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890832fb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890832fb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890832fb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890832fb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b890832fb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b890832fb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b890832fb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b890832fb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b890832fb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b890832fb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b890832fb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b890832fb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b890832fb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b890832fb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890832fb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890832fb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890832fb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890832fb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890832fb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890832fb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890832fb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890832fb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890832fb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890832fb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890832fb_0_10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b890832fb_0_1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890832fb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890832fb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890832fb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890832fb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890832fb_0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890832fb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Optimized Quantization using Psychoacoustic Loss Function and Lagrange Multiplier for Bitrate Control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Suprabha Ghosh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Matric-Nr: 64365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700">
                <a:solidFill>
                  <a:schemeClr val="dk1"/>
                </a:solidFill>
              </a:rPr>
              <a:t>In Audio Coding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Technische Unversität Ilmenau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400">
                <a:solidFill>
                  <a:schemeClr val="dk1"/>
                </a:solidFill>
              </a:rPr>
              <a:t>Project supervised by</a:t>
            </a:r>
            <a:endParaRPr b="1" i="1"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Prof. Dr.-Ing Gerald Schuller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Dr. rer. nat. Muhammad Imran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Loss Function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39093" cy="355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500" y="2541936"/>
            <a:ext cx="4439101" cy="1347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Lagrange Optimization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39093" cy="355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92" y="1439825"/>
            <a:ext cx="4247708" cy="339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optimization</a:t>
            </a:r>
            <a:endParaRPr b="1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95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 final optimization step integrates masking thresholds, psychoacoustic loss results, and Lagrange optimization to compute the best quantization step sizes for all subbands.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4996"/>
            <a:ext cx="9143998" cy="1768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5051" y="3723200"/>
            <a:ext cx="4313899" cy="1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optimization</a:t>
            </a:r>
            <a:endParaRPr b="1"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19600" cy="29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398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optimization</a:t>
            </a:r>
            <a:endParaRPr b="1"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19600" cy="29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398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Final optimization</a:t>
            </a:r>
            <a:endParaRPr b="1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19600" cy="2946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439825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This method optimizes quantization using a psychoacoustic loss function and Lagrange optimization.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Results confirm a balance between compression efficiency and perceptual fidelity, making it suitable for high-quality audio coding.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References</a:t>
            </a:r>
            <a:endParaRPr b="1"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.Painter, T., &amp; Spanias, A. (2000). Perceptual coding of digital audio. Proceedings of the IEEE, 88(4), 451-515.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Brandenburg, K., &amp; Bosi, M. (1997). Overview of MPEG audio: Current and future standards for low-bit-rate audio coding. Journal of the Audio Engineering Society, 45(1/2), 4-21.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Johnston, J. D. (1988). Transform coding of audio signals using perceptual noise criteria. IEEE Journal on Selected Areas in Communications, 6(2), 314-323.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Gersho, A., &amp; Gray, R. M. (1992). Vector quantization and signal compression. Springer Science &amp; Business Media.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Pulkki, V., &amp; Karjalainen, M. (2015). Communication acoustics: An introduction to speech, audio, and psychoacoustics. Wiley.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Introduction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This approach that employs a </a:t>
            </a:r>
            <a:r>
              <a:rPr b="1" lang="en-GB" sz="1200">
                <a:solidFill>
                  <a:schemeClr val="dk1"/>
                </a:solidFill>
              </a:rPr>
              <a:t>psychoacoustic loss function</a:t>
            </a:r>
            <a:r>
              <a:rPr lang="en-GB" sz="1200">
                <a:solidFill>
                  <a:schemeClr val="dk1"/>
                </a:solidFill>
              </a:rPr>
              <a:t> to determine optimal quantization step sizes, ensuring perceptual quality.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 Additionally, a </a:t>
            </a:r>
            <a:r>
              <a:rPr b="1" lang="en-GB" sz="1200">
                <a:solidFill>
                  <a:schemeClr val="dk1"/>
                </a:solidFill>
              </a:rPr>
              <a:t>Lagrange multiplier method</a:t>
            </a:r>
            <a:r>
              <a:rPr lang="en-GB" sz="1200">
                <a:solidFill>
                  <a:schemeClr val="dk1"/>
                </a:solidFill>
              </a:rPr>
              <a:t> is applied to control bitrate allocation efficiently.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proposed methodology considers masking thresholds derived from psychoacoustic analysis to refine quantization decisions, ensuring high-fidelity audio compression.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Methodology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Quantization: Convert audio to 24-bit &amp; 16-bit.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Psychoacoustic Analysis: Compute masking thresholds.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Subband Analysis: Decompose into 64, 128, 512 subbands.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Bit Allocation: Use psychoacoustic loss function.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Lagrange Optimization: Distribute bits under bitrate constraints.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Final Optimization: Combine results for optimal quantization.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Audio Quantization &amp;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Load 32-bit floating-point WAV, convert to mono.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Normalize signal and apply uniform quantization.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Compute Signal-to-Noise Ratio (SNR).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Perform frequency-domain analysis.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Generate visualizations and save quantized output.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Audio Quantization &amp;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33373" l="0" r="49413" t="0"/>
          <a:stretch/>
        </p:blipFill>
        <p:spPr>
          <a:xfrm>
            <a:off x="676375" y="922513"/>
            <a:ext cx="28289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33288" l="0" r="49413" t="0"/>
          <a:stretch/>
        </p:blipFill>
        <p:spPr>
          <a:xfrm>
            <a:off x="5116825" y="922525"/>
            <a:ext cx="28289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613" y="3423275"/>
            <a:ext cx="2282450" cy="1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1049" y="3423275"/>
            <a:ext cx="2240488" cy="1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Psychoacoustic Analysis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Perform STFT &amp; windowing.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Map power spectrum to Bark scale.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Compute masking threshold using spreading function.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Visualize power spectrum and save results.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3294" l="5875" r="7213" t="6930"/>
          <a:stretch/>
        </p:blipFill>
        <p:spPr>
          <a:xfrm>
            <a:off x="4705200" y="1457325"/>
            <a:ext cx="3497725" cy="24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 Allocation &amp; Lagrange Optimization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5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Compute subband variance for bit allocation.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Apply Lagrange multiplier for optimal bit distribution.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Estimate SNR per subband.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Compare results for 64, 128, 512 subbands.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Bit Allocation</a:t>
            </a:r>
            <a:endParaRPr b="1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23900"/>
            <a:ext cx="4242450" cy="21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3900"/>
            <a:ext cx="4242450" cy="21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0775" y="3045125"/>
            <a:ext cx="4242450" cy="21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Loss Function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9825"/>
            <a:ext cx="4439093" cy="355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892" y="1439825"/>
            <a:ext cx="4247708" cy="3398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