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696258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696258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d696258c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d696258c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d696258c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d696258c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d696258c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d696258c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d696258c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d696258c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696258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696258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696258c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d696258c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696258c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d696258c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696258c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696258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696258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696258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696258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696258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696258c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696258c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696258c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696258c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696258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d696258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696258c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696258c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696258c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d696258c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pariente/pysto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200"/>
              <a:t>Implementation of a Neural Network-Based Perceptual Loss for Audio</a:t>
            </a:r>
            <a:endParaRPr b="1" sz="2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Suprabha Ghosh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Matric-Nr: 64365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Multirate Signal Processing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Technische Unversität Ilmenau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Project supervised by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Prof. Dr.-Ing Gerald Schuller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Dr. rer. nat. Muhammad Imran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Visual Results</a:t>
            </a:r>
            <a:endParaRPr sz="22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Heatmaps showing correlation coefficients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3" name="Google Shape;113;p22" title="VGGish_correlat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400" y="1559094"/>
            <a:ext cx="4114824" cy="341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 title="OpenL3_correlat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82" y="1559100"/>
            <a:ext cx="4114819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Visual Results</a:t>
            </a:r>
            <a:endParaRPr sz="22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Line graphs of score degradation vs noise level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1" name="Google Shape;121;p23" title="noise_level_effec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726" y="1484150"/>
            <a:ext cx="5382548" cy="35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Visual Results</a:t>
            </a:r>
            <a:endParaRPr sz="22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Bar plots comparing metrics side-by-side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8" name="Google Shape;128;p24" title="comparison_ba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838" y="1524550"/>
            <a:ext cx="5356324" cy="35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Comparative Analysis</a:t>
            </a:r>
            <a:endParaRPr b="1" sz="220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OpenL3 better aligned with intelligibility (STOI)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VGGish better aligned with perceived quality (PESQ)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Both outperform raw waveform comparison methods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Visualization confirms metric-to-similarity match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Results show practical use in speech/audio systems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88" y="3274475"/>
            <a:ext cx="5790625" cy="14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Discussion</a:t>
            </a:r>
            <a:endParaRPr b="1" sz="22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Embeddings reflect perceptual audio similarity well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VGGish is more sensitive to noise, useful for quality metrics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OpenL3 is robust, better for intelligibility metrics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Errors minor and mostly at extreme noise levels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Limitation: only Gaussian noise and one audio file used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Conclusion &amp; Future Work</a:t>
            </a:r>
            <a:endParaRPr b="1" sz="2200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Neural embeddings are valid perceptual loss metrics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High correlation with PESQ and STOI supports hypothesis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Future: add more audio types, real-world distortions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Explore dynamic time alignment for better similarity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Integrate into training loss for speech enhancement models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References</a:t>
            </a:r>
            <a:endParaRPr b="1" sz="2200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032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11">
                <a:solidFill>
                  <a:schemeClr val="dk1"/>
                </a:solidFill>
              </a:rPr>
              <a:t>Hershey, S., Chaudhuri, S., Ellis, D. P. W., Gemmeke, J. F., Jansen, A., Moore, R. C., … &amp; Wilson, K. (2017). </a:t>
            </a:r>
            <a:r>
              <a:rPr i="1" lang="en-GB" sz="2311">
                <a:solidFill>
                  <a:schemeClr val="dk1"/>
                </a:solidFill>
              </a:rPr>
              <a:t>CNN architectures for large-scale audio classification</a:t>
            </a:r>
            <a:r>
              <a:rPr lang="en-GB" sz="2311">
                <a:solidFill>
                  <a:schemeClr val="dk1"/>
                </a:solidFill>
              </a:rPr>
              <a:t>. In ICASSP.</a:t>
            </a:r>
            <a:br>
              <a:rPr lang="en-GB" sz="2311">
                <a:solidFill>
                  <a:schemeClr val="dk1"/>
                </a:solidFill>
              </a:rPr>
            </a:br>
            <a:endParaRPr sz="2311">
              <a:solidFill>
                <a:schemeClr val="dk1"/>
              </a:solidFill>
            </a:endParaRPr>
          </a:p>
          <a:p>
            <a:pPr indent="-3203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11">
                <a:solidFill>
                  <a:schemeClr val="dk1"/>
                </a:solidFill>
              </a:rPr>
              <a:t>Cramer, J., Wu, H. H., Salamon, J., &amp; Bello, J. P. (2019). </a:t>
            </a:r>
            <a:r>
              <a:rPr i="1" lang="en-GB" sz="2311">
                <a:solidFill>
                  <a:schemeClr val="dk1"/>
                </a:solidFill>
              </a:rPr>
              <a:t>Look, Listen, and Learn More: Design Choices for Deep Audio Embeddings</a:t>
            </a:r>
            <a:r>
              <a:rPr lang="en-GB" sz="2311">
                <a:solidFill>
                  <a:schemeClr val="dk1"/>
                </a:solidFill>
              </a:rPr>
              <a:t>. In ICASSP.</a:t>
            </a:r>
            <a:br>
              <a:rPr lang="en-GB" sz="2311">
                <a:solidFill>
                  <a:schemeClr val="dk1"/>
                </a:solidFill>
              </a:rPr>
            </a:br>
            <a:endParaRPr sz="2311">
              <a:solidFill>
                <a:schemeClr val="dk1"/>
              </a:solidFill>
            </a:endParaRPr>
          </a:p>
          <a:p>
            <a:pPr indent="-3203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311">
                <a:solidFill>
                  <a:schemeClr val="dk1"/>
                </a:solidFill>
              </a:rPr>
              <a:t>ITU-T P.862.2 (2007). </a:t>
            </a:r>
            <a:r>
              <a:rPr i="1" lang="en-GB" sz="2311">
                <a:solidFill>
                  <a:schemeClr val="dk1"/>
                </a:solidFill>
              </a:rPr>
              <a:t>Perceptual evaluation of speech quality (PESQ): Wideband extension to Recommendation P.862 for the assessment of wideband telephone networks and speech codecs.</a:t>
            </a:r>
            <a:br>
              <a:rPr i="1" lang="en-GB" sz="2311">
                <a:solidFill>
                  <a:schemeClr val="dk1"/>
                </a:solidFill>
              </a:rPr>
            </a:br>
            <a:endParaRPr i="1" sz="2311">
              <a:solidFill>
                <a:schemeClr val="dk1"/>
              </a:solidFill>
            </a:endParaRPr>
          </a:p>
          <a:p>
            <a:pPr indent="-32667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922"/>
              <a:buChar char="●"/>
            </a:pPr>
            <a:r>
              <a:rPr lang="en-GB" sz="2311">
                <a:solidFill>
                  <a:schemeClr val="dk1"/>
                </a:solidFill>
              </a:rPr>
              <a:t>Taal, C. H., Hendriks, R. C., Heusdens, R., &amp; Jensen, J. (2010). </a:t>
            </a:r>
            <a:r>
              <a:rPr i="1" lang="en-GB" sz="2311">
                <a:solidFill>
                  <a:schemeClr val="dk1"/>
                </a:solidFill>
              </a:rPr>
              <a:t>A short-time objective intelligibility measure for time-frequency weighted noisy speech</a:t>
            </a:r>
            <a:r>
              <a:rPr lang="en-GB" sz="2311">
                <a:solidFill>
                  <a:schemeClr val="dk1"/>
                </a:solidFill>
              </a:rPr>
              <a:t>. In ICASSP.</a:t>
            </a:r>
            <a:br>
              <a:rPr lang="en-GB" sz="2471">
                <a:solidFill>
                  <a:schemeClr val="dk1"/>
                </a:solidFill>
              </a:rPr>
            </a:br>
            <a:br>
              <a:rPr lang="en-GB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88"/>
              <a:t>Abstract</a:t>
            </a:r>
            <a:endParaRPr b="1" sz="2488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Project focuses on perceptual loss in audio using deep embeddings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Uses OpenL3 and VGGish to compute audio similarity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Compares embedding similarity with PESQ and STOI metrics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Adds Gaussian noise to simulate degradation levels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Results validate strong correlation with traditional perceptual metrics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Introduction</a:t>
            </a:r>
            <a:endParaRPr b="1" sz="2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Traditional metrics lack semantic understanding of audio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Neural embeddings can model perceptual aspects better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Objective: Implement &amp; evaluate perceptual loss using embeddings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Scope: One clean file, five noise levels, OpenL3 &amp; VGGish only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Methodology Overview</a:t>
            </a:r>
            <a:endParaRPr b="1" sz="22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Convert input audio to 16 kHz mono WAV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Add Gaussian noise at 5 levels to create degraded audio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Extract embeddings using OpenL3 and VGGish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Compute cosine similarity with clean reference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Compare against PESQ and STOI scores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Tools &amp; Technologies</a:t>
            </a:r>
            <a:endParaRPr b="1" sz="22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Librosa &amp; Soundfile – Audio preprocessing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OpenL3 &amp; TorchVGGish – Embedding models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PESQ &amp; PySTOI – Traditional metric libraries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Matplotlib &amp; Seaborn – Visualization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NumPy &amp; Pandas – Data handling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Evaluation Strategy</a:t>
            </a:r>
            <a:endParaRPr b="1" sz="22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Evaluate degradation impact via embedding similarity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Compute PESQ and STOI between clean &amp; noisy audio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Use cosine similarity for embedding comparison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Correlate similarity scores with PESQ/STOI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Use regression and correlation matrices for validation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Quantitative Results</a:t>
            </a:r>
            <a:endParaRPr b="1" sz="22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The embedding similarities and metric scores across noise levels are summarized in the final report: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978075"/>
            <a:ext cx="7239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Visual Results</a:t>
            </a:r>
            <a:endParaRPr b="1" sz="22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OpenL3 Similarity vs PESQ/STOI scatter plots with regression lines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99" name="Google Shape;99;p20" title="OpenL3_scatter_pl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75" y="1568575"/>
            <a:ext cx="8131850" cy="321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Visual Results</a:t>
            </a:r>
            <a:endParaRPr sz="22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VGGish</a:t>
            </a:r>
            <a:r>
              <a:rPr b="1" lang="en-GB" sz="1400">
                <a:solidFill>
                  <a:schemeClr val="dk1"/>
                </a:solidFill>
              </a:rPr>
              <a:t> Similarity vs PESQ/STOI scatter plots with regression lines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6" name="Google Shape;106;p21" title="VGGish_scatter_pl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50" y="1589850"/>
            <a:ext cx="8235500" cy="32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