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696258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696258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029b2dd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029b2dd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029b2dd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029b2dd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029b2dd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029b2dd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03b2d98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03b2d98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696258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696258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696258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696258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696258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696258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696258c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696258c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696258c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696258c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029b2dd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029b2dd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029b2d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029b2d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029b2dd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029b2dd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udlows/python-pesq" TargetMode="External"/><Relationship Id="rId4" Type="http://schemas.openxmlformats.org/officeDocument/2006/relationships/hyperlink" Target="https://github.com/mpariente/pystoi" TargetMode="External"/><Relationship Id="rId5" Type="http://schemas.openxmlformats.org/officeDocument/2006/relationships/hyperlink" Target="https://github.com/marl/openl3" TargetMode="External"/><Relationship Id="rId6" Type="http://schemas.openxmlformats.org/officeDocument/2006/relationships/hyperlink" Target="https://github.com/harritaylor/torchvggis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200"/>
              <a:t>Implementation of a Neural Network-Based Perceptual Loss for Audio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Suprabha Ghosh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Matric-Nr: 64365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Multirate Signal Processing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Technische </a:t>
            </a:r>
            <a:r>
              <a:rPr b="1" lang="en-GB" sz="1600">
                <a:solidFill>
                  <a:schemeClr val="dk1"/>
                </a:solidFill>
              </a:rPr>
              <a:t>Universität</a:t>
            </a:r>
            <a:r>
              <a:rPr b="1" lang="en-GB" sz="1600">
                <a:solidFill>
                  <a:schemeClr val="dk1"/>
                </a:solidFill>
              </a:rPr>
              <a:t> Ilmenau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Project supervised by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Prof. Dr.-Ing Gerald Schuller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Dr. rer. nat. Muhammad Imran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Results – Degradation Comparison</a:t>
            </a:r>
            <a:endParaRPr b="1" sz="22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603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Compression (High) yields best perceptual and similarity scores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Noise (Extreme) yields worst scores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All metrics degrade as noise or compression increases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2" title="degradation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083975"/>
            <a:ext cx="4260301" cy="357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Comparative Analysis</a:t>
            </a:r>
            <a:endParaRPr b="1" sz="22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7278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VGGish embeddings strongly align with PESQ, weak with STOI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OpenL3 moderately aligns with both PESQ and STOI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Traditional metrics still essential, but neural metrics offer scalable insight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Embedding-based analysis beneficial for perceptual learning tasks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525" y="1808375"/>
            <a:ext cx="4792724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Conclusion</a:t>
            </a:r>
            <a:endParaRPr b="1" sz="22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Neural embeddings can approximate perceptual audio 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VGGish performs best in capturing PESQ-related degradation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Developed framework supports reproducible and scalable evaluation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Result visualizations improve interpretability of metric behavior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Applicable for training neural models with perceptual awareness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References</a:t>
            </a:r>
            <a:endParaRPr b="1" sz="22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100">
                <a:solidFill>
                  <a:schemeClr val="dk1"/>
                </a:solidFill>
              </a:rPr>
              <a:t>[1] ITU-T Recommendation P.862, "Perceptual Evaluation of Speech Quality (PESQ): An objective method for end-to-end speech quality assessment of narrow-band telephone networks and speech codecs," International Telecommunication Union, 2001 (</a:t>
            </a:r>
            <a:r>
              <a:rPr lang="en-GB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https://github.com/ludlows/python-pesq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100">
                <a:solidFill>
                  <a:schemeClr val="dk1"/>
                </a:solidFill>
              </a:rPr>
              <a:t>[2] Taal, C. H., Hendriks, R. C., Heusdens, R., &amp; Jensen, J. (2011). "An Algorithm for Intelligibility Prediction of Time–Frequency Weighted Noisy Speech," IEEE Transactions on Audio, Speech, and Language Processing, 19(7), 2125–2136 (</a:t>
            </a:r>
            <a:r>
              <a:rPr lang="en-GB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https://github.com/mpariente/pystoi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100">
                <a:solidFill>
                  <a:schemeClr val="dk1"/>
                </a:solidFill>
              </a:rPr>
              <a:t>[3] Cramer, J., Wu, H., Salamon, J., &amp; Bello, J. P. (2019). "Look, Listen, and Learn More: Design Choices for Deep Audio Embeddings," IEEE International Conference on Acoustics, Speech and Signal Processing (ICASSP), pp. 3852–3856 (</a:t>
            </a:r>
            <a:r>
              <a:rPr lang="en-GB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https://github.com/marl/openl3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100">
                <a:solidFill>
                  <a:schemeClr val="dk1"/>
                </a:solidFill>
              </a:rPr>
              <a:t>[4] Hershey, S., Chaudhuri, S., Ellis, D. P. W., Gemmeke, J. F., Jansen, A., Moore, R. C., Plakal, M., Platt, D., Saurous, R. A., Seybold, B., Slaney, M., Weiss, R. J., &amp; Wilson, K. (2017). "CNN Architectures for Large-Scale Audio Classification," IEEE International Conference on Acoustics, Speech and Signal Processing (ICASSP), pp. 131–135 (</a:t>
            </a:r>
            <a:r>
              <a:rPr lang="en-GB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https://github.com/harritaylor/torchvggish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100">
                <a:solidFill>
                  <a:schemeClr val="dk1"/>
                </a:solidFill>
              </a:rPr>
              <a:t>[5] Salamon, J., &amp; Bello, J. P. (2017). "Deep Convolutional Neural Networks and Data Augmentation for Environmental Sound Classification," IEEE Signal Processing Letters, 24(3), 279–283.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Introduction</a:t>
            </a:r>
            <a:endParaRPr b="1" sz="2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Project investigates perceptual similarity between audio signals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Traditional metrics (PESQ [1], STOI [2]) focus on time-domain/psychoacoustic features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Neural embeddings provide data-driven feature representation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Aim is to evaluate whether neural similarity reflects perceptual loss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Uses OpenL3 [3] and VGGish [4] models to extract embedding representations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Objective</a:t>
            </a:r>
            <a:endParaRPr b="1" sz="2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Develop pipeline to generate clean and degraded audio samples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Extract embeddings from OpenL3 [3] and VGGish [4] pretrained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Calculate perceptual metrics (PESQ [1], STOI [2]) for each degradation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Measure cosine similarity between embeddings of clean and degraded audio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Analyze correlation between neural embeddings and perceptual scores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Methodology – Audio Degradation</a:t>
            </a:r>
            <a:endParaRPr b="1" sz="22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Audio downsampled to 16 kHz mono for standardization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Degradation simulated using three techniques: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Noise addition with varying Gaussian noise levels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Bitrate degradation via downsampling/upsampling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Compression via bit-depth quantization and filtering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Three quality levels: High, Low, and Extreme for each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Ensures controlled variation across samples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Methodology – Embedding Extraction</a:t>
            </a:r>
            <a:endParaRPr b="1" sz="2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Clean and degraded audio processed using: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OpenL3 [3] (music mode, 512-dim): Trained on large-scale music dataset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VGGi</a:t>
            </a:r>
            <a:r>
              <a:rPr lang="en-GB" sz="1800">
                <a:solidFill>
                  <a:schemeClr val="dk1"/>
                </a:solidFill>
              </a:rPr>
              <a:t>s</a:t>
            </a:r>
            <a:r>
              <a:rPr lang="en-GB" sz="1800">
                <a:solidFill>
                  <a:schemeClr val="dk1"/>
                </a:solidFill>
              </a:rPr>
              <a:t>h [4] (128-dim): Based on AudioSet embeddings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Extracted embeddings saved per file using .npy format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Extraction implemented in batch mode with reproducible seeds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All audio processed uniformly for reliable comparison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Methodology – Evaluation Pipeline</a:t>
            </a:r>
            <a:endParaRPr b="1" sz="2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Embedding comparison done using cosine similarity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Reflects directional similarity between embedding vectors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PESQ and STOI scores computed using: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PESQ [1] for speech perceptual quality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STOI [2] for intelligibility measurement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Metrics stored for each degraded variant across types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CSV files used for tabulation and visualization scripts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Results – Statistical Overview</a:t>
            </a:r>
            <a:endParaRPr b="1" sz="22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Combined results from 3 degradation types × 3 levels × multiple files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Metrics demonstrate expected trends with degradation severity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High-quality audio scores consistently better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0075"/>
            <a:ext cx="4012950" cy="16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400" y="2650075"/>
            <a:ext cx="4428901" cy="16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Results – Correlation Analysis</a:t>
            </a:r>
            <a:endParaRPr b="1" sz="2200"/>
          </a:p>
        </p:txBody>
      </p:sp>
      <p:pic>
        <p:nvPicPr>
          <p:cNvPr id="99" name="Google Shape;99;p20" title="music_VGGish_correlat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39"/>
            <a:ext cx="2158758" cy="198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music_OpenL3_correlat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518" y="1017725"/>
            <a:ext cx="2158758" cy="19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VGGish_scatter_plot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200" y="3293501"/>
            <a:ext cx="3695099" cy="145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 title="OpenL3_scatter_plot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7200" y="1425790"/>
            <a:ext cx="3695099" cy="145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title="speech_VGGish_correlation_matrix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033200"/>
            <a:ext cx="2230547" cy="19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 title="speech_OpenL3_correlation_matrix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75727" y="3033200"/>
            <a:ext cx="2230547" cy="19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Results – Correlation Analysis</a:t>
            </a:r>
            <a:endParaRPr b="1" sz="22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OpenL3: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PESQ correlation: 0.583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STOI correlation: 0.670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VGGish: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PESQ correlation: 0.746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STOI correlation: 0.298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Suggests VGGish is more predictive of overall quality (PESQ)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