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9850" cx="9144000"/>
  <p:notesSz cx="9144000" cy="5149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69b8ae8c2_0_2:notes"/>
          <p:cNvSpPr txBox="1"/>
          <p:nvPr>
            <p:ph idx="1" type="body"/>
          </p:nvPr>
        </p:nvSpPr>
        <p:spPr>
          <a:xfrm>
            <a:off x="914400" y="2478088"/>
            <a:ext cx="7315200" cy="20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f69b8ae8c2_0_2:notes"/>
          <p:cNvSpPr/>
          <p:nvPr>
            <p:ph idx="2" type="sldImg"/>
          </p:nvPr>
        </p:nvSpPr>
        <p:spPr>
          <a:xfrm>
            <a:off x="3030538" y="644525"/>
            <a:ext cx="30828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3030538" y="644525"/>
            <a:ext cx="3082925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mal slide">
  <p:cSld name="Normal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User-centric Analysis of Multimedia Data Group, TU Ilmenau</a:t>
            </a:r>
            <a:endParaRPr b="0" i="0" sz="1400" u="none" cap="none" strike="noStrike">
              <a:solidFill>
                <a:srgbClr val="0033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www.tu-ilmenau.de/mt-nam/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5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496400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9525">
            <a:solidFill>
              <a:srgbClr val="0074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14000" y="4590000"/>
            <a:ext cx="1973213" cy="4632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9299" y="243972"/>
            <a:ext cx="830540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500"/>
              <a:t>VC Seminar Project</a:t>
            </a:r>
            <a:endParaRPr b="0" sz="3500"/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500"/>
              <a:t>Image-Compression using Lapped Transform</a:t>
            </a:r>
            <a:endParaRPr b="0" sz="3500"/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914400" y="2889086"/>
            <a:ext cx="7159800" cy="686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Suprabha Ghosh - 64365</a:t>
            </a:r>
            <a:endParaRPr b="0" i="0" sz="1400" u="none" cap="none" strike="noStrike">
              <a:solidFill>
                <a:srgbClr val="1737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Ismail Artun Altinel - 64722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Tarun Devidas Ramani - 66160</a:t>
            </a:r>
            <a:endParaRPr b="0" i="0" sz="1200" u="none" cap="none" strike="noStrike">
              <a:solidFill>
                <a:srgbClr val="1737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Learned Perceptual Image Patch Similarity</a:t>
            </a:r>
            <a:endParaRPr b="0"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996235" y="3870077"/>
            <a:ext cx="14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de-DE"/>
              <a:t>Lapped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506275" y="3870068"/>
            <a:ext cx="14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Color DCT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50" y="1207550"/>
            <a:ext cx="3989975" cy="2590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687" y="1207550"/>
            <a:ext cx="3971013" cy="2590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19299" y="243972"/>
            <a:ext cx="8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Learned Perceptual Image Patch Similarity</a:t>
            </a:r>
            <a:endParaRPr b="0"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254259" y="4740549"/>
            <a:ext cx="426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5983510" y="3870077"/>
            <a:ext cx="14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Gray Lapped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684638" y="3870068"/>
            <a:ext cx="14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lang="de-DE"/>
              <a:t> DCT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99" y="1272800"/>
            <a:ext cx="4026807" cy="260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118" y="1272800"/>
            <a:ext cx="3996682" cy="260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Task 4: Listening Experiment Management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19298" y="974725"/>
            <a:ext cx="830404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de-DE"/>
              <a:t>Findings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DCT provides higher compression but may introduce artifacts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de-DE"/>
              <a:t>Lapped Transform balances compression with visual quality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Recommendation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Use Lapped Transform for high visual quality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Choose DCT for smaller file sizes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22307" y="1019821"/>
            <a:ext cx="8305401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500"/>
              <a:t>Thank You</a:t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914400" y="2889086"/>
            <a:ext cx="7159800" cy="686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Suprabha Ghosh - 64365</a:t>
            </a:r>
            <a:endParaRPr b="0" i="0" sz="1400" u="none" cap="none" strike="noStrike">
              <a:solidFill>
                <a:srgbClr val="1737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Ismail Artun Altinel - 64722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rgbClr val="17375F"/>
                </a:solidFill>
                <a:latin typeface="Arial"/>
                <a:ea typeface="Arial"/>
                <a:cs typeface="Arial"/>
                <a:sym typeface="Arial"/>
              </a:rPr>
              <a:t>Tarun Devidas Ramani - 66160</a:t>
            </a:r>
            <a:endParaRPr b="0" i="0" sz="1200" u="none" cap="none" strike="noStrike">
              <a:solidFill>
                <a:srgbClr val="1737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Introduction</a:t>
            </a:r>
            <a:endParaRPr/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de-DE"/>
              <a:t>2</a:t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19298" y="974725"/>
            <a:ext cx="8301756" cy="26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Goal</a:t>
            </a:r>
            <a:r>
              <a:rPr lang="de-DE"/>
              <a:t>: Analyze and compare the performance of DCT and Lapped Transform in terms of compression efficiency and image quality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Key Matrics</a:t>
            </a:r>
            <a:endParaRPr b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Compression Ratio: Measures data reduction effectiveness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/>
              <a:t>LPIPS: Assesses perceptual quality by comparing deep feature representations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Discrete Cosine Transform (DCT)</a:t>
            </a:r>
            <a:endParaRPr/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DCT Logic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Converts spatial domain (pixels) to frequency domain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Concentrates important data in lower frequencies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Quantizes coefficients, compressing data by reducing less important components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Code Logic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lang="de-DE"/>
              <a:t>Loads and converts image to float32.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de-DE"/>
              <a:t>Clipping and Saving</a:t>
            </a:r>
            <a:r>
              <a:rPr lang="de-DE"/>
              <a:t>: Ensures valid pixel values, converts to uint8, and saves.</a:t>
            </a:r>
            <a:endParaRPr/>
          </a:p>
          <a:p>
            <a:pPr indent="-215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Discrete Cosine Transform (DCT)</a:t>
            </a:r>
            <a:endParaRPr b="0"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A collage of different images&#10;&#10;Description automatically generated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02" y="1029970"/>
            <a:ext cx="3532797" cy="30861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A collage of different pictures of sailboats&#10;&#10;Description automatically generated"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029" y="1031001"/>
            <a:ext cx="3910938" cy="30861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Lapped Transform</a:t>
            </a:r>
            <a:endParaRPr/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Purpose</a:t>
            </a:r>
            <a:r>
              <a:rPr lang="de-DE"/>
              <a:t>: Reduces block artifacts with overlapping blocks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Overlapping Blocks</a:t>
            </a:r>
            <a:r>
              <a:rPr lang="de-DE"/>
              <a:t>: Smooths transitions between blocks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Frequency Domain</a:t>
            </a:r>
            <a:r>
              <a:rPr lang="de-DE"/>
              <a:t>: Transforms image data, focusing on low frequencies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Redundancy Reduction</a:t>
            </a:r>
            <a:r>
              <a:rPr lang="de-DE"/>
              <a:t>: Efficient compression, high visual quality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Code Steps</a:t>
            </a:r>
            <a:r>
              <a:rPr lang="de-DE"/>
              <a:t>: Load, pad, DCT, inverse DCT, average, save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Lapped Transform</a:t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A collage of different images&#10;&#10;Description automatically generated"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0" y="1029970"/>
            <a:ext cx="3404421" cy="30861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A collage of different images of sailboats&#10;&#10;Description automatically generated" id="74" name="Google Shape;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8367" y="1031001"/>
            <a:ext cx="3514261" cy="30861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Compression Ratio</a:t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Definition</a:t>
            </a:r>
            <a:r>
              <a:rPr lang="de-DE"/>
              <a:t>: Measures compression; ratio of original to compressed file size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Importance</a:t>
            </a:r>
            <a:r>
              <a:rPr lang="de-DE"/>
              <a:t>: Evaluates data reduction for storage and transmission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Code Logic</a:t>
            </a:r>
            <a:r>
              <a:rPr lang="de-DE"/>
              <a:t>: Iterate files, get sizes, calculate DCT and Lapped Transform ratios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b="1" lang="de-DE"/>
              <a:t>Output</a:t>
            </a:r>
            <a:r>
              <a:rPr lang="de-DE"/>
              <a:t>: List of filenames, sizes, and ratios for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Compression Ratio</a:t>
            </a:r>
            <a:endParaRPr/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6226403" y="1562975"/>
            <a:ext cx="209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Grayscale Images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6226423" y="3421930"/>
            <a:ext cx="148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Images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49" y="2751589"/>
            <a:ext cx="5584178" cy="1659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50" y="916350"/>
            <a:ext cx="5825349" cy="1712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Learned Perceptual Image Patch Similarity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19298" y="974725"/>
            <a:ext cx="830404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Measures perceptual similarity; lower values indicate higher similarity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Compares features from images using a neural network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Calculates LPIPS score based on feature map differences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Initialize, process images, compute LPIPS, and store results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</a:pPr>
            <a:r>
              <a:rPr lang="de-DE"/>
              <a:t>Returns a DataFrame with filenames and LPIPS scores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