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Gill Sans"/>
      <p:regular r:id="rId27"/>
      <p:bold r:id="rId28"/>
    </p:embeddedFont>
    <p:embeddedFont>
      <p:font typeface="Nunito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A7A360-715D-4FE6-A648-FFCCF2510DF2}">
  <a:tblStyle styleId="{0FA7A360-715D-4FE6-A648-FFCCF2510DF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23885D1-1FF6-412D-B2A4-A39DCCA5BE2A}"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Light-italic.fntdata"/><Relationship Id="rId30" Type="http://schemas.openxmlformats.org/officeDocument/2006/relationships/font" Target="fonts/NunitoLight-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NunitoLigh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1e6052c5c_7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1e6052c5c_7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e1e6052c5c_7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1e31863d3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1e31863d3_2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e1e31863d3_2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1e31863d3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1e31863d3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e1e31863d3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1e31863d3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1e31863d3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e1e31863d3_0_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1e31863d3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1e31863d3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e1e31863d3_3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1d004f411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1d004f411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e1d004f411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2295266dd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2295266dd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e2295266dd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2295266dd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2295266dd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e2295266dd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1e31863d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1e31863d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e1e31863d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1e31863d3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1e31863d3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e1e31863d3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1e31863d3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1e31863d3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e1e31863d3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432560" y="359898"/>
            <a:ext cx="7406700" cy="14721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rgbClr val="562214"/>
              </a:buClr>
              <a:buSzPts val="4300"/>
              <a:buFont typeface="Gill San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 name="Google Shape;22;p2"/>
          <p:cNvSpPr txBox="1"/>
          <p:nvPr>
            <p:ph idx="1" type="subTitle"/>
          </p:nvPr>
        </p:nvSpPr>
        <p:spPr>
          <a:xfrm>
            <a:off x="1432560" y="1850064"/>
            <a:ext cx="7406700" cy="1752600"/>
          </a:xfrm>
          <a:prstGeom prst="rect">
            <a:avLst/>
          </a:prstGeom>
          <a:noFill/>
          <a:ln>
            <a:noFill/>
          </a:ln>
        </p:spPr>
        <p:txBody>
          <a:bodyPr anchorCtr="0" anchor="t" bIns="45700" lIns="91425" spcFirstLastPara="1" rIns="91425" wrap="square" tIns="0">
            <a:normAutofit/>
          </a:bodyPr>
          <a:lstStyle>
            <a:lvl1pPr lvl="0" rtl="0" algn="l">
              <a:lnSpc>
                <a:spcPct val="100000"/>
              </a:lnSpc>
              <a:spcBef>
                <a:spcPts val="600"/>
              </a:spcBef>
              <a:spcAft>
                <a:spcPts val="0"/>
              </a:spcAft>
              <a:buSzPts val="2080"/>
              <a:buNone/>
              <a:defRPr sz="2600">
                <a:solidFill>
                  <a:srgbClr val="341108"/>
                </a:solidFill>
              </a:defRPr>
            </a:lvl1pPr>
            <a:lvl2pPr lvl="1" rtl="0" algn="ctr">
              <a:lnSpc>
                <a:spcPct val="100000"/>
              </a:lnSpc>
              <a:spcBef>
                <a:spcPts val="550"/>
              </a:spcBef>
              <a:spcAft>
                <a:spcPts val="0"/>
              </a:spcAft>
              <a:buSzPts val="1800"/>
              <a:buNone/>
              <a:defRPr/>
            </a:lvl2pPr>
            <a:lvl3pPr lvl="2" rtl="0" algn="ctr">
              <a:lnSpc>
                <a:spcPct val="100000"/>
              </a:lnSpc>
              <a:spcBef>
                <a:spcPts val="360"/>
              </a:spcBef>
              <a:spcAft>
                <a:spcPts val="0"/>
              </a:spcAft>
              <a:buSzPts val="1800"/>
              <a:buNone/>
              <a:defRPr/>
            </a:lvl3pPr>
            <a:lvl4pPr lvl="3" rtl="0" algn="ctr">
              <a:lnSpc>
                <a:spcPct val="100000"/>
              </a:lnSpc>
              <a:spcBef>
                <a:spcPts val="360"/>
              </a:spcBef>
              <a:spcAft>
                <a:spcPts val="0"/>
              </a:spcAft>
              <a:buSzPts val="1800"/>
              <a:buNone/>
              <a:defRPr/>
            </a:lvl4pPr>
            <a:lvl5pPr lvl="4" rtl="0" algn="ctr">
              <a:lnSpc>
                <a:spcPct val="100000"/>
              </a:lnSpc>
              <a:spcBef>
                <a:spcPts val="360"/>
              </a:spcBef>
              <a:spcAft>
                <a:spcPts val="0"/>
              </a:spcAft>
              <a:buSzPts val="1800"/>
              <a:buNone/>
              <a:defRPr/>
            </a:lvl5pPr>
            <a:lvl6pPr lvl="5" rtl="0" algn="ctr">
              <a:lnSpc>
                <a:spcPct val="100000"/>
              </a:lnSpc>
              <a:spcBef>
                <a:spcPts val="360"/>
              </a:spcBef>
              <a:spcAft>
                <a:spcPts val="0"/>
              </a:spcAft>
              <a:buSzPts val="1800"/>
              <a:buNone/>
              <a:defRPr/>
            </a:lvl6pPr>
            <a:lvl7pPr lvl="6" rtl="0" algn="ctr">
              <a:lnSpc>
                <a:spcPct val="100000"/>
              </a:lnSpc>
              <a:spcBef>
                <a:spcPts val="360"/>
              </a:spcBef>
              <a:spcAft>
                <a:spcPts val="0"/>
              </a:spcAft>
              <a:buSzPts val="1800"/>
              <a:buNone/>
              <a:defRPr/>
            </a:lvl7pPr>
            <a:lvl8pPr lvl="7" rtl="0" algn="ctr">
              <a:lnSpc>
                <a:spcPct val="100000"/>
              </a:lnSpc>
              <a:spcBef>
                <a:spcPts val="360"/>
              </a:spcBef>
              <a:spcAft>
                <a:spcPts val="0"/>
              </a:spcAft>
              <a:buSzPts val="1800"/>
              <a:buNone/>
              <a:defRPr/>
            </a:lvl8pPr>
            <a:lvl9pPr lvl="8" rtl="0" algn="ctr">
              <a:lnSpc>
                <a:spcPct val="100000"/>
              </a:lnSpc>
              <a:spcBef>
                <a:spcPts val="360"/>
              </a:spcBef>
              <a:spcAft>
                <a:spcPts val="0"/>
              </a:spcAft>
              <a:buSzPts val="1800"/>
              <a:buNone/>
              <a:defRPr/>
            </a:lvl9pPr>
          </a:lstStyle>
          <a:p/>
        </p:txBody>
      </p:sp>
      <p:sp>
        <p:nvSpPr>
          <p:cNvPr id="23" name="Google Shape;23;p2"/>
          <p:cNvSpPr txBox="1"/>
          <p:nvPr>
            <p:ph idx="10" type="dt"/>
          </p:nvPr>
        </p:nvSpPr>
        <p:spPr>
          <a:xfrm>
            <a:off x="3581400" y="6305550"/>
            <a:ext cx="2133600" cy="476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 name="Google Shape;24;p2"/>
          <p:cNvSpPr txBox="1"/>
          <p:nvPr>
            <p:ph idx="11" type="ftr"/>
          </p:nvPr>
        </p:nvSpPr>
        <p:spPr>
          <a:xfrm>
            <a:off x="5715000" y="6305550"/>
            <a:ext cx="2895600" cy="476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2"/>
          <p:cNvSpPr txBox="1"/>
          <p:nvPr>
            <p:ph idx="12" type="sldNum"/>
          </p:nvPr>
        </p:nvSpPr>
        <p:spPr>
          <a:xfrm>
            <a:off x="8613648" y="6305550"/>
            <a:ext cx="457200" cy="4761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2"/>
          <p:cNvSpPr/>
          <p:nvPr/>
        </p:nvSpPr>
        <p:spPr>
          <a:xfrm>
            <a:off x="921433" y="1413802"/>
            <a:ext cx="210300" cy="2103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2"/>
          <p:cNvSpPr/>
          <p:nvPr/>
        </p:nvSpPr>
        <p:spPr>
          <a:xfrm>
            <a:off x="1157176" y="1345016"/>
            <a:ext cx="63900" cy="63900"/>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435608" y="274638"/>
            <a:ext cx="7498200" cy="11430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56221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11"/>
          <p:cNvSpPr txBox="1"/>
          <p:nvPr>
            <p:ph idx="1" type="body"/>
          </p:nvPr>
        </p:nvSpPr>
        <p:spPr>
          <a:xfrm rot="5400000">
            <a:off x="2784288" y="99000"/>
            <a:ext cx="4800600" cy="74982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600"/>
              </a:spcBef>
              <a:spcAft>
                <a:spcPts val="0"/>
              </a:spcAft>
              <a:buSzPts val="1440"/>
              <a:buChar char="⚫"/>
              <a:defRPr/>
            </a:lvl1pPr>
            <a:lvl2pPr indent="-342900" lvl="1" marL="914400" rtl="0" algn="l">
              <a:lnSpc>
                <a:spcPct val="100000"/>
              </a:lnSpc>
              <a:spcBef>
                <a:spcPts val="55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91" name="Google Shape;91;p11"/>
          <p:cNvSpPr txBox="1"/>
          <p:nvPr>
            <p:ph idx="10" type="dt"/>
          </p:nvPr>
        </p:nvSpPr>
        <p:spPr>
          <a:xfrm>
            <a:off x="3581400" y="6305550"/>
            <a:ext cx="2133600" cy="476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1"/>
          <p:cNvSpPr txBox="1"/>
          <p:nvPr>
            <p:ph idx="11" type="ftr"/>
          </p:nvPr>
        </p:nvSpPr>
        <p:spPr>
          <a:xfrm>
            <a:off x="5715000" y="6305550"/>
            <a:ext cx="2895600" cy="476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2" type="sldNum"/>
          </p:nvPr>
        </p:nvSpPr>
        <p:spPr>
          <a:xfrm>
            <a:off x="8613648" y="6305550"/>
            <a:ext cx="457200" cy="4761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4846650" y="2285989"/>
            <a:ext cx="5851500" cy="18288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56221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12"/>
          <p:cNvSpPr txBox="1"/>
          <p:nvPr>
            <p:ph idx="1" type="body"/>
          </p:nvPr>
        </p:nvSpPr>
        <p:spPr>
          <a:xfrm rot="5400000">
            <a:off x="998550" y="419090"/>
            <a:ext cx="5851500" cy="55626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600"/>
              </a:spcBef>
              <a:spcAft>
                <a:spcPts val="0"/>
              </a:spcAft>
              <a:buSzPts val="1440"/>
              <a:buChar char="⚫"/>
              <a:defRPr/>
            </a:lvl1pPr>
            <a:lvl2pPr indent="-342900" lvl="1" marL="914400" rtl="0" algn="l">
              <a:lnSpc>
                <a:spcPct val="100000"/>
              </a:lnSpc>
              <a:spcBef>
                <a:spcPts val="55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97" name="Google Shape;97;p12"/>
          <p:cNvSpPr txBox="1"/>
          <p:nvPr>
            <p:ph idx="10" type="dt"/>
          </p:nvPr>
        </p:nvSpPr>
        <p:spPr>
          <a:xfrm>
            <a:off x="3581400" y="6305550"/>
            <a:ext cx="2133600" cy="476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1" type="ftr"/>
          </p:nvPr>
        </p:nvSpPr>
        <p:spPr>
          <a:xfrm>
            <a:off x="5715000" y="6305550"/>
            <a:ext cx="2895600" cy="476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12"/>
          <p:cNvSpPr txBox="1"/>
          <p:nvPr>
            <p:ph idx="12" type="sldNum"/>
          </p:nvPr>
        </p:nvSpPr>
        <p:spPr>
          <a:xfrm>
            <a:off x="8613648" y="6305550"/>
            <a:ext cx="457200" cy="4761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435608" y="274638"/>
            <a:ext cx="7498200" cy="11430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56221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3"/>
          <p:cNvSpPr txBox="1"/>
          <p:nvPr>
            <p:ph idx="1" type="body"/>
          </p:nvPr>
        </p:nvSpPr>
        <p:spPr>
          <a:xfrm>
            <a:off x="1435608" y="1447800"/>
            <a:ext cx="7498200" cy="48006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600"/>
              </a:spcBef>
              <a:spcAft>
                <a:spcPts val="0"/>
              </a:spcAft>
              <a:buSzPts val="1440"/>
              <a:buChar char="⚫"/>
              <a:defRPr/>
            </a:lvl1pPr>
            <a:lvl2pPr indent="-342900" lvl="1" marL="914400" rtl="0" algn="l">
              <a:lnSpc>
                <a:spcPct val="100000"/>
              </a:lnSpc>
              <a:spcBef>
                <a:spcPts val="55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31" name="Google Shape;31;p3"/>
          <p:cNvSpPr txBox="1"/>
          <p:nvPr>
            <p:ph idx="10" type="dt"/>
          </p:nvPr>
        </p:nvSpPr>
        <p:spPr>
          <a:xfrm>
            <a:off x="3581400" y="6305550"/>
            <a:ext cx="2133600" cy="476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3"/>
          <p:cNvSpPr txBox="1"/>
          <p:nvPr>
            <p:ph idx="11" type="ftr"/>
          </p:nvPr>
        </p:nvSpPr>
        <p:spPr>
          <a:xfrm>
            <a:off x="5715000" y="6305550"/>
            <a:ext cx="2895600" cy="476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3"/>
          <p:cNvSpPr txBox="1"/>
          <p:nvPr>
            <p:ph idx="12" type="sldNum"/>
          </p:nvPr>
        </p:nvSpPr>
        <p:spPr>
          <a:xfrm>
            <a:off x="8613648" y="6305550"/>
            <a:ext cx="457200" cy="4761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4"/>
          <p:cNvSpPr/>
          <p:nvPr/>
        </p:nvSpPr>
        <p:spPr>
          <a:xfrm>
            <a:off x="2282890" y="-54"/>
            <a:ext cx="6858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6" name="Google Shape;36;p4"/>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rtl="0" algn="l">
              <a:lnSpc>
                <a:spcPct val="112500"/>
              </a:lnSpc>
              <a:spcBef>
                <a:spcPts val="0"/>
              </a:spcBef>
              <a:spcAft>
                <a:spcPts val="0"/>
              </a:spcAft>
              <a:buClr>
                <a:srgbClr val="562214"/>
              </a:buClr>
              <a:buSzPts val="4000"/>
              <a:buFont typeface="Gill Sans"/>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 name="Google Shape;37;p4"/>
          <p:cNvSpPr txBox="1"/>
          <p:nvPr>
            <p:ph idx="1" type="body"/>
          </p:nvPr>
        </p:nvSpPr>
        <p:spPr>
          <a:xfrm>
            <a:off x="2578392" y="1066800"/>
            <a:ext cx="6400800" cy="1509600"/>
          </a:xfrm>
          <a:prstGeom prst="rect">
            <a:avLst/>
          </a:prstGeom>
          <a:noFill/>
          <a:ln>
            <a:noFill/>
          </a:ln>
        </p:spPr>
        <p:txBody>
          <a:bodyPr anchorCtr="0" anchor="b" bIns="45700" lIns="91425" spcFirstLastPara="1" rIns="91425" wrap="square" tIns="45700">
            <a:normAutofit/>
          </a:bodyPr>
          <a:lstStyle>
            <a:lvl1pPr indent="-228600" lvl="0" marL="457200" rtl="0" algn="l">
              <a:lnSpc>
                <a:spcPct val="115000"/>
              </a:lnSpc>
              <a:spcBef>
                <a:spcPts val="0"/>
              </a:spcBef>
              <a:spcAft>
                <a:spcPts val="0"/>
              </a:spcAft>
              <a:buSzPts val="1600"/>
              <a:buNone/>
              <a:defRPr sz="2000">
                <a:solidFill>
                  <a:srgbClr val="341108"/>
                </a:solidFill>
              </a:defRPr>
            </a:lvl1pPr>
            <a:lvl2pPr indent="-228600" lvl="1" marL="914400" rtl="0" algn="l">
              <a:lnSpc>
                <a:spcPct val="100000"/>
              </a:lnSpc>
              <a:spcBef>
                <a:spcPts val="550"/>
              </a:spcBef>
              <a:spcAft>
                <a:spcPts val="0"/>
              </a:spcAft>
              <a:buSzPts val="1800"/>
              <a:buNone/>
              <a:defRPr sz="1800">
                <a:solidFill>
                  <a:srgbClr val="888888"/>
                </a:solidFill>
              </a:defRPr>
            </a:lvl2pPr>
            <a:lvl3pPr indent="-228600" lvl="2" marL="1371600" rtl="0" algn="l">
              <a:lnSpc>
                <a:spcPct val="100000"/>
              </a:lnSpc>
              <a:spcBef>
                <a:spcPts val="320"/>
              </a:spcBef>
              <a:spcAft>
                <a:spcPts val="0"/>
              </a:spcAft>
              <a:buSzPts val="1600"/>
              <a:buNone/>
              <a:defRPr sz="1600">
                <a:solidFill>
                  <a:srgbClr val="888888"/>
                </a:solidFill>
              </a:defRPr>
            </a:lvl3pPr>
            <a:lvl4pPr indent="-228600" lvl="3" marL="1828800" rtl="0" algn="l">
              <a:lnSpc>
                <a:spcPct val="100000"/>
              </a:lnSpc>
              <a:spcBef>
                <a:spcPts val="280"/>
              </a:spcBef>
              <a:spcAft>
                <a:spcPts val="0"/>
              </a:spcAft>
              <a:buSzPts val="1400"/>
              <a:buNone/>
              <a:defRPr sz="1400">
                <a:solidFill>
                  <a:srgbClr val="888888"/>
                </a:solidFill>
              </a:defRPr>
            </a:lvl4pPr>
            <a:lvl5pPr indent="-228600" lvl="4" marL="2286000" rtl="0" algn="l">
              <a:lnSpc>
                <a:spcPct val="100000"/>
              </a:lnSpc>
              <a:spcBef>
                <a:spcPts val="280"/>
              </a:spcBef>
              <a:spcAft>
                <a:spcPts val="0"/>
              </a:spcAft>
              <a:buSzPts val="1400"/>
              <a:buNone/>
              <a:defRPr sz="1400">
                <a:solidFill>
                  <a:srgbClr val="888888"/>
                </a:solidFill>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38" name="Google Shape;38;p4"/>
          <p:cNvSpPr txBox="1"/>
          <p:nvPr>
            <p:ph idx="10" type="dt"/>
          </p:nvPr>
        </p:nvSpPr>
        <p:spPr>
          <a:xfrm>
            <a:off x="3581400" y="6305550"/>
            <a:ext cx="2133600" cy="476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4"/>
          <p:cNvSpPr txBox="1"/>
          <p:nvPr>
            <p:ph idx="11" type="ftr"/>
          </p:nvPr>
        </p:nvSpPr>
        <p:spPr>
          <a:xfrm>
            <a:off x="5715000" y="6305550"/>
            <a:ext cx="2895600" cy="476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2" type="sldNum"/>
          </p:nvPr>
        </p:nvSpPr>
        <p:spPr>
          <a:xfrm>
            <a:off x="8613648" y="6305550"/>
            <a:ext cx="457200" cy="4761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4"/>
          <p:cNvSpPr/>
          <p:nvPr/>
        </p:nvSpPr>
        <p:spPr>
          <a:xfrm>
            <a:off x="2286000" y="0"/>
            <a:ext cx="76200" cy="6858000"/>
          </a:xfrm>
          <a:prstGeom prst="rect">
            <a:avLst/>
          </a:prstGeom>
          <a:solidFill>
            <a:schemeClr val="lt1"/>
          </a:solidFill>
          <a:ln>
            <a:noFill/>
          </a:ln>
          <a:effectLst>
            <a:outerShdw blurRad="38550" rotWithShape="0" algn="tl" dir="10800000" dist="38000">
              <a:srgbClr val="6F6A5F">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2" name="Google Shape;42;p4"/>
          <p:cNvSpPr/>
          <p:nvPr/>
        </p:nvSpPr>
        <p:spPr>
          <a:xfrm>
            <a:off x="2172321" y="2814656"/>
            <a:ext cx="210300" cy="2103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3" name="Google Shape;43;p4"/>
          <p:cNvSpPr/>
          <p:nvPr/>
        </p:nvSpPr>
        <p:spPr>
          <a:xfrm>
            <a:off x="2408064" y="2745870"/>
            <a:ext cx="63900" cy="63900"/>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435608" y="274320"/>
            <a:ext cx="7498200" cy="11430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56221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5"/>
          <p:cNvSpPr txBox="1"/>
          <p:nvPr>
            <p:ph idx="1" type="body"/>
          </p:nvPr>
        </p:nvSpPr>
        <p:spPr>
          <a:xfrm>
            <a:off x="1435608" y="1524000"/>
            <a:ext cx="3657600" cy="4663500"/>
          </a:xfrm>
          <a:prstGeom prst="rect">
            <a:avLst/>
          </a:prstGeom>
          <a:noFill/>
          <a:ln>
            <a:noFill/>
          </a:ln>
        </p:spPr>
        <p:txBody>
          <a:bodyPr anchorCtr="0" anchor="t" bIns="45700" lIns="91425" spcFirstLastPara="1" rIns="91425" wrap="square" tIns="45700">
            <a:normAutofit/>
          </a:bodyPr>
          <a:lstStyle>
            <a:lvl1pPr indent="-370840" lvl="0" marL="457200" rtl="0" algn="l">
              <a:lnSpc>
                <a:spcPct val="100000"/>
              </a:lnSpc>
              <a:spcBef>
                <a:spcPts val="600"/>
              </a:spcBef>
              <a:spcAft>
                <a:spcPts val="0"/>
              </a:spcAft>
              <a:buSzPts val="2240"/>
              <a:buChar char="⚫"/>
              <a:defRPr sz="2800"/>
            </a:lvl1pPr>
            <a:lvl2pPr indent="-381000" lvl="1" marL="914400" rtl="0" algn="l">
              <a:lnSpc>
                <a:spcPct val="100000"/>
              </a:lnSpc>
              <a:spcBef>
                <a:spcPts val="55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47" name="Google Shape;47;p5"/>
          <p:cNvSpPr txBox="1"/>
          <p:nvPr>
            <p:ph idx="2" type="body"/>
          </p:nvPr>
        </p:nvSpPr>
        <p:spPr>
          <a:xfrm>
            <a:off x="5276088" y="1524000"/>
            <a:ext cx="3657600" cy="4663500"/>
          </a:xfrm>
          <a:prstGeom prst="rect">
            <a:avLst/>
          </a:prstGeom>
          <a:noFill/>
          <a:ln>
            <a:noFill/>
          </a:ln>
        </p:spPr>
        <p:txBody>
          <a:bodyPr anchorCtr="0" anchor="t" bIns="45700" lIns="91425" spcFirstLastPara="1" rIns="91425" wrap="square" tIns="45700">
            <a:normAutofit/>
          </a:bodyPr>
          <a:lstStyle>
            <a:lvl1pPr indent="-370840" lvl="0" marL="457200" rtl="0" algn="l">
              <a:lnSpc>
                <a:spcPct val="100000"/>
              </a:lnSpc>
              <a:spcBef>
                <a:spcPts val="600"/>
              </a:spcBef>
              <a:spcAft>
                <a:spcPts val="0"/>
              </a:spcAft>
              <a:buSzPts val="2240"/>
              <a:buChar char="⚫"/>
              <a:defRPr sz="2800"/>
            </a:lvl1pPr>
            <a:lvl2pPr indent="-381000" lvl="1" marL="914400" rtl="0" algn="l">
              <a:lnSpc>
                <a:spcPct val="100000"/>
              </a:lnSpc>
              <a:spcBef>
                <a:spcPts val="55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48" name="Google Shape;48;p5"/>
          <p:cNvSpPr txBox="1"/>
          <p:nvPr>
            <p:ph idx="10" type="dt"/>
          </p:nvPr>
        </p:nvSpPr>
        <p:spPr>
          <a:xfrm>
            <a:off x="3581400" y="6305550"/>
            <a:ext cx="2133600" cy="476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5"/>
          <p:cNvSpPr txBox="1"/>
          <p:nvPr>
            <p:ph idx="11" type="ftr"/>
          </p:nvPr>
        </p:nvSpPr>
        <p:spPr>
          <a:xfrm>
            <a:off x="5715000" y="6305550"/>
            <a:ext cx="2895600" cy="476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2" type="sldNum"/>
          </p:nvPr>
        </p:nvSpPr>
        <p:spPr>
          <a:xfrm>
            <a:off x="8613648" y="6305550"/>
            <a:ext cx="457200" cy="4761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rgbClr val="562214"/>
              </a:buClr>
              <a:buSzPts val="4500"/>
              <a:buFont typeface="Gill Sans"/>
              <a:buNone/>
              <a:defRPr b="1" sz="45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6"/>
          <p:cNvSpPr txBox="1"/>
          <p:nvPr>
            <p:ph idx="1" type="body"/>
          </p:nvPr>
        </p:nvSpPr>
        <p:spPr>
          <a:xfrm>
            <a:off x="457200" y="328278"/>
            <a:ext cx="4023300" cy="64020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rtl="0" algn="l">
              <a:lnSpc>
                <a:spcPct val="100000"/>
              </a:lnSpc>
              <a:spcBef>
                <a:spcPts val="100"/>
              </a:spcBef>
              <a:spcAft>
                <a:spcPts val="0"/>
              </a:spcAft>
              <a:buSzPts val="1520"/>
              <a:buNone/>
              <a:defRPr b="0" sz="1900">
                <a:solidFill>
                  <a:schemeClr val="dk1"/>
                </a:solidFill>
              </a:defRPr>
            </a:lvl1pPr>
            <a:lvl2pPr indent="-228600" lvl="1" marL="914400" rtl="0" algn="l">
              <a:lnSpc>
                <a:spcPct val="100000"/>
              </a:lnSpc>
              <a:spcBef>
                <a:spcPts val="550"/>
              </a:spcBef>
              <a:spcAft>
                <a:spcPts val="0"/>
              </a:spcAft>
              <a:buSzPts val="2000"/>
              <a:buNone/>
              <a:defRPr b="1" sz="2000"/>
            </a:lvl2pPr>
            <a:lvl3pPr indent="-228600" lvl="2" marL="1371600" rtl="0" algn="l">
              <a:lnSpc>
                <a:spcPct val="100000"/>
              </a:lnSpc>
              <a:spcBef>
                <a:spcPts val="360"/>
              </a:spcBef>
              <a:spcAft>
                <a:spcPts val="0"/>
              </a:spcAft>
              <a:buSzPts val="1800"/>
              <a:buNone/>
              <a:defRPr b="1" sz="1800"/>
            </a:lvl3pPr>
            <a:lvl4pPr indent="-228600" lvl="3" marL="1828800" rtl="0" algn="l">
              <a:lnSpc>
                <a:spcPct val="100000"/>
              </a:lnSpc>
              <a:spcBef>
                <a:spcPts val="320"/>
              </a:spcBef>
              <a:spcAft>
                <a:spcPts val="0"/>
              </a:spcAft>
              <a:buSzPts val="1600"/>
              <a:buNone/>
              <a:defRPr b="1" sz="1600"/>
            </a:lvl4pPr>
            <a:lvl5pPr indent="-228600" lvl="4" marL="2286000" rtl="0" algn="l">
              <a:lnSpc>
                <a:spcPct val="100000"/>
              </a:lnSpc>
              <a:spcBef>
                <a:spcPts val="320"/>
              </a:spcBef>
              <a:spcAft>
                <a:spcPts val="0"/>
              </a:spcAft>
              <a:buSzPts val="1600"/>
              <a:buNone/>
              <a:defRPr b="1" sz="1600"/>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54" name="Google Shape;54;p6"/>
          <p:cNvSpPr txBox="1"/>
          <p:nvPr>
            <p:ph idx="2" type="body"/>
          </p:nvPr>
        </p:nvSpPr>
        <p:spPr>
          <a:xfrm>
            <a:off x="4663440" y="328278"/>
            <a:ext cx="4023300" cy="64020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rtl="0" algn="l">
              <a:lnSpc>
                <a:spcPct val="100000"/>
              </a:lnSpc>
              <a:spcBef>
                <a:spcPts val="100"/>
              </a:spcBef>
              <a:spcAft>
                <a:spcPts val="0"/>
              </a:spcAft>
              <a:buSzPts val="1520"/>
              <a:buNone/>
              <a:defRPr b="0" sz="1900">
                <a:solidFill>
                  <a:schemeClr val="dk1"/>
                </a:solidFill>
              </a:defRPr>
            </a:lvl1pPr>
            <a:lvl2pPr indent="-228600" lvl="1" marL="914400" rtl="0" algn="l">
              <a:lnSpc>
                <a:spcPct val="100000"/>
              </a:lnSpc>
              <a:spcBef>
                <a:spcPts val="550"/>
              </a:spcBef>
              <a:spcAft>
                <a:spcPts val="0"/>
              </a:spcAft>
              <a:buSzPts val="2000"/>
              <a:buNone/>
              <a:defRPr b="1" sz="2000"/>
            </a:lvl2pPr>
            <a:lvl3pPr indent="-228600" lvl="2" marL="1371600" rtl="0" algn="l">
              <a:lnSpc>
                <a:spcPct val="100000"/>
              </a:lnSpc>
              <a:spcBef>
                <a:spcPts val="360"/>
              </a:spcBef>
              <a:spcAft>
                <a:spcPts val="0"/>
              </a:spcAft>
              <a:buSzPts val="1800"/>
              <a:buNone/>
              <a:defRPr b="1" sz="1800"/>
            </a:lvl3pPr>
            <a:lvl4pPr indent="-228600" lvl="3" marL="1828800" rtl="0" algn="l">
              <a:lnSpc>
                <a:spcPct val="100000"/>
              </a:lnSpc>
              <a:spcBef>
                <a:spcPts val="320"/>
              </a:spcBef>
              <a:spcAft>
                <a:spcPts val="0"/>
              </a:spcAft>
              <a:buSzPts val="1600"/>
              <a:buNone/>
              <a:defRPr b="1" sz="1600"/>
            </a:lvl4pPr>
            <a:lvl5pPr indent="-228600" lvl="4" marL="2286000" rtl="0" algn="l">
              <a:lnSpc>
                <a:spcPct val="100000"/>
              </a:lnSpc>
              <a:spcBef>
                <a:spcPts val="320"/>
              </a:spcBef>
              <a:spcAft>
                <a:spcPts val="0"/>
              </a:spcAft>
              <a:buSzPts val="1600"/>
              <a:buNone/>
              <a:defRPr b="1" sz="1600"/>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55" name="Google Shape;55;p6"/>
          <p:cNvSpPr txBox="1"/>
          <p:nvPr>
            <p:ph idx="3" type="body"/>
          </p:nvPr>
        </p:nvSpPr>
        <p:spPr>
          <a:xfrm>
            <a:off x="457200" y="969336"/>
            <a:ext cx="402330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rtl="0" algn="l">
              <a:lnSpc>
                <a:spcPct val="100000"/>
              </a:lnSpc>
              <a:spcBef>
                <a:spcPts val="700"/>
              </a:spcBef>
              <a:spcAft>
                <a:spcPts val="0"/>
              </a:spcAft>
              <a:buSzPts val="1920"/>
              <a:buChar char="⚫"/>
              <a:defRPr sz="2400"/>
            </a:lvl1pPr>
            <a:lvl2pPr indent="-355600" lvl="1" marL="914400" rtl="0" algn="l">
              <a:lnSpc>
                <a:spcPct val="100000"/>
              </a:lnSpc>
              <a:spcBef>
                <a:spcPts val="700"/>
              </a:spcBef>
              <a:spcAft>
                <a:spcPts val="0"/>
              </a:spcAft>
              <a:buSzPts val="2000"/>
              <a:buChar char="◦"/>
              <a:defRPr sz="2000"/>
            </a:lvl2pPr>
            <a:lvl3pPr indent="-342900" lvl="2" marL="1371600" rtl="0" algn="l">
              <a:lnSpc>
                <a:spcPct val="100000"/>
              </a:lnSpc>
              <a:spcBef>
                <a:spcPts val="700"/>
              </a:spcBef>
              <a:spcAft>
                <a:spcPts val="0"/>
              </a:spcAft>
              <a:buSzPts val="1800"/>
              <a:buChar char="●"/>
              <a:defRPr sz="1800"/>
            </a:lvl3pPr>
            <a:lvl4pPr indent="-330200" lvl="3" marL="1828800" rtl="0" algn="l">
              <a:lnSpc>
                <a:spcPct val="100000"/>
              </a:lnSpc>
              <a:spcBef>
                <a:spcPts val="700"/>
              </a:spcBef>
              <a:spcAft>
                <a:spcPts val="0"/>
              </a:spcAft>
              <a:buSzPts val="1600"/>
              <a:buChar char="●"/>
              <a:defRPr sz="1600"/>
            </a:lvl4pPr>
            <a:lvl5pPr indent="-330200" lvl="4" marL="2286000" rtl="0" algn="l">
              <a:lnSpc>
                <a:spcPct val="100000"/>
              </a:lnSpc>
              <a:spcBef>
                <a:spcPts val="700"/>
              </a:spcBef>
              <a:spcAft>
                <a:spcPts val="0"/>
              </a:spcAft>
              <a:buSzPts val="1600"/>
              <a:buChar char="●"/>
              <a:defRPr sz="1600"/>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56" name="Google Shape;56;p6"/>
          <p:cNvSpPr txBox="1"/>
          <p:nvPr>
            <p:ph idx="4" type="body"/>
          </p:nvPr>
        </p:nvSpPr>
        <p:spPr>
          <a:xfrm>
            <a:off x="4663440" y="969336"/>
            <a:ext cx="402330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rtl="0" algn="l">
              <a:lnSpc>
                <a:spcPct val="100000"/>
              </a:lnSpc>
              <a:spcBef>
                <a:spcPts val="700"/>
              </a:spcBef>
              <a:spcAft>
                <a:spcPts val="0"/>
              </a:spcAft>
              <a:buSzPts val="1920"/>
              <a:buChar char="⚫"/>
              <a:defRPr sz="2400"/>
            </a:lvl1pPr>
            <a:lvl2pPr indent="-355600" lvl="1" marL="914400" rtl="0" algn="l">
              <a:lnSpc>
                <a:spcPct val="100000"/>
              </a:lnSpc>
              <a:spcBef>
                <a:spcPts val="700"/>
              </a:spcBef>
              <a:spcAft>
                <a:spcPts val="0"/>
              </a:spcAft>
              <a:buSzPts val="2000"/>
              <a:buChar char="◦"/>
              <a:defRPr sz="2000"/>
            </a:lvl2pPr>
            <a:lvl3pPr indent="-342900" lvl="2" marL="1371600" rtl="0" algn="l">
              <a:lnSpc>
                <a:spcPct val="100000"/>
              </a:lnSpc>
              <a:spcBef>
                <a:spcPts val="700"/>
              </a:spcBef>
              <a:spcAft>
                <a:spcPts val="0"/>
              </a:spcAft>
              <a:buSzPts val="1800"/>
              <a:buChar char="●"/>
              <a:defRPr sz="1800"/>
            </a:lvl3pPr>
            <a:lvl4pPr indent="-330200" lvl="3" marL="1828800" rtl="0" algn="l">
              <a:lnSpc>
                <a:spcPct val="100000"/>
              </a:lnSpc>
              <a:spcBef>
                <a:spcPts val="700"/>
              </a:spcBef>
              <a:spcAft>
                <a:spcPts val="0"/>
              </a:spcAft>
              <a:buSzPts val="1600"/>
              <a:buChar char="●"/>
              <a:defRPr sz="1600"/>
            </a:lvl4pPr>
            <a:lvl5pPr indent="-330200" lvl="4" marL="2286000" rtl="0" algn="l">
              <a:lnSpc>
                <a:spcPct val="100000"/>
              </a:lnSpc>
              <a:spcBef>
                <a:spcPts val="700"/>
              </a:spcBef>
              <a:spcAft>
                <a:spcPts val="0"/>
              </a:spcAft>
              <a:buSzPts val="1600"/>
              <a:buChar char="●"/>
              <a:defRPr sz="1600"/>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57" name="Google Shape;57;p6"/>
          <p:cNvSpPr txBox="1"/>
          <p:nvPr>
            <p:ph idx="10" type="dt"/>
          </p:nvPr>
        </p:nvSpPr>
        <p:spPr>
          <a:xfrm>
            <a:off x="3581400" y="6305550"/>
            <a:ext cx="2133600" cy="476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6"/>
          <p:cNvSpPr txBox="1"/>
          <p:nvPr>
            <p:ph idx="11" type="ftr"/>
          </p:nvPr>
        </p:nvSpPr>
        <p:spPr>
          <a:xfrm>
            <a:off x="5715000" y="6305550"/>
            <a:ext cx="2895600" cy="476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2" type="sldNum"/>
          </p:nvPr>
        </p:nvSpPr>
        <p:spPr>
          <a:xfrm>
            <a:off x="8613648" y="6305550"/>
            <a:ext cx="457200" cy="4761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435608" y="274320"/>
            <a:ext cx="7498200" cy="11430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56221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7"/>
          <p:cNvSpPr txBox="1"/>
          <p:nvPr>
            <p:ph idx="10" type="dt"/>
          </p:nvPr>
        </p:nvSpPr>
        <p:spPr>
          <a:xfrm>
            <a:off x="3581400" y="6305550"/>
            <a:ext cx="2133600" cy="476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1" type="ftr"/>
          </p:nvPr>
        </p:nvSpPr>
        <p:spPr>
          <a:xfrm>
            <a:off x="5715000" y="6305550"/>
            <a:ext cx="2895600" cy="476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7"/>
          <p:cNvSpPr txBox="1"/>
          <p:nvPr>
            <p:ph idx="12" type="sldNum"/>
          </p:nvPr>
        </p:nvSpPr>
        <p:spPr>
          <a:xfrm>
            <a:off x="8613648" y="6305550"/>
            <a:ext cx="457200" cy="4761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1014984" y="0"/>
            <a:ext cx="8129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7" name="Google Shape;67;p8"/>
          <p:cNvSpPr txBox="1"/>
          <p:nvPr>
            <p:ph idx="10" type="dt"/>
          </p:nvPr>
        </p:nvSpPr>
        <p:spPr>
          <a:xfrm>
            <a:off x="3581400" y="6305550"/>
            <a:ext cx="2133600" cy="476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8"/>
          <p:cNvSpPr txBox="1"/>
          <p:nvPr>
            <p:ph idx="11" type="ftr"/>
          </p:nvPr>
        </p:nvSpPr>
        <p:spPr>
          <a:xfrm>
            <a:off x="5715000" y="6305550"/>
            <a:ext cx="2895600" cy="476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8"/>
          <p:cNvSpPr txBox="1"/>
          <p:nvPr>
            <p:ph idx="12" type="sldNum"/>
          </p:nvPr>
        </p:nvSpPr>
        <p:spPr>
          <a:xfrm>
            <a:off x="8613648" y="6305550"/>
            <a:ext cx="457200" cy="4761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8"/>
          <p:cNvSpPr/>
          <p:nvPr/>
        </p:nvSpPr>
        <p:spPr>
          <a:xfrm>
            <a:off x="1014984" y="-54"/>
            <a:ext cx="73200" cy="6858000"/>
          </a:xfrm>
          <a:prstGeom prst="rect">
            <a:avLst/>
          </a:prstGeom>
          <a:solidFill>
            <a:schemeClr val="lt1"/>
          </a:solidFill>
          <a:ln>
            <a:noFill/>
          </a:ln>
          <a:effectLst>
            <a:outerShdw blurRad="38550" rotWithShape="0" algn="tl" dir="10800000" dist="38000">
              <a:srgbClr val="6F6A5F">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457200" y="216778"/>
            <a:ext cx="3810000" cy="1161900"/>
          </a:xfrm>
          <a:prstGeom prst="rect">
            <a:avLst/>
          </a:prstGeom>
          <a:noFill/>
          <a:ln>
            <a:noFill/>
          </a:ln>
        </p:spPr>
        <p:txBody>
          <a:bodyPr anchorCtr="0" anchor="b" bIns="45700" lIns="91425" spcFirstLastPara="1" rIns="91425" wrap="square" tIns="45700">
            <a:normAutofit/>
          </a:bodyPr>
          <a:lstStyle>
            <a:lvl1pPr lvl="0" rtl="0" algn="l">
              <a:lnSpc>
                <a:spcPct val="90909"/>
              </a:lnSpc>
              <a:spcBef>
                <a:spcPts val="0"/>
              </a:spcBef>
              <a:spcAft>
                <a:spcPts val="0"/>
              </a:spcAft>
              <a:buClr>
                <a:srgbClr val="562214"/>
              </a:buClr>
              <a:buSzPts val="2200"/>
              <a:buFont typeface="Gill Sans"/>
              <a:buNone/>
              <a:defRPr b="1" sz="22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9"/>
          <p:cNvSpPr txBox="1"/>
          <p:nvPr>
            <p:ph idx="1" type="body"/>
          </p:nvPr>
        </p:nvSpPr>
        <p:spPr>
          <a:xfrm>
            <a:off x="457200" y="1406964"/>
            <a:ext cx="3810000" cy="6984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0"/>
              </a:spcBef>
              <a:spcAft>
                <a:spcPts val="0"/>
              </a:spcAft>
              <a:buSzPts val="1120"/>
              <a:buNone/>
              <a:defRPr sz="1400"/>
            </a:lvl1pPr>
            <a:lvl2pPr indent="-228600" lvl="1" marL="914400" rtl="0" algn="l">
              <a:lnSpc>
                <a:spcPct val="100000"/>
              </a:lnSpc>
              <a:spcBef>
                <a:spcPts val="550"/>
              </a:spcBef>
              <a:spcAft>
                <a:spcPts val="0"/>
              </a:spcAft>
              <a:buSzPts val="1200"/>
              <a:buNone/>
              <a:defRPr sz="1200"/>
            </a:lvl2pPr>
            <a:lvl3pPr indent="-228600" lvl="2" marL="1371600" rtl="0" algn="l">
              <a:lnSpc>
                <a:spcPct val="100000"/>
              </a:lnSpc>
              <a:spcBef>
                <a:spcPts val="200"/>
              </a:spcBef>
              <a:spcAft>
                <a:spcPts val="0"/>
              </a:spcAft>
              <a:buSzPts val="1000"/>
              <a:buNone/>
              <a:defRPr sz="1000"/>
            </a:lvl3pPr>
            <a:lvl4pPr indent="-228600" lvl="3" marL="1828800" rtl="0" algn="l">
              <a:lnSpc>
                <a:spcPct val="100000"/>
              </a:lnSpc>
              <a:spcBef>
                <a:spcPts val="180"/>
              </a:spcBef>
              <a:spcAft>
                <a:spcPts val="0"/>
              </a:spcAft>
              <a:buSzPts val="900"/>
              <a:buNone/>
              <a:defRPr sz="900"/>
            </a:lvl4pPr>
            <a:lvl5pPr indent="-228600" lvl="4" marL="2286000" rtl="0" algn="l">
              <a:lnSpc>
                <a:spcPct val="100000"/>
              </a:lnSpc>
              <a:spcBef>
                <a:spcPts val="180"/>
              </a:spcBef>
              <a:spcAft>
                <a:spcPts val="0"/>
              </a:spcAft>
              <a:buSzPts val="900"/>
              <a:buNone/>
              <a:defRPr sz="900"/>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74" name="Google Shape;74;p9"/>
          <p:cNvSpPr txBox="1"/>
          <p:nvPr>
            <p:ph idx="2" type="body"/>
          </p:nvPr>
        </p:nvSpPr>
        <p:spPr>
          <a:xfrm>
            <a:off x="457200" y="2133600"/>
            <a:ext cx="8153400" cy="3992700"/>
          </a:xfrm>
          <a:prstGeom prst="rect">
            <a:avLst/>
          </a:prstGeom>
          <a:noFill/>
          <a:ln>
            <a:noFill/>
          </a:ln>
        </p:spPr>
        <p:txBody>
          <a:bodyPr anchorCtr="0" anchor="t" bIns="45700" lIns="91425" spcFirstLastPara="1" rIns="91425" wrap="square" tIns="45700">
            <a:normAutofit/>
          </a:bodyPr>
          <a:lstStyle>
            <a:lvl1pPr indent="-391160" lvl="0" marL="457200" rtl="0" algn="l">
              <a:lnSpc>
                <a:spcPct val="100000"/>
              </a:lnSpc>
              <a:spcBef>
                <a:spcPts val="600"/>
              </a:spcBef>
              <a:spcAft>
                <a:spcPts val="0"/>
              </a:spcAft>
              <a:buSzPts val="2560"/>
              <a:buChar char="⚫"/>
              <a:defRPr sz="3200"/>
            </a:lvl1pPr>
            <a:lvl2pPr indent="-406400" lvl="1" marL="914400" rtl="0" algn="l">
              <a:lnSpc>
                <a:spcPct val="100000"/>
              </a:lnSpc>
              <a:spcBef>
                <a:spcPts val="550"/>
              </a:spcBef>
              <a:spcAft>
                <a:spcPts val="0"/>
              </a:spcAft>
              <a:buSzPts val="2800"/>
              <a:buChar char="◦"/>
              <a:defRPr sz="2800"/>
            </a:lvl2pPr>
            <a:lvl3pPr indent="-381000" lvl="2" marL="1371600" rtl="0" algn="l">
              <a:lnSpc>
                <a:spcPct val="100000"/>
              </a:lnSpc>
              <a:spcBef>
                <a:spcPts val="480"/>
              </a:spcBef>
              <a:spcAft>
                <a:spcPts val="0"/>
              </a:spcAft>
              <a:buSzPts val="2400"/>
              <a:buChar char="●"/>
              <a:defRPr sz="2400"/>
            </a:lvl3pPr>
            <a:lvl4pPr indent="-355600" lvl="3" marL="1828800" rtl="0" algn="l">
              <a:lnSpc>
                <a:spcPct val="100000"/>
              </a:lnSpc>
              <a:spcBef>
                <a:spcPts val="400"/>
              </a:spcBef>
              <a:spcAft>
                <a:spcPts val="0"/>
              </a:spcAft>
              <a:buSzPts val="2000"/>
              <a:buChar char="●"/>
              <a:defRPr sz="2000"/>
            </a:lvl4pPr>
            <a:lvl5pPr indent="-355600" lvl="4" marL="2286000" rtl="0" algn="l">
              <a:lnSpc>
                <a:spcPct val="100000"/>
              </a:lnSpc>
              <a:spcBef>
                <a:spcPts val="400"/>
              </a:spcBef>
              <a:spcAft>
                <a:spcPts val="0"/>
              </a:spcAft>
              <a:buSzPts val="2000"/>
              <a:buChar char="●"/>
              <a:defRPr sz="2000"/>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75" name="Google Shape;75;p9"/>
          <p:cNvSpPr txBox="1"/>
          <p:nvPr>
            <p:ph idx="10" type="dt"/>
          </p:nvPr>
        </p:nvSpPr>
        <p:spPr>
          <a:xfrm>
            <a:off x="3581400" y="6305550"/>
            <a:ext cx="2133600" cy="476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9"/>
          <p:cNvSpPr txBox="1"/>
          <p:nvPr>
            <p:ph idx="11" type="ftr"/>
          </p:nvPr>
        </p:nvSpPr>
        <p:spPr>
          <a:xfrm>
            <a:off x="5715000" y="6305550"/>
            <a:ext cx="2895600" cy="476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2" type="sldNum"/>
          </p:nvPr>
        </p:nvSpPr>
        <p:spPr>
          <a:xfrm>
            <a:off x="8613648" y="6305550"/>
            <a:ext cx="457200" cy="4761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562214"/>
              </a:buClr>
              <a:buSzPts val="2100"/>
              <a:buFont typeface="Gill Sans"/>
              <a:buNone/>
              <a:defRPr b="1"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0"/>
          <p:cNvSpPr txBox="1"/>
          <p:nvPr>
            <p:ph idx="10" type="dt"/>
          </p:nvPr>
        </p:nvSpPr>
        <p:spPr>
          <a:xfrm>
            <a:off x="3581400" y="6305550"/>
            <a:ext cx="2133600" cy="476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0"/>
          <p:cNvSpPr txBox="1"/>
          <p:nvPr>
            <p:ph idx="11" type="ftr"/>
          </p:nvPr>
        </p:nvSpPr>
        <p:spPr>
          <a:xfrm>
            <a:off x="5715000" y="6305550"/>
            <a:ext cx="2895600" cy="476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0"/>
          <p:cNvSpPr txBox="1"/>
          <p:nvPr>
            <p:ph idx="12" type="sldNum"/>
          </p:nvPr>
        </p:nvSpPr>
        <p:spPr>
          <a:xfrm>
            <a:off x="8613648" y="6305550"/>
            <a:ext cx="457200" cy="4761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10"/>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0"/>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
        <p:nvSpPr>
          <p:cNvPr id="84" name="Google Shape;84;p10"/>
          <p:cNvSpPr/>
          <p:nvPr>
            <p:ph idx="2" type="pic"/>
          </p:nvPr>
        </p:nvSpPr>
        <p:spPr>
          <a:xfrm>
            <a:off x="838200" y="1143003"/>
            <a:ext cx="4419600" cy="3514500"/>
          </a:xfrm>
          <a:prstGeom prst="roundRect">
            <a:avLst>
              <a:gd fmla="val 783" name="adj"/>
            </a:avLst>
          </a:prstGeom>
          <a:solidFill>
            <a:schemeClr val="lt2"/>
          </a:solidFill>
          <a:ln>
            <a:noFill/>
          </a:ln>
        </p:spPr>
        <p:txBody>
          <a:bodyPr anchorCtr="0" anchor="t" bIns="45700" lIns="91425" spcFirstLastPara="1" rIns="91425" wrap="square" tIns="274300">
            <a:noAutofit/>
          </a:bodyPr>
          <a:lstStyle>
            <a:lvl1pPr lvl="0" marR="0" rtl="0" algn="l">
              <a:lnSpc>
                <a:spcPct val="100000"/>
              </a:lnSpc>
              <a:spcBef>
                <a:spcPts val="600"/>
              </a:spcBef>
              <a:spcAft>
                <a:spcPts val="0"/>
              </a:spcAft>
              <a:buClr>
                <a:schemeClr val="accent1"/>
              </a:buClr>
              <a:buSzPts val="2560"/>
              <a:buFont typeface="Noto Sans Symbols"/>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lvl="2"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lvl="3"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lvl="4"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lvl="5"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85" name="Google Shape;85;p10"/>
          <p:cNvSpPr/>
          <p:nvPr/>
        </p:nvSpPr>
        <p:spPr>
          <a:xfrm rot="-2131329">
            <a:off x="396725" y="954341"/>
            <a:ext cx="685800" cy="204310"/>
          </a:xfrm>
          <a:prstGeom prst="flowChartProcess">
            <a:avLst/>
          </a:prstGeom>
          <a:solidFill>
            <a:srgbClr val="FBFBFB">
              <a:alpha val="44710"/>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6" name="Google Shape;86;p10"/>
          <p:cNvSpPr/>
          <p:nvPr/>
        </p:nvSpPr>
        <p:spPr>
          <a:xfrm flipH="1" rot="2103354">
            <a:off x="5003667" y="936786"/>
            <a:ext cx="649224" cy="204310"/>
          </a:xfrm>
          <a:prstGeom prst="flowChartProcess">
            <a:avLst/>
          </a:prstGeom>
          <a:solidFill>
            <a:srgbClr val="FBFBFB">
              <a:alpha val="44710"/>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7" name="Google Shape;87;p10"/>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14285"/>
              </a:lnSpc>
              <a:spcBef>
                <a:spcPts val="0"/>
              </a:spcBef>
              <a:spcAft>
                <a:spcPts val="0"/>
              </a:spcAft>
              <a:buSzPts val="1120"/>
              <a:buNone/>
              <a:defRPr sz="1400">
                <a:solidFill>
                  <a:srgbClr val="777777"/>
                </a:solidFill>
              </a:defRPr>
            </a:lvl1pPr>
            <a:lvl2pPr indent="-304800" lvl="1" marL="914400" rtl="0" algn="l">
              <a:lnSpc>
                <a:spcPct val="100000"/>
              </a:lnSpc>
              <a:spcBef>
                <a:spcPts val="550"/>
              </a:spcBef>
              <a:spcAft>
                <a:spcPts val="0"/>
              </a:spcAft>
              <a:buSzPts val="1200"/>
              <a:buChar char="◦"/>
              <a:defRPr sz="1200"/>
            </a:lvl2pPr>
            <a:lvl3pPr indent="-292100" lvl="2" marL="1371600" rtl="0" algn="l">
              <a:lnSpc>
                <a:spcPct val="100000"/>
              </a:lnSpc>
              <a:spcBef>
                <a:spcPts val="200"/>
              </a:spcBef>
              <a:spcAft>
                <a:spcPts val="0"/>
              </a:spcAft>
              <a:buSzPts val="1000"/>
              <a:buChar char="●"/>
              <a:defRPr sz="1000"/>
            </a:lvl3pPr>
            <a:lvl4pPr indent="-285750" lvl="3" marL="1828800" rtl="0" algn="l">
              <a:lnSpc>
                <a:spcPct val="100000"/>
              </a:lnSpc>
              <a:spcBef>
                <a:spcPts val="180"/>
              </a:spcBef>
              <a:spcAft>
                <a:spcPts val="0"/>
              </a:spcAft>
              <a:buSzPts val="900"/>
              <a:buChar char="●"/>
              <a:defRPr sz="900"/>
            </a:lvl4pPr>
            <a:lvl5pPr indent="-285750" lvl="4" marL="2286000" rtl="0" algn="l">
              <a:lnSpc>
                <a:spcPct val="100000"/>
              </a:lnSpc>
              <a:spcBef>
                <a:spcPts val="180"/>
              </a:spcBef>
              <a:spcAft>
                <a:spcPts val="0"/>
              </a:spcAft>
              <a:buSzPts val="900"/>
              <a:buChar char="●"/>
              <a:defRPr sz="900"/>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
          <p:cNvSpPr/>
          <p:nvPr/>
        </p:nvSpPr>
        <p:spPr>
          <a:xfrm>
            <a:off x="-815927" y="-815922"/>
            <a:ext cx="1638900" cy="1638900"/>
          </a:xfrm>
          <a:prstGeom prst="pie">
            <a:avLst>
              <a:gd fmla="val 0" name="adj1"/>
              <a:gd fmla="val 5402120" name="adj2"/>
            </a:avLst>
          </a:prstGeom>
          <a:solidFill>
            <a:srgbClr val="FEF9F3">
              <a:alpha val="32940"/>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1"/>
          <p:cNvSpPr/>
          <p:nvPr/>
        </p:nvSpPr>
        <p:spPr>
          <a:xfrm>
            <a:off x="168816" y="21102"/>
            <a:ext cx="1702200" cy="1702200"/>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
          <p:cNvSpPr/>
          <p:nvPr/>
        </p:nvSpPr>
        <p:spPr>
          <a:xfrm rot="2315726">
            <a:off x="182827" y="1055101"/>
            <a:ext cx="1125811" cy="1102759"/>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
          <p:cNvSpPr/>
          <p:nvPr/>
        </p:nvSpPr>
        <p:spPr>
          <a:xfrm>
            <a:off x="1012873" y="-54"/>
            <a:ext cx="8131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1"/>
          <p:cNvSpPr txBox="1"/>
          <p:nvPr>
            <p:ph type="title"/>
          </p:nvPr>
        </p:nvSpPr>
        <p:spPr>
          <a:xfrm>
            <a:off x="1435608" y="274638"/>
            <a:ext cx="74982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 name="Google Shape;15;p1"/>
          <p:cNvSpPr txBox="1"/>
          <p:nvPr>
            <p:ph idx="1" type="body"/>
          </p:nvPr>
        </p:nvSpPr>
        <p:spPr>
          <a:xfrm>
            <a:off x="1435608" y="1447800"/>
            <a:ext cx="749820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0" type="dt"/>
          </p:nvPr>
        </p:nvSpPr>
        <p:spPr>
          <a:xfrm>
            <a:off x="3581400" y="6305550"/>
            <a:ext cx="2133600" cy="47610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1"/>
          <p:cNvSpPr txBox="1"/>
          <p:nvPr>
            <p:ph idx="11" type="ftr"/>
          </p:nvPr>
        </p:nvSpPr>
        <p:spPr>
          <a:xfrm>
            <a:off x="5715000" y="6305550"/>
            <a:ext cx="2895600" cy="4761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1"/>
          <p:cNvSpPr txBox="1"/>
          <p:nvPr>
            <p:ph idx="12" type="sldNum"/>
          </p:nvPr>
        </p:nvSpPr>
        <p:spPr>
          <a:xfrm>
            <a:off x="8613648" y="6305550"/>
            <a:ext cx="457200" cy="47610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1"/>
          <p:cNvSpPr/>
          <p:nvPr/>
        </p:nvSpPr>
        <p:spPr>
          <a:xfrm>
            <a:off x="1014984" y="-54"/>
            <a:ext cx="73200" cy="6858000"/>
          </a:xfrm>
          <a:prstGeom prst="rect">
            <a:avLst/>
          </a:prstGeom>
          <a:solidFill>
            <a:schemeClr val="lt1"/>
          </a:solidFill>
          <a:ln>
            <a:noFill/>
          </a:ln>
          <a:effectLst>
            <a:outerShdw blurRad="38550" rotWithShape="0" algn="tl" dir="10800000" dist="38000">
              <a:srgbClr val="6F6A5F">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1005889" y="266925"/>
            <a:ext cx="7772400" cy="1470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562214"/>
              </a:buClr>
              <a:buSzPts val="3600"/>
              <a:buFont typeface="Times New Roman"/>
              <a:buNone/>
            </a:pPr>
            <a:r>
              <a:rPr b="1" lang="en-US" sz="2900">
                <a:highlight>
                  <a:srgbClr val="EDEBE9"/>
                </a:highlight>
                <a:latin typeface="Times New Roman"/>
                <a:ea typeface="Times New Roman"/>
                <a:cs typeface="Times New Roman"/>
                <a:sym typeface="Times New Roman"/>
              </a:rPr>
              <a:t>EYE GAZE TRACKING </a:t>
            </a:r>
            <a:r>
              <a:rPr lang="en-US" sz="2900">
                <a:solidFill>
                  <a:schemeClr val="dk1"/>
                </a:solidFill>
                <a:highlight>
                  <a:srgbClr val="EDEBE9"/>
                </a:highlight>
                <a:latin typeface="Times New Roman"/>
                <a:ea typeface="Times New Roman"/>
                <a:cs typeface="Times New Roman"/>
                <a:sym typeface="Times New Roman"/>
              </a:rPr>
              <a:t>​</a:t>
            </a:r>
            <a:endParaRPr b="1" sz="3600">
              <a:latin typeface="Times New Roman"/>
              <a:ea typeface="Times New Roman"/>
              <a:cs typeface="Times New Roman"/>
              <a:sym typeface="Times New Roman"/>
            </a:endParaRPr>
          </a:p>
        </p:txBody>
      </p:sp>
      <p:sp>
        <p:nvSpPr>
          <p:cNvPr id="105" name="Google Shape;105;p13"/>
          <p:cNvSpPr txBox="1"/>
          <p:nvPr>
            <p:ph idx="1" type="subTitle"/>
          </p:nvPr>
        </p:nvSpPr>
        <p:spPr>
          <a:xfrm>
            <a:off x="1219200" y="1999550"/>
            <a:ext cx="7406700" cy="4742700"/>
          </a:xfrm>
          <a:prstGeom prst="rect">
            <a:avLst/>
          </a:prstGeom>
          <a:noFill/>
          <a:ln>
            <a:noFill/>
          </a:ln>
        </p:spPr>
        <p:txBody>
          <a:bodyPr anchorCtr="0" anchor="t" bIns="45700" lIns="91425" spcFirstLastPara="1" rIns="91425" wrap="square" tIns="0">
            <a:normAutofit lnSpcReduction="10000"/>
          </a:bodyPr>
          <a:lstStyle/>
          <a:p>
            <a:pPr indent="0" lvl="0" marL="27432" rtl="0" algn="ctr">
              <a:lnSpc>
                <a:spcPct val="100000"/>
              </a:lnSpc>
              <a:spcBef>
                <a:spcPts val="0"/>
              </a:spcBef>
              <a:spcAft>
                <a:spcPts val="0"/>
              </a:spcAft>
              <a:buSzPts val="2240"/>
              <a:buNone/>
            </a:pPr>
            <a:r>
              <a:t/>
            </a:r>
            <a:endParaRPr sz="2000">
              <a:solidFill>
                <a:srgbClr val="425519"/>
              </a:solidFill>
              <a:latin typeface="Times New Roman"/>
              <a:ea typeface="Times New Roman"/>
              <a:cs typeface="Times New Roman"/>
              <a:sym typeface="Times New Roman"/>
            </a:endParaRPr>
          </a:p>
          <a:p>
            <a:pPr indent="0" lvl="0" marL="27432" rtl="0" algn="ctr">
              <a:lnSpc>
                <a:spcPct val="100000"/>
              </a:lnSpc>
              <a:spcBef>
                <a:spcPts val="0"/>
              </a:spcBef>
              <a:spcAft>
                <a:spcPts val="0"/>
              </a:spcAft>
              <a:buSzPts val="2240"/>
              <a:buNone/>
            </a:pPr>
            <a:r>
              <a:rPr lang="en-US" sz="2000">
                <a:solidFill>
                  <a:srgbClr val="425519"/>
                </a:solidFill>
                <a:latin typeface="Times New Roman"/>
                <a:ea typeface="Times New Roman"/>
                <a:cs typeface="Times New Roman"/>
                <a:sym typeface="Times New Roman"/>
              </a:rPr>
              <a:t>Under the guidance of </a:t>
            </a:r>
            <a:endParaRPr sz="2000">
              <a:solidFill>
                <a:srgbClr val="425519"/>
              </a:solidFill>
              <a:latin typeface="Times New Roman"/>
              <a:ea typeface="Times New Roman"/>
              <a:cs typeface="Times New Roman"/>
              <a:sym typeface="Times New Roman"/>
            </a:endParaRPr>
          </a:p>
          <a:p>
            <a:pPr indent="0" lvl="0" marL="27432" rtl="0" algn="ctr">
              <a:lnSpc>
                <a:spcPct val="100000"/>
              </a:lnSpc>
              <a:spcBef>
                <a:spcPts val="0"/>
              </a:spcBef>
              <a:spcAft>
                <a:spcPts val="0"/>
              </a:spcAft>
              <a:buSzPts val="2240"/>
              <a:buNone/>
            </a:pPr>
            <a:r>
              <a:rPr lang="en-US" sz="2800">
                <a:solidFill>
                  <a:srgbClr val="425519"/>
                </a:solidFill>
                <a:latin typeface="Times New Roman"/>
                <a:ea typeface="Times New Roman"/>
                <a:cs typeface="Times New Roman"/>
                <a:sym typeface="Times New Roman"/>
              </a:rPr>
              <a:t>Prof. Shashidhar R</a:t>
            </a:r>
            <a:endParaRPr sz="2800">
              <a:solidFill>
                <a:srgbClr val="425519"/>
              </a:solidFill>
              <a:latin typeface="Times New Roman"/>
              <a:ea typeface="Times New Roman"/>
              <a:cs typeface="Times New Roman"/>
              <a:sym typeface="Times New Roman"/>
            </a:endParaRPr>
          </a:p>
          <a:p>
            <a:pPr indent="0" lvl="0" marL="27432" rtl="0" algn="ctr">
              <a:lnSpc>
                <a:spcPct val="100000"/>
              </a:lnSpc>
              <a:spcBef>
                <a:spcPts val="0"/>
              </a:spcBef>
              <a:spcAft>
                <a:spcPts val="0"/>
              </a:spcAft>
              <a:buSzPts val="2240"/>
              <a:buNone/>
            </a:pPr>
            <a:r>
              <a:rPr lang="en-US" sz="1800">
                <a:solidFill>
                  <a:srgbClr val="425519"/>
                </a:solidFill>
                <a:latin typeface="Times New Roman"/>
                <a:ea typeface="Times New Roman"/>
                <a:cs typeface="Times New Roman"/>
                <a:sym typeface="Times New Roman"/>
              </a:rPr>
              <a:t>Assistant Professor</a:t>
            </a:r>
            <a:endParaRPr sz="1800">
              <a:solidFill>
                <a:srgbClr val="425519"/>
              </a:solidFill>
              <a:latin typeface="Times New Roman"/>
              <a:ea typeface="Times New Roman"/>
              <a:cs typeface="Times New Roman"/>
              <a:sym typeface="Times New Roman"/>
            </a:endParaRPr>
          </a:p>
          <a:p>
            <a:pPr indent="0" lvl="0" marL="27432" rtl="0" algn="ctr">
              <a:lnSpc>
                <a:spcPct val="100000"/>
              </a:lnSpc>
              <a:spcBef>
                <a:spcPts val="0"/>
              </a:spcBef>
              <a:spcAft>
                <a:spcPts val="0"/>
              </a:spcAft>
              <a:buSzPts val="2240"/>
              <a:buNone/>
            </a:pPr>
            <a:r>
              <a:rPr lang="en-US" sz="1800">
                <a:solidFill>
                  <a:srgbClr val="425519"/>
                </a:solidFill>
                <a:latin typeface="Times New Roman"/>
                <a:ea typeface="Times New Roman"/>
                <a:cs typeface="Times New Roman"/>
                <a:sym typeface="Times New Roman"/>
              </a:rPr>
              <a:t>JSS S&amp;T Univ, </a:t>
            </a:r>
            <a:endParaRPr sz="1800">
              <a:solidFill>
                <a:srgbClr val="425519"/>
              </a:solidFill>
              <a:latin typeface="Times New Roman"/>
              <a:ea typeface="Times New Roman"/>
              <a:cs typeface="Times New Roman"/>
              <a:sym typeface="Times New Roman"/>
            </a:endParaRPr>
          </a:p>
          <a:p>
            <a:pPr indent="0" lvl="0" marL="27432" rtl="0" algn="ctr">
              <a:lnSpc>
                <a:spcPct val="100000"/>
              </a:lnSpc>
              <a:spcBef>
                <a:spcPts val="0"/>
              </a:spcBef>
              <a:spcAft>
                <a:spcPts val="0"/>
              </a:spcAft>
              <a:buSzPts val="2240"/>
              <a:buNone/>
            </a:pPr>
            <a:r>
              <a:rPr lang="en-US" sz="1800">
                <a:solidFill>
                  <a:srgbClr val="425519"/>
                </a:solidFill>
                <a:latin typeface="Times New Roman"/>
                <a:ea typeface="Times New Roman"/>
                <a:cs typeface="Times New Roman"/>
                <a:sym typeface="Times New Roman"/>
              </a:rPr>
              <a:t>Mysuru</a:t>
            </a:r>
            <a:endParaRPr sz="1800">
              <a:solidFill>
                <a:srgbClr val="425519"/>
              </a:solidFill>
              <a:latin typeface="Times New Roman"/>
              <a:ea typeface="Times New Roman"/>
              <a:cs typeface="Times New Roman"/>
              <a:sym typeface="Times New Roman"/>
            </a:endParaRPr>
          </a:p>
          <a:p>
            <a:pPr indent="0" lvl="0" marL="27432" rtl="0" algn="ctr">
              <a:lnSpc>
                <a:spcPct val="100000"/>
              </a:lnSpc>
              <a:spcBef>
                <a:spcPts val="0"/>
              </a:spcBef>
              <a:spcAft>
                <a:spcPts val="0"/>
              </a:spcAft>
              <a:buSzPts val="2240"/>
              <a:buNone/>
            </a:pPr>
            <a:r>
              <a:t/>
            </a:r>
            <a:endParaRPr sz="2800">
              <a:solidFill>
                <a:srgbClr val="425519"/>
              </a:solidFill>
              <a:latin typeface="Times New Roman"/>
              <a:ea typeface="Times New Roman"/>
              <a:cs typeface="Times New Roman"/>
              <a:sym typeface="Times New Roman"/>
            </a:endParaRPr>
          </a:p>
          <a:p>
            <a:pPr indent="0" lvl="0" marL="27432" rtl="0" algn="l">
              <a:lnSpc>
                <a:spcPct val="100000"/>
              </a:lnSpc>
              <a:spcBef>
                <a:spcPts val="0"/>
              </a:spcBef>
              <a:spcAft>
                <a:spcPts val="0"/>
              </a:spcAft>
              <a:buSzPts val="2240"/>
              <a:buNone/>
            </a:pPr>
            <a:r>
              <a:rPr lang="en-US" sz="2800">
                <a:solidFill>
                  <a:schemeClr val="dk1"/>
                </a:solidFill>
                <a:latin typeface="Times New Roman"/>
                <a:ea typeface="Times New Roman"/>
                <a:cs typeface="Times New Roman"/>
                <a:sym typeface="Times New Roman"/>
              </a:rPr>
              <a:t>Presented b</a:t>
            </a:r>
            <a:r>
              <a:rPr lang="en-US" sz="2800">
                <a:solidFill>
                  <a:schemeClr val="dk1"/>
                </a:solidFill>
                <a:latin typeface="Times New Roman"/>
                <a:ea typeface="Times New Roman"/>
                <a:cs typeface="Times New Roman"/>
                <a:sym typeface="Times New Roman"/>
              </a:rPr>
              <a:t>y,</a:t>
            </a:r>
            <a:endParaRPr sz="2800">
              <a:solidFill>
                <a:schemeClr val="dk1"/>
              </a:solidFill>
              <a:latin typeface="Times New Roman"/>
              <a:ea typeface="Times New Roman"/>
              <a:cs typeface="Times New Roman"/>
              <a:sym typeface="Times New Roman"/>
            </a:endParaRPr>
          </a:p>
          <a:p>
            <a:pPr indent="0" lvl="0" marL="27432" rtl="0" algn="l">
              <a:lnSpc>
                <a:spcPct val="100000"/>
              </a:lnSpc>
              <a:spcBef>
                <a:spcPts val="0"/>
              </a:spcBef>
              <a:spcAft>
                <a:spcPts val="0"/>
              </a:spcAft>
              <a:buSzPts val="2240"/>
              <a:buNone/>
            </a:pPr>
            <a:r>
              <a:t/>
            </a:r>
            <a:endParaRPr sz="2800">
              <a:solidFill>
                <a:schemeClr val="dk1"/>
              </a:solidFill>
              <a:latin typeface="Times New Roman"/>
              <a:ea typeface="Times New Roman"/>
              <a:cs typeface="Times New Roman"/>
              <a:sym typeface="Times New Roman"/>
            </a:endParaRPr>
          </a:p>
          <a:p>
            <a:pPr indent="0" lvl="0" marL="27432" rtl="0" algn="l">
              <a:lnSpc>
                <a:spcPct val="100000"/>
              </a:lnSpc>
              <a:spcBef>
                <a:spcPts val="600"/>
              </a:spcBef>
              <a:spcAft>
                <a:spcPts val="0"/>
              </a:spcAft>
              <a:buSzPts val="1920"/>
              <a:buNone/>
            </a:pPr>
            <a:r>
              <a:rPr lang="en-US" sz="2400">
                <a:solidFill>
                  <a:srgbClr val="990000"/>
                </a:solidFill>
                <a:latin typeface="Times New Roman"/>
                <a:ea typeface="Times New Roman"/>
                <a:cs typeface="Times New Roman"/>
                <a:sym typeface="Times New Roman"/>
              </a:rPr>
              <a:t>Conjeevaram Shravan</a:t>
            </a:r>
            <a:r>
              <a:rPr lang="en-US" sz="2400">
                <a:solidFill>
                  <a:srgbClr val="990000"/>
                </a:solidFill>
                <a:latin typeface="Times New Roman"/>
                <a:ea typeface="Times New Roman"/>
                <a:cs typeface="Times New Roman"/>
                <a:sym typeface="Times New Roman"/>
              </a:rPr>
              <a:t>– 01JST18EC028</a:t>
            </a:r>
            <a:endParaRPr>
              <a:solidFill>
                <a:srgbClr val="990000"/>
              </a:solidFill>
            </a:endParaRPr>
          </a:p>
          <a:p>
            <a:pPr indent="0" lvl="0" marL="27432" rtl="0" algn="l">
              <a:lnSpc>
                <a:spcPct val="100000"/>
              </a:lnSpc>
              <a:spcBef>
                <a:spcPts val="600"/>
              </a:spcBef>
              <a:spcAft>
                <a:spcPts val="0"/>
              </a:spcAft>
              <a:buSzPts val="1920"/>
              <a:buNone/>
            </a:pPr>
            <a:r>
              <a:rPr lang="en-US" sz="2400">
                <a:solidFill>
                  <a:srgbClr val="990000"/>
                </a:solidFill>
                <a:latin typeface="Times New Roman"/>
                <a:ea typeface="Times New Roman"/>
                <a:cs typeface="Times New Roman"/>
                <a:sym typeface="Times New Roman"/>
              </a:rPr>
              <a:t>Sumantha Prabhu</a:t>
            </a:r>
            <a:r>
              <a:rPr lang="en-US" sz="2400">
                <a:solidFill>
                  <a:srgbClr val="990000"/>
                </a:solidFill>
                <a:latin typeface="Times New Roman"/>
                <a:ea typeface="Times New Roman"/>
                <a:cs typeface="Times New Roman"/>
                <a:sym typeface="Times New Roman"/>
              </a:rPr>
              <a:t>– </a:t>
            </a:r>
            <a:r>
              <a:rPr lang="en-US" sz="2400">
                <a:solidFill>
                  <a:srgbClr val="990000"/>
                </a:solidFill>
                <a:latin typeface="Times New Roman"/>
                <a:ea typeface="Times New Roman"/>
                <a:cs typeface="Times New Roman"/>
                <a:sym typeface="Times New Roman"/>
              </a:rPr>
              <a:t>01JST18EC117</a:t>
            </a:r>
            <a:endParaRPr>
              <a:solidFill>
                <a:srgbClr val="990000"/>
              </a:solidFill>
            </a:endParaRPr>
          </a:p>
          <a:p>
            <a:pPr indent="0" lvl="0" marL="27432" rtl="0" algn="l">
              <a:lnSpc>
                <a:spcPct val="100000"/>
              </a:lnSpc>
              <a:spcBef>
                <a:spcPts val="600"/>
              </a:spcBef>
              <a:spcAft>
                <a:spcPts val="0"/>
              </a:spcAft>
              <a:buSzPts val="1920"/>
              <a:buNone/>
            </a:pPr>
            <a:r>
              <a:rPr lang="en-US" sz="2400">
                <a:solidFill>
                  <a:srgbClr val="990000"/>
                </a:solidFill>
                <a:latin typeface="Times New Roman"/>
                <a:ea typeface="Times New Roman"/>
                <a:cs typeface="Times New Roman"/>
                <a:sym typeface="Times New Roman"/>
              </a:rPr>
              <a:t>Mohamed Fazal Farhan</a:t>
            </a:r>
            <a:r>
              <a:rPr lang="en-US" sz="2400">
                <a:solidFill>
                  <a:srgbClr val="990000"/>
                </a:solidFill>
                <a:latin typeface="Times New Roman"/>
                <a:ea typeface="Times New Roman"/>
                <a:cs typeface="Times New Roman"/>
                <a:sym typeface="Times New Roman"/>
              </a:rPr>
              <a:t> - </a:t>
            </a:r>
            <a:r>
              <a:rPr lang="en-US" sz="2400">
                <a:solidFill>
                  <a:srgbClr val="990000"/>
                </a:solidFill>
                <a:latin typeface="Times New Roman"/>
                <a:ea typeface="Times New Roman"/>
                <a:cs typeface="Times New Roman"/>
                <a:sym typeface="Times New Roman"/>
              </a:rPr>
              <a:t>01JST18EC055</a:t>
            </a:r>
            <a:endParaRPr sz="2400">
              <a:solidFill>
                <a:srgbClr val="990000"/>
              </a:solidFill>
              <a:latin typeface="Times New Roman"/>
              <a:ea typeface="Times New Roman"/>
              <a:cs typeface="Times New Roman"/>
              <a:sym typeface="Times New Roman"/>
            </a:endParaRPr>
          </a:p>
          <a:p>
            <a:pPr indent="0" lvl="0" marL="27432" rtl="0" algn="l">
              <a:lnSpc>
                <a:spcPct val="100000"/>
              </a:lnSpc>
              <a:spcBef>
                <a:spcPts val="600"/>
              </a:spcBef>
              <a:spcAft>
                <a:spcPts val="0"/>
              </a:spcAft>
              <a:buSzPts val="1920"/>
              <a:buNone/>
            </a:pPr>
            <a:r>
              <a:rPr lang="en-US" sz="2400">
                <a:solidFill>
                  <a:srgbClr val="990000"/>
                </a:solidFill>
                <a:latin typeface="Times New Roman"/>
                <a:ea typeface="Times New Roman"/>
                <a:cs typeface="Times New Roman"/>
                <a:sym typeface="Times New Roman"/>
              </a:rPr>
              <a:t>Madhusudhan R-01JST18EC52</a:t>
            </a:r>
            <a:endParaRPr sz="2400">
              <a:solidFill>
                <a:srgbClr val="990000"/>
              </a:solidFill>
              <a:latin typeface="Times New Roman"/>
              <a:ea typeface="Times New Roman"/>
              <a:cs typeface="Times New Roman"/>
              <a:sym typeface="Times New Roman"/>
            </a:endParaRPr>
          </a:p>
        </p:txBody>
      </p:sp>
      <p:sp>
        <p:nvSpPr>
          <p:cNvPr id="106" name="Google Shape;106;p13"/>
          <p:cNvSpPr txBox="1"/>
          <p:nvPr>
            <p:ph type="ctrTitle"/>
          </p:nvPr>
        </p:nvSpPr>
        <p:spPr>
          <a:xfrm>
            <a:off x="1036339" y="205125"/>
            <a:ext cx="7772400" cy="1470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562214"/>
              </a:buClr>
              <a:buSzPts val="3600"/>
              <a:buFont typeface="Times New Roman"/>
              <a:buNone/>
            </a:pPr>
            <a:r>
              <a:rPr b="1" lang="en-US" sz="2900">
                <a:highlight>
                  <a:schemeClr val="lt1"/>
                </a:highlight>
                <a:latin typeface="Times New Roman"/>
                <a:ea typeface="Times New Roman"/>
                <a:cs typeface="Times New Roman"/>
                <a:sym typeface="Times New Roman"/>
              </a:rPr>
              <a:t>EYE GAZE TRACKING </a:t>
            </a:r>
            <a:r>
              <a:rPr lang="en-US" sz="2900">
                <a:solidFill>
                  <a:schemeClr val="dk1"/>
                </a:solidFill>
                <a:highlight>
                  <a:schemeClr val="lt1"/>
                </a:highlight>
                <a:latin typeface="Times New Roman"/>
                <a:ea typeface="Times New Roman"/>
                <a:cs typeface="Times New Roman"/>
                <a:sym typeface="Times New Roman"/>
              </a:rPr>
              <a:t>​</a:t>
            </a:r>
            <a:endParaRPr b="1" sz="3600">
              <a:highlight>
                <a:schemeClr val="lt1"/>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idx="1" type="body"/>
          </p:nvPr>
        </p:nvSpPr>
        <p:spPr>
          <a:xfrm>
            <a:off x="1014300" y="133925"/>
            <a:ext cx="8129700" cy="66438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292100" lvl="0" marL="457200" rtl="0" algn="l">
              <a:lnSpc>
                <a:spcPct val="90600"/>
              </a:lnSpc>
              <a:spcBef>
                <a:spcPts val="1000"/>
              </a:spcBef>
              <a:spcAft>
                <a:spcPts val="0"/>
              </a:spcAft>
              <a:buSzPts val="1000"/>
              <a:buFont typeface="Times New Roman"/>
              <a:buChar char="⚫"/>
            </a:pPr>
            <a:r>
              <a:rPr b="1" i="1" lang="en-US" sz="2000">
                <a:highlight>
                  <a:srgbClr val="FFFFFF"/>
                </a:highlight>
                <a:latin typeface="Times New Roman"/>
                <a:ea typeface="Times New Roman"/>
                <a:cs typeface="Times New Roman"/>
                <a:sym typeface="Times New Roman"/>
              </a:rPr>
              <a:t>c</a:t>
            </a:r>
            <a:r>
              <a:rPr lang="en-US" sz="2000">
                <a:highlight>
                  <a:srgbClr val="FFFFFF"/>
                </a:highlight>
                <a:latin typeface="Times New Roman"/>
                <a:ea typeface="Times New Roman"/>
                <a:cs typeface="Times New Roman"/>
                <a:sym typeface="Times New Roman"/>
              </a:rPr>
              <a:t> be a possible centre</a:t>
            </a:r>
            <a:endParaRPr sz="2000">
              <a:highlight>
                <a:srgbClr val="FFFFFF"/>
              </a:highlight>
              <a:latin typeface="Times New Roman"/>
              <a:ea typeface="Times New Roman"/>
              <a:cs typeface="Times New Roman"/>
              <a:sym typeface="Times New Roman"/>
            </a:endParaRPr>
          </a:p>
          <a:p>
            <a:pPr indent="-292100" lvl="0" marL="457200" rtl="0" algn="l">
              <a:lnSpc>
                <a:spcPct val="90600"/>
              </a:lnSpc>
              <a:spcBef>
                <a:spcPts val="0"/>
              </a:spcBef>
              <a:spcAft>
                <a:spcPts val="0"/>
              </a:spcAft>
              <a:buSzPts val="1000"/>
              <a:buFont typeface="Times New Roman"/>
              <a:buChar char="⚫"/>
            </a:pPr>
            <a:r>
              <a:rPr b="1" i="1" lang="en-US" sz="2000">
                <a:highlight>
                  <a:srgbClr val="FFFFFF"/>
                </a:highlight>
                <a:latin typeface="Times New Roman"/>
                <a:ea typeface="Times New Roman"/>
                <a:cs typeface="Times New Roman"/>
                <a:sym typeface="Times New Roman"/>
              </a:rPr>
              <a:t>gi</a:t>
            </a:r>
            <a:r>
              <a:rPr b="1" lang="en-US" sz="2000">
                <a:highlight>
                  <a:srgbClr val="FFFFFF"/>
                </a:highlight>
                <a:latin typeface="Times New Roman"/>
                <a:ea typeface="Times New Roman"/>
                <a:cs typeface="Times New Roman"/>
                <a:sym typeface="Times New Roman"/>
              </a:rPr>
              <a:t> </a:t>
            </a:r>
            <a:r>
              <a:rPr lang="en-US" sz="2000">
                <a:highlight>
                  <a:srgbClr val="FFFFFF"/>
                </a:highlight>
                <a:latin typeface="Times New Roman"/>
                <a:ea typeface="Times New Roman"/>
                <a:cs typeface="Times New Roman"/>
                <a:sym typeface="Times New Roman"/>
              </a:rPr>
              <a:t>the gradient vector at position </a:t>
            </a:r>
            <a:r>
              <a:rPr b="1" i="1" lang="en-US" sz="2000">
                <a:highlight>
                  <a:srgbClr val="FFFFFF"/>
                </a:highlight>
                <a:latin typeface="Times New Roman"/>
                <a:ea typeface="Times New Roman"/>
                <a:cs typeface="Times New Roman"/>
                <a:sym typeface="Times New Roman"/>
              </a:rPr>
              <a:t>xi </a:t>
            </a:r>
            <a:r>
              <a:rPr lang="en-US" sz="2000">
                <a:highlight>
                  <a:srgbClr val="FFFFFF"/>
                </a:highlight>
                <a:latin typeface="Times New Roman"/>
                <a:ea typeface="Times New Roman"/>
                <a:cs typeface="Times New Roman"/>
                <a:sym typeface="Times New Roman"/>
              </a:rPr>
              <a:t>on the image.</a:t>
            </a:r>
            <a:endParaRPr sz="2000">
              <a:highlight>
                <a:srgbClr val="FFFFFF"/>
              </a:highlight>
              <a:latin typeface="Times New Roman"/>
              <a:ea typeface="Times New Roman"/>
              <a:cs typeface="Times New Roman"/>
              <a:sym typeface="Times New Roman"/>
            </a:endParaRPr>
          </a:p>
          <a:p>
            <a:pPr indent="-292100" lvl="0" marL="457200" rtl="0" algn="l">
              <a:lnSpc>
                <a:spcPct val="90600"/>
              </a:lnSpc>
              <a:spcBef>
                <a:spcPts val="0"/>
              </a:spcBef>
              <a:spcAft>
                <a:spcPts val="0"/>
              </a:spcAft>
              <a:buSzPts val="1000"/>
              <a:buFont typeface="Times New Roman"/>
              <a:buChar char="⚫"/>
            </a:pPr>
            <a:r>
              <a:rPr b="1" i="1" lang="en-US" sz="2000">
                <a:highlight>
                  <a:srgbClr val="FFFFFF"/>
                </a:highlight>
                <a:latin typeface="Times New Roman"/>
                <a:ea typeface="Times New Roman"/>
                <a:cs typeface="Times New Roman"/>
                <a:sym typeface="Times New Roman"/>
              </a:rPr>
              <a:t>di</a:t>
            </a:r>
            <a:r>
              <a:rPr lang="en-US" sz="2000">
                <a:highlight>
                  <a:srgbClr val="FFFFFF"/>
                </a:highlight>
                <a:latin typeface="Times New Roman"/>
                <a:ea typeface="Times New Roman"/>
                <a:cs typeface="Times New Roman"/>
                <a:sym typeface="Times New Roman"/>
              </a:rPr>
              <a:t> is the normalised displacement vector.</a:t>
            </a:r>
            <a:endParaRPr sz="2000">
              <a:highlight>
                <a:srgbClr val="FFFFFF"/>
              </a:highlight>
              <a:latin typeface="Times New Roman"/>
              <a:ea typeface="Times New Roman"/>
              <a:cs typeface="Times New Roman"/>
              <a:sym typeface="Times New Roman"/>
            </a:endParaRPr>
          </a:p>
          <a:p>
            <a:pPr indent="-292100" lvl="0" marL="457200" rtl="0" algn="l">
              <a:lnSpc>
                <a:spcPct val="90600"/>
              </a:lnSpc>
              <a:spcBef>
                <a:spcPts val="0"/>
              </a:spcBef>
              <a:spcAft>
                <a:spcPts val="0"/>
              </a:spcAft>
              <a:buSzPts val="1000"/>
              <a:buFont typeface="Times New Roman"/>
              <a:buChar char="⚫"/>
            </a:pPr>
            <a:r>
              <a:rPr b="1" i="1" lang="en-US" sz="2000">
                <a:highlight>
                  <a:srgbClr val="FFFFFF"/>
                </a:highlight>
                <a:latin typeface="Times New Roman"/>
                <a:ea typeface="Times New Roman"/>
                <a:cs typeface="Times New Roman"/>
                <a:sym typeface="Times New Roman"/>
              </a:rPr>
              <a:t>c* </a:t>
            </a:r>
            <a:r>
              <a:rPr lang="en-US" sz="2000">
                <a:highlight>
                  <a:srgbClr val="FFFFFF"/>
                </a:highlight>
                <a:latin typeface="Times New Roman"/>
                <a:ea typeface="Times New Roman"/>
                <a:cs typeface="Times New Roman"/>
                <a:sym typeface="Times New Roman"/>
              </a:rPr>
              <a:t>is the optimal center of the circular object in the image which here is the center of eye.</a:t>
            </a:r>
            <a:endParaRPr sz="2000">
              <a:highlight>
                <a:srgbClr val="FFFFFF"/>
              </a:highlight>
              <a:latin typeface="Times New Roman"/>
              <a:ea typeface="Times New Roman"/>
              <a:cs typeface="Times New Roman"/>
              <a:sym typeface="Times New Roman"/>
            </a:endParaRPr>
          </a:p>
          <a:p>
            <a:pPr indent="-292100" lvl="0" marL="457200" rtl="0" algn="l">
              <a:lnSpc>
                <a:spcPct val="90600"/>
              </a:lnSpc>
              <a:spcBef>
                <a:spcPts val="0"/>
              </a:spcBef>
              <a:spcAft>
                <a:spcPts val="0"/>
              </a:spcAft>
              <a:buSzPts val="1000"/>
              <a:buFont typeface="Times New Roman"/>
              <a:buChar char="⚫"/>
            </a:pPr>
            <a:r>
              <a:rPr lang="en-US" sz="2000">
                <a:highlight>
                  <a:srgbClr val="FFFFFF"/>
                </a:highlight>
                <a:latin typeface="Arial"/>
                <a:ea typeface="Arial"/>
                <a:cs typeface="Arial"/>
                <a:sym typeface="Arial"/>
              </a:rPr>
              <a:t>As accuracy measure for the estimated eye centres, we evaluate the </a:t>
            </a:r>
            <a:r>
              <a:rPr i="1" lang="en-US" sz="2000">
                <a:highlight>
                  <a:srgbClr val="FFFFFF"/>
                </a:highlight>
                <a:latin typeface="Arial"/>
                <a:ea typeface="Arial"/>
                <a:cs typeface="Arial"/>
                <a:sym typeface="Arial"/>
              </a:rPr>
              <a:t>normalised error</a:t>
            </a:r>
            <a:r>
              <a:rPr lang="en-US" sz="2000">
                <a:highlight>
                  <a:srgbClr val="FFFFFF"/>
                </a:highlight>
                <a:latin typeface="Arial"/>
                <a:ea typeface="Arial"/>
                <a:cs typeface="Arial"/>
                <a:sym typeface="Arial"/>
              </a:rPr>
              <a:t>.</a:t>
            </a:r>
            <a:endParaRPr sz="2000">
              <a:highlight>
                <a:srgbClr val="FFFFFF"/>
              </a:highlight>
              <a:latin typeface="Arial"/>
              <a:ea typeface="Arial"/>
              <a:cs typeface="Arial"/>
              <a:sym typeface="Arial"/>
            </a:endParaRPr>
          </a:p>
          <a:p>
            <a:pPr indent="0" lvl="0" marL="0" rtl="0" algn="l">
              <a:lnSpc>
                <a:spcPct val="90600"/>
              </a:lnSpc>
              <a:spcBef>
                <a:spcPts val="0"/>
              </a:spcBef>
              <a:spcAft>
                <a:spcPts val="0"/>
              </a:spcAft>
              <a:buNone/>
            </a:pPr>
            <a:r>
              <a:t/>
            </a:r>
            <a:endParaRPr sz="2000">
              <a:highlight>
                <a:srgbClr val="FFFFFF"/>
              </a:highlight>
              <a:latin typeface="Arial"/>
              <a:ea typeface="Arial"/>
              <a:cs typeface="Arial"/>
              <a:sym typeface="Arial"/>
            </a:endParaRPr>
          </a:p>
          <a:p>
            <a:pPr indent="0" lvl="0" marL="0" rtl="0" algn="l">
              <a:lnSpc>
                <a:spcPct val="90600"/>
              </a:lnSpc>
              <a:spcBef>
                <a:spcPts val="0"/>
              </a:spcBef>
              <a:spcAft>
                <a:spcPts val="0"/>
              </a:spcAft>
              <a:buNone/>
            </a:pPr>
            <a:r>
              <a:rPr lang="en-US" sz="2000">
                <a:highlight>
                  <a:srgbClr val="FFFFFF"/>
                </a:highlight>
                <a:latin typeface="Arial"/>
                <a:ea typeface="Arial"/>
                <a:cs typeface="Arial"/>
                <a:sym typeface="Arial"/>
              </a:rPr>
              <a:t>									</a:t>
            </a:r>
            <a:endParaRPr sz="2000">
              <a:highlight>
                <a:srgbClr val="FFFFFF"/>
              </a:highlight>
              <a:latin typeface="Arial"/>
              <a:ea typeface="Arial"/>
              <a:cs typeface="Arial"/>
              <a:sym typeface="Arial"/>
            </a:endParaRPr>
          </a:p>
        </p:txBody>
      </p:sp>
      <p:pic>
        <p:nvPicPr>
          <p:cNvPr id="161" name="Google Shape;161;p22"/>
          <p:cNvPicPr preferRelativeResize="0"/>
          <p:nvPr/>
        </p:nvPicPr>
        <p:blipFill>
          <a:blip r:embed="rId3">
            <a:alphaModFix/>
          </a:blip>
          <a:stretch>
            <a:fillRect/>
          </a:stretch>
        </p:blipFill>
        <p:spPr>
          <a:xfrm>
            <a:off x="1174250" y="4929171"/>
            <a:ext cx="3317375" cy="1087375"/>
          </a:xfrm>
          <a:prstGeom prst="rect">
            <a:avLst/>
          </a:prstGeom>
          <a:noFill/>
          <a:ln>
            <a:noFill/>
          </a:ln>
        </p:spPr>
      </p:pic>
      <p:pic>
        <p:nvPicPr>
          <p:cNvPr id="162" name="Google Shape;162;p22"/>
          <p:cNvPicPr preferRelativeResize="0"/>
          <p:nvPr/>
        </p:nvPicPr>
        <p:blipFill>
          <a:blip r:embed="rId4">
            <a:alphaModFix/>
          </a:blip>
          <a:stretch>
            <a:fillRect/>
          </a:stretch>
        </p:blipFill>
        <p:spPr>
          <a:xfrm>
            <a:off x="2846025" y="254475"/>
            <a:ext cx="4466249" cy="1829225"/>
          </a:xfrm>
          <a:prstGeom prst="rect">
            <a:avLst/>
          </a:prstGeom>
          <a:noFill/>
          <a:ln>
            <a:noFill/>
          </a:ln>
        </p:spPr>
      </p:pic>
      <p:sp>
        <p:nvSpPr>
          <p:cNvPr id="163" name="Google Shape;163;p22"/>
          <p:cNvSpPr txBox="1"/>
          <p:nvPr/>
        </p:nvSpPr>
        <p:spPr>
          <a:xfrm>
            <a:off x="4179100" y="4513950"/>
            <a:ext cx="4875600" cy="1723800"/>
          </a:xfrm>
          <a:prstGeom prst="rect">
            <a:avLst/>
          </a:prstGeom>
          <a:noFill/>
          <a:ln>
            <a:noFill/>
          </a:ln>
        </p:spPr>
        <p:txBody>
          <a:bodyPr anchorCtr="0" anchor="t" bIns="91425" lIns="91425" spcFirstLastPara="1" rIns="91425" wrap="square" tIns="91425">
            <a:spAutoFit/>
          </a:bodyPr>
          <a:lstStyle/>
          <a:p>
            <a:pPr indent="-355600" lvl="0" marL="457200" rtl="0" algn="l">
              <a:lnSpc>
                <a:spcPct val="90600"/>
              </a:lnSpc>
              <a:spcBef>
                <a:spcPts val="0"/>
              </a:spcBef>
              <a:spcAft>
                <a:spcPts val="0"/>
              </a:spcAft>
              <a:buClr>
                <a:schemeClr val="dk1"/>
              </a:buClr>
              <a:buSzPts val="2000"/>
              <a:buFont typeface="Times New Roman"/>
              <a:buChar char="●"/>
            </a:pPr>
            <a:r>
              <a:rPr b="1" i="1" lang="en-US" sz="2000">
                <a:solidFill>
                  <a:schemeClr val="dk1"/>
                </a:solidFill>
                <a:highlight>
                  <a:srgbClr val="FFFFFF"/>
                </a:highlight>
                <a:latin typeface="Times New Roman"/>
                <a:ea typeface="Times New Roman"/>
                <a:cs typeface="Times New Roman"/>
                <a:sym typeface="Times New Roman"/>
              </a:rPr>
              <a:t>el</a:t>
            </a:r>
            <a:r>
              <a:rPr lang="en-US" sz="2000">
                <a:solidFill>
                  <a:schemeClr val="dk1"/>
                </a:solidFill>
                <a:highlight>
                  <a:srgbClr val="FFFFFF"/>
                </a:highlight>
                <a:latin typeface="Times New Roman"/>
                <a:ea typeface="Times New Roman"/>
                <a:cs typeface="Times New Roman"/>
                <a:sym typeface="Times New Roman"/>
              </a:rPr>
              <a:t>, </a:t>
            </a:r>
            <a:r>
              <a:rPr b="1" i="1" lang="en-US" sz="2000">
                <a:solidFill>
                  <a:schemeClr val="dk1"/>
                </a:solidFill>
                <a:highlight>
                  <a:srgbClr val="FFFFFF"/>
                </a:highlight>
                <a:latin typeface="Times New Roman"/>
                <a:ea typeface="Times New Roman"/>
                <a:cs typeface="Times New Roman"/>
                <a:sym typeface="Times New Roman"/>
              </a:rPr>
              <a:t>er </a:t>
            </a:r>
            <a:r>
              <a:rPr lang="en-US" sz="2000">
                <a:solidFill>
                  <a:schemeClr val="dk1"/>
                </a:solidFill>
                <a:highlight>
                  <a:srgbClr val="FFFFFF"/>
                </a:highlight>
                <a:latin typeface="Times New Roman"/>
                <a:ea typeface="Times New Roman"/>
                <a:cs typeface="Times New Roman"/>
                <a:sym typeface="Times New Roman"/>
              </a:rPr>
              <a:t>are the Euclidean distances between the estimated and the correct left and right eye centres, and </a:t>
            </a:r>
            <a:r>
              <a:rPr b="1" i="1" lang="en-US" sz="2000">
                <a:solidFill>
                  <a:schemeClr val="dk1"/>
                </a:solidFill>
                <a:highlight>
                  <a:srgbClr val="FFFFFF"/>
                </a:highlight>
                <a:latin typeface="Times New Roman"/>
                <a:ea typeface="Times New Roman"/>
                <a:cs typeface="Times New Roman"/>
                <a:sym typeface="Times New Roman"/>
              </a:rPr>
              <a:t>d</a:t>
            </a:r>
            <a:r>
              <a:rPr lang="en-US" sz="2000">
                <a:solidFill>
                  <a:schemeClr val="dk1"/>
                </a:solidFill>
                <a:highlight>
                  <a:srgbClr val="FFFFFF"/>
                </a:highlight>
                <a:latin typeface="Times New Roman"/>
                <a:ea typeface="Times New Roman"/>
                <a:cs typeface="Times New Roman"/>
                <a:sym typeface="Times New Roman"/>
              </a:rPr>
              <a:t> is the distance between the correct eye centres.</a:t>
            </a:r>
            <a:endParaRPr sz="20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1386033" y="274638"/>
            <a:ext cx="74982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200"/>
              <a:buFont typeface="Times New Roman"/>
              <a:buNone/>
            </a:pPr>
            <a:r>
              <a:rPr b="1" lang="en-US" sz="3200">
                <a:latin typeface="Times New Roman"/>
                <a:ea typeface="Times New Roman"/>
                <a:cs typeface="Times New Roman"/>
                <a:sym typeface="Times New Roman"/>
              </a:rPr>
              <a:t>RESULT AND DISCUSSION</a:t>
            </a:r>
            <a:endParaRPr b="1" sz="3200">
              <a:latin typeface="Times New Roman"/>
              <a:ea typeface="Times New Roman"/>
              <a:cs typeface="Times New Roman"/>
              <a:sym typeface="Times New Roman"/>
            </a:endParaRPr>
          </a:p>
        </p:txBody>
      </p:sp>
      <p:sp>
        <p:nvSpPr>
          <p:cNvPr id="169" name="Google Shape;169;p23"/>
          <p:cNvSpPr txBox="1"/>
          <p:nvPr>
            <p:ph idx="1" type="body"/>
          </p:nvPr>
        </p:nvSpPr>
        <p:spPr>
          <a:xfrm>
            <a:off x="822899" y="1371750"/>
            <a:ext cx="8133900" cy="5093400"/>
          </a:xfrm>
          <a:prstGeom prst="rect">
            <a:avLst/>
          </a:prstGeom>
          <a:noFill/>
          <a:ln>
            <a:noFill/>
          </a:ln>
        </p:spPr>
        <p:txBody>
          <a:bodyPr anchorCtr="0" anchor="t" bIns="45700" lIns="91425" spcFirstLastPara="1" rIns="91425" wrap="square" tIns="45700">
            <a:normAutofit fontScale="92500"/>
          </a:bodyPr>
          <a:lstStyle/>
          <a:p>
            <a:pPr indent="-120903" lvl="0" marL="365760" rtl="0" algn="just">
              <a:lnSpc>
                <a:spcPct val="100000"/>
              </a:lnSpc>
              <a:spcBef>
                <a:spcPts val="0"/>
              </a:spcBef>
              <a:spcAft>
                <a:spcPts val="0"/>
              </a:spcAft>
              <a:buSzPct val="80000"/>
              <a:buNone/>
            </a:pPr>
            <a:r>
              <a:rPr lang="en-US">
                <a:latin typeface="Nunito Light"/>
                <a:ea typeface="Nunito Light"/>
                <a:cs typeface="Nunito Light"/>
                <a:sym typeface="Nunito Light"/>
              </a:rPr>
              <a:t> </a:t>
            </a:r>
            <a:r>
              <a:rPr lang="en-US">
                <a:latin typeface="Times New Roman"/>
                <a:ea typeface="Times New Roman"/>
                <a:cs typeface="Times New Roman"/>
                <a:sym typeface="Times New Roman"/>
              </a:rPr>
              <a:t>The ability to evaluate algorithms is essential to compare performance of different algorithms and techniques, and to identify their weak spots. However, this issue is highly problematic in the the eye gaze tracking, due to the lack of accepted test protocols, performance metrics and public data sets. Many papers report their results in terms of efficiency only, but the complete breakdown of number of frames tested, the number of </a:t>
            </a:r>
            <a:r>
              <a:rPr lang="en-US">
                <a:latin typeface="Times New Roman"/>
                <a:ea typeface="Times New Roman"/>
                <a:cs typeface="Times New Roman"/>
                <a:sym typeface="Times New Roman"/>
              </a:rPr>
              <a:t>successful </a:t>
            </a:r>
            <a:r>
              <a:rPr lang="en-US">
                <a:latin typeface="Times New Roman"/>
                <a:ea typeface="Times New Roman"/>
                <a:cs typeface="Times New Roman"/>
                <a:sym typeface="Times New Roman"/>
              </a:rPr>
              <a:t>detection in frames and number of failure frames are not clearly quoted for the existing methods.</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1435608" y="274638"/>
            <a:ext cx="74982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RESULT AND DISCUSSION</a:t>
            </a:r>
            <a:endParaRPr b="1" sz="3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76" name="Google Shape;176;p24"/>
          <p:cNvPicPr preferRelativeResize="0"/>
          <p:nvPr/>
        </p:nvPicPr>
        <p:blipFill>
          <a:blip r:embed="rId3">
            <a:alphaModFix/>
          </a:blip>
          <a:stretch>
            <a:fillRect/>
          </a:stretch>
        </p:blipFill>
        <p:spPr>
          <a:xfrm>
            <a:off x="2322438" y="1295388"/>
            <a:ext cx="5724525" cy="426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1435608" y="274638"/>
            <a:ext cx="74982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RESULT AND DISCUSSION</a:t>
            </a:r>
            <a:endParaRPr b="1" sz="3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83" name="Google Shape;183;p25"/>
          <p:cNvPicPr preferRelativeResize="0"/>
          <p:nvPr/>
        </p:nvPicPr>
        <p:blipFill>
          <a:blip r:embed="rId3">
            <a:alphaModFix/>
          </a:blip>
          <a:stretch>
            <a:fillRect/>
          </a:stretch>
        </p:blipFill>
        <p:spPr>
          <a:xfrm>
            <a:off x="2322425" y="1295400"/>
            <a:ext cx="5724525" cy="426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1588008" y="427038"/>
            <a:ext cx="74982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RESULT AND DISCUSSION</a:t>
            </a:r>
            <a:endParaRPr b="1" sz="3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90" name="Google Shape;190;p26"/>
          <p:cNvPicPr preferRelativeResize="0"/>
          <p:nvPr/>
        </p:nvPicPr>
        <p:blipFill>
          <a:blip r:embed="rId3">
            <a:alphaModFix/>
          </a:blip>
          <a:stretch>
            <a:fillRect/>
          </a:stretch>
        </p:blipFill>
        <p:spPr>
          <a:xfrm>
            <a:off x="2470075" y="1295388"/>
            <a:ext cx="5734050" cy="426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RESULT AND DISCUSSION</a:t>
            </a:r>
            <a:endParaRPr/>
          </a:p>
        </p:txBody>
      </p:sp>
      <p:pic>
        <p:nvPicPr>
          <p:cNvPr id="197" name="Google Shape;197;p27"/>
          <p:cNvPicPr preferRelativeResize="0"/>
          <p:nvPr/>
        </p:nvPicPr>
        <p:blipFill>
          <a:blip r:embed="rId3">
            <a:alphaModFix/>
          </a:blip>
          <a:stretch>
            <a:fillRect/>
          </a:stretch>
        </p:blipFill>
        <p:spPr>
          <a:xfrm>
            <a:off x="2303388" y="1417638"/>
            <a:ext cx="5762625" cy="430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200"/>
              <a:buFont typeface="Times New Roman"/>
              <a:buNone/>
            </a:pPr>
            <a:r>
              <a:rPr b="1" lang="en-US" sz="3200">
                <a:latin typeface="Times New Roman"/>
                <a:ea typeface="Times New Roman"/>
                <a:cs typeface="Times New Roman"/>
                <a:sym typeface="Times New Roman"/>
              </a:rPr>
              <a:t>CONCLUSION</a:t>
            </a:r>
            <a:endParaRPr b="1" sz="3200">
              <a:latin typeface="Times New Roman"/>
              <a:ea typeface="Times New Roman"/>
              <a:cs typeface="Times New Roman"/>
              <a:sym typeface="Times New Roman"/>
            </a:endParaRPr>
          </a:p>
        </p:txBody>
      </p:sp>
      <p:sp>
        <p:nvSpPr>
          <p:cNvPr id="203" name="Google Shape;203;p28"/>
          <p:cNvSpPr txBox="1"/>
          <p:nvPr>
            <p:ph idx="1" type="body"/>
          </p:nvPr>
        </p:nvSpPr>
        <p:spPr>
          <a:xfrm>
            <a:off x="945625" y="1212775"/>
            <a:ext cx="8064300" cy="55689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200"/>
              </a:spcBef>
              <a:spcAft>
                <a:spcPts val="0"/>
              </a:spcAft>
              <a:buClr>
                <a:schemeClr val="dk1"/>
              </a:buClr>
              <a:buSzPts val="1100"/>
              <a:buFont typeface="Arial"/>
              <a:buNone/>
            </a:pPr>
            <a:r>
              <a:rPr lang="en-US" sz="2700">
                <a:solidFill>
                  <a:srgbClr val="333333"/>
                </a:solidFill>
                <a:highlight>
                  <a:schemeClr val="lt1"/>
                </a:highlight>
                <a:latin typeface="Times New Roman"/>
                <a:ea typeface="Times New Roman"/>
                <a:cs typeface="Times New Roman"/>
                <a:sym typeface="Times New Roman"/>
              </a:rPr>
              <a:t>We have presented a brief introduction to eye tracking as a technique and shown how the different types of eye trackers can be incorporated into setups used to investigate human interaction. </a:t>
            </a:r>
            <a:endParaRPr sz="2700">
              <a:solidFill>
                <a:srgbClr val="333333"/>
              </a:solidFill>
              <a:highlight>
                <a:schemeClr val="lt1"/>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2700">
                <a:solidFill>
                  <a:srgbClr val="333333"/>
                </a:solidFill>
                <a:highlight>
                  <a:schemeClr val="lt1"/>
                </a:highlight>
                <a:latin typeface="Times New Roman"/>
                <a:ea typeface="Times New Roman"/>
                <a:cs typeface="Times New Roman"/>
                <a:sym typeface="Times New Roman"/>
              </a:rPr>
              <a:t>Following, a scoping overview of the eye-tracking literature in human interaction was provided and several studies were reviewed and categorized depending on the amount and type of eye trackers used.</a:t>
            </a:r>
            <a:endParaRPr sz="2700">
              <a:highlight>
                <a:schemeClr val="lt1"/>
              </a:highlight>
              <a:latin typeface="Times New Roman"/>
              <a:ea typeface="Times New Roman"/>
              <a:cs typeface="Times New Roman"/>
              <a:sym typeface="Times New Roman"/>
            </a:endParaRPr>
          </a:p>
          <a:p>
            <a:pPr indent="0" lvl="0" marL="244856" rtl="0" algn="just">
              <a:lnSpc>
                <a:spcPct val="100000"/>
              </a:lnSpc>
              <a:spcBef>
                <a:spcPts val="1000"/>
              </a:spcBef>
              <a:spcAft>
                <a:spcPts val="0"/>
              </a:spcAft>
              <a:buSzPts val="2560"/>
              <a:buNone/>
            </a:pPr>
            <a:r>
              <a:t/>
            </a:r>
            <a:endParaRPr sz="2700">
              <a:highlight>
                <a:schemeClr val="lt1"/>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Scope</a:t>
            </a:r>
            <a:endParaRPr/>
          </a:p>
        </p:txBody>
      </p:sp>
      <p:sp>
        <p:nvSpPr>
          <p:cNvPr id="210" name="Google Shape;210;p29"/>
          <p:cNvSpPr txBox="1"/>
          <p:nvPr>
            <p:ph idx="1" type="body"/>
          </p:nvPr>
        </p:nvSpPr>
        <p:spPr>
          <a:xfrm>
            <a:off x="1435608" y="1447800"/>
            <a:ext cx="7498200" cy="48006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en-US" sz="3400">
                <a:latin typeface="Times New Roman"/>
                <a:ea typeface="Times New Roman"/>
                <a:cs typeface="Times New Roman"/>
                <a:sym typeface="Times New Roman"/>
              </a:rPr>
              <a:t>The algorithm to detect blinking can be further improved and used for implementing clicking.</a:t>
            </a:r>
            <a:endParaRPr sz="3400">
              <a:latin typeface="Times New Roman"/>
              <a:ea typeface="Times New Roman"/>
              <a:cs typeface="Times New Roman"/>
              <a:sym typeface="Times New Roman"/>
            </a:endParaRPr>
          </a:p>
          <a:p>
            <a:pPr indent="0" lvl="0" marL="0" rtl="0" algn="just">
              <a:lnSpc>
                <a:spcPct val="115000"/>
              </a:lnSpc>
              <a:spcBef>
                <a:spcPts val="1200"/>
              </a:spcBef>
              <a:spcAft>
                <a:spcPts val="1000"/>
              </a:spcAft>
              <a:buNone/>
            </a:pPr>
            <a:r>
              <a:rPr lang="en-US" sz="3400">
                <a:latin typeface="Times New Roman"/>
                <a:ea typeface="Times New Roman"/>
                <a:cs typeface="Times New Roman"/>
                <a:sym typeface="Times New Roman"/>
              </a:rPr>
              <a:t>As of now, the clicking algorithm is very raw and causes the program to perform </a:t>
            </a:r>
            <a:r>
              <a:rPr lang="en-US" sz="3400">
                <a:latin typeface="Times New Roman"/>
                <a:ea typeface="Times New Roman"/>
                <a:cs typeface="Times New Roman"/>
                <a:sym typeface="Times New Roman"/>
              </a:rPr>
              <a:t>random clicks which is pretty dangerous. </a:t>
            </a:r>
            <a:endParaRPr sz="3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Scope</a:t>
            </a:r>
            <a:endParaRPr/>
          </a:p>
        </p:txBody>
      </p:sp>
      <p:sp>
        <p:nvSpPr>
          <p:cNvPr id="217" name="Google Shape;217;p30"/>
          <p:cNvSpPr txBox="1"/>
          <p:nvPr>
            <p:ph idx="1" type="body"/>
          </p:nvPr>
        </p:nvSpPr>
        <p:spPr>
          <a:xfrm>
            <a:off x="1435608" y="1447800"/>
            <a:ext cx="7498200" cy="48006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1000"/>
              </a:spcAft>
              <a:buNone/>
            </a:pPr>
            <a:r>
              <a:rPr lang="en-US" sz="3400">
                <a:latin typeface="Times New Roman"/>
                <a:ea typeface="Times New Roman"/>
                <a:cs typeface="Times New Roman"/>
                <a:sym typeface="Times New Roman"/>
              </a:rPr>
              <a:t>Further this algorithm can be compiled and deployed as an app so that the installation and </a:t>
            </a:r>
            <a:r>
              <a:rPr lang="en-US" sz="3400">
                <a:latin typeface="Times New Roman"/>
                <a:ea typeface="Times New Roman"/>
                <a:cs typeface="Times New Roman"/>
                <a:sym typeface="Times New Roman"/>
              </a:rPr>
              <a:t>usage experience</a:t>
            </a:r>
            <a:r>
              <a:rPr lang="en-US" sz="3400">
                <a:latin typeface="Times New Roman"/>
                <a:ea typeface="Times New Roman"/>
                <a:cs typeface="Times New Roman"/>
                <a:sym typeface="Times New Roman"/>
              </a:rPr>
              <a:t> by the paralised people can be further improved.</a:t>
            </a:r>
            <a:endParaRPr sz="3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 type="body"/>
          </p:nvPr>
        </p:nvSpPr>
        <p:spPr>
          <a:xfrm>
            <a:off x="1435600" y="830450"/>
            <a:ext cx="7498200" cy="5418000"/>
          </a:xfrm>
          <a:prstGeom prst="rect">
            <a:avLst/>
          </a:prstGeom>
        </p:spPr>
        <p:txBody>
          <a:bodyPr anchorCtr="0" anchor="t" bIns="45700" lIns="91425" spcFirstLastPara="1" rIns="91425" wrap="square" tIns="45700">
            <a:normAutofit/>
          </a:bodyPr>
          <a:lstStyle/>
          <a:p>
            <a:pPr indent="0" lvl="0" marL="0" rtl="0" algn="just">
              <a:lnSpc>
                <a:spcPct val="115000"/>
              </a:lnSpc>
              <a:spcBef>
                <a:spcPts val="1200"/>
              </a:spcBef>
              <a:spcAft>
                <a:spcPts val="1000"/>
              </a:spcAft>
              <a:buClr>
                <a:schemeClr val="dk1"/>
              </a:buClr>
              <a:buSzPts val="1100"/>
              <a:buFont typeface="Arial"/>
              <a:buNone/>
            </a:pPr>
            <a:r>
              <a:rPr lang="en-US" sz="2400">
                <a:latin typeface="Times New Roman"/>
                <a:ea typeface="Times New Roman"/>
                <a:cs typeface="Times New Roman"/>
                <a:sym typeface="Times New Roman"/>
              </a:rPr>
              <a:t>In this design, the application distance between the user’s head and the screen is fixed during the operation, and the direction of the head pose tries to keep fixed. In future works, a head movement compensation function will be added, and the proposed wearable gaze tracker will be more convenient and friendly for practical uses. To raise the high-precision recognition ability of the pupil location and tracking, the deep-learning model will be updated with online training using the big image databases in the cloud to fit the pupil position for different eye colors and eye textures. </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600"/>
              <a:buFont typeface="Times New Roman"/>
              <a:buNone/>
            </a:pPr>
            <a:r>
              <a:rPr lang="en-US" sz="3600">
                <a:latin typeface="Times New Roman"/>
                <a:ea typeface="Times New Roman"/>
                <a:cs typeface="Times New Roman"/>
                <a:sym typeface="Times New Roman"/>
              </a:rPr>
              <a:t>CONTENTS</a:t>
            </a:r>
            <a:endParaRPr sz="3600">
              <a:latin typeface="Times New Roman"/>
              <a:ea typeface="Times New Roman"/>
              <a:cs typeface="Times New Roman"/>
              <a:sym typeface="Times New Roman"/>
            </a:endParaRPr>
          </a:p>
        </p:txBody>
      </p:sp>
      <p:sp>
        <p:nvSpPr>
          <p:cNvPr id="112" name="Google Shape;112;p14"/>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16153" lvl="0" marL="365760" rtl="0" algn="l">
              <a:lnSpc>
                <a:spcPct val="100000"/>
              </a:lnSpc>
              <a:spcBef>
                <a:spcPts val="0"/>
              </a:spcBef>
              <a:spcAft>
                <a:spcPts val="0"/>
              </a:spcAft>
              <a:buClr>
                <a:schemeClr val="dk1"/>
              </a:buClr>
              <a:buSzPts val="1500"/>
              <a:buFont typeface="Times New Roman"/>
              <a:buChar char="⚫"/>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216153" lvl="0" marL="365760" rtl="0" algn="l">
              <a:lnSpc>
                <a:spcPct val="100000"/>
              </a:lnSpc>
              <a:spcBef>
                <a:spcPts val="600"/>
              </a:spcBef>
              <a:spcAft>
                <a:spcPts val="0"/>
              </a:spcAft>
              <a:buClr>
                <a:schemeClr val="dk1"/>
              </a:buClr>
              <a:buSzPts val="1500"/>
              <a:buFont typeface="Times New Roman"/>
              <a:buChar char="⚫"/>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indent="-216153" lvl="0" marL="365760" rtl="0" algn="l">
              <a:lnSpc>
                <a:spcPct val="100000"/>
              </a:lnSpc>
              <a:spcBef>
                <a:spcPts val="600"/>
              </a:spcBef>
              <a:spcAft>
                <a:spcPts val="0"/>
              </a:spcAft>
              <a:buClr>
                <a:schemeClr val="dk1"/>
              </a:buClr>
              <a:buSzPts val="1500"/>
              <a:buFont typeface="Times New Roman"/>
              <a:buChar char="⚫"/>
            </a:pPr>
            <a:r>
              <a:rPr lang="en-US">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a:p>
            <a:pPr indent="-216153" lvl="0" marL="365760" rtl="0" algn="l">
              <a:lnSpc>
                <a:spcPct val="100000"/>
              </a:lnSpc>
              <a:spcBef>
                <a:spcPts val="600"/>
              </a:spcBef>
              <a:spcAft>
                <a:spcPts val="0"/>
              </a:spcAft>
              <a:buClr>
                <a:schemeClr val="dk1"/>
              </a:buClr>
              <a:buSzPts val="1500"/>
              <a:buFont typeface="Times New Roman"/>
              <a:buChar char="⚫"/>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indent="-216153" lvl="0" marL="365760" rtl="0" algn="l">
              <a:lnSpc>
                <a:spcPct val="100000"/>
              </a:lnSpc>
              <a:spcBef>
                <a:spcPts val="600"/>
              </a:spcBef>
              <a:spcAft>
                <a:spcPts val="0"/>
              </a:spcAft>
              <a:buClr>
                <a:schemeClr val="dk1"/>
              </a:buClr>
              <a:buSzPts val="1500"/>
              <a:buFont typeface="Times New Roman"/>
              <a:buChar char="⚫"/>
            </a:pPr>
            <a:r>
              <a:rPr lang="en-US">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indent="-216153" lvl="0" marL="365760" rtl="0" algn="l">
              <a:lnSpc>
                <a:spcPct val="100000"/>
              </a:lnSpc>
              <a:spcBef>
                <a:spcPts val="600"/>
              </a:spcBef>
              <a:spcAft>
                <a:spcPts val="0"/>
              </a:spcAft>
              <a:buClr>
                <a:schemeClr val="dk1"/>
              </a:buClr>
              <a:buSzPts val="1500"/>
              <a:buFont typeface="Times New Roman"/>
              <a:buChar char="⚫"/>
            </a:pPr>
            <a:r>
              <a:rPr lang="en-US">
                <a:latin typeface="Times New Roman"/>
                <a:ea typeface="Times New Roman"/>
                <a:cs typeface="Times New Roman"/>
                <a:sym typeface="Times New Roman"/>
              </a:rPr>
              <a:t>Conclusion and Future scope</a:t>
            </a:r>
            <a:endParaRPr>
              <a:latin typeface="Times New Roman"/>
              <a:ea typeface="Times New Roman"/>
              <a:cs typeface="Times New Roman"/>
              <a:sym typeface="Times New Roman"/>
            </a:endParaRPr>
          </a:p>
          <a:p>
            <a:pPr indent="-216153" lvl="0" marL="365760" rtl="0" algn="l">
              <a:lnSpc>
                <a:spcPct val="100000"/>
              </a:lnSpc>
              <a:spcBef>
                <a:spcPts val="600"/>
              </a:spcBef>
              <a:spcAft>
                <a:spcPts val="0"/>
              </a:spcAft>
              <a:buClr>
                <a:schemeClr val="dk1"/>
              </a:buClr>
              <a:buSzPts val="1500"/>
              <a:buFont typeface="Times New Roman"/>
              <a:buChar char="⚫"/>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idx="1" type="body"/>
          </p:nvPr>
        </p:nvSpPr>
        <p:spPr>
          <a:xfrm>
            <a:off x="1219200" y="914400"/>
            <a:ext cx="7498080" cy="4800600"/>
          </a:xfrm>
          <a:prstGeom prst="rect">
            <a:avLst/>
          </a:prstGeom>
          <a:noFill/>
          <a:ln>
            <a:noFill/>
          </a:ln>
        </p:spPr>
        <p:txBody>
          <a:bodyPr anchorCtr="0" anchor="t" bIns="45700" lIns="91425" spcFirstLastPara="1" rIns="91425" wrap="square" tIns="45700">
            <a:normAutofit/>
          </a:bodyPr>
          <a:lstStyle/>
          <a:p>
            <a:pPr indent="0" lvl="0" marL="82296" rtl="0" algn="ctr">
              <a:lnSpc>
                <a:spcPct val="100000"/>
              </a:lnSpc>
              <a:spcBef>
                <a:spcPts val="0"/>
              </a:spcBef>
              <a:spcAft>
                <a:spcPts val="0"/>
              </a:spcAft>
              <a:buSzPts val="2560"/>
              <a:buNone/>
            </a:pPr>
            <a:r>
              <a:t/>
            </a:r>
            <a:endParaRPr/>
          </a:p>
          <a:p>
            <a:pPr indent="0" lvl="0" marL="82296" rtl="0" algn="ctr">
              <a:lnSpc>
                <a:spcPct val="100000"/>
              </a:lnSpc>
              <a:spcBef>
                <a:spcPts val="600"/>
              </a:spcBef>
              <a:spcAft>
                <a:spcPts val="0"/>
              </a:spcAft>
              <a:buSzPts val="2560"/>
              <a:buNone/>
            </a:pPr>
            <a:r>
              <a:t/>
            </a:r>
            <a:endParaRPr/>
          </a:p>
          <a:p>
            <a:pPr indent="0" lvl="0" marL="82296" rtl="0" algn="ctr">
              <a:lnSpc>
                <a:spcPct val="100000"/>
              </a:lnSpc>
              <a:spcBef>
                <a:spcPts val="600"/>
              </a:spcBef>
              <a:spcAft>
                <a:spcPts val="0"/>
              </a:spcAft>
              <a:buSzPts val="2560"/>
              <a:buNone/>
            </a:pPr>
            <a:r>
              <a:t/>
            </a:r>
            <a:endParaRPr/>
          </a:p>
          <a:p>
            <a:pPr indent="0" lvl="0" marL="82296" rtl="0" algn="ctr">
              <a:lnSpc>
                <a:spcPct val="100000"/>
              </a:lnSpc>
              <a:spcBef>
                <a:spcPts val="600"/>
              </a:spcBef>
              <a:spcAft>
                <a:spcPts val="0"/>
              </a:spcAft>
              <a:buSzPts val="2560"/>
              <a:buNone/>
            </a:pPr>
            <a:r>
              <a:t/>
            </a:r>
            <a:endParaRPr/>
          </a:p>
          <a:p>
            <a:pPr indent="0" lvl="0" marL="82296" rtl="0" algn="ctr">
              <a:lnSpc>
                <a:spcPct val="100000"/>
              </a:lnSpc>
              <a:spcBef>
                <a:spcPts val="600"/>
              </a:spcBef>
              <a:spcAft>
                <a:spcPts val="0"/>
              </a:spcAft>
              <a:buSzPts val="3840"/>
              <a:buNone/>
            </a:pPr>
            <a:r>
              <a:rPr i="1" lang="en-US" sz="4800">
                <a:solidFill>
                  <a:srgbClr val="00B050"/>
                </a:solidFill>
                <a:latin typeface="Bookman Old Style"/>
                <a:ea typeface="Bookman Old Style"/>
                <a:cs typeface="Bookman Old Style"/>
                <a:sym typeface="Bookman Old Style"/>
              </a:rPr>
              <a:t>Thank You</a:t>
            </a:r>
            <a:endParaRPr i="1" sz="4800">
              <a:solidFill>
                <a:srgbClr val="00B050"/>
              </a:solidFill>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1283208" y="-106362"/>
            <a:ext cx="74982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200"/>
              <a:buFont typeface="Times New Roman"/>
              <a:buNone/>
            </a:pPr>
            <a:r>
              <a:rPr b="1" lang="en-US" sz="3200">
                <a:latin typeface="Times New Roman"/>
                <a:ea typeface="Times New Roman"/>
                <a:cs typeface="Times New Roman"/>
                <a:sym typeface="Times New Roman"/>
              </a:rPr>
              <a:t>INTRODUCTION</a:t>
            </a:r>
            <a:endParaRPr b="1" sz="3200">
              <a:latin typeface="Times New Roman"/>
              <a:ea typeface="Times New Roman"/>
              <a:cs typeface="Times New Roman"/>
              <a:sym typeface="Times New Roman"/>
            </a:endParaRPr>
          </a:p>
        </p:txBody>
      </p:sp>
      <p:sp>
        <p:nvSpPr>
          <p:cNvPr id="118" name="Google Shape;118;p15"/>
          <p:cNvSpPr txBox="1"/>
          <p:nvPr>
            <p:ph idx="1" type="body"/>
          </p:nvPr>
        </p:nvSpPr>
        <p:spPr>
          <a:xfrm>
            <a:off x="1123725" y="984175"/>
            <a:ext cx="7809900" cy="5568900"/>
          </a:xfrm>
          <a:prstGeom prst="rect">
            <a:avLst/>
          </a:prstGeom>
          <a:noFill/>
          <a:ln>
            <a:noFill/>
          </a:ln>
        </p:spPr>
        <p:txBody>
          <a:bodyPr anchorCtr="0" anchor="t" bIns="45700" lIns="91425" spcFirstLastPara="1" rIns="91425" wrap="square" tIns="45700">
            <a:normAutofit fontScale="62500" lnSpcReduction="20000"/>
          </a:bodyPr>
          <a:lstStyle/>
          <a:p>
            <a:pPr indent="228600" lvl="0" marL="0" rtl="0" algn="just">
              <a:lnSpc>
                <a:spcPct val="100000"/>
              </a:lnSpc>
              <a:spcBef>
                <a:spcPts val="0"/>
              </a:spcBef>
              <a:spcAft>
                <a:spcPts val="0"/>
              </a:spcAft>
              <a:buSzPct val="80000"/>
              <a:buNone/>
            </a:pPr>
            <a:r>
              <a:rPr lang="en-US">
                <a:latin typeface="Nunito Light"/>
                <a:ea typeface="Nunito Light"/>
                <a:cs typeface="Nunito Light"/>
                <a:sym typeface="Nunito Light"/>
              </a:rPr>
              <a:t> </a:t>
            </a:r>
            <a:r>
              <a:rPr lang="en-US">
                <a:latin typeface="Times New Roman"/>
                <a:ea typeface="Times New Roman"/>
                <a:cs typeface="Times New Roman"/>
                <a:sym typeface="Times New Roman"/>
              </a:rPr>
              <a:t>The localization of eye centers has significant importance in many computer vision applications such as human-computer interaction, face recognition, face matching, user attention or gaze estimation. There are several techniques for eye center localization, some of them make use of a head mounted device, others utilize a chin rest to limit head movements. Moreover, active infrared illumination is used to estimate the eye centers accurately through corneal reflections. Although these techniques allow for very accurate predictions of the eye centers and are often employed in commercial eye-gaze trackers, they are uncomfortable and less robust in daylight applications and outdoor scenarios. Therefore, available light methods for eye Centre detection have been proposed. These methods can roughly be divided into three groups: (i) feature-based methods, (ii) model-based methods, and (iii) hybrid methods. In this project we describe a feature-based approach for eye center localization that can efficiently and accurately locate and track eye centers in low resolution images and videos, e.g., in videos taken with a webcam. We follow a multi-stage scheme that is usually performed for feature-based eye Centre localization (see Figure 1), and we make the following contributions: (i) a novel approach for eye Centre localization, which defines the Centre of a (semi-)circular pattern as the location where most of the image gradients intersect.</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1359408" y="46038"/>
            <a:ext cx="74982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200"/>
              <a:buFont typeface="Times New Roman"/>
              <a:buNone/>
            </a:pPr>
            <a:r>
              <a:rPr b="1" lang="en-US" sz="3200">
                <a:latin typeface="Times New Roman"/>
                <a:ea typeface="Times New Roman"/>
                <a:cs typeface="Times New Roman"/>
                <a:sym typeface="Times New Roman"/>
              </a:rPr>
              <a:t>LITERATURE SURVEY</a:t>
            </a:r>
            <a:endParaRPr b="1" sz="3200">
              <a:latin typeface="Times New Roman"/>
              <a:ea typeface="Times New Roman"/>
              <a:cs typeface="Times New Roman"/>
              <a:sym typeface="Times New Roman"/>
            </a:endParaRPr>
          </a:p>
        </p:txBody>
      </p:sp>
      <p:sp>
        <p:nvSpPr>
          <p:cNvPr id="124" name="Google Shape;124;p16"/>
          <p:cNvSpPr txBox="1"/>
          <p:nvPr>
            <p:ph idx="1" type="body"/>
          </p:nvPr>
        </p:nvSpPr>
        <p:spPr>
          <a:xfrm>
            <a:off x="1096650" y="1417650"/>
            <a:ext cx="7873800" cy="5010600"/>
          </a:xfrm>
          <a:prstGeom prst="rect">
            <a:avLst/>
          </a:prstGeom>
          <a:noFill/>
          <a:ln>
            <a:noFill/>
          </a:ln>
        </p:spPr>
        <p:txBody>
          <a:bodyPr anchorCtr="0" anchor="t" bIns="45700" lIns="91425" spcFirstLastPara="1" rIns="91425" wrap="square" tIns="45700">
            <a:normAutofit/>
          </a:bodyPr>
          <a:lstStyle/>
          <a:p>
            <a:pPr indent="457200" lvl="0" marL="0" rtl="0" algn="just">
              <a:lnSpc>
                <a:spcPct val="100000"/>
              </a:lnSpc>
              <a:spcBef>
                <a:spcPts val="0"/>
              </a:spcBef>
              <a:spcAft>
                <a:spcPts val="0"/>
              </a:spcAft>
              <a:buSzPts val="2560"/>
              <a:buNone/>
            </a:pPr>
            <a:r>
              <a:rPr lang="en-US" sz="2000">
                <a:latin typeface="Times New Roman"/>
                <a:ea typeface="Times New Roman"/>
                <a:cs typeface="Times New Roman"/>
                <a:sym typeface="Times New Roman"/>
              </a:rPr>
              <a:t>As we all know that that there has been tremendous difficulty for </a:t>
            </a:r>
            <a:r>
              <a:rPr lang="en-US" sz="2000">
                <a:latin typeface="Times New Roman"/>
                <a:ea typeface="Times New Roman"/>
                <a:cs typeface="Times New Roman"/>
                <a:sym typeface="Times New Roman"/>
              </a:rPr>
              <a:t>specially</a:t>
            </a:r>
            <a:r>
              <a:rPr lang="en-US" sz="2000">
                <a:latin typeface="Times New Roman"/>
                <a:ea typeface="Times New Roman"/>
                <a:cs typeface="Times New Roman"/>
                <a:sym typeface="Times New Roman"/>
              </a:rPr>
              <a:t> abled to use new day technology like laptop mobile phone and another personal computer. But the advancement in the technology has </a:t>
            </a:r>
            <a:r>
              <a:rPr lang="en-US" sz="2000">
                <a:latin typeface="Times New Roman"/>
                <a:ea typeface="Times New Roman"/>
                <a:cs typeface="Times New Roman"/>
                <a:sym typeface="Times New Roman"/>
              </a:rPr>
              <a:t>brought</a:t>
            </a:r>
            <a:r>
              <a:rPr lang="en-US" sz="2000">
                <a:latin typeface="Times New Roman"/>
                <a:ea typeface="Times New Roman"/>
                <a:cs typeface="Times New Roman"/>
                <a:sym typeface="Times New Roman"/>
              </a:rPr>
              <a:t> to a verge where the computer can be used without physically without moving a kind of objects. This recent advancement has motivated us to design and implement a solution with which a personal and industrial computer can be used without contact with appreciably its high accuracy. We are creating a software stack which grabs eye gaze process it using digital image processing techniques and move the cursor on the screen relative to position in the </a:t>
            </a:r>
            <a:r>
              <a:rPr lang="en-US" sz="2000">
                <a:latin typeface="Times New Roman"/>
                <a:ea typeface="Times New Roman"/>
                <a:cs typeface="Times New Roman"/>
                <a:sym typeface="Times New Roman"/>
              </a:rPr>
              <a:t>eyeball</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457200" lvl="0" marL="0" rtl="0" algn="just">
              <a:lnSpc>
                <a:spcPct val="100000"/>
              </a:lnSpc>
              <a:spcBef>
                <a:spcPts val="0"/>
              </a:spcBef>
              <a:spcAft>
                <a:spcPts val="0"/>
              </a:spcAft>
              <a:buSzPts val="2560"/>
              <a:buNone/>
            </a:pPr>
            <a:r>
              <a:rPr lang="en-US" sz="2000">
                <a:latin typeface="Times New Roman"/>
                <a:ea typeface="Times New Roman"/>
                <a:cs typeface="Times New Roman"/>
                <a:sym typeface="Times New Roman"/>
              </a:rPr>
              <a:t>We want this solution to be accurate and precise enough for day-to-day use. We also want to reduce the cost of building and maintaining software solution with latest robust t</a:t>
            </a:r>
            <a:r>
              <a:rPr lang="en-US" sz="2000">
                <a:latin typeface="Times New Roman"/>
                <a:ea typeface="Times New Roman"/>
                <a:cs typeface="Times New Roman"/>
                <a:sym typeface="Times New Roman"/>
              </a:rPr>
              <a:t>echnology</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17"/>
          <p:cNvGraphicFramePr/>
          <p:nvPr/>
        </p:nvGraphicFramePr>
        <p:xfrm>
          <a:off x="1009650" y="132550"/>
          <a:ext cx="3000000" cy="3000000"/>
        </p:xfrm>
        <a:graphic>
          <a:graphicData uri="http://schemas.openxmlformats.org/drawingml/2006/table">
            <a:tbl>
              <a:tblPr>
                <a:noFill/>
                <a:tableStyleId>{0FA7A360-715D-4FE6-A648-FFCCF2510DF2}</a:tableStyleId>
              </a:tblPr>
              <a:tblGrid>
                <a:gridCol w="2419350"/>
                <a:gridCol w="1085850"/>
                <a:gridCol w="2114550"/>
                <a:gridCol w="2514600"/>
              </a:tblGrid>
              <a:tr h="400050">
                <a:tc>
                  <a:txBody>
                    <a:bodyPr/>
                    <a:lstStyle/>
                    <a:p>
                      <a:pPr indent="0" lvl="0" marL="0" rtl="0" algn="ctr">
                        <a:lnSpc>
                          <a:spcPct val="115000"/>
                        </a:lnSpc>
                        <a:spcBef>
                          <a:spcPts val="0"/>
                        </a:spcBef>
                        <a:spcAft>
                          <a:spcPts val="300"/>
                        </a:spcAft>
                        <a:buNone/>
                      </a:pPr>
                      <a:r>
                        <a:rPr b="1" lang="en-US" sz="1200">
                          <a:latin typeface="Times New Roman"/>
                          <a:ea typeface="Times New Roman"/>
                          <a:cs typeface="Times New Roman"/>
                          <a:sym typeface="Times New Roman"/>
                        </a:rPr>
                        <a:t>Paper Title</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b="1" lang="en-US" sz="1200">
                          <a:latin typeface="Times New Roman"/>
                          <a:ea typeface="Times New Roman"/>
                          <a:cs typeface="Times New Roman"/>
                          <a:sym typeface="Times New Roman"/>
                        </a:rPr>
                        <a:t>Method</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b="1" lang="en-US" sz="1200">
                          <a:latin typeface="Times New Roman"/>
                          <a:ea typeface="Times New Roman"/>
                          <a:cs typeface="Times New Roman"/>
                          <a:sym typeface="Times New Roman"/>
                        </a:rPr>
                        <a:t>Merits</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b="1" lang="en-US" sz="1200">
                          <a:latin typeface="Times New Roman"/>
                          <a:ea typeface="Times New Roman"/>
                          <a:cs typeface="Times New Roman"/>
                          <a:sym typeface="Times New Roman"/>
                        </a:rPr>
                        <a:t>Demerits</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62975">
                <a:tc>
                  <a:txBody>
                    <a:bodyPr/>
                    <a:lstStyle/>
                    <a:p>
                      <a:pPr indent="0" lvl="0" marL="0" rtl="0" algn="just">
                        <a:lnSpc>
                          <a:spcPct val="115000"/>
                        </a:lnSpc>
                        <a:spcBef>
                          <a:spcPts val="0"/>
                        </a:spcBef>
                        <a:spcAft>
                          <a:spcPts val="300"/>
                        </a:spcAft>
                        <a:buNone/>
                      </a:pPr>
                      <a:r>
                        <a:rPr lang="en-US" sz="1200">
                          <a:latin typeface="Times New Roman"/>
                          <a:ea typeface="Times New Roman"/>
                          <a:cs typeface="Times New Roman"/>
                          <a:sym typeface="Times New Roman"/>
                        </a:rPr>
                        <a:t>Shih S.-W., Liu J. A novel approach to 3-D gaze tracking using stereo cameras. </a:t>
                      </a:r>
                      <a:r>
                        <a:rPr i="1" lang="en-US" sz="1200">
                          <a:latin typeface="Times New Roman"/>
                          <a:ea typeface="Times New Roman"/>
                          <a:cs typeface="Times New Roman"/>
                          <a:sym typeface="Times New Roman"/>
                        </a:rPr>
                        <a:t>Trans. Sys. Man Cyber. Part B. </a:t>
                      </a:r>
                      <a:r>
                        <a:rPr lang="en-US" sz="1200">
                          <a:latin typeface="Times New Roman"/>
                          <a:ea typeface="Times New Roman"/>
                          <a:cs typeface="Times New Roman"/>
                          <a:sym typeface="Times New Roman"/>
                        </a:rPr>
                        <a:t>2004;</a:t>
                      </a:r>
                      <a:r>
                        <a:rPr b="1" lang="en-US" sz="1200">
                          <a:latin typeface="Times New Roman"/>
                          <a:ea typeface="Times New Roman"/>
                          <a:cs typeface="Times New Roman"/>
                          <a:sym typeface="Times New Roman"/>
                        </a:rPr>
                        <a:t>34</a:t>
                      </a:r>
                      <a:r>
                        <a:rPr lang="en-US" sz="1200">
                          <a:latin typeface="Times New Roman"/>
                          <a:ea typeface="Times New Roman"/>
                          <a:cs typeface="Times New Roman"/>
                          <a:sym typeface="Times New Roman"/>
                        </a:rPr>
                        <a:t>:234–245. doi: 10.1109/TSMCB.2003.811128.</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0" rtl="0" algn="just">
                        <a:lnSpc>
                          <a:spcPct val="115000"/>
                        </a:lnSpc>
                        <a:spcBef>
                          <a:spcPts val="0"/>
                        </a:spcBef>
                        <a:spcAft>
                          <a:spcPts val="300"/>
                        </a:spcAft>
                        <a:buNone/>
                      </a:pPr>
                      <a:r>
                        <a:rPr lang="en-US" sz="1200">
                          <a:latin typeface="Times New Roman"/>
                          <a:ea typeface="Times New Roman"/>
                          <a:cs typeface="Times New Roman"/>
                          <a:sym typeface="Times New Roman"/>
                        </a:rPr>
                        <a:t>Uses a Model Based Approach</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●In a model-based technique, the corneal center, which is the point of intersection of visual and optical axes, is considered as an important parameter for gaze estimation. If the corneal curvature is already known, it is possible to determine the corneal center with the help of two light sources and a camera.</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 For estimation of corneal curvature, anthropomorphic averages are usually adopted due to their simplicity and ease of use. However, if the eye-related parameters are unidentified, at least two cameras and two light sources are required to estimate the corneal center. Several studies, such as used model-based techniques in a fully calibrated arrangement. At a minimum, a single point of calibration is mandatory to estimate the angle between the visual and optical axes..</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02400">
                <a:tc>
                  <a:txBody>
                    <a:bodyPr/>
                    <a:lstStyle/>
                    <a:p>
                      <a:pPr indent="0" lvl="0" marL="0" rtl="0" algn="just">
                        <a:lnSpc>
                          <a:spcPct val="115000"/>
                        </a:lnSpc>
                        <a:spcBef>
                          <a:spcPts val="0"/>
                        </a:spcBef>
                        <a:spcAft>
                          <a:spcPts val="300"/>
                        </a:spcAft>
                        <a:buNone/>
                      </a:pPr>
                      <a:r>
                        <a:rPr lang="en-US" sz="1200">
                          <a:latin typeface="Times New Roman"/>
                          <a:ea typeface="Times New Roman"/>
                          <a:cs typeface="Times New Roman"/>
                          <a:sym typeface="Times New Roman"/>
                        </a:rPr>
                        <a:t>Hansen D.W., Hansen J.P., Nielsen M., Johansen A.S., Stegmann M.B. Eye typing using Markov and active appearance models; Proceedings of the Sixth IEEE Workshop on Applications of Computer Vision (WACV 2002); Orlando, FL, USA. 4 December 2002; pp. 132–136.</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300"/>
                        </a:spcAft>
                        <a:buNone/>
                      </a:pPr>
                      <a:r>
                        <a:rPr lang="en-US" sz="1200">
                          <a:latin typeface="Times New Roman"/>
                          <a:ea typeface="Times New Roman"/>
                          <a:cs typeface="Times New Roman"/>
                          <a:sym typeface="Times New Roman"/>
                        </a:rPr>
                        <a:t>Single-glint techniques</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●In initial gaze tracking applications, a single source of IR light was employed to enhance the contrast and consequently produce stable gaze estimates.</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 Many single-glint techniques were implicitly based on an erroneous assumption that “the corneal surface is a perfect mirror.”</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This assumption inferred that the glint should remain stationary as long as the head position is fixed even when the corneal surface rotates. Therefore, the glint is taken as the origin in glint-centered coordinate systems. In this view, the difference between the pupil center and the glint is utilized to estimate the gaze direction.</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aphicFrame>
        <p:nvGraphicFramePr>
          <p:cNvPr id="136" name="Google Shape;136;p18"/>
          <p:cNvGraphicFramePr/>
          <p:nvPr/>
        </p:nvGraphicFramePr>
        <p:xfrm>
          <a:off x="1371600" y="0"/>
          <a:ext cx="3000000" cy="3000000"/>
        </p:xfrm>
        <a:graphic>
          <a:graphicData uri="http://schemas.openxmlformats.org/drawingml/2006/table">
            <a:tbl>
              <a:tblPr bandRow="1">
                <a:noFill/>
                <a:tableStyleId>{923885D1-1FF6-412D-B2A4-A39DCCA5BE2A}</a:tableStyleId>
              </a:tblPr>
              <a:tblGrid>
                <a:gridCol w="1680275"/>
                <a:gridCol w="984625"/>
                <a:gridCol w="2408025"/>
                <a:gridCol w="2204675"/>
              </a:tblGrid>
              <a:tr h="1988250">
                <a:tc>
                  <a:txBody>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A precise and inexpensive magnetic field search coil system for measuring eye and head movements.</a:t>
                      </a:r>
                      <a:endParaRPr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300"/>
                        </a:spcAft>
                        <a:buNone/>
                      </a:pPr>
                      <a:r>
                        <a:rPr lang="en-US" sz="1200">
                          <a:latin typeface="Times New Roman"/>
                          <a:ea typeface="Times New Roman"/>
                          <a:cs typeface="Times New Roman"/>
                          <a:sym typeface="Times New Roman"/>
                        </a:rPr>
                        <a:t>Scleral Search Coils </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300"/>
                        </a:spcAft>
                        <a:buNone/>
                      </a:pPr>
                      <a:r>
                        <a:rPr lang="en-US" sz="1200">
                          <a:latin typeface="Times New Roman"/>
                          <a:ea typeface="Times New Roman"/>
                          <a:cs typeface="Times New Roman"/>
                          <a:sym typeface="Times New Roman"/>
                        </a:rPr>
                        <a:t>The advantage of such a method is the high accuracy and the nearly unlimited resolution in time. </a:t>
                      </a:r>
                      <a:endParaRPr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It is an invasive method, requiring something to be placed into the eyes. To the best of our knowledge, this method of eye tracking has not been used for HCI by gaze, so far. This method is mostly used in medical and psychological research.</a:t>
                      </a:r>
                      <a:endParaRPr sz="1200">
                        <a:latin typeface="Times New Roman"/>
                        <a:ea typeface="Times New Roman"/>
                        <a:cs typeface="Times New Roman"/>
                        <a:sym typeface="Times New Roman"/>
                      </a:endParaRPr>
                    </a:p>
                  </a:txBody>
                  <a:tcPr marT="0" marB="0" marR="68575" marL="68575"/>
                </a:tc>
              </a:tr>
              <a:tr h="2971850">
                <a:tc>
                  <a:txBody>
                    <a:bodyPr/>
                    <a:lstStyle/>
                    <a:p>
                      <a:pPr indent="0" lvl="0" marL="0" rtl="0" algn="l">
                        <a:lnSpc>
                          <a:spcPct val="115000"/>
                        </a:lnSpc>
                        <a:spcBef>
                          <a:spcPts val="0"/>
                        </a:spcBef>
                        <a:spcAft>
                          <a:spcPts val="0"/>
                        </a:spcAft>
                        <a:buNone/>
                      </a:pPr>
                      <a:r>
                        <a:rPr lang="en-US" sz="1000"/>
                        <a:t>https://www.researchgate.net/publication/327578844_ELECTROOCULOGRAPHY_ANALYSIS_ON_DEVICE_CONTROL_BY_SIGNAL_PROCESSING</a:t>
                      </a:r>
                      <a:endParaRPr sz="10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spcBef>
                          <a:spcPts val="0"/>
                        </a:spcBef>
                        <a:spcAft>
                          <a:spcPts val="300"/>
                        </a:spcAft>
                        <a:buNone/>
                      </a:pPr>
                      <a:r>
                        <a:t/>
                      </a:r>
                      <a:endParaRPr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ELECTRO OCULOGRAPHY</a:t>
                      </a:r>
                      <a:endParaRPr sz="1200">
                        <a:latin typeface="Times New Roman"/>
                        <a:ea typeface="Times New Roman"/>
                        <a:cs typeface="Times New Roman"/>
                        <a:sym typeface="Times New Roman"/>
                      </a:endParaRPr>
                    </a:p>
                    <a:p>
                      <a:pPr indent="0" lvl="0" marL="0" rtl="0" algn="just">
                        <a:spcBef>
                          <a:spcPts val="300"/>
                        </a:spcBef>
                        <a:spcAft>
                          <a:spcPts val="300"/>
                        </a:spcAft>
                        <a:buNone/>
                      </a:pPr>
                      <a:r>
                        <a:t/>
                      </a:r>
                      <a:endParaRPr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●Sensors are attached at the skin around the eyes to measure if an electric field exists when eyes rotate.</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●It is a cheap, easy and invasive method of recording large eye movements.</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●By recording small differences in the skin potential around the eye, the position of the eye can be estimated. By carefully placing electrodes, it is possible to separately record horizontal and vertical movements. </a:t>
                      </a:r>
                      <a:endParaRPr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●However, the signal can change when there is no eye movement.</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●This technique is not well-suited for everyday use, since it requires the close contact of electrodes to the user but is still frequently used by clinicians.</a:t>
                      </a:r>
                      <a:endParaRPr sz="1200">
                        <a:latin typeface="Times New Roman"/>
                        <a:ea typeface="Times New Roman"/>
                        <a:cs typeface="Times New Roman"/>
                        <a:sym typeface="Times New Roman"/>
                      </a:endParaRPr>
                    </a:p>
                    <a:p>
                      <a:pPr indent="0" lvl="0" marL="171450" rtl="0" algn="just">
                        <a:spcBef>
                          <a:spcPts val="0"/>
                        </a:spcBef>
                        <a:spcAft>
                          <a:spcPts val="300"/>
                        </a:spcAft>
                        <a:buNone/>
                      </a:pPr>
                      <a:r>
                        <a:t/>
                      </a:r>
                      <a:endParaRPr sz="1200">
                        <a:latin typeface="Times New Roman"/>
                        <a:ea typeface="Times New Roman"/>
                        <a:cs typeface="Times New Roman"/>
                        <a:sym typeface="Times New Roman"/>
                      </a:endParaRPr>
                    </a:p>
                  </a:txBody>
                  <a:tcPr marT="0" marB="0" marR="68575" marL="68575"/>
                </a:tc>
              </a:tr>
              <a:tr h="12700">
                <a:tc>
                  <a:txBody>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 Pérez, A &amp; Córdoba, Mª &amp; Garcia-Dopico, Antonio &amp; Méndez, R &amp; Muñoz, Maria &amp; Pedraza, J.L. &amp; Sánchez, F. (2003). A precise eye-gaze detection and tracking system. </a:t>
                      </a:r>
                      <a:endParaRPr sz="1200">
                        <a:latin typeface="Times New Roman"/>
                        <a:ea typeface="Times New Roman"/>
                        <a:cs typeface="Times New Roman"/>
                        <a:sym typeface="Times New Roman"/>
                      </a:endParaRPr>
                    </a:p>
                    <a:p>
                      <a:pPr indent="0" lvl="0" marL="0" rtl="0" algn="just">
                        <a:spcBef>
                          <a:spcPts val="0"/>
                        </a:spcBef>
                        <a:spcAft>
                          <a:spcPts val="300"/>
                        </a:spcAft>
                        <a:buNone/>
                      </a:pPr>
                      <a:r>
                        <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300"/>
                        </a:spcAft>
                        <a:buNone/>
                      </a:pPr>
                      <a:r>
                        <a:rPr lang="en-US" sz="1200"/>
                        <a:t>Infrared Oculography</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US" sz="1200">
                          <a:latin typeface="Times New Roman"/>
                          <a:ea typeface="Times New Roman"/>
                          <a:cs typeface="Times New Roman"/>
                          <a:sym typeface="Times New Roman"/>
                        </a:rPr>
                        <a:t>●The light source and sensors can be placed on spherical glasses. Hence it is an invasive method. The infrared oculography has less noise than electro-oculography, but is more sensitive to changes of external light tension.</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0" marB="0" marR="68575" marL="68575"/>
                </a:tc>
                <a:tc>
                  <a:txBody>
                    <a:bodyPr/>
                    <a:lstStyle/>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●The main disadvantage of this method is that it can measure eye movement only for about ±35 degrees along the horizontal axis and ±20 degrees along the vertical axis.</a:t>
                      </a:r>
                      <a:endParaRPr sz="1200">
                        <a:latin typeface="Times New Roman"/>
                        <a:ea typeface="Times New Roman"/>
                        <a:cs typeface="Times New Roman"/>
                        <a:sym typeface="Times New Roman"/>
                      </a:endParaRPr>
                    </a:p>
                    <a:p>
                      <a:pPr indent="0" lvl="0" marL="0" rtl="0" algn="just">
                        <a:spcBef>
                          <a:spcPts val="300"/>
                        </a:spcBef>
                        <a:spcAft>
                          <a:spcPts val="300"/>
                        </a:spcAft>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200"/>
              <a:buFont typeface="Times New Roman"/>
              <a:buNone/>
            </a:pPr>
            <a:r>
              <a:rPr b="1" lang="en-US" sz="3200">
                <a:latin typeface="Times New Roman"/>
                <a:ea typeface="Times New Roman"/>
                <a:cs typeface="Times New Roman"/>
                <a:sym typeface="Times New Roman"/>
              </a:rPr>
              <a:t>OBJECTIVES</a:t>
            </a:r>
            <a:endParaRPr sz="3200"/>
          </a:p>
        </p:txBody>
      </p:sp>
      <p:sp>
        <p:nvSpPr>
          <p:cNvPr id="142" name="Google Shape;142;p19"/>
          <p:cNvSpPr txBox="1"/>
          <p:nvPr>
            <p:ph idx="1" type="body"/>
          </p:nvPr>
        </p:nvSpPr>
        <p:spPr>
          <a:xfrm>
            <a:off x="1359400" y="1401900"/>
            <a:ext cx="7498200" cy="5436900"/>
          </a:xfrm>
          <a:prstGeom prst="rect">
            <a:avLst/>
          </a:prstGeom>
          <a:noFill/>
          <a:ln>
            <a:noFill/>
          </a:ln>
        </p:spPr>
        <p:txBody>
          <a:bodyPr anchorCtr="0" anchor="t" bIns="45700" lIns="91425" spcFirstLastPara="1" rIns="91425" wrap="square" tIns="45700">
            <a:normAutofit/>
          </a:bodyPr>
          <a:lstStyle/>
          <a:p>
            <a:pPr indent="-304800" lvl="0" marL="457200" rtl="0" algn="l">
              <a:lnSpc>
                <a:spcPct val="115000"/>
              </a:lnSpc>
              <a:spcBef>
                <a:spcPts val="0"/>
              </a:spcBef>
              <a:spcAft>
                <a:spcPts val="0"/>
              </a:spcAft>
              <a:buClr>
                <a:schemeClr val="dk1"/>
              </a:buClr>
              <a:buSzPts val="1200"/>
              <a:buFont typeface="Times New Roman"/>
              <a:buChar char="⚫"/>
            </a:pPr>
            <a:r>
              <a:rPr lang="en-US" sz="2000">
                <a:highlight>
                  <a:schemeClr val="lt1"/>
                </a:highlight>
                <a:latin typeface="Times New Roman"/>
                <a:ea typeface="Times New Roman"/>
                <a:cs typeface="Times New Roman"/>
                <a:sym typeface="Times New Roman"/>
              </a:rPr>
              <a:t>Provide a cheap eye-tracking system.  ​</a:t>
            </a:r>
            <a:endParaRPr sz="2000">
              <a:highlight>
                <a:schemeClr val="lt1"/>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2000">
                <a:highlight>
                  <a:schemeClr val="lt1"/>
                </a:highlight>
                <a:latin typeface="Times New Roman"/>
                <a:ea typeface="Times New Roman"/>
                <a:cs typeface="Times New Roman"/>
                <a:sym typeface="Times New Roman"/>
              </a:rPr>
              <a:t> To control the cursor of a computer with eyes.  ​</a:t>
            </a:r>
            <a:endParaRPr sz="2000">
              <a:highlight>
                <a:schemeClr val="lt1"/>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2000">
                <a:highlight>
                  <a:schemeClr val="lt1"/>
                </a:highlight>
                <a:latin typeface="Times New Roman"/>
                <a:ea typeface="Times New Roman"/>
                <a:cs typeface="Times New Roman"/>
                <a:sym typeface="Times New Roman"/>
              </a:rPr>
              <a:t>Allow physically disabled people to use computers.  ​</a:t>
            </a:r>
            <a:endParaRPr sz="2000">
              <a:highlight>
                <a:schemeClr val="lt1"/>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2000">
                <a:highlight>
                  <a:schemeClr val="lt1"/>
                </a:highlight>
                <a:latin typeface="Times New Roman"/>
                <a:ea typeface="Times New Roman"/>
                <a:cs typeface="Times New Roman"/>
                <a:sym typeface="Times New Roman"/>
              </a:rPr>
              <a:t>To control a computer and communicate with other systems.  ​</a:t>
            </a:r>
            <a:endParaRPr sz="2000">
              <a:highlight>
                <a:schemeClr val="lt1"/>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2000">
                <a:highlight>
                  <a:schemeClr val="lt1"/>
                </a:highlight>
                <a:latin typeface="Times New Roman"/>
                <a:ea typeface="Times New Roman"/>
                <a:cs typeface="Times New Roman"/>
                <a:sym typeface="Times New Roman"/>
              </a:rPr>
              <a:t>To provide a real-time accurate eyes gesture control system.  ​</a:t>
            </a:r>
            <a:endParaRPr sz="2000">
              <a:highlight>
                <a:schemeClr val="lt1"/>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2000">
                <a:highlight>
                  <a:schemeClr val="lt1"/>
                </a:highlight>
                <a:latin typeface="Times New Roman"/>
                <a:ea typeface="Times New Roman"/>
                <a:cs typeface="Times New Roman"/>
                <a:sym typeface="Times New Roman"/>
              </a:rPr>
              <a:t>To provide a hand free mouse control system.  ​</a:t>
            </a:r>
            <a:endParaRPr sz="2000">
              <a:highlight>
                <a:schemeClr val="lt1"/>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2000">
                <a:highlight>
                  <a:schemeClr val="lt1"/>
                </a:highlight>
                <a:latin typeface="Times New Roman"/>
                <a:ea typeface="Times New Roman"/>
                <a:cs typeface="Times New Roman"/>
                <a:sym typeface="Times New Roman"/>
              </a:rPr>
              <a:t>To provide a complete generic eye-gesture mouse control system.  ​</a:t>
            </a:r>
            <a:endParaRPr sz="2000">
              <a:highlight>
                <a:schemeClr val="lt1"/>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2000">
                <a:highlight>
                  <a:schemeClr val="lt1"/>
                </a:highlight>
                <a:latin typeface="Times New Roman"/>
                <a:ea typeface="Times New Roman"/>
                <a:cs typeface="Times New Roman"/>
                <a:sym typeface="Times New Roman"/>
              </a:rPr>
              <a:t>To provide a complete wire free mouse control system.  ​</a:t>
            </a:r>
            <a:endParaRPr sz="2000">
              <a:highlight>
                <a:schemeClr val="lt1"/>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2000">
                <a:highlight>
                  <a:schemeClr val="lt1"/>
                </a:highlight>
                <a:latin typeface="Times New Roman"/>
                <a:ea typeface="Times New Roman"/>
                <a:cs typeface="Times New Roman"/>
                <a:sym typeface="Times New Roman"/>
              </a:rPr>
              <a:t>Easy to control cursor movement of a mouse.​</a:t>
            </a:r>
            <a:endParaRPr sz="2000">
              <a:highlight>
                <a:schemeClr val="lt1"/>
              </a:highlight>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0"/>
          <p:cNvPicPr preferRelativeResize="0"/>
          <p:nvPr/>
        </p:nvPicPr>
        <p:blipFill>
          <a:blip r:embed="rId3">
            <a:alphaModFix/>
          </a:blip>
          <a:stretch>
            <a:fillRect/>
          </a:stretch>
        </p:blipFill>
        <p:spPr>
          <a:xfrm>
            <a:off x="3013775" y="231700"/>
            <a:ext cx="5991200" cy="6379175"/>
          </a:xfrm>
          <a:prstGeom prst="rect">
            <a:avLst/>
          </a:prstGeom>
          <a:noFill/>
          <a:ln>
            <a:noFill/>
          </a:ln>
        </p:spPr>
      </p:pic>
      <p:sp>
        <p:nvSpPr>
          <p:cNvPr id="148" name="Google Shape;148;p20"/>
          <p:cNvSpPr txBox="1"/>
          <p:nvPr>
            <p:ph type="title"/>
          </p:nvPr>
        </p:nvSpPr>
        <p:spPr>
          <a:xfrm>
            <a:off x="973100" y="304800"/>
            <a:ext cx="8727300" cy="1209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200"/>
              <a:buFont typeface="Times New Roman"/>
              <a:buNone/>
            </a:pPr>
            <a:r>
              <a:rPr b="1" lang="en-US" sz="3600">
                <a:latin typeface="Times New Roman"/>
                <a:ea typeface="Times New Roman"/>
                <a:cs typeface="Times New Roman"/>
                <a:sym typeface="Times New Roman"/>
              </a:rPr>
              <a:t>METHODOLOGY</a:t>
            </a:r>
            <a:r>
              <a:rPr b="1" lang="en-US" sz="3200">
                <a:latin typeface="Times New Roman"/>
                <a:ea typeface="Times New Roman"/>
                <a:cs typeface="Times New Roman"/>
                <a:sym typeface="Times New Roman"/>
              </a:rPr>
              <a:t>:</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idx="1" type="body"/>
          </p:nvPr>
        </p:nvSpPr>
        <p:spPr>
          <a:xfrm>
            <a:off x="1014300" y="133925"/>
            <a:ext cx="8129700" cy="6203400"/>
          </a:xfrm>
          <a:prstGeom prst="rect">
            <a:avLst/>
          </a:prstGeom>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1100"/>
              <a:buFont typeface="Arial"/>
              <a:buNone/>
            </a:pPr>
            <a:r>
              <a:rPr b="1" lang="en-US" sz="3100">
                <a:solidFill>
                  <a:srgbClr val="CC0000"/>
                </a:solidFill>
                <a:latin typeface="Times New Roman"/>
                <a:ea typeface="Times New Roman"/>
                <a:cs typeface="Times New Roman"/>
                <a:sym typeface="Times New Roman"/>
              </a:rPr>
              <a:t>Algorithm</a:t>
            </a:r>
            <a:endParaRPr b="1" sz="3100">
              <a:solidFill>
                <a:srgbClr val="CC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US" sz="1800">
                <a:latin typeface="Times New Roman"/>
                <a:ea typeface="Times New Roman"/>
                <a:cs typeface="Times New Roman"/>
                <a:sym typeface="Times New Roman"/>
              </a:rPr>
              <a:t>Step 1:</a:t>
            </a:r>
            <a:r>
              <a:rPr lang="en-US" sz="1800">
                <a:latin typeface="Times New Roman"/>
                <a:ea typeface="Times New Roman"/>
                <a:cs typeface="Times New Roman"/>
                <a:sym typeface="Times New Roman"/>
              </a:rPr>
              <a:t> The image of the user is captured using the laptop/computer using the open source library called as OpenCV in Python.</a:t>
            </a:r>
            <a:endParaRPr sz="18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b="1" lang="en-US" sz="1800">
                <a:latin typeface="Times New Roman"/>
                <a:ea typeface="Times New Roman"/>
                <a:cs typeface="Times New Roman"/>
                <a:sym typeface="Times New Roman"/>
              </a:rPr>
              <a:t>Step 2:</a:t>
            </a:r>
            <a:r>
              <a:rPr lang="en-US" sz="1800">
                <a:latin typeface="Times New Roman"/>
                <a:ea typeface="Times New Roman"/>
                <a:cs typeface="Times New Roman"/>
                <a:sym typeface="Times New Roman"/>
              </a:rPr>
              <a:t> The captured image is preprocessed and fed into the library to extract the face from the image. The library that provides this framework is written in C++ and is called as dlib.</a:t>
            </a:r>
            <a:endParaRPr sz="18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b="1" lang="en-US" sz="1800">
                <a:latin typeface="Times New Roman"/>
                <a:ea typeface="Times New Roman"/>
                <a:cs typeface="Times New Roman"/>
                <a:sym typeface="Times New Roman"/>
              </a:rPr>
              <a:t>Step 3:</a:t>
            </a:r>
            <a:r>
              <a:rPr lang="en-US" sz="1800">
                <a:latin typeface="Times New Roman"/>
                <a:ea typeface="Times New Roman"/>
                <a:cs typeface="Times New Roman"/>
                <a:sym typeface="Times New Roman"/>
              </a:rPr>
              <a:t> The approximate positions of the eyes is captured from the extracted face using the various facial features.</a:t>
            </a:r>
            <a:endParaRPr sz="18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b="1" lang="en-US" sz="1800">
                <a:latin typeface="Times New Roman"/>
                <a:ea typeface="Times New Roman"/>
                <a:cs typeface="Times New Roman"/>
                <a:sym typeface="Times New Roman"/>
              </a:rPr>
              <a:t>Step 4:</a:t>
            </a:r>
            <a:r>
              <a:rPr lang="en-US" sz="1800">
                <a:latin typeface="Times New Roman"/>
                <a:ea typeface="Times New Roman"/>
                <a:cs typeface="Times New Roman"/>
                <a:sym typeface="Times New Roman"/>
              </a:rPr>
              <a:t> The Fabian-Timm algorithm is applied on the extracted eyes to find the exact position of the iris in both the eyeballs.</a:t>
            </a:r>
            <a:endParaRPr sz="18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b="1" lang="en-US" sz="1800">
                <a:latin typeface="Times New Roman"/>
                <a:ea typeface="Times New Roman"/>
                <a:cs typeface="Times New Roman"/>
                <a:sym typeface="Times New Roman"/>
              </a:rPr>
              <a:t>Step 5: </a:t>
            </a:r>
            <a:r>
              <a:rPr lang="en-US" sz="1800">
                <a:latin typeface="Times New Roman"/>
                <a:ea typeface="Times New Roman"/>
                <a:cs typeface="Times New Roman"/>
                <a:sym typeface="Times New Roman"/>
              </a:rPr>
              <a:t>Two variables are calculated from the relative positions of the eyes as perceived from the camera. The variables are </a:t>
            </a:r>
            <a:r>
              <a:rPr b="1" lang="en-US" sz="1800">
                <a:latin typeface="Times New Roman"/>
                <a:ea typeface="Times New Roman"/>
                <a:cs typeface="Times New Roman"/>
                <a:sym typeface="Times New Roman"/>
              </a:rPr>
              <a:t>horizontal </a:t>
            </a:r>
            <a:r>
              <a:rPr lang="en-US" sz="1800">
                <a:latin typeface="Times New Roman"/>
                <a:ea typeface="Times New Roman"/>
                <a:cs typeface="Times New Roman"/>
                <a:sym typeface="Times New Roman"/>
              </a:rPr>
              <a:t>&amp; </a:t>
            </a:r>
            <a:r>
              <a:rPr b="1" lang="en-US" sz="1800">
                <a:latin typeface="Times New Roman"/>
                <a:ea typeface="Times New Roman"/>
                <a:cs typeface="Times New Roman"/>
                <a:sym typeface="Times New Roman"/>
              </a:rPr>
              <a:t>vertical </a:t>
            </a:r>
            <a:r>
              <a:rPr lang="en-US" sz="1800">
                <a:latin typeface="Times New Roman"/>
                <a:ea typeface="Times New Roman"/>
                <a:cs typeface="Times New Roman"/>
                <a:sym typeface="Times New Roman"/>
              </a:rPr>
              <a:t>ratios.</a:t>
            </a:r>
            <a:endParaRPr sz="18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b="1" lang="en-US" sz="1800">
                <a:latin typeface="Times New Roman"/>
                <a:ea typeface="Times New Roman"/>
                <a:cs typeface="Times New Roman"/>
                <a:sym typeface="Times New Roman"/>
              </a:rPr>
              <a:t>Step 6: </a:t>
            </a:r>
            <a:r>
              <a:rPr lang="en-US" sz="1800">
                <a:latin typeface="Times New Roman"/>
                <a:ea typeface="Times New Roman"/>
                <a:cs typeface="Times New Roman"/>
                <a:sym typeface="Times New Roman"/>
              </a:rPr>
              <a:t>The two ratios calculated are then mapped to the relative coordinates on the screen.</a:t>
            </a:r>
            <a:endParaRPr sz="18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b="1" lang="en-US" sz="1800">
                <a:latin typeface="Times New Roman"/>
                <a:ea typeface="Times New Roman"/>
                <a:cs typeface="Times New Roman"/>
                <a:sym typeface="Times New Roman"/>
              </a:rPr>
              <a:t>Step 7: </a:t>
            </a:r>
            <a:r>
              <a:rPr lang="en-US" sz="1800">
                <a:latin typeface="Times New Roman"/>
                <a:ea typeface="Times New Roman"/>
                <a:cs typeface="Times New Roman"/>
                <a:sym typeface="Times New Roman"/>
              </a:rPr>
              <a:t>The computer’s cursor is then moved to the absolute position on the screen as perceived from the camera.</a:t>
            </a:r>
            <a:endParaRPr sz="1800">
              <a:latin typeface="Times New Roman"/>
              <a:ea typeface="Times New Roman"/>
              <a:cs typeface="Times New Roman"/>
              <a:sym typeface="Times New Roman"/>
            </a:endParaRPr>
          </a:p>
          <a:p>
            <a:pPr indent="0" lvl="0" marL="0" rtl="0" algn="just">
              <a:lnSpc>
                <a:spcPct val="100000"/>
              </a:lnSpc>
              <a:spcBef>
                <a:spcPts val="1000"/>
              </a:spcBef>
              <a:spcAft>
                <a:spcPts val="1000"/>
              </a:spcAft>
              <a:buClr>
                <a:schemeClr val="dk1"/>
              </a:buClr>
              <a:buSzPts val="11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