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10609DB-4F7A-4C93-9E8B-333E216C29B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>
        <p:scale>
          <a:sx n="75" d="100"/>
          <a:sy n="75" d="100"/>
        </p:scale>
        <p:origin x="169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388D-20BA-0EFE-03DA-69696E7B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B949E-2367-2003-7B9D-16402320E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00BC-1DAA-4A44-4FCC-5D32C72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9F6-F0D0-4A90-A1B0-77C54532234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3567-ABC6-948C-A1C7-8072BBDE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7DAF-E6BE-507F-2222-08D1386D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7619-8FAB-429D-A02A-12CF3C7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6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A17F-E356-EFA4-CC66-B36AF3FD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1E917-BF82-AC4B-4438-C8DAA8C20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7070-4A88-B0EC-7C1B-2CA0F2EE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9F6-F0D0-4A90-A1B0-77C54532234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40DA-28A4-EFB8-29BA-A721E7D9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28986-DCEC-F2C7-5F23-A182485B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7619-8FAB-429D-A02A-12CF3C7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65418-8BA3-F2C6-49BB-6FE59EA94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AD7E5-7D87-8C71-65CC-3409285F1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8111-D715-D762-E4D8-2A9808EC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9F6-F0D0-4A90-A1B0-77C54532234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B3691-F578-E9BF-D36D-73868F4E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62D8-07E5-BBFE-AFA1-9282D648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7619-8FAB-429D-A02A-12CF3C7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F9BA-6FEC-957E-F4D6-525F3C10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DA47-2A47-E6F7-B85E-A799DD77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37F2A-E3D1-D78A-8A7A-FEE1E9E4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9F6-F0D0-4A90-A1B0-77C54532234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C49D9-356C-E836-DDA7-FFC309DB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F1B0-CBFE-6AA1-B0D5-E8A02A7D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7619-8FAB-429D-A02A-12CF3C7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2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4B0D-CC98-18F2-7304-7B90AE5A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2D79-EA3F-EB56-A516-A2671D2E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5EC9-DBC8-1FEB-5AFB-4402999D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9F6-F0D0-4A90-A1B0-77C54532234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2C48-A046-72DC-9581-18A1217C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B852B-FC70-E626-6F8B-EFFEAFF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7619-8FAB-429D-A02A-12CF3C7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133A-38BE-3971-E67F-E35FBB42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FD83-8B7A-AF4F-A775-54BCE121D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E0F18-07BF-DF56-6F48-3561B7028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9F220-30F1-7C2A-0570-EA14A446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9F6-F0D0-4A90-A1B0-77C54532234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9F9B8-6603-3B4C-80E7-5959433A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761BB-5132-B87D-2D63-026660CC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7619-8FAB-429D-A02A-12CF3C7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9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607D-5500-E708-11C6-93D96006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CF160-0919-768B-F3F4-457942DA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A4BF6-B104-1487-B727-BE04862D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63233-96F4-BB9C-431F-40FB9E4CD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63762-4563-BCB1-CE59-8EFCC7C63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F57A8-8F62-1CEA-D6EB-C7AEBB08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9F6-F0D0-4A90-A1B0-77C54532234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328FA-A7A0-F273-25CB-005CE0A0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FE564-BFD9-F10C-14BA-C8111E3D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7619-8FAB-429D-A02A-12CF3C7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BDCA-6546-E4BC-2A6E-D4FF5C2A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668A9-398E-25A5-3E21-85C373B5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9F6-F0D0-4A90-A1B0-77C54532234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32A77-7337-7F18-3D27-4A187460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B102C-9DF4-CAA7-48D7-7909B927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7619-8FAB-429D-A02A-12CF3C7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D59A6-5126-F48A-A699-B976AE0E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9F6-F0D0-4A90-A1B0-77C54532234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36D7B-68D4-47B4-9D42-94D445D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AEC33-D505-76AC-C7D3-F323804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7619-8FAB-429D-A02A-12CF3C7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6542-ACE3-BB2D-A0F7-288740B6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93EA-3762-44F2-A169-C60340421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BC762-D71D-94D0-F922-DB45AB8C6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7824C-9833-09DC-0573-66FAEAF3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9F6-F0D0-4A90-A1B0-77C54532234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D684-51E1-028D-0C03-E1533E32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CCCD8-AB02-AC5B-0EC4-5B6857F9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7619-8FAB-429D-A02A-12CF3C7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53B2-37AB-1745-D005-89DDD9C4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3BFA8-FA0E-6717-E842-3EF8F9C22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C6C6B-CD01-EDE0-8FD4-77EB6E6D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EA29-C88C-14B7-5BCE-B31802F0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9F6-F0D0-4A90-A1B0-77C54532234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CB402-DC1E-B6A3-FB5A-22E2D6B9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F7FD2-52B3-8C73-A008-C6CDB677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7619-8FAB-429D-A02A-12CF3C7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4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493AD-7265-FD4B-E99A-C5A0F941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521C-34CE-6AC0-2BFE-6CC027DE1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337C-DA15-EB3A-EC44-7A245199E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C79F6-F0D0-4A90-A1B0-77C54532234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33D0-6B1F-C28F-63EA-29E15B874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6119-718B-9A38-A8D7-BDCDE1D8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17619-8FAB-429D-A02A-12CF3C7BA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638BD00-F51D-37E9-80F5-57478F746247}"/>
              </a:ext>
            </a:extLst>
          </p:cNvPr>
          <p:cNvSpPr txBox="1"/>
          <p:nvPr/>
        </p:nvSpPr>
        <p:spPr>
          <a:xfrm>
            <a:off x="539919" y="397199"/>
            <a:ext cx="752131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Consolas" panose="020B0609020204030204" pitchFamily="49" charset="0"/>
              </a:rPr>
              <a:t>Prompt engineering -&gt; SFT</a:t>
            </a:r>
            <a:r>
              <a:rPr lang="en-US" sz="3200" b="1" dirty="0">
                <a:latin typeface="Consolas" panose="020B0609020204030204" pitchFamily="49" charset="0"/>
              </a:rPr>
              <a:t> -&gt; </a:t>
            </a:r>
            <a:r>
              <a:rPr lang="en-US" sz="3200" b="1" dirty="0">
                <a:effectLst/>
                <a:latin typeface="Consolas" panose="020B0609020204030204" pitchFamily="49" charset="0"/>
              </a:rPr>
              <a:t>RAG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B9A82B-E76C-365A-1235-F24E24F4658B}"/>
              </a:ext>
            </a:extLst>
          </p:cNvPr>
          <p:cNvGrpSpPr/>
          <p:nvPr/>
        </p:nvGrpSpPr>
        <p:grpSpPr>
          <a:xfrm>
            <a:off x="404763" y="1633090"/>
            <a:ext cx="8673496" cy="4015581"/>
            <a:chOff x="-1530216" y="502790"/>
            <a:chExt cx="10495812" cy="48592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9A8AB8E-1FA0-ACE4-524C-FA053B218E6C}"/>
                </a:ext>
              </a:extLst>
            </p:cNvPr>
            <p:cNvSpPr/>
            <p:nvPr/>
          </p:nvSpPr>
          <p:spPr>
            <a:xfrm>
              <a:off x="572354" y="987504"/>
              <a:ext cx="2153588" cy="5096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Summarizer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BC1496C-FDC4-5DB4-7912-57DF0B95A845}"/>
                </a:ext>
              </a:extLst>
            </p:cNvPr>
            <p:cNvSpPr/>
            <p:nvPr/>
          </p:nvSpPr>
          <p:spPr>
            <a:xfrm>
              <a:off x="6229890" y="2741352"/>
              <a:ext cx="1169233" cy="5096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LLM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3CDC073-485A-047D-161F-D0BEDAC445BB}"/>
                </a:ext>
              </a:extLst>
            </p:cNvPr>
            <p:cNvSpPr/>
            <p:nvPr/>
          </p:nvSpPr>
          <p:spPr>
            <a:xfrm>
              <a:off x="7796363" y="1901905"/>
              <a:ext cx="1169233" cy="5096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search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0182F10-B5CB-ABD5-F022-A6E630F32DF0}"/>
                </a:ext>
              </a:extLst>
            </p:cNvPr>
            <p:cNvSpPr/>
            <p:nvPr/>
          </p:nvSpPr>
          <p:spPr>
            <a:xfrm>
              <a:off x="6057504" y="1047465"/>
              <a:ext cx="1514006" cy="5096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Query</a:t>
              </a:r>
            </a:p>
            <a:p>
              <a:pPr algn="ctr"/>
              <a:r>
                <a:rPr lang="en-US" sz="1400" dirty="0"/>
                <a:t>engine</a:t>
              </a: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C026777F-5D6F-3D3D-0D50-070233F60A5D}"/>
                </a:ext>
              </a:extLst>
            </p:cNvPr>
            <p:cNvSpPr/>
            <p:nvPr/>
          </p:nvSpPr>
          <p:spPr>
            <a:xfrm>
              <a:off x="7031866" y="1302298"/>
              <a:ext cx="1514006" cy="1109273"/>
            </a:xfrm>
            <a:prstGeom prst="arc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BAAC4E25-BCBC-52B7-D5E8-3C0870F9B9C5}"/>
                </a:ext>
              </a:extLst>
            </p:cNvPr>
            <p:cNvSpPr/>
            <p:nvPr/>
          </p:nvSpPr>
          <p:spPr>
            <a:xfrm>
              <a:off x="7024373" y="2021825"/>
              <a:ext cx="1514006" cy="1109273"/>
            </a:xfrm>
            <a:prstGeom prst="arc">
              <a:avLst>
                <a:gd name="adj1" fmla="val 70145"/>
                <a:gd name="adj2" fmla="val 642873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83C9A35-CD3A-9C92-519A-D7BEDC1A26BD}"/>
                </a:ext>
              </a:extLst>
            </p:cNvPr>
            <p:cNvSpPr/>
            <p:nvPr/>
          </p:nvSpPr>
          <p:spPr>
            <a:xfrm>
              <a:off x="5502874" y="1961866"/>
              <a:ext cx="1514006" cy="1109273"/>
            </a:xfrm>
            <a:prstGeom prst="arc">
              <a:avLst>
                <a:gd name="adj1" fmla="val 5727693"/>
                <a:gd name="adj2" fmla="val 10631258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6535A5-3136-C2D7-04EF-69F488042BE9}"/>
                </a:ext>
              </a:extLst>
            </p:cNvPr>
            <p:cNvSpPr txBox="1"/>
            <p:nvPr/>
          </p:nvSpPr>
          <p:spPr>
            <a:xfrm>
              <a:off x="6037519" y="3445889"/>
              <a:ext cx="2118607" cy="893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Which of these queries are meaning full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A9AFC65-A999-6041-9846-CA27C51C98A1}"/>
                </a:ext>
              </a:extLst>
            </p:cNvPr>
            <p:cNvSpPr/>
            <p:nvPr/>
          </p:nvSpPr>
          <p:spPr>
            <a:xfrm>
              <a:off x="4850803" y="2036818"/>
              <a:ext cx="1169233" cy="5096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Re-prompt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8436C90B-D164-45E4-A234-C31EDB4CFE3F}"/>
                </a:ext>
              </a:extLst>
            </p:cNvPr>
            <p:cNvSpPr/>
            <p:nvPr/>
          </p:nvSpPr>
          <p:spPr>
            <a:xfrm>
              <a:off x="5233052" y="1377244"/>
              <a:ext cx="1514006" cy="1109273"/>
            </a:xfrm>
            <a:prstGeom prst="arc">
              <a:avLst>
                <a:gd name="adj1" fmla="val 11058973"/>
                <a:gd name="adj2" fmla="val 16439009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337734E-7D4F-EC58-DC84-659F6052A7FD}"/>
                </a:ext>
              </a:extLst>
            </p:cNvPr>
            <p:cNvCxnSpPr>
              <a:cxnSpLocks/>
            </p:cNvCxnSpPr>
            <p:nvPr/>
          </p:nvCxnSpPr>
          <p:spPr>
            <a:xfrm>
              <a:off x="5233052" y="1242337"/>
              <a:ext cx="7432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03FB3420-EB9A-9656-03CE-68464BA3BA66}"/>
                </a:ext>
              </a:extLst>
            </p:cNvPr>
            <p:cNvSpPr/>
            <p:nvPr/>
          </p:nvSpPr>
          <p:spPr>
            <a:xfrm>
              <a:off x="6589965" y="3228110"/>
              <a:ext cx="1948413" cy="1782794"/>
            </a:xfrm>
            <a:prstGeom prst="arc">
              <a:avLst>
                <a:gd name="adj1" fmla="val 16377302"/>
                <a:gd name="adj2" fmla="val 547531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B90666A-8C25-B4B2-AD34-03A2C583CD64}"/>
                </a:ext>
              </a:extLst>
            </p:cNvPr>
            <p:cNvSpPr/>
            <p:nvPr/>
          </p:nvSpPr>
          <p:spPr>
            <a:xfrm>
              <a:off x="3669904" y="987504"/>
              <a:ext cx="1532748" cy="5096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preprocess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D279FC-D139-E1CE-2FC2-9AEDD14B05C1}"/>
                </a:ext>
              </a:extLst>
            </p:cNvPr>
            <p:cNvCxnSpPr>
              <a:cxnSpLocks/>
            </p:cNvCxnSpPr>
            <p:nvPr/>
          </p:nvCxnSpPr>
          <p:spPr>
            <a:xfrm>
              <a:off x="2845452" y="1242337"/>
              <a:ext cx="7432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B78F8F9-F1E1-1A5D-108C-9DA04C22C179}"/>
                </a:ext>
              </a:extLst>
            </p:cNvPr>
            <p:cNvSpPr/>
            <p:nvPr/>
          </p:nvSpPr>
          <p:spPr>
            <a:xfrm>
              <a:off x="5502875" y="4822080"/>
              <a:ext cx="1926236" cy="5096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Prompt building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5657906-0FCF-AE49-6D78-5CBF3F25C7C2}"/>
                </a:ext>
              </a:extLst>
            </p:cNvPr>
            <p:cNvSpPr/>
            <p:nvPr/>
          </p:nvSpPr>
          <p:spPr>
            <a:xfrm>
              <a:off x="3198369" y="4852385"/>
              <a:ext cx="1926236" cy="5096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D691AAE-BC4B-F1A4-4AA4-C69672BE227D}"/>
                </a:ext>
              </a:extLst>
            </p:cNvPr>
            <p:cNvSpPr/>
            <p:nvPr/>
          </p:nvSpPr>
          <p:spPr>
            <a:xfrm>
              <a:off x="919216" y="4852385"/>
              <a:ext cx="1926236" cy="5096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6EC2EC6-BF2F-F859-C0FD-414D000D8DA9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5143316" y="5076913"/>
              <a:ext cx="359559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2EB616-2ABE-E7FC-2151-439832256B90}"/>
                </a:ext>
              </a:extLst>
            </p:cNvPr>
            <p:cNvCxnSpPr>
              <a:cxnSpLocks/>
            </p:cNvCxnSpPr>
            <p:nvPr/>
          </p:nvCxnSpPr>
          <p:spPr>
            <a:xfrm>
              <a:off x="2838810" y="5127713"/>
              <a:ext cx="359559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E96053D-B2F2-64C5-C15B-2FCF8C8351FA}"/>
                </a:ext>
              </a:extLst>
            </p:cNvPr>
            <p:cNvCxnSpPr>
              <a:cxnSpLocks/>
            </p:cNvCxnSpPr>
            <p:nvPr/>
          </p:nvCxnSpPr>
          <p:spPr>
            <a:xfrm>
              <a:off x="439136" y="5092122"/>
              <a:ext cx="359559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5EE3499-FE46-A4A4-D0AF-C1A573D2D08B}"/>
                </a:ext>
              </a:extLst>
            </p:cNvPr>
            <p:cNvSpPr/>
            <p:nvPr/>
          </p:nvSpPr>
          <p:spPr>
            <a:xfrm>
              <a:off x="-1006548" y="3384754"/>
              <a:ext cx="1064372" cy="5096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AF08483-5FEB-25C0-A3D8-5B8E104B5FE7}"/>
                </a:ext>
              </a:extLst>
            </p:cNvPr>
            <p:cNvSpPr/>
            <p:nvPr/>
          </p:nvSpPr>
          <p:spPr>
            <a:xfrm>
              <a:off x="-911742" y="987504"/>
              <a:ext cx="1064372" cy="5096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input</a:t>
              </a:r>
              <a:endParaRPr lang="en-US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A50AF49-0114-718A-8532-CA9F4B89CA93}"/>
                </a:ext>
              </a:extLst>
            </p:cNvPr>
            <p:cNvCxnSpPr>
              <a:cxnSpLocks/>
              <a:stCxn id="32" idx="3"/>
              <a:endCxn id="4" idx="1"/>
            </p:cNvCxnSpPr>
            <p:nvPr/>
          </p:nvCxnSpPr>
          <p:spPr>
            <a:xfrm>
              <a:off x="152630" y="1242337"/>
              <a:ext cx="4197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0D305CB-9CFB-574B-90A4-52DBF1001E9D}"/>
                </a:ext>
              </a:extLst>
            </p:cNvPr>
            <p:cNvSpPr/>
            <p:nvPr/>
          </p:nvSpPr>
          <p:spPr>
            <a:xfrm>
              <a:off x="-1530216" y="4844212"/>
              <a:ext cx="1926236" cy="5096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960B6F-F3BB-EC9C-C4AC-FE5DE4F902EC}"/>
                </a:ext>
              </a:extLst>
            </p:cNvPr>
            <p:cNvCxnSpPr>
              <a:cxnSpLocks/>
            </p:cNvCxnSpPr>
            <p:nvPr/>
          </p:nvCxnSpPr>
          <p:spPr>
            <a:xfrm>
              <a:off x="-607875" y="3956884"/>
              <a:ext cx="0" cy="75844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16188B0-F47E-ACE5-2AB0-9B836E5B0D0B}"/>
                </a:ext>
              </a:extLst>
            </p:cNvPr>
            <p:cNvSpPr/>
            <p:nvPr/>
          </p:nvSpPr>
          <p:spPr>
            <a:xfrm>
              <a:off x="3786307" y="502790"/>
              <a:ext cx="1357009" cy="3639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Using moderator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74C284-879F-CD21-6790-B70E5EF838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84"/>
          <a:stretch/>
        </p:blipFill>
        <p:spPr bwMode="auto">
          <a:xfrm>
            <a:off x="9203038" y="331565"/>
            <a:ext cx="2753154" cy="589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99121FA-2A6B-AA7D-08D3-F068988410A3}"/>
              </a:ext>
            </a:extLst>
          </p:cNvPr>
          <p:cNvSpPr/>
          <p:nvPr/>
        </p:nvSpPr>
        <p:spPr>
          <a:xfrm>
            <a:off x="235808" y="1432391"/>
            <a:ext cx="8933592" cy="44096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Sreekanth Potlabathini</dc:creator>
  <cp:lastModifiedBy>Sreekanth Potlabathini</cp:lastModifiedBy>
  <cp:revision>19</cp:revision>
  <dcterms:created xsi:type="dcterms:W3CDTF">2024-03-20T20:00:21Z</dcterms:created>
  <dcterms:modified xsi:type="dcterms:W3CDTF">2024-03-30T00:35:18Z</dcterms:modified>
</cp:coreProperties>
</file>