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7f169e35b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7f169e35b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7f169e35b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7f169e35b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7f169e35b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7f169e35b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7f169e35b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7f169e35b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7f169e35b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7f169e35b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7f169e35b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7f169e35b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7f169e35b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7f169e35b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727075" y="1822825"/>
            <a:ext cx="7689900" cy="14481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97155" lvl="0" marL="97155" marR="127000" rtl="0" algn="ctr">
              <a:spcBef>
                <a:spcPts val="305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Exploring venues in Bangalore,India</a:t>
            </a:r>
            <a:endParaRPr b="1" sz="3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27000" rtl="0" algn="l">
              <a:spcBef>
                <a:spcPts val="30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5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5900"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87630" rtl="0" algn="just">
              <a:lnSpc>
                <a:spcPct val="1200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Bangalore also known as the “The Silicon Valley Of India” is a hotspot of all the HQ of tech Giants in India.Due to this reason there are a lot of freelancers who visit the city frequently.With this project I am trying to come up with a solution for these people to explore the venues present nearby.   </a:t>
            </a:r>
            <a:endParaRPr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87630" rtl="0" algn="just">
              <a:lnSpc>
                <a:spcPct val="1200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89535" rtl="0" algn="just">
              <a:lnSpc>
                <a:spcPct val="1200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that might contribute to exploring the different venues in bangalore,with the help of data science we will come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a solution to predict the most visited venues in a cluster.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Interest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90170" rtl="0" algn="just">
              <a:lnSpc>
                <a:spcPct val="1200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the freelancers who are visiting the city can explore these venues..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acquisition and cleaning</a:t>
            </a:r>
            <a:endParaRPr sz="5300"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sources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95250" rtl="0" algn="just">
              <a:lnSpc>
                <a:spcPct val="1200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have collected the data of area wise postal code of bangalore though a India TV website and downloaded a csv file from the internet having latitudes and longitudes of all the postal codes of india 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95250" rtl="0" algn="just">
              <a:lnSpc>
                <a:spcPct val="1200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 I have used Foursquare API for collecting all the nearby venues data.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819150" y="753100"/>
            <a:ext cx="7505700" cy="3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89535" rtl="0" algn="just">
              <a:lnSpc>
                <a:spcPct val="1200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downloaded or scraped from multiple sources were combined into one table. There were a lot of missing values, because of lack of record keeping.There are several problems with the First  datasets.It contained all the postal code of the neighborhood of india,    I cleaned it out and formed a new table having only required data.After fixing these problems, I checked for outliers in the data. I found there were some extreme outliers, mostly caused by some types of small sample size problem and then finally created a table by merging the two data sets 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7"/>
          <p:cNvPicPr preferRelativeResize="0"/>
          <p:nvPr/>
        </p:nvPicPr>
        <p:blipFill rotWithShape="1">
          <a:blip r:embed="rId3">
            <a:alphaModFix/>
          </a:blip>
          <a:srcRect b="15352" l="10571" r="12876" t="29322"/>
          <a:stretch/>
        </p:blipFill>
        <p:spPr>
          <a:xfrm>
            <a:off x="479050" y="874275"/>
            <a:ext cx="8093450" cy="33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1" type="body"/>
          </p:nvPr>
        </p:nvSpPr>
        <p:spPr>
          <a:xfrm>
            <a:off x="819150" y="669900"/>
            <a:ext cx="7505700" cy="1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selection 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had to drop multiple columns from the dataset like state and Div from the dataset to make it more efficient in Data Analysis,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 have used K_means algorithm which is one the  best clustering algorithm which clusters different data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points  which are near to the centroid.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Google Shape;156;p18"/>
          <p:cNvPicPr preferRelativeResize="0"/>
          <p:nvPr/>
        </p:nvPicPr>
        <p:blipFill rotWithShape="1">
          <a:blip r:embed="rId3">
            <a:alphaModFix/>
          </a:blip>
          <a:srcRect b="0" l="0" r="0" t="8609"/>
          <a:stretch/>
        </p:blipFill>
        <p:spPr>
          <a:xfrm>
            <a:off x="454175" y="1930200"/>
            <a:ext cx="8175101" cy="29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3500" marR="91440" rtl="0" algn="just">
              <a:lnSpc>
                <a:spcPct val="120000"/>
              </a:lnSpc>
              <a:spcBef>
                <a:spcPts val="305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study, I analyzed the most common venues of a particular area so that our explorer can visit them if he is willing to.</a:t>
            </a:r>
            <a:endParaRPr/>
          </a:p>
        </p:txBody>
      </p:sp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/>
          </a:blip>
          <a:srcRect b="0" l="19010" r="18187" t="10682"/>
          <a:stretch/>
        </p:blipFill>
        <p:spPr>
          <a:xfrm>
            <a:off x="819150" y="1907200"/>
            <a:ext cx="7505700" cy="28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