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1" autoAdjust="0"/>
    <p:restoredTop sz="94641" autoAdjust="0"/>
  </p:normalViewPr>
  <p:slideViewPr>
    <p:cSldViewPr snapToGrid="0">
      <p:cViewPr varScale="1">
        <p:scale>
          <a:sx n="84" d="100"/>
          <a:sy n="84" d="100"/>
        </p:scale>
        <p:origin x="610" y="58"/>
      </p:cViewPr>
      <p:guideLst/>
    </p:cSldViewPr>
  </p:slideViewPr>
  <p:outlineViewPr>
    <p:cViewPr>
      <p:scale>
        <a:sx n="33" d="100"/>
        <a:sy n="33" d="100"/>
      </p:scale>
      <p:origin x="0" y="-2010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ABD0-7AF5-4B7C-A2D1-567F951AEC47}" type="datetimeFigureOut">
              <a:rPr lang="en-IN" smtClean="0"/>
              <a:t>28-04-2016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A142-D1F9-4795-961D-7A421AC35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27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ABD0-7AF5-4B7C-A2D1-567F951AEC47}" type="datetimeFigureOut">
              <a:rPr lang="en-IN" smtClean="0"/>
              <a:t>28-04-2016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A142-D1F9-4795-961D-7A421AC35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74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ABD0-7AF5-4B7C-A2D1-567F951AEC47}" type="datetimeFigureOut">
              <a:rPr lang="en-IN" smtClean="0"/>
              <a:t>28-04-2016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A142-D1F9-4795-961D-7A421AC35F9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7298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ABD0-7AF5-4B7C-A2D1-567F951AEC47}" type="datetimeFigureOut">
              <a:rPr lang="en-IN" smtClean="0"/>
              <a:t>28-04-2016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A142-D1F9-4795-961D-7A421AC35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480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ABD0-7AF5-4B7C-A2D1-567F951AEC47}" type="datetimeFigureOut">
              <a:rPr lang="en-IN" smtClean="0"/>
              <a:t>28-04-2016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A142-D1F9-4795-961D-7A421AC35F9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5734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ABD0-7AF5-4B7C-A2D1-567F951AEC47}" type="datetimeFigureOut">
              <a:rPr lang="en-IN" smtClean="0"/>
              <a:t>28-04-2016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A142-D1F9-4795-961D-7A421AC35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717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ABD0-7AF5-4B7C-A2D1-567F951AEC47}" type="datetimeFigureOut">
              <a:rPr lang="en-IN" smtClean="0"/>
              <a:t>28-04-2016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A142-D1F9-4795-961D-7A421AC35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954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ABD0-7AF5-4B7C-A2D1-567F951AEC47}" type="datetimeFigureOut">
              <a:rPr lang="en-IN" smtClean="0"/>
              <a:t>28-04-2016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A142-D1F9-4795-961D-7A421AC35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44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ABD0-7AF5-4B7C-A2D1-567F951AEC47}" type="datetimeFigureOut">
              <a:rPr lang="en-IN" smtClean="0"/>
              <a:t>28-04-2016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A142-D1F9-4795-961D-7A421AC35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74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ABD0-7AF5-4B7C-A2D1-567F951AEC47}" type="datetimeFigureOut">
              <a:rPr lang="en-IN" smtClean="0"/>
              <a:t>28-04-2016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A142-D1F9-4795-961D-7A421AC35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98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ABD0-7AF5-4B7C-A2D1-567F951AEC47}" type="datetimeFigureOut">
              <a:rPr lang="en-IN" smtClean="0"/>
              <a:t>28-04-2016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A142-D1F9-4795-961D-7A421AC35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19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ABD0-7AF5-4B7C-A2D1-567F951AEC47}" type="datetimeFigureOut">
              <a:rPr lang="en-IN" smtClean="0"/>
              <a:t>28-04-2016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A142-D1F9-4795-961D-7A421AC35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25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ABD0-7AF5-4B7C-A2D1-567F951AEC47}" type="datetimeFigureOut">
              <a:rPr lang="en-IN" smtClean="0"/>
              <a:t>28-04-2016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A142-D1F9-4795-961D-7A421AC35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29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ABD0-7AF5-4B7C-A2D1-567F951AEC47}" type="datetimeFigureOut">
              <a:rPr lang="en-IN" smtClean="0"/>
              <a:t>28-04-2016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A142-D1F9-4795-961D-7A421AC35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04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ABD0-7AF5-4B7C-A2D1-567F951AEC47}" type="datetimeFigureOut">
              <a:rPr lang="en-IN" smtClean="0"/>
              <a:t>28-04-2016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A142-D1F9-4795-961D-7A421AC35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41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ABD0-7AF5-4B7C-A2D1-567F951AEC47}" type="datetimeFigureOut">
              <a:rPr lang="en-IN" smtClean="0"/>
              <a:t>28-04-2016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A142-D1F9-4795-961D-7A421AC35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12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8ABD0-7AF5-4B7C-A2D1-567F951AEC47}" type="datetimeFigureOut">
              <a:rPr lang="en-IN" smtClean="0"/>
              <a:t>28-04-2016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27A142-D1F9-4795-961D-7A421AC35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56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644100"/>
            <a:ext cx="7766936" cy="1646302"/>
          </a:xfrm>
        </p:spPr>
        <p:txBody>
          <a:bodyPr/>
          <a:lstStyle/>
          <a:p>
            <a:r>
              <a:rPr lang="en-IN" dirty="0" smtClean="0"/>
              <a:t>NEURAL ALGORITHMS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384403"/>
            <a:ext cx="7766936" cy="1096899"/>
          </a:xfrm>
        </p:spPr>
        <p:txBody>
          <a:bodyPr/>
          <a:lstStyle/>
          <a:p>
            <a:r>
              <a:rPr lang="en-IN" sz="4800" dirty="0" smtClean="0"/>
              <a:t>PERCEPTRON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110526" y="4093435"/>
            <a:ext cx="51634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G.SUPRAJA			2014063</a:t>
            </a:r>
          </a:p>
          <a:p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G.SHOBAB			2014064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830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Heuristics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4017"/>
            <a:ext cx="8596668" cy="3880773"/>
          </a:xfrm>
        </p:spPr>
        <p:txBody>
          <a:bodyPr/>
          <a:lstStyle/>
          <a:p>
            <a:r>
              <a:rPr lang="en-US" dirty="0"/>
              <a:t>The Perceptron can be used to approximate arbitrary linear </a:t>
            </a:r>
            <a:r>
              <a:rPr lang="en-US" dirty="0" smtClean="0"/>
              <a:t>functions. </a:t>
            </a:r>
            <a:r>
              <a:rPr lang="en-US" dirty="0"/>
              <a:t>The Perceptron cannot learn a non-linear mapping between the input and output attributes</a:t>
            </a:r>
            <a:r>
              <a:rPr lang="en-US" dirty="0" smtClean="0"/>
              <a:t>.</a:t>
            </a:r>
          </a:p>
          <a:p>
            <a:r>
              <a:rPr lang="en-US" dirty="0"/>
              <a:t>Input and output values should be normalized such that  x€[0,1</a:t>
            </a:r>
            <a:r>
              <a:rPr lang="en-US" dirty="0" smtClean="0"/>
              <a:t>).</a:t>
            </a:r>
          </a:p>
          <a:p>
            <a:r>
              <a:rPr lang="en-US" dirty="0"/>
              <a:t>The learning rate (α€ [0, 1]) controls the amount of change each error has on the system, lower learning rages are common such as 0.1</a:t>
            </a:r>
            <a:r>
              <a:rPr lang="en-US" dirty="0" smtClean="0"/>
              <a:t>.</a:t>
            </a:r>
          </a:p>
          <a:p>
            <a:r>
              <a:rPr lang="en-US" dirty="0"/>
              <a:t>A bias weight is used with a constant input signal to provide stability to the learning process</a:t>
            </a:r>
            <a:r>
              <a:rPr lang="en-US" dirty="0" smtClean="0"/>
              <a:t>.</a:t>
            </a:r>
          </a:p>
          <a:p>
            <a:pPr lvl="0"/>
            <a:r>
              <a:rPr lang="en-US" dirty="0"/>
              <a:t>A step transfer function is commonly used to transfer the activation to a binary output value 1 = activation ≥ 0, otherwise  0.</a:t>
            </a:r>
            <a:endParaRPr lang="en-IN" dirty="0"/>
          </a:p>
          <a:p>
            <a:pPr lvl="0"/>
            <a:r>
              <a:rPr lang="en-US" dirty="0"/>
              <a:t>The initial weights are typically small random values, typically € [0,0.5] 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7509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Analasis</a:t>
            </a:r>
            <a:r>
              <a:rPr lang="en-US" b="1" u="sng" dirty="0"/>
              <a:t>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0929"/>
            <a:ext cx="8596668" cy="3880773"/>
          </a:xfrm>
        </p:spPr>
        <p:txBody>
          <a:bodyPr/>
          <a:lstStyle/>
          <a:p>
            <a:r>
              <a:rPr lang="en-US" dirty="0"/>
              <a:t>If the given problem is solvable, perceptron learning terminates after at most       ( n + 1) </a:t>
            </a:r>
            <a:r>
              <a:rPr lang="en-US" baseline="30000" dirty="0"/>
              <a:t>2</a:t>
            </a:r>
            <a:r>
              <a:rPr lang="en-US" dirty="0"/>
              <a:t> 2 </a:t>
            </a:r>
            <a:r>
              <a:rPr lang="en-US" baseline="30000" dirty="0"/>
              <a:t>(n+1) log( n+1)</a:t>
            </a:r>
            <a:r>
              <a:rPr lang="en-US" dirty="0"/>
              <a:t> iterations.</a:t>
            </a:r>
            <a:endParaRPr lang="en-IN" dirty="0"/>
          </a:p>
          <a:p>
            <a:r>
              <a:rPr lang="en-US" dirty="0"/>
              <a:t>But in this implementation, we have set the maximum iterations to 100.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9331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Biological Neural Networks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5112"/>
            <a:ext cx="8596668" cy="3880773"/>
          </a:xfrm>
        </p:spPr>
        <p:txBody>
          <a:bodyPr/>
          <a:lstStyle/>
          <a:p>
            <a:r>
              <a:rPr lang="en-US" dirty="0"/>
              <a:t>A Biological Neural Network refers to the information processing elements of the nervous </a:t>
            </a:r>
            <a:r>
              <a:rPr lang="en-US" dirty="0" smtClean="0"/>
              <a:t>system, called neurons.</a:t>
            </a:r>
          </a:p>
          <a:p>
            <a:r>
              <a:rPr lang="en-US" dirty="0"/>
              <a:t>A biological neuron is generally comprised of an axon which provides the input signals and is connected to other neurons via synapses. </a:t>
            </a:r>
            <a:endParaRPr lang="en-US" dirty="0" smtClean="0"/>
          </a:p>
          <a:p>
            <a:r>
              <a:rPr lang="en-US" dirty="0"/>
              <a:t>The neuron reacts to input signals and may produce an output signal on its output connection called the dendrites.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2451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Artificial Neural Networks</a:t>
            </a:r>
            <a:r>
              <a:rPr lang="en-US" dirty="0"/>
              <a:t> </a:t>
            </a:r>
            <a:r>
              <a:rPr lang="en-US" dirty="0" smtClean="0"/>
              <a:t>(ANN)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9116"/>
            <a:ext cx="8596668" cy="3880773"/>
          </a:xfrm>
        </p:spPr>
        <p:txBody>
          <a:bodyPr/>
          <a:lstStyle/>
          <a:p>
            <a:r>
              <a:rPr lang="en-US" dirty="0"/>
              <a:t>The field of </a:t>
            </a:r>
            <a:r>
              <a:rPr lang="en-US" dirty="0" smtClean="0"/>
              <a:t>ANN </a:t>
            </a:r>
            <a:r>
              <a:rPr lang="en-US" dirty="0"/>
              <a:t>is concerned with the investigation of computational models inspired by theories and observation of the structure and function of biological networks of neural cells in the brain. </a:t>
            </a:r>
            <a:endParaRPr lang="en-US" dirty="0" smtClean="0"/>
          </a:p>
          <a:p>
            <a:r>
              <a:rPr lang="en-US" dirty="0"/>
              <a:t>They are adaptive systems capable of modifying their internal structure, typically the weights between nodes in the </a:t>
            </a:r>
            <a:r>
              <a:rPr lang="en-US" dirty="0" smtClean="0"/>
              <a:t>network.</a:t>
            </a:r>
          </a:p>
          <a:p>
            <a:r>
              <a:rPr lang="en-US" dirty="0"/>
              <a:t>Artificial Neural Networks are typically difficult to configure and slow to train, but once prepared are very fast in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380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Perceptron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6925"/>
            <a:ext cx="8596668" cy="3880773"/>
          </a:xfrm>
        </p:spPr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is a single layer </a:t>
            </a:r>
            <a:r>
              <a:rPr lang="en-US" dirty="0" err="1"/>
              <a:t>feedforward</a:t>
            </a:r>
            <a:r>
              <a:rPr lang="en-US" dirty="0"/>
              <a:t> neural network (single cell network) that inspired many extensions and </a:t>
            </a:r>
            <a:r>
              <a:rPr lang="en-US" dirty="0" smtClean="0"/>
              <a:t>variants.</a:t>
            </a:r>
          </a:p>
          <a:p>
            <a:r>
              <a:rPr lang="en-US" dirty="0"/>
              <a:t>A neuron accepts input signals via its dendrites, which pass the electrical signal down to the cell body. </a:t>
            </a:r>
            <a:endParaRPr lang="en-US" dirty="0" smtClean="0"/>
          </a:p>
          <a:p>
            <a:r>
              <a:rPr lang="en-US" dirty="0"/>
              <a:t>The axon carry the signal out to synapses, which are the connections of a cell's axon to other cell's dendrites</a:t>
            </a:r>
            <a:r>
              <a:rPr lang="en-US" dirty="0" smtClean="0"/>
              <a:t>.</a:t>
            </a:r>
          </a:p>
          <a:p>
            <a:r>
              <a:rPr lang="en-US" dirty="0"/>
              <a:t>In a synapse, the electrical activity is converted into molecular </a:t>
            </a:r>
            <a:r>
              <a:rPr lang="en-US" dirty="0" smtClean="0"/>
              <a:t>activity. </a:t>
            </a:r>
            <a:r>
              <a:rPr lang="en-US" dirty="0"/>
              <a:t>The molecular binding develops an electrical signal which is passed onto the connected cells dendrites.</a:t>
            </a:r>
            <a:endParaRPr lang="en-IN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8738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Strategy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5291"/>
            <a:ext cx="8596668" cy="3880773"/>
          </a:xfrm>
        </p:spPr>
        <p:txBody>
          <a:bodyPr/>
          <a:lstStyle/>
          <a:p>
            <a:r>
              <a:rPr lang="en-US" dirty="0"/>
              <a:t>The information processing objective of the technique is to model a given function by modifying internal weightings of input signals to produce an expected output signal</a:t>
            </a:r>
            <a:r>
              <a:rPr lang="en-US" dirty="0" smtClean="0"/>
              <a:t>.</a:t>
            </a:r>
          </a:p>
          <a:p>
            <a:r>
              <a:rPr lang="en-US" dirty="0"/>
              <a:t>The system is trained using a supervised learning method, where the error between the system's output and a known expected output is presented to the system and used to modify its internal state.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986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Procedure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2677"/>
            <a:ext cx="8596668" cy="4338686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A weight is initialized for each input plus an additional weight for a fixed bias constant input that is almost always set to 1.0</a:t>
            </a:r>
            <a:r>
              <a:rPr lang="en-US" dirty="0" smtClean="0"/>
              <a:t>.</a:t>
            </a:r>
          </a:p>
          <a:p>
            <a:r>
              <a:rPr lang="en-US" dirty="0"/>
              <a:t>The activation of the network to a given input pattern is calculated as follows</a:t>
            </a:r>
            <a:r>
              <a:rPr lang="en-US" dirty="0" smtClean="0"/>
              <a:t>:         </a:t>
            </a:r>
            <a:r>
              <a:rPr lang="en-US" i="1" dirty="0"/>
              <a:t>activation = ∑</a:t>
            </a:r>
            <a:r>
              <a:rPr lang="en-US" i="1" baseline="30000" dirty="0" err="1"/>
              <a:t>n</a:t>
            </a:r>
            <a:r>
              <a:rPr lang="en-US" i="1" baseline="-25000" dirty="0" err="1"/>
              <a:t>k</a:t>
            </a:r>
            <a:r>
              <a:rPr lang="en-US" i="1" baseline="-25000" dirty="0"/>
              <a:t>=1 </a:t>
            </a:r>
            <a:r>
              <a:rPr lang="en-US" dirty="0"/>
              <a:t>(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baseline="-25000" dirty="0"/>
              <a:t> * </a:t>
            </a:r>
            <a:r>
              <a:rPr lang="en-US" dirty="0" err="1"/>
              <a:t>x</a:t>
            </a:r>
            <a:r>
              <a:rPr lang="en-US" baseline="-25000" dirty="0" err="1"/>
              <a:t>ki</a:t>
            </a:r>
            <a:r>
              <a:rPr lang="en-US" baseline="-25000" dirty="0"/>
              <a:t> </a:t>
            </a:r>
            <a:r>
              <a:rPr lang="en-US" dirty="0"/>
              <a:t>) + </a:t>
            </a:r>
            <a:r>
              <a:rPr lang="en-US" dirty="0" err="1"/>
              <a:t>w</a:t>
            </a:r>
            <a:r>
              <a:rPr lang="en-US" baseline="-25000" dirty="0" err="1"/>
              <a:t>bias</a:t>
            </a:r>
            <a:r>
              <a:rPr lang="en-US" dirty="0"/>
              <a:t> </a:t>
            </a:r>
            <a:r>
              <a:rPr lang="en-US" baseline="-25000" dirty="0"/>
              <a:t>*</a:t>
            </a:r>
            <a:r>
              <a:rPr lang="en-US" dirty="0"/>
              <a:t> </a:t>
            </a:r>
            <a:r>
              <a:rPr lang="en-US" dirty="0" smtClean="0"/>
              <a:t>1.0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</a:t>
            </a:r>
            <a:r>
              <a:rPr lang="en-US" dirty="0"/>
              <a:t>where n is the number of weights and inputs,  </a:t>
            </a:r>
            <a:r>
              <a:rPr lang="en-US" dirty="0" err="1"/>
              <a:t>x</a:t>
            </a:r>
            <a:r>
              <a:rPr lang="en-US" baseline="-25000" dirty="0" err="1"/>
              <a:t>ki</a:t>
            </a:r>
            <a:r>
              <a:rPr lang="en-US" baseline="-25000" dirty="0"/>
              <a:t>  </a:t>
            </a:r>
            <a:r>
              <a:rPr lang="en-US" dirty="0"/>
              <a:t>is the  attribute on the  input pattern, and  is the bias weight</a:t>
            </a:r>
            <a:r>
              <a:rPr lang="en-US" dirty="0" smtClean="0"/>
              <a:t>.</a:t>
            </a:r>
          </a:p>
          <a:p>
            <a:r>
              <a:rPr lang="en-US" dirty="0"/>
              <a:t>The weights are updated as follows: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                                  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(t+1</a:t>
            </a:r>
            <a:r>
              <a:rPr lang="en-US" dirty="0"/>
              <a:t>) =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(t) + α </a:t>
            </a:r>
            <a:r>
              <a:rPr lang="en-US" baseline="-25000" dirty="0"/>
              <a:t>* </a:t>
            </a:r>
            <a:r>
              <a:rPr lang="en-US" dirty="0"/>
              <a:t>(e(t)-α(t)) </a:t>
            </a:r>
            <a:r>
              <a:rPr lang="en-US" baseline="-25000" dirty="0"/>
              <a:t>* </a:t>
            </a:r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(t)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                            where</a:t>
            </a:r>
            <a:r>
              <a:rPr lang="en-US" dirty="0"/>
              <a:t>  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 is the 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 weight at time t and t+1 , α is the learning rate, e(t) and α(t) are the expected and actual output at time t , and  x</a:t>
            </a:r>
            <a:r>
              <a:rPr lang="en-US" baseline="-25000" dirty="0"/>
              <a:t>i</a:t>
            </a:r>
            <a:r>
              <a:rPr lang="en-US" dirty="0"/>
              <a:t> is the 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 input.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1594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</a:t>
            </a:r>
            <a:endParaRPr lang="en-IN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677334" y="1126547"/>
            <a:ext cx="8596668" cy="3880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Input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ProblemSize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InputPatterns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parajita" charset="0"/>
              </a:rPr>
              <a:t>iterationsMax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learnRate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Output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Weights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Weights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InitializeWeights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ProblemSize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To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parajita" charset="0"/>
              </a:rPr>
              <a:t>iterationsMax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Pattern_i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SelectInputPattern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InputPatterns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Activation_i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ActivateNetwork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Pattern_i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Weights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Output_i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TransferActivation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Activation_i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 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UpdateWeights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Pattern_i,Output_i,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learnRate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End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Weights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867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interpretation of a perceptron: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input patterns ( x 1,... ,x n ) are points in n-dimensional space</a:t>
            </a:r>
            <a:endParaRPr lang="en-IN" dirty="0"/>
          </a:p>
          <a:p>
            <a:r>
              <a:rPr lang="en-US" dirty="0" smtClean="0"/>
              <a:t> </a:t>
            </a:r>
            <a:r>
              <a:rPr lang="en-US" dirty="0"/>
              <a:t>points with w</a:t>
            </a:r>
            <a:r>
              <a:rPr lang="en-US" baseline="-25000" dirty="0"/>
              <a:t> 0 </a:t>
            </a:r>
            <a:r>
              <a:rPr lang="en-US" dirty="0"/>
              <a:t>+ &lt;</a:t>
            </a:r>
            <a:r>
              <a:rPr lang="en-US" dirty="0" err="1"/>
              <a:t>w,x</a:t>
            </a:r>
            <a:r>
              <a:rPr lang="en-US" dirty="0"/>
              <a:t> &gt; = 0 are on a </a:t>
            </a:r>
            <a:r>
              <a:rPr lang="en-US" dirty="0" err="1" smtClean="0"/>
              <a:t>hyperplane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/>
              <a:t>defined by w 0 and ~w</a:t>
            </a:r>
            <a:endParaRPr lang="en-IN" dirty="0"/>
          </a:p>
          <a:p>
            <a:r>
              <a:rPr lang="en-US" dirty="0"/>
              <a:t> </a:t>
            </a:r>
            <a:r>
              <a:rPr lang="en-US" dirty="0" smtClean="0"/>
              <a:t>points </a:t>
            </a:r>
            <a:r>
              <a:rPr lang="en-US" dirty="0"/>
              <a:t>with w </a:t>
            </a:r>
            <a:r>
              <a:rPr lang="en-US" baseline="-25000" dirty="0"/>
              <a:t>0</a:t>
            </a:r>
            <a:r>
              <a:rPr lang="en-US" dirty="0"/>
              <a:t> + &lt;</a:t>
            </a:r>
            <a:r>
              <a:rPr lang="en-US" dirty="0" err="1"/>
              <a:t>w,x</a:t>
            </a:r>
            <a:r>
              <a:rPr lang="en-US" dirty="0"/>
              <a:t> &gt; &gt;0 are above the </a:t>
            </a:r>
            <a:r>
              <a:rPr lang="en-US" dirty="0" err="1"/>
              <a:t>hyperplane</a:t>
            </a:r>
            <a:endParaRPr lang="en-IN" dirty="0"/>
          </a:p>
          <a:p>
            <a:r>
              <a:rPr lang="en-US" dirty="0"/>
              <a:t> </a:t>
            </a:r>
            <a:r>
              <a:rPr lang="en-US" dirty="0" smtClean="0"/>
              <a:t>points </a:t>
            </a:r>
            <a:r>
              <a:rPr lang="en-US" dirty="0"/>
              <a:t>with w </a:t>
            </a:r>
            <a:r>
              <a:rPr lang="en-US" baseline="-25000" dirty="0"/>
              <a:t>0</a:t>
            </a:r>
            <a:r>
              <a:rPr lang="en-US" dirty="0"/>
              <a:t> + &lt;</a:t>
            </a:r>
            <a:r>
              <a:rPr lang="en-US" dirty="0" err="1"/>
              <a:t>w,x</a:t>
            </a:r>
            <a:r>
              <a:rPr lang="en-US" dirty="0"/>
              <a:t> &gt; &lt; 0 are below the </a:t>
            </a:r>
            <a:r>
              <a:rPr lang="en-US" dirty="0" err="1"/>
              <a:t>hyperplane</a:t>
            </a:r>
            <a:endParaRPr lang="en-IN" dirty="0"/>
          </a:p>
          <a:p>
            <a:r>
              <a:rPr lang="en-US" dirty="0"/>
              <a:t> </a:t>
            </a:r>
            <a:r>
              <a:rPr lang="en-US" dirty="0" err="1" smtClean="0"/>
              <a:t>perceptrons</a:t>
            </a:r>
            <a:r>
              <a:rPr lang="en-US" dirty="0" smtClean="0"/>
              <a:t> </a:t>
            </a:r>
            <a:r>
              <a:rPr lang="en-US" dirty="0"/>
              <a:t>partition the input space into </a:t>
            </a:r>
            <a:r>
              <a:rPr lang="en-US" dirty="0" smtClean="0"/>
              <a:t>two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 err="1"/>
              <a:t>halfspaces</a:t>
            </a:r>
            <a:r>
              <a:rPr lang="en-US" dirty="0"/>
              <a:t> along a </a:t>
            </a:r>
            <a:r>
              <a:rPr lang="en-US" dirty="0" err="1"/>
              <a:t>hyperplane</a:t>
            </a:r>
            <a:endParaRPr lang="en-IN" dirty="0"/>
          </a:p>
        </p:txBody>
      </p:sp>
      <p:pic>
        <p:nvPicPr>
          <p:cNvPr id="4" name="Picture 3" descr="perceptron_linear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857474" y="2600131"/>
            <a:ext cx="301752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02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8804" cy="6912453"/>
          </a:xfrm>
        </p:spPr>
      </p:pic>
    </p:spTree>
    <p:extLst>
      <p:ext uri="{BB962C8B-B14F-4D97-AF65-F5344CB8AC3E}">
        <p14:creationId xmlns:p14="http://schemas.microsoft.com/office/powerpoint/2010/main" val="332749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</TotalTime>
  <Words>481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Aparajita</vt:lpstr>
      <vt:lpstr>Arial</vt:lpstr>
      <vt:lpstr>Calibri</vt:lpstr>
      <vt:lpstr>Cambria</vt:lpstr>
      <vt:lpstr>Courier New</vt:lpstr>
      <vt:lpstr>Times New Roman</vt:lpstr>
      <vt:lpstr>Trebuchet MS</vt:lpstr>
      <vt:lpstr>Wingdings 3</vt:lpstr>
      <vt:lpstr>Facet</vt:lpstr>
      <vt:lpstr>NEURAL ALGORITHMS</vt:lpstr>
      <vt:lpstr>Biological Neural Networks</vt:lpstr>
      <vt:lpstr>Artificial Neural Networks (ANN)</vt:lpstr>
      <vt:lpstr>Perceptron</vt:lpstr>
      <vt:lpstr>Strategy</vt:lpstr>
      <vt:lpstr>Procedure</vt:lpstr>
      <vt:lpstr>Algorithm</vt:lpstr>
      <vt:lpstr>Geometric interpretation of a perceptron:</vt:lpstr>
      <vt:lpstr>PowerPoint Presentation</vt:lpstr>
      <vt:lpstr>Heuristics</vt:lpstr>
      <vt:lpstr>Analasis:-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ALGORITHMS</dc:title>
  <dc:creator>supraja</dc:creator>
  <cp:lastModifiedBy>supraja</cp:lastModifiedBy>
  <cp:revision>11</cp:revision>
  <dcterms:created xsi:type="dcterms:W3CDTF">2016-04-27T18:21:36Z</dcterms:created>
  <dcterms:modified xsi:type="dcterms:W3CDTF">2016-04-28T06:51:43Z</dcterms:modified>
</cp:coreProperties>
</file>