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lenka" userId="6fa931301ee316f9" providerId="LiveId" clId="{6FC54BB4-D391-4A96-9D82-006BAE9DB83A}"/>
    <pc:docChg chg="custSel modSld">
      <pc:chgData name="Shiva lenka" userId="6fa931301ee316f9" providerId="LiveId" clId="{6FC54BB4-D391-4A96-9D82-006BAE9DB83A}" dt="2022-03-20T10:28:44.213" v="74" actId="20577"/>
      <pc:docMkLst>
        <pc:docMk/>
      </pc:docMkLst>
      <pc:sldChg chg="modSp mod">
        <pc:chgData name="Shiva lenka" userId="6fa931301ee316f9" providerId="LiveId" clId="{6FC54BB4-D391-4A96-9D82-006BAE9DB83A}" dt="2022-03-20T10:28:44.213" v="74" actId="20577"/>
        <pc:sldMkLst>
          <pc:docMk/>
          <pc:sldMk cId="828748181" sldId="256"/>
        </pc:sldMkLst>
        <pc:spChg chg="mod">
          <ac:chgData name="Shiva lenka" userId="6fa931301ee316f9" providerId="LiveId" clId="{6FC54BB4-D391-4A96-9D82-006BAE9DB83A}" dt="2022-03-20T10:28:44.213" v="74" actId="20577"/>
          <ac:spMkLst>
            <pc:docMk/>
            <pc:sldMk cId="828748181" sldId="256"/>
            <ac:spMk id="3" creationId="{32C61160-6AC9-4E6A-8EA4-BF3D381A7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4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7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3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85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4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7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4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8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C5C285-F91B-4F9C-AFAF-12EAB7FF0B7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C63BBA-D0E4-4208-9253-69188232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D615-EE1E-47CB-B18D-2DC0A4A0F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8188"/>
            <a:ext cx="8825658" cy="2250141"/>
          </a:xfrm>
        </p:spPr>
        <p:txBody>
          <a:bodyPr>
            <a:normAutofit/>
          </a:bodyPr>
          <a:lstStyle/>
          <a:p>
            <a:r>
              <a:rPr lang="en-IN" b="1" i="1" dirty="0"/>
              <a:t>EXPOSYS DATA LABS  INTERNSHIP PROJECT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1160-6AC9-4E6A-8EA4-BF3D381A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39672"/>
            <a:ext cx="8825658" cy="1999128"/>
          </a:xfrm>
        </p:spPr>
        <p:txBody>
          <a:bodyPr>
            <a:normAutofit/>
          </a:bodyPr>
          <a:lstStyle/>
          <a:p>
            <a:r>
              <a:rPr lang="en-IN" dirty="0"/>
              <a:t>Presented by :-  </a:t>
            </a:r>
            <a:r>
              <a:rPr lang="en-IN" dirty="0" err="1"/>
              <a:t>suPraja</a:t>
            </a:r>
            <a:r>
              <a:rPr lang="en-IN" dirty="0"/>
              <a:t> </a:t>
            </a:r>
            <a:r>
              <a:rPr lang="en-IN"/>
              <a:t>kamineni</a:t>
            </a:r>
            <a:endParaRPr lang="en-IN" dirty="0"/>
          </a:p>
          <a:p>
            <a:r>
              <a:rPr lang="en-IN" dirty="0"/>
              <a:t>Batch:- </a:t>
            </a:r>
            <a:r>
              <a:rPr lang="en-IN" dirty="0" err="1"/>
              <a:t>B.tech</a:t>
            </a:r>
            <a:r>
              <a:rPr lang="en-IN" dirty="0"/>
              <a:t> 2019-2023</a:t>
            </a:r>
          </a:p>
          <a:p>
            <a:r>
              <a:rPr lang="en-IN" dirty="0" err="1"/>
              <a:t>Bapatla</a:t>
            </a:r>
            <a:r>
              <a:rPr lang="en-IN" dirty="0"/>
              <a:t> Engineering collage</a:t>
            </a:r>
          </a:p>
        </p:txBody>
      </p:sp>
    </p:spTree>
    <p:extLst>
      <p:ext uri="{BB962C8B-B14F-4D97-AF65-F5344CB8AC3E}">
        <p14:creationId xmlns:p14="http://schemas.microsoft.com/office/powerpoint/2010/main" val="82874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E6D3-D009-45F7-A543-42C5A66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2465294"/>
            <a:ext cx="10806953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6000" i="1" u="sng" dirty="0"/>
              <a:t>Project Title</a:t>
            </a:r>
          </a:p>
          <a:p>
            <a:pPr marL="0" indent="0">
              <a:buNone/>
            </a:pPr>
            <a:r>
              <a:rPr lang="en-US" sz="4000" i="1" dirty="0"/>
              <a:t>“Design and Develop Website Mass-Mail Dispatcher”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6000" i="1" u="sng" dirty="0"/>
              <a:t>Company Name</a:t>
            </a:r>
          </a:p>
          <a:p>
            <a:pPr marL="0" indent="0">
              <a:buNone/>
            </a:pPr>
            <a:r>
              <a:rPr lang="en-US" sz="4000" i="1" dirty="0" err="1"/>
              <a:t>Exposys</a:t>
            </a:r>
            <a:r>
              <a:rPr lang="en-US" sz="4000" i="1" dirty="0"/>
              <a:t> Data Labs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8377B-F2A6-4E25-A52C-A4CE6569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86" y="3838354"/>
            <a:ext cx="3880884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0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1A17-D35E-49AD-9BC8-1E04F71E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2312894"/>
            <a:ext cx="10960395" cy="38640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5400" b="1" i="1" u="sng" dirty="0"/>
              <a:t>Project Goals</a:t>
            </a:r>
          </a:p>
          <a:p>
            <a:pPr marL="0" indent="0">
              <a:buNone/>
            </a:pPr>
            <a:r>
              <a:rPr lang="en-IN" sz="3600" b="1" i="1" u="sng" dirty="0"/>
              <a:t>Research Objective:-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application is designed to send mass mails to all the recipients uploaded through a CSV file.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purpose of this is to provide a tool to control and send emails to a vast number of recipients.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124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CAED-DC94-4644-B53C-A4B726C5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611"/>
            <a:ext cx="10515600" cy="37923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6000" i="1" u="sng" dirty="0"/>
              <a:t>Data Collection Source</a:t>
            </a:r>
          </a:p>
          <a:p>
            <a:pPr marL="0" indent="0">
              <a:buNone/>
            </a:pPr>
            <a:r>
              <a:rPr lang="en-IN" sz="4400" i="1" u="sng" dirty="0"/>
              <a:t>Primary Data:-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Students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Seniors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Previous Event Attendees of company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Employees</a:t>
            </a:r>
          </a:p>
          <a:p>
            <a:pPr marL="0" indent="0">
              <a:lnSpc>
                <a:spcPct val="100000"/>
              </a:lnSpc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679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EFF1-292C-4FD5-BF12-9BEAA679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365"/>
            <a:ext cx="10515600" cy="37295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400" i="1" u="sng" dirty="0"/>
              <a:t>Data Collection Source</a:t>
            </a:r>
          </a:p>
          <a:p>
            <a:pPr marL="0" indent="0">
              <a:buNone/>
            </a:pPr>
            <a:r>
              <a:rPr lang="en-IN" sz="4000" i="1" u="sng" dirty="0"/>
              <a:t>Secondary Data:-</a:t>
            </a:r>
          </a:p>
          <a:p>
            <a:pPr>
              <a:lnSpc>
                <a:spcPct val="150000"/>
              </a:lnSpc>
            </a:pPr>
            <a:r>
              <a:rPr lang="en-IN" sz="4000" i="1" dirty="0"/>
              <a:t>Internet</a:t>
            </a:r>
          </a:p>
          <a:p>
            <a:pPr>
              <a:lnSpc>
                <a:spcPct val="150000"/>
              </a:lnSpc>
            </a:pPr>
            <a:r>
              <a:rPr lang="en-IN" sz="4000" i="1" dirty="0"/>
              <a:t>Catalogues and Broaches</a:t>
            </a:r>
          </a:p>
          <a:p>
            <a:pPr>
              <a:lnSpc>
                <a:spcPct val="150000"/>
              </a:lnSpc>
            </a:pPr>
            <a:r>
              <a:rPr lang="en-IN" sz="4000" i="1" dirty="0"/>
              <a:t>Company reports</a:t>
            </a:r>
          </a:p>
          <a:p>
            <a:pPr>
              <a:lnSpc>
                <a:spcPct val="150000"/>
              </a:lnSpc>
            </a:pPr>
            <a:r>
              <a:rPr lang="en-IN" sz="4000" i="1" dirty="0"/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312639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960A-5F96-44D1-90B0-9F2460B7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8400"/>
            <a:ext cx="11141149" cy="4419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6000" i="1" u="sng" dirty="0"/>
              <a:t>DESCRIPTION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system have been working with in this project is the web-based Mass-Mail Dispatcher.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The application is designed to send mass mails to all the recipients uploaded through a CSV file.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The purpose of this is to provide a tool to control and send emails to a vast number of recipients.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The application will list and sort out all the valid and invalid emails detected by the application allowing the users to more readily send emails as per user convenience.</a:t>
            </a:r>
          </a:p>
          <a:p>
            <a:endParaRPr lang="en-IN" sz="3200" i="1" dirty="0"/>
          </a:p>
          <a:p>
            <a:pPr marL="0" indent="0">
              <a:buNone/>
            </a:pP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76918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8373-A95F-4C09-B3AF-501B929B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2563905"/>
            <a:ext cx="11258107" cy="36130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end user should be able to upload CSV file.</a:t>
            </a:r>
          </a:p>
          <a:p>
            <a:pPr>
              <a:lnSpc>
                <a:spcPct val="200000"/>
              </a:lnSpc>
            </a:pPr>
            <a:r>
              <a:rPr lang="en-US" dirty="0"/>
              <a:t>The application shall list the detected invalid emails found in the CSV File.</a:t>
            </a:r>
          </a:p>
          <a:p>
            <a:pPr>
              <a:lnSpc>
                <a:spcPct val="200000"/>
              </a:lnSpc>
            </a:pPr>
            <a:r>
              <a:rPr lang="en-US" dirty="0"/>
              <a:t>The user should be given a structured list of the valid emails.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45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0596-C45D-4C26-B419-44009C5A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2357717"/>
            <a:ext cx="10971028" cy="38192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5400" dirty="0"/>
              <a:t>               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587CB-61DE-46DB-B3DA-1024300A6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3" y="3845442"/>
            <a:ext cx="1814623" cy="18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232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EXPOSYS DATA LABS  INTERNSHIP PROJECT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DATA LABS  INTERNSHIP PROJECT 2022</dc:title>
  <dc:creator>Shiva lenka</dc:creator>
  <cp:lastModifiedBy>Shiva lenka</cp:lastModifiedBy>
  <cp:revision>1</cp:revision>
  <dcterms:created xsi:type="dcterms:W3CDTF">2022-03-20T09:34:09Z</dcterms:created>
  <dcterms:modified xsi:type="dcterms:W3CDTF">2022-03-20T10:28:51Z</dcterms:modified>
</cp:coreProperties>
</file>