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0D2"/>
          </a:solidFill>
        </a:fill>
      </a:tcStyle>
    </a:wholeTbl>
    <a:band2H>
      <a:tcTxStyle/>
      <a:tcStyle>
        <a:tcBdr/>
        <a:fill>
          <a:solidFill>
            <a:srgbClr val="E8E9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0CB"/>
          </a:solidFill>
        </a:fill>
      </a:tcStyle>
    </a:wholeTbl>
    <a:band2H>
      <a:tcTxStyle/>
      <a:tcStyle>
        <a:tcBdr/>
        <a:fill>
          <a:solidFill>
            <a:srgbClr val="FF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57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42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0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72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27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13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00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205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267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3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2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6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5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14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ity-road-community-building-204263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roblem-solution-help-support-330339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2019.igem.org/Team:USTC-Software/Improv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2305740@N05/2712531827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eople-kids-children-group-2129933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6;p13"/>
          <p:cNvSpPr txBox="1">
            <a:spLocks noGrp="1"/>
          </p:cNvSpPr>
          <p:nvPr>
            <p:ph type="ctrTitle"/>
          </p:nvPr>
        </p:nvSpPr>
        <p:spPr>
          <a:xfrm>
            <a:off x="1509823" y="793897"/>
            <a:ext cx="6585097" cy="669715"/>
          </a:xfrm>
          <a:prstGeom prst="rect">
            <a:avLst/>
          </a:prstGeom>
        </p:spPr>
        <p:txBody>
          <a:bodyPr/>
          <a:lstStyle>
            <a:lvl1pPr>
              <a:defRPr sz="35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COMMUNITY</a:t>
            </a:r>
            <a:r>
              <a:rPr sz="2400" dirty="0">
                <a:solidFill>
                  <a:schemeClr val="bg1"/>
                </a:solidFill>
              </a:rPr>
              <a:t> MANAGEMENT SYSTEM</a:t>
            </a:r>
          </a:p>
        </p:txBody>
      </p:sp>
      <p:sp>
        <p:nvSpPr>
          <p:cNvPr id="112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567070" y="1970567"/>
            <a:ext cx="757747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8307" indent="-178307" algn="r" defTabSz="475487">
              <a:defRPr sz="1664" b="1">
                <a:solidFill>
                  <a:srgbClr val="FF0000"/>
                </a:solidFill>
              </a:defRPr>
            </a:pPr>
            <a:r>
              <a:rPr sz="1600" dirty="0">
                <a:solidFill>
                  <a:srgbClr val="00B0F0"/>
                </a:solidFill>
              </a:rPr>
              <a:t>Team Members</a:t>
            </a:r>
          </a:p>
          <a:p>
            <a:pPr marL="178307" indent="-178307" algn="r" defTabSz="475487">
              <a:defRPr sz="1664" b="1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FFCCFF"/>
                </a:solidFill>
              </a:rPr>
              <a:t>SUPRAJA </a:t>
            </a:r>
            <a:r>
              <a:rPr sz="1600" dirty="0">
                <a:solidFill>
                  <a:srgbClr val="FFCCFF"/>
                </a:solidFill>
              </a:rPr>
              <a:t>(00</a:t>
            </a:r>
            <a:r>
              <a:rPr lang="en-US" sz="1600" dirty="0">
                <a:solidFill>
                  <a:srgbClr val="FFCCFF"/>
                </a:solidFill>
              </a:rPr>
              <a:t>2191644</a:t>
            </a:r>
            <a:r>
              <a:rPr sz="1600" dirty="0">
                <a:solidFill>
                  <a:srgbClr val="FFCCFF"/>
                </a:solidFill>
              </a:rPr>
              <a:t>)</a:t>
            </a:r>
          </a:p>
          <a:p>
            <a:pPr marL="178307" indent="-178307" algn="r" defTabSz="475487">
              <a:defRPr sz="1664" b="1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FFCCFF"/>
                </a:solidFill>
              </a:rPr>
              <a:t>SOWMIKA </a:t>
            </a:r>
            <a:r>
              <a:rPr sz="1600" dirty="0">
                <a:solidFill>
                  <a:srgbClr val="FFCCFF"/>
                </a:solidFill>
              </a:rPr>
              <a:t>(00</a:t>
            </a:r>
            <a:r>
              <a:rPr lang="en-US" sz="1600" dirty="0">
                <a:solidFill>
                  <a:srgbClr val="FFCCFF"/>
                </a:solidFill>
              </a:rPr>
              <a:t>2922551</a:t>
            </a:r>
            <a:r>
              <a:rPr sz="1600" dirty="0">
                <a:solidFill>
                  <a:srgbClr val="FFCCFF"/>
                </a:solidFill>
              </a:rPr>
              <a:t>)</a:t>
            </a:r>
          </a:p>
          <a:p>
            <a:pPr marL="178307" indent="-178307" algn="r" defTabSz="475487">
              <a:defRPr sz="1664" b="1">
                <a:solidFill>
                  <a:srgbClr val="FF0000"/>
                </a:solidFill>
              </a:defRPr>
            </a:pPr>
            <a:r>
              <a:rPr lang="en-US" sz="1600" dirty="0">
                <a:solidFill>
                  <a:srgbClr val="FFCCFF"/>
                </a:solidFill>
              </a:rPr>
              <a:t>VIVEK </a:t>
            </a:r>
            <a:r>
              <a:rPr sz="1600" dirty="0">
                <a:solidFill>
                  <a:srgbClr val="FFCCFF"/>
                </a:solidFill>
              </a:rPr>
              <a:t>(</a:t>
            </a:r>
            <a:r>
              <a:rPr lang="en-US" sz="1600" dirty="0">
                <a:solidFill>
                  <a:srgbClr val="FFCCFF"/>
                </a:solidFill>
              </a:rPr>
              <a:t>002921511</a:t>
            </a:r>
            <a:r>
              <a:rPr sz="1600" dirty="0">
                <a:solidFill>
                  <a:srgbClr val="FFCCFF"/>
                </a:solidFill>
              </a:rPr>
              <a:t>)  </a:t>
            </a:r>
            <a:r>
              <a:rPr sz="1600" b="0" dirty="0">
                <a:solidFill>
                  <a:srgbClr val="FFC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A6DE3-472D-BC3D-22F6-381092C24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8292" y="1908475"/>
            <a:ext cx="6996248" cy="3668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511"/>
            </a:lvl1pPr>
          </a:lstStyle>
          <a:p>
            <a:r>
              <a:t>PROBLEM STATEMENT</a:t>
            </a:r>
          </a:p>
        </p:txBody>
      </p:sp>
      <p:sp>
        <p:nvSpPr>
          <p:cNvPr id="115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300" indent="-2857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Technology has evolved in many ways. Today we have wonderful applications and helpline available in the market that are helpful for people. 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368300" indent="-2857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For example, </a:t>
            </a:r>
            <a:r>
              <a:rPr lang="en-US" dirty="0"/>
              <a:t>Developed cities in world </a:t>
            </a:r>
            <a:r>
              <a:rPr dirty="0"/>
              <a:t>has their own application to raise grievance complaints,  in order to contact emergency department we can contact Police or hospital through helpline numbers. 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368300" indent="-2857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But all these are individual sectors and each has their own procedures to contact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189DC-C76C-491B-0389-52E76822DC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58" y="3522921"/>
            <a:ext cx="1145540" cy="13680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2523"/>
            </a:lvl1pPr>
          </a:lstStyle>
          <a:p>
            <a:r>
              <a:t>CONTINUE…</a:t>
            </a:r>
          </a:p>
        </p:txBody>
      </p:sp>
      <p:sp>
        <p:nvSpPr>
          <p:cNvPr id="118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Still there are few other areas we need to improve in terms of helping people. Recently due to Covid, people around the globe are severely affected financially. 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There was no proper communication channel between residents and Government/NGO’s. 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Due to this people are affected with lack of medicines, food and money.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5C8EE-1AC5-83E9-3C89-8AB6AF3503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795" y="3189767"/>
            <a:ext cx="2686050" cy="1790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2523"/>
            </a:lvl1pPr>
          </a:lstStyle>
          <a:p>
            <a:r>
              <a:t>IMPROVED SOLUTION</a:t>
            </a:r>
          </a:p>
        </p:txBody>
      </p:sp>
      <p:sp>
        <p:nvSpPr>
          <p:cNvPr id="121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order to resolve all the mentioned challenges, we come up with an application where we have integrated all the sectors in one place.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Now using our proposed solution residents can raise their requests such as Grievance requests, Emergency requests and Covid help requests from a common platform.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8D55A-A44B-ACF0-BC12-40DA09C18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09651" y="3389104"/>
            <a:ext cx="3324697" cy="163762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2523"/>
            </a:lvl1pPr>
          </a:lstStyle>
          <a:p>
            <a:r>
              <a:t>ABOUT ECOSYSTEM</a:t>
            </a:r>
          </a:p>
        </p:txBody>
      </p:sp>
      <p:sp>
        <p:nvSpPr>
          <p:cNvPr id="124" name="Google Shape;8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The main purpose of our ecosystem is to help residents in a network. In order to achieve this we have developed a Java Swing application where residents can raise requests directly to </a:t>
            </a:r>
            <a:r>
              <a:rPr lang="en-US" dirty="0"/>
              <a:t>t</a:t>
            </a:r>
            <a:r>
              <a:rPr dirty="0"/>
              <a:t>he particular organizations for all the household and other problems using one common platform. 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In our application residents can raise requests for the following categories: Grievance maintenance request, Emergency request and Covid Help requests.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07E9E-47C0-0283-AB3C-9BD5D305B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28278" y="3365648"/>
            <a:ext cx="1638512" cy="16385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z="2511"/>
            </a:lvl1pPr>
          </a:lstStyle>
          <a:p>
            <a:r>
              <a:t>CONTINUES…</a:t>
            </a:r>
          </a:p>
        </p:txBody>
      </p:sp>
      <p:sp>
        <p:nvSpPr>
          <p:cNvPr id="127" name="Google Shape;8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request is further classified into more types based upon enterprise.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enterprise has different organizations. For example Grievance enterprise has Water supply Org, Street Light Org , Garbage Removal Org and police department org.</a:t>
            </a:r>
          </a:p>
          <a:p>
            <a:pPr marL="0" indent="82550">
              <a:buSzTx/>
              <a:buNone/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indent="-374650">
              <a:defRPr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Like wise Emergency and Covid help enterprises has their own organizations to fulfill resident requests.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C73EB-A237-145C-DB13-DB799A4B5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20268" y="3233737"/>
            <a:ext cx="1698552" cy="171522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92;p19"/>
          <p:cNvSpPr txBox="1">
            <a:spLocks noGrp="1"/>
          </p:cNvSpPr>
          <p:nvPr>
            <p:ph type="title"/>
          </p:nvPr>
        </p:nvSpPr>
        <p:spPr>
          <a:xfrm>
            <a:off x="368406" y="489097"/>
            <a:ext cx="8520602" cy="572702"/>
          </a:xfrm>
          <a:prstGeom prst="rect">
            <a:avLst/>
          </a:prstGeom>
        </p:spPr>
        <p:txBody>
          <a:bodyPr/>
          <a:lstStyle>
            <a:lvl1pPr defTabSz="886968">
              <a:defRPr sz="2522"/>
            </a:lvl1pPr>
          </a:lstStyle>
          <a:p>
            <a:r>
              <a:rPr dirty="0">
                <a:solidFill>
                  <a:schemeClr val="bg1">
                    <a:lumMod val="95000"/>
                  </a:schemeClr>
                </a:solidFill>
              </a:rPr>
              <a:t>HIERARCHY STRUCTURE</a:t>
            </a:r>
          </a:p>
        </p:txBody>
      </p:sp>
      <p:sp>
        <p:nvSpPr>
          <p:cNvPr id="130" name="Google Shape;93;p19"/>
          <p:cNvSpPr txBox="1">
            <a:spLocks noGrp="1"/>
          </p:cNvSpPr>
          <p:nvPr>
            <p:ph type="body" idx="1"/>
          </p:nvPr>
        </p:nvSpPr>
        <p:spPr>
          <a:xfrm>
            <a:off x="474732" y="1309890"/>
            <a:ext cx="8520602" cy="457080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56806-59C1-1159-DCC2-EAA5E66F1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" y="1644502"/>
            <a:ext cx="9144000" cy="34989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HANK YOU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4285F4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4285F4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4285F4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4285F4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/>
          </a:p>
          <a:p>
            <a:pPr marL="0" lvl="4" indent="0" algn="ctr">
              <a:lnSpc>
                <a:spcPct val="100000"/>
              </a:lnSpc>
              <a:buClrTx/>
              <a:buSzTx/>
              <a:buFontTx/>
              <a:buNone/>
              <a:defRPr sz="4100" i="1">
                <a:solidFill>
                  <a:srgbClr val="4285F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b="1" dirty="0"/>
              <a:t>THANK YOU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Gameday">
  <a:themeElements>
    <a:clrScheme name="Gameda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0000FF"/>
      </a:hlink>
      <a:folHlink>
        <a:srgbClr val="FF00FF"/>
      </a:folHlink>
    </a:clrScheme>
    <a:fontScheme name="Gameday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Gameda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87</TotalTime>
  <Words>342</Words>
  <Application>Microsoft Office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 Boardroom</vt:lpstr>
      <vt:lpstr>COMMUNITY MANAGEMENT SYSTEM</vt:lpstr>
      <vt:lpstr>PROBLEM STATEMENT</vt:lpstr>
      <vt:lpstr>CONTINUE…</vt:lpstr>
      <vt:lpstr>IMPROVED SOLUTION</vt:lpstr>
      <vt:lpstr>ABOUT ECOSYSTEM</vt:lpstr>
      <vt:lpstr>CONTINUES…</vt:lpstr>
      <vt:lpstr>HIERARCHY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MANAGEMENT SYSTEM</dc:title>
  <dc:creator>adepu</dc:creator>
  <cp:lastModifiedBy>adepu.sowmika2000@outlook.com</cp:lastModifiedBy>
  <cp:revision>2</cp:revision>
  <dcterms:modified xsi:type="dcterms:W3CDTF">2022-05-01T20:45:54Z</dcterms:modified>
</cp:coreProperties>
</file>