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9EB40-F352-4101-AD7F-3B01E6DA6138}" v="4" dt="2023-06-30T16:10:23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raja Paruchuri" userId="cbc5a55338cea15b" providerId="LiveId" clId="{7689EB40-F352-4101-AD7F-3B01E6DA6138}"/>
    <pc:docChg chg="undo custSel addSld delSld modSld addMainMaster delMainMaster">
      <pc:chgData name="Supraja Paruchuri" userId="cbc5a55338cea15b" providerId="LiveId" clId="{7689EB40-F352-4101-AD7F-3B01E6DA6138}" dt="2023-07-07T16:03:47.152" v="1426" actId="20577"/>
      <pc:docMkLst>
        <pc:docMk/>
      </pc:docMkLst>
      <pc:sldChg chg="addSp delSp modSp mod setBg modClrScheme addAnim delAnim setClrOvrMap chgLayout">
        <pc:chgData name="Supraja Paruchuri" userId="cbc5a55338cea15b" providerId="LiveId" clId="{7689EB40-F352-4101-AD7F-3B01E6DA6138}" dt="2023-06-30T14:36:28.882" v="54" actId="26606"/>
        <pc:sldMkLst>
          <pc:docMk/>
          <pc:sldMk cId="193143965" sldId="298"/>
        </pc:sldMkLst>
        <pc:spChg chg="mod">
          <ac:chgData name="Supraja Paruchuri" userId="cbc5a55338cea15b" providerId="LiveId" clId="{7689EB40-F352-4101-AD7F-3B01E6DA6138}" dt="2023-06-30T14:36:28.882" v="54" actId="26606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Supraja Paruchuri" userId="cbc5a55338cea15b" providerId="LiveId" clId="{7689EB40-F352-4101-AD7F-3B01E6DA6138}" dt="2023-06-30T14:36:28.882" v="54" actId="26606"/>
          <ac:spMkLst>
            <pc:docMk/>
            <pc:sldMk cId="193143965" sldId="298"/>
            <ac:spMk id="3" creationId="{255E1F2F-E259-4EA8-9FFD-3A10AF541859}"/>
          </ac:spMkLst>
        </pc:spChg>
        <pc:spChg chg="add del">
          <ac:chgData name="Supraja Paruchuri" userId="cbc5a55338cea15b" providerId="LiveId" clId="{7689EB40-F352-4101-AD7F-3B01E6DA6138}" dt="2023-06-30T14:36:28.882" v="54" actId="26606"/>
          <ac:spMkLst>
            <pc:docMk/>
            <pc:sldMk cId="193143965" sldId="298"/>
            <ac:spMk id="33" creationId="{2FDF0794-1B86-42B2-B8C7-F60123E638ED}"/>
          </ac:spMkLst>
        </pc:spChg>
        <pc:spChg chg="add del">
          <ac:chgData name="Supraja Paruchuri" userId="cbc5a55338cea15b" providerId="LiveId" clId="{7689EB40-F352-4101-AD7F-3B01E6DA6138}" dt="2023-06-30T14:36:28.882" v="54" actId="26606"/>
          <ac:spMkLst>
            <pc:docMk/>
            <pc:sldMk cId="193143965" sldId="298"/>
            <ac:spMk id="35" creationId="{C5373426-E26E-431D-959C-5DB96C0B6208}"/>
          </ac:spMkLst>
        </pc:spChg>
        <pc:spChg chg="add del">
          <ac:chgData name="Supraja Paruchuri" userId="cbc5a55338cea15b" providerId="LiveId" clId="{7689EB40-F352-4101-AD7F-3B01E6DA6138}" dt="2023-06-30T14:36:28.882" v="54" actId="26606"/>
          <ac:spMkLst>
            <pc:docMk/>
            <pc:sldMk cId="193143965" sldId="298"/>
            <ac:spMk id="39" creationId="{EDC90921-9082-491B-940E-827D679F3478}"/>
          </ac:spMkLst>
        </pc:spChg>
        <pc:spChg chg="add del">
          <ac:chgData name="Supraja Paruchuri" userId="cbc5a55338cea15b" providerId="LiveId" clId="{7689EB40-F352-4101-AD7F-3B01E6DA6138}" dt="2023-06-30T14:36:18.700" v="50" actId="26606"/>
          <ac:spMkLst>
            <pc:docMk/>
            <pc:sldMk cId="193143965" sldId="298"/>
            <ac:spMk id="41" creationId="{1DB043B4-68C6-45B9-82AC-A5800EADB8DB}"/>
          </ac:spMkLst>
        </pc:spChg>
        <pc:spChg chg="add del">
          <ac:chgData name="Supraja Paruchuri" userId="cbc5a55338cea15b" providerId="LiveId" clId="{7689EB40-F352-4101-AD7F-3B01E6DA6138}" dt="2023-06-30T14:36:18.700" v="50" actId="26606"/>
          <ac:spMkLst>
            <pc:docMk/>
            <pc:sldMk cId="193143965" sldId="298"/>
            <ac:spMk id="42" creationId="{28A00A08-E4E6-4184-B484-E0E034072AE0}"/>
          </ac:spMkLst>
        </pc:spChg>
        <pc:spChg chg="add del">
          <ac:chgData name="Supraja Paruchuri" userId="cbc5a55338cea15b" providerId="LiveId" clId="{7689EB40-F352-4101-AD7F-3B01E6DA6138}" dt="2023-06-30T14:36:09.261" v="48" actId="26606"/>
          <ac:spMkLst>
            <pc:docMk/>
            <pc:sldMk cId="193143965" sldId="298"/>
            <ac:spMk id="44" creationId="{1DB043B4-68C6-45B9-82AC-A5800EADB8DB}"/>
          </ac:spMkLst>
        </pc:spChg>
        <pc:spChg chg="add del">
          <ac:chgData name="Supraja Paruchuri" userId="cbc5a55338cea15b" providerId="LiveId" clId="{7689EB40-F352-4101-AD7F-3B01E6DA6138}" dt="2023-06-30T14:36:09.261" v="48" actId="26606"/>
          <ac:spMkLst>
            <pc:docMk/>
            <pc:sldMk cId="193143965" sldId="298"/>
            <ac:spMk id="46" creationId="{28A00A08-E4E6-4184-B484-E0E034072AE0}"/>
          </ac:spMkLst>
        </pc:spChg>
        <pc:spChg chg="add del">
          <ac:chgData name="Supraja Paruchuri" userId="cbc5a55338cea15b" providerId="LiveId" clId="{7689EB40-F352-4101-AD7F-3B01E6DA6138}" dt="2023-06-30T14:36:28.882" v="54" actId="26606"/>
          <ac:spMkLst>
            <pc:docMk/>
            <pc:sldMk cId="193143965" sldId="298"/>
            <ac:spMk id="60" creationId="{9B7AD9F6-8CE7-4299-8FC6-328F4DCD3FF9}"/>
          </ac:spMkLst>
        </pc:spChg>
        <pc:spChg chg="add del">
          <ac:chgData name="Supraja Paruchuri" userId="cbc5a55338cea15b" providerId="LiveId" clId="{7689EB40-F352-4101-AD7F-3B01E6DA6138}" dt="2023-06-30T14:36:28.882" v="54" actId="26606"/>
          <ac:spMkLst>
            <pc:docMk/>
            <pc:sldMk cId="193143965" sldId="298"/>
            <ac:spMk id="61" creationId="{F49775AF-8896-43EE-92C6-83497D6DC56F}"/>
          </ac:spMkLst>
        </pc:spChg>
        <pc:grpChg chg="add del">
          <ac:chgData name="Supraja Paruchuri" userId="cbc5a55338cea15b" providerId="LiveId" clId="{7689EB40-F352-4101-AD7F-3B01E6DA6138}" dt="2023-06-30T14:36:18.700" v="50" actId="26606"/>
          <ac:grpSpMkLst>
            <pc:docMk/>
            <pc:sldMk cId="193143965" sldId="298"/>
            <ac:grpSpMk id="43" creationId="{0780E404-3121-4F33-AF2D-65F659A97798}"/>
          </ac:grpSpMkLst>
        </pc:grpChg>
        <pc:grpChg chg="add del">
          <ac:chgData name="Supraja Paruchuri" userId="cbc5a55338cea15b" providerId="LiveId" clId="{7689EB40-F352-4101-AD7F-3B01E6DA6138}" dt="2023-06-30T14:36:09.261" v="48" actId="26606"/>
          <ac:grpSpMkLst>
            <pc:docMk/>
            <pc:sldMk cId="193143965" sldId="298"/>
            <ac:grpSpMk id="48" creationId="{0780E404-3121-4F33-AF2D-65F659A97798}"/>
          </ac:grpSpMkLst>
        </pc:grpChg>
        <pc:grpChg chg="add del">
          <ac:chgData name="Supraja Paruchuri" userId="cbc5a55338cea15b" providerId="LiveId" clId="{7689EB40-F352-4101-AD7F-3B01E6DA6138}" dt="2023-06-30T14:36:18.700" v="50" actId="26606"/>
          <ac:grpSpMkLst>
            <pc:docMk/>
            <pc:sldMk cId="193143965" sldId="298"/>
            <ac:grpSpMk id="51" creationId="{4B158E9A-DBF4-4AA7-B6B7-8C8EB2FBDD68}"/>
          </ac:grpSpMkLst>
        </pc:grpChg>
        <pc:grpChg chg="add del">
          <ac:chgData name="Supraja Paruchuri" userId="cbc5a55338cea15b" providerId="LiveId" clId="{7689EB40-F352-4101-AD7F-3B01E6DA6138}" dt="2023-06-30T14:36:09.261" v="48" actId="26606"/>
          <ac:grpSpMkLst>
            <pc:docMk/>
            <pc:sldMk cId="193143965" sldId="298"/>
            <ac:grpSpMk id="52" creationId="{4B158E9A-DBF4-4AA7-B6B7-8C8EB2FBDD68}"/>
          </ac:grpSpMkLst>
        </pc:grpChg>
        <pc:picChg chg="mod ord">
          <ac:chgData name="Supraja Paruchuri" userId="cbc5a55338cea15b" providerId="LiveId" clId="{7689EB40-F352-4101-AD7F-3B01E6DA6138}" dt="2023-06-30T14:36:28.882" v="54" actId="26606"/>
          <ac:picMkLst>
            <pc:docMk/>
            <pc:sldMk cId="193143965" sldId="298"/>
            <ac:picMk id="4" creationId="{65810330-F0B5-43C9-BC34-094FFB5C0529}"/>
          </ac:picMkLst>
        </pc:picChg>
        <pc:cxnChg chg="add del">
          <ac:chgData name="Supraja Paruchuri" userId="cbc5a55338cea15b" providerId="LiveId" clId="{7689EB40-F352-4101-AD7F-3B01E6DA6138}" dt="2023-06-30T14:36:28.882" v="54" actId="26606"/>
          <ac:cxnSpMkLst>
            <pc:docMk/>
            <pc:sldMk cId="193143965" sldId="298"/>
            <ac:cxnSpMk id="37" creationId="{96D07482-83A3-4451-943C-B46961082957}"/>
          </ac:cxnSpMkLst>
        </pc:cxnChg>
      </pc:sldChg>
      <pc:sldChg chg="addSp modSp new mod setBg">
        <pc:chgData name="Supraja Paruchuri" userId="cbc5a55338cea15b" providerId="LiveId" clId="{7689EB40-F352-4101-AD7F-3B01E6DA6138}" dt="2023-06-30T14:42:57.435" v="109" actId="20577"/>
        <pc:sldMkLst>
          <pc:docMk/>
          <pc:sldMk cId="624782162" sldId="299"/>
        </pc:sldMkLst>
        <pc:spChg chg="mod">
          <ac:chgData name="Supraja Paruchuri" userId="cbc5a55338cea15b" providerId="LiveId" clId="{7689EB40-F352-4101-AD7F-3B01E6DA6138}" dt="2023-06-30T14:42:57.435" v="109" actId="20577"/>
          <ac:spMkLst>
            <pc:docMk/>
            <pc:sldMk cId="624782162" sldId="299"/>
            <ac:spMk id="2" creationId="{9E200A4C-2521-CB48-C26B-E6B6346474DB}"/>
          </ac:spMkLst>
        </pc:spChg>
        <pc:spChg chg="mod">
          <ac:chgData name="Supraja Paruchuri" userId="cbc5a55338cea15b" providerId="LiveId" clId="{7689EB40-F352-4101-AD7F-3B01E6DA6138}" dt="2023-06-30T14:38:27.196" v="93" actId="255"/>
          <ac:spMkLst>
            <pc:docMk/>
            <pc:sldMk cId="624782162" sldId="299"/>
            <ac:spMk id="3" creationId="{97F1FFA3-DD3E-9481-0EDB-D50836B29BD9}"/>
          </ac:spMkLst>
        </pc:spChg>
        <pc:spChg chg="add">
          <ac:chgData name="Supraja Paruchuri" userId="cbc5a55338cea15b" providerId="LiveId" clId="{7689EB40-F352-4101-AD7F-3B01E6DA6138}" dt="2023-06-30T14:37:21.117" v="56" actId="26606"/>
          <ac:spMkLst>
            <pc:docMk/>
            <pc:sldMk cId="624782162" sldId="299"/>
            <ac:spMk id="8" creationId="{8C6E698C-8155-4B8B-BDC9-B7299772B509}"/>
          </ac:spMkLst>
        </pc:spChg>
        <pc:spChg chg="add">
          <ac:chgData name="Supraja Paruchuri" userId="cbc5a55338cea15b" providerId="LiveId" clId="{7689EB40-F352-4101-AD7F-3B01E6DA6138}" dt="2023-06-30T14:37:21.117" v="56" actId="26606"/>
          <ac:spMkLst>
            <pc:docMk/>
            <pc:sldMk cId="624782162" sldId="299"/>
            <ac:spMk id="10" creationId="{0EEF5601-A8BC-411D-AA64-3E79320BA122}"/>
          </ac:spMkLst>
        </pc:spChg>
      </pc:sldChg>
      <pc:sldChg chg="new del">
        <pc:chgData name="Supraja Paruchuri" userId="cbc5a55338cea15b" providerId="LiveId" clId="{7689EB40-F352-4101-AD7F-3B01E6DA6138}" dt="2023-06-30T14:33:50.175" v="37" actId="2696"/>
        <pc:sldMkLst>
          <pc:docMk/>
          <pc:sldMk cId="2734803722" sldId="299"/>
        </pc:sldMkLst>
      </pc:sldChg>
      <pc:sldChg chg="new del">
        <pc:chgData name="Supraja Paruchuri" userId="cbc5a55338cea15b" providerId="LiveId" clId="{7689EB40-F352-4101-AD7F-3B01E6DA6138}" dt="2023-06-30T14:35:35.649" v="46" actId="2696"/>
        <pc:sldMkLst>
          <pc:docMk/>
          <pc:sldMk cId="3240627341" sldId="299"/>
        </pc:sldMkLst>
      </pc:sldChg>
      <pc:sldChg chg="addSp new del mod setBg">
        <pc:chgData name="Supraja Paruchuri" userId="cbc5a55338cea15b" providerId="LiveId" clId="{7689EB40-F352-4101-AD7F-3B01E6DA6138}" dt="2023-06-30T14:34:36.081" v="41" actId="2696"/>
        <pc:sldMkLst>
          <pc:docMk/>
          <pc:sldMk cId="3389962541" sldId="299"/>
        </pc:sldMkLst>
        <pc:spChg chg="add">
          <ac:chgData name="Supraja Paruchuri" userId="cbc5a55338cea15b" providerId="LiveId" clId="{7689EB40-F352-4101-AD7F-3B01E6DA6138}" dt="2023-06-30T14:34:10.327" v="39" actId="26606"/>
          <ac:spMkLst>
            <pc:docMk/>
            <pc:sldMk cId="3389962541" sldId="299"/>
            <ac:spMk id="6" creationId="{39E3965E-AC41-4711-9D10-E25ABB132D86}"/>
          </ac:spMkLst>
        </pc:spChg>
        <pc:spChg chg="add">
          <ac:chgData name="Supraja Paruchuri" userId="cbc5a55338cea15b" providerId="LiveId" clId="{7689EB40-F352-4101-AD7F-3B01E6DA6138}" dt="2023-06-30T14:34:10.327" v="39" actId="26606"/>
          <ac:spMkLst>
            <pc:docMk/>
            <pc:sldMk cId="3389962541" sldId="299"/>
            <ac:spMk id="10" creationId="{B601567C-4815-45C4-A8C8-DEF236232A30}"/>
          </ac:spMkLst>
        </pc:spChg>
        <pc:spChg chg="add">
          <ac:chgData name="Supraja Paruchuri" userId="cbc5a55338cea15b" providerId="LiveId" clId="{7689EB40-F352-4101-AD7F-3B01E6DA6138}" dt="2023-06-30T14:34:10.327" v="39" actId="26606"/>
          <ac:spMkLst>
            <pc:docMk/>
            <pc:sldMk cId="3389962541" sldId="299"/>
            <ac:spMk id="14" creationId="{277711D3-2534-4918-8661-020829D71301}"/>
          </ac:spMkLst>
        </pc:spChg>
        <pc:cxnChg chg="add">
          <ac:chgData name="Supraja Paruchuri" userId="cbc5a55338cea15b" providerId="LiveId" clId="{7689EB40-F352-4101-AD7F-3B01E6DA6138}" dt="2023-06-30T14:34:10.327" v="39" actId="26606"/>
          <ac:cxnSpMkLst>
            <pc:docMk/>
            <pc:sldMk cId="3389962541" sldId="299"/>
            <ac:cxnSpMk id="8" creationId="{1F5DC8C3-BA5F-4EED-BB9A-A14272BD82A1}"/>
          </ac:cxnSpMkLst>
        </pc:cxnChg>
        <pc:cxnChg chg="add">
          <ac:chgData name="Supraja Paruchuri" userId="cbc5a55338cea15b" providerId="LiveId" clId="{7689EB40-F352-4101-AD7F-3B01E6DA6138}" dt="2023-06-30T14:34:10.327" v="39" actId="26606"/>
          <ac:cxnSpMkLst>
            <pc:docMk/>
            <pc:sldMk cId="3389962541" sldId="299"/>
            <ac:cxnSpMk id="12" creationId="{9D2BBCA2-F039-47DF-B36F-39D7E7CC0090}"/>
          </ac:cxnSpMkLst>
        </pc:cxnChg>
      </pc:sldChg>
      <pc:sldChg chg="new del">
        <pc:chgData name="Supraja Paruchuri" userId="cbc5a55338cea15b" providerId="LiveId" clId="{7689EB40-F352-4101-AD7F-3B01E6DA6138}" dt="2023-06-30T14:33:06.778" v="34" actId="2696"/>
        <pc:sldMkLst>
          <pc:docMk/>
          <pc:sldMk cId="4257905632" sldId="299"/>
        </pc:sldMkLst>
      </pc:sldChg>
      <pc:sldChg chg="add del">
        <pc:chgData name="Supraja Paruchuri" userId="cbc5a55338cea15b" providerId="LiveId" clId="{7689EB40-F352-4101-AD7F-3B01E6DA6138}" dt="2023-06-30T14:33:10.490" v="35" actId="2696"/>
        <pc:sldMkLst>
          <pc:docMk/>
          <pc:sldMk cId="2173759006" sldId="300"/>
        </pc:sldMkLst>
      </pc:sldChg>
      <pc:sldChg chg="new del">
        <pc:chgData name="Supraja Paruchuri" userId="cbc5a55338cea15b" providerId="LiveId" clId="{7689EB40-F352-4101-AD7F-3B01E6DA6138}" dt="2023-06-30T14:43:34.996" v="111" actId="2696"/>
        <pc:sldMkLst>
          <pc:docMk/>
          <pc:sldMk cId="2639002927" sldId="300"/>
        </pc:sldMkLst>
      </pc:sldChg>
      <pc:sldChg chg="del">
        <pc:chgData name="Supraja Paruchuri" userId="cbc5a55338cea15b" providerId="LiveId" clId="{7689EB40-F352-4101-AD7F-3B01E6DA6138}" dt="2023-06-30T13:58:07.757" v="31" actId="2696"/>
        <pc:sldMkLst>
          <pc:docMk/>
          <pc:sldMk cId="2933514334" sldId="300"/>
        </pc:sldMkLst>
      </pc:sldChg>
      <pc:sldChg chg="addSp delSp modSp add mod">
        <pc:chgData name="Supraja Paruchuri" userId="cbc5a55338cea15b" providerId="LiveId" clId="{7689EB40-F352-4101-AD7F-3B01E6DA6138}" dt="2023-06-30T15:28:58.298" v="779" actId="255"/>
        <pc:sldMkLst>
          <pc:docMk/>
          <pc:sldMk cId="3182886788" sldId="300"/>
        </pc:sldMkLst>
        <pc:spChg chg="mod">
          <ac:chgData name="Supraja Paruchuri" userId="cbc5a55338cea15b" providerId="LiveId" clId="{7689EB40-F352-4101-AD7F-3B01E6DA6138}" dt="2023-06-30T15:28:58.298" v="779" actId="255"/>
          <ac:spMkLst>
            <pc:docMk/>
            <pc:sldMk cId="3182886788" sldId="300"/>
            <ac:spMk id="2" creationId="{9E200A4C-2521-CB48-C26B-E6B6346474DB}"/>
          </ac:spMkLst>
        </pc:spChg>
        <pc:spChg chg="mod">
          <ac:chgData name="Supraja Paruchuri" userId="cbc5a55338cea15b" providerId="LiveId" clId="{7689EB40-F352-4101-AD7F-3B01E6DA6138}" dt="2023-06-30T14:50:55.214" v="139" actId="14100"/>
          <ac:spMkLst>
            <pc:docMk/>
            <pc:sldMk cId="3182886788" sldId="300"/>
            <ac:spMk id="3" creationId="{97F1FFA3-DD3E-9481-0EDB-D50836B29BD9}"/>
          </ac:spMkLst>
        </pc:spChg>
        <pc:spChg chg="add del">
          <ac:chgData name="Supraja Paruchuri" userId="cbc5a55338cea15b" providerId="LiveId" clId="{7689EB40-F352-4101-AD7F-3B01E6DA6138}" dt="2023-06-30T14:49:13.543" v="135" actId="26606"/>
          <ac:spMkLst>
            <pc:docMk/>
            <pc:sldMk cId="3182886788" sldId="300"/>
            <ac:spMk id="8" creationId="{8C6E698C-8155-4B8B-BDC9-B7299772B509}"/>
          </ac:spMkLst>
        </pc:spChg>
        <pc:spChg chg="add del">
          <ac:chgData name="Supraja Paruchuri" userId="cbc5a55338cea15b" providerId="LiveId" clId="{7689EB40-F352-4101-AD7F-3B01E6DA6138}" dt="2023-06-30T14:49:13.543" v="135" actId="26606"/>
          <ac:spMkLst>
            <pc:docMk/>
            <pc:sldMk cId="3182886788" sldId="300"/>
            <ac:spMk id="10" creationId="{0EEF5601-A8BC-411D-AA64-3E79320BA122}"/>
          </ac:spMkLst>
        </pc:spChg>
        <pc:spChg chg="add del">
          <ac:chgData name="Supraja Paruchuri" userId="cbc5a55338cea15b" providerId="LiveId" clId="{7689EB40-F352-4101-AD7F-3B01E6DA6138}" dt="2023-06-30T14:49:13.543" v="135" actId="26606"/>
          <ac:spMkLst>
            <pc:docMk/>
            <pc:sldMk cId="3182886788" sldId="300"/>
            <ac:spMk id="15" creationId="{8C6E698C-8155-4B8B-BDC9-B7299772B509}"/>
          </ac:spMkLst>
        </pc:spChg>
        <pc:spChg chg="add del">
          <ac:chgData name="Supraja Paruchuri" userId="cbc5a55338cea15b" providerId="LiveId" clId="{7689EB40-F352-4101-AD7F-3B01E6DA6138}" dt="2023-06-30T14:49:13.543" v="135" actId="26606"/>
          <ac:spMkLst>
            <pc:docMk/>
            <pc:sldMk cId="3182886788" sldId="300"/>
            <ac:spMk id="19" creationId="{3DB7FA66-7966-4A39-A523-95F344095217}"/>
          </ac:spMkLst>
        </pc:spChg>
        <pc:cxnChg chg="add del">
          <ac:chgData name="Supraja Paruchuri" userId="cbc5a55338cea15b" providerId="LiveId" clId="{7689EB40-F352-4101-AD7F-3B01E6DA6138}" dt="2023-06-30T14:49:13.543" v="135" actId="26606"/>
          <ac:cxnSpMkLst>
            <pc:docMk/>
            <pc:sldMk cId="3182886788" sldId="300"/>
            <ac:cxnSpMk id="17" creationId="{09525C9A-1972-4836-BA7A-706C946EF4DA}"/>
          </ac:cxnSpMkLst>
        </pc:cxnChg>
      </pc:sldChg>
      <pc:sldChg chg="modSp new del mod">
        <pc:chgData name="Supraja Paruchuri" userId="cbc5a55338cea15b" providerId="LiveId" clId="{7689EB40-F352-4101-AD7F-3B01E6DA6138}" dt="2023-06-30T14:34:54.922" v="44" actId="2696"/>
        <pc:sldMkLst>
          <pc:docMk/>
          <pc:sldMk cId="3608166032" sldId="300"/>
        </pc:sldMkLst>
        <pc:spChg chg="mod">
          <ac:chgData name="Supraja Paruchuri" userId="cbc5a55338cea15b" providerId="LiveId" clId="{7689EB40-F352-4101-AD7F-3B01E6DA6138}" dt="2023-06-30T14:34:44.581" v="43" actId="27636"/>
          <ac:spMkLst>
            <pc:docMk/>
            <pc:sldMk cId="3608166032" sldId="300"/>
            <ac:spMk id="2" creationId="{622EF1DB-8597-53CE-941F-64F29A3150BD}"/>
          </ac:spMkLst>
        </pc:spChg>
      </pc:sldChg>
      <pc:sldChg chg="new del">
        <pc:chgData name="Supraja Paruchuri" userId="cbc5a55338cea15b" providerId="LiveId" clId="{7689EB40-F352-4101-AD7F-3B01E6DA6138}" dt="2023-06-30T14:59:56.907" v="320" actId="2696"/>
        <pc:sldMkLst>
          <pc:docMk/>
          <pc:sldMk cId="2118025517" sldId="301"/>
        </pc:sldMkLst>
      </pc:sldChg>
      <pc:sldChg chg="modSp new del mod">
        <pc:chgData name="Supraja Paruchuri" userId="cbc5a55338cea15b" providerId="LiveId" clId="{7689EB40-F352-4101-AD7F-3B01E6DA6138}" dt="2023-06-30T15:07:40.479" v="462" actId="2696"/>
        <pc:sldMkLst>
          <pc:docMk/>
          <pc:sldMk cId="3188065166" sldId="301"/>
        </pc:sldMkLst>
        <pc:spChg chg="mod">
          <ac:chgData name="Supraja Paruchuri" userId="cbc5a55338cea15b" providerId="LiveId" clId="{7689EB40-F352-4101-AD7F-3B01E6DA6138}" dt="2023-06-30T15:05:40.769" v="460" actId="27636"/>
          <ac:spMkLst>
            <pc:docMk/>
            <pc:sldMk cId="3188065166" sldId="301"/>
            <ac:spMk id="2" creationId="{E34C8712-9D64-D8DB-B85B-96C77926F261}"/>
          </ac:spMkLst>
        </pc:spChg>
      </pc:sldChg>
      <pc:sldChg chg="modSp add mod">
        <pc:chgData name="Supraja Paruchuri" userId="cbc5a55338cea15b" providerId="LiveId" clId="{7689EB40-F352-4101-AD7F-3B01E6DA6138}" dt="2023-07-07T16:03:47.152" v="1426" actId="20577"/>
        <pc:sldMkLst>
          <pc:docMk/>
          <pc:sldMk cId="3830542550" sldId="301"/>
        </pc:sldMkLst>
        <pc:spChg chg="mod">
          <ac:chgData name="Supraja Paruchuri" userId="cbc5a55338cea15b" providerId="LiveId" clId="{7689EB40-F352-4101-AD7F-3B01E6DA6138}" dt="2023-07-07T16:03:47.152" v="1426" actId="20577"/>
          <ac:spMkLst>
            <pc:docMk/>
            <pc:sldMk cId="3830542550" sldId="301"/>
            <ac:spMk id="2" creationId="{9E200A4C-2521-CB48-C26B-E6B6346474DB}"/>
          </ac:spMkLst>
        </pc:spChg>
        <pc:spChg chg="mod">
          <ac:chgData name="Supraja Paruchuri" userId="cbc5a55338cea15b" providerId="LiveId" clId="{7689EB40-F352-4101-AD7F-3B01E6DA6138}" dt="2023-06-30T15:24:21.762" v="684" actId="14100"/>
          <ac:spMkLst>
            <pc:docMk/>
            <pc:sldMk cId="3830542550" sldId="301"/>
            <ac:spMk id="3" creationId="{97F1FFA3-DD3E-9481-0EDB-D50836B29BD9}"/>
          </ac:spMkLst>
        </pc:spChg>
      </pc:sldChg>
      <pc:sldChg chg="add del">
        <pc:chgData name="Supraja Paruchuri" userId="cbc5a55338cea15b" providerId="LiveId" clId="{7689EB40-F352-4101-AD7F-3B01E6DA6138}" dt="2023-06-30T15:07:44.789" v="463" actId="2696"/>
        <pc:sldMkLst>
          <pc:docMk/>
          <pc:sldMk cId="290066842" sldId="302"/>
        </pc:sldMkLst>
      </pc:sldChg>
      <pc:sldChg chg="modSp new del mod">
        <pc:chgData name="Supraja Paruchuri" userId="cbc5a55338cea15b" providerId="LiveId" clId="{7689EB40-F352-4101-AD7F-3B01E6DA6138}" dt="2023-06-30T15:30:49.223" v="799" actId="2696"/>
        <pc:sldMkLst>
          <pc:docMk/>
          <pc:sldMk cId="1078225423" sldId="302"/>
        </pc:sldMkLst>
        <pc:spChg chg="mod">
          <ac:chgData name="Supraja Paruchuri" userId="cbc5a55338cea15b" providerId="LiveId" clId="{7689EB40-F352-4101-AD7F-3B01E6DA6138}" dt="2023-06-30T15:26:04.912" v="688" actId="20577"/>
          <ac:spMkLst>
            <pc:docMk/>
            <pc:sldMk cId="1078225423" sldId="302"/>
            <ac:spMk id="2" creationId="{61DC0F21-53E0-9CDA-781D-AB8576261D64}"/>
          </ac:spMkLst>
        </pc:spChg>
      </pc:sldChg>
      <pc:sldChg chg="modSp add mod">
        <pc:chgData name="Supraja Paruchuri" userId="cbc5a55338cea15b" providerId="LiveId" clId="{7689EB40-F352-4101-AD7F-3B01E6DA6138}" dt="2023-06-30T15:33:38.556" v="854" actId="20577"/>
        <pc:sldMkLst>
          <pc:docMk/>
          <pc:sldMk cId="1204111498" sldId="302"/>
        </pc:sldMkLst>
        <pc:spChg chg="mod">
          <ac:chgData name="Supraja Paruchuri" userId="cbc5a55338cea15b" providerId="LiveId" clId="{7689EB40-F352-4101-AD7F-3B01E6DA6138}" dt="2023-06-30T15:33:38.556" v="854" actId="20577"/>
          <ac:spMkLst>
            <pc:docMk/>
            <pc:sldMk cId="1204111498" sldId="302"/>
            <ac:spMk id="2" creationId="{9E200A4C-2521-CB48-C26B-E6B6346474DB}"/>
          </ac:spMkLst>
        </pc:spChg>
        <pc:spChg chg="mod">
          <ac:chgData name="Supraja Paruchuri" userId="cbc5a55338cea15b" providerId="LiveId" clId="{7689EB40-F352-4101-AD7F-3B01E6DA6138}" dt="2023-06-30T15:31:17.752" v="815" actId="255"/>
          <ac:spMkLst>
            <pc:docMk/>
            <pc:sldMk cId="1204111498" sldId="302"/>
            <ac:spMk id="3" creationId="{97F1FFA3-DD3E-9481-0EDB-D50836B29BD9}"/>
          </ac:spMkLst>
        </pc:spChg>
      </pc:sldChg>
      <pc:sldChg chg="addSp delSp modSp add del mod">
        <pc:chgData name="Supraja Paruchuri" userId="cbc5a55338cea15b" providerId="LiveId" clId="{7689EB40-F352-4101-AD7F-3B01E6DA6138}" dt="2023-06-30T15:30:43.072" v="798" actId="2696"/>
        <pc:sldMkLst>
          <pc:docMk/>
          <pc:sldMk cId="322245287" sldId="303"/>
        </pc:sldMkLst>
        <pc:spChg chg="del mod">
          <ac:chgData name="Supraja Paruchuri" userId="cbc5a55338cea15b" providerId="LiveId" clId="{7689EB40-F352-4101-AD7F-3B01E6DA6138}" dt="2023-06-30T15:30:19.413" v="792" actId="478"/>
          <ac:spMkLst>
            <pc:docMk/>
            <pc:sldMk cId="322245287" sldId="303"/>
            <ac:spMk id="3" creationId="{97F1FFA3-DD3E-9481-0EDB-D50836B29BD9}"/>
          </ac:spMkLst>
        </pc:spChg>
        <pc:spChg chg="add mod">
          <ac:chgData name="Supraja Paruchuri" userId="cbc5a55338cea15b" providerId="LiveId" clId="{7689EB40-F352-4101-AD7F-3B01E6DA6138}" dt="2023-06-30T15:30:37.511" v="797" actId="20577"/>
          <ac:spMkLst>
            <pc:docMk/>
            <pc:sldMk cId="322245287" sldId="303"/>
            <ac:spMk id="5" creationId="{405A000C-25CF-E145-6852-B2ECE49A7FCE}"/>
          </ac:spMkLst>
        </pc:spChg>
      </pc:sldChg>
      <pc:sldChg chg="addSp modSp new mod">
        <pc:chgData name="Supraja Paruchuri" userId="cbc5a55338cea15b" providerId="LiveId" clId="{7689EB40-F352-4101-AD7F-3B01E6DA6138}" dt="2023-06-30T16:04:49.356" v="1105" actId="113"/>
        <pc:sldMkLst>
          <pc:docMk/>
          <pc:sldMk cId="1473260171" sldId="303"/>
        </pc:sldMkLst>
        <pc:spChg chg="mod">
          <ac:chgData name="Supraja Paruchuri" userId="cbc5a55338cea15b" providerId="LiveId" clId="{7689EB40-F352-4101-AD7F-3B01E6DA6138}" dt="2023-06-30T16:04:49.356" v="1105" actId="113"/>
          <ac:spMkLst>
            <pc:docMk/>
            <pc:sldMk cId="1473260171" sldId="303"/>
            <ac:spMk id="2" creationId="{9AA315C3-0C95-2259-AB05-A1508815065D}"/>
          </ac:spMkLst>
        </pc:spChg>
        <pc:spChg chg="add mod">
          <ac:chgData name="Supraja Paruchuri" userId="cbc5a55338cea15b" providerId="LiveId" clId="{7689EB40-F352-4101-AD7F-3B01E6DA6138}" dt="2023-06-30T15:59:26.255" v="1038" actId="115"/>
          <ac:spMkLst>
            <pc:docMk/>
            <pc:sldMk cId="1473260171" sldId="303"/>
            <ac:spMk id="4" creationId="{31ED6B00-4471-6B84-00B9-C69FCE254EEC}"/>
          </ac:spMkLst>
        </pc:spChg>
      </pc:sldChg>
      <pc:sldChg chg="new del">
        <pc:chgData name="Supraja Paruchuri" userId="cbc5a55338cea15b" providerId="LiveId" clId="{7689EB40-F352-4101-AD7F-3B01E6DA6138}" dt="2023-06-30T15:44:10.124" v="856" actId="2696"/>
        <pc:sldMkLst>
          <pc:docMk/>
          <pc:sldMk cId="2137393248" sldId="303"/>
        </pc:sldMkLst>
      </pc:sldChg>
      <pc:sldChg chg="new del">
        <pc:chgData name="Supraja Paruchuri" userId="cbc5a55338cea15b" providerId="LiveId" clId="{7689EB40-F352-4101-AD7F-3B01E6DA6138}" dt="2023-06-30T15:54:16.686" v="972" actId="2696"/>
        <pc:sldMkLst>
          <pc:docMk/>
          <pc:sldMk cId="606612860" sldId="304"/>
        </pc:sldMkLst>
      </pc:sldChg>
      <pc:sldChg chg="addSp delSp modSp new mod">
        <pc:chgData name="Supraja Paruchuri" userId="cbc5a55338cea15b" providerId="LiveId" clId="{7689EB40-F352-4101-AD7F-3B01E6DA6138}" dt="2023-06-30T15:59:16.866" v="1036" actId="115"/>
        <pc:sldMkLst>
          <pc:docMk/>
          <pc:sldMk cId="1834599022" sldId="304"/>
        </pc:sldMkLst>
        <pc:spChg chg="add mod">
          <ac:chgData name="Supraja Paruchuri" userId="cbc5a55338cea15b" providerId="LiveId" clId="{7689EB40-F352-4101-AD7F-3B01E6DA6138}" dt="2023-06-30T15:59:06.173" v="1032" actId="20577"/>
          <ac:spMkLst>
            <pc:docMk/>
            <pc:sldMk cId="1834599022" sldId="304"/>
            <ac:spMk id="3" creationId="{312705D0-BB02-649D-5639-EC9C172E683A}"/>
          </ac:spMkLst>
        </pc:spChg>
        <pc:spChg chg="add mod">
          <ac:chgData name="Supraja Paruchuri" userId="cbc5a55338cea15b" providerId="LiveId" clId="{7689EB40-F352-4101-AD7F-3B01E6DA6138}" dt="2023-06-30T15:59:16.866" v="1036" actId="115"/>
          <ac:spMkLst>
            <pc:docMk/>
            <pc:sldMk cId="1834599022" sldId="304"/>
            <ac:spMk id="5" creationId="{75E1ACDE-4253-A7F2-1DF5-683C5B9BA398}"/>
          </ac:spMkLst>
        </pc:spChg>
        <pc:spChg chg="add del mod">
          <ac:chgData name="Supraja Paruchuri" userId="cbc5a55338cea15b" providerId="LiveId" clId="{7689EB40-F352-4101-AD7F-3B01E6DA6138}" dt="2023-06-30T15:56:43.142" v="987" actId="478"/>
          <ac:spMkLst>
            <pc:docMk/>
            <pc:sldMk cId="1834599022" sldId="304"/>
            <ac:spMk id="7" creationId="{05699DB9-D4F2-292C-E1DC-1ABF299BBC4F}"/>
          </ac:spMkLst>
        </pc:spChg>
      </pc:sldChg>
      <pc:sldChg chg="addSp delSp modSp new del mod">
        <pc:chgData name="Supraja Paruchuri" userId="cbc5a55338cea15b" providerId="LiveId" clId="{7689EB40-F352-4101-AD7F-3B01E6DA6138}" dt="2023-06-30T15:53:43.934" v="965" actId="2696"/>
        <pc:sldMkLst>
          <pc:docMk/>
          <pc:sldMk cId="2744042181" sldId="304"/>
        </pc:sldMkLst>
        <pc:spChg chg="add del mod">
          <ac:chgData name="Supraja Paruchuri" userId="cbc5a55338cea15b" providerId="LiveId" clId="{7689EB40-F352-4101-AD7F-3B01E6DA6138}" dt="2023-06-30T15:51:44.230" v="942" actId="478"/>
          <ac:spMkLst>
            <pc:docMk/>
            <pc:sldMk cId="2744042181" sldId="304"/>
            <ac:spMk id="4" creationId="{BB150DCE-0A79-CC72-27E3-7D8758D79451}"/>
          </ac:spMkLst>
        </pc:spChg>
      </pc:sldChg>
      <pc:sldChg chg="modSp new del mod">
        <pc:chgData name="Supraja Paruchuri" userId="cbc5a55338cea15b" providerId="LiveId" clId="{7689EB40-F352-4101-AD7F-3B01E6DA6138}" dt="2023-06-30T15:54:01.404" v="970" actId="2696"/>
        <pc:sldMkLst>
          <pc:docMk/>
          <pc:sldMk cId="3723070907" sldId="304"/>
        </pc:sldMkLst>
        <pc:spChg chg="mod">
          <ac:chgData name="Supraja Paruchuri" userId="cbc5a55338cea15b" providerId="LiveId" clId="{7689EB40-F352-4101-AD7F-3B01E6DA6138}" dt="2023-06-30T15:53:56.813" v="969"/>
          <ac:spMkLst>
            <pc:docMk/>
            <pc:sldMk cId="3723070907" sldId="304"/>
            <ac:spMk id="2" creationId="{9202B0D4-4AF6-B82E-D26D-3C445AFA6A71}"/>
          </ac:spMkLst>
        </pc:spChg>
      </pc:sldChg>
      <pc:sldChg chg="addSp modSp new mod">
        <pc:chgData name="Supraja Paruchuri" userId="cbc5a55338cea15b" providerId="LiveId" clId="{7689EB40-F352-4101-AD7F-3B01E6DA6138}" dt="2023-06-30T16:04:41.542" v="1103" actId="20577"/>
        <pc:sldMkLst>
          <pc:docMk/>
          <pc:sldMk cId="874761214" sldId="305"/>
        </pc:sldMkLst>
        <pc:spChg chg="mod">
          <ac:chgData name="Supraja Paruchuri" userId="cbc5a55338cea15b" providerId="LiveId" clId="{7689EB40-F352-4101-AD7F-3B01E6DA6138}" dt="2023-06-30T16:04:41.542" v="1103" actId="20577"/>
          <ac:spMkLst>
            <pc:docMk/>
            <pc:sldMk cId="874761214" sldId="305"/>
            <ac:spMk id="2" creationId="{28B53851-4EFA-62D3-05C6-6AA47EF15D20}"/>
          </ac:spMkLst>
        </pc:spChg>
        <pc:spChg chg="add mod">
          <ac:chgData name="Supraja Paruchuri" userId="cbc5a55338cea15b" providerId="LiveId" clId="{7689EB40-F352-4101-AD7F-3B01E6DA6138}" dt="2023-06-30T16:04:19.954" v="1097" actId="20577"/>
          <ac:spMkLst>
            <pc:docMk/>
            <pc:sldMk cId="874761214" sldId="305"/>
            <ac:spMk id="4" creationId="{E2DAFCBC-90E8-072E-1ADE-1392F2977859}"/>
          </ac:spMkLst>
        </pc:spChg>
      </pc:sldChg>
      <pc:sldChg chg="addSp modSp new mod">
        <pc:chgData name="Supraja Paruchuri" userId="cbc5a55338cea15b" providerId="LiveId" clId="{7689EB40-F352-4101-AD7F-3B01E6DA6138}" dt="2023-06-30T16:07:42.256" v="1136" actId="115"/>
        <pc:sldMkLst>
          <pc:docMk/>
          <pc:sldMk cId="2245731145" sldId="306"/>
        </pc:sldMkLst>
        <pc:spChg chg="add mod">
          <ac:chgData name="Supraja Paruchuri" userId="cbc5a55338cea15b" providerId="LiveId" clId="{7689EB40-F352-4101-AD7F-3B01E6DA6138}" dt="2023-06-30T16:07:42.256" v="1136" actId="115"/>
          <ac:spMkLst>
            <pc:docMk/>
            <pc:sldMk cId="2245731145" sldId="306"/>
            <ac:spMk id="3" creationId="{7BCF6456-102E-869B-805D-31E6E89E1A9A}"/>
          </ac:spMkLst>
        </pc:spChg>
      </pc:sldChg>
      <pc:sldChg chg="addSp modSp new mod">
        <pc:chgData name="Supraja Paruchuri" userId="cbc5a55338cea15b" providerId="LiveId" clId="{7689EB40-F352-4101-AD7F-3B01E6DA6138}" dt="2023-06-30T16:10:36.705" v="1142" actId="14100"/>
        <pc:sldMkLst>
          <pc:docMk/>
          <pc:sldMk cId="1515530963" sldId="307"/>
        </pc:sldMkLst>
        <pc:picChg chg="add mod">
          <ac:chgData name="Supraja Paruchuri" userId="cbc5a55338cea15b" providerId="LiveId" clId="{7689EB40-F352-4101-AD7F-3B01E6DA6138}" dt="2023-06-30T16:10:36.705" v="1142" actId="14100"/>
          <ac:picMkLst>
            <pc:docMk/>
            <pc:sldMk cId="1515530963" sldId="307"/>
            <ac:picMk id="3" creationId="{0850EBB0-C179-E002-FB77-D464F1891E6A}"/>
          </ac:picMkLst>
        </pc:picChg>
      </pc:sldChg>
      <pc:sldChg chg="addSp delSp modSp new del mod setBg setClrOvrMap">
        <pc:chgData name="Supraja Paruchuri" userId="cbc5a55338cea15b" providerId="LiveId" clId="{7689EB40-F352-4101-AD7F-3B01E6DA6138}" dt="2023-06-30T16:12:37.183" v="1157" actId="2696"/>
        <pc:sldMkLst>
          <pc:docMk/>
          <pc:sldMk cId="1508635629" sldId="308"/>
        </pc:sldMkLst>
        <pc:spChg chg="mod">
          <ac:chgData name="Supraja Paruchuri" userId="cbc5a55338cea15b" providerId="LiveId" clId="{7689EB40-F352-4101-AD7F-3B01E6DA6138}" dt="2023-06-30T16:12:28.162" v="1156" actId="255"/>
          <ac:spMkLst>
            <pc:docMk/>
            <pc:sldMk cId="1508635629" sldId="308"/>
            <ac:spMk id="2" creationId="{589D6861-A598-88C2-F39E-D391CBF5B05D}"/>
          </ac:spMkLst>
        </pc:spChg>
        <pc:spChg chg="mod">
          <ac:chgData name="Supraja Paruchuri" userId="cbc5a55338cea15b" providerId="LiveId" clId="{7689EB40-F352-4101-AD7F-3B01E6DA6138}" dt="2023-06-30T16:11:40.636" v="1146" actId="26606"/>
          <ac:spMkLst>
            <pc:docMk/>
            <pc:sldMk cId="1508635629" sldId="308"/>
            <ac:spMk id="3" creationId="{BDCC1341-38DD-D8F9-5C01-38B2A5AC18DA}"/>
          </ac:spMkLst>
        </pc:spChg>
        <pc:spChg chg="add del">
          <ac:chgData name="Supraja Paruchuri" userId="cbc5a55338cea15b" providerId="LiveId" clId="{7689EB40-F352-4101-AD7F-3B01E6DA6138}" dt="2023-06-30T16:11:40.628" v="1145" actId="26606"/>
          <ac:spMkLst>
            <pc:docMk/>
            <pc:sldMk cId="1508635629" sldId="308"/>
            <ac:spMk id="8" creationId="{F3B3B6C5-748F-437C-AE76-DB11FEA99E16}"/>
          </ac:spMkLst>
        </pc:spChg>
        <pc:spChg chg="add del">
          <ac:chgData name="Supraja Paruchuri" userId="cbc5a55338cea15b" providerId="LiveId" clId="{7689EB40-F352-4101-AD7F-3B01E6DA6138}" dt="2023-06-30T16:11:40.628" v="1145" actId="26606"/>
          <ac:spMkLst>
            <pc:docMk/>
            <pc:sldMk cId="1508635629" sldId="308"/>
            <ac:spMk id="10" creationId="{197CEB5D-9BB2-475C-BA8D-AC88BB8C976E}"/>
          </ac:spMkLst>
        </pc:spChg>
        <pc:spChg chg="add">
          <ac:chgData name="Supraja Paruchuri" userId="cbc5a55338cea15b" providerId="LiveId" clId="{7689EB40-F352-4101-AD7F-3B01E6DA6138}" dt="2023-06-30T16:11:40.636" v="1146" actId="26606"/>
          <ac:spMkLst>
            <pc:docMk/>
            <pc:sldMk cId="1508635629" sldId="308"/>
            <ac:spMk id="14" creationId="{8C6E698C-8155-4B8B-BDC9-B7299772B509}"/>
          </ac:spMkLst>
        </pc:spChg>
        <pc:spChg chg="add">
          <ac:chgData name="Supraja Paruchuri" userId="cbc5a55338cea15b" providerId="LiveId" clId="{7689EB40-F352-4101-AD7F-3B01E6DA6138}" dt="2023-06-30T16:11:40.636" v="1146" actId="26606"/>
          <ac:spMkLst>
            <pc:docMk/>
            <pc:sldMk cId="1508635629" sldId="308"/>
            <ac:spMk id="16" creationId="{B624C8D3-B9AD-4F4F-8554-4EAF3724DBCE}"/>
          </ac:spMkLst>
        </pc:spChg>
        <pc:cxnChg chg="add del">
          <ac:chgData name="Supraja Paruchuri" userId="cbc5a55338cea15b" providerId="LiveId" clId="{7689EB40-F352-4101-AD7F-3B01E6DA6138}" dt="2023-06-30T16:11:40.628" v="1145" actId="26606"/>
          <ac:cxnSpMkLst>
            <pc:docMk/>
            <pc:sldMk cId="1508635629" sldId="308"/>
            <ac:cxnSpMk id="12" creationId="{BB14AD1F-ADD5-46E7-966F-4C0290232FF9}"/>
          </ac:cxnSpMkLst>
        </pc:cxnChg>
        <pc:cxnChg chg="add">
          <ac:chgData name="Supraja Paruchuri" userId="cbc5a55338cea15b" providerId="LiveId" clId="{7689EB40-F352-4101-AD7F-3B01E6DA6138}" dt="2023-06-30T16:11:40.636" v="1146" actId="26606"/>
          <ac:cxnSpMkLst>
            <pc:docMk/>
            <pc:sldMk cId="1508635629" sldId="308"/>
            <ac:cxnSpMk id="15" creationId="{09525C9A-1972-4836-BA7A-706C946EF4DA}"/>
          </ac:cxnSpMkLst>
        </pc:cxnChg>
      </pc:sldChg>
      <pc:sldChg chg="modSp new mod">
        <pc:chgData name="Supraja Paruchuri" userId="cbc5a55338cea15b" providerId="LiveId" clId="{7689EB40-F352-4101-AD7F-3B01E6DA6138}" dt="2023-06-30T16:19:10.409" v="1363" actId="20577"/>
        <pc:sldMkLst>
          <pc:docMk/>
          <pc:sldMk cId="3232702012" sldId="308"/>
        </pc:sldMkLst>
        <pc:spChg chg="mod">
          <ac:chgData name="Supraja Paruchuri" userId="cbc5a55338cea15b" providerId="LiveId" clId="{7689EB40-F352-4101-AD7F-3B01E6DA6138}" dt="2023-06-30T16:13:22.019" v="1174" actId="2711"/>
          <ac:spMkLst>
            <pc:docMk/>
            <pc:sldMk cId="3232702012" sldId="308"/>
            <ac:spMk id="2" creationId="{2EA590CA-E126-4566-3D1D-7FEC2FDAA02D}"/>
          </ac:spMkLst>
        </pc:spChg>
        <pc:spChg chg="mod">
          <ac:chgData name="Supraja Paruchuri" userId="cbc5a55338cea15b" providerId="LiveId" clId="{7689EB40-F352-4101-AD7F-3B01E6DA6138}" dt="2023-06-30T16:19:10.409" v="1363" actId="20577"/>
          <ac:spMkLst>
            <pc:docMk/>
            <pc:sldMk cId="3232702012" sldId="308"/>
            <ac:spMk id="3" creationId="{7BDE62A0-4531-7A8E-0E67-826B5900B25D}"/>
          </ac:spMkLst>
        </pc:spChg>
      </pc:sldChg>
      <pc:sldChg chg="new del">
        <pc:chgData name="Supraja Paruchuri" userId="cbc5a55338cea15b" providerId="LiveId" clId="{7689EB40-F352-4101-AD7F-3B01E6DA6138}" dt="2023-06-30T16:13:01.452" v="1161" actId="2696"/>
        <pc:sldMkLst>
          <pc:docMk/>
          <pc:sldMk cId="2542939875" sldId="309"/>
        </pc:sldMkLst>
      </pc:sldChg>
      <pc:sldChg chg="add del">
        <pc:chgData name="Supraja Paruchuri" userId="cbc5a55338cea15b" providerId="LiveId" clId="{7689EB40-F352-4101-AD7F-3B01E6DA6138}" dt="2023-06-30T16:13:04.397" v="1162" actId="2696"/>
        <pc:sldMkLst>
          <pc:docMk/>
          <pc:sldMk cId="585850661" sldId="310"/>
        </pc:sldMkLst>
      </pc:sldChg>
      <pc:sldMasterChg chg="add del addSldLayout delSldLayout">
        <pc:chgData name="Supraja Paruchuri" userId="cbc5a55338cea15b" providerId="LiveId" clId="{7689EB40-F352-4101-AD7F-3B01E6DA6138}" dt="2023-06-30T14:36:28.882" v="54" actId="26606"/>
        <pc:sldMasterMkLst>
          <pc:docMk/>
          <pc:sldMasterMk cId="354603096" sldId="2147483660"/>
        </pc:sldMasterMkLst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354603096" sldId="2147483660"/>
            <pc:sldLayoutMk cId="2623437509" sldId="2147483661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354603096" sldId="2147483660"/>
            <pc:sldLayoutMk cId="2540465968" sldId="2147483662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354603096" sldId="2147483660"/>
            <pc:sldLayoutMk cId="762783540" sldId="2147483663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354603096" sldId="2147483660"/>
            <pc:sldLayoutMk cId="588359594" sldId="2147483664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354603096" sldId="2147483660"/>
            <pc:sldLayoutMk cId="1963925727" sldId="2147483665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354603096" sldId="2147483660"/>
            <pc:sldLayoutMk cId="4268543396" sldId="2147483666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354603096" sldId="2147483660"/>
            <pc:sldLayoutMk cId="133393754" sldId="2147483667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354603096" sldId="2147483660"/>
            <pc:sldLayoutMk cId="3771184421" sldId="2147483668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354603096" sldId="2147483660"/>
            <pc:sldLayoutMk cId="1201613766" sldId="2147483669"/>
          </pc:sldLayoutMkLst>
        </pc:sldLayoutChg>
      </pc:sldMasterChg>
      <pc:sldMasterChg chg="add del replId addSldLayout delSldLayout">
        <pc:chgData name="Supraja Paruchuri" userId="cbc5a55338cea15b" providerId="LiveId" clId="{7689EB40-F352-4101-AD7F-3B01E6DA6138}" dt="2023-06-30T14:36:18.700" v="50" actId="26606"/>
        <pc:sldMasterMkLst>
          <pc:docMk/>
          <pc:sldMasterMk cId="1157511842" sldId="2147483670"/>
        </pc:sldMasterMkLst>
        <pc:sldLayoutChg chg="add del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4042776021" sldId="2147483671"/>
          </pc:sldLayoutMkLst>
        </pc:sldLayoutChg>
        <pc:sldLayoutChg chg="add del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539677881" sldId="2147483672"/>
          </pc:sldLayoutMkLst>
        </pc:sldLayoutChg>
        <pc:sldLayoutChg chg="add del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3885855234" sldId="2147483673"/>
          </pc:sldLayoutMkLst>
        </pc:sldLayoutChg>
        <pc:sldLayoutChg chg="add del replId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2489926784" sldId="2147483674"/>
          </pc:sldLayoutMkLst>
        </pc:sldLayoutChg>
        <pc:sldLayoutChg chg="add del replId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3213302548" sldId="2147483675"/>
          </pc:sldLayoutMkLst>
        </pc:sldLayoutChg>
        <pc:sldLayoutChg chg="add del replId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677098926" sldId="2147483676"/>
          </pc:sldLayoutMkLst>
        </pc:sldLayoutChg>
        <pc:sldLayoutChg chg="add del replId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928843010" sldId="2147483677"/>
          </pc:sldLayoutMkLst>
        </pc:sldLayoutChg>
        <pc:sldLayoutChg chg="add del replId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3615291528" sldId="2147483678"/>
          </pc:sldLayoutMkLst>
        </pc:sldLayoutChg>
        <pc:sldLayoutChg chg="add del replId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3017079037" sldId="2147483679"/>
          </pc:sldLayoutMkLst>
        </pc:sldLayoutChg>
        <pc:sldLayoutChg chg="add del replId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917899210" sldId="2147483680"/>
          </pc:sldLayoutMkLst>
        </pc:sldLayoutChg>
        <pc:sldLayoutChg chg="add del replId">
          <pc:chgData name="Supraja Paruchuri" userId="cbc5a55338cea15b" providerId="LiveId" clId="{7689EB40-F352-4101-AD7F-3B01E6DA6138}" dt="2023-06-30T14:36:18.700" v="50" actId="26606"/>
          <pc:sldLayoutMkLst>
            <pc:docMk/>
            <pc:sldMasterMk cId="1157511842" sldId="2147483670"/>
            <pc:sldLayoutMk cId="3868818390" sldId="2147483681"/>
          </pc:sldLayoutMkLst>
        </pc:sldLayoutChg>
      </pc:sldMasterChg>
      <pc:sldMasterChg chg="add del addSldLayout delSldLayout">
        <pc:chgData name="Supraja Paruchuri" userId="cbc5a55338cea15b" providerId="LiveId" clId="{7689EB40-F352-4101-AD7F-3B01E6DA6138}" dt="2023-06-30T14:36:28.882" v="54" actId="26606"/>
        <pc:sldMasterMkLst>
          <pc:docMk/>
          <pc:sldMasterMk cId="543138264" sldId="2147483685"/>
        </pc:sldMasterMkLst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1598273210" sldId="2147483674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972866396" sldId="2147483675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1318388691" sldId="2147483676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1078763713" sldId="2147483677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1415739797" sldId="2147483678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2973774734" sldId="2147483679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3028946034" sldId="2147483680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3940940937" sldId="2147483681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2179031691" sldId="2147483682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3470323366" sldId="2147483683"/>
          </pc:sldLayoutMkLst>
        </pc:sldLayoutChg>
        <pc:sldLayoutChg chg="add del">
          <pc:chgData name="Supraja Paruchuri" userId="cbc5a55338cea15b" providerId="LiveId" clId="{7689EB40-F352-4101-AD7F-3B01E6DA6138}" dt="2023-06-30T14:36:28.882" v="54" actId="26606"/>
          <pc:sldLayoutMkLst>
            <pc:docMk/>
            <pc:sldMasterMk cId="543138264" sldId="2147483685"/>
            <pc:sldLayoutMk cId="2959839502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573619"/>
            <a:ext cx="3214307" cy="246675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Requirement Document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based on PIN CODE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CF6456-102E-869B-805D-31E6E89E1A9A}"/>
              </a:ext>
            </a:extLst>
          </p:cNvPr>
          <p:cNvSpPr txBox="1"/>
          <p:nvPr/>
        </p:nvSpPr>
        <p:spPr>
          <a:xfrm>
            <a:off x="489099" y="584791"/>
            <a:ext cx="109302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API: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your weather service provider requires API key-based authentication, you'll need to use an authentication API to handle secure authentication and authorization.</a:t>
            </a:r>
          </a:p>
          <a:p>
            <a:pPr algn="l"/>
            <a:r>
              <a:rPr lang="en-US" sz="28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4.Rate Limiting API</a:t>
            </a:r>
            <a:r>
              <a:rPr lang="en-US" sz="28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weather service provider has rate limits for API usage, you can implement a rate limiting API to manage and enforce those limits on your end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8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API (for User Accounts)</a:t>
            </a:r>
            <a:r>
              <a:rPr lang="en-US" sz="28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plan to have user accounts and preferences, you might need an API for user management, registration, and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24573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graphic design, rectangle&#10;&#10;Description automatically generated">
            <a:extLst>
              <a:ext uri="{FF2B5EF4-FFF2-40B4-BE49-F238E27FC236}">
                <a16:creationId xmlns:a16="http://schemas.microsoft.com/office/drawing/2014/main" id="{0850EBB0-C179-E002-FB77-D464F189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28" y="568984"/>
            <a:ext cx="1005840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3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90CA-E126-4566-3D1D-7FEC2FDA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073"/>
            <a:ext cx="10058400" cy="1450757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62A0-4531-7A8E-0E67-826B5900B25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rgbClr val="002060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High- level purpose of the product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Actors/Users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Use Cases/Features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Dependencies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API’S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70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00A4C-2521-CB48-C26B-E6B634647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421" y="574158"/>
            <a:ext cx="5999002" cy="4925238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high-level purpose of a product that provides temperature information based on pin codes, is to offer users an easy and convenient way to access real-time or forecasted weather data for specific locations.</a:t>
            </a:r>
            <a:b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entering a pin code associated with a particular area, users can retrieve the current temperature and other relevant weather information for that location.</a:t>
            </a:r>
            <a:endParaRPr lang="en-I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1FFA3-DD3E-9481-0EDB-D50836B2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5" y="1552353"/>
            <a:ext cx="3004366" cy="4046267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purpose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62478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00A4C-2521-CB48-C26B-E6B634647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421" y="170121"/>
            <a:ext cx="6889556" cy="6443330"/>
          </a:xfrm>
        </p:spPr>
        <p:txBody>
          <a:bodyPr anchor="ctr">
            <a:normAutofit/>
          </a:bodyPr>
          <a:lstStyle/>
          <a:p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General users</a:t>
            </a: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Everyday individuals who want to check the current or forecasted temperature for a specific location</a:t>
            </a:r>
            <a:b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and agricultural Businesses</a:t>
            </a: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in the agricultural sector, including </a:t>
            </a:r>
            <a:b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farmers, crop growers, and agricultural    businesses,</a:t>
            </a:r>
            <a:b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Travellers:</a:t>
            </a:r>
            <a:br>
              <a:rPr lang="en-IN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are planning trips or traveling to new locations. </a:t>
            </a:r>
            <a:b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Data Analysis:</a:t>
            </a:r>
            <a:br>
              <a:rPr lang="en-IN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Researchers, meteorologists, climate scientists, and data analysts may use the product to collect weather data for analysis,  or to validate weather models</a:t>
            </a: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sz="2800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1FFA3-DD3E-9481-0EDB-D50836B2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5" y="350874"/>
            <a:ext cx="3004366" cy="4742122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Actors/</a:t>
            </a:r>
          </a:p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18288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00A4C-2521-CB48-C26B-E6B634647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630" y="350874"/>
            <a:ext cx="6889556" cy="644333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1: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code 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Description</a:t>
            </a:r>
            <a:b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2: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   </a:t>
            </a:r>
            <a:b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3: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Description</a:t>
            </a:r>
            <a:b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4: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Description</a:t>
            </a:r>
            <a:b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 5: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Description</a:t>
            </a:r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1FFA3-DD3E-9481-0EDB-D50836B2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4" y="350874"/>
            <a:ext cx="3248915" cy="4742122"/>
          </a:xfrm>
        </p:spPr>
        <p:txBody>
          <a:bodyPr anchor="ctr"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cases/</a:t>
            </a:r>
          </a:p>
          <a:p>
            <a:r>
              <a:rPr lang="en-IN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83054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00A4C-2521-CB48-C26B-E6B634647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630" y="350873"/>
            <a:ext cx="6889556" cy="4954773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API: 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is dependent on a reliable weather API that supports temperature retrieval based on pin code or location coordinates.</a:t>
            </a:r>
            <a:b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Geocoding Service: 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convert the pin code to coordinates for weather data retrieval, a geocoding service may be required.</a:t>
            </a:r>
            <a:endParaRPr lang="en-I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1FFA3-DD3E-9481-0EDB-D50836B2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4" y="350874"/>
            <a:ext cx="3248915" cy="4742122"/>
          </a:xfrm>
        </p:spPr>
        <p:txBody>
          <a:bodyPr anchor="ctr"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20411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15C3-0C95-2259-AB05-A1508815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9011"/>
            <a:ext cx="10058400" cy="1627258"/>
          </a:xfrm>
        </p:spPr>
        <p:txBody>
          <a:bodyPr/>
          <a:lstStyle/>
          <a:p>
            <a:r>
              <a:rPr lang="en-IN" b="1" dirty="0"/>
              <a:t>Product metrics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6B00-4471-6B84-00B9-C69FCE254EEC}"/>
              </a:ext>
            </a:extLst>
          </p:cNvPr>
          <p:cNvSpPr txBox="1"/>
          <p:nvPr/>
        </p:nvSpPr>
        <p:spPr>
          <a:xfrm>
            <a:off x="967563" y="2445488"/>
            <a:ext cx="998397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API Requests</a:t>
            </a:r>
            <a:r>
              <a:rPr lang="en-US" sz="28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the total number of API requests made to the weather service provider. This helps in monitoring usage and identifying any potential rate limit issues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</a:t>
            </a:r>
            <a:r>
              <a:rPr lang="en-US" sz="24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the time taken for the API to respond to requests. Lower response times improve user experience and application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7326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705D0-BB02-649D-5639-EC9C172E683A}"/>
              </a:ext>
            </a:extLst>
          </p:cNvPr>
          <p:cNvSpPr txBox="1"/>
          <p:nvPr/>
        </p:nvSpPr>
        <p:spPr>
          <a:xfrm>
            <a:off x="489098" y="754912"/>
            <a:ext cx="86575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Rate</a:t>
            </a:r>
            <a:r>
              <a:rPr lang="en-US" sz="28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Monitor the percentage of API requests that result in   errors or failures. A low error rate indicates the stability and reliability of the product.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1ACDE-4253-A7F2-1DF5-683C5B9BA398}"/>
              </a:ext>
            </a:extLst>
          </p:cNvPr>
          <p:cNvSpPr txBox="1"/>
          <p:nvPr/>
        </p:nvSpPr>
        <p:spPr>
          <a:xfrm>
            <a:off x="489098" y="2732567"/>
            <a:ext cx="97394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Coverage</a:t>
            </a:r>
            <a:r>
              <a:rPr lang="en-US" sz="28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Measure the number of different pin codes or locations for   which temperature information is available. A broad</a:t>
            </a:r>
          </a:p>
          <a:p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coverage indicates a more useful and comprehensive product.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3851-4EFA-62D3-05C6-6AA47EF1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b="1" dirty="0"/>
              <a:t>API’S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AFCBC-90E8-072E-1ADE-1392F2977859}"/>
              </a:ext>
            </a:extLst>
          </p:cNvPr>
          <p:cNvSpPr txBox="1"/>
          <p:nvPr/>
        </p:nvSpPr>
        <p:spPr>
          <a:xfrm>
            <a:off x="925032" y="2296634"/>
            <a:ext cx="98882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Data API</a:t>
            </a:r>
            <a:r>
              <a:rPr lang="en-US" sz="28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a weather service provider's API (e.g.,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Map, Weather bit, or AccuWeather) to fetch temperature data based on pin codes.</a:t>
            </a:r>
          </a:p>
          <a:p>
            <a:pPr algn="l"/>
            <a:r>
              <a:rPr lang="en-US" sz="2800" u="sng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Geocoding API</a:t>
            </a:r>
            <a:r>
              <a:rPr lang="en-US" sz="28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your product allows users to enter locations by name instead of pin codes, a geocoding API can be used to convert location names to latitude and longitude, which can then be used to fetch temperature data.</a:t>
            </a:r>
          </a:p>
        </p:txBody>
      </p:sp>
    </p:spTree>
    <p:extLst>
      <p:ext uri="{BB962C8B-B14F-4D97-AF65-F5344CB8AC3E}">
        <p14:creationId xmlns:p14="http://schemas.microsoft.com/office/powerpoint/2010/main" val="8747612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{A81A8F9C-8D04-4F3A-8CFC-AF85005C995E}tf22712842_win32</Template>
  <TotalTime>281</TotalTime>
  <Words>610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Söhne</vt:lpstr>
      <vt:lpstr>Times New Roman</vt:lpstr>
      <vt:lpstr>Wingdings</vt:lpstr>
      <vt:lpstr>1_RetrospectVTI</vt:lpstr>
      <vt:lpstr>Product Requirement Document</vt:lpstr>
      <vt:lpstr>Contents</vt:lpstr>
      <vt:lpstr>The high-level purpose of a product that provides temperature information based on pin codes, is to offer users an easy and convenient way to access real-time or forecasted weather data for specific locations. By entering a pin code associated with a particular area, users can retrieve the current temperature and other relevant weather information for that location.</vt:lpstr>
      <vt:lpstr>1. General users:      Everyday individuals who want to check the current or forecasted temperature for a specific location 2.Farmers and agricultural Businesses:       Users in the agricultural sector, including  farmers, crop growers, and agricultural    businesses, 3.Travellers:    People who are planning trips or traveling to new locations.  4.Research and Data Analysis:     Researchers, meteorologists, climate scientists, and data analysts may use the product to collect weather data for analysis,  or to validate weather models.</vt:lpstr>
      <vt:lpstr>Use case 1:    Pin code Input Description  Use case 2:    Temperature Retrieval       Use case 3:    Output Display Description  Use case 4:    Error Handling Description   Use case  5:   User Feedback Description  </vt:lpstr>
      <vt:lpstr>Weather API:       The product is dependent on a reliable weather API that supports temperature retrieval based on pin code or location coordinates.  Geocoding Service:     To convert the pin code to coordinates for weather data retrieval, a geocoding service may be required.</vt:lpstr>
      <vt:lpstr>Product metrics </vt:lpstr>
      <vt:lpstr>PowerPoint Presentation</vt:lpstr>
      <vt:lpstr>                   API’S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Requirement Document</dc:title>
  <dc:creator>Supraja Paruchuri</dc:creator>
  <cp:lastModifiedBy>Supraja Paruchuri</cp:lastModifiedBy>
  <cp:revision>1</cp:revision>
  <dcterms:created xsi:type="dcterms:W3CDTF">2023-06-30T13:55:44Z</dcterms:created>
  <dcterms:modified xsi:type="dcterms:W3CDTF">2023-07-07T16:03:52Z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