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8" r:id="rId5"/>
    <p:sldId id="277" r:id="rId6"/>
    <p:sldId id="261" r:id="rId7"/>
    <p:sldId id="271" r:id="rId8"/>
    <p:sldId id="272" r:id="rId9"/>
    <p:sldId id="280" r:id="rId10"/>
    <p:sldId id="267" r:id="rId11"/>
    <p:sldId id="275" r:id="rId12"/>
    <p:sldId id="276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4913-E273-4905-9E5B-EC24DE34D51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F7BD-E12F-4A72-BAED-F9AE5855DD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4913-E273-4905-9E5B-EC24DE34D51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F7BD-E12F-4A72-BAED-F9AE5855DD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4913-E273-4905-9E5B-EC24DE34D51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F7BD-E12F-4A72-BAED-F9AE5855DD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4913-E273-4905-9E5B-EC24DE34D51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F7BD-E12F-4A72-BAED-F9AE5855DD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4913-E273-4905-9E5B-EC24DE34D51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F7BD-E12F-4A72-BAED-F9AE5855DD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4913-E273-4905-9E5B-EC24DE34D51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F7BD-E12F-4A72-BAED-F9AE5855DD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4913-E273-4905-9E5B-EC24DE34D51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F7BD-E12F-4A72-BAED-F9AE5855DD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4913-E273-4905-9E5B-EC24DE34D51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F7BD-E12F-4A72-BAED-F9AE5855DD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4913-E273-4905-9E5B-EC24DE34D51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F7BD-E12F-4A72-BAED-F9AE5855DD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4913-E273-4905-9E5B-EC24DE34D51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F7BD-E12F-4A72-BAED-F9AE5855DD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4913-E273-4905-9E5B-EC24DE34D51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AF7BD-E12F-4A72-BAED-F9AE5855DDF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64913-E273-4905-9E5B-EC24DE34D51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AF7BD-E12F-4A72-BAED-F9AE5855DDF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 – Scatter Plot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59793"/>
            <a:ext cx="12192000" cy="57384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 – Bubble Chart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73216"/>
            <a:ext cx="12192000" cy="571156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 – Density Plot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83107"/>
            <a:ext cx="12192000" cy="58917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" y="-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Python – Scatter Plot</a:t>
            </a:r>
            <a:endParaRPr lang="en-US" dirty="0"/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4180" y="644525"/>
            <a:ext cx="11583670" cy="58337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Python – Bubble Chart</a:t>
            </a:r>
            <a:endParaRPr lang="en-US" dirty="0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8585" y="594360"/>
            <a:ext cx="11666855" cy="57677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Python – Density Plot</a:t>
            </a:r>
            <a:endParaRPr lang="en-US" dirty="0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1150" y="803910"/>
            <a:ext cx="11242040" cy="57200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 BI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Power BI – Scatter Plot</a:t>
            </a:r>
            <a:endParaRPr lang="en-US" dirty="0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3885" y="1010920"/>
            <a:ext cx="10415905" cy="56711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Power BI – Bubble Chart</a:t>
            </a:r>
            <a:endParaRPr lang="en-US" dirty="0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3270" y="890270"/>
            <a:ext cx="10463530" cy="57226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-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Power BI </a:t>
            </a:r>
            <a:r>
              <a:rPr lang="en-US"/>
              <a:t>– Density Map</a:t>
            </a:r>
            <a:endParaRPr lang="en-US" dirty="0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7070" y="810260"/>
            <a:ext cx="10262870" cy="57848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WPS Presentation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Python</vt:lpstr>
      <vt:lpstr>PowerPoint 演示文稿</vt:lpstr>
      <vt:lpstr>PowerPoint 演示文稿</vt:lpstr>
      <vt:lpstr>PowerPoint 演示文稿</vt:lpstr>
      <vt:lpstr>Power BI</vt:lpstr>
      <vt:lpstr>PowerPoint 演示文稿</vt:lpstr>
      <vt:lpstr>PowerPoint 演示文稿</vt:lpstr>
      <vt:lpstr>PowerPoint 演示文稿</vt:lpstr>
      <vt:lpstr>R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Supraja</dc:creator>
  <cp:lastModifiedBy>Supraja</cp:lastModifiedBy>
  <cp:revision>3</cp:revision>
  <dcterms:created xsi:type="dcterms:W3CDTF">2022-03-14T17:39:00Z</dcterms:created>
  <dcterms:modified xsi:type="dcterms:W3CDTF">2022-05-10T04:34:09Z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A1AAF4DE55DF466E8D374A3F3C3CA560</vt:lpwstr>
  </property>
  <property fmtid="{D5CDD505-2E9C-101B-9397-08002B2CF9AE}" pid="3" name="KSOProductBuildVer">
    <vt:lpwstr>1033-11.2.0.11074</vt:lpwstr>
  </property>
</Properties>
</file>