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Dashboard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499745"/>
            <a:ext cx="10403205" cy="5829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Line Charts and Step Charts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Supraja</cp:lastModifiedBy>
  <cp:revision>3</cp:revision>
  <dcterms:created xsi:type="dcterms:W3CDTF">2021-06-22T23:12:00Z</dcterms:created>
  <dcterms:modified xsi:type="dcterms:W3CDTF">2022-04-11T02:01:48Z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971810B65ED740D28DABBC95BE064C02</vt:lpwstr>
  </property>
  <property fmtid="{D5CDD505-2E9C-101B-9397-08002B2CF9AE}" pid="3" name="KSOProductBuildVer">
    <vt:lpwstr>1033-11.2.0.11042</vt:lpwstr>
  </property>
</Properties>
</file>