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77" r:id="rId6"/>
    <p:sldId id="261" r:id="rId7"/>
    <p:sldId id="288" r:id="rId8"/>
    <p:sldId id="290" r:id="rId9"/>
    <p:sldId id="292" r:id="rId10"/>
    <p:sldId id="267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Heat Map</a:t>
            </a:r>
            <a:endParaRPr lang="en-US" dirty="0"/>
          </a:p>
        </p:txBody>
      </p:sp>
      <p:pic>
        <p:nvPicPr>
          <p:cNvPr id="8" name="Picture 8" descr="Chart, treemap chart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2855" y="821055"/>
            <a:ext cx="5825490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Spatial Chart</a:t>
            </a:r>
            <a:endParaRPr lang="en-US" dirty="0"/>
          </a:p>
        </p:txBody>
      </p:sp>
      <p:pic>
        <p:nvPicPr>
          <p:cNvPr id="9" name="Picture 9" descr="Map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5835" y="668020"/>
            <a:ext cx="8180705" cy="5336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Contour Chart</a:t>
            </a:r>
            <a:endParaRPr lang="en-US" dirty="0"/>
          </a:p>
        </p:txBody>
      </p:sp>
      <p:pic>
        <p:nvPicPr>
          <p:cNvPr id="12" name="Picture 12" descr="Chart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205" y="1262380"/>
            <a:ext cx="814451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Heat Map</a:t>
            </a:r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9995" y="877570"/>
            <a:ext cx="5941695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Spatial Plot</a:t>
            </a:r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1595" y="742315"/>
            <a:ext cx="5962015" cy="5561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Contour Plot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240" y="681355"/>
            <a:ext cx="11037570" cy="5688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Heat Map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4420" y="514350"/>
            <a:ext cx="6049645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Spatial Chart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170" y="1122680"/>
            <a:ext cx="8897620" cy="5005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Funnel Chart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660" y="919480"/>
            <a:ext cx="9242425" cy="5218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Presentation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Python</vt:lpstr>
      <vt:lpstr>PowerPoint 演示文稿</vt:lpstr>
      <vt:lpstr>PowerPoint 演示文稿</vt:lpstr>
      <vt:lpstr>PowerPoint 演示文稿</vt:lpstr>
      <vt:lpstr>Power BI</vt:lpstr>
      <vt:lpstr>PowerPoint 演示文稿</vt:lpstr>
      <vt:lpstr>PowerPoint 演示文稿</vt:lpstr>
      <vt:lpstr>PowerPoint 演示文稿</vt:lpstr>
      <vt:lpstr>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Supraja</dc:creator>
  <cp:lastModifiedBy>Supraja</cp:lastModifiedBy>
  <cp:revision>8</cp:revision>
  <dcterms:created xsi:type="dcterms:W3CDTF">2022-03-14T17:39:00Z</dcterms:created>
  <dcterms:modified xsi:type="dcterms:W3CDTF">2022-05-23T03:30:52Z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A1AAF4DE55DF466E8D374A3F3C3CA560</vt:lpwstr>
  </property>
  <property fmtid="{D5CDD505-2E9C-101B-9397-08002B2CF9AE}" pid="3" name="KSOProductBuildVer">
    <vt:lpwstr>1033-11.2.0.11130</vt:lpwstr>
  </property>
</Properties>
</file>