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8" r:id="rId5"/>
    <p:sldId id="277" r:id="rId6"/>
    <p:sldId id="282" r:id="rId7"/>
    <p:sldId id="261" r:id="rId8"/>
    <p:sldId id="271" r:id="rId9"/>
    <p:sldId id="272" r:id="rId10"/>
    <p:sldId id="278" r:id="rId11"/>
    <p:sldId id="281" r:id="rId12"/>
    <p:sldId id="267" r:id="rId13"/>
    <p:sldId id="275" r:id="rId14"/>
    <p:sldId id="276" r:id="rId15"/>
    <p:sldId id="279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4913-E273-4905-9E5B-EC24DE34D51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F7BD-E12F-4A72-BAED-F9AE5855DD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4913-E273-4905-9E5B-EC24DE34D51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F7BD-E12F-4A72-BAED-F9AE5855DD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4913-E273-4905-9E5B-EC24DE34D51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F7BD-E12F-4A72-BAED-F9AE5855DD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4913-E273-4905-9E5B-EC24DE34D51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F7BD-E12F-4A72-BAED-F9AE5855DD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4913-E273-4905-9E5B-EC24DE34D51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F7BD-E12F-4A72-BAED-F9AE5855DD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4913-E273-4905-9E5B-EC24DE34D51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F7BD-E12F-4A72-BAED-F9AE5855DD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4913-E273-4905-9E5B-EC24DE34D51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F7BD-E12F-4A72-BAED-F9AE5855DD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4913-E273-4905-9E5B-EC24DE34D51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F7BD-E12F-4A72-BAED-F9AE5855DD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4913-E273-4905-9E5B-EC24DE34D51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F7BD-E12F-4A72-BAED-F9AE5855DD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4913-E273-4905-9E5B-EC24DE34D51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F7BD-E12F-4A72-BAED-F9AE5855DD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4913-E273-4905-9E5B-EC24DE34D51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F7BD-E12F-4A72-BAED-F9AE5855DD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64913-E273-4905-9E5B-EC24DE34D51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AF7BD-E12F-4A72-BAED-F9AE5855DDF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Power BI – KPI Gauge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9625" y="1099812"/>
            <a:ext cx="8592749" cy="46583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 – Histogram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21040"/>
            <a:ext cx="12192000" cy="541591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 – Box Plot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92400"/>
            <a:ext cx="12192000" cy="46731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 – Bullet Chart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0469" y="2704999"/>
            <a:ext cx="5811061" cy="144800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 – KPI Gauge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4364" y="1790471"/>
            <a:ext cx="5163271" cy="32770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905509" y="34480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Python – Histogram</a:t>
            </a:r>
            <a:endParaRPr lang="en-US" dirty="0"/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50695" y="1191260"/>
            <a:ext cx="7643495" cy="4943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Python – Box Plot</a:t>
            </a:r>
            <a:endParaRPr lang="en-US" dirty="0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71930" y="1005205"/>
            <a:ext cx="7950835" cy="51517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640330" y="18167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Python – Bullet Chart</a:t>
            </a:r>
            <a:endParaRPr lang="en-US" dirty="0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1305" y="1973580"/>
            <a:ext cx="9947275" cy="22548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Python – KPI Gauge</a:t>
            </a:r>
            <a:endParaRPr lang="en-US" dirty="0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78355" y="1153160"/>
            <a:ext cx="8035290" cy="45516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 BI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Power BI – Histogram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2362"/>
            <a:ext cx="12192000" cy="56132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Power BI – Box Plot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1660" y="369331"/>
            <a:ext cx="10161068" cy="60339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Power BI – Bullet Chart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624885"/>
            <a:ext cx="12192000" cy="16082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WPS Presentation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Python</vt:lpstr>
      <vt:lpstr>PowerPoint 演示文稿</vt:lpstr>
      <vt:lpstr>PowerPoint 演示文稿</vt:lpstr>
      <vt:lpstr>PowerPoint 演示文稿</vt:lpstr>
      <vt:lpstr>PowerPoint 演示文稿</vt:lpstr>
      <vt:lpstr>Power BI</vt:lpstr>
      <vt:lpstr>PowerPoint 演示文稿</vt:lpstr>
      <vt:lpstr>PowerPoint 演示文稿</vt:lpstr>
      <vt:lpstr>PowerPoint 演示文稿</vt:lpstr>
      <vt:lpstr>PowerPoint 演示文稿</vt:lpstr>
      <vt:lpstr>R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/>
  <cp:lastModifiedBy>Supraja</cp:lastModifiedBy>
  <cp:revision>2</cp:revision>
  <dcterms:created xsi:type="dcterms:W3CDTF">2022-03-14T17:39:00Z</dcterms:created>
  <dcterms:modified xsi:type="dcterms:W3CDTF">2022-06-04T19:56:22Z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A69EDA144F8B4022A53C30913060D090</vt:lpwstr>
  </property>
  <property fmtid="{D5CDD505-2E9C-101B-9397-08002B2CF9AE}" pid="3" name="KSOProductBuildVer">
    <vt:lpwstr>1033-11.2.0.11130</vt:lpwstr>
  </property>
</Properties>
</file>