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9" r:id="rId2"/>
    <p:sldId id="340" r:id="rId3"/>
    <p:sldId id="341" r:id="rId4"/>
    <p:sldId id="342" r:id="rId5"/>
    <p:sldId id="34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" userDrawn="1">
          <p15:clr>
            <a:srgbClr val="A4A3A4"/>
          </p15:clr>
        </p15:guide>
        <p15:guide id="2" pos="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, Bo" initials="G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770520"/>
    <a:srgbClr val="001F5B"/>
    <a:srgbClr val="FFFFFE"/>
    <a:srgbClr val="FFFFFD"/>
    <a:srgbClr val="FFFFFC"/>
    <a:srgbClr val="FFFFFB"/>
    <a:srgbClr val="FFFFFA"/>
    <a:srgbClr val="FFFFF9"/>
    <a:srgbClr val="FFFF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1AF16-F5AD-4ADF-AA50-82CA17B093EC}" v="14" dt="2020-02-12T17:24:44.190"/>
    <p1510:client id="{41E317CE-F0E2-4E57-AB01-4BD03D5542E4}" v="125" dt="2020-02-12T17:22:38.264"/>
    <p1510:client id="{458A21C5-E55E-4809-BBAD-617D72CC529A}" v="121" dt="2020-02-19T17:39:32.971"/>
    <p1510:client id="{93FE704C-A447-4468-9871-33BBE2F920B7}" v="130" dt="2020-02-26T15:05:55.445"/>
    <p1510:client id="{C4E9AEA1-9A92-489D-AD9E-510218E58FA6}" v="1" dt="2017-10-10T22:27:04.887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56" y="-102"/>
      </p:cViewPr>
      <p:guideLst>
        <p:guide orient="horz" pos="168"/>
        <p:guide pos="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aki Kono" userId="eb1c33f2-96d9-49c2-b6fc-04de75a75a6b" providerId="ADAL" clId="{C4E9AEA1-9A92-489D-AD9E-510218E58FA6}"/>
    <pc:docChg chg="addSld delSld modSld">
      <pc:chgData name="Noriaki Kono" userId="eb1c33f2-96d9-49c2-b6fc-04de75a75a6b" providerId="ADAL" clId="{C4E9AEA1-9A92-489D-AD9E-510218E58FA6}" dt="2017-10-10T22:27:26.984" v="3" actId="2696"/>
      <pc:docMkLst>
        <pc:docMk/>
      </pc:docMkLst>
      <pc:sldChg chg="del">
        <pc:chgData name="Noriaki Kono" userId="eb1c33f2-96d9-49c2-b6fc-04de75a75a6b" providerId="ADAL" clId="{C4E9AEA1-9A92-489D-AD9E-510218E58FA6}" dt="2017-10-10T22:27:26.984" v="3" actId="2696"/>
        <pc:sldMkLst>
          <pc:docMk/>
          <pc:sldMk cId="1540105934" sldId="362"/>
        </pc:sldMkLst>
      </pc:sldChg>
      <pc:sldChg chg="add del">
        <pc:chgData name="Noriaki Kono" userId="eb1c33f2-96d9-49c2-b6fc-04de75a75a6b" providerId="ADAL" clId="{C4E9AEA1-9A92-489D-AD9E-510218E58FA6}" dt="2017-10-10T22:27:10.459" v="2" actId="2696"/>
        <pc:sldMkLst>
          <pc:docMk/>
          <pc:sldMk cId="3383641041" sldId="367"/>
        </pc:sldMkLst>
      </pc:sldChg>
      <pc:sldChg chg="add">
        <pc:chgData name="Noriaki Kono" userId="eb1c33f2-96d9-49c2-b6fc-04de75a75a6b" providerId="ADAL" clId="{C4E9AEA1-9A92-489D-AD9E-510218E58FA6}" dt="2017-10-10T22:27:06.472" v="1"/>
        <pc:sldMkLst>
          <pc:docMk/>
          <pc:sldMk cId="2926890611" sldId="368"/>
        </pc:sldMkLst>
      </pc:sldChg>
    </pc:docChg>
  </pc:docChgLst>
  <pc:docChgLst>
    <pc:chgData clId="Web-{458A21C5-E55E-4809-BBAD-617D72CC529A}"/>
    <pc:docChg chg="addSld modSld">
      <pc:chgData name="" userId="" providerId="" clId="Web-{458A21C5-E55E-4809-BBAD-617D72CC529A}" dt="2020-02-19T17:39:29.690" v="113" actId="20577"/>
      <pc:docMkLst>
        <pc:docMk/>
      </pc:docMkLst>
      <pc:sldChg chg="addSp delSp modSp new">
        <pc:chgData name="" userId="" providerId="" clId="Web-{458A21C5-E55E-4809-BBAD-617D72CC529A}" dt="2020-02-19T17:39:29.690" v="113" actId="20577"/>
        <pc:sldMkLst>
          <pc:docMk/>
          <pc:sldMk cId="716119641" sldId="341"/>
        </pc:sldMkLst>
        <pc:spChg chg="mod">
          <ac:chgData name="" userId="" providerId="" clId="Web-{458A21C5-E55E-4809-BBAD-617D72CC529A}" dt="2020-02-19T17:33:53.361" v="32" actId="20577"/>
          <ac:spMkLst>
            <pc:docMk/>
            <pc:sldMk cId="716119641" sldId="341"/>
            <ac:spMk id="2" creationId="{7C09CEEB-BDF2-421C-BBC8-487E452D14AE}"/>
          </ac:spMkLst>
        </pc:spChg>
        <pc:spChg chg="mod">
          <ac:chgData name="" userId="" providerId="" clId="Web-{458A21C5-E55E-4809-BBAD-617D72CC529A}" dt="2020-02-19T17:39:24.237" v="112" actId="20577"/>
          <ac:spMkLst>
            <pc:docMk/>
            <pc:sldMk cId="716119641" sldId="341"/>
            <ac:spMk id="3" creationId="{4F05A457-E61C-4EE1-A7AC-19E21EA09A23}"/>
          </ac:spMkLst>
        </pc:spChg>
        <pc:spChg chg="add del mod">
          <ac:chgData name="" userId="" providerId="" clId="Web-{458A21C5-E55E-4809-BBAD-617D72CC529A}" dt="2020-02-19T17:37:33.971" v="88"/>
          <ac:spMkLst>
            <pc:docMk/>
            <pc:sldMk cId="716119641" sldId="341"/>
            <ac:spMk id="5" creationId="{9B223F26-E994-4733-A2B7-F71634E9EE52}"/>
          </ac:spMkLst>
        </pc:spChg>
        <pc:spChg chg="add mod">
          <ac:chgData name="" userId="" providerId="" clId="Web-{458A21C5-E55E-4809-BBAD-617D72CC529A}" dt="2020-02-19T17:39:29.690" v="113" actId="20577"/>
          <ac:spMkLst>
            <pc:docMk/>
            <pc:sldMk cId="716119641" sldId="341"/>
            <ac:spMk id="7" creationId="{7A567D7E-95E3-47B5-824D-AD42953539E6}"/>
          </ac:spMkLst>
        </pc:spChg>
      </pc:sldChg>
    </pc:docChg>
  </pc:docChgLst>
  <pc:docChgLst>
    <pc:chgData clId="Web-{41E317CE-F0E2-4E57-AB01-4BD03D5542E4}"/>
    <pc:docChg chg="modSld">
      <pc:chgData name="" userId="" providerId="" clId="Web-{41E317CE-F0E2-4E57-AB01-4BD03D5542E4}" dt="2020-02-12T17:22:38.264" v="124" actId="20577"/>
      <pc:docMkLst>
        <pc:docMk/>
      </pc:docMkLst>
      <pc:sldChg chg="modSp">
        <pc:chgData name="" userId="" providerId="" clId="Web-{41E317CE-F0E2-4E57-AB01-4BD03D5542E4}" dt="2020-02-12T17:22:38.264" v="124" actId="20577"/>
        <pc:sldMkLst>
          <pc:docMk/>
          <pc:sldMk cId="2633396704" sldId="340"/>
        </pc:sldMkLst>
        <pc:spChg chg="mod">
          <ac:chgData name="" userId="" providerId="" clId="Web-{41E317CE-F0E2-4E57-AB01-4BD03D5542E4}" dt="2020-02-12T17:22:38.264" v="124" actId="20577"/>
          <ac:spMkLst>
            <pc:docMk/>
            <pc:sldMk cId="2633396704" sldId="340"/>
            <ac:spMk id="3" creationId="{ECE2F122-EBB8-422B-891E-EC95928A2235}"/>
          </ac:spMkLst>
        </pc:spChg>
      </pc:sldChg>
    </pc:docChg>
  </pc:docChgLst>
  <pc:docChgLst>
    <pc:chgData clId="Web-{3751AF16-F5AD-4ADF-AA50-82CA17B093EC}"/>
    <pc:docChg chg="modSld">
      <pc:chgData name="" userId="" providerId="" clId="Web-{3751AF16-F5AD-4ADF-AA50-82CA17B093EC}" dt="2020-02-12T17:24:44.190" v="13" actId="20577"/>
      <pc:docMkLst>
        <pc:docMk/>
      </pc:docMkLst>
      <pc:sldChg chg="modSp">
        <pc:chgData name="" userId="" providerId="" clId="Web-{3751AF16-F5AD-4ADF-AA50-82CA17B093EC}" dt="2020-02-12T17:24:41.878" v="11" actId="20577"/>
        <pc:sldMkLst>
          <pc:docMk/>
          <pc:sldMk cId="2633396704" sldId="340"/>
        </pc:sldMkLst>
        <pc:spChg chg="mod">
          <ac:chgData name="" userId="" providerId="" clId="Web-{3751AF16-F5AD-4ADF-AA50-82CA17B093EC}" dt="2020-02-12T17:24:41.878" v="11" actId="20577"/>
          <ac:spMkLst>
            <pc:docMk/>
            <pc:sldMk cId="2633396704" sldId="340"/>
            <ac:spMk id="2" creationId="{731588B0-D6AD-4E60-B944-0EE1307980EB}"/>
          </ac:spMkLst>
        </pc:spChg>
      </pc:sldChg>
    </pc:docChg>
  </pc:docChgLst>
  <pc:docChgLst>
    <pc:chgData clId="Web-{93FE704C-A447-4468-9871-33BBE2F920B7}"/>
    <pc:docChg chg="addSld modSld">
      <pc:chgData name="" userId="" providerId="" clId="Web-{93FE704C-A447-4468-9871-33BBE2F920B7}" dt="2020-02-26T15:05:55.445" v="127" actId="20577"/>
      <pc:docMkLst>
        <pc:docMk/>
      </pc:docMkLst>
      <pc:sldChg chg="modSp new">
        <pc:chgData name="" userId="" providerId="" clId="Web-{93FE704C-A447-4468-9871-33BBE2F920B7}" dt="2020-02-26T15:05:55.445" v="127" actId="20577"/>
        <pc:sldMkLst>
          <pc:docMk/>
          <pc:sldMk cId="2452380185" sldId="342"/>
        </pc:sldMkLst>
        <pc:spChg chg="mod">
          <ac:chgData name="" userId="" providerId="" clId="Web-{93FE704C-A447-4468-9871-33BBE2F920B7}" dt="2020-02-26T14:53:03.365" v="55" actId="20577"/>
          <ac:spMkLst>
            <pc:docMk/>
            <pc:sldMk cId="2452380185" sldId="342"/>
            <ac:spMk id="2" creationId="{7D575EBF-F8A2-410B-B9FF-2E37EA6F3500}"/>
          </ac:spMkLst>
        </pc:spChg>
        <pc:spChg chg="mod">
          <ac:chgData name="" userId="" providerId="" clId="Web-{93FE704C-A447-4468-9871-33BBE2F920B7}" dt="2020-02-26T15:05:55.445" v="127" actId="20577"/>
          <ac:spMkLst>
            <pc:docMk/>
            <pc:sldMk cId="2452380185" sldId="342"/>
            <ac:spMk id="3" creationId="{C1AC0ADD-637C-4A4D-96E1-5084EE68ED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03119-82E0-4717-BF73-EF80AF83B122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3884-AF59-4CE4-B09D-5EAB2461B2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17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5F914-56BD-41CF-B189-1E01641AD0FD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761DA-37E9-49F9-84AC-7CF305ABBC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06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 bwMode="invGray">
          <a:xfrm>
            <a:off x="4645733" y="427605"/>
            <a:ext cx="3017520" cy="3017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7722371" y="2586761"/>
            <a:ext cx="3017520" cy="301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9537774" y="-1479264"/>
            <a:ext cx="3017520" cy="301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9144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9144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6E62CCFF-63D7-439A-A58F-95E2FA646759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>
            <a:off x="403453" y="6155531"/>
            <a:ext cx="127482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57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ircula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3000"/>
              </a:spcAft>
              <a:buNone/>
              <a:defRPr b="1">
                <a:solidFill>
                  <a:schemeClr val="tx2"/>
                </a:solidFill>
                <a:latin typeface="+mj-lt"/>
              </a:defRPr>
            </a:lvl1pPr>
            <a:lvl2pPr marL="233363" indent="-233363">
              <a:spcBef>
                <a:spcPts val="2400"/>
              </a:spcBef>
              <a:buFont typeface="Arial" panose="020B0604020202020204" pitchFamily="34" charset="0"/>
              <a:buChar char="•"/>
              <a:defRPr sz="2000"/>
            </a:lvl2pPr>
            <a:lvl3pPr marL="690563" indent="-233363">
              <a:spcBef>
                <a:spcPts val="1800"/>
              </a:spcBef>
              <a:buFont typeface="Palatino" pitchFamily="2" charset="0"/>
              <a:buChar char="–"/>
              <a:defRPr i="0"/>
            </a:lvl3pPr>
            <a:lvl4pPr marL="1147763" indent="-233363">
              <a:spcBef>
                <a:spcPts val="1800"/>
              </a:spcBef>
              <a:buFont typeface="Arial" panose="020B0604020202020204" pitchFamily="34" charset="0"/>
              <a:buChar char="•"/>
              <a:defRPr sz="1400" i="1"/>
            </a:lvl4pPr>
            <a:lvl5pPr marL="1604963" indent="-233363">
              <a:spcBef>
                <a:spcPts val="1800"/>
              </a:spcBef>
              <a:buFont typeface="Palatino" pitchFamily="2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D529-BEFA-4359-B0D6-CE2BE8911F6B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7684184" y="-502747"/>
            <a:ext cx="1005379" cy="10053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621429" y="1928470"/>
            <a:ext cx="3423087" cy="34956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7015399" y="5211437"/>
            <a:ext cx="452201" cy="45220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095733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6424" y="2179479"/>
            <a:ext cx="4191001" cy="3411631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  <a:lvl2pPr marL="0" indent="0">
              <a:spcBef>
                <a:spcPts val="1800"/>
              </a:spcBef>
              <a:buFont typeface="Arial" panose="020B0604020202020204" pitchFamily="34" charset="0"/>
              <a:buNone/>
              <a:defRPr sz="1800"/>
            </a:lvl2pPr>
            <a:lvl3pPr marL="690563" indent="-233363">
              <a:spcBef>
                <a:spcPts val="1800"/>
              </a:spcBef>
              <a:buFont typeface="Palatino" pitchFamily="2" charset="0"/>
              <a:buChar char="–"/>
              <a:defRPr i="0"/>
            </a:lvl3pPr>
            <a:lvl4pPr marL="1147763" indent="-233363">
              <a:spcBef>
                <a:spcPts val="1800"/>
              </a:spcBef>
              <a:buFont typeface="Arial" panose="020B0604020202020204" pitchFamily="34" charset="0"/>
              <a:buChar char="•"/>
              <a:defRPr sz="1400" i="1"/>
            </a:lvl4pPr>
            <a:lvl5pPr marL="1604963" indent="-233363">
              <a:spcBef>
                <a:spcPts val="1800"/>
              </a:spcBef>
              <a:buFont typeface="Palatino" pitchFamily="2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6D0C-CB44-4B6E-8C94-C0AE35577F11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849328" y="2060164"/>
            <a:ext cx="4064780" cy="35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958935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F6DE-A16D-4177-AA56-3E501988A356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9066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EB7-45D6-4055-B36D-2616947CF201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773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9537774" y="-1479264"/>
            <a:ext cx="3017520" cy="301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 bwMode="invGray">
          <a:xfrm>
            <a:off x="7710309" y="2594568"/>
            <a:ext cx="3017520" cy="3017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9144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9144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9AD71214-8245-43DD-B38C-5F7CF9FDAA22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>
            <a:off x="403453" y="6155531"/>
            <a:ext cx="1274827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383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 bwMode="invGray">
          <a:xfrm>
            <a:off x="5386173" y="-772802"/>
            <a:ext cx="1346529" cy="13465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139634" y="643095"/>
            <a:ext cx="4454013" cy="454838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Oval 9"/>
          <p:cNvSpPr/>
          <p:nvPr userDrawn="1"/>
        </p:nvSpPr>
        <p:spPr bwMode="invGray">
          <a:xfrm>
            <a:off x="7684184" y="5191479"/>
            <a:ext cx="693334" cy="6933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7736512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7750278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993B0058-63B2-4752-A041-009CEABFF928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27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11430000" cy="417320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CC23-1BF2-401F-B2DC-2FBB1FA6AB70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89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8655424" cy="417320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chemeClr val="tx2"/>
                </a:solidFill>
              </a:defRPr>
            </a:lvl2pPr>
            <a:lvl3pPr marL="457200" indent="0">
              <a:lnSpc>
                <a:spcPct val="100000"/>
              </a:lnSpc>
              <a:buNone/>
              <a:defRPr/>
            </a:lvl3pPr>
            <a:lvl4pPr marL="914400" indent="0">
              <a:lnSpc>
                <a:spcPct val="100000"/>
              </a:lnSpc>
              <a:buNone/>
              <a:defRPr/>
            </a:lvl4pPr>
            <a:lvl5pPr marL="13716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026-D6A3-411F-888C-C4F0DBAC1643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87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 bwMode="invGray">
          <a:xfrm>
            <a:off x="2494933" y="-222677"/>
            <a:ext cx="6626957" cy="6008006"/>
            <a:chOff x="985025" y="-500771"/>
            <a:chExt cx="6626957" cy="6008006"/>
          </a:xfrm>
        </p:grpSpPr>
        <p:cxnSp>
          <p:nvCxnSpPr>
            <p:cNvPr id="15" name="Straight Connector 14"/>
            <p:cNvCxnSpPr/>
            <p:nvPr userDrawn="1"/>
          </p:nvCxnSpPr>
          <p:spPr bwMode="invGray">
            <a:xfrm>
              <a:off x="1205344" y="1648415"/>
              <a:ext cx="6211932" cy="365415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>
              <a:off x="1205344" y="1648415"/>
              <a:ext cx="3355610" cy="131631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flipH="1">
              <a:off x="4641276" y="0"/>
              <a:ext cx="498765" cy="307725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 userDrawn="1"/>
          </p:nvSpPr>
          <p:spPr bwMode="invGray">
            <a:xfrm>
              <a:off x="2336800" y="951346"/>
              <a:ext cx="4498109" cy="4451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 userDrawn="1"/>
          </p:nvSpPr>
          <p:spPr bwMode="invGray">
            <a:xfrm>
              <a:off x="4641276" y="-500771"/>
              <a:ext cx="997530" cy="98728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 userDrawn="1"/>
          </p:nvSpPr>
          <p:spPr bwMode="invGray">
            <a:xfrm>
              <a:off x="7171343" y="5071120"/>
              <a:ext cx="440639" cy="4361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 userDrawn="1"/>
          </p:nvSpPr>
          <p:spPr bwMode="invGray">
            <a:xfrm>
              <a:off x="985025" y="1430358"/>
              <a:ext cx="440639" cy="4361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256" y="1412131"/>
            <a:ext cx="4156364" cy="2954655"/>
          </a:xfrm>
        </p:spPr>
        <p:txBody>
          <a:bodyPr anchor="ctr" anchorCtr="0"/>
          <a:lstStyle>
            <a:lvl1pPr algn="ctr">
              <a:lnSpc>
                <a:spcPct val="75000"/>
              </a:lnSpc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3252" y="4507343"/>
            <a:ext cx="3297383" cy="79533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D25C-3651-4CF5-94CB-1729D8DE43E4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61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mage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592-8CCB-4F40-AB16-859A634FFE12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 noChangeAspect="1"/>
          </p:cNvSpPr>
          <p:nvPr>
            <p:ph type="body" sz="quarter" idx="14"/>
          </p:nvPr>
        </p:nvSpPr>
        <p:spPr>
          <a:xfrm>
            <a:off x="2286000" y="914400"/>
            <a:ext cx="3108960" cy="31089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spcBef>
                <a:spcPts val="900"/>
              </a:spcBef>
              <a:defRPr sz="1800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 noChangeAspect="1"/>
          </p:cNvSpPr>
          <p:nvPr>
            <p:ph type="body" sz="quarter" idx="15"/>
          </p:nvPr>
        </p:nvSpPr>
        <p:spPr>
          <a:xfrm>
            <a:off x="-3520440" y="821933"/>
            <a:ext cx="3108960" cy="31089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spcBef>
                <a:spcPts val="900"/>
              </a:spcBef>
              <a:defRPr sz="1800" baseline="0"/>
            </a:lvl1pPr>
            <a:lvl2pPr marL="168275" indent="-168275" algn="ctr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354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76" y="2020046"/>
            <a:ext cx="8190227" cy="498598"/>
          </a:xfrm>
        </p:spPr>
        <p:txBody>
          <a:bodyPr anchor="t" anchorCtr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676" y="1228188"/>
            <a:ext cx="8190227" cy="243794"/>
          </a:xfrm>
        </p:spPr>
        <p:txBody>
          <a:bodyPr anchor="b" anchorCtr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EC31-DD9D-476D-86F6-CA7CE76FC18A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>
            <a:off x="403453" y="6155531"/>
            <a:ext cx="127482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005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871" y="1798730"/>
            <a:ext cx="5428129" cy="41448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A8AE-B77E-4A8F-99E7-8182E2D6A2FC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843451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860699"/>
            <a:ext cx="11430000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99665"/>
            <a:ext cx="11371008" cy="4143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414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3140-F922-4972-AC3D-BC34BA8BEF3E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4141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27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0" r:id="rId3"/>
    <p:sldLayoutId id="2147483650" r:id="rId4"/>
    <p:sldLayoutId id="2147483662" r:id="rId5"/>
    <p:sldLayoutId id="2147483651" r:id="rId6"/>
    <p:sldLayoutId id="2147483665" r:id="rId7"/>
    <p:sldLayoutId id="2147483664" r:id="rId8"/>
    <p:sldLayoutId id="2147483652" r:id="rId9"/>
    <p:sldLayoutId id="2147483661" r:id="rId10"/>
    <p:sldLayoutId id="2147483663" r:id="rId11"/>
    <p:sldLayoutId id="2147483654" r:id="rId12"/>
    <p:sldLayoutId id="214748365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SzPct val="95000"/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j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0563" indent="-233363" algn="l" defTabSz="914400" rtl="0" eaLnBrk="1" latinLnBrk="0" hangingPunct="1">
        <a:lnSpc>
          <a:spcPct val="100000"/>
        </a:lnSpc>
        <a:spcBef>
          <a:spcPts val="1800"/>
        </a:spcBef>
        <a:buFont typeface="Palatino" pitchFamily="2" charset="0"/>
        <a:buChar char="–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233363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604963" indent="-233363" algn="l" defTabSz="914400" rtl="0" eaLnBrk="1" latinLnBrk="0" hangingPunct="1">
        <a:lnSpc>
          <a:spcPct val="100000"/>
        </a:lnSpc>
        <a:spcBef>
          <a:spcPts val="1800"/>
        </a:spcBef>
        <a:buFont typeface="Palatino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672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936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984">
          <p15:clr>
            <a:srgbClr val="F26B43"/>
          </p15:clr>
        </p15:guide>
        <p15:guide id="6" orient="horz" pos="3744">
          <p15:clr>
            <a:srgbClr val="F26B43"/>
          </p15:clr>
        </p15:guide>
        <p15:guide id="7" orient="horz" pos="1128">
          <p15:clr>
            <a:srgbClr val="F26B43"/>
          </p15:clr>
        </p15:guide>
        <p15:guide id="8" pos="7440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811022" y="6357118"/>
            <a:ext cx="6153150" cy="309877"/>
          </a:xfrm>
        </p:spPr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3454" y="5864536"/>
            <a:ext cx="9144000" cy="3395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95000"/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None/>
              <a:defRPr sz="1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773185" y="6295494"/>
            <a:ext cx="2067295" cy="339517"/>
          </a:xfrm>
        </p:spPr>
        <p:txBody>
          <a:bodyPr/>
          <a:lstStyle/>
          <a:p>
            <a:r>
              <a:rPr lang="en-US" b="0"/>
              <a:t>Institute for Insight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39877BC-5F26-41A2-822E-00B621FC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Analytics, </a:t>
            </a:r>
            <a:r>
              <a:rPr lang="en-US"/>
              <a:t>Machine Learning </a:t>
            </a:r>
            <a:r>
              <a:rPr lang="en-US" dirty="0"/>
              <a:t>and Deep Learning Project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86" y="3815729"/>
            <a:ext cx="56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</a:t>
            </a:r>
            <a:r>
              <a:rPr lang="en-US" dirty="0" err="1" smtClean="0"/>
              <a:t>Supraja</a:t>
            </a:r>
            <a:r>
              <a:rPr lang="en-US" dirty="0" smtClean="0"/>
              <a:t> Ravipati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410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588B0-D6AD-4E60-B944-0EE1307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16099"/>
            <a:ext cx="11430000" cy="443198"/>
          </a:xfrm>
        </p:spPr>
        <p:txBody>
          <a:bodyPr/>
          <a:lstStyle/>
          <a:p>
            <a:pPr algn="ctr"/>
            <a:r>
              <a:rPr lang="en-US" sz="3200" dirty="0"/>
              <a:t> Data Collection and Train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2F122-EBB8-422B-891E-EC95928A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Years Assigned 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2000-2001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cs typeface="Arial"/>
              </a:rPr>
              <a:t>Total Articles Downloaded : </a:t>
            </a:r>
            <a:r>
              <a:rPr lang="en-US" dirty="0" smtClean="0">
                <a:cs typeface="Arial"/>
              </a:rPr>
              <a:t>7146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Downloaded </a:t>
            </a:r>
            <a:r>
              <a:rPr lang="en-US" dirty="0" smtClean="0">
                <a:cs typeface="Arial"/>
              </a:rPr>
              <a:t>7146 </a:t>
            </a:r>
            <a:r>
              <a:rPr lang="en-US" dirty="0" smtClean="0"/>
              <a:t>articles </a:t>
            </a:r>
            <a:r>
              <a:rPr lang="en-US" dirty="0"/>
              <a:t>: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2000,2001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Training </a:t>
            </a:r>
            <a:r>
              <a:rPr lang="en-US" dirty="0"/>
              <a:t>Data 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17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9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articles extraction through Python in Excel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License agreements :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112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 ; Other Articles 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167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2116E7-683B-43DF-BAAD-176D5B98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339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9CEEB-BDF2-421C-BBC8-487E452D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cs typeface="Arial"/>
              </a:rPr>
              <a:t>Labelling training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05A457-E61C-4EE1-A7AC-19E21EA0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88326"/>
            <a:ext cx="5017699" cy="417320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    </a:t>
            </a:r>
            <a:r>
              <a:rPr lang="en-US" dirty="0" smtClean="0">
                <a:solidFill>
                  <a:schemeClr val="tx1"/>
                </a:solidFill>
                <a:ea typeface="+mj-lt"/>
                <a:cs typeface="+mj-lt"/>
              </a:rPr>
              <a:t>2000: </a:t>
            </a: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Total </a:t>
            </a:r>
            <a:r>
              <a:rPr lang="en-US" dirty="0" smtClean="0">
                <a:solidFill>
                  <a:schemeClr val="tx1"/>
                </a:solidFill>
                <a:ea typeface="+mj-lt"/>
                <a:cs typeface="+mj-lt"/>
              </a:rPr>
              <a:t>138 </a:t>
            </a: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Articles Used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0" dirty="0">
                <a:ea typeface="+mj-lt"/>
                <a:cs typeface="+mj-lt"/>
              </a:rPr>
              <a:t>non-licensing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b="0" dirty="0">
                <a:ea typeface="+mj-lt"/>
                <a:cs typeface="+mj-lt"/>
              </a:rPr>
              <a:t>#</a:t>
            </a:r>
            <a:r>
              <a:rPr lang="en-US" dirty="0">
                <a:ea typeface="+mj-lt"/>
                <a:cs typeface="+mj-lt"/>
              </a:rPr>
              <a:t> - </a:t>
            </a:r>
            <a:r>
              <a:rPr lang="en-US" dirty="0" smtClean="0">
                <a:ea typeface="+mj-lt"/>
                <a:cs typeface="+mj-lt"/>
              </a:rPr>
              <a:t>81</a:t>
            </a:r>
            <a:endParaRPr lang="en-US" b="0" dirty="0">
              <a:ea typeface="+mj-lt"/>
              <a:cs typeface="+mj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0" dirty="0">
                <a:ea typeface="+mj-lt"/>
                <a:cs typeface="+mj-lt"/>
              </a:rPr>
              <a:t>licensing #</a:t>
            </a:r>
            <a:r>
              <a:rPr lang="en-US" dirty="0">
                <a:ea typeface="+mj-lt"/>
                <a:cs typeface="+mj-lt"/>
              </a:rPr>
              <a:t>  - </a:t>
            </a:r>
            <a:r>
              <a:rPr lang="en-US" dirty="0" smtClean="0">
                <a:ea typeface="+mj-lt"/>
                <a:cs typeface="+mj-lt"/>
              </a:rPr>
              <a:t>57</a:t>
            </a:r>
            <a:endParaRPr lang="en-US" b="0" dirty="0">
              <a:ea typeface="+mj-lt"/>
              <a:cs typeface="+mj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0" dirty="0">
                <a:ea typeface="+mj-lt"/>
                <a:cs typeface="+mj-lt"/>
              </a:rPr>
              <a:t>Exclusive #</a:t>
            </a:r>
            <a:r>
              <a:rPr lang="en-US" dirty="0">
                <a:ea typeface="+mj-lt"/>
                <a:cs typeface="+mj-lt"/>
              </a:rPr>
              <a:t>  - </a:t>
            </a:r>
            <a:r>
              <a:rPr lang="en-US" dirty="0" smtClean="0">
                <a:ea typeface="+mj-lt"/>
                <a:cs typeface="+mj-lt"/>
              </a:rPr>
              <a:t>26</a:t>
            </a:r>
            <a:endParaRPr lang="en-US" b="0" dirty="0">
              <a:ea typeface="+mj-lt"/>
              <a:cs typeface="+mj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0" dirty="0">
                <a:ea typeface="+mj-lt"/>
                <a:cs typeface="+mj-lt"/>
              </a:rPr>
              <a:t>Cross #</a:t>
            </a:r>
            <a:r>
              <a:rPr lang="en-US" dirty="0">
                <a:ea typeface="+mj-lt"/>
                <a:cs typeface="+mj-lt"/>
              </a:rPr>
              <a:t>  - </a:t>
            </a:r>
            <a:r>
              <a:rPr lang="en-US" dirty="0" smtClean="0">
                <a:ea typeface="+mj-lt"/>
                <a:cs typeface="+mj-lt"/>
              </a:rPr>
              <a:t>16</a:t>
            </a:r>
            <a:endParaRPr lang="en-US" b="0" dirty="0">
              <a:ea typeface="+mj-lt"/>
              <a:cs typeface="+mj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0" dirty="0">
                <a:ea typeface="+mj-lt"/>
                <a:cs typeface="+mj-lt"/>
              </a:rPr>
              <a:t>Regular #</a:t>
            </a:r>
            <a:r>
              <a:rPr lang="en-US" dirty="0">
                <a:ea typeface="+mj-lt"/>
                <a:cs typeface="+mj-lt"/>
              </a:rPr>
              <a:t>  - </a:t>
            </a:r>
            <a:r>
              <a:rPr lang="en-US" dirty="0" smtClean="0">
                <a:ea typeface="+mj-lt"/>
                <a:cs typeface="+mj-lt"/>
              </a:rPr>
              <a:t>13</a:t>
            </a:r>
            <a:endParaRPr lang="en-US" b="0" dirty="0">
              <a:ea typeface="+mj-lt"/>
              <a:cs typeface="+mj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0" dirty="0">
                <a:ea typeface="+mj-lt"/>
                <a:cs typeface="+mj-lt"/>
              </a:rPr>
              <a:t>Renew #</a:t>
            </a:r>
            <a:r>
              <a:rPr lang="en-US" dirty="0">
                <a:ea typeface="+mj-lt"/>
                <a:cs typeface="+mj-lt"/>
              </a:rPr>
              <a:t>  - </a:t>
            </a:r>
            <a:r>
              <a:rPr lang="en-US" dirty="0" smtClean="0">
                <a:ea typeface="+mj-lt"/>
                <a:cs typeface="+mj-lt"/>
              </a:rPr>
              <a:t>3</a:t>
            </a:r>
            <a:endParaRPr lang="en-US" b="0" dirty="0">
              <a:ea typeface="+mj-lt"/>
              <a:cs typeface="+mj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ea typeface="+mj-lt"/>
                <a:cs typeface="+mj-lt"/>
              </a:rPr>
              <a:t>Training data validated : </a:t>
            </a:r>
            <a:r>
              <a:rPr lang="en-US" dirty="0" smtClean="0">
                <a:ea typeface="+mj-lt"/>
                <a:cs typeface="+mj-lt"/>
              </a:rPr>
              <a:t>2000</a:t>
            </a:r>
            <a:endParaRPr lang="en-US" b="0" dirty="0">
              <a:ea typeface="+mj-lt"/>
              <a:cs typeface="+mj-lt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4EAF90-27A2-4F80-8E55-751F5CD4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A567D7E-95E3-47B5-824D-AD42953539E6}"/>
              </a:ext>
            </a:extLst>
          </p:cNvPr>
          <p:cNvSpPr txBox="1">
            <a:spLocks/>
          </p:cNvSpPr>
          <p:nvPr/>
        </p:nvSpPr>
        <p:spPr>
          <a:xfrm>
            <a:off x="6419490" y="1788325"/>
            <a:ext cx="5017699" cy="41732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95000"/>
              <a:buFont typeface="Arial" panose="020B0604020202020204" pitchFamily="34" charset="0"/>
              <a:buNone/>
              <a:defRPr sz="20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5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Char char="–"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49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    </a:t>
            </a:r>
            <a:r>
              <a:rPr lang="en-US" dirty="0" smtClean="0">
                <a:solidFill>
                  <a:schemeClr val="tx1"/>
                </a:solidFill>
                <a:ea typeface="+mj-lt"/>
                <a:cs typeface="+mj-lt"/>
              </a:rPr>
              <a:t>2001: </a:t>
            </a: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Total </a:t>
            </a:r>
            <a:r>
              <a:rPr lang="en-US" dirty="0" smtClean="0">
                <a:solidFill>
                  <a:schemeClr val="tx1"/>
                </a:solidFill>
                <a:ea typeface="+mj-lt"/>
                <a:cs typeface="+mj-lt"/>
              </a:rPr>
              <a:t>141 </a:t>
            </a: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Articles Used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0" dirty="0">
                <a:ea typeface="+mj-lt"/>
                <a:cs typeface="+mj-lt"/>
              </a:rPr>
              <a:t>non-licensing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b="0" dirty="0">
                <a:ea typeface="+mj-lt"/>
                <a:cs typeface="+mj-lt"/>
              </a:rPr>
              <a:t>#</a:t>
            </a:r>
            <a:r>
              <a:rPr lang="en-US" dirty="0">
                <a:ea typeface="+mj-lt"/>
                <a:cs typeface="+mj-lt"/>
              </a:rPr>
              <a:t> - </a:t>
            </a:r>
            <a:r>
              <a:rPr lang="en-US" dirty="0" smtClean="0">
                <a:ea typeface="+mj-lt"/>
                <a:cs typeface="+mj-lt"/>
              </a:rPr>
              <a:t>86</a:t>
            </a:r>
            <a:endParaRPr lang="en-US" b="0" dirty="0">
              <a:ea typeface="+mj-lt"/>
              <a:cs typeface="+mj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0" dirty="0">
                <a:ea typeface="+mj-lt"/>
                <a:cs typeface="+mj-lt"/>
              </a:rPr>
              <a:t>licensing #</a:t>
            </a:r>
            <a:r>
              <a:rPr lang="en-US" dirty="0">
                <a:ea typeface="+mj-lt"/>
                <a:cs typeface="+mj-lt"/>
              </a:rPr>
              <a:t>  - </a:t>
            </a:r>
            <a:r>
              <a:rPr lang="en-US" dirty="0" smtClean="0">
                <a:ea typeface="+mj-lt"/>
                <a:cs typeface="+mj-lt"/>
              </a:rPr>
              <a:t>55</a:t>
            </a:r>
            <a:endParaRPr lang="en-US" b="0" dirty="0">
              <a:ea typeface="+mj-lt"/>
              <a:cs typeface="+mj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0" dirty="0">
                <a:ea typeface="+mj-lt"/>
                <a:cs typeface="+mj-lt"/>
              </a:rPr>
              <a:t>Exclusive #</a:t>
            </a:r>
            <a:r>
              <a:rPr lang="en-US" dirty="0">
                <a:ea typeface="+mj-lt"/>
                <a:cs typeface="+mj-lt"/>
              </a:rPr>
              <a:t>  - </a:t>
            </a:r>
            <a:r>
              <a:rPr lang="en-US" dirty="0" smtClean="0">
                <a:ea typeface="+mj-lt"/>
                <a:cs typeface="+mj-lt"/>
              </a:rPr>
              <a:t>15</a:t>
            </a:r>
            <a:endParaRPr lang="en-US" b="0" dirty="0">
              <a:ea typeface="+mj-lt"/>
              <a:cs typeface="+mj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0" dirty="0">
                <a:ea typeface="+mj-lt"/>
                <a:cs typeface="+mj-lt"/>
              </a:rPr>
              <a:t>Cross #</a:t>
            </a:r>
            <a:r>
              <a:rPr lang="en-US" dirty="0">
                <a:ea typeface="+mj-lt"/>
                <a:cs typeface="+mj-lt"/>
              </a:rPr>
              <a:t>  - </a:t>
            </a:r>
            <a:r>
              <a:rPr lang="en-US" dirty="0" smtClean="0">
                <a:ea typeface="+mj-lt"/>
                <a:cs typeface="+mj-lt"/>
              </a:rPr>
              <a:t>07</a:t>
            </a:r>
            <a:endParaRPr lang="en-US" b="0" dirty="0">
              <a:ea typeface="+mj-lt"/>
              <a:cs typeface="+mj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0" dirty="0">
                <a:ea typeface="+mj-lt"/>
                <a:cs typeface="+mj-lt"/>
              </a:rPr>
              <a:t>Regular #</a:t>
            </a:r>
            <a:r>
              <a:rPr lang="en-US" dirty="0">
                <a:ea typeface="+mj-lt"/>
                <a:cs typeface="+mj-lt"/>
              </a:rPr>
              <a:t>  - </a:t>
            </a:r>
            <a:r>
              <a:rPr lang="en-US" dirty="0" smtClean="0">
                <a:ea typeface="+mj-lt"/>
                <a:cs typeface="+mj-lt"/>
              </a:rPr>
              <a:t>29</a:t>
            </a:r>
            <a:endParaRPr lang="en-US" b="0" dirty="0">
              <a:ea typeface="+mj-lt"/>
              <a:cs typeface="+mj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0" dirty="0">
                <a:ea typeface="+mj-lt"/>
                <a:cs typeface="+mj-lt"/>
              </a:rPr>
              <a:t>Renew #</a:t>
            </a:r>
            <a:r>
              <a:rPr lang="en-US" dirty="0">
                <a:ea typeface="+mj-lt"/>
                <a:cs typeface="+mj-lt"/>
              </a:rPr>
              <a:t>  - </a:t>
            </a:r>
            <a:r>
              <a:rPr lang="en-US" dirty="0" smtClean="0">
                <a:ea typeface="+mj-lt"/>
                <a:cs typeface="+mj-lt"/>
              </a:rPr>
              <a:t>3</a:t>
            </a:r>
            <a:endParaRPr lang="en-US" b="0" dirty="0">
              <a:ea typeface="+mj-lt"/>
              <a:cs typeface="+mj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ea typeface="+mj-lt"/>
                <a:cs typeface="+mj-lt"/>
              </a:rPr>
              <a:t>Training data validated : </a:t>
            </a:r>
            <a:r>
              <a:rPr lang="en-US" dirty="0" smtClean="0">
                <a:ea typeface="+mj-lt"/>
                <a:cs typeface="+mj-lt"/>
              </a:rPr>
              <a:t>2001</a:t>
            </a:r>
            <a:endParaRPr lang="en-US" b="0" dirty="0">
              <a:ea typeface="+mj-lt"/>
              <a:cs typeface="+mj-lt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611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75EBF-F8A2-410B-B9FF-2E37EA6F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60699"/>
            <a:ext cx="11430000" cy="498598"/>
          </a:xfrm>
        </p:spPr>
        <p:txBody>
          <a:bodyPr/>
          <a:lstStyle/>
          <a:p>
            <a:r>
              <a:rPr lang="en-US" dirty="0" smtClean="0">
                <a:cs typeface="Arial"/>
              </a:rPr>
              <a:t>Text </a:t>
            </a:r>
            <a:r>
              <a:rPr lang="en-US" dirty="0">
                <a:cs typeface="Arial"/>
              </a:rPr>
              <a:t>Preprocessing and Building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AC0ADD-637C-4A4D-96E1-5084EE68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Preprocessed data  : Data Cleaning, Lemmatization, Tokenization, </a:t>
            </a:r>
            <a:r>
              <a:rPr lang="en-US" dirty="0" smtClean="0">
                <a:cs typeface="Arial"/>
              </a:rPr>
              <a:t>Count </a:t>
            </a:r>
            <a:r>
              <a:rPr lang="en-US" dirty="0">
                <a:cs typeface="Arial"/>
              </a:rPr>
              <a:t>Vectorization, Word Embedding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Tried Models : </a:t>
            </a:r>
            <a:r>
              <a:rPr lang="en-US" dirty="0" smtClean="0">
                <a:cs typeface="Arial"/>
              </a:rPr>
              <a:t>Logistic Regression, Decision Tree, Random Forest , SVM, </a:t>
            </a:r>
            <a:r>
              <a:rPr lang="en-US" dirty="0" err="1" smtClean="0">
                <a:cs typeface="Arial"/>
              </a:rPr>
              <a:t>Ada</a:t>
            </a:r>
            <a:r>
              <a:rPr lang="en-US" dirty="0" smtClean="0">
                <a:cs typeface="Arial"/>
              </a:rPr>
              <a:t> </a:t>
            </a:r>
            <a:r>
              <a:rPr lang="en-US" dirty="0" smtClean="0">
                <a:cs typeface="Arial"/>
              </a:rPr>
              <a:t>Boost</a:t>
            </a:r>
            <a:endParaRPr lang="en-US" dirty="0" smtClean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 smtClean="0">
                <a:cs typeface="Arial"/>
              </a:rPr>
              <a:t>Models in plan: CNN, LSTM</a:t>
            </a:r>
            <a:endParaRPr lang="en-US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9247B3-5D64-4087-949E-5B3546C8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23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575EBF-F8A2-410B-B9FF-2E37EA6F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91" y="515642"/>
            <a:ext cx="11430000" cy="498598"/>
          </a:xfrm>
        </p:spPr>
        <p:txBody>
          <a:bodyPr/>
          <a:lstStyle/>
          <a:p>
            <a:r>
              <a:rPr lang="en-US" dirty="0" smtClean="0">
                <a:cs typeface="Arial"/>
              </a:rPr>
              <a:t>Model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AC0ADD-637C-4A4D-96E1-5084EE68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98855"/>
            <a:ext cx="11430000" cy="4820183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Preprocessed data  : Data Cleaning, Lemmatization, Vectorizing, 3-Levels of TF-IDF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Tried Models : </a:t>
            </a:r>
          </a:p>
          <a:p>
            <a:pPr marL="457200" lvl="2" indent="0">
              <a:buNone/>
            </a:pPr>
            <a:endParaRPr lang="en-US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 smtClean="0">
                <a:cs typeface="Arial"/>
              </a:rPr>
              <a:t>Processing </a:t>
            </a:r>
            <a:r>
              <a:rPr lang="en-US" dirty="0">
                <a:cs typeface="Arial"/>
              </a:rPr>
              <a:t>Difficulties : Word Embedding </a:t>
            </a:r>
            <a:r>
              <a:rPr lang="en-US">
                <a:cs typeface="Arial"/>
              </a:rPr>
              <a:t>and </a:t>
            </a:r>
            <a:r>
              <a:rPr lang="en-US" smtClean="0">
                <a:cs typeface="Arial"/>
              </a:rPr>
              <a:t>Tokenization</a:t>
            </a:r>
            <a:endParaRPr lang="en-US" dirty="0" smtClean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F9247B3-5D64-4087-949E-5B3546C8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F1394603-8199-4DBD-938F-FC29C1C58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2721485"/>
              </p:ext>
            </p:extLst>
          </p:nvPr>
        </p:nvGraphicFramePr>
        <p:xfrm>
          <a:off x="2069189" y="2174489"/>
          <a:ext cx="81686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="" xmlns:a16="http://schemas.microsoft.com/office/drawing/2014/main" val="3794614949"/>
                    </a:ext>
                  </a:extLst>
                </a:gridCol>
                <a:gridCol w="4084320">
                  <a:extLst>
                    <a:ext uri="{9D8B030D-6E8A-4147-A177-3AD203B41FA5}">
                      <a16:colId xmlns="" xmlns:a16="http://schemas.microsoft.com/office/drawing/2014/main" val="2220754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05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848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76.72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38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90.64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31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Support</a:t>
                      </a:r>
                      <a:r>
                        <a:rPr lang="en-IN" baseline="0" dirty="0" smtClean="0"/>
                        <a:t>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80.96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63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Ada</a:t>
                      </a:r>
                      <a:r>
                        <a:rPr lang="en-IN" baseline="0" dirty="0" err="1" smtClean="0"/>
                        <a:t>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80.96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584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52380185"/>
      </p:ext>
    </p:extLst>
  </p:cSld>
  <p:clrMapOvr>
    <a:masterClrMapping/>
  </p:clrMapOvr>
</p:sld>
</file>

<file path=ppt/theme/theme1.xml><?xml version="1.0" encoding="utf-8"?>
<a:theme xmlns:a="http://schemas.openxmlformats.org/drawingml/2006/main" name="MAT008_Robinson_PPT_template_20160817_1e">
  <a:themeElements>
    <a:clrScheme name="Robinson Office Colors">
      <a:dk1>
        <a:srgbClr val="404041"/>
      </a:dk1>
      <a:lt1>
        <a:srgbClr val="EDEEEF"/>
      </a:lt1>
      <a:dk2>
        <a:srgbClr val="0039A6"/>
      </a:dk2>
      <a:lt2>
        <a:srgbClr val="A4A9AD"/>
      </a:lt2>
      <a:accent1>
        <a:srgbClr val="0039A6"/>
      </a:accent1>
      <a:accent2>
        <a:srgbClr val="C60C30"/>
      </a:accent2>
      <a:accent3>
        <a:srgbClr val="006F42"/>
      </a:accent3>
      <a:accent4>
        <a:srgbClr val="FFC843"/>
      </a:accent4>
      <a:accent5>
        <a:srgbClr val="61B4E4"/>
      </a:accent5>
      <a:accent6>
        <a:srgbClr val="EF7622"/>
      </a:accent6>
      <a:hlink>
        <a:srgbClr val="0563C1"/>
      </a:hlink>
      <a:folHlink>
        <a:srgbClr val="4F545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obinson_PPT_template_16x9_20161010_3b_Faculty.potx [Read-Only]" id="{11D56271-8D4D-4FF0-A912-DF9D5E6AD3C2}" vid="{DB4CBD49-7701-45A6-995B-CF60266EEA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90</Words>
  <Application>Microsoft Office PowerPoint</Application>
  <PresentationFormat>Custom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MAT008_Robinson_PPT_template_20160817_1e</vt:lpstr>
      <vt:lpstr>Text Analytics, Machine Learning and Deep Learning Project</vt:lpstr>
      <vt:lpstr> Data Collection and Train Data Preparation</vt:lpstr>
      <vt:lpstr>Labelling training data</vt:lpstr>
      <vt:lpstr>Text Preprocessing and Building Models</vt:lpstr>
      <vt:lpstr>Model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  Sprint Project</dc:title>
  <dc:creator>Yusen Xia</dc:creator>
  <cp:lastModifiedBy>pragathi ravipati</cp:lastModifiedBy>
  <cp:revision>117</cp:revision>
  <dcterms:modified xsi:type="dcterms:W3CDTF">2020-04-04T22:34:06Z</dcterms:modified>
</cp:coreProperties>
</file>