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entury Gothic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qx5wCBrUG7CN8gugaFrr9zODy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442bdf2d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1442bdf2d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442bdf2d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71442bdf2d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1442bdf2d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71442bdf2d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442bdf2d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71442bdf2d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24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dirty="0"/>
              <a:t>STOCK PRICE PREDICTION</a:t>
            </a:r>
            <a:endParaRPr dirty="0"/>
          </a:p>
        </p:txBody>
      </p:sp>
      <p:sp>
        <p:nvSpPr>
          <p:cNvPr id="129" name="Google Shape;129;p1"/>
          <p:cNvSpPr txBox="1">
            <a:spLocks noGrp="1"/>
          </p:cNvSpPr>
          <p:nvPr>
            <p:ph type="subTitle" idx="1"/>
          </p:nvPr>
        </p:nvSpPr>
        <p:spPr>
          <a:xfrm>
            <a:off x="5436893" y="4517796"/>
            <a:ext cx="6431454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2100"/>
              <a:buNone/>
            </a:pPr>
            <a:endParaRPr lang="en-US" dirty="0" smtClean="0"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2100"/>
              <a:buNone/>
            </a:pPr>
            <a:endParaRPr lang="en-US" dirty="0" smtClean="0"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2100"/>
              <a:buNone/>
            </a:pPr>
            <a:endParaRPr lang="en-US" dirty="0" smtClean="0"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 dirty="0" err="1" smtClean="0"/>
              <a:t>s</a:t>
            </a:r>
            <a:r>
              <a:rPr lang="en-US" dirty="0" err="1" smtClean="0"/>
              <a:t>upraja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avipati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442bdf2d_4_20"/>
          <p:cNvSpPr txBox="1">
            <a:spLocks noGrp="1"/>
          </p:cNvSpPr>
          <p:nvPr>
            <p:ph type="title"/>
          </p:nvPr>
        </p:nvSpPr>
        <p:spPr>
          <a:xfrm>
            <a:off x="1705463" y="78300"/>
            <a:ext cx="9906000" cy="99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dirty="0"/>
              <a:t>PROPHET - </a:t>
            </a:r>
            <a:r>
              <a:rPr lang="en-US" dirty="0" err="1"/>
              <a:t>ExReturn</a:t>
            </a:r>
            <a:r>
              <a:rPr lang="en-US" dirty="0"/>
              <a:t> with Dividend as Additional Variable</a:t>
            </a:r>
            <a:endParaRPr dirty="0"/>
          </a:p>
        </p:txBody>
      </p:sp>
      <p:pic>
        <p:nvPicPr>
          <p:cNvPr id="224" name="Google Shape;224;g71442bdf2d_4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25" y="1073513"/>
            <a:ext cx="11198226" cy="471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63EC212-EECB-41F6-9117-C6E5C6C9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3586" y="6075280"/>
            <a:ext cx="5424827" cy="56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1442bdf2d_4_12"/>
          <p:cNvSpPr txBox="1">
            <a:spLocks noGrp="1"/>
          </p:cNvSpPr>
          <p:nvPr>
            <p:ph type="title"/>
          </p:nvPr>
        </p:nvSpPr>
        <p:spPr>
          <a:xfrm>
            <a:off x="2669713" y="-7915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PROPHET - Excess Return Prediction</a:t>
            </a:r>
            <a:endParaRPr/>
          </a:p>
        </p:txBody>
      </p:sp>
      <p:pic>
        <p:nvPicPr>
          <p:cNvPr id="232" name="Google Shape;232;g71442bdf2d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675" y="5612250"/>
            <a:ext cx="56197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E67D128-40FC-4F30-B5FE-FA6FEB92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914" y="1435832"/>
            <a:ext cx="11133056" cy="39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CONCLUSION &amp; SCOPE FOR IMPROVEMENT</a:t>
            </a:r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Based on MSPE, </a:t>
            </a:r>
            <a:r>
              <a:rPr lang="en-US" b="1"/>
              <a:t>PROPHET</a:t>
            </a:r>
            <a:r>
              <a:rPr lang="en-US"/>
              <a:t> performs better in predicting excess return without additional variable, </a:t>
            </a:r>
            <a:r>
              <a:rPr lang="en-US" b="1"/>
              <a:t>SARIMA </a:t>
            </a:r>
            <a:r>
              <a:rPr lang="en-US"/>
              <a:t>is performing the best in predicting excess return with additional variable.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try for better results by using deep learning models such as LSTM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>
            <a:spLocks noGrp="1"/>
          </p:cNvSpPr>
          <p:nvPr>
            <p:ph type="title"/>
          </p:nvPr>
        </p:nvSpPr>
        <p:spPr>
          <a:xfrm>
            <a:off x="1006644" y="2237873"/>
            <a:ext cx="9771229" cy="152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0" y="111557"/>
            <a:ext cx="6358596" cy="93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rgbClr val="FFFFFF"/>
                </a:solidFill>
              </a:rPr>
              <a:t>Understanding the data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" descr="D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4185" y="1260418"/>
            <a:ext cx="4768948" cy="180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/>
        </p:nvSpPr>
        <p:spPr>
          <a:xfrm>
            <a:off x="214075" y="1049403"/>
            <a:ext cx="6789401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Excess Returns: Excess return, is a measure of how much a fund has under or outperformed the benchmark against which it is compared.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Greater Excess Returns -&gt; Better the stock to invest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Dividend yield: Dividend yield is a method used to measure the amount of cash flow you're getting back for each dollar you invest in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1343466" y="4535375"/>
            <a:ext cx="1674056" cy="787791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20$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4065562" y="4535375"/>
            <a:ext cx="1674056" cy="787791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1$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343466" y="5770988"/>
            <a:ext cx="1674056" cy="787791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40$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4065562" y="5770988"/>
            <a:ext cx="1674056" cy="787791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1$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2"/>
          <p:cNvCxnSpPr>
            <a:stCxn id="137" idx="6"/>
            <a:endCxn id="138" idx="2"/>
          </p:cNvCxnSpPr>
          <p:nvPr/>
        </p:nvCxnSpPr>
        <p:spPr>
          <a:xfrm>
            <a:off x="3017522" y="4929270"/>
            <a:ext cx="1047900" cy="0"/>
          </a:xfrm>
          <a:prstGeom prst="straightConnector1">
            <a:avLst/>
          </a:prstGeom>
          <a:noFill/>
          <a:ln w="9525" cap="flat" cmpd="sng">
            <a:solidFill>
              <a:srgbClr val="6C6C6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2" name="Google Shape;142;p2"/>
          <p:cNvCxnSpPr>
            <a:stCxn id="139" idx="6"/>
            <a:endCxn id="140" idx="2"/>
          </p:cNvCxnSpPr>
          <p:nvPr/>
        </p:nvCxnSpPr>
        <p:spPr>
          <a:xfrm>
            <a:off x="3017522" y="6164883"/>
            <a:ext cx="1047900" cy="0"/>
          </a:xfrm>
          <a:prstGeom prst="straightConnector1">
            <a:avLst/>
          </a:prstGeom>
          <a:noFill/>
          <a:ln w="9525" cap="flat" cmpd="sng">
            <a:solidFill>
              <a:srgbClr val="6C6C6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3" name="Google Shape;143;p2"/>
          <p:cNvSpPr txBox="1"/>
          <p:nvPr/>
        </p:nvSpPr>
        <p:spPr>
          <a:xfrm>
            <a:off x="6358596" y="4559939"/>
            <a:ext cx="7455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6358601" y="5903275"/>
            <a:ext cx="130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2.5%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214075" y="4754880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214075" y="5980218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XYZ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1587322" y="3911725"/>
            <a:ext cx="143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Stock price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4065562" y="3911725"/>
            <a:ext cx="11865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Dividend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6358596" y="3911725"/>
            <a:ext cx="17764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Dividend yield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8135044" y="4559939"/>
            <a:ext cx="389978" cy="178961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6C6C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0" y="182880"/>
            <a:ext cx="4218378" cy="133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rgbClr val="FFFFFF"/>
                </a:solidFill>
              </a:rPr>
              <a:t>Preprocessing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p29" descr="C:\Users\praga\Documents\Spring_2020\Predictive_Analytics\Mini_Prjct\Initial_plo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475" y="2182381"/>
            <a:ext cx="49803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/>
          <p:nvPr/>
        </p:nvSpPr>
        <p:spPr>
          <a:xfrm>
            <a:off x="5680211" y="6086251"/>
            <a:ext cx="555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Hypothesis: AR(2)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9" descr="C:\Users\praga\Documents\Spring_2020\Predictive_Analytics\Mini_Prjct\ACF_ne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3047" y="1623204"/>
            <a:ext cx="6030912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0" y="1300900"/>
            <a:ext cx="4376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series Plot</a:t>
            </a:r>
            <a:endParaRPr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5443050" y="737050"/>
            <a:ext cx="4376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plots</a:t>
            </a:r>
            <a:endParaRPr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1141413" y="358925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MODELS USED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1141425" y="23804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Sarima</a:t>
            </a:r>
            <a:endParaRPr sz="3000"/>
          </a:p>
          <a:p>
            <a:pPr marL="285750" lvl="0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sarima(with additional variables)</a:t>
            </a:r>
            <a:endParaRPr sz="3000"/>
          </a:p>
          <a:p>
            <a:pPr marL="285750" lvl="0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prophet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161675" y="269400"/>
            <a:ext cx="99060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600"/>
              <a:t>SARIMA</a:t>
            </a:r>
            <a:endParaRPr sz="3600"/>
          </a:p>
        </p:txBody>
      </p:sp>
      <p:sp>
        <p:nvSpPr>
          <p:cNvPr id="172" name="Google Shape;172;p6"/>
          <p:cNvSpPr/>
          <p:nvPr/>
        </p:nvSpPr>
        <p:spPr>
          <a:xfrm>
            <a:off x="6470048" y="6024847"/>
            <a:ext cx="240057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6"/>
          <p:cNvCxnSpPr/>
          <p:nvPr/>
        </p:nvCxnSpPr>
        <p:spPr>
          <a:xfrm>
            <a:off x="8757500" y="6486512"/>
            <a:ext cx="929602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p6"/>
          <p:cNvSpPr/>
          <p:nvPr/>
        </p:nvSpPr>
        <p:spPr>
          <a:xfrm>
            <a:off x="5029554" y="1458469"/>
            <a:ext cx="718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SARIMA(2,0,2)x(0,0,0)</a:t>
            </a:r>
            <a:endParaRPr sz="30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-140561" y="1351291"/>
            <a:ext cx="4616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Chosen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4343454" y="1705294"/>
            <a:ext cx="686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77" name="Google Shape;1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9300"/>
            <a:ext cx="7188300" cy="4126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1696" y="6185900"/>
            <a:ext cx="21145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1450" y="2381876"/>
            <a:ext cx="4680525" cy="33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4;g71442bdf2d_2_9">
            <a:extLst>
              <a:ext uri="{FF2B5EF4-FFF2-40B4-BE49-F238E27FC236}">
                <a16:creationId xmlns:a16="http://schemas.microsoft.com/office/drawing/2014/main" xmlns="" id="{DFD544F5-9E00-4D1C-9B0F-537F61F1EA8B}"/>
              </a:ext>
            </a:extLst>
          </p:cNvPr>
          <p:cNvSpPr txBox="1"/>
          <p:nvPr/>
        </p:nvSpPr>
        <p:spPr>
          <a:xfrm>
            <a:off x="8169375" y="5672293"/>
            <a:ext cx="3789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Vs Actual</a:t>
            </a:r>
            <a:endParaRPr sz="24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429750" y="210250"/>
            <a:ext cx="10394100" cy="1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SARIMA with additional variable (Dividend Yield)</a:t>
            </a:r>
            <a:endParaRPr/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9800" y="1896375"/>
            <a:ext cx="5742525" cy="430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 txBox="1"/>
          <p:nvPr/>
        </p:nvSpPr>
        <p:spPr>
          <a:xfrm>
            <a:off x="1659375" y="6348475"/>
            <a:ext cx="29058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Series Plot</a:t>
            </a: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7918125" y="6348475"/>
            <a:ext cx="29058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Plots</a:t>
            </a: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325" y="2057500"/>
            <a:ext cx="6089726" cy="35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1442bdf2d_2_9"/>
          <p:cNvSpPr txBox="1">
            <a:spLocks noGrp="1"/>
          </p:cNvSpPr>
          <p:nvPr>
            <p:ph type="title"/>
          </p:nvPr>
        </p:nvSpPr>
        <p:spPr>
          <a:xfrm>
            <a:off x="771175" y="255000"/>
            <a:ext cx="1027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SARIMA MODEL PREDICTIONS(Additional Variable)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4" name="Google Shape;194;g71442bdf2d_2_9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1800"/>
              <a:buNone/>
            </a:pPr>
            <a:endParaRPr/>
          </a:p>
        </p:txBody>
      </p:sp>
      <p:pic>
        <p:nvPicPr>
          <p:cNvPr id="195" name="Google Shape;195;g71442bdf2d_2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25" y="2324775"/>
            <a:ext cx="551055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1442bdf2d_2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7975" y="2334300"/>
            <a:ext cx="6110401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71442bdf2d_2_9"/>
          <p:cNvSpPr txBox="1"/>
          <p:nvPr/>
        </p:nvSpPr>
        <p:spPr>
          <a:xfrm>
            <a:off x="68850" y="1378800"/>
            <a:ext cx="3539100" cy="1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Chosen</a:t>
            </a: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71442bdf2d_2_9"/>
          <p:cNvCxnSpPr/>
          <p:nvPr/>
        </p:nvCxnSpPr>
        <p:spPr>
          <a:xfrm>
            <a:off x="3748829" y="1756359"/>
            <a:ext cx="686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9" name="Google Shape;199;g71442bdf2d_2_9"/>
          <p:cNvSpPr/>
          <p:nvPr/>
        </p:nvSpPr>
        <p:spPr>
          <a:xfrm>
            <a:off x="4575804" y="1294644"/>
            <a:ext cx="718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SARIMA(2,0,2)x(0,0,0)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71442bdf2d_2_9"/>
          <p:cNvSpPr txBox="1"/>
          <p:nvPr/>
        </p:nvSpPr>
        <p:spPr>
          <a:xfrm>
            <a:off x="4213975" y="6240150"/>
            <a:ext cx="30000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MSPE</a:t>
            </a:r>
            <a:endParaRPr sz="3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1" name="Google Shape;201;g71442bdf2d_2_9"/>
          <p:cNvCxnSpPr/>
          <p:nvPr/>
        </p:nvCxnSpPr>
        <p:spPr>
          <a:xfrm>
            <a:off x="5629575" y="6606762"/>
            <a:ext cx="929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g71442bdf2d_2_9"/>
          <p:cNvSpPr txBox="1"/>
          <p:nvPr/>
        </p:nvSpPr>
        <p:spPr>
          <a:xfrm>
            <a:off x="6642400" y="6240150"/>
            <a:ext cx="1331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.407</a:t>
            </a:r>
            <a:endParaRPr sz="3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71442bdf2d_2_9"/>
          <p:cNvSpPr txBox="1"/>
          <p:nvPr/>
        </p:nvSpPr>
        <p:spPr>
          <a:xfrm>
            <a:off x="1349575" y="6127200"/>
            <a:ext cx="2864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Plot</a:t>
            </a: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71442bdf2d_2_9"/>
          <p:cNvSpPr txBox="1"/>
          <p:nvPr/>
        </p:nvSpPr>
        <p:spPr>
          <a:xfrm>
            <a:off x="7973500" y="6127200"/>
            <a:ext cx="3789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Vs Actual</a:t>
            </a:r>
            <a:endParaRPr sz="24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2184363" y="-42355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PROPHET - Dividend Yield Prediction</a:t>
            </a:r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588" y="1811000"/>
            <a:ext cx="8474823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50" y="983975"/>
            <a:ext cx="10464201" cy="7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0000" y="6179125"/>
            <a:ext cx="5093994" cy="4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442bdf2d_4_2"/>
          <p:cNvSpPr txBox="1">
            <a:spLocks noGrp="1"/>
          </p:cNvSpPr>
          <p:nvPr>
            <p:ph type="title"/>
          </p:nvPr>
        </p:nvSpPr>
        <p:spPr>
          <a:xfrm>
            <a:off x="1820313" y="-2558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Prophet - Dividend Yield (Components)</a:t>
            </a:r>
            <a:endParaRPr/>
          </a:p>
        </p:txBody>
      </p:sp>
      <p:pic>
        <p:nvPicPr>
          <p:cNvPr id="218" name="Google Shape;218;g71442bdf2d_4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5350" y="1270300"/>
            <a:ext cx="7446540" cy="48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219</Words>
  <Application>Microsoft Office PowerPoint</Application>
  <PresentationFormat>Custom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STOCK PRICE PREDICTION</vt:lpstr>
      <vt:lpstr>Understanding the data</vt:lpstr>
      <vt:lpstr>Preprocessing</vt:lpstr>
      <vt:lpstr>MODELS USED</vt:lpstr>
      <vt:lpstr>SARIMA</vt:lpstr>
      <vt:lpstr>SARIMA with additional variable (Dividend Yield)</vt:lpstr>
      <vt:lpstr>SARIMA MODEL PREDICTIONS(Additional Variable) </vt:lpstr>
      <vt:lpstr>PROPHET - Dividend Yield Prediction</vt:lpstr>
      <vt:lpstr>Prophet - Dividend Yield (Components)</vt:lpstr>
      <vt:lpstr>PROPHET - ExReturn with Dividend as Additional Variable</vt:lpstr>
      <vt:lpstr>PROPHET - Excess Return Prediction</vt:lpstr>
      <vt:lpstr>CONCLUSION &amp; SCOPE FOR IMPROVEMENT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Microsoft Office User</dc:creator>
  <cp:lastModifiedBy>pragathi ravipati</cp:lastModifiedBy>
  <cp:revision>9</cp:revision>
  <dcterms:created xsi:type="dcterms:W3CDTF">2020-03-10T21:39:11Z</dcterms:created>
  <dcterms:modified xsi:type="dcterms:W3CDTF">2020-04-04T22:25:59Z</dcterms:modified>
</cp:coreProperties>
</file>