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1" d="100"/>
          <a:sy n="71" d="100"/>
        </p:scale>
        <p:origin x="7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F49C-5CED-5885-8605-8F4F979E2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DB8D-E97A-122C-C2DE-B54D1A19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E761-6AE0-B474-F7B8-CAFB6A83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A3F0-6EDF-E7E0-C787-D1C3F14A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9FBB-2B81-FBD9-A68A-CEF849DA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760-87F5-D454-759F-6CE8B99D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DBC90-395F-67E1-54DF-310D9432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5710-B584-332A-805B-BA772925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BED8-70EF-DD94-165B-E0AAEF36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9DAB-7CCD-531B-0231-C6622389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F7557-B245-0793-2AB7-B033AC3C7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C95D4-8044-8B79-7DB0-0E4D52A3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8D3A-92C0-C0A6-7D6D-7BA4A9C2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88C5-AFE6-CE84-05FA-E866D4F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7420-6589-951F-2774-BE0465BF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8FC-91EC-56DC-958F-B5774699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51EA-CCF2-AC63-8CE2-11F9614E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FE86-F4F5-CDD6-0B77-DEC1ED12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8F5E-BC57-40B0-D709-23902D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D5FB-C741-CA31-D1DB-205EA31D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65E8-3BCE-D1D1-4331-EEEF1A08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6001-C898-F2CA-1A92-69C1A80EA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22AB-5AC9-B721-EFF0-3C29958D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B75B-7F7C-7A59-E708-4F817470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38CA-687B-0FF0-6EB3-7F4E46DD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CFC-F008-E05F-BE59-C24AD259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0315-64EE-4DD7-B638-31CC01F0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9359-7AB3-69AF-8031-6C696CE8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F52F1-AE65-E4B7-24B1-0B50A9D0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AE774-85E4-25FD-3A61-AFCD660C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F7855-BC47-5B2D-7BB3-EA622BF3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2FA1-B957-9EA1-440C-10B1941B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18FB-0D93-BCE1-D6F6-8310DA35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0B951-0645-E537-C21A-0B2687B3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4C7AE-16AF-7AA9-D555-03486665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46377-05FA-80A8-ADEA-ABB2F704D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0E500-29A9-E1EB-A97F-F860E7D7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F85BA-EDA6-6DBA-7FAF-434F6C5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EFE91-5F53-3022-9ADD-A88AF74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6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01EE-649F-EBAE-8742-69829439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5CB81-1CB7-E62F-0383-ADB06A4D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2DD8-0055-E2DB-3980-0404BFA8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22461-09BD-AF23-D4E8-F63A00BF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6B585-725D-3B49-FEAC-86CE7FE9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A4B2C-1C99-D3FF-CA42-2363A8F1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93F4-BE2F-4AF1-25F4-DDF08E02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0BC5-4DFE-3B95-9185-8E161757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C5ED-0C80-B16C-4B4E-CFBACFEC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58686-0CBC-0527-C545-42F74A891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68994-03FC-D187-5A91-23C5A3E9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96AF-610F-C2AB-CB3A-BEB8D44E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0F38-42C8-B036-348C-01A48FE9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51D1-E490-AD99-E971-679111E4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9B3E9-B13E-45DB-8261-D91B25FAC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0594F-2F00-17B2-D24D-B08B0308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F1E6-D98A-5B14-92D7-6189F8F8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23656-272A-2180-37D8-BA88365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36DC-6CBB-45CF-FD58-5465483D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6C780-CBA5-F5FA-5C1C-868B15DA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6288-C287-2F97-7D00-39353AB6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BF81-8CB5-601C-BDBB-ABEE9B957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4654-A6CC-4E22-A6CE-5C048B8BF1F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0FAF-3FC6-23E0-66A3-B952C07F6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7098-9EFE-E29C-6EB5-69992D2B9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9585-5061-48B0-B9D3-CD39FC3D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D569F5-CF30-65A6-4CFC-BC5C7564B82D}"/>
              </a:ext>
            </a:extLst>
          </p:cNvPr>
          <p:cNvGrpSpPr/>
          <p:nvPr/>
        </p:nvGrpSpPr>
        <p:grpSpPr>
          <a:xfrm>
            <a:off x="566411" y="1417937"/>
            <a:ext cx="5476523" cy="4022125"/>
            <a:chOff x="536728" y="2182666"/>
            <a:chExt cx="3671189" cy="27509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9284B0-C76F-8BB7-7E24-2761055C0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1778" y1="35556" x2="52889" y2="61333"/>
                          <a14:foregroundMark x1="64444" y1="44000" x2="29778" y2="51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68550" y="2182666"/>
              <a:ext cx="1539367" cy="1539367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6E46A4-39DF-BA9C-78A1-136979051A4E}"/>
                </a:ext>
              </a:extLst>
            </p:cNvPr>
            <p:cNvGrpSpPr/>
            <p:nvPr/>
          </p:nvGrpSpPr>
          <p:grpSpPr>
            <a:xfrm>
              <a:off x="536728" y="2362321"/>
              <a:ext cx="3223479" cy="2235553"/>
              <a:chOff x="797375" y="3517257"/>
              <a:chExt cx="3223479" cy="2235553"/>
            </a:xfrm>
          </p:grpSpPr>
          <p:sp>
            <p:nvSpPr>
              <p:cNvPr id="9" name="Flowchart: Preparation 8">
                <a:extLst>
                  <a:ext uri="{FF2B5EF4-FFF2-40B4-BE49-F238E27FC236}">
                    <a16:creationId xmlns:a16="http://schemas.microsoft.com/office/drawing/2014/main" id="{162693FF-89E5-A7D4-9D3F-00252B6A3AF2}"/>
                  </a:ext>
                </a:extLst>
              </p:cNvPr>
              <p:cNvSpPr/>
              <p:nvPr/>
            </p:nvSpPr>
            <p:spPr>
              <a:xfrm>
                <a:off x="980199" y="4001128"/>
                <a:ext cx="3040655" cy="1751682"/>
              </a:xfrm>
              <a:prstGeom prst="flowChartPreparati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5400" b="1" dirty="0">
                    <a:cs typeface="+mj-cs"/>
                  </a:rPr>
                  <a:t>แบบทดสอบก่อนเรียน</a:t>
                </a:r>
                <a:endParaRPr lang="en-US" sz="5400" b="1" dirty="0">
                  <a:cs typeface="+mj-cs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F15B9F-89BF-A9F5-2094-CF08CEA20F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000" b="98667" l="0" r="100000">
                            <a14:foregroundMark x1="82000" y1="50000" x2="82000" y2="50000"/>
                            <a14:backgroundMark x1="41000" y1="54667" x2="23000" y2="76667"/>
                            <a14:backgroundMark x1="47000" y1="54000" x2="48000" y2="73333"/>
                            <a14:backgroundMark x1="44000" y1="83333" x2="47000" y2="78000"/>
                          </a14:backgroundRemoval>
                        </a14:imgEffect>
                      </a14:imgLayer>
                    </a14:imgProps>
                  </a:ext>
                </a:extLst>
              </a:blip>
              <a:srcRect l="37161" t="38667" b="-1"/>
              <a:stretch/>
            </p:blipFill>
            <p:spPr>
              <a:xfrm rot="10428733">
                <a:off x="797375" y="3517257"/>
                <a:ext cx="1322023" cy="967743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A7056B-E19C-6A8E-8F7F-18255B9E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21" b="100000" l="9877" r="897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26042" y="3585885"/>
              <a:ext cx="1462088" cy="13477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AF1760-3069-432B-31A0-9A081642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7000" y1="65000" x2="7000" y2="88500"/>
                          <a14:foregroundMark x1="19000" y1="23500" x2="19000" y2="25500"/>
                          <a14:foregroundMark x1="19000" y1="39500" x2="19000" y2="42500"/>
                          <a14:foregroundMark x1="19000" y1="55000" x2="19000" y2="57500"/>
                          <a14:foregroundMark x1="27000" y1="69000" x2="29000" y2="69000"/>
                          <a14:foregroundMark x1="27000" y1="54000" x2="31000" y2="53500"/>
                          <a14:foregroundMark x1="27000" y1="40500" x2="32500" y2="40500"/>
                          <a14:foregroundMark x1="28500" y1="26000" x2="34000" y2="25500"/>
                          <a14:foregroundMark x1="19500" y1="68000" x2="18000" y2="69500"/>
                          <a14:foregroundMark x1="12500" y1="68500" x2="12500" y2="71500"/>
                          <a14:foregroundMark x1="14000" y1="54000" x2="14000" y2="54000"/>
                          <a14:foregroundMark x1="15000" y1="42000" x2="15000" y2="42000"/>
                          <a14:foregroundMark x1="14500" y1="26500" x2="14500" y2="26500"/>
                          <a14:backgroundMark x1="3500" y1="22000" x2="4500" y2="81000"/>
                          <a14:backgroundMark x1="82500" y1="84000" x2="92000" y2="59500"/>
                          <a14:backgroundMark x1="86500" y1="21000" x2="93000" y2="41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5193" y="3785765"/>
              <a:ext cx="1073843" cy="1073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C0B85C-68CC-B6C1-955A-0EE230EA6619}"/>
              </a:ext>
            </a:extLst>
          </p:cNvPr>
          <p:cNvGrpSpPr/>
          <p:nvPr/>
        </p:nvGrpSpPr>
        <p:grpSpPr>
          <a:xfrm>
            <a:off x="6410755" y="391386"/>
            <a:ext cx="4958200" cy="3855550"/>
            <a:chOff x="2830348" y="3656906"/>
            <a:chExt cx="3358889" cy="26765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C19CA2-8923-5850-A41F-48B023E97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89" b="100000" l="0" r="100000">
                          <a14:foregroundMark x1="33778" y1="16889" x2="48444" y2="80889"/>
                          <a14:foregroundMark x1="78667" y1="26667" x2="34222" y2="71556"/>
                          <a14:foregroundMark x1="58667" y1="19556" x2="63111" y2="66222"/>
                          <a14:foregroundMark x1="72889" y1="24000" x2="80889" y2="53778"/>
                          <a14:foregroundMark x1="79111" y1="25333" x2="60000" y2="20000"/>
                          <a14:foregroundMark x1="56444" y1="20000" x2="29333" y2="20889"/>
                          <a14:foregroundMark x1="29333" y1="20889" x2="22222" y2="22222"/>
                          <a14:foregroundMark x1="22222" y1="22222" x2="20444" y2="64889"/>
                          <a14:foregroundMark x1="20444" y1="64889" x2="77778" y2="61333"/>
                          <a14:foregroundMark x1="77778" y1="61333" x2="80000" y2="57778"/>
                          <a14:foregroundMark x1="40444" y1="78222" x2="62667" y2="78667"/>
                          <a14:foregroundMark x1="76000" y1="38667" x2="64444" y2="56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30348" y="3656906"/>
              <a:ext cx="1223925" cy="1223925"/>
            </a:xfrm>
            <a:prstGeom prst="rect">
              <a:avLst/>
            </a:prstGeom>
          </p:spPr>
        </p:pic>
        <p:sp>
          <p:nvSpPr>
            <p:cNvPr id="16" name="Flowchart: Preparation 15">
              <a:extLst>
                <a:ext uri="{FF2B5EF4-FFF2-40B4-BE49-F238E27FC236}">
                  <a16:creationId xmlns:a16="http://schemas.microsoft.com/office/drawing/2014/main" id="{4D67918B-5717-ACD6-C79C-43F959DE5BF0}"/>
                </a:ext>
              </a:extLst>
            </p:cNvPr>
            <p:cNvSpPr/>
            <p:nvPr/>
          </p:nvSpPr>
          <p:spPr>
            <a:xfrm>
              <a:off x="3059247" y="4268868"/>
              <a:ext cx="3107488" cy="1751681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5400" b="1" dirty="0">
                  <a:cs typeface="+mj-cs"/>
                </a:rPr>
                <a:t>แบบทดสอบหลังเรียน</a:t>
              </a:r>
              <a:endParaRPr lang="en-US" sz="5400" b="1" dirty="0">
                <a:cs typeface="+mj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5F0E6E-E676-245F-3E78-E1CF6776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333" b="92778" l="0" r="100000">
                          <a14:foregroundMark x1="15000" y1="53333" x2="8889" y2="36111"/>
                          <a14:foregroundMark x1="7778" y1="35556" x2="7778" y2="33333"/>
                          <a14:foregroundMark x1="7222" y1="33333" x2="4444" y2="26111"/>
                          <a14:foregroundMark x1="2222" y1="53889" x2="6111" y2="69444"/>
                          <a14:foregroundMark x1="6111" y1="69444" x2="11667" y2="67778"/>
                          <a14:foregroundMark x1="11667" y1="67778" x2="15556" y2="81667"/>
                          <a14:foregroundMark x1="15556" y1="80000" x2="25556" y2="85556"/>
                          <a14:foregroundMark x1="56111" y1="18889" x2="48889" y2="35000"/>
                          <a14:foregroundMark x1="48333" y1="35556" x2="33333" y2="39444"/>
                          <a14:foregroundMark x1="33333" y1="39444" x2="19444" y2="46111"/>
                          <a14:foregroundMark x1="61111" y1="37222" x2="61111" y2="37222"/>
                          <a14:foregroundMark x1="61111" y1="37222" x2="61111" y2="33889"/>
                          <a14:foregroundMark x1="61111" y1="32222" x2="61667" y2="20000"/>
                          <a14:foregroundMark x1="61667" y1="20000" x2="61667" y2="20000"/>
                          <a14:foregroundMark x1="62222" y1="18889" x2="64444" y2="15000"/>
                          <a14:foregroundMark x1="64444" y1="15000" x2="64444" y2="15000"/>
                          <a14:foregroundMark x1="64444" y1="15000" x2="64444" y2="13333"/>
                          <a14:foregroundMark x1="64444" y1="12778" x2="62222" y2="11111"/>
                          <a14:foregroundMark x1="60556" y1="10000" x2="57222" y2="10000"/>
                          <a14:foregroundMark x1="71667" y1="42778" x2="85000" y2="57778"/>
                          <a14:foregroundMark x1="85000" y1="58333" x2="96111" y2="41111"/>
                          <a14:foregroundMark x1="96111" y1="41667" x2="98333" y2="46667"/>
                          <a14:foregroundMark x1="98333" y1="47222" x2="98333" y2="56667"/>
                          <a14:foregroundMark x1="98333" y1="56667" x2="98333" y2="56667"/>
                          <a14:foregroundMark x1="94444" y1="75000" x2="98333" y2="58889"/>
                          <a14:foregroundMark x1="93333" y1="77222" x2="90000" y2="78333"/>
                          <a14:foregroundMark x1="90000" y1="78333" x2="86667" y2="76111"/>
                          <a14:foregroundMark x1="86667" y1="76111" x2="82222" y2="85000"/>
                          <a14:foregroundMark x1="80556" y1="84444" x2="63889" y2="89444"/>
                          <a14:foregroundMark x1="63889" y1="88889" x2="51667" y2="87778"/>
                          <a14:foregroundMark x1="51667" y1="87778" x2="31667" y2="86667"/>
                          <a14:foregroundMark x1="31667" y1="86667" x2="31667" y2="86667"/>
                          <a14:foregroundMark x1="60556" y1="90556" x2="71111" y2="90000"/>
                          <a14:foregroundMark x1="30556" y1="54444" x2="70556" y2="56111"/>
                          <a14:backgroundMark x1="80000" y1="8889" x2="77778" y2="17222"/>
                          <a14:backgroundMark x1="78333" y1="21111" x2="92778" y2="33889"/>
                          <a14:backgroundMark x1="86667" y1="11111" x2="80000" y2="35556"/>
                          <a14:backgroundMark x1="77222" y1="21667" x2="75556" y2="32222"/>
                          <a14:backgroundMark x1="75556" y1="32222" x2="78889" y2="38889"/>
                          <a14:backgroundMark x1="81111" y1="40000" x2="87222" y2="40000"/>
                          <a14:backgroundMark x1="87222" y1="40000" x2="91667" y2="34444"/>
                          <a14:backgroundMark x1="77778" y1="18889" x2="78333" y2="11667"/>
                          <a14:backgroundMark x1="80000" y1="7778" x2="81667" y2="5000"/>
                          <a14:backgroundMark x1="75556" y1="21111" x2="77778" y2="20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978150">
              <a:off x="5150979" y="3773908"/>
              <a:ext cx="870093" cy="87009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B01CE4F-73E0-EE8C-E1C6-E91F2B12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9480" y="5225958"/>
              <a:ext cx="1407853" cy="107935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112259-B679-FE89-61EC-0C5F5410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18083" y1="29992" x2="45250" y2="12782"/>
                          <a14:foregroundMark x1="19000" y1="30744" x2="48167" y2="14286"/>
                          <a14:foregroundMark x1="57000" y1="63910" x2="59333" y2="63492"/>
                          <a14:foregroundMark x1="57917" y1="66082" x2="57917" y2="66082"/>
                          <a14:foregroundMark x1="81250" y1="85714" x2="90583" y2="63743"/>
                          <a14:foregroundMark x1="79667" y1="92314" x2="92167" y2="65664"/>
                          <a14:foregroundMark x1="82833" y1="89641" x2="94750" y2="67419"/>
                          <a14:foregroundMark x1="93000" y1="60568" x2="91000" y2="65497"/>
                          <a14:foregroundMark x1="92417" y1="63158" x2="85167" y2="77861"/>
                          <a14:foregroundMark x1="82417" y1="69841" x2="92417" y2="5447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07179" y="5254098"/>
              <a:ext cx="1082058" cy="1079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12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 w="38100">
          <a:solidFill>
            <a:srgbClr val="7030A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My Computer</cp:lastModifiedBy>
  <cp:revision>1</cp:revision>
  <dcterms:created xsi:type="dcterms:W3CDTF">2023-01-11T15:41:41Z</dcterms:created>
  <dcterms:modified xsi:type="dcterms:W3CDTF">2023-01-11T15:56:44Z</dcterms:modified>
</cp:coreProperties>
</file>