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68"/>
  </p:normalViewPr>
  <p:slideViewPr>
    <p:cSldViewPr snapToGrid="0" snapToObjects="1">
      <p:cViewPr varScale="1">
        <p:scale>
          <a:sx n="127" d="100"/>
          <a:sy n="127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6C6-1954-B842-A6AE-033E7E17C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817A-867F-634B-A0E4-B8A5E0878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085F-C98F-A44A-825F-4B691FF5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4DA9-0129-654F-9880-2840414D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4940-E63F-C54E-89F0-F5AA3296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A94-715E-8147-92B3-3069D50B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A23EE-02C6-ED47-8383-3CEDD37C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F11C-0C87-D745-BDC8-68427668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3942-6A66-4D49-82FE-11EFEEA4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1B03-716E-2D4C-B310-FEB8ADF3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0BEBD-7107-B44F-978A-02284D1B3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9F3C0-C668-514F-9CA7-2B9AF8B6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5388-76AF-AD41-B676-2FD11FA2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1322-41BF-B044-943D-11BCB49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483C-DCE2-744B-AC3A-B9E01315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D61A-C541-FA41-99A3-E558FD4E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F7E6-2C1B-8F44-B874-62FCE6AA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E557-D415-074D-BA4D-92BF0BAA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1A2A-E970-EC4B-962F-1E027F0F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103A-CF10-6C40-9BD0-AD5E7649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F162-D597-3043-870E-AC2713DD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A25A-DC03-3543-8D5E-47BF8BCF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DACB-2291-4F46-B56C-1BC6D4F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3DCC-B660-6748-99BB-6FAF4D1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D8E2-11B1-7F41-BA56-500A4772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779D-47B7-2A48-A2E9-C9534663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0B89-AC91-4843-B4D1-20D7FFC0A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E3483-9AE3-D344-BE5A-19C75E93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438F-742A-D846-AB63-11F6CD0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4429E-F42E-D64B-95BB-7D18891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C036-A45F-0640-A94C-B3198905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0A6E-62C0-664F-A62C-FE288F1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1D4F-901B-A346-9B61-144503EA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32DC0-7700-C845-951F-3AA0DDAB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D031C-9F50-AC40-88A9-70435A8B6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3B20-6A30-4B42-9B4A-F4ACA3A7F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40FDE-33BA-EA40-B4EF-8A9E69C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BC5D0-C5FF-894F-8ED7-840349EC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281C3-105C-A54E-BEB4-79D74E4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8B9-1CD6-AD43-99DB-E95BCD54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CED8D-1D33-A648-936F-AC0CF2EA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F0B9-989C-6240-95B0-6CBCD2C3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ADFE4-E2C3-AE49-9479-9A886B07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5D62-24E8-A242-BCE1-83E1A845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2E9D-6F3B-7A4B-A96E-7E533E56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250F3-C0FD-954C-9659-F6C6E1D3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CFB4-D843-E747-AC1C-823B9E8B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5DEF-FAB8-C445-A320-B42427AD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17F7-2EC5-E24A-8E20-D9F7F087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DFD8-52F9-8A44-AEA3-9C3BC62D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E14DE-DA32-5443-98C1-47A80DC3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D21D-F61F-4548-9BFF-14F2D7BF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F54E-A8B3-4E4C-A610-52B40A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63459-FCBF-DC48-A12F-6360891FD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8E21A-1BC7-B54E-A0F4-A696E2B8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77DC-D366-6242-9B83-D0D0F5A8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8C3F-F740-7F4E-B40C-979F967C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AA71-C87D-0944-8C55-CCCAE8B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8C485-745F-4343-90A8-7CF98D61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A669-0670-A047-BF77-F77E7F93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E6DC-2AED-EE4D-8BEE-239AF2841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F640-0778-8641-A82A-DFB58E02CC07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0D66-C8AB-8949-83D8-5E109F3D5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D994-5A25-DC49-9F4E-22374ABC8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8B7B-5459-ED4C-804E-F27BB48C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5CB0DE-8D06-0D45-832A-3205992200B9}"/>
              </a:ext>
            </a:extLst>
          </p:cNvPr>
          <p:cNvSpPr/>
          <p:nvPr/>
        </p:nvSpPr>
        <p:spPr>
          <a:xfrm>
            <a:off x="745382" y="584885"/>
            <a:ext cx="6212466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JSON extract of E. coli isolates with </a:t>
            </a:r>
            <a:r>
              <a:rPr lang="en-US" sz="1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that contain an AMR set that matches a set from the logistic regression and association rule mining analyses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606C3-E114-7545-ADCF-833B3CB5EECC}"/>
              </a:ext>
            </a:extLst>
          </p:cNvPr>
          <p:cNvSpPr/>
          <p:nvPr/>
        </p:nvSpPr>
        <p:spPr>
          <a:xfrm>
            <a:off x="745382" y="1881352"/>
            <a:ext cx="6212466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BioProject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from each isolate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PRJNA307142)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8F97C-B98B-104E-BF92-A10AEEAC4EC9}"/>
              </a:ext>
            </a:extLst>
          </p:cNvPr>
          <p:cNvSpPr/>
          <p:nvPr/>
        </p:nvSpPr>
        <p:spPr>
          <a:xfrm>
            <a:off x="745381" y="3177819"/>
            <a:ext cx="6212467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URLs for each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BioProject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https://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www.ncbi.nlm.nih.gov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bioproject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/PRJNA307142)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1C521-1994-7242-814C-51F9B45B5923}"/>
              </a:ext>
            </a:extLst>
          </p:cNvPr>
          <p:cNvSpPr/>
          <p:nvPr/>
        </p:nvSpPr>
        <p:spPr>
          <a:xfrm>
            <a:off x="745381" y="4474286"/>
            <a:ext cx="6212467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BioProject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URL, search the page for &lt;a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tags and report and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URLs that are found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https://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www.ncbi.nlm.nih.gov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/24092795)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4AFF7-C176-E846-9B5F-17BCD30A0236}"/>
              </a:ext>
            </a:extLst>
          </p:cNvPr>
          <p:cNvSpPr/>
          <p:nvPr/>
        </p:nvSpPr>
        <p:spPr>
          <a:xfrm>
            <a:off x="745380" y="5770753"/>
            <a:ext cx="6212466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publications from each PubMed URL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3D7589-FD9A-6743-BDE7-0CB13927FDA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51615" y="1499285"/>
            <a:ext cx="0" cy="382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D7BF3-9753-EE48-9045-7F6C02C6B99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851615" y="2795752"/>
            <a:ext cx="0" cy="382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90B50C-C67D-9E4E-9DC3-0C779368E58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851615" y="4092219"/>
            <a:ext cx="0" cy="382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2058BD-4EAB-CF49-AC0D-58CBE643007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851613" y="5388686"/>
            <a:ext cx="2" cy="382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2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Colby</dc:creator>
  <cp:lastModifiedBy>Ford, Colby</cp:lastModifiedBy>
  <cp:revision>2</cp:revision>
  <dcterms:created xsi:type="dcterms:W3CDTF">2019-07-03T15:46:21Z</dcterms:created>
  <dcterms:modified xsi:type="dcterms:W3CDTF">2019-07-03T15:56:45Z</dcterms:modified>
</cp:coreProperties>
</file>