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6331-7EFC-224F-8C5C-E49C18834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45988-2196-3740-A734-84B8F8C18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66E2-A647-FA4B-8893-85F98AA3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B33E7-BC93-0641-9425-47E67E34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37F38-4F2F-A647-9E1E-1256A426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9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7834-4D44-7048-825D-6ED3EDEE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BF743-B688-3747-BA19-489C1FBD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CB4BA-4DA2-A644-A1E2-8C9A050D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E52C4-B86D-1E40-BBFF-7FDBD4FB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6435-6F27-284B-A0CB-69A34F3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ADD3B-4F3D-E84B-A066-9A8036F0D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96EFE-899C-194C-A0FD-EC9A966B2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9288A-25BB-C24C-B415-2C185AEE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39D2-838B-E748-8578-BBB081E9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7C64B-4D50-0843-AD40-45773F64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2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FD96-59D1-674E-AF1B-986FC6D0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63DF-CC1A-4B4F-85ED-4528EB3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B4FE-F290-FD44-8468-EB5D3BF1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12B37-9130-E746-B07C-644870ED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EDD0F-7EFF-4849-A01C-3B3CA752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5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4098-4B8B-B148-94F2-431494EC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C12D-BB83-A24F-8B84-7160B7A8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A4E89-FB70-684C-BE2E-971A593A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8E2E-9BBD-D948-875C-549C6F2A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D2F4-DFE6-A244-BBF2-257BF58D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432C-35A5-7946-8D1B-507EAC82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7044-088C-2846-93BD-0BD53CABD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44A31-D221-9641-8FBD-F571C4D0E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6D326-6E35-5A43-A955-E28C138B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7675C-B362-5947-A675-3EE4F93C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06F6C-1977-EF45-963C-917B7A08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4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6EA0-1711-2141-AD25-565B6BAF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77327-FE3E-7C4F-8A91-738E29A0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E3A5C-553B-2C4C-8872-250EB8E81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628CB-A5A6-194E-AE3E-9D148DF03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5BD87-1A76-1348-A232-6259D2C3C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12216-A9F0-1B42-B41F-5CFFE4A6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AE87E-EBB7-AF4C-8C4F-5999464D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031A3-3BDA-8744-8CA7-71371BD5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91BD-6A86-2E45-A2DC-F6FFCDBF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63F23-D651-9B4B-AFBF-A50C2EF6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02E7F-8991-414F-B1C7-84D95CC5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5731-A0EF-8E44-A4E3-4BCD1A52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753CC-CC5E-424D-98BD-79B9194D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F417A-9DAC-E845-8EEF-F8645345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DBF2-2BA5-0A4E-BE7B-C2D21885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8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854E-C4CA-A649-B9CE-AEEB291F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05EE-2EF3-254B-9ECC-AF8A1ACD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6ADCA-32A6-5A48-B38A-105FB47D7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B69C7-CD61-334F-A879-7B12FE12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5B863-A493-144C-AF40-BE14B81E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2E573-F225-5448-A27E-6A05A4AF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19A6-D8C8-5B4B-8C17-1CF50878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78295-D264-794E-8AF9-68361921F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0B389-75F7-3247-8670-AC35F5DF9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9A11D-8B77-8C4B-8B94-66AB70B1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47D2F-1EA4-BD46-9AF9-4720856D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B037C-6ED8-344E-9199-F2573BD1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78B64-CFD7-1945-931E-246BE9FB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55D62-1B0D-EC44-ACEE-66768650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6651-66D0-CE4A-8D3E-50F77CB32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F6C22-B508-9741-95E4-E1F81330A3B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3BFCF-4623-A14D-8809-99848D864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58C97-C52D-3042-BE36-C50E9AE60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DD0E5CC1-A6A0-5445-BB84-8E676D1748E1}"/>
              </a:ext>
            </a:extLst>
          </p:cNvPr>
          <p:cNvSpPr/>
          <p:nvPr/>
        </p:nvSpPr>
        <p:spPr>
          <a:xfrm>
            <a:off x="1475138" y="961345"/>
            <a:ext cx="1372837" cy="1353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NCBI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Pathogen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FTP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02B9FDD3-9B95-804D-BFD4-1B60B302F179}"/>
              </a:ext>
            </a:extLst>
          </p:cNvPr>
          <p:cNvSpPr/>
          <p:nvPr/>
        </p:nvSpPr>
        <p:spPr>
          <a:xfrm>
            <a:off x="9052200" y="3687770"/>
            <a:ext cx="1372837" cy="1353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NCBI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Pathogen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Isolates DB</a:t>
            </a:r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45EB6978-7A20-A145-BCD1-E4267E8D8E8F}"/>
              </a:ext>
            </a:extLst>
          </p:cNvPr>
          <p:cNvSpPr/>
          <p:nvPr/>
        </p:nvSpPr>
        <p:spPr>
          <a:xfrm>
            <a:off x="3345037" y="1227033"/>
            <a:ext cx="1019175" cy="84124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Newick</a:t>
            </a:r>
            <a:r>
              <a:rPr lang="en-US" dirty="0">
                <a:solidFill>
                  <a:schemeClr val="tx1"/>
                </a:solidFill>
              </a:rPr>
              <a:t> Tree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C369EF-659B-8D42-BBBE-E0983B7520AF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847975" y="1637960"/>
            <a:ext cx="509587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D9E70898-ED86-DE42-A8F8-FE003872083B}"/>
              </a:ext>
            </a:extLst>
          </p:cNvPr>
          <p:cNvSpPr/>
          <p:nvPr/>
        </p:nvSpPr>
        <p:spPr>
          <a:xfrm>
            <a:off x="174966" y="5915024"/>
            <a:ext cx="1372837" cy="63817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4" name="Document 13">
            <a:extLst>
              <a:ext uri="{FF2B5EF4-FFF2-40B4-BE49-F238E27FC236}">
                <a16:creationId xmlns:a16="http://schemas.microsoft.com/office/drawing/2014/main" id="{928FECC0-A085-2E4D-AA67-261DA839ED7B}"/>
              </a:ext>
            </a:extLst>
          </p:cNvPr>
          <p:cNvSpPr/>
          <p:nvPr/>
        </p:nvSpPr>
        <p:spPr>
          <a:xfrm>
            <a:off x="1719254" y="5915023"/>
            <a:ext cx="711976" cy="63817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BA6AA5-B11C-E742-B905-CA87B34E68C1}"/>
              </a:ext>
            </a:extLst>
          </p:cNvPr>
          <p:cNvCxnSpPr>
            <a:cxnSpLocks/>
          </p:cNvCxnSpPr>
          <p:nvPr/>
        </p:nvCxnSpPr>
        <p:spPr>
          <a:xfrm>
            <a:off x="2653385" y="6381429"/>
            <a:ext cx="91121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883D8F-1805-1F4A-BA45-67D7049E89D3}"/>
              </a:ext>
            </a:extLst>
          </p:cNvPr>
          <p:cNvSpPr txBox="1"/>
          <p:nvPr/>
        </p:nvSpPr>
        <p:spPr>
          <a:xfrm>
            <a:off x="2653386" y="5954945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FTP Get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7A6C87B5-5F1C-8343-A3B6-7B7CBA7BE44B}"/>
              </a:ext>
            </a:extLst>
          </p:cNvPr>
          <p:cNvSpPr/>
          <p:nvPr/>
        </p:nvSpPr>
        <p:spPr>
          <a:xfrm>
            <a:off x="4626936" y="1103886"/>
            <a:ext cx="2212632" cy="1087541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Strip Distances and Commas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4B6AB692-D176-6949-9248-AA0694BC1924}"/>
              </a:ext>
            </a:extLst>
          </p:cNvPr>
          <p:cNvSpPr/>
          <p:nvPr/>
        </p:nvSpPr>
        <p:spPr>
          <a:xfrm>
            <a:off x="3743626" y="5915023"/>
            <a:ext cx="1337447" cy="638175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393A0CF6-FDC5-4942-8970-4DA1FC3FB9D9}"/>
              </a:ext>
            </a:extLst>
          </p:cNvPr>
          <p:cNvSpPr/>
          <p:nvPr/>
        </p:nvSpPr>
        <p:spPr>
          <a:xfrm>
            <a:off x="6839568" y="1103886"/>
            <a:ext cx="2212632" cy="1087541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Accession IDs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406090-9823-4D47-992E-16ED5C30D8A5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4364212" y="1647657"/>
            <a:ext cx="80649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50EEB0-2361-E748-AC84-62895A743551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6839568" y="1647657"/>
            <a:ext cx="5437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9BD540-90E7-D940-8BD0-64CE96C272EB}"/>
              </a:ext>
            </a:extLst>
          </p:cNvPr>
          <p:cNvCxnSpPr>
            <a:cxnSpLocks/>
          </p:cNvCxnSpPr>
          <p:nvPr/>
        </p:nvCxnSpPr>
        <p:spPr>
          <a:xfrm>
            <a:off x="5187904" y="6387823"/>
            <a:ext cx="911044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767E3-E858-1F46-8BD3-37D1D3503080}"/>
              </a:ext>
            </a:extLst>
          </p:cNvPr>
          <p:cNvSpPr txBox="1"/>
          <p:nvPr/>
        </p:nvSpPr>
        <p:spPr>
          <a:xfrm>
            <a:off x="5346710" y="59613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Pipe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0B8336-EA85-3F40-AF95-EE3B7CD0D1A3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>
            <a:off x="5461367" y="2191427"/>
            <a:ext cx="5372" cy="3019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cument 39">
            <a:extLst>
              <a:ext uri="{FF2B5EF4-FFF2-40B4-BE49-F238E27FC236}">
                <a16:creationId xmlns:a16="http://schemas.microsoft.com/office/drawing/2014/main" id="{6F0A63C6-7AE2-6744-B94E-F201DEF9DF52}"/>
              </a:ext>
            </a:extLst>
          </p:cNvPr>
          <p:cNvSpPr/>
          <p:nvPr/>
        </p:nvSpPr>
        <p:spPr>
          <a:xfrm>
            <a:off x="4957151" y="2493380"/>
            <a:ext cx="1019175" cy="84124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TNT Tree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30E3DF-38F6-204E-B850-A1633C8EC2CC}"/>
              </a:ext>
            </a:extLst>
          </p:cNvPr>
          <p:cNvCxnSpPr>
            <a:cxnSpLocks/>
          </p:cNvCxnSpPr>
          <p:nvPr/>
        </p:nvCxnSpPr>
        <p:spPr>
          <a:xfrm flipV="1">
            <a:off x="6269768" y="6389132"/>
            <a:ext cx="89948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E5F7ECC-CAC5-F741-94DA-89EDE8515DAD}"/>
              </a:ext>
            </a:extLst>
          </p:cNvPr>
          <p:cNvSpPr txBox="1"/>
          <p:nvPr/>
        </p:nvSpPr>
        <p:spPr>
          <a:xfrm>
            <a:off x="6176542" y="5962648"/>
            <a:ext cx="10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File Write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3BE839E4-A1D7-6647-AA21-48B34307260B}"/>
              </a:ext>
            </a:extLst>
          </p:cNvPr>
          <p:cNvSpPr/>
          <p:nvPr/>
        </p:nvSpPr>
        <p:spPr>
          <a:xfrm>
            <a:off x="7154681" y="2493380"/>
            <a:ext cx="1019175" cy="84124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 CSV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5AC8FA-2113-7848-A036-61445348712F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7664269" y="2191427"/>
            <a:ext cx="9730" cy="3019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923FEB54-BA6C-0649-AF6D-411499C2C495}"/>
              </a:ext>
            </a:extLst>
          </p:cNvPr>
          <p:cNvSpPr/>
          <p:nvPr/>
        </p:nvSpPr>
        <p:spPr>
          <a:xfrm>
            <a:off x="6779422" y="3687771"/>
            <a:ext cx="1766271" cy="135322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AMR Genotypes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FA3703-8EB1-1443-88FE-E31C9D881722}"/>
              </a:ext>
            </a:extLst>
          </p:cNvPr>
          <p:cNvCxnSpPr>
            <a:cxnSpLocks/>
            <a:stCxn id="59" idx="0"/>
            <a:endCxn id="49" idx="2"/>
          </p:cNvCxnSpPr>
          <p:nvPr/>
        </p:nvCxnSpPr>
        <p:spPr>
          <a:xfrm flipV="1">
            <a:off x="7662558" y="3279012"/>
            <a:ext cx="1711" cy="408759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716B32-2C53-3F49-9A5B-6BDB7809B5FC}"/>
              </a:ext>
            </a:extLst>
          </p:cNvPr>
          <p:cNvCxnSpPr>
            <a:cxnSpLocks/>
          </p:cNvCxnSpPr>
          <p:nvPr/>
        </p:nvCxnSpPr>
        <p:spPr>
          <a:xfrm>
            <a:off x="8816799" y="6389131"/>
            <a:ext cx="899487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88771C-11BB-7F4F-8D0E-EDD0F982161F}"/>
              </a:ext>
            </a:extLst>
          </p:cNvPr>
          <p:cNvSpPr txBox="1"/>
          <p:nvPr/>
        </p:nvSpPr>
        <p:spPr>
          <a:xfrm>
            <a:off x="8749830" y="5962647"/>
            <a:ext cx="103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File Read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3B34BA8-6048-214F-85E6-59F9CEBB0183}"/>
              </a:ext>
            </a:extLst>
          </p:cNvPr>
          <p:cNvCxnSpPr>
            <a:cxnSpLocks/>
            <a:stCxn id="59" idx="2"/>
            <a:endCxn id="3" idx="2"/>
          </p:cNvCxnSpPr>
          <p:nvPr/>
        </p:nvCxnSpPr>
        <p:spPr>
          <a:xfrm flipV="1">
            <a:off x="8376539" y="4364385"/>
            <a:ext cx="67566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78BE5B-4826-B746-AFAF-8FA43D8D4E91}"/>
              </a:ext>
            </a:extLst>
          </p:cNvPr>
          <p:cNvCxnSpPr>
            <a:cxnSpLocks/>
          </p:cNvCxnSpPr>
          <p:nvPr/>
        </p:nvCxnSpPr>
        <p:spPr>
          <a:xfrm flipV="1">
            <a:off x="9888360" y="6389131"/>
            <a:ext cx="899487" cy="144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8760994-3EDF-8541-9FAD-7D25F2A13677}"/>
              </a:ext>
            </a:extLst>
          </p:cNvPr>
          <p:cNvSpPr txBox="1"/>
          <p:nvPr/>
        </p:nvSpPr>
        <p:spPr>
          <a:xfrm>
            <a:off x="9744446" y="5961338"/>
            <a:ext cx="118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JSON Read</a:t>
            </a:r>
          </a:p>
        </p:txBody>
      </p:sp>
      <p:sp>
        <p:nvSpPr>
          <p:cNvPr id="77" name="Parallelogram 76">
            <a:extLst>
              <a:ext uri="{FF2B5EF4-FFF2-40B4-BE49-F238E27FC236}">
                <a16:creationId xmlns:a16="http://schemas.microsoft.com/office/drawing/2014/main" id="{E4A5587A-53B0-6749-B780-697A724AAF19}"/>
              </a:ext>
            </a:extLst>
          </p:cNvPr>
          <p:cNvSpPr/>
          <p:nvPr/>
        </p:nvSpPr>
        <p:spPr>
          <a:xfrm>
            <a:off x="5057419" y="3687770"/>
            <a:ext cx="1766271" cy="135322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AMR Presence-Absence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222EBCF-45E4-8349-ACA9-12C2C1EAEEE3}"/>
              </a:ext>
            </a:extLst>
          </p:cNvPr>
          <p:cNvCxnSpPr>
            <a:cxnSpLocks/>
            <a:stCxn id="59" idx="5"/>
            <a:endCxn id="77" idx="2"/>
          </p:cNvCxnSpPr>
          <p:nvPr/>
        </p:nvCxnSpPr>
        <p:spPr>
          <a:xfrm flipH="1" flipV="1">
            <a:off x="6654536" y="4364385"/>
            <a:ext cx="294040" cy="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5E2E4E-8072-3442-A85A-23E9CBC1AB74}"/>
              </a:ext>
            </a:extLst>
          </p:cNvPr>
          <p:cNvCxnSpPr>
            <a:cxnSpLocks/>
          </p:cNvCxnSpPr>
          <p:nvPr/>
        </p:nvCxnSpPr>
        <p:spPr>
          <a:xfrm flipV="1">
            <a:off x="10958667" y="6387821"/>
            <a:ext cx="920847" cy="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CE2C2A2-3133-BA48-AE3A-6110C3EBDF42}"/>
              </a:ext>
            </a:extLst>
          </p:cNvPr>
          <p:cNvSpPr txBox="1"/>
          <p:nvPr/>
        </p:nvSpPr>
        <p:spPr>
          <a:xfrm>
            <a:off x="10971948" y="5822838"/>
            <a:ext cx="894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Flow</a:t>
            </a: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422DBF3A-B753-FF48-93F1-0DEF5D6DFD62}"/>
              </a:ext>
            </a:extLst>
          </p:cNvPr>
          <p:cNvSpPr/>
          <p:nvPr/>
        </p:nvSpPr>
        <p:spPr>
          <a:xfrm>
            <a:off x="7293506" y="5934391"/>
            <a:ext cx="1466037" cy="64456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57EB0F0D-9441-B94A-8D2F-D4B2CEA3B54B}"/>
              </a:ext>
            </a:extLst>
          </p:cNvPr>
          <p:cNvSpPr/>
          <p:nvPr/>
        </p:nvSpPr>
        <p:spPr>
          <a:xfrm>
            <a:off x="3354225" y="3687769"/>
            <a:ext cx="1766271" cy="135322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TNT AMR Presence-Absence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4B9C23-EE7C-5B4F-94EA-28DDDAEDBE34}"/>
              </a:ext>
            </a:extLst>
          </p:cNvPr>
          <p:cNvCxnSpPr>
            <a:cxnSpLocks/>
            <a:stCxn id="77" idx="5"/>
            <a:endCxn id="86" idx="2"/>
          </p:cNvCxnSpPr>
          <p:nvPr/>
        </p:nvCxnSpPr>
        <p:spPr>
          <a:xfrm flipH="1" flipV="1">
            <a:off x="4951342" y="4364384"/>
            <a:ext cx="275231" cy="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2B1E6D-41D4-DD49-AFAA-899FB86F1E2F}"/>
              </a:ext>
            </a:extLst>
          </p:cNvPr>
          <p:cNvCxnSpPr>
            <a:cxnSpLocks/>
            <a:stCxn id="86" idx="0"/>
            <a:endCxn id="40" idx="1"/>
          </p:cNvCxnSpPr>
          <p:nvPr/>
        </p:nvCxnSpPr>
        <p:spPr>
          <a:xfrm rot="5400000" flipH="1" flipV="1">
            <a:off x="4210374" y="2940992"/>
            <a:ext cx="773765" cy="719790"/>
          </a:xfrm>
          <a:prstGeom prst="bentConnector2">
            <a:avLst/>
          </a:prstGeom>
          <a:ln w="19050">
            <a:solidFill>
              <a:schemeClr val="tx1"/>
            </a:solidFill>
            <a:prstDash val="lg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Document 93">
            <a:extLst>
              <a:ext uri="{FF2B5EF4-FFF2-40B4-BE49-F238E27FC236}">
                <a16:creationId xmlns:a16="http://schemas.microsoft.com/office/drawing/2014/main" id="{C76C59EA-CD70-994B-AE50-B1935F7BBD07}"/>
              </a:ext>
            </a:extLst>
          </p:cNvPr>
          <p:cNvSpPr/>
          <p:nvPr/>
        </p:nvSpPr>
        <p:spPr>
          <a:xfrm>
            <a:off x="1475139" y="3687768"/>
            <a:ext cx="1369499" cy="135322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TNT AMR Presence-Absence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C524A0-639A-3A4C-AF87-D768792112D4}"/>
              </a:ext>
            </a:extLst>
          </p:cNvPr>
          <p:cNvCxnSpPr>
            <a:cxnSpLocks/>
            <a:stCxn id="86" idx="5"/>
            <a:endCxn id="94" idx="3"/>
          </p:cNvCxnSpPr>
          <p:nvPr/>
        </p:nvCxnSpPr>
        <p:spPr>
          <a:xfrm flipH="1" flipV="1">
            <a:off x="2844638" y="4364383"/>
            <a:ext cx="67874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allelogram 97">
            <a:extLst>
              <a:ext uri="{FF2B5EF4-FFF2-40B4-BE49-F238E27FC236}">
                <a16:creationId xmlns:a16="http://schemas.microsoft.com/office/drawing/2014/main" id="{B05888AD-7F46-304F-94E4-6E49F6645203}"/>
              </a:ext>
            </a:extLst>
          </p:cNvPr>
          <p:cNvSpPr/>
          <p:nvPr/>
        </p:nvSpPr>
        <p:spPr>
          <a:xfrm>
            <a:off x="3057526" y="3486149"/>
            <a:ext cx="5759274" cy="177162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6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11041</TotalTime>
  <Words>48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2018-12-18T17:52:36Z</dcterms:created>
  <dcterms:modified xsi:type="dcterms:W3CDTF">2018-12-26T09:53:53Z</dcterms:modified>
</cp:coreProperties>
</file>