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DA996-3DEA-4E87-B09E-8CD6B45CC2EF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104A2-FC39-43B6-82C5-AB89999630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1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251723F-7B67-4C58-BD63-278EC8CFEB5E}" type="datetime1">
              <a:rPr lang="fr-FR" smtClean="0"/>
              <a:t>24/03/2014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E600-9245-4D58-8EE6-400B7D69674E}" type="datetime1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8345-0468-45D6-BD7A-76A0E11D2DDD}" type="datetime1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838B-8E5C-44A2-987F-EDBDCEEFDD19}" type="datetime1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08CEEA0-11C4-4550-9AF2-3DC40C2BE393}" type="datetime1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33F1-1087-44A9-8662-B143B755461D}" type="datetime1">
              <a:rPr lang="fr-FR" smtClean="0"/>
              <a:t>24/03/2014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CD80-14B4-4700-B9BC-DD88989C4AD3}" type="datetime1">
              <a:rPr lang="fr-FR" smtClean="0"/>
              <a:t>24/03/2014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8659-715F-482A-9DDD-43A20C6E4BA5}" type="datetime1">
              <a:rPr lang="fr-FR" smtClean="0"/>
              <a:t>24/03/2014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8A6E-5169-41A5-A7A8-49D12AAD5B22}" type="datetime1">
              <a:rPr lang="fr-FR" smtClean="0"/>
              <a:t>24/03/2014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60AE-C86D-44B4-BEC5-BA382EB890F1}" type="datetime1">
              <a:rPr lang="fr-FR" smtClean="0"/>
              <a:t>24/03/2014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97C-C73F-4B4F-84DC-387846CAC75A}" type="datetime1">
              <a:rPr lang="fr-FR" smtClean="0"/>
              <a:t>24/03/2014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7DE5FE-846F-47C7-8DD4-6DB264F5C29A}" type="datetime1">
              <a:rPr lang="fr-FR" smtClean="0"/>
              <a:t>24/03/2014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A8D1E2-BFA9-4391-A9CC-E0F7DE2FE3D1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Document d’architecture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Système d’enchères type </a:t>
            </a:r>
            <a:r>
              <a:rPr lang="fr-FR" dirty="0" err="1" smtClean="0"/>
              <a:t>Ebay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83568" y="764704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Bonnetain</a:t>
            </a:r>
            <a:r>
              <a:rPr lang="fr-FR" dirty="0" smtClean="0"/>
              <a:t> Thibaut</a:t>
            </a:r>
          </a:p>
          <a:p>
            <a:r>
              <a:rPr lang="fr-FR" dirty="0" smtClean="0"/>
              <a:t>Rastel </a:t>
            </a:r>
            <a:r>
              <a:rPr lang="fr-FR" dirty="0" err="1" smtClean="0"/>
              <a:t>Aurelien</a:t>
            </a:r>
            <a:endParaRPr lang="fr-FR" dirty="0" smtClean="0"/>
          </a:p>
          <a:p>
            <a:r>
              <a:rPr lang="fr-FR" dirty="0" err="1" smtClean="0"/>
              <a:t>Houard</a:t>
            </a:r>
            <a:r>
              <a:rPr lang="fr-FR" dirty="0" smtClean="0"/>
              <a:t> Sarah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63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smtClean="0"/>
          </a:p>
          <a:p>
            <a:r>
              <a:rPr lang="fr-FR" smtClean="0"/>
              <a:t>Réalisation </a:t>
            </a:r>
            <a:r>
              <a:rPr lang="fr-FR" dirty="0" smtClean="0"/>
              <a:t>de la couche de service d’une application de gestion d’enchères</a:t>
            </a:r>
          </a:p>
          <a:p>
            <a:endParaRPr lang="fr-FR" dirty="0" smtClean="0"/>
          </a:p>
          <a:p>
            <a:r>
              <a:rPr lang="fr-FR" dirty="0" smtClean="0"/>
              <a:t>Développement suivant la méthode TDD</a:t>
            </a:r>
          </a:p>
          <a:p>
            <a:endParaRPr lang="fr-FR" dirty="0" smtClean="0"/>
          </a:p>
          <a:p>
            <a:r>
              <a:rPr lang="fr-FR" dirty="0" smtClean="0"/>
              <a:t>Respect des principes fondamentaux de POO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46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 simplifié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9903"/>
            <a:ext cx="8229600" cy="3455719"/>
          </a:xfr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04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 d’attention: les utilisateurs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Un utilisateur peut être à la fois vendeur et acheteur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Deux interfaces Vendeur et Acheteur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Méthodes spécifiques à chaque type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Cette implémentation nous permet de séparer les rôles dans notre API et permet une meilleure évolutivité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40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 d’attention: les Alertes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Un acheteur doit avoir la possibilité de s’abonner à des alertes sur les enchères de son choix.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Un vendeur doit être alerté lors d’une offre sur son enchère.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Implémentation du </a:t>
            </a:r>
            <a:r>
              <a:rPr lang="fr-FR" dirty="0"/>
              <a:t>P</a:t>
            </a:r>
            <a:r>
              <a:rPr lang="fr-FR" dirty="0" smtClean="0"/>
              <a:t>attern Observable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Observable sur les alertes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31" y="2082576"/>
            <a:ext cx="7249537" cy="3210373"/>
          </a:xfr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31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exceptions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Plusieurs contraintes étaient données dans les spécifications, d’autres implicites.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Pour gérer ces cas, nous avons crée plusieurs exceptions en fonction du cas par exemple: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ForbiddenBidOperation</a:t>
            </a:r>
            <a:endParaRPr lang="fr-FR" dirty="0" smtClean="0"/>
          </a:p>
          <a:p>
            <a:pPr lvl="1"/>
            <a:r>
              <a:rPr lang="fr-FR" dirty="0" smtClean="0"/>
              <a:t>Annulation interdite, offre sur enchère terminée…</a:t>
            </a:r>
          </a:p>
          <a:p>
            <a:r>
              <a:rPr lang="fr-FR" dirty="0" err="1" smtClean="0"/>
              <a:t>InsuffisantOfferPrice</a:t>
            </a:r>
            <a:endParaRPr lang="fr-FR" dirty="0" smtClean="0"/>
          </a:p>
          <a:p>
            <a:pPr lvl="1"/>
            <a:r>
              <a:rPr lang="fr-FR" dirty="0" smtClean="0"/>
              <a:t>Prix inférieur au prix mini ou précédente offre…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Bonnetain - Houard - Rastel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D1E2-BFA9-4391-A9CC-E0F7DE2FE3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76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</TotalTime>
  <Words>211</Words>
  <Application>Microsoft Office PowerPoint</Application>
  <PresentationFormat>Affichage à l'écran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Origine</vt:lpstr>
      <vt:lpstr>Document d’architecture</vt:lpstr>
      <vt:lpstr>Rappel des spécifications</vt:lpstr>
      <vt:lpstr>Diagramme de classe simplifié</vt:lpstr>
      <vt:lpstr>Point d’attention: les utilisateurs</vt:lpstr>
      <vt:lpstr>Point d’attention: les Alertes</vt:lpstr>
      <vt:lpstr>Pattern Observable sur les alertes</vt:lpstr>
      <vt:lpstr>Les exceptions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</dc:creator>
  <cp:lastModifiedBy>Thibaut</cp:lastModifiedBy>
  <cp:revision>14</cp:revision>
  <dcterms:created xsi:type="dcterms:W3CDTF">2014-03-16T19:28:48Z</dcterms:created>
  <dcterms:modified xsi:type="dcterms:W3CDTF">2014-03-24T21:49:31Z</dcterms:modified>
</cp:coreProperties>
</file>