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DA996-3DEA-4E87-B09E-8CD6B45CC2EF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104A2-FC39-43B6-82C5-AB8999963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1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104A2-FC39-43B6-82C5-AB899996302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42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03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3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03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35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2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5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17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07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4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8316-BB9A-45E8-8C8F-188AC66ECA95}" type="datetimeFigureOut">
              <a:rPr lang="fr-FR" smtClean="0"/>
              <a:t>16/03/2014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1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7298" y="396335"/>
            <a:ext cx="122413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497298" y="612359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16216" y="403993"/>
            <a:ext cx="122413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6516216" y="620017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1033" y="1772816"/>
            <a:ext cx="122413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5331033" y="198884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31033" y="3212976"/>
            <a:ext cx="122413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5331033" y="342900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16216" y="4941168"/>
            <a:ext cx="122413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6516216" y="515719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92425" y="4941168"/>
            <a:ext cx="122413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392425" y="515719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67744" y="4941168"/>
            <a:ext cx="122413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2267744" y="515719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23828" y="3212976"/>
            <a:ext cx="122413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3023828" y="342900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27584" y="1772816"/>
            <a:ext cx="122413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827584" y="198884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7584" y="3212976"/>
            <a:ext cx="122413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827584" y="342900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852725" y="3657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USER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0453" y="1725406"/>
            <a:ext cx="93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« Vendeur »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451266" y="1725624"/>
            <a:ext cx="983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« Acheteur »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457569" y="374748"/>
            <a:ext cx="1399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Observateur_alerte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490494" y="4932267"/>
            <a:ext cx="1333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Observable_alerte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689826" y="3212976"/>
            <a:ext cx="5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Offre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290512" y="3212975"/>
            <a:ext cx="69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Enchère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173810" y="3194999"/>
            <a:ext cx="531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Objet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664176" y="4924082"/>
            <a:ext cx="431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Etat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721434" y="4941168"/>
            <a:ext cx="566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Alerte</a:t>
            </a:r>
            <a:endParaRPr lang="fr-FR" sz="1200" dirty="0"/>
          </a:p>
        </p:txBody>
      </p:sp>
      <p:cxnSp>
        <p:nvCxnSpPr>
          <p:cNvPr id="37" name="Connecteur droit avec flèche 36"/>
          <p:cNvCxnSpPr>
            <a:stCxn id="20" idx="0"/>
          </p:cNvCxnSpPr>
          <p:nvPr/>
        </p:nvCxnSpPr>
        <p:spPr>
          <a:xfrm flipH="1" flipV="1">
            <a:off x="3635895" y="1404447"/>
            <a:ext cx="1" cy="1808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2" idx="1"/>
          </p:cNvCxnSpPr>
          <p:nvPr/>
        </p:nvCxnSpPr>
        <p:spPr>
          <a:xfrm rot="10800000">
            <a:off x="4572001" y="1412106"/>
            <a:ext cx="759033" cy="23049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4" idx="0"/>
            <a:endCxn id="8" idx="2"/>
          </p:cNvCxnSpPr>
          <p:nvPr/>
        </p:nvCxnSpPr>
        <p:spPr>
          <a:xfrm flipV="1">
            <a:off x="7128284" y="1412105"/>
            <a:ext cx="0" cy="352906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5" idx="0"/>
          </p:cNvCxnSpPr>
          <p:nvPr/>
        </p:nvCxnSpPr>
        <p:spPr>
          <a:xfrm flipH="1" flipV="1">
            <a:off x="3852725" y="4221088"/>
            <a:ext cx="11517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0" idx="2"/>
            <a:endCxn id="34" idx="0"/>
          </p:cNvCxnSpPr>
          <p:nvPr/>
        </p:nvCxnSpPr>
        <p:spPr>
          <a:xfrm flipH="1">
            <a:off x="2879812" y="4221088"/>
            <a:ext cx="756084" cy="702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4" idx="3"/>
            <a:endCxn id="20" idx="1"/>
          </p:cNvCxnSpPr>
          <p:nvPr/>
        </p:nvCxnSpPr>
        <p:spPr>
          <a:xfrm>
            <a:off x="2051720" y="3717032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>
            <a:stCxn id="4" idx="3"/>
            <a:endCxn id="28" idx="0"/>
          </p:cNvCxnSpPr>
          <p:nvPr/>
        </p:nvCxnSpPr>
        <p:spPr>
          <a:xfrm>
            <a:off x="4721434" y="900391"/>
            <a:ext cx="1221666" cy="872425"/>
          </a:xfrm>
          <a:prstGeom prst="bentConnector2">
            <a:avLst/>
          </a:prstGeom>
          <a:ln cmpd="sng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4" idx="1"/>
            <a:endCxn id="27" idx="0"/>
          </p:cNvCxnSpPr>
          <p:nvPr/>
        </p:nvCxnSpPr>
        <p:spPr>
          <a:xfrm rot="10800000" flipV="1">
            <a:off x="1439652" y="900390"/>
            <a:ext cx="2057646" cy="872425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6" idx="3"/>
            <a:endCxn id="14" idx="1"/>
          </p:cNvCxnSpPr>
          <p:nvPr/>
        </p:nvCxnSpPr>
        <p:spPr>
          <a:xfrm>
            <a:off x="5616561" y="5445224"/>
            <a:ext cx="899655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4721434" y="620017"/>
            <a:ext cx="179478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4392425" y="5161874"/>
            <a:ext cx="652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 smtClean="0"/>
              <a:t>Type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3023828" y="3429000"/>
            <a:ext cx="1285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 smtClean="0"/>
              <a:t>Date limite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Prix minimum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Prix de réserve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5338427" y="344003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 smtClean="0"/>
              <a:t>Prix</a:t>
            </a:r>
          </a:p>
          <a:p>
            <a:endParaRPr lang="fr-FR" sz="12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497298" y="616052"/>
            <a:ext cx="85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 smtClean="0"/>
              <a:t>Login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Nom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Prénom</a:t>
            </a:r>
            <a:endParaRPr lang="fr-FR" sz="1200" dirty="0"/>
          </a:p>
        </p:txBody>
      </p:sp>
      <p:sp>
        <p:nvSpPr>
          <p:cNvPr id="66" name="ZoneTexte 65"/>
          <p:cNvSpPr txBox="1"/>
          <p:nvPr/>
        </p:nvSpPr>
        <p:spPr>
          <a:xfrm>
            <a:off x="827584" y="3429000"/>
            <a:ext cx="1072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 smtClean="0"/>
              <a:t>ID</a:t>
            </a:r>
          </a:p>
          <a:p>
            <a:pPr marL="171450" indent="-171450">
              <a:buFontTx/>
              <a:buChar char="-"/>
            </a:pPr>
            <a:r>
              <a:rPr lang="fr-FR" sz="1200" dirty="0" smtClean="0"/>
              <a:t>Description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044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25</Words>
  <Application>Microsoft Office PowerPoint</Application>
  <PresentationFormat>Affichage à l'écran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</dc:creator>
  <cp:lastModifiedBy>Sarah</cp:lastModifiedBy>
  <cp:revision>4</cp:revision>
  <dcterms:created xsi:type="dcterms:W3CDTF">2014-03-16T19:28:48Z</dcterms:created>
  <dcterms:modified xsi:type="dcterms:W3CDTF">2014-03-16T20:03:17Z</dcterms:modified>
</cp:coreProperties>
</file>