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4" r:id="rId3"/>
    <p:sldId id="269" r:id="rId4"/>
    <p:sldId id="257" r:id="rId5"/>
    <p:sldId id="275" r:id="rId6"/>
    <p:sldId id="273" r:id="rId7"/>
    <p:sldId id="272" r:id="rId8"/>
    <p:sldId id="271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247645" cy="85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360 Degree feedback software for the government of India related News Stories in Regional Media using Artificial Intelligence/Machine learning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636659" y="2124454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COM_02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 M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62612565"/>
              </p:ext>
            </p:extLst>
          </p:nvPr>
        </p:nvGraphicFramePr>
        <p:xfrm>
          <a:off x="553347" y="2721840"/>
          <a:ext cx="5418675" cy="146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20221COM0049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Thakkola Suprathika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20221COM0022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Yerramsetty</a:t>
                      </a:r>
                      <a:r>
                        <a:rPr lang="en-IN" sz="1800" u="none" strike="noStrike" cap="none" dirty="0"/>
                        <a:t> Poojitha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20221COM0048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Siva Bhaskar Kora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Pallavi R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Ms. Benitha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Christinal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J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159C1-7A03-C445-86AB-5A6EFFBC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03" y="1264153"/>
            <a:ext cx="10520193" cy="43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R. Smith, “An overview of the Tesseract OCR engine,”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Proc. 9th Int. Conf. Document Analysis and Recognition (ICDAR)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Curitiba, Brazil, 2007, pp. 629–633.</a:t>
            </a:r>
          </a:p>
          <a:p>
            <a:pPr marL="533400" indent="-457200">
              <a:buFont typeface="+mj-lt"/>
              <a:buAutoNum type="arabicPeriod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D. K. Sharma, A. Kumar, and A. Joshi, “Multilingual sentiment analysis: Building and evaluating resources for Indian languages,”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vol. 10, pp. 45210–45225, 2022.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S. Smitha, “Applications of OCR Technology in Indian Languages,” Proc. Indian Language Technology Conf., 2021.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PSCS_35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Information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BroadcastingCategory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(Hardware / Software / Both) : Software</a:t>
            </a: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Problem Description: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project aims to automate the feedback system for the Government by leveraging AI/ML to analyze government-related news stories in regional media.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will crawl media websites, categorize news (positive/neutral/negative), notify authorities for negative sentiment, and enable timely interventions.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 platform will cover many languages (Hindi, English, regional), media sources (~200 regional sites), and handle print/electronic/social media.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will automate data collection (via OCR for physical clippings), tagging, and reporting using sentiment analysis and tonality metrics.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BB1DB-24D4-CEAA-2629-71D48F7C8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41376"/>
            <a:ext cx="93105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Automate classification of news into positive, negative, neutral.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multilingual NLP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Indian regional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scanned newspapers.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Department-wise news categorization.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alerts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(SMS, Email, App notification).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Deliver structured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feedback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government departments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AD08-820A-7F95-DBC5-ABEA333A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CBD6-442C-F8FE-70D8-19361C447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859972"/>
            <a:ext cx="10668000" cy="4953000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manual or semi-automated feedback loops are slow and lack granularity.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Recent advances in NLP and sentiment analysis allow automated classification from multiple resources.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Prior works: News sentiment analysis platforms, government e-feedback systems, use of OCR and AI for document processing.</a:t>
            </a:r>
          </a:p>
          <a:p>
            <a:pPr marL="76200" indent="0">
              <a:buNone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is this important?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Real-time feedback enables governmental responsiveness.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Automates adherence to SDG 4 (Quality Education) and SDG 9 (Industry, Innovation, Infrastructure).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Covers information dissemination across India's linguistic diversity and multiple regional media.</a:t>
            </a:r>
          </a:p>
          <a:p>
            <a:pPr marL="7620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9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Web scraping (Python –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BeautifulSoup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/Scrapy/Requests)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NLP &amp; Sentiment Analysis (NLP libraries – NLTK,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spaCy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BERT, etc.)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OCR (Tesseract, Google Vision)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Backend – Django/Flask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Database – PostgreSQL/MySQL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Frontend – React/Angular for reporting dashboard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Python, NLP libraries, OCR tools, Web scraping frameworks.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Server/PC with at least 8 GB RAM, GPU recommended for training ML models.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SDG Mapping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245B4-976E-6097-781B-785D620E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96369"/>
            <a:ext cx="106680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4 – Quality Education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→ Knowledge dissemination, NLP-driven awareness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9 – Industry, Innovation &amp; Infrastructure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→ AI-powered media monitoring &amp; digital governance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Innovation / Novel Contribution: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D6C61-0A1A-10F8-8168-34180AEA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99" y="3523426"/>
            <a:ext cx="68050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End-to-end multilingual feedback system.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OCR for scanned clippings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alerts for negative news.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Department-level categorization of news content.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https://github.com/suprathika22/CSE7101-Capstone-PSCS_35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711</Words>
  <Application>Microsoft Office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360 Degree feedback software for the government of India related News Stories in Regional Media using Artificial Intelligence/Machine learning</vt:lpstr>
      <vt:lpstr>Content</vt:lpstr>
      <vt:lpstr>Problem Statement Number: PSCS_35</vt:lpstr>
      <vt:lpstr>Objectives</vt:lpstr>
      <vt:lpstr>Background and Related Work</vt:lpstr>
      <vt:lpstr>Analysis of Problem Statement</vt:lpstr>
      <vt:lpstr>Analysis of Problem Statement (contd...)</vt:lpstr>
      <vt:lpstr>SDG Mapping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Suprathika Thakkola</cp:lastModifiedBy>
  <cp:revision>41</cp:revision>
  <dcterms:modified xsi:type="dcterms:W3CDTF">2025-08-19T16:31:14Z</dcterms:modified>
</cp:coreProperties>
</file>