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73" r:id="rId3"/>
    <p:sldId id="274" r:id="rId4"/>
    <p:sldId id="275" r:id="rId5"/>
    <p:sldId id="276" r:id="rId6"/>
    <p:sldId id="264" r:id="rId7"/>
    <p:sldId id="265" r:id="rId8"/>
    <p:sldId id="267" r:id="rId9"/>
    <p:sldId id="271" r:id="rId10"/>
    <p:sldId id="272" r:id="rId11"/>
    <p:sldId id="270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2.10703" units="1/cm"/>
          <inkml:channelProperty channel="Y" name="resolution" value="32.14286" units="1/cm"/>
        </inkml:channelProperties>
      </inkml:inkSource>
      <inkml:timestamp xml:id="ts0" timeString="2022-02-24T02:48:25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12153 8255,'18'0,"17"0,-17 0,-1 0,1 0,17 35,-17 1,-18-19,0 36,53 35,-53-52,0-1,18 18,-18-36,17 1,18-18,-17-18,17-17,54-18,-54 36,35-54,-34 53,52-17,-18 0,1-18,17 18,0-18,-17 35,17-35,-70 36,17-1,18-17,-35 35,34-18,-34 0,17 18,-35-17,36 17,-19-18</inkml:trace>
  <inkml:trace contextRef="#ctx0" brushRef="#br0" timeOffset="4471.8889">15081 8431,'18'0,"17"0,-17 0,17 0,18 0,18 0,-1 0,36 0,-18-17,18 17,-35 0,70-36,-53 19,0-1,18 18,-36-17,19-19,-54 36,-17-17,-1 17,1 0</inkml:trace>
  <inkml:trace contextRef="#ctx0" brushRef="#br0" timeOffset="5647.8978">15346 7497,'0'17,"0"1,0 17,0 0,35 1,-35-1,0 0,0 0,18 18,-18 0,0-35,0 17,0 1,17-1,-17 0,36 18,-36-18,0-17,0 35,0-18,0 0,0-17,17 35,-17-18,0-17,18-1,-18 19,0-19,0 19,0-19,18 1,-18 17,0 1,17-1,-17 0,18 18,-18-35,0-1,0 1,0 0,0-1</inkml:trace>
  <inkml:trace contextRef="#ctx0" brushRef="#br0" timeOffset="15559.0903">2611 14182,'35'0,"-18"0,19 0,17 0,0 0,-18 0,35 0,36 0,18 0,-18 0,70 0,-70 0,35 0,-18 0,18 0,-17 0,-1 0,-52 0,0 0,-54 0,18 0,-17 0</inkml:trace>
  <inkml:trace contextRef="#ctx0" brushRef="#br0" timeOffset="18055.8821">5909 13882,'18'0,"17"0,-17 0,35-18,-1 18,54-35,-18 17,18 18,35-17,-52 17,16 0,-16 0,-36-18,-18 18,-18 0</inkml:trace>
  <inkml:trace contextRef="#ctx0" brushRef="#br0" timeOffset="18423.768">6491 13970,'53'0,"71"0,17 0,-18 0,36 0,-36 0,18 0,-70 0,-18 0</inkml:trace>
  <inkml:trace contextRef="#ctx0" brushRef="#br0" timeOffset="19447.3125">3246 13053,'17'0,"1"0,17 0,18 0,-35-18,17-17,0-18,-17 35,-18 1,18 17</inkml:trace>
  <inkml:trace contextRef="#ctx0" brushRef="#br0" timeOffset="20071.9712">3757 12929,'53'0,"-35"-17,-1-1,54-17,-54 17,19 0,-19 18</inkml:trace>
  <inkml:trace contextRef="#ctx0" brushRef="#br0" timeOffset="20919.7277">4163 12876,'17'0,"1"0,0 0,-1 0,1 18,0 0,35-18,-36 0,54-18,-18-17,0-1,-18 36,53-35,-53 0,1 35,-19 0,1-18</inkml:trace>
  <inkml:trace contextRef="#ctx0" brushRef="#br0" timeOffset="25263.3751">4868 18203,'53'0,"18"0,17 0,53 0,-17 0,17 0,17 0,-16 0,-1 0,-18 0,1 0,-36 0,-35 0,-36 0,1-17</inkml:trace>
  <inkml:trace contextRef="#ctx0" brushRef="#br0" timeOffset="26871.3309">6368 16916,'17'0,"1"-18,-18 0,18 18,-18-35,35 18,-18-19,-17 1,18 17,-18 1,35-1,1-17,-19 17,36 0,-35 1,0 17,-1 0,-17-18,18 18,-1-17,1 17</inkml:trace>
  <inkml:trace contextRef="#ctx0" brushRef="#br0" timeOffset="28759.966">6650 16439,'0'36,"0"-19,18 19,-1-19,-17 1,18 0,-1 17,-17-18,18 1,0-18,-18 18,0-36,0 0,0 1,0-1,-18 1,18-1,0 0,0 1,18 17,-1 0,19 0,-1 0,-17 0,-1 0,-34 17,-1 1,18 0,-53 52,35-52,18 17,-17-35,-1 18</inkml:trace>
  <inkml:trace contextRef="#ctx0" brushRef="#br0" timeOffset="33511.2578">8714 18080,'53'0,"17"0,18 0,36 0,17 0,18 0,-18 0,0 0,-18 0,1 0,-54 0,-34 0,-1 0,-17 0,17 0</inkml:trace>
  <inkml:trace contextRef="#ctx0" brushRef="#br0" timeOffset="36344.1467">13635 17886,'-18'0,"36"-18,35-17,0 35,17-18,54 1,-1-1,18 18,0-35,18 35,-18-18,18 18,-53 0,17 0,-34 0,-1 0,-35 0,-36 0</inkml:trace>
  <inkml:trace contextRef="#ctx0" brushRef="#br0" timeOffset="36776.0555">13723 18009,'35'0,"36"0,35 0,-18 0,35 0,-34 0,16 0,-16 0,-1 0,-35 0,-18 0</inkml:trace>
  <inkml:trace contextRef="#ctx0" brushRef="#br0" timeOffset="38119.9939">17216 17992,'0'0,"17"0,18 0,18 0,18 0,0 0,34 0,54 0,17 0,-17 0,88 0,-18 0,-17 0,17 0,-70 0,-35 0,17 0,-71 0,-34 0,-19 0,-17 17,-35-17,-36 18,-34 0,-19-1,-17-17,35 36,-53-36,18 17,-53 18,53 18,-18-53,-17 0,53 18,-19-18,72 0,-1 0,54 0,-19 0,19 0,34 0,54 0,0 0,-1 0,36 0,-18 0,-17 0,-36 0,0 0,-17 0,17 0,-17 0</inkml:trace>
  <inkml:trace contextRef="#ctx0" brushRef="#br0" timeOffset="40712.154">19685 16863,'18'0,"-18"17,17 1,1 0,-18-1,18-17,-1 0,18 0,18 0,-35 0,53 0,-1-53,18-17,-17 17,-1 0,-17-35,-17 35,-1 0,-17 18,17-1,-18 1,-17 18,18-19,0 19</inkml:trace>
  <inkml:trace contextRef="#ctx0" brushRef="#br0" timeOffset="44408.066">11465 14252,'106'0,"53"0,53 0,-1 0,89 71,-35-54,52 1,18-18,106 0,-194 0,88 0,-105 0,-89 0,0 0,-88 0,-36 0</inkml:trace>
  <inkml:trace contextRef="#ctx0" brushRef="#br0" timeOffset="45560.0367">9260 9066,'0'0,"53"0,71 0,-36 0,53 0,53 18,-35 0,35-1,18 19,-1-1,-17-17,-70-18,17 0,-71 0,-17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2.10703" units="1/cm"/>
          <inkml:channelProperty channel="Y" name="resolution" value="32.14286" units="1/cm"/>
        </inkml:channelProperties>
      </inkml:inkSource>
      <inkml:timestamp xml:id="ts0" timeString="2022-02-24T02:49:29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6615,'17'-18,"1"18,0 35,-1 1,1 16,17 1,-17-17,-18-1,0-17,18-18,-1 0,19 0,34 0,-35-36,36-17,88 0,-71 1,71-37,-36 54,1-36,-19 36,19-18,-36 36,0-1,-52-17,-19 35</inkml:trace>
  <inkml:trace contextRef="#ctx0" brushRef="#br0" timeOffset="19224.2901">13476 6385</inkml:trace>
  <inkml:trace contextRef="#ctx0" brushRef="#br0" timeOffset="20199.3377">14305 5733</inkml:trace>
  <inkml:trace contextRef="#ctx0" brushRef="#br0" timeOffset="20855.9829">15452 5574</inkml:trace>
  <inkml:trace contextRef="#ctx0" brushRef="#br0" timeOffset="25943.5295">13458 6456,'18'0,"-18"-35,0 17,18 18,-18-18,17 18,-17-17,18-1,0 0,-1 1,-17-1,18 0,0 18,-18-17,17-1,-17-17,36 17,-36 1,0-1,17 18,-17-18,18 1,-1 17,-17-18,18 0,-18 1,35-1,-35 1,18 17,0-18,-1 0,1 18,-18-17,35 17,-17 0,-1-18,1 18,0-18,-18 1,35 17,-35-18,18 18,-1-18,1 1,17 17,-17-18,-1 18,1-18,-18 1,18 17,-1 0,1 0,0-18,-1 18,-17-17,18 17,0 0,-1 0,19-18,-19 0,-17 1,35-1,-17 18,0 0,-1 0,1-18,0 18,-1 0,1 0,-18-17,35 17,-17 0,-1 0,1 0,0 0,-1 0,1-18,0 18,-1 0,1 0,0 0,-1 0,1 0,-1-18,19 18,-19 0,19 0,-1-17,-17 17,-1-18,1 18,0 0,-1 0,1 0,-1 0,1 0,0 0,-1 0,19 0,-19 0,1 0,0 0,-1 0,1 0,17 0,-17 0,17 0,-17 0,-1 0,1 0,0 0,-1 0,1 0,-1 0,1 0,0 0,17 0,-17 0,17 0,-17 0,17 0,-17 0,17 0,-18-17,1 17,0 0,-1 0,1 0,0 0,-1 0</inkml:trace>
  <inkml:trace contextRef="#ctx0" brushRef="#br0" timeOffset="27272.1504">14235 5715,'17'0,"-17"18,18-1,0 1,-18 0,17-1,-17 1,18-18,-18 17,17-17</inkml:trace>
  <inkml:trace contextRef="#ctx0" brushRef="#br0" timeOffset="27912.0804">14340 5644,'0'0,"-35"0,18 0,-19 18,19 17,17-17,0 0,0-1,-18 19,18-19,0 1,0-1</inkml:trace>
  <inkml:trace contextRef="#ctx0" brushRef="#br0" timeOffset="28783.2393">13406 6350,'17'0,"-17"18,18-1,-1 1,1-18,0 18,-18-1,35-17,-17 0,-1 0,1 18</inkml:trace>
  <inkml:trace contextRef="#ctx0" brushRef="#br0" timeOffset="29151.4198">13529 6332,'-18'0</inkml:trace>
  <inkml:trace contextRef="#ctx0" brushRef="#br0" timeOffset="30200.2346">15487 5486,'18'17,"-1"19,1 17,0-18,-18-18,17-17,-17 18,0 17</inkml:trace>
  <inkml:trace contextRef="#ctx0" brushRef="#br0" timeOffset="30728.1752">15681 5433,'-18'17,"1"19,-1-19,-17 19,17-1,1-35,-1 18,-17-1,17 1</inkml:trace>
  <inkml:trace contextRef="#ctx0" brushRef="#br0" timeOffset="82984.8549">11024 9172,'0'53,"18"-18,17 1,-17-1,-18-17,35-1,-17-17,52-17,1-19,35-34,-36 35,18-18,18-18,0 0,-35 36,-18 18,-18-19,0 19</inkml:trace>
  <inkml:trace contextRef="#ctx0" brushRef="#br0" timeOffset="93879.4358">13653 15328,'0'53,"0"18,17 52,18-17,18 17,-35-17,0 18,35-18,-36-18,1 35,17-17,-17 0,-18-36,0-17,17 18,19-18,-36 0,17 0,-17 0,0 0,0-36,0 1</inkml:trace>
  <inkml:trace contextRef="#ctx0" brushRef="#br0" timeOffset="94775.9764">13653 16845,'35'0,"18"0,17 0,-34 0,69 0,19 18,17-1,0-17,53 53,0-35,35 0,18 35,0-36,-35 18,0 18,-18-35,-18 0,-17-1,-18 19,0-36,-35 0,-18 0,-17 0,-36 0,0 0,18 0,-18 0,-17 0,17 0,1 0,-1 0,0 0,0 0,18 0,-17 0,-1 0,18 0,-18 0,0 0,-17 0,17 0,-17 0,-36 0,-52 0</inkml:trace>
  <inkml:trace contextRef="#ctx0" brushRef="#br0" timeOffset="95400.2256">17163 17039,'17'0,"1"0,17 0,-17 0,52 53,1-35,-36 17,18-17,-18-18,-17 0,17 0,-17 17,0-17,-18 36,0-1,0-18,-36 19,1-1,0-17,0 35,17-53,0 17,-17 1,0-18</inkml:trace>
  <inkml:trace contextRef="#ctx0" brushRef="#br0" timeOffset="97119.3608">13688 14764,'0'17,"0"19,0 17,-18 35,1-35,-19 17,19-34,-19 34,36-35,-17 18,17-35,-18 35,0-36,18-87,18-1,17 1,-17 17,17-53,-35 71,18-18,0 0,-1 0,1 0,-1 0,1 18,0 17,17 18,-17 36,17 52,-17-35,17 35,18-18,-53-17,17 0,19-35,-36 0,0-1</inkml:trace>
  <inkml:trace contextRef="#ctx0" brushRef="#br0" timeOffset="97871.6065">13670 14852,'0'0,"0"53,18 0,-1 17,-17 1,18 17,-18-17,18-18,-18 52,17-52,1 0,35 53,-53-88,18 17,-18-17,0 17</inkml:trace>
  <inkml:trace contextRef="#ctx0" brushRef="#br0" timeOffset="99592.0274">14288 15946,'17'-36,"1"1,-18 17,17 1,-17-19,18 36,0-17,-1-18,1 17,0 0,-18 1,17-1,19 18,-19 0,18 0,-17 0,17 0,-17 0,17 0,-17 18,35-1,0 36,0-35,17 52,-34-34,-1-1,18 0,-18-17,-17-1,-1-17,-17 18,18-18,17 0,18 0,0 0,-18-35,1 17,16-17,19 0,-53 17,35-17,-18 17,-17-17,17 0,-18 35,36-53,-17 17,34-34,-35 52,1-17,34-36,-52 54,17 17,18-36,-18 36,-35-17,18 17,0 0,17 35,-35-17,35 17,1 18,-19 0,1-18,17 0,-17 1,35-1,-53-17,17-1,19 1,-1-1,0-17,18 0,-18 0,1 0,16 0,1 18,18-18,-18 35,17-17,-17 0,-17-18,-19 0,19 53,52-36,-71 18,19-17,-1-18,0 18,0-18,18 0,0 0,36 0,-19 0,18 0,-17 0,-1 0,-17 0,-17 0,-19 17,18 1,-35 0,36-1,17 19,-18-1,18 0,35 18,-35-18,18-17,34 17,-16-17,-37-18,19 0,-18 0,-35 0,-1 0,1 0</inkml:trace>
  <inkml:trace contextRef="#ctx0" brushRef="#br0" timeOffset="120247.386">14217 15893,'18'-18,"-1"18,1 0,0 0,-1 18,1-18,17 17,-17 1,-1-18,1 0,0 18,-1-18</inkml:trace>
  <inkml:trace contextRef="#ctx0" brushRef="#br0" timeOffset="122160.0659">18733 16316,'0'0,"35"35,0-17,-17 0,-1-1,1 1</inkml:trace>
  <inkml:trace contextRef="#ctx0" brushRef="#br0" timeOffset="122600.4022">18874 16281,'-18'0,"0"17,18 1,-35 17,17-17,-17 0,35-1,-17 1,-1 17,-17-17,35-1,-18-17,0 18,1-18</inkml:trace>
  <inkml:trace contextRef="#ctx0" brushRef="#br0" timeOffset="126983.5251">14623 15928</inkml:trace>
  <inkml:trace contextRef="#ctx0" brushRef="#br0" timeOffset="127319.3342">15134 15752</inkml:trace>
  <inkml:trace contextRef="#ctx0" brushRef="#br0" timeOffset="128056.0967">15699 15981</inkml:trace>
  <inkml:trace contextRef="#ctx0" brushRef="#br0" timeOffset="128607.7808">15646 15452</inkml:trace>
  <inkml:trace contextRef="#ctx0" brushRef="#br0" timeOffset="129047.5289">15910 15699</inkml:trace>
  <inkml:trace contextRef="#ctx0" brushRef="#br0" timeOffset="129424.2687">16475 15346</inkml:trace>
  <inkml:trace contextRef="#ctx0" brushRef="#br0" timeOffset="129863.9556">16845 15998</inkml:trace>
  <inkml:trace contextRef="#ctx0" brushRef="#br0" timeOffset="130256.3584">17321 15822</inkml:trace>
  <inkml:trace contextRef="#ctx0" brushRef="#br0" timeOffset="130959.3611">17780 16210</inkml:trace>
  <inkml:trace contextRef="#ctx0" brushRef="#br0" timeOffset="131415.4639">18045 16104</inkml:trace>
  <inkml:trace contextRef="#ctx0" brushRef="#br0" timeOffset="132271.9823">18256 16475</inkml:trace>
  <inkml:trace contextRef="#ctx0" brushRef="#br0" timeOffset="144599.8278">2910 10301,'0'0,"53"0,0-18,-17 1,34-1,-52 1,17 17,-17-18,-1 18,1 0,0-35,17 35,-18-18,1 0,0 18,-18-17</inkml:trace>
  <inkml:trace contextRef="#ctx0" brushRef="#br0" timeOffset="145976.3056">2152 12277,'0'35,"0"0,0 1,18 16,-18-34,0 17,17-17,-17 0,0 17,35-17,1-18,52-36,71-17,-89 18,71-18,-35 18,18-18,-71 53,0-18,-36 18</inkml:trace>
  <inkml:trace contextRef="#ctx0" brushRef="#br0" timeOffset="149919.3706">14552 17427,'18'0,"-1"0,1 0,0 0,-18 53,0-18,17 18,-17-17,18 34,17-17,-35-35,0 17,18-35,-1 18,1-1,0-17,17-35,0 0,-17-1,-18 19,0-1,0 89,0-18,0 17,0 1,0-18,0 17,0-17,0-35,0 17,0 18,-35-35,35-1,0 1,-18-18,0 0,-17 0,17 0,1 0,-1 0,1 0,-1 0</inkml:trace>
  <inkml:trace contextRef="#ctx0" brushRef="#br0" timeOffset="150575.9045">15169 17604,'0'53,"0"-18,0 0,0 18,0 0,0-18,0 0,0-17,18 17,17 1,-17-36,17 17,-17 1,0-18,-1 18,1-18,-1 0,1 0,0 0,-1 0,1 0</inkml:trace>
  <inkml:trace contextRef="#ctx0" brushRef="#br0" timeOffset="151055.7528">15381 17692,'0'-18,"18"36,-18-1,17 19,19-19,-36 1,17 17,1-35</inkml:trace>
  <inkml:trace contextRef="#ctx0" brushRef="#br0" timeOffset="151607.6356">15487 17674,'-18'35,"-17"18,17-17,1-19,-1 1,0 35,18-36,-17-17</inkml:trace>
  <inkml:trace contextRef="#ctx0" brushRef="#br0" timeOffset="152239.6296">15558 17568,'17'0,"1"0,17 0,-17 36,35 52,-36-35,19 17,-36-17,0 0,0-18,0 1,0-19,0 1,0 0,-18-1,18 1,-18 0,1-18,-19 0</inkml:trace>
  <inkml:trace contextRef="#ctx0" brushRef="#br0" timeOffset="152799.7109">16228 17903,'0'-17,"53"17,-36 0,1 0,0 0,-1 0</inkml:trace>
  <inkml:trace contextRef="#ctx0" brushRef="#br0" timeOffset="153279.8063">16281 18009,'0'18,"17"-18,19 0,-19 0,19 0,-19 0,1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2-02-24T02:54:08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4267 3867 347,'0'-21'293,"19"-18"-55,-19 28-24,8-18-36,-5 10-2,3 3-21,-3 3-10,-1 4-2,0 0-11,-1 3-18,0 2-11,0-1-30,1 3 0,0-1-5,0 3-14,-1 0-5,4 3 10,6 6-1,-2 1-1,3 1-8,-3 2-7,0-1 6,2-1-20,-1 1 7,1-2 18,-1-4 4,5 0 1,4-3-2,-8-3 0,8 0-16,31-18 22,-14 2-7,7-6-11,5-8-12,5-4 4,6-6-2,6-3-17,12-7-1,1-2-40,4-2-4,0-2-31,1 2-30,0 2-31,-3 2-26,0 5 13,-10 2-143,-5 9-130,-7 3 26,-7 5 24,-8 5 25,-5 4-36,-9 3 16</inkml:trace>
  <inkml:trace contextRef="#ctx0" brushRef="#br0" timeOffset="3940.4229">3753 15258 290,'-13'0'216,"13"0"-31,0-13-18,0 13-52,0 0-1,0 0-6,0 0-6,0 0-18,0 0-5,7 9-25,4 3 22,-1 1-16,2-3 24,-1 3-23,-1-3-7,2-1-11,-2-1 5,2 2 1,-2-1-2,-3-5-18,1 1 2,1-3-10,0 0 31,-1-2 6,1 0-12,15-11-10,-7 3-6,2-7-13,0 0 14,1-7 5,4-2-2,-2-3-5,7-3-10,1-2-15,0-2 20,2 0 0,3 0-30,1 2-22,-1 1-9,-2 3-53,-3 5 4,0 3 8,-1 6-289,-5 3 25,2 3 25,-6 4 32,-13 4 14</inkml:trace>
  <inkml:trace contextRef="#ctx0" brushRef="#br0" timeOffset="4873.5866">10372 15227 599,'0'0'152,"0"0"23,0 0-43,13 0-3,-13 0-19,0 0-16,0 0 12,39-7-41,-26 19 20,0-1-8,-1 3-17,5-1-6,-4-3-1,-1 1 11,1-2-21,-1-1 3,1-1-10,-3-3 25,1-3 9,3 0-17,-5-1-2,22-12-1,-10 2 16,0-5-14,2-3-3,2-3 3,6-6-27,1-1 22,1-3-22,6-5 11,0 1-24,4-3-1,-2 0 0,5-4-49,3 5-17,2-1-30,-1 2 7,3 4-321,-4 1 27,-4 1 24,-3 3 23,-3 2-20,-6 2 1</inkml:trace>
  <inkml:trace contextRef="#ctx0" brushRef="#br0" timeOffset="6828.0438">16777 15288 270,'0'0'227,"0"-16"-26,-2-5-39,6 17-37,2 2-1,-1 1-30,2 4 22,2 9-38,0 1 21,1 2 0,2 7-19,-4 2-2,-1 1-1,-4 0-33,2 1 30,1-2-27,-1 0 2,-1-3-12,5-2 23,0-3-4,-1-4 5,5-3 23,4-5-13,5-4 0,-8 0 4,29-19-14,-7 4 8,6-6-13,4-3 0,8-3 4,5-4-27,3-1 6,1-4-7,0-1 17,4-2-22,3-3-19,3 1-18,0 0-29,5 2-18,-6 3-25,2 0-16,-7 6 11,-7-1-188,-6 6-120,-4 5 25,-9-2 24,-6 5 7,-5 4 37,-8 1-30</inkml:trace>
  <inkml:trace contextRef="#ctx0" brushRef="#br0" timeOffset="10780.369">17386 11954 241,'0'0'223,"0"0"-47,0 0-8,0 0-24,0 0-17,13 0-11,-13 0-29,19 2 36,-17 2-14,1 1 18,-1-3-11,0 3 5,2-2-10,-2-2 9,0 2-16,2-2 13,-1-1-10,1-1-21,3 1-13,15-17 18,-5 7-21,2-3 12,4 0-34,2-3 18,2-1-25,4-1 1,3-1-7,3-1 12,0 1-5,4 0-18,1 3-9,1 0-20,-1 3-30,-1 3-44,-3 3-50,-4 3 12,-19 4-301,7 0 13,23 12 47,-29-5 8,-7 6 20,-3-1 15,-4 3 43</inkml:trace>
  <inkml:trace contextRef="#ctx0" brushRef="#br0" timeOffset="12360.444">22202 12565 234,'0'0'172,"13"0"11,-13 0-50,0 0 11,0 0-7,0 0-20,0 0 8,31-1 8,-25-1 9,0 0-24,15-5-6,0-2-4,6-1-7,-2-2 12,5-4-10,3-2-10,5-5-34,5 0-3,2-3 9,3 0-6,3-2-19,0 1 12,1 0-15,-1 3-22,-3 2 14,-1 1-35,-6 3-13,-5 4-63,-3 2-21,-6 2 11,-2 0-223,-8 3-58,-5 4 44,-5 1-2,-3 1 23,-4 1 5</inkml:trace>
  <inkml:trace contextRef="#ctx0" brushRef="#br0" timeOffset="18548.3682">7987 17167 274,'0'0'142,"0"0"-21,0 0-16,0-12 0,0 12-14,0 0-36,0 0-5,0 0 9,0 0-8,0 0-48,0 0 34,0 0-3,0 0-4,0 0-4,0 0 15,0 0-5,0 0-6,0 0-1,0 0 12,0 0-29,0 0 0,0 0-1,0 0-2,0 0 0,0 0 7,0 0-2,0 0-1,0 0-5,-9 7-2,11-2 0,2-2-1,-1 1-1,0 1-6,7 6 2,-3-2-24,-1-2 1,-3 0 35,2-1-12,4 4 0,-1-3 1,3 2-1,-4-2-23,0-1 2,-1 0 34,-1 0 4,-1-1-16,6 5 18,1-2-10,-4 0 25,0-1-40,-3-2 2,0 1-2,1-1 2,-3 0-2,1-1 17,-1-1 4,2-1-13,0 3 2,-4-1-30,5-1 18,-2-1 0,1 1 1,-2 0 0,1 0 21,-1 1-9,0-2-2,0 0 23,0-1-24,0 3-3,1-3 8,0 3 0,-1-3-3,0 2 4,0 0-1,0-2-39,0 0 3,1 2 36,1-1-2,-2 0 2,0 1-3,1-1 1,-1 1-2,3-1 0,-3 1-30,1 1 3,1-1 3,-2-1-12,2 0-4,-2-1 9,-1 3 3,3-1 3,-4 0 0,4 0 4,0 0 35,-2-2-3,2 2-37,-4 0 35,4-1 0,-2 0 11,2 0-4,-1 0-25,1 0-17,-2-1 18,1 1-3,4 1 4,-5-1-1,1 2 1,-1-2-1,0 0 44,2 1-6,-2-1-2,3 1-20,-1 0 16,1-2-2,-4 2-2,3-1 18,0 2-5,0-1-48,-1 0-30,1 0 3,10 3 4,-10-1 4,-2-2 3,3 0 33,-3 0-2,0-2 29,0 2-21,0-1 2,-1 0-1,0 0-1,2 0-5,-3 0 0,5 0-3,-3 1 2,0 0-15,-1-1 2,1 0 21,0 1-1,0-2-22,0 1-8,0 1 17,-2-1-1,2 3 2,-1-3-2,1 1-42,2 0 1,-4-2 6,3 3 27,-1-2-48,-2 1 15,1-1-57,-1-1 15,1 0-63,-1-1-28,0 0-97</inkml:trace>
  <inkml:trace contextRef="#ctx0" brushRef="#br0" timeOffset="19367.8081">8017 17227 299,'-1'0'113,"1"1"-16,0 1-7,1 1-9,0-1-10,2 0 21,1 1-10,-2 1-58,7 7-2,0 1 40,0 1-7,2 1-58,0 0 22,1-2-3,-5 4 30,11 0-1,-5 2-6,-2-1-3,5 1-17,-7 4 15,5-5-10,1 4-4,-1 0-20,-1 1 0,0 1 16,3 1-1,-3 0-1,2 1 12,-1 1 6,1-2-18,0 2-7,1-2 8,6 15-4,7-2 8,-6-3-12,-2-3 35,-2 0-44,1 1-8,-1-5 17,0 1-2,-3 0 0,5 3 1,-6-6-4,4-3 24,-4 0-43,-3 0 15,3 3 1,-6 4-24,5-5 2,-1 2 64,-1-7-41,1 3 15,-2 0-20,1-1 13,0-1 0,0-1-1,-1 1 5,-6-4-17,11 2 19,-5 1-16,-1-2-3,-3 1 39,1-6-31,3 2 19,-3-5-44,0 2 18,-2-2 11,3 3-10,-3-3-1,4-2 1,-6 2 14,7-1-1,-2 2-1,1-6-3,-6-1 13,2 4-1,-1-1-1,-1 0-31,-1-2 15,4 2 30,-5-2-39,5 0-1,-5-1-15,4 5 29,-3-2 3,8-1-6,-6 0 15,-3 4-15,0-5-11,5-2 10,-7 2-18,4-3 53,6 4-49,-8-3 45,-2-2-50,0 0 8,0 10 20,0-10-1,0 7 11,0-7-18,0 0-34,15 14 30,-13-13 12,0 1 12,-2-2-56,0-2 41,-2 4-5,6 0-1,-3 1 1,-4-3-4,-1 0-15,8 0 3,-6-1-40,4-1-57,-6-2-68,2-2-113,-2-3-33,1-2 8</inkml:trace>
  <inkml:trace contextRef="#ctx0" brushRef="#br0" timeOffset="20617.847">10177 17128 229,'-14'0'105,"-8"34"-36,14-22 25,-2-1-54,1 5 36,-5-4-28,5-1 7,-2 1-7,2 1 11,0-1-27,2 1 19,-4-2-5,4-1-5,-2 1 4,-2-1-5,4-3 14,0 0 5,-3 6-29,3-6 30,0 1 4,-4 0-30,-1 3-27,3-1 22,0 1 8,1-3-18,0 3-1,-2-1-2,1 1 7,-3 0-8,8-4-19,0 3 6,-5 0 7,-3 1-14,3 0 14,1 0 3,3-1-1,0-4-1,0 1 2,-1-1 2,1-1-12,-3 6 11,-2-2-2,4 1-1,-1 0-1,1-2-1,-4 3-12,3 0-1,-1 0-38,1-3 4,3 0 36,-2-1-7,0-1 21,2-1-7,-3 6 0,1-1-1,-2-3 0,2-1 0,-3 5 20,0 1-3,-5-1-49,8-4-3,-3 5 4,-1 1 3,1-3-4,-1 1 2,0 1 3,1 0-25,-2-2 26,5-3-47,-8 10 51,1-1-11,-1-4-30,5 4 44,-9 1-18,7-3-2,-2 0-8,5 0-33,-3-2 12,3 0 4,-6 0 2,7-1 47,-2 0-26,0-1 20,0 2-11,3 1-36,-3-4 23,1-1-4,2 1-17,-3 1-2,5-2 9,-3-4 4,0 5-16</inkml:trace>
  <inkml:trace contextRef="#ctx0" brushRef="#br0" timeOffset="21405.6307">10008 17136 301,'-2'2'118,"0"1"-27,1 1-13,-2 0 38,0 1-14,-6 7-14,2 0-11,-2 2-48,1-1-4,-4 4 26,-1-1-6,-1 1-5,1 2-3,2-1-5,-4 1-3,1 3-17,-3-3-20,2 1 13,-5-1 1,-3 5-4,1-2 2,-3 2 50,4 0-35,-4 0 6,-1 2 3,0-2 6,3 1-3,-2 0-4,2 0-10,2-1-10,-2-1-4,-2 2 22,-9 13-19,3-3-5,-1-2 34,7 0-34,1-6 1,2 0-8,-1-4 12,3 4-2,7-3 1,-6 0-2,-1-2 2,4-1-3,0 0-73,-1-1 59,-2-2 3,11 0-1,-11 0-34,0-1-37,9-1 42,-5-1-6,-4 6-37,2-9 9,1-1 15,1 0 4,3 2 16,-3 1-17,1-2 21,1-3 62,2-1-26,-1 4-17,1-2 12,2 3-11,-1-2 18,4-5 6,-1 3-46,-3 2-19,4-1-3,-3-3-14,3 1-46,0-1-70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2-02-24T02:54:48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11124 1592 421,'-15'0'285,"15"-12"-24,0 12-37,0 0-10,0 0-24,-14 0-19,14 0-11,0 0-29,-17-20-2,15 19-4,2 1-9,2 0-8,1 0-9,3 0-11,-1-1 13,17 1-28,5 0 1,6-1-1,-1 1-21,3 0 10,-3-1-19,3-1-3,3 0 4,-3 2-21,3-3 13,-2 1-16,0 0-1,0-1 10,-2 2-1,2-2-30,-3-1 25,1 2-12,-2-3-1,1 2-10,-1-1-4,-3-1 15,-2 4-14,-4-4-5,-3 3-4,-1-3-25,-4 2 7,-1 0-18,-6-1-8,-1 2-16,-2 0-8,0-1-22,0 1-40,-2 2 14,-1-1-139,-1 1-119,-1 0 24,-4 0 25,1 1 23,-1 1-76,-1 1 50</inkml:trace>
  <inkml:trace contextRef="#ctx0" brushRef="#br0" timeOffset="1005.995">11120 4306 383,'0'0'282,"0"0"-36,-12 0-31,12 0-22,0 0-23,0 0 4,0 0-17,0 0 1,0 0-24,0 0-22,0 0-6,0 0-21,0 0-10,12-26 20,-8 23-24,3 1-5,-2 0-8,10-3-11,2 0-1,-1 0 3,1-1-26,0 0-14,2 0-13,-1 1-11,-2 1-12,0-4-5,-2-1-27,-3 6 17,-3 1-30,-1-1-21,-2 2 8,-1 1-78,0-3-26,-2 1-74,-2 1-99,2 1 26,-2 0 20,0 0 27</inkml:trace>
  <inkml:trace contextRef="#ctx0" brushRef="#br0" timeOffset="1170.8527">11181 4312 655,'-2'2'203,"-1"0"-10,1 0-41,1-1-1,2-1-13,1 0-9,1-1-4,1-3-40,10-1-3,0 1-70,3-3-23,2 0 0,-2-3-182,1 2 14,1-2 18,2-1-177,-3-2 30,1-1 6</inkml:trace>
  <inkml:trace contextRef="#ctx0" brushRef="#br0" timeOffset="1881.1255">11440 2260 363,'0'-2'262,"1"1"-14,0-1-52,-1 0-15,0 1 2,1-1-36,0 0-12,1 2 13,-2 0-27,0 0 2,0 0-24,0 0-14,0 0 1,8-10-9,-5 7 4,-1 0-40,13-4 6,-8 2-5,1-1-16,-1 0 11,5-2-10,1 0 3,-1-1-9,0 3-27,1-4-1,-1 2-13,-1 1 5,-2 0-27,1 3 8,-5 0-41,1 0 30,-4 2-17,0 1-6,1-1-13,-3 2 9,0 0-49,2 3-24,-2-1-44,-3 1-60,0-1-46,-1 2-34,-6 6 5,0 2 7</inkml:trace>
  <inkml:trace contextRef="#ctx0" brushRef="#br0" timeOffset="2145.0357">11452 2309 309,'0'1'168,"0"1"16,1-1-18,1 0 0,1-1-37,0-1-11,0 0 9,4-1-35,-3 1-3,2-1 6,6-4-8,4 3-25,-3-4-7,1 2 5,0-1-17,-2 1 4,2 0-2,-5-1 3,-1 2-18,-1 0 13,-1 1-24,-2-1 4,0 1-7,0 2 16,1-1-17,-3 0 9,1 1-25,0 0 13,0 0-20,-1 0 6,-1 1-2,0-2-2,1 1-22,-1 0 2,1 0-6,0 1-19,-2 0 4,1 0-56,1 0-43,-2 0-36,0 0-73,0 0-43,0 0 15,0 0 11</inkml:trace>
  <inkml:trace contextRef="#ctx0" brushRef="#br0" timeOffset="6459.9908">11692 5254 425,'0'0'224,"0"0"-38,0 0-8,0 0-19,0 0-17,13 0 5,-13 0-21,0 0-13,0 0 11,0 0-31,0 0 8,0 0 1,0 0-24,0 0-5,0 0 9,0 0-25,0 0 22,14 0-14,-14 0-14,25-15 2,-15 5-4,-3 1 6,4-4-9,1 1 1,-1-2-14,2 1 8,-1-1 4,2-1-11,2 0 12,-2-2-25,3 0-10,0 2 14,0 1-8,2-2 2,-3 2 5,2-1-8,-3 2 8,5-1-24,-5 0-2,3 3 14,-4 1-14,0 0-10,-5 3-5,-2 1-3,0 0-25,-4 4-23,1 0 3,-2 1-38,0-3-22,-1 2 10,-1 2 12,0 0-103,0 0-86,0 0-67,0 0 4,-10 0 39,7 2 4,-3 2 3</inkml:trace>
  <inkml:trace contextRef="#ctx0" brushRef="#br0" timeOffset="7029.1458">11974 4942 350,'-4'1'186,"0"1"33,1-2-46,0 1-24,0 0-2,1-1-10,-1 1-5,1-1-20,2 1-10,-1 0-15,0 1-21,2-2-1,-2 1 1,2-1-3,-1 0 3,1 0-12,0 1-5,2-2-2,0 0-18,2 1 5,-2-2 1,2 2-24,-1-2 18,1 1-4,0-1-30,-1 0 30,4 0-4,5-5-9,2 2 15,-8-1-17,1 3-12,0-3 6,-3 5 15,0-1-22,-2 0 10,1 1 5,-1 0 5,-1 1-11,1 0 4,-2 0-4,1 0-2,0-2 4,-2 2-7,0 0 1,0 0 18,0 0-4,8 11 12,-6-7-18,0 1-2,-1 0-11,0 1-5,1 0 21,0 0-4,-1 0-10,2 10 2,0-4 3,0-3-2,-1-2 15,0 0-9,-1-1-2,-1-1-2,0 0 4,2-1 2,-2 0-10,1-1 19,0 0 4,-1-1 21,0 0 7,0 0-2,0-2-11,0 0 15,0 0-20,0 6 11,-1-7-9,0 0-5,0-2 6,0 2 17,0-2-12,-1 1 8,0-3-24,-1 2 20,1-1-22,-1 0 2,0-2 3,1 1-10,0 0 3,-1 0-14,-2 1 43,3 0-26,-3 0-11,3-1-14,0 2 31,-1 1-23,0-2-11,1 1-12,0-1-33,0 2-20,1 0-35,0-1-40,-1 2 14,-2 0-160,2 1 25,2 0 21,0 0 21,0 0-188,-7 0 25,-9 20 75,5-6 14,2-1-45</inkml:trace>
  <inkml:trace contextRef="#ctx0" brushRef="#br0" timeOffset="11007.8774">18942 5367 272,'0'0'281,"0"-13"-9,0 13-41,-20-26-28,21 20-7,-1 1-27,1 0 8,0 0-25,-1 5-13,0 0-8,0 0-17,0-7-8,0 7-7,0 0-5,0 0 25,10-11-16,-5 13-41,-2 0 14,3 2-9,6 7-17,-5-3-7,5-1 12,-1 2-11,1-1 5,-3 0-16,-1-2-5,-1-3 8,1 0 11,-1-2-2,2-1 2,0 0-18,20-14 20,-7-2-24,0-2 27,2-4 1,5-4-26,-1-2-17,0-4 15,2 0 4,6-2-31,-6 1-22,0-2-1,2 0-2,3 3-19,-1-1-6,-1 3-2,-2 2-34,-3 1-23,-2 2-30,-3 6 13,-3 1-124,-5 3-72,-4 2-81,1 3 21,-6 5 11,-2 3 55,0 0 1,-3 1 13</inkml:trace>
  <inkml:trace contextRef="#ctx0" brushRef="#br0" timeOffset="18329.0069">10262 6595 425,'-13'0'291,"13"0"-54,0 0-24,0 0-13,0 0-10,-14 0-41,14 0-17,0 0-2,0 0-15,-20-13-1,18 12-23,2 1-16,0 1-7,2 0-6,0 0-1,3 0-5,-1-1-20,17 4-32,-10-4-41,9 0 5,5 0-326,30-12-11,-21 5 29,2-2 1,5-2 44,-3 1 7</inkml:trace>
  <inkml:trace contextRef="#ctx0" brushRef="#br0" timeOffset="19152.4911">12778 6662 689,'0'0'241,"0"0"-33,0 0-41,0 0-16,0 0-14,0 0-42,0 0 1,0 0-8,0 0-27,0 0-25,0 0-36,0 0-31,7 23 4,-3-24-209,3 0 17,-1-1 21,2 0 14,-8 2 13,22-9-143</inkml:trace>
  <inkml:trace contextRef="#ctx0" brushRef="#br0" timeOffset="19309.0035">12834 6748 536,'0'3'168,"0"-1"1,2 1-36,1-2-55,3-1-9,16-6-120,1 0-238,6-1-1,3-8 1</inkml:trace>
  <inkml:trace contextRef="#ctx0" brushRef="#br0" timeOffset="20013.0482">15361 6610 262,'0'0'135,"0"0"-102,0 0-2,0 0 34,0 0-35,0 0-33,0 0-85,7 15-162</inkml:trace>
  <inkml:trace contextRef="#ctx0" brushRef="#br0" timeOffset="20189.3421">15355 6704 328,'2'2'198,"2"-1"-33,1 0-30,17-3-49,-10 2-10,27-13-290,-5 4-93</inkml:trace>
  <inkml:trace contextRef="#ctx0" brushRef="#br0" timeOffset="20786.4796">17561 6568 494,'0'4'238,"-1"-2"-49,1 1-46,1-2-1,1 0-9,2 0-10,-1 0-29,1-1-30,-4 0-30,11-2-35,8 2-1,-12 0-175,14-12-102,-12 10-28,1-1-10,-1 1-2</inkml:trace>
  <inkml:trace contextRef="#ctx0" brushRef="#br0" timeOffset="20940.8618">17659 6612 219,'0'3'246,"3"-1"-47,0-1-46,4 1-77,0-2-7,-2-2-221,17 1-97,-14 1-30</inkml:trace>
  <inkml:trace contextRef="#ctx0" brushRef="#br0" timeOffset="22849.7355">6101 8638 328,'0'-14'293,"0"14"-30,0-13-48,-28-5-11,27 13-29,0 2-36,0-1-30,1 2 13,1 2 7,-2 1-8,1 2-1,1-1-3,0 5-22,1-2-12,-1 0 2,7 8 10,-4-2-13,1-2-16,5 1 10,-2-4 8,0 0-4,1-3-6,1-2 4,0-1-14,5 0 25,27-16-38,-21 2 27,6-3-31,2-5 19,2-6-34,3 0-6,3-2-1,3-4 14,-4 4-61,0-3-8,0 3-30,1 0-12,-4 7-22,-3 1-58,0 6-16,-6 4 14,0 0-210,-4 7-14,-5 4 5,-15 1 24,7 0 33,7 14-20,-5 0 59</inkml:trace>
  <inkml:trace contextRef="#ctx0" brushRef="#br0" timeOffset="24765.0299">5435 10240 707,'0'0'214,"0"-14"-15,0 14-18,0 0-4,0 0-14,0-13-25,20-2-5,-19 13-23,-1 0-5,-1 1-24,2 0 6,-1 1-17,1 4-13,1-3 11,0 2-16,2 1 10,-2 0-26,2 1 23,5 8-8,0-3-17,-1 0 0,2-1 0,-2-4 9,0 0-2,6 1 29,-2-4-8,-12-2 14,16 0 7,21-16-25,-16 5 10,1-5-10,7-4 21,3-2-31,3-4-19,3-5 5,2-6 21,2-1-39,5 0-31,-2 1-14,2 0-21,-2 1-23,-3 6-50,-5 5-42,-1 5 17,-8 8-174,1 4-92,-7 7 41,-14 1 44,11 19-19,-15 0 53,-3 7 5,-1-12 13</inkml:trace>
  <inkml:trace contextRef="#ctx0" brushRef="#br0" timeOffset="25213.6876">5920 11580 210,'1'0'263,"0"-1"-43,-1 0-31,-1-1-15,3 2-14,2 0 0,-1-1 7,0 1-33,2 1 1,-1-1 0,1 3-10,11 3-9,-5-2-27,0 5 16,3-1-23,1 2 25,-2 0 3,0 1-23,2 1-24,-2-1 18,2 0-18,-2 3-10,2-6 20,-2-2 4,6-3-9,-4 0 15,4-3 0,-8 0 1,20-21-2,-6-1-26,1-7-9,10-7-2,3-8-23,0-5 2,6-3-47,3-11-79,7-4-64,6-8 15,7-5-282,2 0-7,-4 0 80,2 4 15,-3 0 52,-5 6-41,-5 9 17,-9 6 69</inkml:trace>
  <inkml:trace contextRef="#ctx0" brushRef="#br0" timeOffset="38451.0747">19584 8613 509,'0'0'163,"0"-14"-46,0 14 20,0 0-27,0 0 0,-19-28 18,20 26-41,0-3 13,-1 2-9,0 0-13,2 1 16,-1-1-29,-1 1-9,0 1 1,1-2-6,-1 2-8,0-2 24,0 3-27,0 0 18,0 0-12,0 0 2,0 0-22,2-6 6,0 6 20,0 0-2,0 1-1,1 0-11,0 2 19,0 0-2,0-1-22,0 1-1,1-1 5,1 0-6,8 6 16,-4-3-8,3-2 27,-3-2-20,0 3-5,2-4 8,-1 0 11,24-12-24,-10 0-14,3-4 10,5-6-23,3-4 25,3-3-9,5-2-5,-1 0-27,5-2 0,2 1-21,-1 5-24,-1 0-26,-4 4-31,-5 5 11,-2 4-119,-3 6-160,0 7 26,-18 1 25,1 0 17,19 17-28,-23-2 59,-7 5-13</inkml:trace>
  <inkml:trace contextRef="#ctx0" brushRef="#br0" timeOffset="39178.0411">19596 10162 394,'0'0'191,"0"0"-12,21 10-22,-17 8 5,0 4-3,2-4-29,2 0 1,-5 1 2,5-3-36,1-2-6,4-1 4,-1-4 1,1-5-22,0-3-4,-5-1-7,23-16 18,-9 4-30,3-6-10,1-5 9,-1 1-16,2-1-42,-2 0-46,2 2-21,-1 3 7,-6 2-208,-1 3-64,-3 6-19,0 2 22,-16 5 11,9 0 24</inkml:trace>
  <inkml:trace contextRef="#ctx0" brushRef="#br0" timeOffset="39581.1914">19500 11128 401,'-2'2'283,"0"-2"-74,0 1-23,2-1-20,-2 1-13,3 2-2,0-1-2,1 1-37,1 0-5,3 0-1,-2 0-24,9 4 8,4-3-26,0-3 17,-7 0-9,-3-1-16,6 0 5,5 0-14,22-19 16,-19 6 7,3-1-2,0-2-8,5-2-20,-1-2 0,1 2 12,-2-2-12,2 4-14,0 4-11,-3 2 5,4 4 26,-3 5-16,-12 1 8,23 18-33,-18-1-3,-3 2 4,-1 5 8,-3 4-18,0 2-34,-4 2-18,0 1-2,-1 4-48,-2-1 11,2-2-158,-5 1-137,-1-2 24,0 0 26,-2-17 17,0 5 46,0 3 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32.10703" units="1/cm"/>
          <inkml:channelProperty channel="Y" name="resolution" value="32.14286" units="1/cm"/>
        </inkml:channelProperties>
      </inkml:inkSource>
      <inkml:timestamp xml:id="ts0" timeString="2022-02-24T02:56:44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12330 8184,'88'0,"0"0,88 0,-17 0,53-52,-18 52,-18 0,36 0,52 0,-52 0,-35 0,-1 0,-70 0,35 0,-88 0,0 0,-18 0</inkml:trace>
  <inkml:trace contextRef="#ctx0" brushRef="#br0" timeOffset="3168.0525">18521 9966,'0'0,"17"0,1 18,0 35,-18-36,35 18,-35-17,18 0,-1-18,19 0,17 0,52-36,1-34,35-18,-17 35,35-53,17 35,-53 1,54-36,-107 71,1 17,-71 0,18 18</inkml:trace>
  <inkml:trace contextRef="#ctx0" brushRef="#br0" timeOffset="4728.0005">17657 8802,'35'0,"-18"17,1 36,0-35,-18 0,17 17,-17-17,18-18,0 0,-1 0,107 0,-1-53,54 0,-19-18,19 1,-1 34,89-34,-142 17,71 0,-17 18,-36-36,-35 71,-18-35,-35 17,-53 1,17 17</inkml:trace>
  <inkml:trace contextRef="#ctx0" brushRef="#br0" timeOffset="8312.313">13247 14411,'0'-18,"17"18,19 18,-19 0,1 17,35 35,-35-52,-18 0,17-1,18-17,-17 0,17 0,-17 0,106 0,-36 0,35-17,54-19,-19-34,1 35,53-18,-1 17,-17-34,18-1,-71 36,-17 17,-18-35,-18 36,-35-1,-36 18</inkml:trace>
  <inkml:trace contextRef="#ctx0" brushRef="#br0" timeOffset="9304.2423">17163 15610,'17'18,"1"17,0 36,-1-18,18 0,1 0,-19 0,1-36,0 1,-1-1,1-17,35 0,-18 0,71 0,35-35,18-18,0 36,-1-72,36 54,-53-18,1 18,-19 0,-35 17,-35-17,-18 17,-17 18,-18-17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</inkml:channelProperties>
      </inkml:inkSource>
      <inkml:timestamp xml:id="ts0" timeString="2022-02-24T02:57:10.4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15743 13672 628,'0'0'165,"0"-13"-67,0 13 19,0 0-3,22-30-2,-21 24-27,3-8-12,-1 6-8,-1-2 6,2-6-4,3 1-13,-1 1-2,3-2 17,-3 1-39,0 0 14,2-2 7,-2 0 2,3-1 10,-1 2-31,0-4 14,0 4-35,0 0 22,0-2-3,4 3-5,-5-3-1,4 0 13,-2-1-37,1 0 22,0 1-4,-1-2-4,2 0 3,0 1 7,1 0-10,2-2-8,-1-1 16,-1 2-15,0-1-16,0-1 35,-1-3-6,3 4-16,-1 1 3,3 0 6,-3 0-2,3 0 1,-3-2-3,2 0-4,-1 1 4,-1 3-17,3-1-10,-2 1 23,0 0 4,0-2-8,0-1-4,1 2 9,2 1-3,-2-2-5,2 1 15,-1 1-10,0-1 7,0 0-19,0-1 0,0 0 3,2 3 3,-3-1 21,2 1-7,0 0 2,0 0-22,0-1 9,1 3-4,-3-3 6,3 0 0,0 2-4,1 0 3,-1 0 3,2-1-20,1 3 21,-3-2-22,1 0 17,-1 0 10,-1 1-11,4 1-16,0-1 23,1 0 4,-1 1-9,-1-1 14,5 2-15,-2-1 18,-1-1-16,-2 2-19,4-1 13,-3 0 24,-1 1-11,4 1-17,-1 0 1,1 1 6,-2 0-1,3-2-16,-3 3 23,1-2-9,4 3 4,-1 0 13,0 0 1,0 0-19,4 1 20,-5-1-9,4 4 1,-1 0-1,2-1-10,1 1-19,-1 1 26,2 0-8,0 1 26,3 1-27,-4 1 7,1-2-1,1 2 9,-6 0 10,3 1-24,-17 0 13,8 0-8,2 0-11,4 0 5,0 0-15,1 0 20,0 0-22,1 0 31,-1 0-9,-1 0 6,-1 0 9,0 0-15,25 13 7,-28-10 1,2 3 4,-2 2-21,1-1-2,2-2 0,-3 3 19,0-1-14,0 1 0,0 1 18,3 0 15,0 0-24,0 3-7,-5-4-2,5 1-1,-4-2 9,3 1 16,-1-1-17,-2 0 1,4-1 6,-2 1-9,-4-5 11,4 4 12,-1 1-22,-1-3 6,1 0-9,3 2 26,1-3-21,-5 1 1,6 0 15,-3 0-18,1-1 16,0 0 1,4 2 2,-2-4-25,4 4 4,-3-1-11,0-1 29,6-1-13,-2 1 0,2-2 10,0 0-6,-18-1 5,9 0-11,4 0 6,0 0 1,34-10-19,-28 5 32,-1-1 4,1-1-33,1-2-4,-3 2 9,2-2 28,-2 2-13,-2-1-5,-1 1-17,-2-2-22,-1 0-70,1 3 9,-4 2-153,-8 0-91,-3 2-23,-4-1 11,-7 2 60,-3 1 13,0 0 22</inkml:trace>
  <inkml:trace contextRef="#ctx0" brushRef="#br0" timeOffset="911.3638">15625 13557 293,'0'0'299,"0"0"-86,0 0-28,0 0-11,0 0-35,0 0-10,0 0-22,0 0 10,0 0-39,0 0 0,4-23-1,0 24 0,3 1-8,-1 0-7,0-1-14,11 4 4,-5-3 1,6 6-12,-3-1-6,-1 0-10,-2-3 11,-2 0-25,-1-3-32,0 0 15,-3 2-29,2 0-37,-2-1 1,-1-2 7,0 1-112,-5-1-34,0 0-49,0 0-37,9 0-23,-9 0 23</inkml:trace>
  <inkml:trace contextRef="#ctx0" brushRef="#br0" timeOffset="1105.2787">15827 13500 719,'-2'-3'243,"1"-1"-23,-1 1-5,1 0-45,1 0-9,-2 1-5,2 0-21,-1 2 7,-1 0-17,1 5-19,0 0-12,-5 9-1,4 0-35,0 5 9,2-9-3,0 7-28,0 3-17,0 3-58,-11 28-56,6-25 9,5-14-300,0 4-6,0-1 31,0-2 74,0-5-45,0-8 40</inkml:trace>
  <inkml:trace contextRef="#ctx0" brushRef="#br0" timeOffset="1587.0524">16361 12391 835,'-3'-1'244,"3"-1"-20,-2 0-46,1 1-18,0 0-10,2 2-24,0 0-14,1 0 14,1 1-11,0 0-38,1 1-3,1 1-8,-1-1 3,6 6-5,1 1-17,-4-3 8,3 3-28,-1-4-23,-2 1-33,-1-1-10,0-2-29,-1 0 7,8 4 5,-5-3-155,-2-4-46,-2-1-100,1 1 8,1-1 6,-6 0 18,0 0 50</inkml:trace>
  <inkml:trace contextRef="#ctx0" brushRef="#br0" timeOffset="1817.0058">16516 12377 484,'-2'-2'282,"-1"-1"-68,-1 1 12,0 1-32,2-1-2,-2 2-39,0 2 4,-2 0-34,3 2-19,-6 6 6,4-1 6,-1-1-23,2 0-34,0 1 8,-1 5-21,0 1 10,2-3-11,3-2-3,-3 0-27,2-1-33,1-1-39,0-1-50,0-7 11,0 0-275,0 8-24,0-2 59,0-6 5,13 12 19,-9-10 0</inkml:trace>
  <inkml:trace contextRef="#ctx0" brushRef="#br0" timeOffset="2268.9803">17297 11703 290,'2'1'249,"1"0"-29,-1 3-6,1-1-18,1 2-38,9 4-24,0 2 13,-4-1-19,6 3-40,-1 0 10,-1 0-22,2 2 3,1 1-18,-4-4-8,2 0-12,-1 1-23,-3-1-47,0 0 7,0 3 3,2-6-65,-4-1-42,-1-3-73,-3-1-74,0 1-48,1-1 20,0 0 13</inkml:trace>
  <inkml:trace contextRef="#ctx0" brushRef="#br0" timeOffset="2537.7194">17554 11810 710,'-1'-3'271,"-1"0"-28,2 1-26,-1 0-3,0 0-37,0 2-22,-1 1 11,-1 2-26,1 2-12,0 0-7,-5 11-16,3 0-36,-2 2 14,2 2-21,-4 3 15,-3 4-17,4-3-10,-3-1-28,0 0-4,-1 3-54,2-4-20,2 3-33,-2-1 8,2-5-239,2 0-42,1-2-8,2-5 36,0-2 9,2-10 28,0 0-8</inkml:trace>
  <inkml:trace contextRef="#ctx0" brushRef="#br0" timeOffset="3399.2911">19708 11905 404,'0'0'285,"0"0"-50,0 0-22,0 0-4,0 0 10,13 0-42,-13 0 7,0 0 3,34 4-25,-21 8-15,-2 0-5,4 3-5,1-1-13,1 6-38,-3-4 4,2 3 8,0-1-25,-3 4-8,-1-1-10,1-1-2,-3-3-1,2 3-56,-3-3 0,-4-2-29,-2-2-32,-1-3-1,4 4-47,-4-4-39,-1-2 15,-1-3-135,0-5-126,0 0 38,0 0 23,0 0 24,-3 3 43,4-6-53</inkml:trace>
  <inkml:trace contextRef="#ctx0" brushRef="#br0" timeOffset="3599.4241">19921 11976 719,'-10'13'316,"-2"-1"-67,1 4-26,0 0-20,-4 4-11,2 0-48,1 1-18,0 4-9,-4-2-47,0 1-49,-4 2-86,-1 1 3,-6 2-247,5 1-58,-5 0 49,-8 2 10,-3 0 15,-7-2 43</inkml:trace>
  <inkml:trace contextRef="#ctx0" brushRef="#br0" timeOffset="6501.9046">16472 12480 385,'13'0'190,"-13"0"-6,0 0-40,0 0 1,0 0-41,0 0 32,0 0-21,0 0-13,0 0-3,0 0-9,0 0-18,0 0 1,0 0-16,0 0 2,0 0 0,0 0 4,0 0 11,0 0-22,0 0 9,0 0-18,0 0-6,0 0 10,0 0 7,0 0-29,0 0 27,0 0-16,0 0-20,0 0-7,0 0-25,0 0-15,0 0 4,-2-26-175,-10 16-143,0 1-28,-2 2 70,-3-5 9,-2 2 14,2-2 8</inkml:trace>
  <inkml:trace contextRef="#ctx0" brushRef="#br0" timeOffset="7723.0112">17424 11536 526,'0'0'255,"0"0"-10,0 0-31,0 0-36,0-13-6,0 13-16,0 0-17,0 0-25,0 0-9,0 0-7,0 0-1,0 0-22,0 0 5,0 0-15,0 0-17,0 0 12,-3 7 5,5-4-12,2 1 25,-2 0-43,1-2 15,1-1 18,0 1 5,1-2 6,0-2-26,9-6 26,2-4-12,1-5-3,1 1-26,1-3 21,0-2 5,0-1-15,0-2-22,-1 0 9,-1 3-6,0-4-28,-1 4-4,-3 1-3,0-2-33,0 3-14,-4 2-28,-1 1-41,-2 6-27,-1 4 14,-3 3-146,1 0-109,-3 2 13,0 1 32,0 0 7,1 4 16,-3 2 36,4 1 17</inkml:trace>
  <inkml:trace contextRef="#ctx0" brushRef="#br0" timeOffset="19842.0494">3281 7819 571,'-15'0'199,"15"0"-30,0 0-29,0 0-16,0 0-18,-14 0 3,14 0-14,0 0 5,0 0-6,0 0-11,0 0-28,13 1 8,10-4 0,-11 3-27,28-5 3,-14 2 7,2 1-9,2-2 7,1 0-15,2 1 3,2-1-13,-1 0-3,2 0 0,0-2-1,5 0 11,-2 1-35,-2-1 19,-1 2-4,-4 1 5,0 0-13,1-2-27,-1 3-1,-7 0-14,-5 2-14,-1 0 6,-19 0-58,12 0-15,-4 0-83,-8 0-146,0 0 37,6 0 10,-1 4 30</inkml:trace>
  <inkml:trace contextRef="#ctx0" brushRef="#br0" timeOffset="20106.9171">3410 7980 343,'-2'5'208,"3"-2"-5,2-1-45,2 2-1,12 0-46,3 0 8,5-2-7,1 0-10,5-1-7,0-1-21,4 0-14,1 1 25,-2 1-9,0-2-35,1 3 12,-1-2-12,3 3-5,-2 2 3,-2 1-8,-3 1 6,5 3-16,-6-2 2,-3 3-20,3-1-9,-5 2-28,1-4 1,-3 4 5,1-3 3,0 3-130,-5-2-113,2 0-61,-1-2 14,-3 1 32,0-2-30</inkml:trace>
  <inkml:trace contextRef="#ctx0" brushRef="#br0" timeOffset="21563.7032">20517 11437 373,'0'0'278,"0"0"-64,0-12-26,0 12-27,0 0-5,0 0-19,0 0-15,14-16 2,-9 18-7,3 9-18,2 0-8,2 2-13,0 5 10,-2 1-13,-6 1 9,8 2 2,-5 0-11,1 0 3,-2 2-4,-2-5-32,1-1 4,-3 2-11,1-8 9,0 4-17,-1-5 26,2-3-19,-1 0 20,0-1-18,0-2-17,-1-1-4,2-2 3,0-2-12,-4 0 16,0 0 15,16 0-2,16-15-37,-19 3 6,4-2 15,-1-4-12,-2 0-10,0-2 21,-4-2-33,1 0 12,-2-2-3,1 1 16,-1-3-5,-2 0 3,0 3-14,-3 0 20,-1 4-25,2 0 17,-3-2 8,0 8 28,-2 2-15,0 3 13,2 0-11,-2 3 22,0 5-9,0 0-3,0-7-25,0 7 9,0 0-11,2-7 23,-2 10 22,1 1-36,1 4 32,1 11-38,0 1 7,0 4 15,-1 4-4,5-1 12,-5 1-10,2 1 13,0-1-33,3-1 0,-1 2 12,2-4-1,1-1-12,2-5-40,1-1-45,-1-6-38,4-3-35,5-5 13,-11-4-278,7 0-10,23-11 19,-17-2 23,3 7 7,-4-3 17,0-4 32,-4 0 41,-1 0-22</inkml:trace>
  <inkml:trace contextRef="#ctx0" brushRef="#br0" timeOffset="21993.8429">20262 11381 382,'-2'0'288,"1"0"-29,-1 2-45,0 1-5,-1 0-28,0 4-26,-2 9 11,4 5-38,-3-2-15,2 4 1,1-1-34,1-9-1,0 6-13,14 28-8,-7-17-8,2-4-34,3-4-32,3-3-68,0 0 4,2-2 7,3-7-235,2-1-50,4-4 28,-5-5 18,-10 0 34,28-13 10</inkml:trace>
  <inkml:trace contextRef="#ctx0" brushRef="#br0" timeOffset="22307.0092">21344 11101 357,'8'-2'303,"0"1"-20,10 0-44,-7 1-26,2 0-6,21 11-43,-11-4-6,-1 4-22,-4 1 3,2 3 6,-5 3-33,-1 3-16,-5 2-4,-3 4 17,-3 1-45,-3-13-13,0 8 1,-17 29-6,8-20-18,-6-1 5,-3 0-36,-3 0 10,-4 1-25,0-3-22,2 0-19,-1-3 3,-5 1-60,0-2-6,1-2 12,-1-1-267,2-3 18,-2-1 16,4-6 42,-4 1 9,1-4 1</inkml:trace>
  <inkml:trace contextRef="#ctx0" brushRef="#br0" timeOffset="31082.0118">15730 13570 547,'0'0'217,"0"0"-5,0 0-53,0 0-17,0 0-6,0 0-27,0-13-6,0 13-2,0 0 0,0 0-11,0 0-2,0 0-23,0 0 11,0 0-18,0 0 20,0 0-14,0 0-8,0 0-8,-4-24 15,4 23-24,0 1 12,0 0-3,-1 0-24,2 0-1,-2 0 10,0 0-6,2 0-19,-1 0 6,1 1 11,-2-2 3,1 2-22,1-1 13,-3 0 2,2-1 0,0-1-22,1 4 1,-1-2 12,0 0-12,-1 0 8,1 0 4,0 0-10,-1 0 3,1 0-28,2 0 12,-2 0-30,0 1 8,0-1-19,-1 2 0,1 0-2,2 0-27,-2 0 1,0 1-17,0-1 8,1 0-46,-1 2-29,1-3-47,-2 3-54,2-1-65,0 1 30,1 0 0</inkml:trace>
  <inkml:trace contextRef="#ctx0" brushRef="#br0" timeOffset="31841.9416">15763 13665 672,'1'0'197,"1"-1"-21,-1 1-26,0 0-23,1-2 10,-1 2-19,0 1 6,0-1-34,0-1 5,0 0-40,0 2-11,-1-2 10,1 1-3,1 0 0,-2 0-17,0 1-10,0-1-2,0 2 0,2-1-24,-4 0 25,2 2-10,0 0 4,-3 1 1,1-1-6,-1 0-20,0 2 22,0-1-25,-1 1 26,0-1 6,1 0-18,0-1 3,-1 1-4,1-1 8,1-1 5,-1 0-28,2 0 7,-2-1 5,1-1 6,1 1-1,-2-4 4,2 2 2,1 1-21,0 0 15,-2-6-1,3 5 7,1-3 7,0 1-19,0-3 9,1 3-12,1-2 14,0 2-15,9-4 9,-2-1-3,-2 4-6,0 0 19,-2 3-17,-1-2-1,-1 2-4,-5 1 13,0 0-11,0 0-1,8 0 0,-8 0 2,0 0-3,13 11 13,-13-7-20,2-1 20,-4 2 1,0-1-4,0 1 3,-1 1-6,0-1 12,0 0-8,-7 6 9,1-2-2,1-2 11,2-3-1,0 1 14,0-3-19,1-1 3,0-1 0,5 0 14,0 0-20,0 0 8,-7 0-5,-2-12-8,8 7 4,1-1 11,2 1-7,-1-2-5,2 1-20,4-7 10,0 1-9,1 0 12,0 4-1,2-5 7,-2 2-8,-2 5-3,0 3 6,0 0-6,0 2 11,-2 0-10,-1 1-6,-3 0 3,0 0 13,0 0-1,0 0 2,13 11-16,-13-7-1,-1 0 6,0 0 3,-1-1 16,-5 10-23,-1-1 9,0-2 7,-5 0-10,4-6 4,-3 4 15,0 0-6,-1-2 13,3-2-4,-1-1 17,4-2-4,-2-1-12,9 0 5,-7 0-3,7 0 15,-7 0-1,-4-9-17,9 5-2,-1 1 2,2-2 0,1 1-32,1-1-10,2 0-22,4-7-13,3 3-37,-3 3 7,0 4-247,3-8-48,3 2 6,1-1 12,0 5 75,-2-1-37,2-1 32</inkml:trace>
  <inkml:trace contextRef="#ctx0" brushRef="#br0" timeOffset="33151.0999">19878 12115 367,'0'0'174,"0"0"-36,0 0 14,0 0-27,0 0-18,0 0 12,-29-13-5,26 12-2,-2 1-21,2 0-6,-1-2 8,0 1-4,1 0-15,0-2-3,1 0-3,-1 1-5,1 0 10,-2 0-23,2-1 1,1-1 12,-2 1-17,3 1-7,-1 0-3,1-1 11,-1 1-35,1 0 8,0 0 8,0-1-18,2 1-4,-1 2-16,0-2 15,0 1 4,-1 1-4,0 0-6,0 0 11,0 0 4,0 0-16,0 0 0,0 0 7,0 0-12,-1-3-1,-1 4 3,-1 0 9,-1-1-25,0 3 30,0-2-12,-1 1 0,-3-1 4,4 0-7,-1 0 20,0 2-22,-1-2 23,2 0-14,0-1 18,1 0 9,-1 1-22,2 1-1,0-1 18,0-1-4,0 0-7,1 1 4,0-1-7,1-1 7,1 1-7,0 0 9,2-1-26,0 0 26,1 1-10,-1-2-5,2 2-17,0-2 18,-1 1-10,-1 1 10,0-2-6,0 1-17,0 1 10,-1-1 4,0 1-6,0 0-4,2 0-5,-4 0 9,1 1 2,-3-1 16,2 3-17,-3-2 10,-3 1-25,2 1 29,-1-2-12,-1 1-1,-8 4 24,3-2-21,3-2 15,0 0-12,2 1-16,0-2 38,2 1-6,0-2-2,1 1-14,3-1 17,0 0 3,0 0-3,0 0-9,-6-1-7,8 0 13,1 0 6,-1 0-22,1 0 10,0-1-23,2 1-9,-1 1-28,0-1-16,1 1 6,0 0-92,0 0-71,0 0-86,-1 0-43,-4 0 34,0 0 20,7 0 39</inkml:trace>
  <inkml:trace contextRef="#ctx0" brushRef="#br0" timeOffset="33875.0639">19914 12072 362,'3'-2'224,"0"2"-30,-1 0-54,0 0 21,-1 1-51,0 0-18,-1 0 1,0 1-5,0 0-6,0 1-18,-2 0-1,0 0 3,-1 0 9,1 1-30,-1 1 7,-1-2 1,-1 1-16,0 0 19,-7 4-28,3-2 8,0-1-18,-3 2 13,2-3 5,1-3-1,2 2 25,0-3-6,1 1 3,4 1 1,2-2-14,0 0-11,0 0-14,0 0 8,-8 0 17,1-11-30,8 9 8,0-2-5,1 2-7,1-3 4,1 0-10,0 0 6,6-2 17,0-2-23,4 3 22,-4 1-22,-1 2-1,0-2-9,-1 4 15,-1-2 0,-2 2-18,3 0-11,-4 1 4,-4 0 2,0 0-2,8 0 5,-8 0-20,16 13 20,-13-10 5,-1 2-9,-1 0 3,-1-1 3,0 2 9,-1-1-1,-1 0-22,2-5 12,0 0 23,-14 22-1,7-12 7,-1-2-16,2-4 6,1 1-10,-1-2 5,2 0 13,0-1 2,-3 0-10,3-2 12,4 0-3,0 0-7,0 0 16,0 0-10,-7 0-6,-1-11 13,8 6 1,0 2-15,2-2-8,-1 0 16,2 0-15,0 0 3,1 1 10,-1 0-24,2 0-3,0 0 1,-2 1 20,1 1-16,1 0 2,-1 2 2,0-2-1,0 2-5,-1 2 13,-3-2-21,0 0 23,0 0-31,0 0 17,0 0 13,13 8-10,-13-5-1,1-2-3,-2 1 9,1-1 9,-1 2 13,1-2 2,0-1 6,-1 2 7,0-2 16,-1 1-3,1-1 6,-2-1-8,3 0 10,0 0-23,0 0-8,0-2-1,1 1 15,0-2-20,0 2-1,0 0-15,0-1-14,2 2-44,0-2-38,-1 3 7,0-1-245,3 1-72,-4 0 13,-1 3 13,0-1 13,-3 2 20,-4 8 9,-4 2 36</inkml:trace>
  <inkml:trace contextRef="#ctx0" brushRef="#br0" timeOffset="34594.2263">15382 13854 474,'0'0'357,"0"0"-50,0 0-23,0 0-24,0 0-40,0 0 15,13 16-47,-10 3-2,1 0-21,0 1-16,1 4-7,1-1-51,-2 2 6,-2 0-21,1 1-2,1 0 10,-1-2-21,-3-12 2,0 4 1,0 5-18,0-1-57,0 2-10,0-5-12,0-2-31,0-3-31,0-3-16,0-1-7,0-8-32,0 7 15,0-7-191,-1 4-70,-1-7 16,0-3 34,-4-9 19,1-4 18,-3-1 12</inkml:trace>
  <inkml:trace contextRef="#ctx0" brushRef="#br0" timeOffset="34821.0172">15344 13903 702,'0'-17'219,"3"-3"-18,-3 11-13,9-18-10,-4 11-6,1 0-21,-1 0-7,0 3-12,5 1-3,-2 2-3,-1 1-29,-1 3-17,2 3 5,-2 1-13,-1 1-15,-5 1-17,0 0 8,12 0 12,12 18-22,-18-10 1,5 3-12,-2 2-17,-3 2 1,-3 1 3,-2-4-12,-1-5 0,0 4-17,-10 20-8,4-13-26,-2-1 2,-1 1-8,0-2-58,-1 0 9,5 0 10,-5-3-179,3 0-109,2-3 32,1-1-1,0-2 10,0-1 30</inkml:trace>
  <inkml:trace contextRef="#ctx0" brushRef="#br0" timeOffset="35233.0427">15531 14087 840,'4'-1'242,"0"-1"-18,-2-2 1,0 3-38,0-1-10,0 2-26,0-2 7,0 0-29,1 0-20,-2 2-5,0-2-17,0 1-6,0 1-14,1 0-5,-1 0-20,1 0 15,0 0-12,-2 0-1,0 0-6,0 3 5,1-1-30,0 2 14,-1-1 0,-1 4-4,2-1-9,0 1 0,-1 1 2,0 5-7,10 14 0,-8-13 2,3 0 13,2-2-20,0-3-16,-1-2-11,0 0 5,0-3 14,0-1-7,1-3 12,0 1-1,0-1 7,1 0-14,4 0-8,8-14 8,-8 6 16,-3 0-5,0-1 18,-3 0-7,-2 2 2,-2 0-11,-2 0-6,0 0-6,0 7 15,0 0-5,0-7 11,-14-6-26,0 8-9,-2 5-42,-2-4-48,0 4-40,9 0 14,-5 0-290,1 0 15,0 0 66,0 0 17,2 0 23,-3 0 12,-10-11 43</inkml:trace>
  <inkml:trace contextRef="#ctx0" brushRef="#br0" timeOffset="35820.0312">16087 11996 513,'-2'-5'358,"0"2"-87,0 2-37,1 0-6,0 2-5,2 2-31,-3 0-14,1 3-36,1 2-6,-1 11 1,1-10-16,0 5-19,0 3-24,0 1 17,0-3-30,0 2 0,0-1-3,0-4 0,0 1-22,0-3-7,0-1 26,13 7-32,-12-10-4,-1-1 14,0-5 3,0 0-24,0 7-10,0-7-18,0 7 6,0-7-1,0 8-28,0-8-1,0 0 1,0 7-38,0-7-24,0 0-19,0 0 10,6 7-181,-5-7-113,-1-2 25,0 1 31,2 0 11,0 0 19,2 0 15,-2 0 35</inkml:trace>
  <inkml:trace contextRef="#ctx0" brushRef="#br0" timeOffset="36702.5111">20376 12338 605,'0'-3'337,"0"1"-33,0 3-45,0 1-6,0-2-20,0 0-38,-12 33 19,10-14-63,0 1-28,0 4 5,-2-1-34,1 4 8,0 0-4,-2 2-25,2-1 4,-2 0-10,0-1-17,3-4-16,-4-2-25,5-2 5,-1 1-39,-2-2 5,4-6-39,0-3 2,0-9-15,0 0 1,0 7-18,-1-2-62,2-6 41,1-3 11,0 0-37,1-10-10,1-3 28,0-2 24,-1-2-6,-1-3 20,-2 12 21,0-8 7,0-1 24,0-4 26,0 0 55,0-2 13,0 0 18,0 2 11,0 0 29,0 3-14,0 0 1,0 2 2,0 2-6,0 4 1,0-1 8,0 2-25,7 3-12,2-6-5,2 7 0,-4 3-12,0 1 20,0 1-26,1 1-1,1 1-14,7-2 15,-3 3-10,-1 0-8,-2 1-32,-10 0 19,8 0-17,1 0-15,-2 0 30,13 16-14,-16-8-11,0-2 2,-1 2 1,-3 1-13,0-1-33,-13 17 14,1-6-41,-1-2-15,-1 0-33,1-1-34,3-1 14,-3 1-185,4-5-65,4-2-16,-6 0 56,8 0 47,0-4-5,2 0 2,1-1 11</inkml:trace>
  <inkml:trace contextRef="#ctx0" brushRef="#br0" timeOffset="37057.08">20542 12547 439,'4'-1'371,"-1"-2"-66,2 1-37,-1 0-21,0 2-42,0-2-9,2 0-41,10-3-8,-4 4-8,-1 0-16,-1 1-33,-2-1-4,-3 1-24,-5 0 24,0 0-36,7 0 18,5 9-23,-6 5-1,-4-3-6,-2 1-15,0-2 16,-13 19 1,4-8-10,1 0 6,0-2 4,1-1-16,-3-1 20,5-1-2,2 1 17,3-5 22,-2-3-8,2-9 30,0 6 7,0-6 1,10 15-31,-2-13 1,14-3 0,-10 1-6,29-13-17,-14 4-8,2-3-91,-1 0-58,-2-2-49,2-2-82,1 0 21,-8-3-283,-1 2 66,-7 0 13,-7-3 34,-6 10 52,-13-16-1,-7 10 18,-5 4 43,-8 0 21</inkml:trace>
  <inkml:trace contextRef="#ctx0" brushRef="#br0" timeOffset="38399.0772">20552 12598 467,'0'0'108,"0"0"12,15 0-7,-15-13-19,0 13-26,26-17-5,-21 15-8,-3 0 14,2 0-20,1 0-19,-5 1 6,4 0 17,-1 0-8,-1-1-4,1 0-9,-1 2 3,-2 0 37,0 0-18,0 0-12,0 0 11,0 0-2,0 0 7,0 0-4,7 0-23,-7 0 10,0 0-8,0 0 23,6 0-14,1 11-1,-5-9-1,1 1-5,-1 1 7,-2 0 5,1 1-16,-1-2-4,0 2 9,1 1 15,-2-1-21,1-5 13,0 0 0,0 15-15,0-2 4,-10 15 11,6-20-10,1-1-9,0-1 11,1 0 12,-2 0-23,2 0-6,2-2 18,-3-4-14,1 4 10,1-1 3,0 0-6,1 1 6,0-4 26,0 0-27,0 0-1,0 0 4,24 15-5,-13-14-7,1-2 12,-4 1 10,7 0-14,16 13 8,-13-9-4,2 0 17,3-1-28,-7 2-4,1 2 6,-1 0-26,0 1 28,-1 2-32,-3 2 41,-7-4-36,-2 3 2,0-2-3,-3-9-5,0 12 9,-23 17 2,6-15 2,-6-2 24,1 3-27,-7-2-9,-1-2-23,-5 0-44,-4-2-41,-7-1-60,-8-2 15,-5-4-273,-7-1 10,31-1 51,-26 0-4,-85-13 54,54 7 18,-10-3 7,-11-2 27</inkml:trace>
  <inkml:trace contextRef="#ctx0" brushRef="#br0" timeOffset="39140.0967">16055 11665 481,'0'29'266,"0"-11"-33,0 9-21,0 2-50,0 2 4,0 2-23,0 0-20,0-4-30,-9 30 5,8-33-16,-1-2-12,-3-2 10,2-3-5,3-6-26,-1-2 17,0-2-15,-1-3-1,0-2-19,-2 1 18,2-5-21,1-1-5,-3-1 12,0-2-10,-5-8-16,2-4 0,1-4 4,0-2-8,2-3 1,-1 0-2,0-3 8,3 2-10,2 0 8,0 12 11,0-4 16,0-3-15,0-2-2,0 1 11,11-18-14,-4 25-1,-2-3 2,5 1 3,-3 3 17,5 1-26,0 2-2,0 3 11,3-1-17,-4 6 9,4-1-14,-4 2 18,-1 1-6,-10 1-15,9 0 10,-1 0-13,4 10-10,-11-6 28,1 1-26,5 8 1,-6 1 12,-1-6-9,-12 18 3,4-9-3,-4 0-11,3 1-25,2-4 6,-2 2 4,-5 0-21,3-3-9,1 1-35,3 0 10,3-5-172,-1-3-99,3 0 11,1 0 10,1-6 37,0 0 38,0 0 15</inkml:trace>
  <inkml:trace contextRef="#ctx0" brushRef="#br0" timeOffset="39398.0229">16291 11910 474,'0'-1'310,"1"2"-47,1 0-21,-2 0-18,1 3-9,0 1-48,-1 0-6,0 3-25,2 9-15,-2-7-7,0 4-12,0 3 4,13 19-43,-8-17-30,3 0-29,3 1-36,-2-3-33,4-2 7,0-3-227,3-2-85,7-2 20,-2-5 38,2-1 37,-9-2-32,6 0 47</inkml:trace>
  <inkml:trace contextRef="#ctx0" brushRef="#br0" timeOffset="39895.5385">17741 11342 394,'0'20'240,"2"3"-64,-2-12-22,0 5-14,0 5-21,0 1-8,0-1-27,0-1 3,0-2-12,0-2 10,15 18-32,-13-24-6,-2-10 22,0 8-17,0-2 1,0-6 1,0 8 13,0-8 7,0 0-11,0 0-1,-6 8 2,5-11 16,0-2-30,-1-2 15,0-11 9,-1-1-6,1-4-19,2 12 10,0-6-10,0-4 23,0-1 8,0-2-6,0 1 2,13-24 34,-10 30-26,2-5 33,0 6-55,4-4 33,-5 6-31,2-3 2,0 3-3,1 1-24,0 2 13,1 2-14,2-1 5,1 3-27,-3 3-3,-1 0 41,-1 3-6,0 1-48,0-1 1,-6 1-1,0 0 17,0 0-27,16 14 5,-13-9 16,-2 11-44,0 0-31,-1-7-16,0 7-26,-16 21-17,5-16-30,-3 2 14,0-4-176,1 0-96,-1-2 39,4-1-26,3-2 54,-2-4 32,2-2 32,2-1-10,2-3 11</inkml:trace>
  <inkml:trace contextRef="#ctx0" brushRef="#br0" timeOffset="40113.2736">17837 11367 212,'0'-7'366,"1"1"-78,6-7-28,-4 6-13,0-2-51,0 3-7,-1 1-40,1 1 0,2-1-28,-1 3-19,3-1-2,-1 2 5,0 0-42,0 1-17,-6 0-5,7 0-6,5 0-32,8 13-22,-12-8-18,-2-1-40,-1 1-26,0-2 9,-2 2-219,1-1-37,0 1 5,-2 0 28,1 0 54,1-1-63</inkml:trace>
  <inkml:trace contextRef="#ctx0" brushRef="#br0" timeOffset="40367.2525">18045 11421 383,'0'1'304,"2"0"-68,-1 1-21,0-1-11,-1 1-16,1-2-55,0 2 2,-1-1-25,1 2 9,0 0-25,0 1-6,-1-1 10,1 0-5,-1 1-1,0 0-21,0 0 20,0-1-15,1 2-9,-1-2 17,0-3 5,0 0-25,0 0 26,0 0-48,0 6-8,13 3 4,-6-9-14,1 0-35,15 0-57,-12 0-94,8 0 14,4 0-270,4 0 9,2 0 60,2 0 30,-1 0 24,34 14-1,-34-8 0</inkml:trace>
  <inkml:trace contextRef="#ctx0" brushRef="#br0" timeOffset="41610.198">20131 12367 489,'-30'56'149,"14"-28"-21,2 1 3,-2 2-17,1 0-40,-1 0 35,1 4 0,2-2-27,-1 3 0,2-1 3,-1 3-8,3-3-25,2 2 8,0 0 4,4 1 1,2-1-25,2-18 2,0 8-1,0 4 4,19 34-23,-5-32-2,1-3 21,5-1-39,5-6 29,5 1-18,0-2 15,0-3-19,0-2 1,6 1 11,-5-1 18,2-3-4,1-3-5,-6-2-6,1-1 10,0 0-4,2-1 2,-3-1-3,3-2 10,2 0-16,-2-1-11,3-3 38,2 0-11,-20 0 10,9 0-17,33-13 20,-24 6-23,-2-2 10,6 0-4,-3-6 2,-1 1-17,1-1 12,1-2 0,1-2-13,-3 0 26,2-4-11,-5 1-4,0-1 4,1 1 17,-1 0-4,-4-2-16,-1-1 6,-2 2 2,-2 0 8,-2-3-21,-1-1 17,-2 0-9,1 1 3,-4-4 28,2 1-37,-5 0 4,2-1-27,-4 0 12,0 0 16,-3 1 5,-1-5-32,1 3 15,-2 0-7,0 0-20,-4-1 0,3 1-8,-3 16-6,0-9 1,0-3 18,-11-28-14,5 27 2,-1 1 11,1 1-16,-7 0 8,-3 2-3,0 1-2,-4 0-2,-3 1-1,-2 4-10,-6-1 28,-3 0-26,0 2 11,-5 1 1,-4 0-2,0 3 8,0-1 2,-2 2 16,1 1-12,2 5-8,1-2 16,2 8-43,2-2-7,19 2-28,-10 0-1,-37 18-43,29-7 11,-4 0-299,1 5 25,-1 1-9,-3 2 65,1-1 15,-1 1 2,0-1 11,4 1 5</inkml:trace>
  <inkml:trace contextRef="#ctx0" brushRef="#br0" timeOffset="43669.0159">15384 13280 374,'-17'-12'152,"-16"-6"13,19 15-22,-5 3-15,10 0-19,-7 0 2,1 0-29,-19 14 7,15-7-31,1 3 24,-2 1-1,0 5-22,4 1-4,-1 0-5,1 1-9,0 2 11,-2 3-25,1 1 20,1 4-9,4 0-3,-4 2-20,3 1 27,-2 0-4,4 1-13,3 1 13,1 2-14,-1-2 10,2 0 17,3 1-42,0 1 18,2-3 15,1-16-1,0 9 5,0 6-29,12 33 3,-2-28 1,-4-4 13,3 2-5,3-2-12,-1-1 1,0 2 11,2 0-19,1-2 10,1 0-1,1-2-20,7 0 13,1 0 2,0 0-1,3-2-3,3-2 14,-2-3-22,0-1 9,2-3-8,2 0-2,0-4 0,0 0-9,2-4 5,-3-2 0,2-3 3,-2-1 11,4-2-9,1-2-4,-21 0 4,7 0 6,32-17-8,-23 6-4,-1 1 18,-4-4-26,2-1 13,0-4 9,-4-2-11,3-2 0,-2-1-7,-3-1 6,2-2 2,-5 2-10,-2 2 3,-2-6 2,-1 3-3,-3-1-7,1-1 17,-2 0-5,-4 0 6,0-2 5,-1 1-11,-1-2 1,-1-1 15,-3 16 2,0-7-17,0-5 8,0-3-5,0-1-14,0 0 13,0-2-4,-14-34 21,8 31-26,0 1 6,-2 0-3,-2 0 6,0 0-8,-1 1 10,-2 1 11,-3 3-18,-5 0 24,-1 2-25,-8 4 25,-5 2-7,-3 3-14,-3 3-6,-6 3 8,-2 4-31,-4 2-20,-4 5-25,-3 3-8,28 0 7,-16 0-299,-69 23-3,47-10 65,-6 5 4,3 3-1,-3 1 38</inkml:trace>
  <inkml:trace contextRef="#ctx0" brushRef="#br0" timeOffset="44792.5346">16331 14226 367,'0'0'405,"0"0"-92,0 0-50,0 0-47,-14-18-18,12 13-9,2 2-8,-2-2-46,2-1 5,0 3-22,-2-1-34,-1 0-8,1 1-21,2-1-25,0 1-29,0 3-37,0 0-19,0 0-10,0 0 6,-4-8-56,1 7-76,0 1-115,0 0-37,0 0 18,0 0 22,0 2 22,-1-1-34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F0276-2530-481C-A07D-6092377C23FD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DACAF-5E1D-4010-B892-87B7C3B3FE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1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DACAF-5E1D-4010-B892-87B7C3B3FE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0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E8A1B5-7F75-4E0E-9347-3B2EFE54916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042A702-5902-4ED4-B8E3-2D7047C67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E8A1B5-7F75-4E0E-9347-3B2EFE54916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A702-5902-4ED4-B8E3-2D7047C67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E8A1B5-7F75-4E0E-9347-3B2EFE54916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A702-5902-4ED4-B8E3-2D7047C67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E8A1B5-7F75-4E0E-9347-3B2EFE54916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A702-5902-4ED4-B8E3-2D7047C678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E8A1B5-7F75-4E0E-9347-3B2EFE54916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A702-5902-4ED4-B8E3-2D7047C678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E8A1B5-7F75-4E0E-9347-3B2EFE54916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A702-5902-4ED4-B8E3-2D7047C678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E8A1B5-7F75-4E0E-9347-3B2EFE54916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A702-5902-4ED4-B8E3-2D7047C67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E8A1B5-7F75-4E0E-9347-3B2EFE54916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A702-5902-4ED4-B8E3-2D7047C678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E8A1B5-7F75-4E0E-9347-3B2EFE54916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A702-5902-4ED4-B8E3-2D7047C67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0E8A1B5-7F75-4E0E-9347-3B2EFE54916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42A702-5902-4ED4-B8E3-2D7047C67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E8A1B5-7F75-4E0E-9347-3B2EFE54916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042A702-5902-4ED4-B8E3-2D7047C678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0E8A1B5-7F75-4E0E-9347-3B2EFE54916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042A702-5902-4ED4-B8E3-2D7047C67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7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Module 3</a:t>
            </a:r>
            <a:br>
              <a:rPr lang="en-US" dirty="0" smtClean="0"/>
            </a:br>
            <a:r>
              <a:rPr lang="en-US" dirty="0" smtClean="0"/>
              <a:t>Synthetic Curves Intro</a:t>
            </a:r>
            <a:br>
              <a:rPr lang="en-US" dirty="0" smtClean="0"/>
            </a:br>
            <a:r>
              <a:rPr lang="en-US" dirty="0" err="1" smtClean="0"/>
              <a:t>Hermite</a:t>
            </a:r>
            <a:r>
              <a:rPr lang="en-US" dirty="0" smtClean="0"/>
              <a:t> Cubic Curve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52400"/>
            <a:ext cx="90678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Conditions for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Hermite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interpolation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1. Endpoints: Two points are interpolated at a time by a parametric cubic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curve.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2. Tangent vectors: The direction of the tangent vectors establishes the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slopes (direction cosines) of the curve at the endpoints, and changes in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magnitude of the vectors allow modification of the shape of the curve.</a:t>
            </a:r>
          </a:p>
          <a:p>
            <a:pPr>
              <a:buNone/>
            </a:pP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                                        P(t), 0 ≦ t ≦ 1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7513" y="3048000"/>
            <a:ext cx="3228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3810000"/>
            <a:ext cx="4240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first derivation at the end points,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276725"/>
            <a:ext cx="32004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438800" y="2927520"/>
              <a:ext cx="2762640" cy="2832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9440" y="2918160"/>
                <a:ext cx="2781360" cy="285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2237"/>
            <a:ext cx="8763000" cy="6507163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Three important characteristics of </a:t>
            </a:r>
            <a:r>
              <a:rPr lang="en-US" sz="2000" dirty="0" err="1" smtClean="0"/>
              <a:t>Hermite</a:t>
            </a:r>
            <a:r>
              <a:rPr lang="en-US" sz="2000" dirty="0" smtClean="0"/>
              <a:t> basis function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 marL="566928" indent="-457200">
              <a:buAutoNum type="arabicPeriod"/>
            </a:pPr>
            <a:r>
              <a:rPr lang="en-US" sz="2000" dirty="0" smtClean="0"/>
              <a:t>Universality (change in one data point, moves all the others)</a:t>
            </a:r>
          </a:p>
          <a:p>
            <a:pPr marL="566928" indent="-457200">
              <a:buAutoNum type="arabicPeriod"/>
            </a:pPr>
            <a:endParaRPr lang="en-US" sz="2000" dirty="0" smtClean="0"/>
          </a:p>
          <a:p>
            <a:pPr marL="566928" indent="-457200">
              <a:buAutoNum type="arabicPeriod"/>
            </a:pPr>
            <a:r>
              <a:rPr lang="en-US" sz="2000" dirty="0" smtClean="0"/>
              <a:t>Dimensional independence – they are identical for each of the three model space coordinates, because they are dependent on only u</a:t>
            </a:r>
          </a:p>
          <a:p>
            <a:pPr marL="566928" indent="-457200">
              <a:buAutoNum type="arabicPeriod"/>
            </a:pPr>
            <a:endParaRPr lang="en-US" sz="2000" dirty="0" smtClean="0"/>
          </a:p>
          <a:p>
            <a:pPr marL="566928" indent="-457200">
              <a:buAutoNum type="arabicPeriod"/>
            </a:pPr>
            <a:r>
              <a:rPr lang="en-US" sz="2000" dirty="0" smtClean="0"/>
              <a:t>Separation of boundary condition effects – they allow the constituent boundary condition coefficients to be decoupled from each other</a:t>
            </a:r>
          </a:p>
          <a:p>
            <a:pPr marL="566928" indent="-457200">
              <a:buAutoNum type="arabicPeriod"/>
            </a:pPr>
            <a:endParaRPr lang="en-US" sz="2000" dirty="0" smtClean="0"/>
          </a:p>
          <a:p>
            <a:pPr marL="566928" indent="-457200">
              <a:buAutoNum type="arabicPeriod"/>
            </a:pPr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70720" y="2787120"/>
              <a:ext cx="6593400" cy="2459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4960" y="2780640"/>
                <a:ext cx="6606720" cy="247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172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Drawbacks of Cubic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spline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marL="566928" indent="-457200"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Due to its global control characteristics, by changing the position of a data point, the entire shape of the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spline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changes</a:t>
            </a:r>
          </a:p>
          <a:p>
            <a:pPr marL="566928" indent="-457200"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curve is always cubic regardless of the number of data points</a:t>
            </a:r>
          </a:p>
          <a:p>
            <a:pPr marL="566928" indent="-457200"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curve is less smoother than other synthetic curves</a:t>
            </a:r>
          </a:p>
          <a:p>
            <a:pPr marL="566928" indent="-457200"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Practically the direction and magnitude of the tangent vector is very difficult to know</a:t>
            </a:r>
          </a:p>
          <a:p>
            <a:pPr marL="566928" indent="-457200"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More intuitive to only specific points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3058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Any 3D space curve can be represented parametrically or non parametrically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explicit non parametric representation of 3D curve is given by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x=x , y=f(x) and z=g(x)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implicit non parametric representation of 3D curve is given by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x,y,z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= 0           and g(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x,y,z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)=0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Parametric representation of 3D curve is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X=x(u), y=y(u)    and z=z(u)    0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u="sng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39960" y="2698920"/>
              <a:ext cx="6432840" cy="3861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600" y="2689560"/>
                <a:ext cx="6451560" cy="387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533400"/>
            <a:ext cx="8305800" cy="5943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Its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necessary to build the entire curve by joining smaller segment of curves to each other, important characteristics while designing the curve include 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lang="en-US" sz="2700" baseline="0" dirty="0" smtClean="0">
              <a:latin typeface="Arial" pitchFamily="34" charset="0"/>
              <a:cs typeface="Arial" pitchFamily="34" charset="0"/>
            </a:endParaRP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AutoNum type="arabicPeriod"/>
              <a:tabLst/>
              <a:defRPr/>
            </a:pPr>
            <a:r>
              <a:rPr kumimoji="0" lang="en-US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Control points, </a:t>
            </a:r>
            <a:r>
              <a:rPr kumimoji="0" lang="en-US" sz="27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are necessary to control the shape of the curve, which could interpolate or extrapolate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AutoNum type="arabicPeriod"/>
              <a:tabLst/>
              <a:defRPr/>
            </a:pPr>
            <a:r>
              <a:rPr lang="en-US" sz="2700" b="1" baseline="0" dirty="0" smtClean="0">
                <a:latin typeface="Arial" pitchFamily="34" charset="0"/>
                <a:cs typeface="Arial" pitchFamily="34" charset="0"/>
              </a:rPr>
              <a:t>Axis Independence, </a:t>
            </a:r>
            <a:r>
              <a:rPr lang="en-US" sz="2700" baseline="0" dirty="0" smtClean="0">
                <a:latin typeface="Arial" pitchFamily="34" charset="0"/>
                <a:cs typeface="Arial" pitchFamily="34" charset="0"/>
              </a:rPr>
              <a:t>shape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of curve should not change when coordinate system is transformed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AutoNum type="arabicPeriod"/>
              <a:tabLst/>
              <a:defRPr/>
            </a:pP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Multiple</a:t>
            </a:r>
            <a:r>
              <a:rPr kumimoji="0" lang="en-US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values, </a:t>
            </a:r>
            <a:r>
              <a:rPr kumimoji="0" lang="en-US" sz="27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 is a single valued function, whereas a curve is a </a:t>
            </a:r>
            <a:r>
              <a:rPr kumimoji="0" lang="en-US" sz="27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multivalued</a:t>
            </a:r>
            <a:r>
              <a:rPr kumimoji="0" lang="en-US" sz="27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function of a coordinate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74720" y="1955880"/>
              <a:ext cx="6020280" cy="4623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360" y="1946520"/>
                <a:ext cx="6039000" cy="464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533400"/>
            <a:ext cx="8305800" cy="5943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+mj-lt"/>
              <a:buAutoNum type="arabicPeriod" startAt="4"/>
              <a:tabLst/>
              <a:defRPr/>
            </a:pPr>
            <a:r>
              <a:rPr kumimoji="0" lang="en-US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Local and Global Control, </a:t>
            </a:r>
            <a:r>
              <a:rPr kumimoji="0" lang="en-US" sz="27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part of the curve controlled regionally changes locally or change leads to global change by changing the control point position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AutoNum type="arabicPeriod" startAt="4"/>
              <a:tabLst/>
              <a:defRPr/>
            </a:pPr>
            <a:r>
              <a:rPr lang="en-US" sz="2700" b="1" baseline="0" dirty="0" smtClean="0">
                <a:latin typeface="Arial" pitchFamily="34" charset="0"/>
                <a:cs typeface="Arial" pitchFamily="34" charset="0"/>
              </a:rPr>
              <a:t>Flexibility, </a:t>
            </a:r>
            <a:r>
              <a:rPr lang="en-US" sz="2700" baseline="0" dirty="0" smtClean="0">
                <a:latin typeface="Arial" pitchFamily="34" charset="0"/>
                <a:cs typeface="Arial" pitchFamily="34" charset="0"/>
              </a:rPr>
              <a:t>analytical curves allow limited variety of shapes by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 changing the control points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AutoNum type="arabicPeriod" startAt="4"/>
              <a:tabLst/>
              <a:defRPr/>
            </a:pP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Order of continuity</a:t>
            </a:r>
            <a:r>
              <a:rPr kumimoji="0" lang="en-US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7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order of the curve defines the </a:t>
            </a:r>
            <a:r>
              <a:rPr kumimoji="0" lang="en-US" sz="27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kumimoji="0" lang="en-US" sz="27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number of DOF that are necessary to uniquely define that curve. Order of curve equals the </a:t>
            </a:r>
            <a:r>
              <a:rPr kumimoji="0" lang="en-US" sz="27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dof</a:t>
            </a:r>
            <a:r>
              <a:rPr kumimoji="0" lang="en-US" sz="27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of that curve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			order       deg.	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Point	            1                0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Linear           2                1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Quadratic     3                2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Cubic</a:t>
            </a:r>
            <a:r>
              <a:rPr kumimoji="0" lang="en-US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       4                3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>
            <a:spLocks/>
          </p:cNvSpPr>
          <p:nvPr/>
        </p:nvSpPr>
        <p:spPr>
          <a:xfrm>
            <a:off x="457200" y="533400"/>
            <a:ext cx="8305800" cy="5943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In CAD/CAM applications the smoothness of the curve</a:t>
            </a:r>
            <a:r>
              <a:rPr kumimoji="0" lang="en-US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 defined by its level of geometric continuity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lang="en-US" sz="2700" b="1" baseline="0" dirty="0" smtClean="0">
              <a:latin typeface="Arial" pitchFamily="34" charset="0"/>
              <a:cs typeface="Arial" pitchFamily="34" charset="0"/>
            </a:endParaRP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 When creating segments, the control of order of geometric continuity is important</a:t>
            </a: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lang="en-US" sz="2700" b="1" baseline="0" dirty="0" smtClean="0">
              <a:latin typeface="Arial" pitchFamily="34" charset="0"/>
              <a:cs typeface="Arial" pitchFamily="34" charset="0"/>
            </a:endParaRP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</a:t>
            </a:r>
            <a:r>
              <a:rPr kumimoji="0" lang="en-US" sz="27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</a:t>
            </a:r>
            <a:r>
              <a:rPr kumimoji="0" lang="en-US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7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zeroth</a:t>
            </a:r>
            <a:r>
              <a:rPr kumimoji="0" lang="en-US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order continuity means two curves join to form sharp corner at the joint</a:t>
            </a:r>
            <a:endParaRPr kumimoji="0" lang="en-US" sz="2700" b="1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lang="en-US" sz="2700" b="1" baseline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7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700" b="1" dirty="0" smtClean="0">
                <a:latin typeface="Arial" pitchFamily="34" charset="0"/>
                <a:cs typeface="Arial" pitchFamily="34" charset="0"/>
              </a:rPr>
              <a:t> First order continuity, both curves are tangent at the point of intersection it tangent at end of one curve equals tangent at the start of the next segment</a:t>
            </a:r>
            <a:endParaRPr lang="en-US" sz="2700" b="1" baseline="-25000" dirty="0" smtClean="0">
              <a:latin typeface="Arial" pitchFamily="34" charset="0"/>
              <a:cs typeface="Arial" pitchFamily="34" charset="0"/>
            </a:endParaRPr>
          </a:p>
          <a:p>
            <a:pPr marL="624078" marR="0" lvl="0" indent="-5143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</a:t>
            </a:r>
            <a:r>
              <a:rPr kumimoji="0" lang="en-US" sz="27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en-US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Second order continuity requires the curvature to be same </a:t>
            </a:r>
            <a:r>
              <a:rPr kumimoji="0" lang="en-US" sz="27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ie</a:t>
            </a:r>
            <a:r>
              <a:rPr kumimoji="0" lang="en-US" sz="27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radius of curvature at the end point of first curve and start of second curve is same</a:t>
            </a:r>
            <a:endParaRPr kumimoji="0" lang="en-US" sz="27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76200"/>
            <a:ext cx="9067800" cy="6781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Hermite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Cubic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spline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They are a general form of curves that are defined through a set of vertices (points)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                              Piece wise interpolation of a cubic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spline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It permits inflection within a curve segments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the curve passes through the data points and therefore interpolates thro the data points</a:t>
            </a:r>
          </a:p>
          <a:p>
            <a:pPr>
              <a:buFontTx/>
              <a:buChar char="-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Each segment is approximated by a parametric cubic polynomial to maintain the C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continuity</a:t>
            </a:r>
          </a:p>
          <a:p>
            <a:pPr>
              <a:buFontTx/>
              <a:buChar char="-"/>
            </a:pPr>
            <a:endParaRPr lang="en-US" sz="6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sz="6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sz="6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sz="6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sz="105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 cubic polynomial generates C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0,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1,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continuity in the associated curves</a:t>
            </a:r>
          </a:p>
          <a:p>
            <a:pPr>
              <a:buFontTx/>
              <a:buChar char="-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838200"/>
            <a:ext cx="4495800" cy="182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828800" y="4222230"/>
            <a:ext cx="6858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C0 continuity: no gaps or jumps in a curve</a:t>
            </a:r>
          </a:p>
          <a:p>
            <a:r>
              <a:rPr lang="en-US" sz="1600" dirty="0" smtClean="0"/>
              <a:t>C1 continuity: slope/tangent or first derivative continuity</a:t>
            </a:r>
          </a:p>
          <a:p>
            <a:r>
              <a:rPr lang="en-US" sz="1600" dirty="0" smtClean="0"/>
              <a:t>C2 continuity: curvature or second derivative continuity</a:t>
            </a:r>
            <a:endParaRPr lang="en-US" sz="16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24959" t="2041"/>
          <a:stretch>
            <a:fillRect/>
          </a:stretch>
        </p:blipFill>
        <p:spPr bwMode="auto">
          <a:xfrm>
            <a:off x="838200" y="5286955"/>
            <a:ext cx="7162800" cy="149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346400" y="1074600"/>
              <a:ext cx="6966720" cy="5655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360" y="1071360"/>
                <a:ext cx="6975360" cy="566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52400"/>
            <a:ext cx="9067800" cy="45720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parametric equation of a cubic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spline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given by</a:t>
            </a:r>
          </a:p>
          <a:p>
            <a:pPr>
              <a:buFontTx/>
              <a:buChar char="-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100" dirty="0" smtClean="0"/>
          </a:p>
          <a:p>
            <a:pPr>
              <a:buFontTx/>
              <a:buChar char="-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where P(t) is a point on the curve.</a:t>
            </a:r>
          </a:p>
          <a:p>
            <a:pPr>
              <a:buNone/>
            </a:pP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4663" y="685800"/>
            <a:ext cx="31146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1875020"/>
            <a:ext cx="4510088" cy="2502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0" y="4488836"/>
            <a:ext cx="5101340" cy="221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1600" y="4419600"/>
            <a:ext cx="3429000" cy="240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819400" y="5257800"/>
            <a:ext cx="1676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Tangent vectors at the end of the segment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32820" y="4147280"/>
            <a:ext cx="228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effect of change in magnitude of the Tangent vectors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1956600" y="533520"/>
              <a:ext cx="5390640" cy="3680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50840" y="526320"/>
                <a:ext cx="5399640" cy="3696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25" y="304800"/>
            <a:ext cx="44767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133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Thus,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3809" y="2209800"/>
            <a:ext cx="550134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32766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matrix form,</a:t>
            </a:r>
          </a:p>
          <a:p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3429000"/>
            <a:ext cx="3257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4943475"/>
            <a:ext cx="55340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72000" y="63246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P(t) = [t] [M</a:t>
            </a:r>
            <a:r>
              <a:rPr lang="en-US" sz="2400" baseline="-25000" dirty="0" smtClean="0"/>
              <a:t>H</a:t>
            </a:r>
            <a:r>
              <a:rPr lang="en-US" sz="2400" dirty="0" smtClean="0"/>
              <a:t>] [p]</a:t>
            </a:r>
          </a:p>
          <a:p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334000" y="3581400"/>
            <a:ext cx="1447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34200" y="3352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Coefficient matrix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8600" y="4191000"/>
            <a:ext cx="2590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10400" y="4038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Parametric matrix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486400" y="5221069"/>
            <a:ext cx="1447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86600" y="499246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Hermite</a:t>
            </a:r>
            <a:r>
              <a:rPr lang="en-US" dirty="0" smtClean="0"/>
              <a:t> matrix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53200" y="6858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Solving the four equations simultaneously for the coefficients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400800" y="5678269"/>
            <a:ext cx="533400" cy="189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86600" y="5449669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Geometric coefficient matrix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048000" y="2209800"/>
            <a:ext cx="426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86400" y="2362200"/>
            <a:ext cx="1905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352800" y="2514600"/>
            <a:ext cx="396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91400" y="2286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Blending fn or basis fn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98437"/>
            <a:ext cx="8763000" cy="6430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cubic polynomial has four coefficients and thus requires four conditions to evaluate. Conditions could be</a:t>
            </a:r>
          </a:p>
          <a:p>
            <a:pPr>
              <a:buNone/>
            </a:pPr>
            <a:r>
              <a:rPr lang="en-US" dirty="0" smtClean="0"/>
              <a:t>		-  combination of points and tangent vectors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hermite</a:t>
            </a:r>
            <a:r>
              <a:rPr lang="en-US" dirty="0" smtClean="0"/>
              <a:t> Cubic </a:t>
            </a:r>
            <a:r>
              <a:rPr lang="en-US" dirty="0" err="1" smtClean="0"/>
              <a:t>spline</a:t>
            </a:r>
            <a:r>
              <a:rPr lang="en-US" dirty="0" smtClean="0"/>
              <a:t> uses the above condition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property of tangent vector</a:t>
            </a:r>
          </a:p>
          <a:p>
            <a:pPr>
              <a:buNone/>
            </a:pPr>
            <a:r>
              <a:rPr lang="en-US" dirty="0" smtClean="0"/>
              <a:t>            - if both the vectors are constant, </a:t>
            </a:r>
            <a:r>
              <a:rPr lang="en-US" dirty="0" err="1" smtClean="0"/>
              <a:t>symmetricity</a:t>
            </a:r>
            <a:r>
              <a:rPr lang="en-US" dirty="0" smtClean="0"/>
              <a:t> is maintained</a:t>
            </a:r>
          </a:p>
          <a:p>
            <a:pPr>
              <a:buNone/>
            </a:pPr>
            <a:r>
              <a:rPr lang="en-US" dirty="0" smtClean="0"/>
              <a:t>          - if one changes though </a:t>
            </a:r>
            <a:r>
              <a:rPr lang="en-US" dirty="0" err="1" smtClean="0"/>
              <a:t>symmetricity</a:t>
            </a:r>
            <a:r>
              <a:rPr lang="en-US" dirty="0" smtClean="0"/>
              <a:t> is affected and the internal profile of the curve is affected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33316</TotalTime>
  <Words>623</Words>
  <Application>Microsoft Office PowerPoint</Application>
  <PresentationFormat>On-screen Show (4:3)</PresentationFormat>
  <Paragraphs>104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Module 3 Synthetic Curves Intro Hermite Cubic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 Curves</dc:title>
  <dc:creator>VITCC</dc:creator>
  <cp:lastModifiedBy>Windows User</cp:lastModifiedBy>
  <cp:revision>31</cp:revision>
  <dcterms:created xsi:type="dcterms:W3CDTF">2013-03-04T05:11:39Z</dcterms:created>
  <dcterms:modified xsi:type="dcterms:W3CDTF">2022-02-24T05:16:14Z</dcterms:modified>
</cp:coreProperties>
</file>