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9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98" r:id="rId11"/>
    <p:sldId id="299" r:id="rId12"/>
    <p:sldId id="327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17" r:id="rId21"/>
    <p:sldId id="318" r:id="rId22"/>
    <p:sldId id="319" r:id="rId23"/>
    <p:sldId id="269" r:id="rId24"/>
    <p:sldId id="320" r:id="rId25"/>
    <p:sldId id="323" r:id="rId26"/>
    <p:sldId id="324" r:id="rId27"/>
    <p:sldId id="325" r:id="rId28"/>
    <p:sldId id="272" r:id="rId29"/>
    <p:sldId id="273" r:id="rId30"/>
    <p:sldId id="274" r:id="rId31"/>
    <p:sldId id="275" r:id="rId32"/>
    <p:sldId id="276" r:id="rId33"/>
    <p:sldId id="277" r:id="rId34"/>
    <p:sldId id="307" r:id="rId35"/>
    <p:sldId id="308" r:id="rId36"/>
    <p:sldId id="309" r:id="rId37"/>
    <p:sldId id="310" r:id="rId38"/>
    <p:sldId id="278" r:id="rId39"/>
    <p:sldId id="311" r:id="rId40"/>
    <p:sldId id="326" r:id="rId41"/>
    <p:sldId id="312" r:id="rId42"/>
    <p:sldId id="279" r:id="rId43"/>
    <p:sldId id="296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6-26T06:59:28.284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381 922,'0'24,"0"1,0-25,0 25,0-1,0 1,0-25,0 49,0-24,-24-25,24 24,0-24,-25 49,0-49,25 25,-25-25,25 25,0 24,-24-24,24-25,0 24,-25-24,25 49,0-24,-25-25,25 49,0-24,-24-1,24 26,0-50,-25 24,25 25,0-49,0 50,-25-50,25 24,0-24,0 25,0 0,0-1,0-24,0 25,0-1,0 26,0-50,-24 24,24 25,0-49,0 50,0-26,-25-24,25 49,0-24,0-25,0 49,0 1,-25-1,25-25,0-24,0 25,0 0,-24-1,24-24,0 49,0-24,0-25,0 25,0-1,0 1,0-25,0 24,0 26,0-50,-25 24,25 1,0 24,0-49,0 25,0 24,0-49,0 49,0-49,0 25,0-1,0 1,0 24,0-24,0-25,0 24,0 1,0 24,0-49,0 25,0 24,0-49,0 25,0 24,0-49,25 25,-25-1,0-24,24 25,-24-25,25 24,-25 1,0 0,49-1,-49 1,25-25,-25 49,25-49,-1 25,26-1,-26 1,1-25,0 0,0 0,24 24,-24-24,-1 0,-24 0,50 0,-1 50,-24-50,-1 0,26 0,24 49,-50-49,51 0,-1 0,-25 49,50-49,-75 25,50-25,-49 0,49 0,-49 0,24 24,-24-24,24 0,-49 0,50 25,-1-25,0 0,1 0,49 0,-25 0,24 0,1 0,49 0,-74 0,25 25,0-25,-25 0,0 0,-25 0,-49 0,50 0,-1 0,0 0,-24 0,24 0,1 0,73 0,-74 0,50 0,0 0,49 0,-74 0,25 0,-25-25,-25 25,50-74,-50 50,1-1,49-24,-25-1,-50 50,26-49,24 0,0-25,-25 50,50-75,0 50,-50 0,50-1,-50 1,74-49,-24 49,-49-50,24 50,-50 0,26-25,-26 49,1-24,-25 0,25 24,-25-24,0 24,0 1,0-1,49-49,-49 25,0-25,0 50,25-99,-25 49,25 49,-1-24,1 0,-25-25,0 0,0 49,0-73,0 49,0-25,0 25,0 0,0-1,0 26,0-26,0 1,-25 25,25-50,0 49,-49 1,24-50,25 25,-49-1,24 26,0-1,1-49,-26 50,26-26,-26-23,26 48,-50 0,74 1,-50 24,1-25,-75-49,75 74,-50 0,50 0,-50-24,25-1,-25 25,1-49,-1 49,0-25,0 25,-24-24,49 24,0 0,-74 0,74-25,24 0,-48 1,48 24,26 0,-1 0,-25 0,26 0,-1 0,0 0,-24-25,-25 25,25-49,-1 49,50 0,-74 0,50 0,-26 0,-24 0,25-25,24 25,0 0,-49-24,74 24,-49 0,0 0,49 0,-50 0,1-25,49 25,-50 0,1 0,0 0,-1 0,26 0,-1 0,25 0,-49 0,24 0,0 0,1 0,24 0,-25 0,0 0,-24 0,24 0,0 0,-24 0,49 0,-49 0,24 0,-24 0,-1 25,1-1,24-24,1 25,-26-25,25 25,1-25,-1 0,-24 49,-1-49,26 0,-1 24,0 1,1-25,-26 0,26 25,24-25,-25 0,0 24,1 1,-1 0,25-1,0-24,-25 25,0 24,1-24,24-1,0-24,-25 49,25-49,-25 25,1-25,24 25,0-1,-25-24,25 25,-25-25,25 24,-24-24,-1 25,25 0,0-25,-25 24,25-24,0 49,0-49,0 25,0-25,0 49,0-49,0 25,-24-25,-1 25,25-1,0-24,-25 25,25-1,0 1,-24-25,-1 25,0-1,25 1,0-25,0 24,0-24,0 25,0 0,0-25,0 0,25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EA2C3-9E13-4CD2-B0A6-825CB2DBFCA6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3BF56-484A-4B7C-9CA0-6E1AA542B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09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0B90B-7A3B-4296-90D8-5B903B5FBC29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976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CD9C-91AE-4AE0-B213-62732BD846BE}" type="datetime1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EFBC-B4B2-4BE8-8A5F-27C1F9610570}" type="datetime1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5335-637D-4A2D-8963-799DB3575004}" type="datetime1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8185-7454-416B-B1DE-44E96B64536D}" type="datetime1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DF68-67B1-4E27-B95E-FD7885445584}" type="datetime1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2AAC-090F-4EF3-AA7E-6C412115B2BF}" type="datetime1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C153-9B47-4F36-9D40-5509D93A1BA9}" type="datetime1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2B8F-71F8-415C-83A8-9E7C29E278E3}" type="datetime1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236A-BFB8-4FE2-8CEC-4DBF3EA16832}" type="datetime1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7BEA-7CFD-4461-8888-63AFE26438D9}" type="datetime1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3D71-428B-4B29-AB3B-6CD76DAAC0BB}" type="datetime1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2E54F-4197-466B-B7F1-C42853769EA5}" type="datetime1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6B135-D99D-49BC-BD64-2BE416B082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990600"/>
            <a:ext cx="6553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Strength of Materials</a:t>
            </a:r>
            <a:endParaRPr lang="en-US" sz="32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 – Beam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(Deflection in beam)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G.Venkatachalam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Professor / SMEC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VIT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Chennai Campus</a:t>
            </a:r>
          </a:p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Chennai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68BC-065D-4725-BBF5-63999C2333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8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6313" y="666750"/>
            <a:ext cx="7191375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438400" y="228600"/>
            <a:ext cx="4343400" cy="39940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Cantilever beam with UDL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3" y="314325"/>
            <a:ext cx="9134475" cy="622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2000" y="228600"/>
            <a:ext cx="7772400" cy="4216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Cantilever beam with point load acting inside beam (not at free end)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24600" y="1447800"/>
            <a:ext cx="2514600" cy="108029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to solve?? How it is different from previous one??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5715000" y="685800"/>
            <a:ext cx="838200" cy="6858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1364060"/>
            <a:ext cx="5314950" cy="124777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762001" y="2956323"/>
            <a:ext cx="5314950" cy="1310877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762000" y="5010150"/>
            <a:ext cx="5314950" cy="13144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57998" y="2742292"/>
            <a:ext cx="1981201" cy="173893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Slope – no difference in slope from loading point to right end</a:t>
            </a:r>
            <a:endParaRPr lang="en-IN" sz="20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076951" y="3200400"/>
            <a:ext cx="704849" cy="331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86599" y="5369546"/>
            <a:ext cx="1447801" cy="4216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Deflection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153151" y="5572448"/>
            <a:ext cx="933448" cy="663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53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685800"/>
            <a:ext cx="6553200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62000" y="228600"/>
            <a:ext cx="7772400" cy="4216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Cantilever beam with point load acting inside beam (not at free end)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24600" y="1447800"/>
            <a:ext cx="2514600" cy="108029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to solve?? How it is different from previous one??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5715000" y="685800"/>
            <a:ext cx="838200" cy="6858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1000" y="5410200"/>
            <a:ext cx="2971800" cy="108029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Assume that beam length is “a” – only ‘AB’ is considered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62000" y="4876800"/>
            <a:ext cx="1066800" cy="4572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3575" y="352425"/>
            <a:ext cx="6829425" cy="615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685800" y="304800"/>
            <a:ext cx="3429000" cy="75097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BC is free of load -</a:t>
            </a: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el-GR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 is same from B to C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Left Bracket 4"/>
          <p:cNvSpPr/>
          <p:nvPr/>
        </p:nvSpPr>
        <p:spPr>
          <a:xfrm>
            <a:off x="2057400" y="1447800"/>
            <a:ext cx="152400" cy="4495800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2819400"/>
            <a:ext cx="1066800" cy="75097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Steps to find </a:t>
            </a:r>
            <a:r>
              <a:rPr lang="en-US" sz="2000" b="1" dirty="0" err="1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000" b="1" baseline="-25000" dirty="0" err="1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IN" sz="2000" b="1" baseline="-250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39592" y="3124200"/>
            <a:ext cx="609600" cy="245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19225"/>
            <a:ext cx="746760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762000" y="228600"/>
            <a:ext cx="7772400" cy="39940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Cantilever beam with 2 point loads- superimposing results of F</a:t>
            </a:r>
            <a:r>
              <a:rPr lang="en-US" sz="2000" b="1" baseline="-25000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F</a:t>
            </a:r>
            <a:r>
              <a:rPr lang="en-US" sz="2000" b="1" baseline="-25000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IN" sz="2000" b="1" baseline="-250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24600" y="914400"/>
            <a:ext cx="1600200" cy="4216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Slides 6 to 9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5753100" y="1714500"/>
            <a:ext cx="990600" cy="4572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58000" y="4607546"/>
            <a:ext cx="1828800" cy="4216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Slides 12 to </a:t>
            </a:r>
            <a:r>
              <a:rPr lang="en-IN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6858000" y="3886200"/>
            <a:ext cx="990600" cy="609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88" y="814388"/>
            <a:ext cx="8810625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762000" y="228600"/>
            <a:ext cx="7162800" cy="4216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Cantilever beam with UDL applied over portion of beam</a:t>
            </a:r>
            <a:endParaRPr lang="en-IN" sz="2000" b="1" baseline="-250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781790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762000" y="228600"/>
            <a:ext cx="7162800" cy="39940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Simply supported (SS) beam with a point load at middle</a:t>
            </a:r>
            <a:endParaRPr lang="en-IN" sz="2000" b="1" baseline="-250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0" y="838200"/>
            <a:ext cx="4724400" cy="68505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Moment equation is not continuous i.e. not same for all regions – limitation of double integration</a:t>
            </a:r>
            <a:endParaRPr lang="en-IN" baseline="-250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7239000" y="2362200"/>
            <a:ext cx="1828800" cy="3048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7010401" y="4799011"/>
            <a:ext cx="3048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391400" y="4572000"/>
            <a:ext cx="1524000" cy="68505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Only left half is considered </a:t>
            </a:r>
            <a:endParaRPr lang="en-IN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6858000" y="3886200"/>
            <a:ext cx="304800" cy="2590800"/>
          </a:xfrm>
          <a:prstGeom prst="rightBrac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6972300" y="1790700"/>
            <a:ext cx="3810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013" y="238125"/>
            <a:ext cx="8181975" cy="638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000125"/>
            <a:ext cx="57150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381000" y="1295400"/>
            <a:ext cx="1524000" cy="98142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point load is not at middle……</a:t>
            </a:r>
            <a:endParaRPr lang="en-IN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4495800"/>
            <a:ext cx="1524000" cy="127778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UDL is applied only over a portion……</a:t>
            </a:r>
            <a:endParaRPr lang="en-IN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6400" y="381000"/>
            <a:ext cx="3200400" cy="68505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 double integration be applied for following cases???</a:t>
            </a:r>
            <a:endParaRPr lang="en-IN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6858794" y="1447006"/>
            <a:ext cx="6096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34000" y="6032045"/>
            <a:ext cx="3200400" cy="36875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not, what is other option??</a:t>
            </a:r>
            <a:endParaRPr lang="en-IN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5400000">
            <a:off x="5982891" y="3542903"/>
            <a:ext cx="4799806" cy="1588"/>
          </a:xfrm>
          <a:prstGeom prst="curvedConnector3">
            <a:avLst>
              <a:gd name="adj1" fmla="val 50000"/>
            </a:avLst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685800"/>
            <a:ext cx="69246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5715000" y="304800"/>
            <a:ext cx="2971800" cy="75097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be used in deflection of beam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696264" y="838200"/>
            <a:ext cx="990600" cy="4817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48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52713" y="534988"/>
              <a:ext cx="1928812" cy="1366837"/>
            </p14:xfrm>
          </p:contentPart>
        </mc:Choice>
        <mc:Fallback>
          <p:pic>
            <p:nvPicPr>
              <p:cNvPr id="2048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6233" y="528508"/>
                <a:ext cx="1941772" cy="137979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95325"/>
            <a:ext cx="5915025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3124200" y="228600"/>
            <a:ext cx="3810000" cy="39940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Macaulay’s method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29400" y="1994862"/>
            <a:ext cx="2209800" cy="173893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equation 1 – only first term for portion AC; both terms for portion CB</a:t>
            </a:r>
            <a:endParaRPr lang="en-IN" sz="20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6018212" y="2817812"/>
            <a:ext cx="534988" cy="15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553200" y="4191000"/>
            <a:ext cx="2209800" cy="140961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integration of (x-1) is carried out?? – point to note</a:t>
            </a:r>
            <a:endParaRPr lang="en-IN" sz="20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5943600" y="5257800"/>
            <a:ext cx="534988" cy="15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562600" y="838200"/>
            <a:ext cx="3124200" cy="68505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Simply supported (SS) beam with a point load </a:t>
            </a:r>
            <a:r>
              <a:rPr lang="en-US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 at middle</a:t>
            </a:r>
            <a:endParaRPr lang="en-IN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19113"/>
            <a:ext cx="609600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6705600" y="3962400"/>
            <a:ext cx="2209800" cy="173893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equations 4 &amp; 5 – only first &amp; 3</a:t>
            </a:r>
            <a:r>
              <a:rPr lang="en-IN" sz="2000" b="1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I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terms for portion AC; all terms for portion CB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29400" y="1600200"/>
            <a:ext cx="2209800" cy="140961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 finding C</a:t>
            </a:r>
            <a:r>
              <a:rPr lang="en-IN" sz="20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term pertaining to CB is excluded. Why???</a:t>
            </a:r>
            <a:endParaRPr lang="en-IN" sz="20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57200"/>
            <a:ext cx="508635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6019800" y="457200"/>
            <a:ext cx="2743200" cy="75097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Force is taken (</a:t>
            </a:r>
            <a:r>
              <a:rPr lang="en-I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kN</a:t>
            </a:r>
            <a:r>
              <a:rPr lang="en-I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hence E is </a:t>
            </a:r>
            <a:r>
              <a:rPr lang="en-I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kN</a:t>
            </a:r>
            <a:r>
              <a:rPr lang="en-I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/m</a:t>
            </a:r>
            <a:r>
              <a:rPr lang="en-IN" sz="2000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IN" sz="2000" baseline="300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48400" y="2743200"/>
            <a:ext cx="2438400" cy="206825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l-GR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Sign changes from C to B – so zero slope is between C and B – hence </a:t>
            </a:r>
            <a:r>
              <a:rPr lang="en-I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IN" sz="20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en-I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between C and B. </a:t>
            </a:r>
            <a:r>
              <a:rPr lang="en-I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IN" sz="20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not </a:t>
            </a:r>
            <a:r>
              <a:rPr lang="en-I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IN" sz="20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en-I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0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2800" y="5486400"/>
            <a:ext cx="5334000" cy="75097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equation4, find the location of zero slope – substitute that ‘x’ value in 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equaion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 – that is </a:t>
            </a:r>
            <a:r>
              <a:rPr lang="en-I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IN" sz="20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en-I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0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7505700" y="5143500"/>
            <a:ext cx="5334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762000"/>
            <a:ext cx="7662862" cy="5811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447800" y="152400"/>
            <a:ext cx="6705600" cy="4216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Simply supported (SS) beam with a point load and UDL</a:t>
            </a:r>
            <a:endParaRPr lang="en-IN" sz="2000" b="1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4888" y="1566863"/>
            <a:ext cx="71342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989330"/>
            <a:ext cx="5943600" cy="4879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447800" y="152400"/>
            <a:ext cx="6705600" cy="4216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Simply supported (SS) beam with a point load and UDL</a:t>
            </a:r>
            <a:endParaRPr lang="en-IN" sz="2000" b="1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716597"/>
            <a:ext cx="5943600" cy="5424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5410200"/>
            <a:ext cx="1992630" cy="1255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706120"/>
            <a:ext cx="5943600" cy="544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85800"/>
            <a:ext cx="7086600" cy="583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905000" y="152400"/>
            <a:ext cx="6705600" cy="39940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loading is defined by “RATE OF LOADING”…..</a:t>
            </a:r>
            <a:endParaRPr lang="en-IN" sz="2000" b="1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24600" y="5410200"/>
            <a:ext cx="2438400" cy="105804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we have to start with 4</a:t>
            </a:r>
            <a:r>
              <a:rPr lang="en-US" sz="2000" baseline="30000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000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order differential equations</a:t>
            </a:r>
            <a:endParaRPr lang="en-IN" sz="2000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6134100" y="2989972"/>
            <a:ext cx="4800600" cy="1588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305800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5486400" y="5181600"/>
            <a:ext cx="3276600" cy="127778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substituting C</a:t>
            </a:r>
            <a:r>
              <a:rPr lang="en-US" b="1" baseline="-25000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C</a:t>
            </a:r>
            <a:r>
              <a:rPr lang="en-US" b="1" baseline="-25000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equation 3, we can follow the double integration as discussed previously.</a:t>
            </a:r>
            <a:endParaRPr lang="en-IN" b="1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2538" y="471488"/>
            <a:ext cx="6638925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990600" y="3886200"/>
            <a:ext cx="3124200" cy="259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95800" y="3886200"/>
            <a:ext cx="3124200" cy="259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ket 5"/>
          <p:cNvSpPr/>
          <p:nvPr/>
        </p:nvSpPr>
        <p:spPr>
          <a:xfrm>
            <a:off x="2286000" y="1371600"/>
            <a:ext cx="228600" cy="2286000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1524000"/>
            <a:ext cx="1371600" cy="140961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Methods to be used to find deflection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76400" y="2133600"/>
            <a:ext cx="609600" cy="245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385763"/>
            <a:ext cx="8134350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325" y="728663"/>
            <a:ext cx="775335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438" y="814388"/>
            <a:ext cx="8239125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888" y="1042988"/>
            <a:ext cx="789622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5943600" cy="420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762000" y="304800"/>
            <a:ext cx="8153400" cy="68505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important things for this method – </a:t>
            </a:r>
            <a:r>
              <a:rPr lang="en-US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Bending moment diagram (BMD) of any given beam</a:t>
            </a:r>
            <a:r>
              <a:rPr lang="en-US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Location of zero slope</a:t>
            </a:r>
            <a:endParaRPr lang="en-IN" b="1" baseline="-25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19800" y="2819400"/>
            <a:ext cx="2895600" cy="108401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 Area of any geometry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 First moment of area of any geometry</a:t>
            </a:r>
            <a:endParaRPr lang="en-US" b="1" dirty="0" smtClean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771207"/>
            <a:ext cx="5943600" cy="5315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897255"/>
            <a:ext cx="5943600" cy="5063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890587"/>
            <a:ext cx="5943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81000" y="2590800"/>
            <a:ext cx="1295400" cy="38869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Parabola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28800" y="2895600"/>
            <a:ext cx="1219200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1992" y="1849120"/>
            <a:ext cx="5200015" cy="3159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109027"/>
            <a:ext cx="5943600" cy="463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57200"/>
            <a:ext cx="7610475" cy="595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524000" y="1905000"/>
            <a:ext cx="1371600" cy="72872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Curve CD enlarged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rot="16200000" flipH="1">
            <a:off x="2069699" y="1460099"/>
            <a:ext cx="661202" cy="228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16200000" flipH="1">
            <a:off x="1917299" y="2831699"/>
            <a:ext cx="432602" cy="3048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304800"/>
            <a:ext cx="4038600" cy="38869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Conjugate (Pseudo) beam method</a:t>
            </a:r>
          </a:p>
        </p:txBody>
      </p:sp>
      <p:sp>
        <p:nvSpPr>
          <p:cNvPr id="3" name="Rectangle 2"/>
          <p:cNvSpPr/>
          <p:nvPr/>
        </p:nvSpPr>
        <p:spPr>
          <a:xfrm>
            <a:off x="1219200" y="1219200"/>
            <a:ext cx="2819400" cy="38869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Loading of real beam</a:t>
            </a:r>
            <a:endParaRPr lang="en-US" b="1" dirty="0" smtClean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1981200"/>
            <a:ext cx="2819400" cy="38869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SFD of real beam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2819400"/>
            <a:ext cx="2895600" cy="38869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BMD of real beam</a:t>
            </a:r>
          </a:p>
        </p:txBody>
      </p:sp>
      <p:sp>
        <p:nvSpPr>
          <p:cNvPr id="8" name="Rectangle 7"/>
          <p:cNvSpPr/>
          <p:nvPr/>
        </p:nvSpPr>
        <p:spPr>
          <a:xfrm>
            <a:off x="5029200" y="2895600"/>
            <a:ext cx="2895600" cy="38869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Loading of conjugate beam</a:t>
            </a:r>
          </a:p>
        </p:txBody>
      </p:sp>
      <p:sp>
        <p:nvSpPr>
          <p:cNvPr id="9" name="Rectangle 8"/>
          <p:cNvSpPr/>
          <p:nvPr/>
        </p:nvSpPr>
        <p:spPr>
          <a:xfrm>
            <a:off x="5029200" y="3898445"/>
            <a:ext cx="2895600" cy="36875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SFD of conjugate beam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05400" y="4792904"/>
            <a:ext cx="2895600" cy="38869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BMD of conjugate beam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19200" y="3886200"/>
            <a:ext cx="2895600" cy="38869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Slope of real beam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95400" y="4800600"/>
            <a:ext cx="2895600" cy="38869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Deflection of real beam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2514997" y="1828403"/>
            <a:ext cx="304800" cy="7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2514997" y="2666603"/>
            <a:ext cx="304800" cy="7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6324997" y="3581003"/>
            <a:ext cx="304800" cy="7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6324997" y="4495403"/>
            <a:ext cx="304800" cy="7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114800" y="3048000"/>
            <a:ext cx="913606" cy="7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>
            <a:off x="4114800" y="4114800"/>
            <a:ext cx="8382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4155744" y="4953000"/>
            <a:ext cx="9144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410200" y="1295400"/>
            <a:ext cx="3124200" cy="98142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BC’s – there is a difference between simply supported end and fixed end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762000"/>
            <a:ext cx="5095875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447800" y="228600"/>
            <a:ext cx="4038600" cy="38869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Conjugate (Pseudo) beam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685800"/>
            <a:ext cx="6470882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52800" y="2590800"/>
            <a:ext cx="2286000" cy="46089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</a:t>
            </a:r>
            <a:endParaRPr lang="en-IN" sz="24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09600"/>
            <a:ext cx="74866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1418" y="3276600"/>
            <a:ext cx="1020808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6400" y="4495800"/>
            <a:ext cx="91440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28800" y="5562600"/>
            <a:ext cx="5334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200400" y="3505200"/>
            <a:ext cx="2514600" cy="4216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b="1" baseline="30000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order - Moment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0400" y="4724400"/>
            <a:ext cx="3429000" cy="4216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b="1" baseline="30000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order – Slope (or rotation)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0400" y="5638800"/>
            <a:ext cx="4343400" cy="4216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 b="1" baseline="30000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order – Deflection (or translation)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38400" y="3657600"/>
            <a:ext cx="6096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14600" y="4953000"/>
            <a:ext cx="6096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14600" y="5867400"/>
            <a:ext cx="6096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38400" y="228600"/>
            <a:ext cx="4343400" cy="4216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Double integration method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05600" y="2057400"/>
            <a:ext cx="2133600" cy="173893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Why we have not started from SS beam with a point load at middle???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57325"/>
            <a:ext cx="5686425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81000" y="914400"/>
            <a:ext cx="5867400" cy="39940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Cantilever beam with a point load at free end</a:t>
            </a:r>
            <a:endParaRPr lang="en-IN" sz="2000" b="1" dirty="0">
              <a:solidFill>
                <a:srgbClr val="FF0066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1100" y="1290638"/>
            <a:ext cx="67818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447800" y="152400"/>
            <a:ext cx="6705600" cy="39940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000" b="1" baseline="-25000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C</a:t>
            </a:r>
            <a:r>
              <a:rPr lang="en-US" sz="2000" b="1" baseline="-25000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are obtained by using boundary conditions..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0" y="5638800"/>
            <a:ext cx="6705600" cy="75097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Values of C</a:t>
            </a:r>
            <a:r>
              <a:rPr lang="en-US" sz="2000" b="1" baseline="-25000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C</a:t>
            </a:r>
            <a:r>
              <a:rPr lang="en-US" sz="2000" b="1" baseline="-25000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are substituted in equations 2 and 3 given in previous slide..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3" y="771525"/>
            <a:ext cx="7610475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219200" y="152400"/>
            <a:ext cx="6705600" cy="4216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Equation 2 becomes equation 4 after substituting C</a:t>
            </a:r>
            <a:r>
              <a:rPr lang="en-US" sz="2000" b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……</a:t>
            </a:r>
            <a:endParaRPr lang="en-IN" sz="2000" b="1" baseline="-250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6788" y="981075"/>
            <a:ext cx="72104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838200" y="152400"/>
            <a:ext cx="7467600" cy="4216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Equation 3 becomes equation 5 after substituting C</a:t>
            </a:r>
            <a:r>
              <a:rPr lang="en-US" sz="2000" b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000" b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000" b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……</a:t>
            </a:r>
            <a:endParaRPr lang="en-IN" sz="2000" b="1" baseline="-250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B135-D99D-49BC-BD64-2BE416B0826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4400</TotalTime>
  <Words>676</Words>
  <Application>Microsoft Office PowerPoint</Application>
  <PresentationFormat>On-screen Show (4:3)</PresentationFormat>
  <Paragraphs>116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VIT-Laptop</dc:creator>
  <cp:lastModifiedBy>11377</cp:lastModifiedBy>
  <cp:revision>62</cp:revision>
  <dcterms:created xsi:type="dcterms:W3CDTF">2020-06-25T12:27:36Z</dcterms:created>
  <dcterms:modified xsi:type="dcterms:W3CDTF">2020-10-09T04:19:10Z</dcterms:modified>
</cp:coreProperties>
</file>