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03E7-DE87-4317-B270-C44B68A9BE6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2B20-D666-4ACE-9A9B-0905EB13E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90B-7A3B-4296-90D8-5B903B5FBC2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E03C-79DE-4DB8-B2FC-A507E69374AA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4DA6-D384-4BB6-B19E-3623063754C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4B39-B01B-4079-8289-75776E373751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4B5E-3B34-4442-AE0D-4B6C6819DF02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091-25B7-4E08-9B06-33A6E01B1B89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54E-FBCC-406D-8259-E68674AE213F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3670-3EB3-4E75-B89A-0E6703345A23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589A-4CE2-4526-B206-A1B9F0ACAE28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0790-0201-4380-8B52-F9839C7D573F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EBAE-4466-4075-A400-0DDEFA935125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B034-C103-441B-B03D-86691265688C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FEAA-D3D0-47AA-9620-D977F39E22F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E753-6B78-448F-8D77-9114821E1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90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Strength of Materials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– Beam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(stresses in beam)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G.Venkatachalam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 / SMEC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 Campus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68BC-065D-4725-BBF5-63999C233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3534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486400"/>
            <a:ext cx="73914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less stress in simply supported beam because of low bending moment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304800"/>
            <a:ext cx="4572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b="1" baseline="-250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already discussed in module 3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05600" y="762000"/>
            <a:ext cx="8382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1104900"/>
            <a:ext cx="87725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381000"/>
            <a:ext cx="4191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type of loading on stress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172200"/>
            <a:ext cx="41910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stress location in all 3 beams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8676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486400"/>
            <a:ext cx="7620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less stress in UDL beam – load is distributed uniformly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895350"/>
            <a:ext cx="87439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381000"/>
            <a:ext cx="4191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cross section on stress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228600"/>
            <a:ext cx="21336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area but “I” is different</a:t>
            </a:r>
            <a:endParaRPr lang="en-I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86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5181600"/>
            <a:ext cx="7620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less stress in square CS beam – but sharp corners invite stress concentration effects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81088"/>
            <a:ext cx="87058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381000"/>
            <a:ext cx="7239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circular &amp; hollow circular cross section on stress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29400" y="4800600"/>
            <a:ext cx="21336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area but “I” is different</a:t>
            </a:r>
            <a:endParaRPr lang="en-I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762000"/>
            <a:ext cx="7810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3581400"/>
            <a:ext cx="7620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Hollow circular CS is preferred over circular – only concern is “manufacturing aspect”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002120"/>
            <a:ext cx="8191500" cy="562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381000"/>
            <a:ext cx="5334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 of using “I” cross section beam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0" y="3124200"/>
            <a:ext cx="2133600" cy="6850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area but “I” is different</a:t>
            </a:r>
            <a:endParaRPr lang="en-I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838200"/>
            <a:ext cx="8277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4267200"/>
            <a:ext cx="7620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stress is almost “half” of rectangle – “I” CS is preferred – railway lines “I” CS – to minimize stress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6724650" cy="54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381000"/>
            <a:ext cx="6172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Stress in unsymmetrical cross section beam – “T” CS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3429000"/>
            <a:ext cx="2133600" cy="15542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different with respect to topmost and </a:t>
            </a:r>
            <a:r>
              <a:rPr lang="en-US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bottommost surfaces </a:t>
            </a:r>
            <a:r>
              <a:rPr lang="en-US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hence stress</a:t>
            </a:r>
            <a:endParaRPr lang="en-I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6096000" y="3810000"/>
            <a:ext cx="228600" cy="99060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6324600" y="4206104"/>
            <a:ext cx="457200" cy="99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14400"/>
            <a:ext cx="3609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77819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91200" y="381000"/>
            <a:ext cx="2895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Discussed in module 3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4648200" y="591827"/>
            <a:ext cx="1143000" cy="329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24400" y="2514600"/>
            <a:ext cx="28956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theory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11060" y="2743200"/>
            <a:ext cx="1219200" cy="24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81000"/>
            <a:ext cx="8648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486400"/>
            <a:ext cx="6172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maximum load the beam can withstand? – stress developed should not exceed 75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MPa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00200" y="4724400"/>
            <a:ext cx="11430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504950"/>
            <a:ext cx="65055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8" y="1433513"/>
            <a:ext cx="6372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457200"/>
            <a:ext cx="8153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5181600"/>
            <a:ext cx="76200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Maximum allowable load is 0.85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both conditions, load is less than (or equal to) 75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MPa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Due to 1.9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bottommost surface develops more than 75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MPa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Hence 0.85 </a:t>
            </a:r>
            <a:r>
              <a:rPr lang="en-US" sz="2000" b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allowable.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8077200" cy="529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304800"/>
            <a:ext cx="33528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Shear Stress in beam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304800"/>
            <a:ext cx="1524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Deck of cards - 52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7162800" y="1371600"/>
            <a:ext cx="533400" cy="76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43200"/>
            <a:ext cx="3352800" cy="52225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28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5439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200400" y="381000"/>
            <a:ext cx="2286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bending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302401" y="1193399"/>
            <a:ext cx="1091398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6019800"/>
            <a:ext cx="1981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bending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257300" y="5448300"/>
            <a:ext cx="6096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5723208"/>
            <a:ext cx="5334000" cy="8168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no change in dimension – hence no stress / no strain – </a:t>
            </a: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neutral axis or neutral plane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15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81075"/>
            <a:ext cx="59912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282524"/>
            <a:ext cx="3505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Strain / stress in the layer CD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3276600"/>
            <a:ext cx="3505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of layer CD from neutral axis / plane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4876800"/>
            <a:ext cx="3505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radius of curvature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009650"/>
            <a:ext cx="64674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400800" y="4876800"/>
            <a:ext cx="25146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 is constant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62600" y="5029200"/>
            <a:ext cx="762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00800" y="2743200"/>
            <a:ext cx="25146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Resultant force is zero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5943600" y="2942903"/>
            <a:ext cx="457200" cy="288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5628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90600" y="4953000"/>
            <a:ext cx="73914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stress; y – distance from neutral axis; M- bending moment; I – moment of Inertia; E – Young’s modulus; R – radius of curvature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33475"/>
            <a:ext cx="67532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181600" y="3159746"/>
            <a:ext cx="3505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moment of inertia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19600" y="3352800"/>
            <a:ext cx="762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371600"/>
            <a:ext cx="89249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609600"/>
            <a:ext cx="41910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type of support on stress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5400" y="3276600"/>
            <a:ext cx="990600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E753-6B78-448F-8D77-9114821E19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405</Words>
  <Application>Microsoft Office PowerPoint</Application>
  <PresentationFormat>On-screen Show (4:3)</PresentationFormat>
  <Paragraphs>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11377</cp:lastModifiedBy>
  <cp:revision>38</cp:revision>
  <dcterms:created xsi:type="dcterms:W3CDTF">2020-06-21T14:31:52Z</dcterms:created>
  <dcterms:modified xsi:type="dcterms:W3CDTF">2020-09-24T07:17:49Z</dcterms:modified>
</cp:coreProperties>
</file>