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94BD-CF33-4BD3-A03E-4A2BDCB0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9623-6A0F-4368-A9C9-C6E2A7F7F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008F-B67C-497A-9613-A1D94C98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9C86-DEAB-47B2-9AF6-D5473AE0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01CA-CD55-4E63-AD19-D9181083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299D-3F9E-4050-BAFF-709CBA3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B1A7-8E27-4047-AD74-08A19E07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A64E-D376-4C04-819C-3793665E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A659-E268-4828-8CF4-EFEF2095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4F74-70F1-4296-8654-4F3EE180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DBCB1-3325-4644-BD67-CD7D74D9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4E73-6A80-4CD4-BC8E-ACF1277D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ADC2-1946-4FC0-85D3-9F88111F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193D-9E7D-41AD-9305-E2C1557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E515-ED4E-44AF-9CE4-E4712314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12D9-7132-4181-BA84-2E6494F6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B9F9-3334-4EC7-8978-00533706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5B26-A064-4F4B-BCA8-328DCDE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888C-2905-4064-B8C5-8CA3254A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3443-82C9-48F7-B6DA-5D95698F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A8E-4BBF-4C68-875D-B4C760DB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F1C1-9B41-43B2-B2CA-2FD0E2D9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081A-1579-4440-BED2-287594AD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7607-135D-4238-9A6F-74DA43A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E09A-64C9-483A-B903-45C203C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BC8A-E009-4EE5-959C-B90AC351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7A9-DADF-4BB1-A801-25DB48B9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0407B-F1D8-4751-B706-D74F10EA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E5D9-FC7A-45F5-B63E-6833E7A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C4EB-3F87-477E-B029-FA78E37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DD0C-B125-4BFB-A7EF-178F8459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2077-B65E-47B5-8E44-81629967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905E-0B74-4660-A462-FFBE62BA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468F-DC73-437B-86D9-34B50272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7A9F5-75B4-4185-A11E-914D15693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912B8-B713-4400-914E-59A946A23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D637-DC3D-4D42-88E3-5B1CEEC4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A0B13-B13F-4661-AE8D-CAE34D5B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0DC8-8C31-42A6-B770-C255EBED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0AEF-6FF4-4B78-8511-4D8FB95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B20A-6CA1-468D-A9B6-1F1319A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09CD-FD4C-4A34-9EC4-B2BEBA6A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01F7F-32DE-4F3F-B510-D295761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F6F00-4235-4730-BC0E-3827EF1E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91AFA-41F2-4C96-BE12-AEE256AD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56AD-4654-418E-BC8C-0C85FDFA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0055-BF53-46C1-A431-D9E57DC6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89DE-E627-43F4-94CB-03F5FE85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3591-BC68-4DE3-959E-29612650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29AC-2C6F-4FBD-8C49-E9EA3E25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457E-B065-4DC8-B1C0-10CA7B7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0662-0B1D-4238-9A24-AF1267AB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F3C6-0D9C-45EC-BC65-F3C86B9D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63B42-D1E9-4ED8-838E-E42841F6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2CFEF-79C0-46F1-95D3-33F72706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74C7-2ED1-4EEA-83ED-04FB9480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6E21-E2D1-4B8F-9CEC-327EED9E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08C20-22A7-4D75-8F5F-DE2B42B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5079-9530-48FD-8C6B-A45735A8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B4E1-4A52-4F0B-8742-19AB4CEE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D537-2BBE-44EF-8DFB-3A4B544ED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53D9-1D03-4C0F-AF0D-DB2A14A25473}" type="datetimeFigureOut">
              <a:rPr lang="en-IN" smtClean="0"/>
              <a:t>28-08-20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C852-5361-4130-A881-A1B1F42C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80AF-DE05-4ADE-A2D0-AF712821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86F6E7-AD91-4E86-9015-40AF7A157F9A}"/>
              </a:ext>
            </a:extLst>
          </p:cNvPr>
          <p:cNvGrpSpPr/>
          <p:nvPr/>
        </p:nvGrpSpPr>
        <p:grpSpPr>
          <a:xfrm>
            <a:off x="527043" y="44872"/>
            <a:ext cx="11603005" cy="6700317"/>
            <a:chOff x="527043" y="44872"/>
            <a:chExt cx="11603005" cy="67003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A611B3-FEE3-47BD-95BC-FFC3169E1167}"/>
                </a:ext>
              </a:extLst>
            </p:cNvPr>
            <p:cNvSpPr txBox="1"/>
            <p:nvPr/>
          </p:nvSpPr>
          <p:spPr>
            <a:xfrm>
              <a:off x="4347885" y="44872"/>
              <a:ext cx="2770095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Create a random network with nodes having different initial </a:t>
              </a:r>
              <a:r>
                <a:rPr lang="en-IN" sz="1600"/>
                <a:t>wealth assignments*</a:t>
              </a:r>
              <a:endParaRPr lang="en-IN" sz="1600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756607D-DD95-487F-B3F4-9999F43E29D1}"/>
                </a:ext>
              </a:extLst>
            </p:cNvPr>
            <p:cNvSpPr/>
            <p:nvPr/>
          </p:nvSpPr>
          <p:spPr>
            <a:xfrm>
              <a:off x="5550515" y="882000"/>
              <a:ext cx="252000" cy="468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E91B84-B288-4801-A9CC-CE8647C33EAC}"/>
                </a:ext>
              </a:extLst>
            </p:cNvPr>
            <p:cNvSpPr txBox="1"/>
            <p:nvPr/>
          </p:nvSpPr>
          <p:spPr>
            <a:xfrm>
              <a:off x="4310983" y="1383904"/>
              <a:ext cx="2770095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Decision-making process</a:t>
              </a:r>
            </a:p>
            <a:p>
              <a:pPr algn="ctr"/>
              <a:r>
                <a:rPr lang="en-IN" b="1" dirty="0"/>
                <a:t>(</a:t>
              </a:r>
              <a:r>
                <a:rPr lang="en-IN" b="1" dirty="0">
                  <a:solidFill>
                    <a:srgbClr val="002060"/>
                  </a:solidFill>
                </a:rPr>
                <a:t>Cooperate</a:t>
              </a:r>
              <a:r>
                <a:rPr lang="en-IN" b="1" dirty="0"/>
                <a:t> or </a:t>
              </a:r>
              <a:r>
                <a:rPr lang="en-IN" b="1" dirty="0">
                  <a:solidFill>
                    <a:srgbClr val="C00000"/>
                  </a:solidFill>
                </a:rPr>
                <a:t>Defect</a:t>
              </a:r>
              <a:r>
                <a:rPr lang="en-IN" b="1" dirty="0"/>
                <a:t>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ECBA2D-E8DA-4ED9-9BE9-EE0EDFF49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2706" y="1707069"/>
              <a:ext cx="2520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70A87F-2BAF-41B5-AF2C-93CE65AA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2462" y="1715633"/>
              <a:ext cx="2520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4AA80B-2BDE-4DD8-BF2F-CA597FCBF46D}"/>
                </a:ext>
              </a:extLst>
            </p:cNvPr>
            <p:cNvCxnSpPr/>
            <p:nvPr/>
          </p:nvCxnSpPr>
          <p:spPr>
            <a:xfrm>
              <a:off x="1787469" y="1707069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0D0CD8-E2C4-46F8-B267-384C57648058}"/>
                </a:ext>
              </a:extLst>
            </p:cNvPr>
            <p:cNvCxnSpPr/>
            <p:nvPr/>
          </p:nvCxnSpPr>
          <p:spPr>
            <a:xfrm>
              <a:off x="9588462" y="1711826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4EF482-2F66-48C4-817D-0E49BD55F7A2}"/>
                </a:ext>
              </a:extLst>
            </p:cNvPr>
            <p:cNvSpPr txBox="1"/>
            <p:nvPr/>
          </p:nvSpPr>
          <p:spPr>
            <a:xfrm>
              <a:off x="1150435" y="2078843"/>
              <a:ext cx="1274068" cy="338554"/>
            </a:xfrm>
            <a:prstGeom prst="rect">
              <a:avLst/>
            </a:prstGeom>
            <a:noFill/>
            <a:ln w="28575">
              <a:solidFill>
                <a:srgbClr val="33993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First Round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9C151D-8FA5-4B32-975E-C568F1F7073C}"/>
                </a:ext>
              </a:extLst>
            </p:cNvPr>
            <p:cNvSpPr txBox="1"/>
            <p:nvPr/>
          </p:nvSpPr>
          <p:spPr>
            <a:xfrm>
              <a:off x="8551879" y="2088275"/>
              <a:ext cx="20731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Subsequent Rounds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9A259D-55BD-452E-9C20-5D1D89785B6A}"/>
                </a:ext>
              </a:extLst>
            </p:cNvPr>
            <p:cNvCxnSpPr/>
            <p:nvPr/>
          </p:nvCxnSpPr>
          <p:spPr>
            <a:xfrm>
              <a:off x="1782694" y="2444931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8EE8B-93B6-4DC5-A969-21938047993C}"/>
                </a:ext>
              </a:extLst>
            </p:cNvPr>
            <p:cNvSpPr txBox="1"/>
            <p:nvPr/>
          </p:nvSpPr>
          <p:spPr>
            <a:xfrm>
              <a:off x="527043" y="2743604"/>
              <a:ext cx="2519994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A node </a:t>
              </a:r>
              <a:r>
                <a:rPr lang="en-IN" sz="1600" dirty="0">
                  <a:solidFill>
                    <a:srgbClr val="002060"/>
                  </a:solidFill>
                </a:rPr>
                <a:t>cooperates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&gt;0.5</a:t>
              </a:r>
              <a:r>
                <a:rPr lang="en-IN" sz="1600" baseline="30000" dirty="0"/>
                <a:t>#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defects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9C416E-020F-4CF9-AFC4-8B4880419EED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9583478" y="242682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92B9A8-DF8D-4DC1-A187-F61A985F235C}"/>
                </a:ext>
              </a:extLst>
            </p:cNvPr>
            <p:cNvCxnSpPr/>
            <p:nvPr/>
          </p:nvCxnSpPr>
          <p:spPr>
            <a:xfrm>
              <a:off x="8073981" y="2671992"/>
              <a:ext cx="2952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096174-77CF-4DD5-B3BB-36029DDC5407}"/>
                </a:ext>
              </a:extLst>
            </p:cNvPr>
            <p:cNvSpPr txBox="1"/>
            <p:nvPr/>
          </p:nvSpPr>
          <p:spPr>
            <a:xfrm>
              <a:off x="7218590" y="2887294"/>
              <a:ext cx="1904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Node with &gt;50% </a:t>
              </a:r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-neighbours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C09DD0-A1D5-46F8-837A-60359493709D}"/>
                </a:ext>
              </a:extLst>
            </p:cNvPr>
            <p:cNvSpPr txBox="1"/>
            <p:nvPr/>
          </p:nvSpPr>
          <p:spPr>
            <a:xfrm>
              <a:off x="10091017" y="2887294"/>
              <a:ext cx="1904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Node with &lt;50% </a:t>
              </a:r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-neighbours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26A0F0-6423-435E-B4C2-9806FB1581A5}"/>
                </a:ext>
              </a:extLst>
            </p:cNvPr>
            <p:cNvCxnSpPr/>
            <p:nvPr/>
          </p:nvCxnSpPr>
          <p:spPr>
            <a:xfrm>
              <a:off x="11026751" y="2668512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B37FDC-4C5C-497A-B3B8-9D74C19C8144}"/>
                </a:ext>
              </a:extLst>
            </p:cNvPr>
            <p:cNvCxnSpPr/>
            <p:nvPr/>
          </p:nvCxnSpPr>
          <p:spPr>
            <a:xfrm>
              <a:off x="8073981" y="267802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778A3E-01AA-435E-AA9A-677A08A926F8}"/>
                </a:ext>
              </a:extLst>
            </p:cNvPr>
            <p:cNvSpPr txBox="1"/>
            <p:nvPr/>
          </p:nvSpPr>
          <p:spPr>
            <a:xfrm>
              <a:off x="6813980" y="3697984"/>
              <a:ext cx="25200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D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45F394-579F-4FCC-9D09-117DD54828CC}"/>
                </a:ext>
              </a:extLst>
            </p:cNvPr>
            <p:cNvCxnSpPr/>
            <p:nvPr/>
          </p:nvCxnSpPr>
          <p:spPr>
            <a:xfrm>
              <a:off x="8078738" y="3497875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14BF32-5292-4338-A857-527A3912B156}"/>
                </a:ext>
              </a:extLst>
            </p:cNvPr>
            <p:cNvSpPr txBox="1"/>
            <p:nvPr/>
          </p:nvSpPr>
          <p:spPr>
            <a:xfrm>
              <a:off x="9714255" y="3688771"/>
              <a:ext cx="241579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2060"/>
                  </a:solidFill>
                </a:rPr>
                <a:t>D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C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CE9C1F-7949-4158-920D-57C8A08EA2F1}"/>
                </a:ext>
              </a:extLst>
            </p:cNvPr>
            <p:cNvCxnSpPr/>
            <p:nvPr/>
          </p:nvCxnSpPr>
          <p:spPr>
            <a:xfrm>
              <a:off x="11026979" y="347878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735FF1-5EAB-4A8E-B74B-12C7C48AEBB8}"/>
                </a:ext>
              </a:extLst>
            </p:cNvPr>
            <p:cNvSpPr txBox="1"/>
            <p:nvPr/>
          </p:nvSpPr>
          <p:spPr>
            <a:xfrm>
              <a:off x="4277298" y="5162904"/>
              <a:ext cx="2776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Cumulative wealth update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F43F3BDC-A0DE-4090-AD0A-8A8224789851}"/>
                </a:ext>
              </a:extLst>
            </p:cNvPr>
            <p:cNvSpPr/>
            <p:nvPr/>
          </p:nvSpPr>
          <p:spPr>
            <a:xfrm>
              <a:off x="5536346" y="4756323"/>
              <a:ext cx="252000" cy="396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1BE302-0DBB-437E-BAF0-031A6DA8AF05}"/>
                </a:ext>
              </a:extLst>
            </p:cNvPr>
            <p:cNvSpPr txBox="1"/>
            <p:nvPr/>
          </p:nvSpPr>
          <p:spPr>
            <a:xfrm>
              <a:off x="3436217" y="5883415"/>
              <a:ext cx="4321624" cy="8617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Network rewiring process </a:t>
              </a:r>
            </a:p>
            <a:p>
              <a:pPr algn="ctr"/>
              <a:r>
                <a:rPr lang="en-IN" sz="1600" dirty="0"/>
                <a:t>Fraction </a:t>
              </a:r>
              <a:r>
                <a:rPr lang="en-IN" sz="1600" i="1" dirty="0"/>
                <a:t>re</a:t>
              </a:r>
              <a:r>
                <a:rPr lang="en-IN" sz="1600" dirty="0"/>
                <a:t> of all pairs are randomly chosen and given the option to remake social ties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6D7D7D-99C8-46BD-B3FA-52A7AE80D7D4}"/>
                </a:ext>
              </a:extLst>
            </p:cNvPr>
            <p:cNvCxnSpPr/>
            <p:nvPr/>
          </p:nvCxnSpPr>
          <p:spPr>
            <a:xfrm flipH="1">
              <a:off x="8113912" y="4266000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E33355-A0EF-4644-80DF-52DF8EC844C1}"/>
                </a:ext>
              </a:extLst>
            </p:cNvPr>
            <p:cNvCxnSpPr/>
            <p:nvPr/>
          </p:nvCxnSpPr>
          <p:spPr>
            <a:xfrm flipH="1">
              <a:off x="11042170" y="426650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83F27B-52CB-489A-B0C4-597B5BB4B1BD}"/>
                </a:ext>
              </a:extLst>
            </p:cNvPr>
            <p:cNvCxnSpPr/>
            <p:nvPr/>
          </p:nvCxnSpPr>
          <p:spPr>
            <a:xfrm>
              <a:off x="8113912" y="4512778"/>
              <a:ext cx="29282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248B6D-EB58-4EA6-9DFD-6DDF49317AEB}"/>
                </a:ext>
              </a:extLst>
            </p:cNvPr>
            <p:cNvCxnSpPr/>
            <p:nvPr/>
          </p:nvCxnSpPr>
          <p:spPr>
            <a:xfrm flipH="1">
              <a:off x="9529056" y="450548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63A039-573B-4CBB-A55A-7AE693F6C485}"/>
                </a:ext>
              </a:extLst>
            </p:cNvPr>
            <p:cNvCxnSpPr/>
            <p:nvPr/>
          </p:nvCxnSpPr>
          <p:spPr>
            <a:xfrm flipH="1">
              <a:off x="5732932" y="4752266"/>
              <a:ext cx="3796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8F1DC7-AD62-42D9-802C-979752BCED06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1782694" y="3574600"/>
              <a:ext cx="4346" cy="118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E62877-251B-4A96-AB6F-81BC8B3326A8}"/>
                </a:ext>
              </a:extLst>
            </p:cNvPr>
            <p:cNvCxnSpPr/>
            <p:nvPr/>
          </p:nvCxnSpPr>
          <p:spPr>
            <a:xfrm flipH="1">
              <a:off x="1782694" y="4752266"/>
              <a:ext cx="39394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01C2A3F9-B261-44AD-A7F3-18110212C525}"/>
                </a:ext>
              </a:extLst>
            </p:cNvPr>
            <p:cNvSpPr/>
            <p:nvPr/>
          </p:nvSpPr>
          <p:spPr>
            <a:xfrm>
              <a:off x="5514576" y="5534953"/>
              <a:ext cx="252000" cy="324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3090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C56AF0-0D0F-49A8-9345-D3A19F068438}"/>
              </a:ext>
            </a:extLst>
          </p:cNvPr>
          <p:cNvGrpSpPr/>
          <p:nvPr/>
        </p:nvGrpSpPr>
        <p:grpSpPr>
          <a:xfrm>
            <a:off x="260192" y="713193"/>
            <a:ext cx="11890292" cy="6000100"/>
            <a:chOff x="260192" y="713193"/>
            <a:chExt cx="11890292" cy="60001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3C96FD-7CB5-44A7-88A5-24B37BDAEFBA}"/>
                </a:ext>
              </a:extLst>
            </p:cNvPr>
            <p:cNvCxnSpPr/>
            <p:nvPr/>
          </p:nvCxnSpPr>
          <p:spPr>
            <a:xfrm flipH="1">
              <a:off x="2521167" y="713193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31D6FC-28FF-4686-AD85-008D52AF99C0}"/>
                </a:ext>
              </a:extLst>
            </p:cNvPr>
            <p:cNvCxnSpPr/>
            <p:nvPr/>
          </p:nvCxnSpPr>
          <p:spPr>
            <a:xfrm>
              <a:off x="9001167" y="713193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095DC4-5AA2-43C6-BD05-2D0208167544}"/>
                </a:ext>
              </a:extLst>
            </p:cNvPr>
            <p:cNvCxnSpPr/>
            <p:nvPr/>
          </p:nvCxnSpPr>
          <p:spPr>
            <a:xfrm>
              <a:off x="2521167" y="713193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D09E7E-76CD-485E-8803-BBDD18CDF924}"/>
                </a:ext>
              </a:extLst>
            </p:cNvPr>
            <p:cNvSpPr txBox="1"/>
            <p:nvPr/>
          </p:nvSpPr>
          <p:spPr>
            <a:xfrm>
              <a:off x="1375897" y="1094125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Two selected nodes are already connected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BB02C7-04A7-4E29-9F54-E2405A148AB2}"/>
                </a:ext>
              </a:extLst>
            </p:cNvPr>
            <p:cNvSpPr txBox="1"/>
            <p:nvPr/>
          </p:nvSpPr>
          <p:spPr>
            <a:xfrm>
              <a:off x="7862153" y="1090409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Two selected nodes are not connected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6BAB5-CAA3-467C-AD57-E4D35B7B7D9E}"/>
                </a:ext>
              </a:extLst>
            </p:cNvPr>
            <p:cNvSpPr txBox="1"/>
            <p:nvPr/>
          </p:nvSpPr>
          <p:spPr>
            <a:xfrm>
              <a:off x="1368463" y="2044963"/>
              <a:ext cx="2290540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One node randomly selected to be the decision-maker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2D107B-B06E-4FBA-A084-B1699B2996C8}"/>
                </a:ext>
              </a:extLst>
            </p:cNvPr>
            <p:cNvCxnSpPr/>
            <p:nvPr/>
          </p:nvCxnSpPr>
          <p:spPr>
            <a:xfrm flipH="1">
              <a:off x="2516012" y="16670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D32B64-120B-4D0C-93F8-5F3FBA4A586C}"/>
                </a:ext>
              </a:extLst>
            </p:cNvPr>
            <p:cNvCxnSpPr/>
            <p:nvPr/>
          </p:nvCxnSpPr>
          <p:spPr>
            <a:xfrm flipH="1">
              <a:off x="2508578" y="287134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F20028-F833-44BD-BBE5-B7006B60B271}"/>
                </a:ext>
              </a:extLst>
            </p:cNvPr>
            <p:cNvCxnSpPr/>
            <p:nvPr/>
          </p:nvCxnSpPr>
          <p:spPr>
            <a:xfrm>
              <a:off x="1155563" y="3118126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146EB0-24A4-4B8F-B940-4E521EEE7A65}"/>
                </a:ext>
              </a:extLst>
            </p:cNvPr>
            <p:cNvCxnSpPr/>
            <p:nvPr/>
          </p:nvCxnSpPr>
          <p:spPr>
            <a:xfrm flipH="1">
              <a:off x="1136983" y="31055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063AF4-B686-4B41-8417-2D6943BE2CA1}"/>
                </a:ext>
              </a:extLst>
            </p:cNvPr>
            <p:cNvCxnSpPr/>
            <p:nvPr/>
          </p:nvCxnSpPr>
          <p:spPr>
            <a:xfrm flipH="1">
              <a:off x="3850579" y="31055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30161E-B7CA-4859-87B2-12038AC8DA5E}"/>
                </a:ext>
              </a:extLst>
            </p:cNvPr>
            <p:cNvSpPr txBox="1"/>
            <p:nvPr/>
          </p:nvSpPr>
          <p:spPr>
            <a:xfrm>
              <a:off x="260192" y="3489454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Partner node had </a:t>
              </a:r>
              <a:r>
                <a:rPr lang="en-IN" sz="1600" dirty="0">
                  <a:solidFill>
                    <a:srgbClr val="002060"/>
                  </a:solidFill>
                </a:rPr>
                <a:t>cooperated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95EF94-7E3E-45DD-BACA-36A7C751B5E8}"/>
                </a:ext>
              </a:extLst>
            </p:cNvPr>
            <p:cNvSpPr txBox="1"/>
            <p:nvPr/>
          </p:nvSpPr>
          <p:spPr>
            <a:xfrm>
              <a:off x="2977363" y="3485740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Partner node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r>
                <a:rPr lang="en-IN" sz="1600" dirty="0"/>
                <a:t> in the previous round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9E68CA-3DD4-42E0-A8AA-D478963F6828}"/>
                </a:ext>
              </a:extLst>
            </p:cNvPr>
            <p:cNvCxnSpPr/>
            <p:nvPr/>
          </p:nvCxnSpPr>
          <p:spPr>
            <a:xfrm flipH="1">
              <a:off x="1140703" y="4304645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ADAD91-7522-4240-B032-BA35A860B6A7}"/>
                </a:ext>
              </a:extLst>
            </p:cNvPr>
            <p:cNvCxnSpPr/>
            <p:nvPr/>
          </p:nvCxnSpPr>
          <p:spPr>
            <a:xfrm flipH="1">
              <a:off x="3850435" y="4309860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498B90-3DF3-454F-8713-222D513FF9D7}"/>
                </a:ext>
              </a:extLst>
            </p:cNvPr>
            <p:cNvSpPr txBox="1"/>
            <p:nvPr/>
          </p:nvSpPr>
          <p:spPr>
            <a:xfrm>
              <a:off x="2965714" y="4692062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Link is broken with probability p</a:t>
              </a:r>
              <a:r>
                <a:rPr lang="en-IN" sz="1600" baseline="-25000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433DBB-2303-4D58-884F-82FDD475387D}"/>
                </a:ext>
              </a:extLst>
            </p:cNvPr>
            <p:cNvSpPr txBox="1"/>
            <p:nvPr/>
          </p:nvSpPr>
          <p:spPr>
            <a:xfrm>
              <a:off x="263415" y="4688348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Link is retained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r</a:t>
              </a:r>
              <a:endParaRPr lang="en-IN" sz="1600" baseline="-250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470EFF-ACE1-467D-82A9-8BE64087D19C}"/>
                </a:ext>
              </a:extLst>
            </p:cNvPr>
            <p:cNvCxnSpPr/>
            <p:nvPr/>
          </p:nvCxnSpPr>
          <p:spPr>
            <a:xfrm>
              <a:off x="5827910" y="713193"/>
              <a:ext cx="0" cy="540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FC9FC-623A-4D2F-B864-26C42A13A1ED}"/>
                </a:ext>
              </a:extLst>
            </p:cNvPr>
            <p:cNvCxnSpPr/>
            <p:nvPr/>
          </p:nvCxnSpPr>
          <p:spPr>
            <a:xfrm flipH="1">
              <a:off x="2506463" y="287134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9F496A-430B-4AB0-8CE4-99A830207E8B}"/>
                </a:ext>
              </a:extLst>
            </p:cNvPr>
            <p:cNvCxnSpPr/>
            <p:nvPr/>
          </p:nvCxnSpPr>
          <p:spPr>
            <a:xfrm flipH="1">
              <a:off x="1135270" y="526141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CA1D10-C8F4-44F0-8575-4685383F484C}"/>
                </a:ext>
              </a:extLst>
            </p:cNvPr>
            <p:cNvCxnSpPr/>
            <p:nvPr/>
          </p:nvCxnSpPr>
          <p:spPr>
            <a:xfrm flipH="1">
              <a:off x="3852442" y="5265134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D99FEE-93B8-4D2E-A973-2C9D03850F74}"/>
                </a:ext>
              </a:extLst>
            </p:cNvPr>
            <p:cNvCxnSpPr/>
            <p:nvPr/>
          </p:nvCxnSpPr>
          <p:spPr>
            <a:xfrm>
              <a:off x="1144414" y="5500758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067EEC-44B7-48BA-A9B2-2E6102C10EE0}"/>
                </a:ext>
              </a:extLst>
            </p:cNvPr>
            <p:cNvSpPr txBox="1"/>
            <p:nvPr/>
          </p:nvSpPr>
          <p:spPr>
            <a:xfrm>
              <a:off x="4504270" y="6128518"/>
              <a:ext cx="277009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Proceed to decision-making step in the next round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6DF9B2-8803-46A6-8171-72818405E13F}"/>
                </a:ext>
              </a:extLst>
            </p:cNvPr>
            <p:cNvCxnSpPr/>
            <p:nvPr/>
          </p:nvCxnSpPr>
          <p:spPr>
            <a:xfrm flipH="1">
              <a:off x="2503150" y="5491876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00E64E-D20A-4965-B434-38C447F99F11}"/>
                </a:ext>
              </a:extLst>
            </p:cNvPr>
            <p:cNvCxnSpPr/>
            <p:nvPr/>
          </p:nvCxnSpPr>
          <p:spPr>
            <a:xfrm>
              <a:off x="2494414" y="5738654"/>
              <a:ext cx="33334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8A1005-FE8B-44DA-9494-64328526BABF}"/>
                </a:ext>
              </a:extLst>
            </p:cNvPr>
            <p:cNvSpPr txBox="1"/>
            <p:nvPr/>
          </p:nvSpPr>
          <p:spPr>
            <a:xfrm>
              <a:off x="7862153" y="2022955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nodes decide about new link formation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30D466-9306-43B4-AB88-FF39AF3B8B16}"/>
                </a:ext>
              </a:extLst>
            </p:cNvPr>
            <p:cNvSpPr txBox="1"/>
            <p:nvPr/>
          </p:nvSpPr>
          <p:spPr>
            <a:xfrm>
              <a:off x="6223910" y="3486251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had </a:t>
              </a:r>
              <a:r>
                <a:rPr lang="en-IN" sz="1600" dirty="0">
                  <a:solidFill>
                    <a:srgbClr val="002060"/>
                  </a:solidFill>
                </a:rPr>
                <a:t>cooperated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345E4-8282-482B-A85A-382395977680}"/>
                </a:ext>
              </a:extLst>
            </p:cNvPr>
            <p:cNvSpPr txBox="1"/>
            <p:nvPr/>
          </p:nvSpPr>
          <p:spPr>
            <a:xfrm>
              <a:off x="8284257" y="3496528"/>
              <a:ext cx="1823830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One had cooperated and the other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endParaRPr lang="en-IN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99275C-2CCE-4210-833D-09474F7A10DB}"/>
                </a:ext>
              </a:extLst>
            </p:cNvPr>
            <p:cNvSpPr txBox="1"/>
            <p:nvPr/>
          </p:nvSpPr>
          <p:spPr>
            <a:xfrm>
              <a:off x="10377767" y="3503633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350D4A-9F6D-4CC9-8E93-04C8E92B8FAA}"/>
                </a:ext>
              </a:extLst>
            </p:cNvPr>
            <p:cNvSpPr txBox="1"/>
            <p:nvPr/>
          </p:nvSpPr>
          <p:spPr>
            <a:xfrm>
              <a:off x="6236720" y="4692068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p</a:t>
              </a:r>
              <a:r>
                <a:rPr lang="en-IN" sz="1600" baseline="-25000" dirty="0"/>
                <a:t>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9F3247-4804-477B-A346-398682E27F24}"/>
                </a:ext>
              </a:extLst>
            </p:cNvPr>
            <p:cNvSpPr txBox="1"/>
            <p:nvPr/>
          </p:nvSpPr>
          <p:spPr>
            <a:xfrm>
              <a:off x="8299689" y="4688354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p</a:t>
              </a:r>
              <a:r>
                <a:rPr lang="en-IN" sz="1600" baseline="-25000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ACCB93-A328-474B-B1C2-5D5242C2BBD8}"/>
                </a:ext>
              </a:extLst>
            </p:cNvPr>
            <p:cNvSpPr txBox="1"/>
            <p:nvPr/>
          </p:nvSpPr>
          <p:spPr>
            <a:xfrm>
              <a:off x="10388673" y="4688354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s</a:t>
              </a:r>
              <a:endParaRPr lang="en-IN" sz="1600" baseline="-250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BD25D7-9E4C-4BE0-AE34-DD47991A6303}"/>
                </a:ext>
              </a:extLst>
            </p:cNvPr>
            <p:cNvCxnSpPr/>
            <p:nvPr/>
          </p:nvCxnSpPr>
          <p:spPr>
            <a:xfrm>
              <a:off x="9004887" y="1661045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58F0E1-BAA5-4874-BBC9-E35AED5085C2}"/>
                </a:ext>
              </a:extLst>
            </p:cNvPr>
            <p:cNvCxnSpPr/>
            <p:nvPr/>
          </p:nvCxnSpPr>
          <p:spPr>
            <a:xfrm flipH="1">
              <a:off x="9000559" y="2592570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D2B111-904F-413A-86D8-6C7A49D492A1}"/>
                </a:ext>
              </a:extLst>
            </p:cNvPr>
            <p:cNvCxnSpPr/>
            <p:nvPr/>
          </p:nvCxnSpPr>
          <p:spPr>
            <a:xfrm>
              <a:off x="7103665" y="2839348"/>
              <a:ext cx="4153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734B7A-4444-4736-A51E-B1D22F40D1DF}"/>
                </a:ext>
              </a:extLst>
            </p:cNvPr>
            <p:cNvCxnSpPr/>
            <p:nvPr/>
          </p:nvCxnSpPr>
          <p:spPr>
            <a:xfrm>
              <a:off x="7053430" y="4311306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C7BFA8-EE1F-4751-B9F4-9335DE555378}"/>
                </a:ext>
              </a:extLst>
            </p:cNvPr>
            <p:cNvCxnSpPr/>
            <p:nvPr/>
          </p:nvCxnSpPr>
          <p:spPr>
            <a:xfrm>
              <a:off x="11249991" y="4329892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E0C7DF-C558-46BF-8D20-62841EA35294}"/>
                </a:ext>
              </a:extLst>
            </p:cNvPr>
            <p:cNvCxnSpPr/>
            <p:nvPr/>
          </p:nvCxnSpPr>
          <p:spPr>
            <a:xfrm>
              <a:off x="9001170" y="4326179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CA405CD-36F9-462A-B4F5-1107AC90266D}"/>
                </a:ext>
              </a:extLst>
            </p:cNvPr>
            <p:cNvCxnSpPr/>
            <p:nvPr/>
          </p:nvCxnSpPr>
          <p:spPr>
            <a:xfrm>
              <a:off x="7109186" y="2835633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701634B-5A2B-431E-B434-A523EACFF314}"/>
                </a:ext>
              </a:extLst>
            </p:cNvPr>
            <p:cNvCxnSpPr/>
            <p:nvPr/>
          </p:nvCxnSpPr>
          <p:spPr>
            <a:xfrm>
              <a:off x="11246264" y="2831918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79FF0EF-DB0D-4DBD-BC3C-C3B033377066}"/>
                </a:ext>
              </a:extLst>
            </p:cNvPr>
            <p:cNvCxnSpPr/>
            <p:nvPr/>
          </p:nvCxnSpPr>
          <p:spPr>
            <a:xfrm>
              <a:off x="9004890" y="2850507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1C0A4C-AC27-40D4-A444-EE1034BB2AB1}"/>
                </a:ext>
              </a:extLst>
            </p:cNvPr>
            <p:cNvCxnSpPr/>
            <p:nvPr/>
          </p:nvCxnSpPr>
          <p:spPr>
            <a:xfrm flipH="1">
              <a:off x="7052424" y="526884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871B0C-2EDC-4B33-BB7A-CD4573132D8C}"/>
                </a:ext>
              </a:extLst>
            </p:cNvPr>
            <p:cNvCxnSpPr/>
            <p:nvPr/>
          </p:nvCxnSpPr>
          <p:spPr>
            <a:xfrm flipH="1">
              <a:off x="9004281" y="5263813"/>
              <a:ext cx="4984" cy="48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FEB897-2E7A-44D3-A6E5-A5482E18F77E}"/>
                </a:ext>
              </a:extLst>
            </p:cNvPr>
            <p:cNvCxnSpPr/>
            <p:nvPr/>
          </p:nvCxnSpPr>
          <p:spPr>
            <a:xfrm flipH="1">
              <a:off x="11245265" y="526240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3485C2-8F4A-4E9D-9714-2461C7B82A65}"/>
                </a:ext>
              </a:extLst>
            </p:cNvPr>
            <p:cNvCxnSpPr/>
            <p:nvPr/>
          </p:nvCxnSpPr>
          <p:spPr>
            <a:xfrm>
              <a:off x="7052423" y="5515627"/>
              <a:ext cx="42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97663D-3DE1-4DB8-94FC-93FC534D7447}"/>
                </a:ext>
              </a:extLst>
            </p:cNvPr>
            <p:cNvCxnSpPr/>
            <p:nvPr/>
          </p:nvCxnSpPr>
          <p:spPr>
            <a:xfrm>
              <a:off x="5828615" y="5742000"/>
              <a:ext cx="3168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6C44F9-40BD-48FA-B870-9FF633785E1D}"/>
              </a:ext>
            </a:extLst>
          </p:cNvPr>
          <p:cNvCxnSpPr/>
          <p:nvPr/>
        </p:nvCxnSpPr>
        <p:spPr>
          <a:xfrm>
            <a:off x="5831380" y="2569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402BD-4CF7-40E5-850A-795F04615219}"/>
              </a:ext>
            </a:extLst>
          </p:cNvPr>
          <p:cNvSpPr txBox="1"/>
          <p:nvPr/>
        </p:nvSpPr>
        <p:spPr>
          <a:xfrm>
            <a:off x="4426818" y="102505"/>
            <a:ext cx="27142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Network rewiring process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A9611D-2478-46FA-96D1-9C81A289BB75}"/>
              </a:ext>
            </a:extLst>
          </p:cNvPr>
          <p:cNvCxnSpPr/>
          <p:nvPr/>
        </p:nvCxnSpPr>
        <p:spPr>
          <a:xfrm flipH="1">
            <a:off x="5827910" y="466415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3C96FD-7CB5-44A7-88A5-24B37BDAEFBA}"/>
              </a:ext>
            </a:extLst>
          </p:cNvPr>
          <p:cNvCxnSpPr/>
          <p:nvPr/>
        </p:nvCxnSpPr>
        <p:spPr>
          <a:xfrm flipH="1">
            <a:off x="2521167" y="713193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31D6FC-28FF-4686-AD85-008D52AF99C0}"/>
              </a:ext>
            </a:extLst>
          </p:cNvPr>
          <p:cNvCxnSpPr/>
          <p:nvPr/>
        </p:nvCxnSpPr>
        <p:spPr>
          <a:xfrm>
            <a:off x="9001167" y="71319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095DC4-5AA2-43C6-BD05-2D0208167544}"/>
              </a:ext>
            </a:extLst>
          </p:cNvPr>
          <p:cNvCxnSpPr/>
          <p:nvPr/>
        </p:nvCxnSpPr>
        <p:spPr>
          <a:xfrm>
            <a:off x="2521167" y="71319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09E7E-76CD-485E-8803-BBDD18CDF924}"/>
              </a:ext>
            </a:extLst>
          </p:cNvPr>
          <p:cNvSpPr txBox="1"/>
          <p:nvPr/>
        </p:nvSpPr>
        <p:spPr>
          <a:xfrm>
            <a:off x="1375897" y="1094125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Two selected nodes are already connected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B02C7-04A7-4E29-9F54-E2405A148AB2}"/>
              </a:ext>
            </a:extLst>
          </p:cNvPr>
          <p:cNvSpPr txBox="1"/>
          <p:nvPr/>
        </p:nvSpPr>
        <p:spPr>
          <a:xfrm>
            <a:off x="7862153" y="1090409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Two selected nodes are not connected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6BAB5-CAA3-467C-AD57-E4D35B7B7D9E}"/>
              </a:ext>
            </a:extLst>
          </p:cNvPr>
          <p:cNvSpPr txBox="1"/>
          <p:nvPr/>
        </p:nvSpPr>
        <p:spPr>
          <a:xfrm>
            <a:off x="1368463" y="2044963"/>
            <a:ext cx="229054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One node randomly selected to be the decision-maker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D107B-B06E-4FBA-A084-B1699B2996C8}"/>
              </a:ext>
            </a:extLst>
          </p:cNvPr>
          <p:cNvCxnSpPr/>
          <p:nvPr/>
        </p:nvCxnSpPr>
        <p:spPr>
          <a:xfrm flipH="1">
            <a:off x="2516012" y="16670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D32B64-120B-4D0C-93F8-5F3FBA4A586C}"/>
              </a:ext>
            </a:extLst>
          </p:cNvPr>
          <p:cNvCxnSpPr/>
          <p:nvPr/>
        </p:nvCxnSpPr>
        <p:spPr>
          <a:xfrm flipH="1">
            <a:off x="2508578" y="287134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20028-F833-44BD-BBE5-B7006B60B271}"/>
              </a:ext>
            </a:extLst>
          </p:cNvPr>
          <p:cNvCxnSpPr/>
          <p:nvPr/>
        </p:nvCxnSpPr>
        <p:spPr>
          <a:xfrm>
            <a:off x="1155563" y="3118126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146EB0-24A4-4B8F-B940-4E521EEE7A65}"/>
              </a:ext>
            </a:extLst>
          </p:cNvPr>
          <p:cNvCxnSpPr/>
          <p:nvPr/>
        </p:nvCxnSpPr>
        <p:spPr>
          <a:xfrm flipH="1">
            <a:off x="1136983" y="31055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63AF4-B686-4B41-8417-2D6943BE2CA1}"/>
              </a:ext>
            </a:extLst>
          </p:cNvPr>
          <p:cNvCxnSpPr/>
          <p:nvPr/>
        </p:nvCxnSpPr>
        <p:spPr>
          <a:xfrm flipH="1">
            <a:off x="3850579" y="31055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30161E-B7CA-4859-87B2-12038AC8DA5E}"/>
              </a:ext>
            </a:extLst>
          </p:cNvPr>
          <p:cNvSpPr txBox="1"/>
          <p:nvPr/>
        </p:nvSpPr>
        <p:spPr>
          <a:xfrm>
            <a:off x="260192" y="3489454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Partner node had </a:t>
            </a:r>
            <a:r>
              <a:rPr lang="en-IN" sz="1600" dirty="0">
                <a:solidFill>
                  <a:srgbClr val="002060"/>
                </a:solidFill>
              </a:rPr>
              <a:t>cooperated</a:t>
            </a:r>
            <a:r>
              <a:rPr lang="en-IN" sz="1600" dirty="0"/>
              <a:t> in the previous 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5EF94-7E3E-45DD-BACA-36A7C751B5E8}"/>
              </a:ext>
            </a:extLst>
          </p:cNvPr>
          <p:cNvSpPr txBox="1"/>
          <p:nvPr/>
        </p:nvSpPr>
        <p:spPr>
          <a:xfrm>
            <a:off x="2977363" y="3485740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Partner node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r>
              <a:rPr lang="en-IN" sz="1600" dirty="0"/>
              <a:t> in the previous 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E68CA-3DD4-42E0-A8AA-D478963F6828}"/>
              </a:ext>
            </a:extLst>
          </p:cNvPr>
          <p:cNvCxnSpPr/>
          <p:nvPr/>
        </p:nvCxnSpPr>
        <p:spPr>
          <a:xfrm flipH="1">
            <a:off x="1140703" y="4304645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ADAD91-7522-4240-B032-BA35A860B6A7}"/>
              </a:ext>
            </a:extLst>
          </p:cNvPr>
          <p:cNvCxnSpPr/>
          <p:nvPr/>
        </p:nvCxnSpPr>
        <p:spPr>
          <a:xfrm flipH="1">
            <a:off x="3850435" y="4309860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98B90-3DF3-454F-8713-222D513FF9D7}"/>
              </a:ext>
            </a:extLst>
          </p:cNvPr>
          <p:cNvSpPr txBox="1"/>
          <p:nvPr/>
        </p:nvSpPr>
        <p:spPr>
          <a:xfrm>
            <a:off x="2965714" y="4692062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Link is broken with probability p</a:t>
            </a:r>
            <a:r>
              <a:rPr lang="en-IN" sz="1600" baseline="-250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33DBB-2303-4D58-884F-82FDD475387D}"/>
              </a:ext>
            </a:extLst>
          </p:cNvPr>
          <p:cNvSpPr txBox="1"/>
          <p:nvPr/>
        </p:nvSpPr>
        <p:spPr>
          <a:xfrm>
            <a:off x="263415" y="4688348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Link is retained with probability </a:t>
            </a:r>
            <a:r>
              <a:rPr lang="en-IN" sz="1600" dirty="0" err="1"/>
              <a:t>p</a:t>
            </a:r>
            <a:r>
              <a:rPr lang="en-IN" sz="1600" baseline="-25000" dirty="0" err="1"/>
              <a:t>r</a:t>
            </a:r>
            <a:endParaRPr lang="en-IN" sz="1600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70EFF-ACE1-467D-82A9-8BE64087D19C}"/>
              </a:ext>
            </a:extLst>
          </p:cNvPr>
          <p:cNvCxnSpPr/>
          <p:nvPr/>
        </p:nvCxnSpPr>
        <p:spPr>
          <a:xfrm>
            <a:off x="5827910" y="713193"/>
            <a:ext cx="0" cy="540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FC9FC-623A-4D2F-B864-26C42A13A1ED}"/>
              </a:ext>
            </a:extLst>
          </p:cNvPr>
          <p:cNvCxnSpPr/>
          <p:nvPr/>
        </p:nvCxnSpPr>
        <p:spPr>
          <a:xfrm flipH="1">
            <a:off x="2506463" y="287134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9F496A-430B-4AB0-8CE4-99A830207E8B}"/>
              </a:ext>
            </a:extLst>
          </p:cNvPr>
          <p:cNvCxnSpPr/>
          <p:nvPr/>
        </p:nvCxnSpPr>
        <p:spPr>
          <a:xfrm flipH="1">
            <a:off x="1135270" y="5261419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CA1D10-C8F4-44F0-8575-4685383F484C}"/>
              </a:ext>
            </a:extLst>
          </p:cNvPr>
          <p:cNvCxnSpPr/>
          <p:nvPr/>
        </p:nvCxnSpPr>
        <p:spPr>
          <a:xfrm flipH="1">
            <a:off x="3852442" y="5265134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D99FEE-93B8-4D2E-A973-2C9D03850F74}"/>
              </a:ext>
            </a:extLst>
          </p:cNvPr>
          <p:cNvCxnSpPr/>
          <p:nvPr/>
        </p:nvCxnSpPr>
        <p:spPr>
          <a:xfrm>
            <a:off x="1144414" y="5500758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067EEC-44B7-48BA-A9B2-2E6102C10EE0}"/>
              </a:ext>
            </a:extLst>
          </p:cNvPr>
          <p:cNvSpPr txBox="1"/>
          <p:nvPr/>
        </p:nvSpPr>
        <p:spPr>
          <a:xfrm>
            <a:off x="4504270" y="6128518"/>
            <a:ext cx="277009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Proceed to decision-making step in the next round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6DF9B2-8803-46A6-8171-72818405E13F}"/>
              </a:ext>
            </a:extLst>
          </p:cNvPr>
          <p:cNvCxnSpPr/>
          <p:nvPr/>
        </p:nvCxnSpPr>
        <p:spPr>
          <a:xfrm flipH="1">
            <a:off x="2503150" y="5491876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00E64E-D20A-4965-B434-38C447F99F11}"/>
              </a:ext>
            </a:extLst>
          </p:cNvPr>
          <p:cNvCxnSpPr/>
          <p:nvPr/>
        </p:nvCxnSpPr>
        <p:spPr>
          <a:xfrm>
            <a:off x="2494414" y="5738654"/>
            <a:ext cx="33334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A1005-FE8B-44DA-9494-64328526BABF}"/>
              </a:ext>
            </a:extLst>
          </p:cNvPr>
          <p:cNvSpPr txBox="1"/>
          <p:nvPr/>
        </p:nvSpPr>
        <p:spPr>
          <a:xfrm>
            <a:off x="7862153" y="2022955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nodes decide about new link formation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30D466-9306-43B4-AB88-FF39AF3B8B16}"/>
              </a:ext>
            </a:extLst>
          </p:cNvPr>
          <p:cNvSpPr txBox="1"/>
          <p:nvPr/>
        </p:nvSpPr>
        <p:spPr>
          <a:xfrm>
            <a:off x="6223910" y="3486251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had </a:t>
            </a:r>
            <a:r>
              <a:rPr lang="en-IN" sz="1600" dirty="0">
                <a:solidFill>
                  <a:srgbClr val="002060"/>
                </a:solidFill>
              </a:rPr>
              <a:t>cooperated</a:t>
            </a:r>
            <a:r>
              <a:rPr lang="en-IN" sz="1600" dirty="0"/>
              <a:t> in the previous round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0345E4-8282-482B-A85A-382395977680}"/>
              </a:ext>
            </a:extLst>
          </p:cNvPr>
          <p:cNvSpPr txBox="1"/>
          <p:nvPr/>
        </p:nvSpPr>
        <p:spPr>
          <a:xfrm>
            <a:off x="8284257" y="3496528"/>
            <a:ext cx="182383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One had cooperated and the other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9275C-2CCE-4210-833D-09474F7A10DB}"/>
              </a:ext>
            </a:extLst>
          </p:cNvPr>
          <p:cNvSpPr txBox="1"/>
          <p:nvPr/>
        </p:nvSpPr>
        <p:spPr>
          <a:xfrm>
            <a:off x="10377767" y="3503633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r>
              <a:rPr lang="en-IN" sz="1600" dirty="0"/>
              <a:t> in the previous 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50D4A-9F6D-4CC9-8E93-04C8E92B8FAA}"/>
              </a:ext>
            </a:extLst>
          </p:cNvPr>
          <p:cNvSpPr txBox="1"/>
          <p:nvPr/>
        </p:nvSpPr>
        <p:spPr>
          <a:xfrm>
            <a:off x="6236720" y="4692068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p</a:t>
            </a:r>
            <a:r>
              <a:rPr lang="en-IN" sz="1600" baseline="-25000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F3247-4804-477B-A346-398682E27F24}"/>
              </a:ext>
            </a:extLst>
          </p:cNvPr>
          <p:cNvSpPr txBox="1"/>
          <p:nvPr/>
        </p:nvSpPr>
        <p:spPr>
          <a:xfrm>
            <a:off x="8299689" y="4688354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p</a:t>
            </a:r>
            <a:r>
              <a:rPr lang="en-IN" sz="1600" baseline="-25000" dirty="0"/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CCB93-A328-474B-B1C2-5D5242C2BBD8}"/>
              </a:ext>
            </a:extLst>
          </p:cNvPr>
          <p:cNvSpPr txBox="1"/>
          <p:nvPr/>
        </p:nvSpPr>
        <p:spPr>
          <a:xfrm>
            <a:off x="10388673" y="4688354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</a:t>
            </a:r>
            <a:r>
              <a:rPr lang="en-IN" sz="1600" dirty="0" err="1"/>
              <a:t>p</a:t>
            </a:r>
            <a:r>
              <a:rPr lang="en-IN" sz="1600" baseline="-25000" dirty="0" err="1"/>
              <a:t>s</a:t>
            </a:r>
            <a:endParaRPr lang="en-IN" sz="1600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BD25D7-9E4C-4BE0-AE34-DD47991A6303}"/>
              </a:ext>
            </a:extLst>
          </p:cNvPr>
          <p:cNvCxnSpPr/>
          <p:nvPr/>
        </p:nvCxnSpPr>
        <p:spPr>
          <a:xfrm>
            <a:off x="9004887" y="166104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58F0E1-BAA5-4874-BBC9-E35AED5085C2}"/>
              </a:ext>
            </a:extLst>
          </p:cNvPr>
          <p:cNvCxnSpPr/>
          <p:nvPr/>
        </p:nvCxnSpPr>
        <p:spPr>
          <a:xfrm flipH="1">
            <a:off x="9000559" y="2592570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2B111-904F-413A-86D8-6C7A49D492A1}"/>
              </a:ext>
            </a:extLst>
          </p:cNvPr>
          <p:cNvCxnSpPr/>
          <p:nvPr/>
        </p:nvCxnSpPr>
        <p:spPr>
          <a:xfrm>
            <a:off x="7103665" y="2839348"/>
            <a:ext cx="41538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734B7A-4444-4736-A51E-B1D22F40D1DF}"/>
              </a:ext>
            </a:extLst>
          </p:cNvPr>
          <p:cNvCxnSpPr/>
          <p:nvPr/>
        </p:nvCxnSpPr>
        <p:spPr>
          <a:xfrm>
            <a:off x="7053430" y="431130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C7BFA8-EE1F-4751-B9F4-9335DE555378}"/>
              </a:ext>
            </a:extLst>
          </p:cNvPr>
          <p:cNvCxnSpPr/>
          <p:nvPr/>
        </p:nvCxnSpPr>
        <p:spPr>
          <a:xfrm>
            <a:off x="11249991" y="432989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E0C7DF-C558-46BF-8D20-62841EA35294}"/>
              </a:ext>
            </a:extLst>
          </p:cNvPr>
          <p:cNvCxnSpPr/>
          <p:nvPr/>
        </p:nvCxnSpPr>
        <p:spPr>
          <a:xfrm>
            <a:off x="9001170" y="432617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A405CD-36F9-462A-B4F5-1107AC90266D}"/>
              </a:ext>
            </a:extLst>
          </p:cNvPr>
          <p:cNvCxnSpPr/>
          <p:nvPr/>
        </p:nvCxnSpPr>
        <p:spPr>
          <a:xfrm>
            <a:off x="7109186" y="2835633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01634B-5A2B-431E-B434-A523EACFF314}"/>
              </a:ext>
            </a:extLst>
          </p:cNvPr>
          <p:cNvCxnSpPr/>
          <p:nvPr/>
        </p:nvCxnSpPr>
        <p:spPr>
          <a:xfrm>
            <a:off x="11246264" y="283191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FF0EF-DB0D-4DBD-BC3C-C3B033377066}"/>
              </a:ext>
            </a:extLst>
          </p:cNvPr>
          <p:cNvCxnSpPr/>
          <p:nvPr/>
        </p:nvCxnSpPr>
        <p:spPr>
          <a:xfrm>
            <a:off x="9004890" y="2850507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1C0A4C-AC27-40D4-A444-EE1034BB2AB1}"/>
              </a:ext>
            </a:extLst>
          </p:cNvPr>
          <p:cNvCxnSpPr/>
          <p:nvPr/>
        </p:nvCxnSpPr>
        <p:spPr>
          <a:xfrm flipH="1">
            <a:off x="7052424" y="5268849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871B0C-2EDC-4B33-BB7A-CD4573132D8C}"/>
              </a:ext>
            </a:extLst>
          </p:cNvPr>
          <p:cNvCxnSpPr/>
          <p:nvPr/>
        </p:nvCxnSpPr>
        <p:spPr>
          <a:xfrm flipH="1">
            <a:off x="9004281" y="5263813"/>
            <a:ext cx="4984" cy="4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FEB897-2E7A-44D3-A6E5-A5482E18F77E}"/>
              </a:ext>
            </a:extLst>
          </p:cNvPr>
          <p:cNvCxnSpPr/>
          <p:nvPr/>
        </p:nvCxnSpPr>
        <p:spPr>
          <a:xfrm flipH="1">
            <a:off x="11245265" y="526240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3485C2-8F4A-4E9D-9714-2461C7B82A65}"/>
              </a:ext>
            </a:extLst>
          </p:cNvPr>
          <p:cNvCxnSpPr/>
          <p:nvPr/>
        </p:nvCxnSpPr>
        <p:spPr>
          <a:xfrm>
            <a:off x="7052423" y="5515627"/>
            <a:ext cx="42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97663D-3DE1-4DB8-94FC-93FC534D7447}"/>
              </a:ext>
            </a:extLst>
          </p:cNvPr>
          <p:cNvCxnSpPr/>
          <p:nvPr/>
        </p:nvCxnSpPr>
        <p:spPr>
          <a:xfrm>
            <a:off x="5828615" y="5742000"/>
            <a:ext cx="316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304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Supratim Sengupta</dc:creator>
  <cp:lastModifiedBy>Supratim Sengupta</cp:lastModifiedBy>
  <cp:revision>34</cp:revision>
  <dcterms:created xsi:type="dcterms:W3CDTF">2020-03-22T18:49:54Z</dcterms:created>
  <dcterms:modified xsi:type="dcterms:W3CDTF">2020-08-28T11:05:45Z</dcterms:modified>
</cp:coreProperties>
</file>