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6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upyter.org/" TargetMode="External"/><Relationship Id="rId5" Type="http://schemas.openxmlformats.org/officeDocument/2006/relationships/hyperlink" Target="http://www.python.org/" TargetMode="External"/><Relationship Id="rId4" Type="http://schemas.openxmlformats.org/officeDocument/2006/relationships/hyperlink" Target="http://www.kaggle.c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FAC0-DD55-97C8-B427-64433401B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342" y="1703352"/>
            <a:ext cx="10712742" cy="695899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DEPARTMENT OF COMPUTER SCIENCE </a:t>
            </a:r>
            <a:br>
              <a:rPr lang="en-IN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AND ENGINEERING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8222A-E36A-22B9-2B10-18FD3E3BB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26" y="3011649"/>
            <a:ext cx="11635529" cy="3741490"/>
          </a:xfrm>
        </p:spPr>
        <p:txBody>
          <a:bodyPr/>
          <a:lstStyle/>
          <a:p>
            <a:pPr algn="ctr"/>
            <a:r>
              <a:rPr lang="en-IN" sz="2800" b="1" dirty="0">
                <a:latin typeface="Arial Rounded MT Bold" panose="020F0704030504030204" pitchFamily="34" charset="0"/>
              </a:rPr>
              <a:t>“Artificial Intelligence and Machine Learning”</a:t>
            </a:r>
          </a:p>
          <a:p>
            <a:pPr algn="ctr"/>
            <a:r>
              <a:rPr lang="en-IN" sz="1600" b="1" dirty="0">
                <a:latin typeface="Arial Rounded MT Bold" panose="020F0704030504030204" pitchFamily="34" charset="0"/>
              </a:rPr>
              <a:t>By</a:t>
            </a:r>
            <a:br>
              <a:rPr lang="en-IN" sz="2800" b="1" dirty="0">
                <a:latin typeface="Arial Rounded MT Bold" panose="020F0704030504030204" pitchFamily="34" charset="0"/>
              </a:rPr>
            </a:br>
            <a:r>
              <a:rPr lang="en-IN" sz="1600" b="1" dirty="0" err="1">
                <a:latin typeface="Book Antiqua" panose="02040602050305030304" pitchFamily="18" charset="0"/>
              </a:rPr>
              <a:t>Supreet</a:t>
            </a:r>
            <a:r>
              <a:rPr lang="en-IN" sz="1600" b="1" dirty="0">
                <a:latin typeface="Book Antiqua" panose="02040602050305030304" pitchFamily="18" charset="0"/>
              </a:rPr>
              <a:t> S S: 2JH18cs083</a:t>
            </a:r>
          </a:p>
          <a:p>
            <a:pPr algn="ctr"/>
            <a:r>
              <a:rPr lang="en-IN" sz="1600" b="1" dirty="0">
                <a:latin typeface="Book Antiqua" panose="02040602050305030304" pitchFamily="18" charset="0"/>
              </a:rPr>
              <a:t>Y</a:t>
            </a:r>
            <a:endParaRPr lang="en-IN" sz="1600" dirty="0">
              <a:latin typeface="Book Antiqua" panose="02040602050305030304" pitchFamily="18" charset="0"/>
            </a:endParaRPr>
          </a:p>
        </p:txBody>
      </p:sp>
      <p:pic>
        <p:nvPicPr>
          <p:cNvPr id="4" name="Picture 3" descr="G:\Sathya\HEADER 1.jpg">
            <a:extLst>
              <a:ext uri="{FF2B5EF4-FFF2-40B4-BE49-F238E27FC236}">
                <a16:creationId xmlns:a16="http://schemas.microsoft.com/office/drawing/2014/main" id="{B530FE64-3422-2462-F3F6-5DE8E888836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391"/>
            <a:ext cx="11887199" cy="138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4C3183-25C7-5F8E-D8DB-1CD12EA3D05F}"/>
              </a:ext>
            </a:extLst>
          </p:cNvPr>
          <p:cNvSpPr txBox="1"/>
          <p:nvPr/>
        </p:nvSpPr>
        <p:spPr>
          <a:xfrm>
            <a:off x="3022133" y="2451029"/>
            <a:ext cx="657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latin typeface="Arial Black" panose="020B0A04020102020204" pitchFamily="34" charset="0"/>
              </a:rPr>
              <a:t>17CS84 : Internship / Professional Practice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DC451-78DB-2902-D5FE-9E63D7F526AE}"/>
              </a:ext>
            </a:extLst>
          </p:cNvPr>
          <p:cNvSpPr txBox="1"/>
          <p:nvPr/>
        </p:nvSpPr>
        <p:spPr>
          <a:xfrm>
            <a:off x="805342" y="4913102"/>
            <a:ext cx="3286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Internal Guide Details</a:t>
            </a:r>
          </a:p>
          <a:p>
            <a:pPr>
              <a:lnSpc>
                <a:spcPct val="150000"/>
              </a:lnSpc>
            </a:pPr>
            <a:r>
              <a:rPr lang="en-IN" dirty="0"/>
              <a:t>Name: Rajeshwari V Patil</a:t>
            </a:r>
          </a:p>
          <a:p>
            <a:pPr>
              <a:lnSpc>
                <a:spcPct val="150000"/>
              </a:lnSpc>
            </a:pPr>
            <a:r>
              <a:rPr lang="en-IN" dirty="0"/>
              <a:t>Designation: Asst. Professor</a:t>
            </a:r>
          </a:p>
          <a:p>
            <a:pPr>
              <a:lnSpc>
                <a:spcPct val="150000"/>
              </a:lnSpc>
            </a:pPr>
            <a:r>
              <a:rPr lang="en-IN" dirty="0"/>
              <a:t>Organisation: JCET, </a:t>
            </a:r>
            <a:r>
              <a:rPr lang="en-IN" dirty="0" err="1"/>
              <a:t>Hubballi</a:t>
            </a:r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EA6EE-EB72-669F-3A17-8F1178A54113}"/>
              </a:ext>
            </a:extLst>
          </p:cNvPr>
          <p:cNvSpPr txBox="1"/>
          <p:nvPr/>
        </p:nvSpPr>
        <p:spPr>
          <a:xfrm>
            <a:off x="7860485" y="5089367"/>
            <a:ext cx="4046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External Guide Details</a:t>
            </a:r>
          </a:p>
          <a:p>
            <a:r>
              <a:rPr lang="en-IN" dirty="0"/>
              <a:t>Name: Aditya S K</a:t>
            </a:r>
          </a:p>
          <a:p>
            <a:r>
              <a:rPr lang="en-IN" dirty="0"/>
              <a:t>Designation: Chief Tech. Officer (CTO)</a:t>
            </a:r>
          </a:p>
          <a:p>
            <a:r>
              <a:rPr lang="en-IN" dirty="0"/>
              <a:t>Organisation: </a:t>
            </a:r>
            <a:r>
              <a:rPr lang="en-IN" dirty="0" err="1"/>
              <a:t>Tequed</a:t>
            </a:r>
            <a:r>
              <a:rPr lang="en-IN" dirty="0"/>
              <a:t> Labs</a:t>
            </a:r>
          </a:p>
        </p:txBody>
      </p:sp>
    </p:spTree>
    <p:extLst>
      <p:ext uri="{BB962C8B-B14F-4D97-AF65-F5344CB8AC3E}">
        <p14:creationId xmlns:p14="http://schemas.microsoft.com/office/powerpoint/2010/main" val="258676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42D0-A9DD-E1CA-7614-C7033683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65" y="241184"/>
            <a:ext cx="11174676" cy="4718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Arial Rounded MT Bold" panose="020F0704030504030204" pitchFamily="34" charset="0"/>
              </a:rPr>
              <a:t>OVERALL EXPERIENCE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FCF3-585A-329E-5918-4AF9FE5A9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48" y="1040235"/>
            <a:ext cx="11174676" cy="54864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i="0" dirty="0">
                <a:effectLst/>
                <a:latin typeface="Chronicle Display A"/>
              </a:rPr>
              <a:t>Learning outcomes:</a:t>
            </a:r>
          </a:p>
          <a:p>
            <a:pPr marL="0" indent="0" algn="l">
              <a:buNone/>
            </a:pPr>
            <a:r>
              <a:rPr lang="en-US" b="1" i="0" u="sng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to put my knowledge and skills into practice</a:t>
            </a:r>
          </a:p>
          <a:p>
            <a:pPr algn="l"/>
            <a:r>
              <a:rPr lang="en-US" sz="20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my knowledge of artificial intelligence and machine learning helped me understand how various aspects of technology use them to their own advantage and how I could implement them on my own.</a:t>
            </a:r>
          </a:p>
          <a:p>
            <a:pPr marL="0" indent="0" algn="l">
              <a:buNone/>
            </a:pPr>
            <a:r>
              <a:rPr lang="en-US" b="1" i="0" u="sng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Enthusiasm is invaluable</a:t>
            </a:r>
          </a:p>
          <a:p>
            <a:pPr algn="l"/>
            <a:r>
              <a:rPr lang="en-US" sz="20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an intern, I discovered it’s essential to be enthusiastic and open to learning new skills, asking for more work and being curious to learn and ask questions. </a:t>
            </a:r>
          </a:p>
          <a:p>
            <a:pPr algn="l"/>
            <a:r>
              <a:rPr lang="en-US" sz="20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attitude will shows we enjoy being part of the team. </a:t>
            </a:r>
          </a:p>
          <a:p>
            <a:pPr algn="l"/>
            <a:r>
              <a:rPr lang="en-US" sz="20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Having curiosity and enthusiasm also means that, as an intern, you get a lot out of what you’re doing, which opens lots of opportunities.</a:t>
            </a:r>
          </a:p>
          <a:p>
            <a:pPr algn="l"/>
            <a:endParaRPr lang="en-US" i="0" dirty="0"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15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4524-6CAB-8EA0-DBDC-82C96D11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1" y="301305"/>
            <a:ext cx="11024851" cy="765495"/>
          </a:xfrm>
        </p:spPr>
        <p:txBody>
          <a:bodyPr/>
          <a:lstStyle/>
          <a:p>
            <a:pPr algn="l"/>
            <a:r>
              <a:rPr lang="en-US" b="1" dirty="0">
                <a:latin typeface="Arial Rounded MT Bold" panose="020F0704030504030204" pitchFamily="34" charset="0"/>
              </a:rPr>
              <a:t>CONCLUSION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9EC96-3155-AD81-1434-EF0F4B023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2" y="1066801"/>
            <a:ext cx="11492918" cy="5610836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internship has been an excellent and rewarding experience. I can conclude that there has been a lot I’ve learnt from my work with </a:t>
            </a:r>
            <a:r>
              <a:rPr lang="en-US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US" sz="28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equed</a:t>
            </a:r>
            <a:r>
              <a:rPr lang="en-US" sz="28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Labs. </a:t>
            </a:r>
          </a:p>
          <a:p>
            <a:r>
              <a:rPr lang="en-US" sz="28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the technical aspects of the work I have done are not up to the mark and could be improved provided enough time. As someone with no prior experience with Machine learning and artificial intelligence whatsoever I believe my time spent in research and discovering it was well worth it </a:t>
            </a:r>
          </a:p>
          <a:p>
            <a:r>
              <a:rPr lang="en-US" sz="28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I’ve learned the importance of are time-management skills and self-motivation</a:t>
            </a:r>
            <a:endParaRPr lang="en-IN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0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F54B-0457-120F-B0CC-63146B2B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655" y="488732"/>
            <a:ext cx="10202369" cy="945930"/>
          </a:xfrm>
        </p:spPr>
        <p:txBody>
          <a:bodyPr/>
          <a:lstStyle/>
          <a:p>
            <a:pPr algn="l"/>
            <a:r>
              <a:rPr lang="en-US" dirty="0">
                <a:latin typeface="Arial Rounded MT Bold" panose="020F0704030504030204" pitchFamily="34" charset="0"/>
              </a:rPr>
              <a:t>REFERENCES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D942-6C83-B4C2-91DC-B2F029C03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118" y="1615967"/>
            <a:ext cx="10367906" cy="4175234"/>
          </a:xfrm>
        </p:spPr>
        <p:txBody>
          <a:bodyPr/>
          <a:lstStyle/>
          <a:p>
            <a:r>
              <a:rPr lang="en-US" sz="3200" dirty="0">
                <a:hlinkClick r:id="rId2"/>
              </a:rPr>
              <a:t>www.google.com</a:t>
            </a:r>
            <a:endParaRPr lang="en-US" sz="3200" dirty="0"/>
          </a:p>
          <a:p>
            <a:r>
              <a:rPr lang="en-US" sz="3200" dirty="0">
                <a:hlinkClick r:id="rId3"/>
              </a:rPr>
              <a:t>www.tutorialspoint.com</a:t>
            </a:r>
            <a:endParaRPr lang="en-US" sz="3200" dirty="0"/>
          </a:p>
          <a:p>
            <a:r>
              <a:rPr lang="en-US" sz="3200" dirty="0">
                <a:hlinkClick r:id="rId4"/>
              </a:rPr>
              <a:t>www.Kaggle.com</a:t>
            </a:r>
            <a:endParaRPr lang="en-US" sz="3200" dirty="0"/>
          </a:p>
          <a:p>
            <a:r>
              <a:rPr lang="en-US" sz="3200" dirty="0">
                <a:hlinkClick r:id="rId5"/>
              </a:rPr>
              <a:t>www.python.org</a:t>
            </a:r>
            <a:endParaRPr lang="en-US" sz="3200" dirty="0"/>
          </a:p>
          <a:p>
            <a:r>
              <a:rPr lang="en-US" sz="3200" dirty="0">
                <a:hlinkClick r:id="rId6"/>
              </a:rPr>
              <a:t>www.jupyter.org</a:t>
            </a:r>
            <a:endParaRPr lang="en-US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27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6878-4DBF-BBD7-6291-5658C800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751082"/>
            <a:ext cx="10018713" cy="1752599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rial Rounded MT Bold" panose="020F0704030504030204" pitchFamily="34" charset="0"/>
              </a:rPr>
              <a:t>THANK YOU</a:t>
            </a:r>
            <a:endParaRPr lang="en-IN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FA48-DBE5-E7C5-76F2-D409C473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49" y="685801"/>
            <a:ext cx="10244675" cy="92488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rial Rounded MT Bold" panose="020F0704030504030204" pitchFamily="34" charset="0"/>
              </a:rPr>
              <a:t>CONTENTS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9A3B-5609-968A-49C4-6196CFED0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514" y="1895913"/>
            <a:ext cx="10016455" cy="454683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Company Overview</a:t>
            </a:r>
          </a:p>
          <a:p>
            <a:r>
              <a:rPr lang="en-IN" dirty="0"/>
              <a:t>Company products and services</a:t>
            </a:r>
          </a:p>
          <a:p>
            <a:r>
              <a:rPr lang="en-IN" dirty="0"/>
              <a:t>Project description</a:t>
            </a:r>
          </a:p>
          <a:p>
            <a:r>
              <a:rPr lang="en-IN" dirty="0"/>
              <a:t>Internship responsibilities</a:t>
            </a:r>
          </a:p>
          <a:p>
            <a:r>
              <a:rPr lang="en-IN" dirty="0"/>
              <a:t>Training/Skills acquired</a:t>
            </a:r>
          </a:p>
          <a:p>
            <a:r>
              <a:rPr lang="en-IN" dirty="0"/>
              <a:t>Challenges faced</a:t>
            </a:r>
          </a:p>
          <a:p>
            <a:r>
              <a:rPr lang="en-IN" dirty="0"/>
              <a:t>Overall experience</a:t>
            </a:r>
          </a:p>
          <a:p>
            <a:r>
              <a:rPr lang="en-IN" dirty="0"/>
              <a:t>Conclusions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7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6B18-BB15-C8EA-116F-B4861FFC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41" y="90183"/>
            <a:ext cx="10832982" cy="908108"/>
          </a:xfrm>
        </p:spPr>
        <p:txBody>
          <a:bodyPr/>
          <a:lstStyle/>
          <a:p>
            <a:pPr algn="l"/>
            <a:r>
              <a:rPr lang="en-US" b="1" dirty="0">
                <a:latin typeface="Arial Rounded MT Bold" panose="020F0704030504030204" pitchFamily="34" charset="0"/>
              </a:rPr>
              <a:t>COMPANY OVERVIEW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2F2D8-964C-DD20-2C12-597C6BFF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41" y="2323750"/>
            <a:ext cx="10821797" cy="4312291"/>
          </a:xfrm>
        </p:spPr>
        <p:txBody>
          <a:bodyPr/>
          <a:lstStyle/>
          <a:p>
            <a:r>
              <a:rPr lang="en-US" sz="2800" dirty="0" err="1"/>
              <a:t>Tequed</a:t>
            </a:r>
            <a:r>
              <a:rPr lang="en-US" sz="2800" dirty="0"/>
              <a:t> Labs Private Limited is an unlisted private company incorporated on </a:t>
            </a:r>
            <a:r>
              <a:rPr lang="en-US" sz="2800" b="1" dirty="0">
                <a:solidFill>
                  <a:srgbClr val="0070C0"/>
                </a:solidFill>
              </a:rPr>
              <a:t>22 January, 2018</a:t>
            </a:r>
            <a:r>
              <a:rPr lang="en-US" sz="2800" dirty="0"/>
              <a:t>. It is classified as a private limited company and is located in Bangalore, Karnataka</a:t>
            </a:r>
          </a:p>
          <a:p>
            <a:r>
              <a:rPr lang="en-US" sz="2800" dirty="0" err="1"/>
              <a:t>Tequed</a:t>
            </a:r>
            <a:r>
              <a:rPr lang="en-US" sz="2800" dirty="0"/>
              <a:t> Labs is a research and development center and educational institute based in Bangalore started by </a:t>
            </a:r>
            <a:r>
              <a:rPr lang="en-US" sz="2800" b="1" dirty="0">
                <a:solidFill>
                  <a:srgbClr val="0070C0"/>
                </a:solidFill>
              </a:rPr>
              <a:t>Mr. Aditya S K and Mr. </a:t>
            </a:r>
            <a:r>
              <a:rPr lang="en-US" sz="2800" b="1" dirty="0" err="1">
                <a:solidFill>
                  <a:srgbClr val="0070C0"/>
                </a:solidFill>
              </a:rPr>
              <a:t>Supreeth</a:t>
            </a:r>
            <a:r>
              <a:rPr lang="en-US" sz="2800" b="1" dirty="0">
                <a:solidFill>
                  <a:srgbClr val="0070C0"/>
                </a:solidFill>
              </a:rPr>
              <a:t> Y S</a:t>
            </a:r>
            <a:r>
              <a:rPr lang="en-US" sz="2800" dirty="0"/>
              <a:t>.</a:t>
            </a:r>
          </a:p>
          <a:p>
            <a:r>
              <a:rPr lang="en-US" sz="2800" b="0" i="0" dirty="0">
                <a:effectLst/>
                <a:latin typeface="-apple-system"/>
              </a:rPr>
              <a:t>focused on providing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-apple-system"/>
              </a:rPr>
              <a:t>quality education on latest technologies </a:t>
            </a:r>
            <a:r>
              <a:rPr lang="en-US" sz="2800" b="0" i="0" dirty="0">
                <a:effectLst/>
                <a:latin typeface="-apple-system"/>
              </a:rPr>
              <a:t>and develop products which are of great need to the society.</a:t>
            </a:r>
            <a:endParaRPr lang="en-US" sz="28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564B6-76DE-252A-0088-C1EB52D1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696" y="423295"/>
            <a:ext cx="1816566" cy="18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3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A000-628D-5887-1C3F-C16ADEF3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4073"/>
            <a:ext cx="9766503" cy="66482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Arial Rounded MT Bold" panose="020F0704030504030204" pitchFamily="34" charset="0"/>
              </a:rPr>
              <a:t>COMPANY PRODUCTS AND SERVICES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7715-D7DA-2730-FA94-9B0154624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90569"/>
            <a:ext cx="10251887" cy="5335398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SERVICES OFFERED</a:t>
            </a:r>
          </a:p>
          <a:p>
            <a:r>
              <a:rPr lang="en-US" b="0" i="0" dirty="0">
                <a:effectLst/>
                <a:latin typeface="-apple-system"/>
              </a:rPr>
              <a:t>Android Development</a:t>
            </a:r>
          </a:p>
          <a:p>
            <a:r>
              <a:rPr lang="en-US" b="0" i="0" dirty="0">
                <a:effectLst/>
                <a:latin typeface="-apple-system"/>
              </a:rPr>
              <a:t>Internet of things </a:t>
            </a:r>
          </a:p>
          <a:p>
            <a:r>
              <a:rPr lang="en-US" dirty="0">
                <a:latin typeface="-apple-system"/>
              </a:rPr>
              <a:t>R</a:t>
            </a:r>
            <a:r>
              <a:rPr lang="en-US" b="0" i="0" dirty="0">
                <a:effectLst/>
                <a:latin typeface="-apple-system"/>
              </a:rPr>
              <a:t>esearch and Development </a:t>
            </a:r>
          </a:p>
          <a:p>
            <a:r>
              <a:rPr lang="en-US" dirty="0">
                <a:latin typeface="-apple-system"/>
              </a:rPr>
              <a:t>S</a:t>
            </a:r>
            <a:r>
              <a:rPr lang="en-US" b="0" i="0" dirty="0">
                <a:effectLst/>
                <a:latin typeface="-apple-system"/>
              </a:rPr>
              <a:t>kill development</a:t>
            </a:r>
          </a:p>
          <a:p>
            <a:r>
              <a:rPr lang="en-US" dirty="0">
                <a:latin typeface="-apple-system"/>
              </a:rPr>
              <a:t>M</a:t>
            </a:r>
            <a:r>
              <a:rPr lang="en-US" b="0" i="0" dirty="0">
                <a:effectLst/>
                <a:latin typeface="-apple-system"/>
              </a:rPr>
              <a:t>achine </a:t>
            </a:r>
            <a:r>
              <a:rPr lang="en-US" dirty="0">
                <a:latin typeface="-apple-system"/>
              </a:rPr>
              <a:t>L</a:t>
            </a:r>
            <a:r>
              <a:rPr lang="en-US" b="0" i="0" dirty="0">
                <a:effectLst/>
                <a:latin typeface="-apple-system"/>
              </a:rPr>
              <a:t>earning - Artificial </a:t>
            </a:r>
            <a:r>
              <a:rPr lang="en-US" dirty="0">
                <a:latin typeface="-apple-system"/>
              </a:rPr>
              <a:t>I</a:t>
            </a:r>
            <a:r>
              <a:rPr lang="en-US" b="0" i="0" dirty="0">
                <a:effectLst/>
                <a:latin typeface="-apple-system"/>
              </a:rPr>
              <a:t>ntelligence </a:t>
            </a:r>
          </a:p>
          <a:p>
            <a:r>
              <a:rPr lang="en-US" dirty="0">
                <a:latin typeface="-apple-system"/>
              </a:rPr>
              <a:t>P</a:t>
            </a:r>
            <a:r>
              <a:rPr lang="en-US" b="0" i="0" dirty="0">
                <a:effectLst/>
                <a:latin typeface="-apple-system"/>
              </a:rPr>
              <a:t>roject Consultancy</a:t>
            </a:r>
          </a:p>
          <a:p>
            <a:r>
              <a:rPr lang="en-US" b="0" i="0" dirty="0">
                <a:effectLst/>
                <a:latin typeface="-apple-system"/>
              </a:rPr>
              <a:t>Software Development </a:t>
            </a:r>
          </a:p>
          <a:p>
            <a:r>
              <a:rPr lang="en-US" b="0" i="0" dirty="0">
                <a:effectLst/>
                <a:latin typeface="-apple-system"/>
              </a:rPr>
              <a:t>Hardware Design And Innovation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92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8CA4-9691-227C-6D23-21D2BD27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61394"/>
            <a:ext cx="9943213" cy="69628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Arial Rounded MT Bold" panose="020F0704030504030204" pitchFamily="34" charset="0"/>
              </a:rPr>
              <a:t>PROJECT DESCRIPTION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9293F-6BA6-D54A-D373-4FAE8A8B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08683"/>
            <a:ext cx="10360945" cy="522634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Title: MOVIE RECOMMENDATION SYSTEM</a:t>
            </a:r>
          </a:p>
          <a:p>
            <a:pPr marL="0" indent="0">
              <a:lnSpc>
                <a:spcPct val="107000"/>
              </a:lnSpc>
              <a:spcBef>
                <a:spcPts val="2100"/>
              </a:spcBef>
              <a:spcAft>
                <a:spcPts val="800"/>
              </a:spcAft>
              <a:buNone/>
            </a:pPr>
            <a:r>
              <a:rPr lang="en-IN" b="1" u="sng" dirty="0"/>
              <a:t>What is a recommendation system?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/>
              <a:t>Simply put a Recommendation System is a filtration program whose prime goal is to predict the “rating” or “preference” of a user towards a domain-specific item or item.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/>
              <a:t>the main focus of our recommendation system is to filter and predict only those movies which a user would prefer, given some data about the user him or her.</a:t>
            </a:r>
          </a:p>
          <a:p>
            <a:pPr marL="0" indent="0">
              <a:buNone/>
            </a:pPr>
            <a:endParaRPr lang="en-IN" b="1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32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9B28-86BD-AD17-EBAD-84CC2C01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425806" y="453007"/>
            <a:ext cx="77218" cy="232794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FB76-608C-EB53-DB6E-1FEDB99BC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394283"/>
            <a:ext cx="10521512" cy="6207853"/>
          </a:xfrm>
        </p:spPr>
        <p:txBody>
          <a:bodyPr/>
          <a:lstStyle/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endParaRPr lang="en-IN" b="1" u="sng" dirty="0">
              <a:latin typeface="Book Antiqua" panose="02040602050305030304" pitchFamily="18" charset="0"/>
            </a:endParaRPr>
          </a:p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endParaRPr lang="en-IN" b="1" u="sng" dirty="0">
              <a:latin typeface="Book Antiqua" panose="02040602050305030304" pitchFamily="18" charset="0"/>
            </a:endParaRPr>
          </a:p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endParaRPr lang="en-IN" b="1" u="sng" dirty="0">
              <a:latin typeface="Book Antiqua" panose="02040602050305030304" pitchFamily="18" charset="0"/>
            </a:endParaRPr>
          </a:p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endParaRPr lang="en-IN" b="1" u="sng" dirty="0">
              <a:latin typeface="Book Antiqua" panose="02040602050305030304" pitchFamily="18" charset="0"/>
            </a:endParaRPr>
          </a:p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endParaRPr lang="en-IN" b="1" u="sng" dirty="0">
              <a:latin typeface="Book Antiqua" panose="02040602050305030304" pitchFamily="18" charset="0"/>
            </a:endParaRPr>
          </a:p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endParaRPr lang="en-IN" b="1" u="sng" dirty="0">
              <a:latin typeface="Book Antiqua" panose="02040602050305030304" pitchFamily="18" charset="0"/>
            </a:endParaRPr>
          </a:p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r>
              <a:rPr lang="en-IN" b="1" u="sng" dirty="0">
                <a:latin typeface="Book Antiqua" panose="02040602050305030304" pitchFamily="18" charset="0"/>
              </a:rPr>
              <a:t>Content-based Filtering</a:t>
            </a:r>
          </a:p>
          <a:p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This filtration strategy is based on the data provided about the items. The algorithm recommends products that are similar to the ones that a user has liked in the past.</a:t>
            </a:r>
          </a:p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r>
              <a:rPr lang="en-IN" b="1" u="sng" dirty="0">
                <a:latin typeface="Book Antiqua" panose="02040602050305030304" pitchFamily="18" charset="0"/>
              </a:rPr>
              <a:t>Collaborative Filtering</a:t>
            </a:r>
          </a:p>
          <a:p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This filtration strategy is based on the combination of the user’s behaviour and comparing and contrasting that with other users behaviour in the database. </a:t>
            </a:r>
          </a:p>
          <a:p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history of all users plays an important role in this algorithm.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69BA5A-741E-875C-FAC5-7B96EB415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03" y="0"/>
            <a:ext cx="7508148" cy="36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4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A52B-9264-7FC7-B901-41F7A621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84557"/>
            <a:ext cx="9942672" cy="713064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Arial Rounded MT Bold" panose="020F0704030504030204" pitchFamily="34" charset="0"/>
              </a:rPr>
              <a:t>INTERNSHIP RESPONSIBILITIES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824C-F7F8-9393-ED22-B0FAF653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93241"/>
            <a:ext cx="10100886" cy="4823670"/>
          </a:xfrm>
        </p:spPr>
        <p:txBody>
          <a:bodyPr/>
          <a:lstStyle/>
          <a:p>
            <a:r>
              <a:rPr lang="en-US" dirty="0"/>
              <a:t>Usage in different areas</a:t>
            </a:r>
          </a:p>
          <a:p>
            <a:r>
              <a:rPr lang="en-US" dirty="0"/>
              <a:t>Design Machine Learning systems</a:t>
            </a:r>
          </a:p>
          <a:p>
            <a:r>
              <a:rPr lang="en-US" dirty="0"/>
              <a:t>Implement appropriate machine learning algorithms for the job</a:t>
            </a:r>
          </a:p>
          <a:p>
            <a:r>
              <a:rPr lang="en-US" dirty="0"/>
              <a:t>Select appropriate datasets and machine learning tools</a:t>
            </a:r>
          </a:p>
          <a:p>
            <a:r>
              <a:rPr lang="en-US" dirty="0"/>
              <a:t>Plot graphs as and when required for analysis and results</a:t>
            </a:r>
          </a:p>
          <a:p>
            <a:r>
              <a:rPr lang="en-US" dirty="0"/>
              <a:t>Train and test models as and when required</a:t>
            </a:r>
          </a:p>
          <a:p>
            <a:r>
              <a:rPr lang="en-US" dirty="0"/>
              <a:t>Use appropriate machine learning libraries and frameworks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51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8C8E-3393-BD6E-2298-0E5F7621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196" y="408964"/>
            <a:ext cx="10018713" cy="807440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Arial Rounded MT Bold" panose="020F0704030504030204" pitchFamily="34" charset="0"/>
              </a:rPr>
              <a:t>TRAINING/SKILLS ACQUIRED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94B7-B322-261F-4DB2-7A29E4DB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98959"/>
            <a:ext cx="10015599" cy="4692242"/>
          </a:xfrm>
        </p:spPr>
        <p:txBody>
          <a:bodyPr/>
          <a:lstStyle/>
          <a:p>
            <a:r>
              <a:rPr lang="en-US" dirty="0"/>
              <a:t>Familiarity with ML Frameworks like </a:t>
            </a:r>
            <a:r>
              <a:rPr lang="en-US" dirty="0" err="1"/>
              <a:t>Keras</a:t>
            </a:r>
            <a:r>
              <a:rPr lang="en-US" dirty="0"/>
              <a:t> and libraries like OpenCV.</a:t>
            </a:r>
          </a:p>
          <a:p>
            <a:r>
              <a:rPr lang="en-US" dirty="0"/>
              <a:t>Hands on experience on ML tools like </a:t>
            </a:r>
            <a:r>
              <a:rPr lang="en-US" dirty="0" err="1"/>
              <a:t>Jupyter</a:t>
            </a:r>
            <a:r>
              <a:rPr lang="en-US" dirty="0"/>
              <a:t> Notebook, IDLE for python.</a:t>
            </a:r>
          </a:p>
          <a:p>
            <a:r>
              <a:rPr lang="en-US" dirty="0"/>
              <a:t>Learned to plot graphs for statistical analysis of data.</a:t>
            </a:r>
          </a:p>
          <a:p>
            <a:r>
              <a:rPr lang="en-US" dirty="0"/>
              <a:t>Learned Image processing using OpenCV, scikit-image.</a:t>
            </a:r>
          </a:p>
          <a:p>
            <a:r>
              <a:rPr lang="en-US" dirty="0"/>
              <a:t>Usage and processing, fetching of needed datasets from websites like Kaggle, MS datasets.</a:t>
            </a:r>
          </a:p>
          <a:p>
            <a:r>
              <a:rPr lang="en-US" dirty="0"/>
              <a:t>Learned to read and access files using pandas library to analyze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42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4FC9-10F1-38F0-289F-971652F4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2" y="310394"/>
            <a:ext cx="11024852" cy="755008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64B1-5032-2E4C-8086-22B0640D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9" y="1157681"/>
            <a:ext cx="11601975" cy="5570290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b="1" i="0" u="sng" dirty="0">
                <a:effectLst/>
                <a:latin typeface="Lato" panose="020F0502020204030203" pitchFamily="34" charset="0"/>
              </a:rPr>
              <a:t>Not enough training data: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a child, to learn what an apple is, all it takes is to point to an apple and say apple repeatedly. Now the child recognizes all sorts of apples.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But it takes a lot of data for most of the algorithms to function properly. For a simple task, it needs thousands of examples to make something out of it, and for advanced tasks like image or speech recognition, may need more.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i="0" u="sng" dirty="0">
                <a:effectLst/>
                <a:latin typeface="Lato" panose="020F0502020204030203" pitchFamily="34" charset="0"/>
              </a:rPr>
              <a:t>Poor Quality of data: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if training data has lots of errors, outliers, and noise, it will make it impossible for machine learning model to detect a proper underlying pattern. Hence, it will not perform well.</a:t>
            </a:r>
            <a:endParaRPr lang="en-US" b="1" i="0" u="sng" dirty="0">
              <a:effectLst/>
              <a:latin typeface="Lato" panose="020F0502020204030203" pitchFamily="34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u="sng" dirty="0">
                <a:effectLst/>
                <a:latin typeface="Lato" panose="020F0502020204030203" pitchFamily="34" charset="0"/>
              </a:rPr>
              <a:t>Irrelevant features: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Our training data must always contain 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more relevant 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and 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less to none irrelevant features.</a:t>
            </a: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credit for a successful machine learning project goes to coming up with a good set of features on which it has been trained</a:t>
            </a:r>
            <a:endParaRPr lang="en-US" b="1" i="0" u="sng" dirty="0">
              <a:effectLst/>
              <a:latin typeface="Lato" panose="020F0502020204030203" pitchFamily="34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u="sng" dirty="0">
                <a:effectLst/>
                <a:latin typeface="Lato" panose="020F0502020204030203" pitchFamily="34" charset="0"/>
              </a:rPr>
              <a:t>Nonrepresentative training data: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To make sure that our model generalizes well, we have to make sure that our training data should be representative of the new cases that we want to generalize to.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If train our model by using a nonrepresentative training set, it won’t be accurate in predictions it will be 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biased against one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class or a group.</a:t>
            </a:r>
            <a:endParaRPr lang="en-US" b="1" i="0" u="sng" dirty="0">
              <a:effectLst/>
              <a:latin typeface="Lato" panose="020F050202020403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407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363</TotalTime>
  <Words>951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-apple-system</vt:lpstr>
      <vt:lpstr>Arial</vt:lpstr>
      <vt:lpstr>Arial Black</vt:lpstr>
      <vt:lpstr>Arial Rounded MT Bold</vt:lpstr>
      <vt:lpstr>Book Antiqua</vt:lpstr>
      <vt:lpstr>Chronicle Display A</vt:lpstr>
      <vt:lpstr>Corbel</vt:lpstr>
      <vt:lpstr>Lato</vt:lpstr>
      <vt:lpstr>Montserrat</vt:lpstr>
      <vt:lpstr>Roboto</vt:lpstr>
      <vt:lpstr>Parallax</vt:lpstr>
      <vt:lpstr>DEPARTMENT OF COMPUTER SCIENCE  AND ENGINEERING</vt:lpstr>
      <vt:lpstr>CONTENTS</vt:lpstr>
      <vt:lpstr>COMPANY OVERVIEW</vt:lpstr>
      <vt:lpstr>COMPANY PRODUCTS AND SERVICES</vt:lpstr>
      <vt:lpstr>PROJECT DESCRIPTION</vt:lpstr>
      <vt:lpstr> </vt:lpstr>
      <vt:lpstr>INTERNSHIP RESPONSIBILITIES</vt:lpstr>
      <vt:lpstr>TRAINING/SKILLS ACQUIRED</vt:lpstr>
      <vt:lpstr>CHALLENGES FACED</vt:lpstr>
      <vt:lpstr>OVERALL EXPERIENCE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 AND ENGINEERING</dc:title>
  <dc:creator>supreetsup36@gmail.com</dc:creator>
  <cp:lastModifiedBy>supreetsup36@gmail.com</cp:lastModifiedBy>
  <cp:revision>4</cp:revision>
  <dcterms:created xsi:type="dcterms:W3CDTF">2022-06-21T09:02:45Z</dcterms:created>
  <dcterms:modified xsi:type="dcterms:W3CDTF">2022-06-23T05:58:00Z</dcterms:modified>
</cp:coreProperties>
</file>