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9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2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8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8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7" Type="http://schemas.openxmlformats.org/officeDocument/2006/relationships/hyperlink" Target="https://www.kaggle.com/datasets/vjchoudhary7/customer-segmentation-tutorial-in-pyth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products/distribution" TargetMode="External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jupyter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FAC0-DD55-97C8-B427-64433401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2" y="1778016"/>
            <a:ext cx="10712742" cy="695899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DEPARTMENT OF COMPUTER SCIENCE </a:t>
            </a:r>
            <a:b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AND ENGINEERING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222A-E36A-22B9-2B10-18FD3E3B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62" y="2869324"/>
            <a:ext cx="11629093" cy="3883815"/>
          </a:xfrm>
        </p:spPr>
        <p:txBody>
          <a:bodyPr/>
          <a:lstStyle/>
          <a:p>
            <a:pPr algn="ctr"/>
            <a:r>
              <a:rPr lang="en-IN" sz="2800" b="1" dirty="0">
                <a:latin typeface="Arial Rounded MT Bold" panose="020F0704030504030204" pitchFamily="34" charset="0"/>
              </a:rPr>
              <a:t>“Artificial Intelligence and Machine Learning”</a:t>
            </a:r>
          </a:p>
          <a:p>
            <a:pPr algn="ctr"/>
            <a:r>
              <a:rPr lang="en-IN" sz="1600" b="1" dirty="0">
                <a:latin typeface="Arial Rounded MT Bold" panose="020F0704030504030204" pitchFamily="34" charset="0"/>
              </a:rPr>
              <a:t>By</a:t>
            </a:r>
            <a:endParaRPr lang="en-IN" sz="1600" b="1" dirty="0">
              <a:latin typeface="Book Antiqua" panose="02040602050305030304" pitchFamily="18" charset="0"/>
            </a:endParaRPr>
          </a:p>
          <a:p>
            <a:pPr algn="ctr"/>
            <a:r>
              <a:rPr lang="en-IN" sz="1600" b="1" dirty="0">
                <a:latin typeface="Book Antiqua" panose="02040602050305030304" pitchFamily="18" charset="0"/>
              </a:rPr>
              <a:t>Shweta  B: 2JH18CS078</a:t>
            </a:r>
          </a:p>
          <a:p>
            <a:pPr algn="ctr"/>
            <a:endParaRPr lang="en-IN" sz="1600" b="1" dirty="0">
              <a:latin typeface="Book Antiqua" panose="02040602050305030304" pitchFamily="18" charset="0"/>
            </a:endParaRPr>
          </a:p>
          <a:p>
            <a:pPr algn="ctr"/>
            <a:endParaRPr lang="en-IN" sz="1600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G:\Sathya\HEADER 1.jpg">
            <a:extLst>
              <a:ext uri="{FF2B5EF4-FFF2-40B4-BE49-F238E27FC236}">
                <a16:creationId xmlns:a16="http://schemas.microsoft.com/office/drawing/2014/main" id="{B530FE64-3422-2462-F3F6-5DE8E888836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029"/>
            <a:ext cx="11887199" cy="138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C3183-25C7-5F8E-D8DB-1CD12EA3D05F}"/>
              </a:ext>
            </a:extLst>
          </p:cNvPr>
          <p:cNvSpPr txBox="1"/>
          <p:nvPr/>
        </p:nvSpPr>
        <p:spPr>
          <a:xfrm>
            <a:off x="3022133" y="2570930"/>
            <a:ext cx="657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Arial Black" panose="020B0A04020102020204" pitchFamily="34" charset="0"/>
              </a:rPr>
              <a:t>18CS84 : Internship / Professional Practice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DC451-78DB-2902-D5FE-9E63D7F526AE}"/>
              </a:ext>
            </a:extLst>
          </p:cNvPr>
          <p:cNvSpPr txBox="1"/>
          <p:nvPr/>
        </p:nvSpPr>
        <p:spPr>
          <a:xfrm>
            <a:off x="805342" y="4913102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Internal Guide Details</a:t>
            </a:r>
          </a:p>
          <a:p>
            <a:pPr>
              <a:lnSpc>
                <a:spcPct val="150000"/>
              </a:lnSpc>
            </a:pPr>
            <a:r>
              <a:rPr lang="en-IN" dirty="0"/>
              <a:t>Name: Rajeshwari V Patil</a:t>
            </a:r>
          </a:p>
          <a:p>
            <a:pPr>
              <a:lnSpc>
                <a:spcPct val="150000"/>
              </a:lnSpc>
            </a:pPr>
            <a:r>
              <a:rPr lang="en-IN" dirty="0"/>
              <a:t>Designation: Asst. Professor</a:t>
            </a:r>
          </a:p>
          <a:p>
            <a:pPr>
              <a:lnSpc>
                <a:spcPct val="150000"/>
              </a:lnSpc>
            </a:pPr>
            <a:r>
              <a:rPr lang="en-IN" dirty="0"/>
              <a:t>Organisation: JCET, </a:t>
            </a:r>
            <a:r>
              <a:rPr lang="en-IN" dirty="0" err="1"/>
              <a:t>Hubballi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A6EE-EB72-669F-3A17-8F1178A54113}"/>
              </a:ext>
            </a:extLst>
          </p:cNvPr>
          <p:cNvSpPr txBox="1"/>
          <p:nvPr/>
        </p:nvSpPr>
        <p:spPr>
          <a:xfrm>
            <a:off x="8288323" y="5089367"/>
            <a:ext cx="3618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External Guide Details</a:t>
            </a:r>
          </a:p>
          <a:p>
            <a:r>
              <a:rPr lang="en-IN" dirty="0"/>
              <a:t>Name: Aditya S K</a:t>
            </a:r>
          </a:p>
          <a:p>
            <a:r>
              <a:rPr lang="en-IN" dirty="0"/>
              <a:t>Designation: Chief Tech. Officer (CTO)</a:t>
            </a:r>
          </a:p>
          <a:p>
            <a:r>
              <a:rPr lang="en-IN" dirty="0"/>
              <a:t>Organisation: </a:t>
            </a:r>
            <a:r>
              <a:rPr lang="en-IN" dirty="0" err="1"/>
              <a:t>Tequed</a:t>
            </a:r>
            <a:r>
              <a:rPr lang="en-IN" dirty="0"/>
              <a:t> Labs</a:t>
            </a:r>
          </a:p>
        </p:txBody>
      </p:sp>
    </p:spTree>
    <p:extLst>
      <p:ext uri="{BB962C8B-B14F-4D97-AF65-F5344CB8AC3E}">
        <p14:creationId xmlns:p14="http://schemas.microsoft.com/office/powerpoint/2010/main" val="25867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2D0-A9DD-E1CA-7614-C703368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65" y="241184"/>
            <a:ext cx="11174676" cy="90181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OVERALL EXPERIENCE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FCF3-585A-329E-5918-4AF9FE5A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48" y="1631731"/>
            <a:ext cx="11174676" cy="48949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dirty="0">
                <a:effectLst/>
                <a:latin typeface="Chronicle Display A"/>
              </a:rPr>
              <a:t>Learning outcomes: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put my knowledge and skills into practice</a:t>
            </a:r>
          </a:p>
          <a:p>
            <a:pPr algn="l"/>
            <a:r>
              <a:rPr lang="en-US" sz="20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 knowledge of artificial intelligence and machine learning helped me understand how various aspects of technology use them to their own advantage and how I could implement them on my own.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Enthusiasm is invaluable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an intern, I discovered it’s essential to be enthusiastic and open to learning new skills, asking for more work and being curious to learn and ask questions.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attitude will shows we enjoy being part of the team. </a:t>
            </a:r>
          </a:p>
          <a:p>
            <a:pPr algn="l"/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Having curiosity and enthusiasm also means that, as an intern, you get a lot out of what you’re doing, which opens lots of opportunities.</a:t>
            </a:r>
          </a:p>
          <a:p>
            <a:pPr algn="l"/>
            <a:endParaRPr lang="en-US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524-6CAB-8EA0-DBDC-82C96D1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1" y="301305"/>
            <a:ext cx="11024851" cy="1164888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EC96-3155-AD81-1434-EF0F4B02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537137"/>
            <a:ext cx="11492918" cy="5140499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internship has been an excellent and rewarding experience. I can conclude that there has been a lot I’ve learnt from my work with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equed Labs.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the technical aspects of the work I have done are not up to the mark and could be improved provided enough time. As someone with no prior experience with Machine learning and artificial intelligence whatsoever I believe my time spent in research and discovering it was well worth it 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I’ve learned the importance of are time-management skills and self-motivation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E89-051E-45AC-9C97-AF2AAE80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7123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3F9F-56EE-4856-9023-C590CD95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489840"/>
            <a:ext cx="10744200" cy="4758559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https://cloud.google.com/dialogflow/docs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https://jupyter.org/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https://www.tableau.com/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[5]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https://www.anaconda.com/products/distribution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[6] 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https://www.kaggle.com/datasets/vjchoudhary7/customer-segmentation-tutorial-in-python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61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63C-6D8A-440A-9AEF-190FD3CB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43200"/>
            <a:ext cx="11390861" cy="1626473"/>
          </a:xfrm>
        </p:spPr>
        <p:txBody>
          <a:bodyPr/>
          <a:lstStyle/>
          <a:p>
            <a:pPr algn="ctr"/>
            <a:r>
              <a:rPr lang="en-US" sz="7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3A7A1-EC41-4584-9752-228C74286F7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03312" y="6248399"/>
            <a:ext cx="8946541" cy="2233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57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A48-DBE5-E7C5-76F2-D409C473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9" y="685801"/>
            <a:ext cx="10244675" cy="92488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A3B-5609-968A-49C4-6196CFED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514" y="1895913"/>
            <a:ext cx="10016455" cy="4546832"/>
          </a:xfrm>
        </p:spPr>
        <p:txBody>
          <a:bodyPr>
            <a:normAutofit/>
          </a:bodyPr>
          <a:lstStyle/>
          <a:p>
            <a:r>
              <a:rPr lang="en-IN" dirty="0"/>
              <a:t>Company Overview</a:t>
            </a:r>
          </a:p>
          <a:p>
            <a:r>
              <a:rPr lang="en-IN" dirty="0"/>
              <a:t>Company products and services</a:t>
            </a:r>
          </a:p>
          <a:p>
            <a:r>
              <a:rPr lang="en-IN" dirty="0"/>
              <a:t>Project description</a:t>
            </a:r>
          </a:p>
          <a:p>
            <a:r>
              <a:rPr lang="en-IN" dirty="0"/>
              <a:t>Internship responsibilities</a:t>
            </a:r>
          </a:p>
          <a:p>
            <a:r>
              <a:rPr lang="en-IN" dirty="0"/>
              <a:t>Training/Skills acquired</a:t>
            </a:r>
          </a:p>
          <a:p>
            <a:r>
              <a:rPr lang="en-IN" dirty="0"/>
              <a:t>Challenges faced</a:t>
            </a:r>
          </a:p>
          <a:p>
            <a:r>
              <a:rPr lang="en-IN" dirty="0"/>
              <a:t>Overall experience</a:t>
            </a:r>
          </a:p>
          <a:p>
            <a:r>
              <a:rPr lang="en-IN" dirty="0"/>
              <a:t>Conclusions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7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6B18-BB15-C8EA-116F-B4861FFC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41" y="90182"/>
            <a:ext cx="10832982" cy="1368127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COMPANY OVERVIEW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F2D8-964C-DD20-2C12-597C6BFF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41" y="2323750"/>
            <a:ext cx="10821797" cy="4312291"/>
          </a:xfrm>
        </p:spPr>
        <p:txBody>
          <a:bodyPr/>
          <a:lstStyle/>
          <a:p>
            <a:r>
              <a:rPr lang="en-US" sz="2800" dirty="0"/>
              <a:t>Tequed Labs Private Limited is an unlisted private company incorporated on </a:t>
            </a:r>
            <a:r>
              <a:rPr lang="en-US" sz="2800" b="1" dirty="0">
                <a:solidFill>
                  <a:srgbClr val="FF0000"/>
                </a:solidFill>
              </a:rPr>
              <a:t>22 January, 2018</a:t>
            </a:r>
            <a:r>
              <a:rPr lang="en-US" sz="2800" dirty="0"/>
              <a:t>. It is classified as a private limited company and is located in Bangalore, Karnataka</a:t>
            </a:r>
          </a:p>
          <a:p>
            <a:r>
              <a:rPr lang="en-US" sz="2800" dirty="0"/>
              <a:t>Tequed Labs is a research and development center and educational institute based in Bangalore started by </a:t>
            </a:r>
            <a:r>
              <a:rPr lang="en-US" sz="2800" b="1" dirty="0">
                <a:solidFill>
                  <a:srgbClr val="FF0000"/>
                </a:solidFill>
              </a:rPr>
              <a:t>Mr. Aditya S K and Mr. Supreeth Y 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b="0" i="0" dirty="0">
                <a:effectLst/>
                <a:latin typeface="-apple-system"/>
              </a:rPr>
              <a:t>focused on providing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-apple-system"/>
              </a:rPr>
              <a:t>quality education on latest technologies </a:t>
            </a:r>
            <a:r>
              <a:rPr lang="en-US" sz="2800" b="0" i="0" dirty="0">
                <a:effectLst/>
                <a:latin typeface="-apple-system"/>
              </a:rPr>
              <a:t>and develop products which are of great need to the society.</a:t>
            </a:r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564B6-76DE-252A-0088-C1EB52D1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96" y="423295"/>
            <a:ext cx="1816566" cy="18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000-628D-5887-1C3F-C16ADEF3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174073"/>
            <a:ext cx="10896089" cy="119752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COMPANY PRODUCTS AND SERVICES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7715-D7DA-2730-FA94-9B015462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2" y="1371599"/>
            <a:ext cx="11247466" cy="5054367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SERVICES OFFERED</a:t>
            </a:r>
          </a:p>
          <a:p>
            <a:r>
              <a:rPr lang="en-US" b="0" i="0" dirty="0">
                <a:effectLst/>
                <a:latin typeface="-apple-system"/>
              </a:rPr>
              <a:t>Android Development</a:t>
            </a:r>
          </a:p>
          <a:p>
            <a:r>
              <a:rPr lang="en-US" b="0" i="0" dirty="0">
                <a:effectLst/>
                <a:latin typeface="-apple-system"/>
              </a:rPr>
              <a:t>Internet of things </a:t>
            </a:r>
          </a:p>
          <a:p>
            <a:r>
              <a:rPr lang="en-US" dirty="0"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esearch and Development </a:t>
            </a:r>
          </a:p>
          <a:p>
            <a:r>
              <a:rPr lang="en-US" dirty="0">
                <a:latin typeface="-apple-system"/>
              </a:rPr>
              <a:t>S</a:t>
            </a:r>
            <a:r>
              <a:rPr lang="en-US" b="0" i="0" dirty="0">
                <a:effectLst/>
                <a:latin typeface="-apple-system"/>
              </a:rPr>
              <a:t>kill development</a:t>
            </a:r>
          </a:p>
          <a:p>
            <a:r>
              <a:rPr lang="en-US" dirty="0">
                <a:latin typeface="-apple-system"/>
              </a:rPr>
              <a:t>M</a:t>
            </a:r>
            <a:r>
              <a:rPr lang="en-US" b="0" i="0" dirty="0">
                <a:effectLst/>
                <a:latin typeface="-apple-system"/>
              </a:rPr>
              <a:t>achine </a:t>
            </a:r>
            <a:r>
              <a:rPr lang="en-US" dirty="0">
                <a:latin typeface="-apple-system"/>
              </a:rPr>
              <a:t>L</a:t>
            </a:r>
            <a:r>
              <a:rPr lang="en-US" b="0" i="0" dirty="0">
                <a:effectLst/>
                <a:latin typeface="-apple-system"/>
              </a:rPr>
              <a:t>earning - Artificial </a:t>
            </a:r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ntelligence </a:t>
            </a:r>
          </a:p>
          <a:p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roject Consultancy</a:t>
            </a:r>
          </a:p>
          <a:p>
            <a:r>
              <a:rPr lang="en-US" b="0" i="0" dirty="0">
                <a:effectLst/>
                <a:latin typeface="-apple-system"/>
              </a:rPr>
              <a:t>Software Development </a:t>
            </a:r>
          </a:p>
          <a:p>
            <a:r>
              <a:rPr lang="en-US" b="0" i="0" dirty="0">
                <a:effectLst/>
                <a:latin typeface="-apple-system"/>
              </a:rPr>
              <a:t>Hardware Design And Innovation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2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8CA4-9691-227C-6D23-21D2BD2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32" y="461394"/>
            <a:ext cx="10938792" cy="107574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PROJECT DESCRIPTION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293F-6BA6-D54A-D373-4FAE8A8B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2" y="1363717"/>
            <a:ext cx="11356523" cy="517130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Title: MOVIE RECOMMENDATION SYSTEM</a:t>
            </a:r>
          </a:p>
          <a:p>
            <a:pPr marL="0" indent="0">
              <a:lnSpc>
                <a:spcPct val="107000"/>
              </a:lnSpc>
              <a:spcBef>
                <a:spcPts val="2100"/>
              </a:spcBef>
              <a:spcAft>
                <a:spcPts val="800"/>
              </a:spcAft>
              <a:buNone/>
            </a:pPr>
            <a:r>
              <a:rPr lang="en-IN" b="1" u="sng" dirty="0">
                <a:latin typeface="+mn-lt"/>
                <a:cs typeface="Times New Roman" panose="02020603050405020304" pitchFamily="18" charset="0"/>
              </a:rPr>
              <a:t>What is a recommendation system?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Simply put a Recommendation System is a filtration program whose prime goal is to predict the “rating” or “preference” of a user towards a domain-specific item or item.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the main focus of our recommendation system is to filter and predict only those movies which a user would prefer, given some data about the user him or her.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9B28-86BD-AD17-EBAD-84CC2C01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25806" y="453007"/>
            <a:ext cx="77218" cy="23279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FB76-608C-EB53-DB6E-1FEDB99B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394283"/>
            <a:ext cx="10521512" cy="6207853"/>
          </a:xfrm>
        </p:spPr>
        <p:txBody>
          <a:bodyPr/>
          <a:lstStyle/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endParaRPr lang="en-IN" b="1" u="sng" dirty="0">
              <a:latin typeface="Book Antiqua" panose="02040602050305030304" pitchFamily="18" charset="0"/>
            </a:endParaRP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Content-based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data provided about the items. The algorithm recommends products that are similar to the ones that a user has liked in the past.</a:t>
            </a:r>
          </a:p>
          <a:p>
            <a:pPr marL="0" lvl="0" indent="0">
              <a:lnSpc>
                <a:spcPts val="1680"/>
              </a:lnSpc>
              <a:spcBef>
                <a:spcPts val="750"/>
              </a:spcBef>
              <a:spcAft>
                <a:spcPts val="1500"/>
              </a:spcAft>
              <a:buSzPts val="1000"/>
              <a:buNone/>
              <a:tabLst>
                <a:tab pos="457200" algn="l"/>
              </a:tabLst>
            </a:pPr>
            <a:r>
              <a:rPr lang="en-IN" b="1" u="sng" dirty="0">
                <a:latin typeface="Book Antiqua" panose="02040602050305030304" pitchFamily="18" charset="0"/>
              </a:rPr>
              <a:t>Collaborative Filtering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filtration strategy is based on the combination of the user’s behaviour and comparing and contrasting that with other users behaviour in the database. </a:t>
            </a:r>
          </a:p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history of all users plays an important role in this algorithm.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69BA5A-741E-875C-FAC5-7B96EB41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55" y="255864"/>
            <a:ext cx="6302641" cy="30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52B-9264-7FC7-B901-41F7A621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4" y="184557"/>
            <a:ext cx="10930368" cy="761374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INTERNSHIP RESPONSIBILITIES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824C-F7F8-9393-ED22-B0FAF653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14" y="1493240"/>
            <a:ext cx="11088582" cy="4844497"/>
          </a:xfrm>
        </p:spPr>
        <p:txBody>
          <a:bodyPr/>
          <a:lstStyle/>
          <a:p>
            <a:r>
              <a:rPr lang="en-US" dirty="0"/>
              <a:t>Usage in different areas</a:t>
            </a:r>
          </a:p>
          <a:p>
            <a:r>
              <a:rPr lang="en-US" dirty="0"/>
              <a:t>Design Machine Learning systems</a:t>
            </a:r>
          </a:p>
          <a:p>
            <a:r>
              <a:rPr lang="en-US" dirty="0"/>
              <a:t>Implement appropriate machine learning algorithms for the job</a:t>
            </a:r>
          </a:p>
          <a:p>
            <a:r>
              <a:rPr lang="en-US" dirty="0"/>
              <a:t>Select appropriate datasets and machine learning tools</a:t>
            </a:r>
          </a:p>
          <a:p>
            <a:r>
              <a:rPr lang="en-US" dirty="0"/>
              <a:t>Plot graphs as and when required for analysis and results</a:t>
            </a:r>
          </a:p>
          <a:p>
            <a:r>
              <a:rPr lang="en-US" dirty="0"/>
              <a:t>Train and test models as and when required</a:t>
            </a:r>
          </a:p>
          <a:p>
            <a:r>
              <a:rPr lang="en-US" dirty="0"/>
              <a:t>Use appropriate machine learning libraries and frameworks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C8E-3393-BD6E-2298-0E5F762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6" y="408964"/>
            <a:ext cx="10940233" cy="1041464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TRAINING/SKILLS ACQUIRED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94B7-B322-261F-4DB2-7A29E4DB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76" y="1820917"/>
            <a:ext cx="10940233" cy="4556234"/>
          </a:xfrm>
        </p:spPr>
        <p:txBody>
          <a:bodyPr/>
          <a:lstStyle/>
          <a:p>
            <a:r>
              <a:rPr lang="en-US" dirty="0"/>
              <a:t>Python Basics</a:t>
            </a:r>
          </a:p>
          <a:p>
            <a:r>
              <a:rPr lang="en-US" dirty="0"/>
              <a:t>Data cleaning and processing</a:t>
            </a:r>
          </a:p>
          <a:p>
            <a:r>
              <a:rPr lang="en-US" dirty="0"/>
              <a:t>Hands on experience on ML tools like </a:t>
            </a:r>
            <a:r>
              <a:rPr lang="en-US" dirty="0" err="1"/>
              <a:t>Jupyter</a:t>
            </a:r>
            <a:r>
              <a:rPr lang="en-US" dirty="0"/>
              <a:t> Notebook, IDLE for python.</a:t>
            </a:r>
          </a:p>
          <a:p>
            <a:r>
              <a:rPr lang="en-US" dirty="0"/>
              <a:t>Learned to plot graphs for statistical analysis of data.</a:t>
            </a:r>
          </a:p>
          <a:p>
            <a:r>
              <a:rPr lang="en-US" dirty="0"/>
              <a:t>Learned Image processing using OpenCV, scikit-image.</a:t>
            </a:r>
          </a:p>
          <a:p>
            <a:r>
              <a:rPr lang="en-US" dirty="0"/>
              <a:t>Usage and processing, fetching of needed datasets from websites like Kaggle, MS datasets. </a:t>
            </a:r>
          </a:p>
          <a:p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FC9-10F1-38F0-289F-971652F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310394"/>
            <a:ext cx="11024852" cy="75500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4B1-5032-2E4C-8086-22B0640D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157681"/>
            <a:ext cx="11601975" cy="55702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</a:rPr>
              <a:t>Time taken to predict was too much.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effectLst/>
                <a:latin typeface="Lato" panose="020F0502020204030203" pitchFamily="34" charset="0"/>
              </a:rPr>
              <a:t>Higher level expertise was required for accurate results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effectLst/>
                <a:latin typeface="Lato" panose="020F0502020204030203" pitchFamily="34" charset="0"/>
              </a:rPr>
              <a:t>Not enough training data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effectLst/>
                <a:latin typeface="Lato" panose="020F0502020204030203" pitchFamily="34" charset="0"/>
              </a:rPr>
              <a:t>Poor Quality of data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effectLst/>
                <a:latin typeface="Lato" panose="020F0502020204030203" pitchFamily="34" charset="0"/>
              </a:rPr>
              <a:t>Irrelevant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34334077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180</TotalTime>
  <Words>777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-apple-system</vt:lpstr>
      <vt:lpstr>Arial</vt:lpstr>
      <vt:lpstr>Arial Black</vt:lpstr>
      <vt:lpstr>Arial Rounded MT Bold</vt:lpstr>
      <vt:lpstr>Book Antiqua</vt:lpstr>
      <vt:lpstr>Century Gothic</vt:lpstr>
      <vt:lpstr>Chronicle Display A</vt:lpstr>
      <vt:lpstr>Lato</vt:lpstr>
      <vt:lpstr>Montserrat</vt:lpstr>
      <vt:lpstr>Roboto</vt:lpstr>
      <vt:lpstr>Times New Roman</vt:lpstr>
      <vt:lpstr>Vapor Trail</vt:lpstr>
      <vt:lpstr>DEPARTMENT OF COMPUTER SCIENCE  AND ENGINEERING</vt:lpstr>
      <vt:lpstr>CONTENTS</vt:lpstr>
      <vt:lpstr>COMPANY OVERVIEW</vt:lpstr>
      <vt:lpstr>COMPANY PRODUCTS AND SERVICES</vt:lpstr>
      <vt:lpstr>PROJECT DESCRIPTION</vt:lpstr>
      <vt:lpstr> </vt:lpstr>
      <vt:lpstr>INTERNSHIP RESPONSIBILITIES</vt:lpstr>
      <vt:lpstr>TRAINING/SKILLS ACQUIRED</vt:lpstr>
      <vt:lpstr>CHALLENGES FACED</vt:lpstr>
      <vt:lpstr>OVERALL EXPERIENCE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 AND ENGINEERING</dc:title>
  <dc:creator>supreetsup36@gmail.com</dc:creator>
  <cp:lastModifiedBy>supreetsup36@gmail.com</cp:lastModifiedBy>
  <cp:revision>7</cp:revision>
  <dcterms:created xsi:type="dcterms:W3CDTF">2022-06-21T09:02:45Z</dcterms:created>
  <dcterms:modified xsi:type="dcterms:W3CDTF">2022-06-22T03:41:42Z</dcterms:modified>
</cp:coreProperties>
</file>