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4AB7337-9805-41E2-A660-BA7A55C162DC}" type="datetimeFigureOut">
              <a:rPr lang="en-US" smtClean="0"/>
              <a:t>11/23/2017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763D004-E1BC-4ADA-B80B-21F8302E954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AB7337-9805-41E2-A660-BA7A55C162DC}"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D004-E1BC-4ADA-B80B-21F8302E95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763D004-E1BC-4ADA-B80B-21F8302E954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AB7337-9805-41E2-A660-BA7A55C162DC}"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4AB7337-9805-41E2-A660-BA7A55C162DC}"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763D004-E1BC-4ADA-B80B-21F8302E954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4AB7337-9805-41E2-A660-BA7A55C162DC}" type="datetimeFigureOut">
              <a:rPr lang="en-US" smtClean="0"/>
              <a:t>11/23/2017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763D004-E1BC-4ADA-B80B-21F8302E954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4AB7337-9805-41E2-A660-BA7A55C162DC}"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D004-E1BC-4ADA-B80B-21F8302E954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4AB7337-9805-41E2-A660-BA7A55C162DC}" type="datetimeFigureOut">
              <a:rPr lang="en-US" smtClean="0"/>
              <a:t>11/23/2017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763D004-E1BC-4ADA-B80B-21F8302E954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AB7337-9805-41E2-A660-BA7A55C162DC}"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763D004-E1BC-4ADA-B80B-21F8302E95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4AB7337-9805-41E2-A660-BA7A55C162DC}"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763D004-E1BC-4ADA-B80B-21F8302E95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763D004-E1BC-4ADA-B80B-21F8302E954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4AB7337-9805-41E2-A660-BA7A55C162DC}" type="datetimeFigureOut">
              <a:rPr lang="en-US" smtClean="0"/>
              <a:t>11/23/2017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763D004-E1BC-4ADA-B80B-21F8302E954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4AB7337-9805-41E2-A660-BA7A55C162DC}" type="datetimeFigureOut">
              <a:rPr lang="en-US" smtClean="0"/>
              <a:t>11/23/2017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4AB7337-9805-41E2-A660-BA7A55C162DC}" type="datetimeFigureOut">
              <a:rPr lang="en-US" smtClean="0"/>
              <a:t>11/23/2017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763D004-E1BC-4ADA-B80B-21F8302E954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elp.github.com/articles/about-writing-and-formatting-on-githu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PRESENTED TO:                    PRESENTED BY:</a:t>
            </a:r>
          </a:p>
          <a:p>
            <a:pPr algn="l"/>
            <a:r>
              <a:rPr lang="en-US" dirty="0" err="1" smtClean="0"/>
              <a:t>Shatrughan</a:t>
            </a:r>
            <a:r>
              <a:rPr lang="en-US" dirty="0" smtClean="0"/>
              <a:t> MODI             </a:t>
            </a:r>
            <a:r>
              <a:rPr lang="en-US" dirty="0" err="1" smtClean="0"/>
              <a:t>Supreet</a:t>
            </a:r>
            <a:r>
              <a:rPr lang="en-US" dirty="0" smtClean="0"/>
              <a:t> </a:t>
            </a:r>
            <a:r>
              <a:rPr lang="en-US" smtClean="0"/>
              <a:t>kaur</a:t>
            </a:r>
            <a:endParaRPr lang="en-US" dirty="0" smtClean="0"/>
          </a:p>
          <a:p>
            <a:pPr algn="l"/>
            <a:r>
              <a:rPr lang="en-US" dirty="0" smtClean="0"/>
              <a:t>                                              (801731013)</a:t>
            </a:r>
            <a:endParaRPr lang="en-US" dirty="0"/>
          </a:p>
        </p:txBody>
      </p:sp>
      <p:sp>
        <p:nvSpPr>
          <p:cNvPr id="2" name="Title 1"/>
          <p:cNvSpPr>
            <a:spLocks noGrp="1"/>
          </p:cNvSpPr>
          <p:nvPr>
            <p:ph type="ctrTitle"/>
          </p:nvPr>
        </p:nvSpPr>
        <p:spPr/>
        <p:txBody>
          <a:bodyPr>
            <a:normAutofit/>
          </a:bodyPr>
          <a:lstStyle/>
          <a:p>
            <a:r>
              <a:rPr lang="en-US" sz="6000" dirty="0" smtClean="0">
                <a:latin typeface="Algerian" pitchFamily="82" charset="0"/>
              </a:rPr>
              <a:t>GITHUB</a:t>
            </a:r>
            <a:endParaRPr lang="en-US" sz="6000" dirty="0">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a:t>
            </a:r>
            <a:endParaRPr lang="en-US" dirty="0"/>
          </a:p>
        </p:txBody>
      </p:sp>
      <p:sp>
        <p:nvSpPr>
          <p:cNvPr id="3" name="Content Placeholder 2"/>
          <p:cNvSpPr>
            <a:spLocks noGrp="1"/>
          </p:cNvSpPr>
          <p:nvPr>
            <p:ph sz="quarter" idx="1"/>
          </p:nvPr>
        </p:nvSpPr>
        <p:spPr/>
        <p:txBody>
          <a:bodyPr/>
          <a:lstStyle/>
          <a:p>
            <a:pPr>
              <a:buNone/>
            </a:pPr>
            <a:r>
              <a:rPr lang="en-US" dirty="0" smtClean="0"/>
              <a:t>   </a:t>
            </a:r>
          </a:p>
          <a:p>
            <a:pPr>
              <a:buNone/>
            </a:pPr>
            <a:r>
              <a:rPr lang="en-US" dirty="0" smtClean="0"/>
              <a:t>   When you create a repository on </a:t>
            </a:r>
            <a:r>
              <a:rPr lang="en-US" dirty="0" err="1" smtClean="0"/>
              <a:t>GitHub</a:t>
            </a:r>
            <a:r>
              <a:rPr lang="en-US" dirty="0" smtClean="0"/>
              <a:t>, it exists as a </a:t>
            </a:r>
            <a:r>
              <a:rPr lang="en-US" i="1" dirty="0" smtClean="0"/>
              <a:t>remote</a:t>
            </a:r>
            <a:r>
              <a:rPr lang="en-US" dirty="0" smtClean="0"/>
              <a:t> repository. You can clone your repository to create a </a:t>
            </a:r>
            <a:r>
              <a:rPr lang="en-US" i="1" dirty="0" smtClean="0"/>
              <a:t>local</a:t>
            </a:r>
            <a:r>
              <a:rPr lang="en-US" dirty="0" smtClean="0"/>
              <a:t> copy on your computer and sync between the two locations.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a:t>
            </a:r>
            <a:endParaRPr lang="en-US" dirty="0"/>
          </a:p>
        </p:txBody>
      </p:sp>
      <p:pic>
        <p:nvPicPr>
          <p:cNvPr id="3074" name="Picture 2"/>
          <p:cNvPicPr>
            <a:picLocks noGrp="1" noChangeAspect="1" noChangeArrowheads="1"/>
          </p:cNvPicPr>
          <p:nvPr>
            <p:ph sz="quarter" idx="1"/>
          </p:nvPr>
        </p:nvPicPr>
        <p:blipFill>
          <a:blip r:embed="rId2" cstate="print"/>
          <a:stretch>
            <a:fillRect/>
          </a:stretch>
        </p:blipFill>
        <p:spPr bwMode="auto">
          <a:xfrm>
            <a:off x="2815431" y="2989262"/>
            <a:ext cx="3476625"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FORKS</a:t>
            </a:r>
            <a:endParaRPr lang="en-US" dirty="0"/>
          </a:p>
        </p:txBody>
      </p:sp>
      <p:sp>
        <p:nvSpPr>
          <p:cNvPr id="3" name="Content Placeholder 2"/>
          <p:cNvSpPr>
            <a:spLocks noGrp="1"/>
          </p:cNvSpPr>
          <p:nvPr>
            <p:ph sz="quarter" idx="1"/>
          </p:nvPr>
        </p:nvSpPr>
        <p:spPr/>
        <p:txBody>
          <a:bodyPr/>
          <a:lstStyle/>
          <a:p>
            <a:pPr>
              <a:buNone/>
            </a:pPr>
            <a:r>
              <a:rPr lang="en-US" dirty="0" smtClean="0"/>
              <a:t>   After using </a:t>
            </a:r>
            <a:r>
              <a:rPr lang="en-US" dirty="0" err="1" smtClean="0"/>
              <a:t>GitHub</a:t>
            </a:r>
            <a:r>
              <a:rPr lang="en-US" dirty="0" smtClean="0"/>
              <a:t> by yourself for a while, you may find yourself wanting to contribute to someone else’s project. Or maybe you’d like to use someone’s project as the starting point for your own. This process is known as </a:t>
            </a:r>
            <a:r>
              <a:rPr lang="en-US" i="1" dirty="0" smtClean="0"/>
              <a:t>forking.</a:t>
            </a:r>
            <a:endParaRPr lang="en-US" dirty="0" smtClean="0"/>
          </a:p>
          <a:p>
            <a:pPr>
              <a:buNone/>
            </a:pPr>
            <a:r>
              <a:rPr lang="en-US" dirty="0" smtClean="0"/>
              <a:t>    Creating a “fork” is producing a personal copy of someone else’s project. Forks act as a sort of bridge between the original repository and your personal copy. </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GITHUB</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smtClean="0">
                <a:solidFill>
                  <a:schemeClr val="accent2"/>
                </a:solidFill>
              </a:rPr>
              <a:t>A Web-based version control repository that offers all the features of the </a:t>
            </a:r>
            <a:r>
              <a:rPr lang="en-US" dirty="0" err="1" smtClean="0">
                <a:solidFill>
                  <a:schemeClr val="accent2"/>
                </a:solidFill>
              </a:rPr>
              <a:t>Git</a:t>
            </a:r>
            <a:r>
              <a:rPr lang="en-US" dirty="0" smtClean="0">
                <a:solidFill>
                  <a:schemeClr val="accent2"/>
                </a:solidFill>
              </a:rPr>
              <a:t> distributed version control system.</a:t>
            </a:r>
            <a:r>
              <a:rPr lang="en-US" dirty="0" smtClean="0"/>
              <a:t> </a:t>
            </a:r>
            <a:r>
              <a:rPr lang="en-US" dirty="0" err="1" smtClean="0"/>
              <a:t>GitHub</a:t>
            </a:r>
            <a:r>
              <a:rPr lang="en-US" dirty="0" smtClean="0"/>
              <a:t> provides Web browser and mobile interfaces to the repository and also includes bug tracking, feature requests and wikis for every project.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sz="quarter" idx="1"/>
          </p:nvPr>
        </p:nvSpPr>
        <p:spPr/>
        <p:txBody>
          <a:bodyPr/>
          <a:lstStyle/>
          <a:p>
            <a:pPr>
              <a:buNone/>
            </a:pPr>
            <a:r>
              <a:rPr lang="en-US" dirty="0" smtClean="0"/>
              <a:t>Pull Requests</a:t>
            </a:r>
          </a:p>
          <a:p>
            <a:pPr>
              <a:buNone/>
            </a:pPr>
            <a:r>
              <a:rPr lang="en-US" dirty="0" smtClean="0"/>
              <a:t>Merging</a:t>
            </a:r>
          </a:p>
          <a:p>
            <a:pPr>
              <a:buNone/>
            </a:pPr>
            <a:r>
              <a:rPr lang="en-US" dirty="0" smtClean="0"/>
              <a:t>Wikis</a:t>
            </a:r>
          </a:p>
          <a:p>
            <a:pPr>
              <a:buNone/>
            </a:pPr>
            <a:r>
              <a:rPr lang="en-US" dirty="0" smtClean="0"/>
              <a:t>Sharing Code Snippets, files etc.</a:t>
            </a:r>
          </a:p>
          <a:p>
            <a:pPr>
              <a:buNone/>
            </a:pPr>
            <a:r>
              <a:rPr lang="en-US" dirty="0" smtClean="0"/>
              <a:t>Cloning</a:t>
            </a:r>
          </a:p>
          <a:p>
            <a:pPr>
              <a:buNone/>
            </a:pPr>
            <a:r>
              <a:rPr lang="en-US" dirty="0" smtClean="0"/>
              <a:t>Forks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smtClean="0"/>
              <a:t> </a:t>
            </a:r>
            <a:r>
              <a:rPr lang="en-US" b="1" dirty="0" smtClean="0">
                <a:latin typeface="Berlin Sans FB Demi" pitchFamily="34" charset="0"/>
              </a:rPr>
              <a:t>Open a </a:t>
            </a:r>
            <a:r>
              <a:rPr lang="en-US" b="1" smtClean="0">
                <a:latin typeface="Berlin Sans FB Demi" pitchFamily="34" charset="0"/>
              </a:rPr>
              <a:t>Pull Request</a:t>
            </a:r>
            <a:endParaRPr lang="en-US" b="1" dirty="0" smtClean="0">
              <a:latin typeface="Berlin Sans FB Demi" pitchFamily="34" charset="0"/>
            </a:endParaRPr>
          </a:p>
          <a:p>
            <a:r>
              <a:rPr lang="en-US" dirty="0" smtClean="0"/>
              <a:t>Pull Requests are the heart of collaboration on </a:t>
            </a:r>
            <a:r>
              <a:rPr lang="en-US" dirty="0" err="1" smtClean="0"/>
              <a:t>GitHub</a:t>
            </a:r>
            <a:r>
              <a:rPr lang="en-US" dirty="0" smtClean="0"/>
              <a:t>. When you open a </a:t>
            </a:r>
            <a:r>
              <a:rPr lang="en-US" i="1" dirty="0" smtClean="0"/>
              <a:t>pull request</a:t>
            </a:r>
            <a:r>
              <a:rPr lang="en-US" dirty="0" smtClean="0"/>
              <a:t>, you’re proposing your changes and requesting that someone review and pull in your contribution and merge them into their branch. Pull requests show </a:t>
            </a:r>
            <a:r>
              <a:rPr lang="en-US" i="1" dirty="0" err="1" smtClean="0"/>
              <a:t>diffs</a:t>
            </a:r>
            <a:r>
              <a:rPr lang="en-US" dirty="0" smtClean="0"/>
              <a:t>, or differences, of the content from both branches. The changes, additions, and subtractions are shown in green and red.</a:t>
            </a:r>
          </a:p>
          <a:p>
            <a:r>
              <a:rPr lang="en-US" dirty="0" smtClean="0"/>
              <a:t>As soon as you make a commit, you can open a pull request and start a discussion, even before the code is finished.</a:t>
            </a:r>
          </a:p>
          <a:p>
            <a:r>
              <a:rPr lang="en-US" dirty="0" smtClean="0"/>
              <a:t>By using </a:t>
            </a:r>
            <a:r>
              <a:rPr lang="en-US" dirty="0" err="1" smtClean="0"/>
              <a:t>GitHub’s</a:t>
            </a:r>
            <a:r>
              <a:rPr lang="en-US" dirty="0" smtClean="0"/>
              <a:t> </a:t>
            </a:r>
            <a:r>
              <a:rPr lang="en-US" dirty="0" smtClean="0">
                <a:hlinkClick r:id="rId2"/>
              </a:rPr>
              <a:t>@mention system</a:t>
            </a:r>
            <a:r>
              <a:rPr lang="en-US" dirty="0" smtClean="0"/>
              <a:t> in your pull request message, you can ask for feedback from specific people or teams, whether they’re down the hall or 10 time zones away.</a:t>
            </a:r>
          </a:p>
          <a:p>
            <a:r>
              <a:rPr lang="en-US" dirty="0" smtClean="0"/>
              <a:t>You can even open pull requests in your own repository and merge them yourself</a:t>
            </a:r>
          </a:p>
          <a:p>
            <a:pPr>
              <a:buNone/>
            </a:pPr>
            <a:endParaRPr lang="en-US" b="1" dirty="0" smtClean="0">
              <a:latin typeface="Berlin Sans FB Demi"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sz="quarter" idx="1"/>
          </p:nvPr>
        </p:nvSpPr>
        <p:spPr/>
        <p:txBody>
          <a:bodyPr/>
          <a:lstStyle/>
          <a:p>
            <a:pPr>
              <a:buNone/>
            </a:pPr>
            <a:r>
              <a:rPr lang="en-US" dirty="0" smtClean="0"/>
              <a:t>   In this step, it’s time to bring your changes together merging your readme-edits branch into the master branch.</a:t>
            </a:r>
          </a:p>
          <a:p>
            <a:r>
              <a:rPr lang="en-US" dirty="0" smtClean="0"/>
              <a:t>Click the green </a:t>
            </a:r>
            <a:r>
              <a:rPr lang="en-US" b="1" dirty="0" smtClean="0"/>
              <a:t>Merge pull request</a:t>
            </a:r>
            <a:r>
              <a:rPr lang="en-US" dirty="0" smtClean="0"/>
              <a:t> button to merge the changes into master.</a:t>
            </a:r>
          </a:p>
          <a:p>
            <a:r>
              <a:rPr lang="en-US" dirty="0" smtClean="0"/>
              <a:t>Click </a:t>
            </a:r>
            <a:r>
              <a:rPr lang="en-US" b="1" dirty="0" smtClean="0"/>
              <a:t>Confirm merge</a:t>
            </a:r>
            <a:r>
              <a:rPr lang="en-US" dirty="0" smtClean="0"/>
              <a:t>.</a:t>
            </a:r>
          </a:p>
          <a:p>
            <a:r>
              <a:rPr lang="en-US" dirty="0" smtClean="0"/>
              <a:t>Go ahead and delete the branch, since its changes have been incorporated, with the </a:t>
            </a:r>
            <a:r>
              <a:rPr lang="en-US" b="1" dirty="0" smtClean="0"/>
              <a:t>Delete branch</a:t>
            </a:r>
            <a:r>
              <a:rPr lang="en-US" dirty="0" smtClean="0"/>
              <a:t> button in the purple box.</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WIKIS</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err="1" smtClean="0"/>
              <a:t>GitHub</a:t>
            </a:r>
            <a:r>
              <a:rPr lang="en-US" dirty="0" smtClean="0"/>
              <a:t> Wikis are a place in your repository where you can share long-form content about your project, such as how to use it, how it's been designed, manifestos on its core principles, and so on.</a:t>
            </a:r>
          </a:p>
          <a:p>
            <a:pPr>
              <a:buNone/>
            </a:pPr>
            <a:r>
              <a:rPr lang="en-US" dirty="0" smtClean="0"/>
              <a:t>   Wikis are collaborative by design. By default, only collaborators on your repository can make changes to wikis, but you can configure this to be enabled for all users on public repositories.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tretch>
            <a:fillRect/>
          </a:stretch>
        </p:blipFill>
        <p:spPr bwMode="auto">
          <a:xfrm>
            <a:off x="1953806" y="1527175"/>
            <a:ext cx="5199876"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CODE SNIPPETS</a:t>
            </a:r>
            <a:endParaRPr lang="en-US" dirty="0"/>
          </a:p>
        </p:txBody>
      </p:sp>
      <p:sp>
        <p:nvSpPr>
          <p:cNvPr id="3" name="Content Placeholder 2"/>
          <p:cNvSpPr>
            <a:spLocks noGrp="1"/>
          </p:cNvSpPr>
          <p:nvPr>
            <p:ph sz="quarter" idx="1"/>
          </p:nvPr>
        </p:nvSpPr>
        <p:spPr/>
        <p:txBody>
          <a:bodyPr/>
          <a:lstStyle/>
          <a:p>
            <a:pPr>
              <a:buNone/>
            </a:pPr>
            <a:r>
              <a:rPr lang="en-US" dirty="0" smtClean="0"/>
              <a:t>   </a:t>
            </a:r>
          </a:p>
          <a:p>
            <a:pPr>
              <a:buNone/>
            </a:pPr>
            <a:r>
              <a:rPr lang="en-US" dirty="0" smtClean="0"/>
              <a:t>   For sharing code or other files without creating repositories, </a:t>
            </a:r>
            <a:r>
              <a:rPr lang="en-US" dirty="0" err="1" smtClean="0"/>
              <a:t>GitHub</a:t>
            </a:r>
            <a:r>
              <a:rPr lang="en-US" dirty="0" smtClean="0"/>
              <a:t> provides a feature called ‘</a:t>
            </a:r>
            <a:r>
              <a:rPr lang="en-US" i="1" dirty="0" err="1" smtClean="0"/>
              <a:t>Gists</a:t>
            </a:r>
            <a:r>
              <a:rPr lang="en-US" i="1" dirty="0" smtClean="0"/>
              <a:t>’.</a:t>
            </a:r>
          </a:p>
          <a:p>
            <a:pPr>
              <a:buNone/>
            </a:pPr>
            <a:r>
              <a:rPr lang="en-US" i="1" dirty="0" smtClean="0"/>
              <a:t>    Gist is very ease to use as there is no need to create and manage repositories for sharing code. Also, you can look for any code by searching in gist.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GIST</a:t>
            </a:r>
            <a:endParaRPr lang="en-US" dirty="0"/>
          </a:p>
        </p:txBody>
      </p:sp>
      <p:sp>
        <p:nvSpPr>
          <p:cNvPr id="3" name="Content Placeholder 2"/>
          <p:cNvSpPr>
            <a:spLocks noGrp="1"/>
          </p:cNvSpPr>
          <p:nvPr>
            <p:ph sz="quarter" idx="1"/>
          </p:nvPr>
        </p:nvSpPr>
        <p:spPr/>
        <p:txBody>
          <a:bodyPr/>
          <a:lstStyle/>
          <a:p>
            <a:pPr fontAlgn="base">
              <a:buNone/>
            </a:pPr>
            <a:endParaRPr lang="en-US" dirty="0" smtClean="0"/>
          </a:p>
          <a:p>
            <a:pPr fontAlgn="base"/>
            <a:r>
              <a:rPr lang="en-US" dirty="0" smtClean="0"/>
              <a:t>Sign in to </a:t>
            </a:r>
            <a:r>
              <a:rPr lang="en-US" dirty="0" err="1" smtClean="0"/>
              <a:t>GitHub</a:t>
            </a:r>
            <a:r>
              <a:rPr lang="en-US" dirty="0" smtClean="0"/>
              <a:t>.</a:t>
            </a:r>
          </a:p>
          <a:p>
            <a:pPr fontAlgn="base"/>
            <a:r>
              <a:rPr lang="en-US" dirty="0" smtClean="0"/>
              <a:t>Navigate to your gist home page.</a:t>
            </a:r>
          </a:p>
          <a:p>
            <a:pPr fontAlgn="base"/>
            <a:r>
              <a:rPr lang="en-US" dirty="0" smtClean="0"/>
              <a:t>Type an optional description and name for your gist.</a:t>
            </a:r>
          </a:p>
          <a:p>
            <a:pPr fontAlgn="base"/>
            <a:r>
              <a:rPr lang="en-US" dirty="0" smtClean="0"/>
              <a:t>Type the text of your gist into the gist text box.</a:t>
            </a:r>
          </a:p>
          <a:p>
            <a:pPr fontAlgn="base"/>
            <a:r>
              <a:rPr lang="en-US" dirty="0" smtClean="0"/>
              <a:t>Do one of the following:</a:t>
            </a:r>
          </a:p>
          <a:p>
            <a:pPr lvl="1" fontAlgn="base"/>
            <a:r>
              <a:rPr lang="en-US" dirty="0" smtClean="0"/>
              <a:t>To create a public gist, click </a:t>
            </a:r>
            <a:r>
              <a:rPr lang="en-US" b="1" dirty="0" smtClean="0"/>
              <a:t>Create public gist</a:t>
            </a:r>
            <a:r>
              <a:rPr lang="en-US" dirty="0" smtClean="0"/>
              <a:t>.</a:t>
            </a:r>
          </a:p>
          <a:p>
            <a:pPr lvl="1" fontAlgn="base"/>
            <a:r>
              <a:rPr lang="en-US" dirty="0" smtClean="0"/>
              <a:t>To create a secret gist, click </a:t>
            </a:r>
            <a:r>
              <a:rPr lang="en-US" b="1" dirty="0" smtClean="0"/>
              <a:t>Create secret Gist</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310</Words>
  <Application>Microsoft Office PowerPoint</Application>
  <PresentationFormat>On-screen Show (4:3)</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Berlin Sans FB Demi</vt:lpstr>
      <vt:lpstr>Georgia</vt:lpstr>
      <vt:lpstr>Wingdings</vt:lpstr>
      <vt:lpstr>Wingdings 2</vt:lpstr>
      <vt:lpstr>Civic</vt:lpstr>
      <vt:lpstr>GITHUB</vt:lpstr>
      <vt:lpstr>What is GITHUB</vt:lpstr>
      <vt:lpstr>Topics Covered</vt:lpstr>
      <vt:lpstr>PULL Request</vt:lpstr>
      <vt:lpstr>MERGING</vt:lpstr>
      <vt:lpstr>WIKIS</vt:lpstr>
      <vt:lpstr>PowerPoint Presentation</vt:lpstr>
      <vt:lpstr>SHARING CODE SNIPPETS</vt:lpstr>
      <vt:lpstr>CREATING GIST</vt:lpstr>
      <vt:lpstr>CLONING</vt:lpstr>
      <vt:lpstr>CLONING</vt:lpstr>
      <vt:lpstr>FORKS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Sony</dc:creator>
  <cp:lastModifiedBy>DELL</cp:lastModifiedBy>
  <cp:revision>8</cp:revision>
  <dcterms:created xsi:type="dcterms:W3CDTF">2017-11-21T18:01:51Z</dcterms:created>
  <dcterms:modified xsi:type="dcterms:W3CDTF">2017-11-23T09:13:40Z</dcterms:modified>
</cp:coreProperties>
</file>