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55" r:id="rId3"/>
    <p:sldId id="356" r:id="rId4"/>
    <p:sldId id="358" r:id="rId5"/>
    <p:sldId id="359" r:id="rId6"/>
    <p:sldId id="260" r:id="rId7"/>
    <p:sldId id="363" r:id="rId8"/>
    <p:sldId id="367" r:id="rId9"/>
    <p:sldId id="364" r:id="rId10"/>
    <p:sldId id="365" r:id="rId11"/>
    <p:sldId id="366" r:id="rId12"/>
    <p:sldId id="361" r:id="rId13"/>
    <p:sldId id="368" r:id="rId14"/>
    <p:sldId id="284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002060"/>
    <a:srgbClr val="2F5597"/>
    <a:srgbClr val="BF9000"/>
    <a:srgbClr val="2E75B6"/>
    <a:srgbClr val="7F6000"/>
    <a:srgbClr val="C55A11"/>
    <a:srgbClr val="1D4B1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66D0E-7467-4C5A-BE7A-1C6BBB65EBB3}" v="203" dt="2019-11-23T15:22:5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91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reet Deshpande" userId="0d3aeda73f5bbd9b" providerId="LiveId" clId="{35666D0E-7467-4C5A-BE7A-1C6BBB65EBB3}"/>
    <pc:docChg chg="undo custSel addSld delSld modSld sldOrd">
      <pc:chgData name="Supreet Deshpande" userId="0d3aeda73f5bbd9b" providerId="LiveId" clId="{35666D0E-7467-4C5A-BE7A-1C6BBB65EBB3}" dt="2019-11-23T15:23:07.965" v="591" actId="1076"/>
      <pc:docMkLst>
        <pc:docMk/>
      </pc:docMkLst>
      <pc:sldChg chg="del">
        <pc:chgData name="Supreet Deshpande" userId="0d3aeda73f5bbd9b" providerId="LiveId" clId="{35666D0E-7467-4C5A-BE7A-1C6BBB65EBB3}" dt="2019-11-19T14:30:29.936" v="234" actId="2696"/>
        <pc:sldMkLst>
          <pc:docMk/>
          <pc:sldMk cId="1979196843" sldId="258"/>
        </pc:sldMkLst>
      </pc:sldChg>
      <pc:sldChg chg="addSp delSp modSp">
        <pc:chgData name="Supreet Deshpande" userId="0d3aeda73f5bbd9b" providerId="LiveId" clId="{35666D0E-7467-4C5A-BE7A-1C6BBB65EBB3}" dt="2019-11-22T21:24:23.816" v="530" actId="14100"/>
        <pc:sldMkLst>
          <pc:docMk/>
          <pc:sldMk cId="3292106645" sldId="260"/>
        </pc:sldMkLst>
        <pc:spChg chg="mod">
          <ac:chgData name="Supreet Deshpande" userId="0d3aeda73f5bbd9b" providerId="LiveId" clId="{35666D0E-7467-4C5A-BE7A-1C6BBB65EBB3}" dt="2019-11-22T21:24:15.148" v="528" actId="14100"/>
          <ac:spMkLst>
            <pc:docMk/>
            <pc:sldMk cId="3292106645" sldId="260"/>
            <ac:spMk id="3" creationId="{00000000-0000-0000-0000-000000000000}"/>
          </ac:spMkLst>
        </pc:spChg>
        <pc:spChg chg="mod">
          <ac:chgData name="Supreet Deshpande" userId="0d3aeda73f5bbd9b" providerId="LiveId" clId="{35666D0E-7467-4C5A-BE7A-1C6BBB65EBB3}" dt="2019-11-22T21:24:23.816" v="530" actId="14100"/>
          <ac:spMkLst>
            <pc:docMk/>
            <pc:sldMk cId="3292106645" sldId="260"/>
            <ac:spMk id="13" creationId="{00000000-0000-0000-0000-000000000000}"/>
          </ac:spMkLst>
        </pc:spChg>
        <pc:spChg chg="mod">
          <ac:chgData name="Supreet Deshpande" userId="0d3aeda73f5bbd9b" providerId="LiveId" clId="{35666D0E-7467-4C5A-BE7A-1C6BBB65EBB3}" dt="2019-11-22T21:08:19.560" v="494" actId="114"/>
          <ac:spMkLst>
            <pc:docMk/>
            <pc:sldMk cId="3292106645" sldId="260"/>
            <ac:spMk id="55" creationId="{00000000-0000-0000-0000-000000000000}"/>
          </ac:spMkLst>
        </pc:spChg>
        <pc:grpChg chg="add del mod">
          <ac:chgData name="Supreet Deshpande" userId="0d3aeda73f5bbd9b" providerId="LiveId" clId="{35666D0E-7467-4C5A-BE7A-1C6BBB65EBB3}" dt="2019-11-19T14:15:55.091" v="35" actId="478"/>
          <ac:grpSpMkLst>
            <pc:docMk/>
            <pc:sldMk cId="3292106645" sldId="260"/>
            <ac:grpSpMk id="30" creationId="{BBA1EB5C-4B30-4686-868D-50DFF5CD19C5}"/>
          </ac:grpSpMkLst>
        </pc:grpChg>
        <pc:grpChg chg="add del mod">
          <ac:chgData name="Supreet Deshpande" userId="0d3aeda73f5bbd9b" providerId="LiveId" clId="{35666D0E-7467-4C5A-BE7A-1C6BBB65EBB3}" dt="2019-11-19T14:15:32.789" v="31" actId="478"/>
          <ac:grpSpMkLst>
            <pc:docMk/>
            <pc:sldMk cId="3292106645" sldId="260"/>
            <ac:grpSpMk id="34" creationId="{4E00C410-2943-4618-9F2A-E3C7074FDCCF}"/>
          </ac:grpSpMkLst>
        </pc:grpChg>
        <pc:grpChg chg="add mod">
          <ac:chgData name="Supreet Deshpande" userId="0d3aeda73f5bbd9b" providerId="LiveId" clId="{35666D0E-7467-4C5A-BE7A-1C6BBB65EBB3}" dt="2019-11-19T14:19:09.942" v="139" actId="1035"/>
          <ac:grpSpMkLst>
            <pc:docMk/>
            <pc:sldMk cId="3292106645" sldId="260"/>
            <ac:grpSpMk id="38" creationId="{B1C6F87B-1759-496E-A63D-FC5E30C9D727}"/>
          </ac:grpSpMkLst>
        </pc:grpChg>
        <pc:grpChg chg="mod">
          <ac:chgData name="Supreet Deshpande" userId="0d3aeda73f5bbd9b" providerId="LiveId" clId="{35666D0E-7467-4C5A-BE7A-1C6BBB65EBB3}" dt="2019-11-19T14:18:54.804" v="134" actId="207"/>
          <ac:grpSpMkLst>
            <pc:docMk/>
            <pc:sldMk cId="3292106645" sldId="260"/>
            <ac:grpSpMk id="39" creationId="{00000000-0000-0000-0000-000000000000}"/>
          </ac:grpSpMkLst>
        </pc:grpChg>
        <pc:grpChg chg="mod">
          <ac:chgData name="Supreet Deshpande" userId="0d3aeda73f5bbd9b" providerId="LiveId" clId="{35666D0E-7467-4C5A-BE7A-1C6BBB65EBB3}" dt="2019-11-19T14:18:53.569" v="133" actId="207"/>
          <ac:grpSpMkLst>
            <pc:docMk/>
            <pc:sldMk cId="3292106645" sldId="260"/>
            <ac:grpSpMk id="44" creationId="{00000000-0000-0000-0000-000000000000}"/>
          </ac:grpSpMkLst>
        </pc:grpChg>
        <pc:grpChg chg="mod">
          <ac:chgData name="Supreet Deshpande" userId="0d3aeda73f5bbd9b" providerId="LiveId" clId="{35666D0E-7467-4C5A-BE7A-1C6BBB65EBB3}" dt="2019-11-19T14:18:51.006" v="132" actId="207"/>
          <ac:grpSpMkLst>
            <pc:docMk/>
            <pc:sldMk cId="3292106645" sldId="260"/>
            <ac:grpSpMk id="49" creationId="{00000000-0000-0000-0000-000000000000}"/>
          </ac:grpSpMkLst>
        </pc:grpChg>
        <pc:grpChg chg="add mod">
          <ac:chgData name="Supreet Deshpande" userId="0d3aeda73f5bbd9b" providerId="LiveId" clId="{35666D0E-7467-4C5A-BE7A-1C6BBB65EBB3}" dt="2019-11-19T14:28:49.460" v="226" actId="207"/>
          <ac:grpSpMkLst>
            <pc:docMk/>
            <pc:sldMk cId="3292106645" sldId="260"/>
            <ac:grpSpMk id="57" creationId="{F3389264-D368-4F04-9526-78DDE36933FC}"/>
          </ac:grpSpMkLst>
        </pc:grpChg>
        <pc:grpChg chg="add mod">
          <ac:chgData name="Supreet Deshpande" userId="0d3aeda73f5bbd9b" providerId="LiveId" clId="{35666D0E-7467-4C5A-BE7A-1C6BBB65EBB3}" dt="2019-11-19T14:19:23.669" v="162" actId="1037"/>
          <ac:grpSpMkLst>
            <pc:docMk/>
            <pc:sldMk cId="3292106645" sldId="260"/>
            <ac:grpSpMk id="60" creationId="{394AA54B-418B-43C4-990A-9DA44A14464E}"/>
          </ac:grpSpMkLst>
        </pc:grpChg>
      </pc:sldChg>
      <pc:sldChg chg="addSp modSp add del setBg">
        <pc:chgData name="Supreet Deshpande" userId="0d3aeda73f5bbd9b" providerId="LiveId" clId="{35666D0E-7467-4C5A-BE7A-1C6BBB65EBB3}" dt="2019-11-23T15:23:07.965" v="591" actId="1076"/>
        <pc:sldMkLst>
          <pc:docMk/>
          <pc:sldMk cId="1494613810" sldId="284"/>
        </pc:sldMkLst>
        <pc:spChg chg="add mod">
          <ac:chgData name="Supreet Deshpande" userId="0d3aeda73f5bbd9b" providerId="LiveId" clId="{35666D0E-7467-4C5A-BE7A-1C6BBB65EBB3}" dt="2019-11-23T15:22:51.346" v="587" actId="1076"/>
          <ac:spMkLst>
            <pc:docMk/>
            <pc:sldMk cId="1494613810" sldId="284"/>
            <ac:spMk id="3" creationId="{B236EDF2-3D69-4DAF-8471-33A63E5CB082}"/>
          </ac:spMkLst>
        </pc:spChg>
        <pc:spChg chg="add mod">
          <ac:chgData name="Supreet Deshpande" userId="0d3aeda73f5bbd9b" providerId="LiveId" clId="{35666D0E-7467-4C5A-BE7A-1C6BBB65EBB3}" dt="2019-11-23T15:21:57.878" v="581" actId="1076"/>
          <ac:spMkLst>
            <pc:docMk/>
            <pc:sldMk cId="1494613810" sldId="284"/>
            <ac:spMk id="27" creationId="{75F281D4-C35F-4AC5-8A70-758022C55C9E}"/>
          </ac:spMkLst>
        </pc:spChg>
        <pc:spChg chg="add mod">
          <ac:chgData name="Supreet Deshpande" userId="0d3aeda73f5bbd9b" providerId="LiveId" clId="{35666D0E-7467-4C5A-BE7A-1C6BBB65EBB3}" dt="2019-11-23T15:21:53.747" v="580" actId="1076"/>
          <ac:spMkLst>
            <pc:docMk/>
            <pc:sldMk cId="1494613810" sldId="284"/>
            <ac:spMk id="29" creationId="{8AD30A11-8102-447B-81BC-0FF07B559408}"/>
          </ac:spMkLst>
        </pc:spChg>
        <pc:spChg chg="add mod">
          <ac:chgData name="Supreet Deshpande" userId="0d3aeda73f5bbd9b" providerId="LiveId" clId="{35666D0E-7467-4C5A-BE7A-1C6BBB65EBB3}" dt="2019-11-23T15:22:06.098" v="583" actId="1076"/>
          <ac:spMkLst>
            <pc:docMk/>
            <pc:sldMk cId="1494613810" sldId="284"/>
            <ac:spMk id="30" creationId="{58E318D8-5D03-43FF-85BE-5FD3FADCF30F}"/>
          </ac:spMkLst>
        </pc:spChg>
        <pc:spChg chg="add mod">
          <ac:chgData name="Supreet Deshpande" userId="0d3aeda73f5bbd9b" providerId="LiveId" clId="{35666D0E-7467-4C5A-BE7A-1C6BBB65EBB3}" dt="2019-11-23T15:22:58.473" v="589" actId="1076"/>
          <ac:spMkLst>
            <pc:docMk/>
            <pc:sldMk cId="1494613810" sldId="284"/>
            <ac:spMk id="35" creationId="{AA5D14B0-4A8A-4AFC-82C4-55734B09032C}"/>
          </ac:spMkLst>
        </pc:spChg>
        <pc:spChg chg="add mod">
          <ac:chgData name="Supreet Deshpande" userId="0d3aeda73f5bbd9b" providerId="LiveId" clId="{35666D0E-7467-4C5A-BE7A-1C6BBB65EBB3}" dt="2019-11-23T15:23:07.965" v="591" actId="1076"/>
          <ac:spMkLst>
            <pc:docMk/>
            <pc:sldMk cId="1494613810" sldId="284"/>
            <ac:spMk id="36" creationId="{5AA81525-4155-466A-9A7E-8FA8A3947EE6}"/>
          </ac:spMkLst>
        </pc:spChg>
      </pc:sldChg>
      <pc:sldChg chg="addSp delSp modSp add del setBg">
        <pc:chgData name="Supreet Deshpande" userId="0d3aeda73f5bbd9b" providerId="LiveId" clId="{35666D0E-7467-4C5A-BE7A-1C6BBB65EBB3}" dt="2019-11-22T21:08:32.867" v="495" actId="2696"/>
        <pc:sldMkLst>
          <pc:docMk/>
          <pc:sldMk cId="608034986" sldId="353"/>
        </pc:sldMkLst>
        <pc:spChg chg="mod">
          <ac:chgData name="Supreet Deshpande" userId="0d3aeda73f5bbd9b" providerId="LiveId" clId="{35666D0E-7467-4C5A-BE7A-1C6BBB65EBB3}" dt="2019-11-19T14:37:41.076" v="362" actId="20577"/>
          <ac:spMkLst>
            <pc:docMk/>
            <pc:sldMk cId="608034986" sldId="353"/>
            <ac:spMk id="2" creationId="{00000000-0000-0000-0000-000000000000}"/>
          </ac:spMkLst>
        </pc:spChg>
        <pc:spChg chg="mod">
          <ac:chgData name="Supreet Deshpande" userId="0d3aeda73f5bbd9b" providerId="LiveId" clId="{35666D0E-7467-4C5A-BE7A-1C6BBB65EBB3}" dt="2019-11-19T14:37:52.301" v="369" actId="20577"/>
          <ac:spMkLst>
            <pc:docMk/>
            <pc:sldMk cId="608034986" sldId="353"/>
            <ac:spMk id="56" creationId="{00000000-0000-0000-0000-000000000000}"/>
          </ac:spMkLst>
        </pc:spChg>
        <pc:spChg chg="mod">
          <ac:chgData name="Supreet Deshpande" userId="0d3aeda73f5bbd9b" providerId="LiveId" clId="{35666D0E-7467-4C5A-BE7A-1C6BBB65EBB3}" dt="2019-11-19T14:37:56.740" v="379" actId="20577"/>
          <ac:spMkLst>
            <pc:docMk/>
            <pc:sldMk cId="608034986" sldId="353"/>
            <ac:spMk id="59" creationId="{00000000-0000-0000-0000-000000000000}"/>
          </ac:spMkLst>
        </pc:spChg>
        <pc:spChg chg="mod">
          <ac:chgData name="Supreet Deshpande" userId="0d3aeda73f5bbd9b" providerId="LiveId" clId="{35666D0E-7467-4C5A-BE7A-1C6BBB65EBB3}" dt="2019-11-19T14:38:00.951" v="388" actId="20577"/>
          <ac:spMkLst>
            <pc:docMk/>
            <pc:sldMk cId="608034986" sldId="353"/>
            <ac:spMk id="62" creationId="{00000000-0000-0000-0000-000000000000}"/>
          </ac:spMkLst>
        </pc:spChg>
        <pc:spChg chg="mod">
          <ac:chgData name="Supreet Deshpande" userId="0d3aeda73f5bbd9b" providerId="LiveId" clId="{35666D0E-7467-4C5A-BE7A-1C6BBB65EBB3}" dt="2019-11-19T14:38:04.248" v="396" actId="20577"/>
          <ac:spMkLst>
            <pc:docMk/>
            <pc:sldMk cId="608034986" sldId="353"/>
            <ac:spMk id="65" creationId="{00000000-0000-0000-0000-000000000000}"/>
          </ac:spMkLst>
        </pc:spChg>
        <pc:grpChg chg="add mod">
          <ac:chgData name="Supreet Deshpande" userId="0d3aeda73f5bbd9b" providerId="LiveId" clId="{35666D0E-7467-4C5A-BE7A-1C6BBB65EBB3}" dt="2019-11-19T14:38:35.529" v="406" actId="1076"/>
          <ac:grpSpMkLst>
            <pc:docMk/>
            <pc:sldMk cId="608034986" sldId="353"/>
            <ac:grpSpMk id="31" creationId="{1563E6B9-E3DB-4ADE-A8ED-C489AC7CD9D3}"/>
          </ac:grpSpMkLst>
        </pc:grpChg>
        <pc:grpChg chg="add mod">
          <ac:chgData name="Supreet Deshpande" userId="0d3aeda73f5bbd9b" providerId="LiveId" clId="{35666D0E-7467-4C5A-BE7A-1C6BBB65EBB3}" dt="2019-11-19T14:38:28.889" v="405" actId="1076"/>
          <ac:grpSpMkLst>
            <pc:docMk/>
            <pc:sldMk cId="608034986" sldId="353"/>
            <ac:grpSpMk id="35" creationId="{0360E002-A96F-4DCF-AF0A-E482F4A73C73}"/>
          </ac:grpSpMkLst>
        </pc:grpChg>
        <pc:grpChg chg="mod">
          <ac:chgData name="Supreet Deshpande" userId="0d3aeda73f5bbd9b" providerId="LiveId" clId="{35666D0E-7467-4C5A-BE7A-1C6BBB65EBB3}" dt="2019-11-19T14:38:48.671" v="410" actId="14100"/>
          <ac:grpSpMkLst>
            <pc:docMk/>
            <pc:sldMk cId="608034986" sldId="353"/>
            <ac:grpSpMk id="58" creationId="{00000000-0000-0000-0000-000000000000}"/>
          </ac:grpSpMkLst>
        </pc:grpChg>
        <pc:grpChg chg="mod">
          <ac:chgData name="Supreet Deshpande" userId="0d3aeda73f5bbd9b" providerId="LiveId" clId="{35666D0E-7467-4C5A-BE7A-1C6BBB65EBB3}" dt="2019-11-19T14:38:11.836" v="398" actId="1076"/>
          <ac:grpSpMkLst>
            <pc:docMk/>
            <pc:sldMk cId="608034986" sldId="353"/>
            <ac:grpSpMk id="67" creationId="{00000000-0000-0000-0000-000000000000}"/>
          </ac:grpSpMkLst>
        </pc:grpChg>
        <pc:grpChg chg="del">
          <ac:chgData name="Supreet Deshpande" userId="0d3aeda73f5bbd9b" providerId="LiveId" clId="{35666D0E-7467-4C5A-BE7A-1C6BBB65EBB3}" dt="2019-11-19T14:38:15.535" v="399" actId="478"/>
          <ac:grpSpMkLst>
            <pc:docMk/>
            <pc:sldMk cId="608034986" sldId="353"/>
            <ac:grpSpMk id="71" creationId="{00000000-0000-0000-0000-000000000000}"/>
          </ac:grpSpMkLst>
        </pc:grpChg>
        <pc:grpChg chg="del">
          <ac:chgData name="Supreet Deshpande" userId="0d3aeda73f5bbd9b" providerId="LiveId" clId="{35666D0E-7467-4C5A-BE7A-1C6BBB65EBB3}" dt="2019-11-19T14:38:16.957" v="400" actId="478"/>
          <ac:grpSpMkLst>
            <pc:docMk/>
            <pc:sldMk cId="608034986" sldId="353"/>
            <ac:grpSpMk id="75" creationId="{00000000-0000-0000-0000-000000000000}"/>
          </ac:grpSpMkLst>
        </pc:grpChg>
      </pc:sldChg>
      <pc:sldChg chg="addSp delSp modSp modNotesTx">
        <pc:chgData name="Supreet Deshpande" userId="0d3aeda73f5bbd9b" providerId="LiveId" clId="{35666D0E-7467-4C5A-BE7A-1C6BBB65EBB3}" dt="2019-11-21T18:35:21.898" v="467" actId="20577"/>
        <pc:sldMkLst>
          <pc:docMk/>
          <pc:sldMk cId="682736626" sldId="355"/>
        </pc:sldMkLst>
        <pc:spChg chg="add mod">
          <ac:chgData name="Supreet Deshpande" userId="0d3aeda73f5bbd9b" providerId="LiveId" clId="{35666D0E-7467-4C5A-BE7A-1C6BBB65EBB3}" dt="2019-11-19T14:33:36.489" v="285" actId="1076"/>
          <ac:spMkLst>
            <pc:docMk/>
            <pc:sldMk cId="682736626" sldId="355"/>
            <ac:spMk id="7" creationId="{0F782473-CF96-4A86-A42D-53053F602E68}"/>
          </ac:spMkLst>
        </pc:spChg>
        <pc:spChg chg="add mod">
          <ac:chgData name="Supreet Deshpande" userId="0d3aeda73f5bbd9b" providerId="LiveId" clId="{35666D0E-7467-4C5A-BE7A-1C6BBB65EBB3}" dt="2019-11-19T14:33:42.350" v="287" actId="20577"/>
          <ac:spMkLst>
            <pc:docMk/>
            <pc:sldMk cId="682736626" sldId="355"/>
            <ac:spMk id="13" creationId="{9C707CE9-9E89-419F-997F-A4229A7D68B1}"/>
          </ac:spMkLst>
        </pc:spChg>
        <pc:spChg chg="add mod">
          <ac:chgData name="Supreet Deshpande" userId="0d3aeda73f5bbd9b" providerId="LiveId" clId="{35666D0E-7467-4C5A-BE7A-1C6BBB65EBB3}" dt="2019-11-19T14:34:11.373" v="299" actId="1038"/>
          <ac:spMkLst>
            <pc:docMk/>
            <pc:sldMk cId="682736626" sldId="355"/>
            <ac:spMk id="18" creationId="{7662CD2D-EDC4-41CC-B21B-241F7782D7AF}"/>
          </ac:spMkLst>
        </pc:spChg>
        <pc:spChg chg="mod">
          <ac:chgData name="Supreet Deshpande" userId="0d3aeda73f5bbd9b" providerId="LiveId" clId="{35666D0E-7467-4C5A-BE7A-1C6BBB65EBB3}" dt="2019-11-19T14:35:44.384" v="335" actId="207"/>
          <ac:spMkLst>
            <pc:docMk/>
            <pc:sldMk cId="682736626" sldId="355"/>
            <ac:spMk id="29" creationId="{00000000-0000-0000-0000-000000000000}"/>
          </ac:spMkLst>
        </pc:spChg>
        <pc:spChg chg="del mod">
          <ac:chgData name="Supreet Deshpande" userId="0d3aeda73f5bbd9b" providerId="LiveId" clId="{35666D0E-7467-4C5A-BE7A-1C6BBB65EBB3}" dt="2019-11-19T14:30:37.223" v="235" actId="478"/>
          <ac:spMkLst>
            <pc:docMk/>
            <pc:sldMk cId="682736626" sldId="355"/>
            <ac:spMk id="35" creationId="{5EAA9676-602E-4A9B-B9FC-0E4779E40C60}"/>
          </ac:spMkLst>
        </pc:spChg>
        <pc:spChg chg="mod">
          <ac:chgData name="Supreet Deshpande" userId="0d3aeda73f5bbd9b" providerId="LiveId" clId="{35666D0E-7467-4C5A-BE7A-1C6BBB65EBB3}" dt="2019-11-18T20:55:37.137" v="8" actId="1076"/>
          <ac:spMkLst>
            <pc:docMk/>
            <pc:sldMk cId="682736626" sldId="355"/>
            <ac:spMk id="58" creationId="{00000000-0000-0000-0000-000000000000}"/>
          </ac:spMkLst>
        </pc:spChg>
        <pc:grpChg chg="mod">
          <ac:chgData name="Supreet Deshpande" userId="0d3aeda73f5bbd9b" providerId="LiveId" clId="{35666D0E-7467-4C5A-BE7A-1C6BBB65EBB3}" dt="2019-11-18T20:56:03.712" v="14" actId="1076"/>
          <ac:grpSpMkLst>
            <pc:docMk/>
            <pc:sldMk cId="682736626" sldId="355"/>
            <ac:grpSpMk id="3" creationId="{007DBA48-596E-4F7B-A143-A0ACAF308147}"/>
          </ac:grpSpMkLst>
        </pc:grpChg>
        <pc:picChg chg="add mod">
          <ac:chgData name="Supreet Deshpande" userId="0d3aeda73f5bbd9b" providerId="LiveId" clId="{35666D0E-7467-4C5A-BE7A-1C6BBB65EBB3}" dt="2019-11-19T14:32:02.883" v="251" actId="1076"/>
          <ac:picMkLst>
            <pc:docMk/>
            <pc:sldMk cId="682736626" sldId="355"/>
            <ac:picMk id="6" creationId="{B46078F4-67D9-49A8-B505-0BE32C6A5C6D}"/>
          </ac:picMkLst>
        </pc:picChg>
        <pc:picChg chg="add del mod">
          <ac:chgData name="Supreet Deshpande" userId="0d3aeda73f5bbd9b" providerId="LiveId" clId="{35666D0E-7467-4C5A-BE7A-1C6BBB65EBB3}" dt="2019-11-19T14:31:41.225" v="246" actId="478"/>
          <ac:picMkLst>
            <pc:docMk/>
            <pc:sldMk cId="682736626" sldId="355"/>
            <ac:picMk id="12" creationId="{8C49FDC4-1434-451E-9718-63F4013F7954}"/>
          </ac:picMkLst>
        </pc:picChg>
        <pc:picChg chg="add mod">
          <ac:chgData name="Supreet Deshpande" userId="0d3aeda73f5bbd9b" providerId="LiveId" clId="{35666D0E-7467-4C5A-BE7A-1C6BBB65EBB3}" dt="2019-11-19T14:32:37.110" v="274" actId="1076"/>
          <ac:picMkLst>
            <pc:docMk/>
            <pc:sldMk cId="682736626" sldId="355"/>
            <ac:picMk id="16" creationId="{13473FDD-41EA-4D9D-A035-01E61D0820CC}"/>
          </ac:picMkLst>
        </pc:picChg>
        <pc:picChg chg="del mod">
          <ac:chgData name="Supreet Deshpande" userId="0d3aeda73f5bbd9b" providerId="LiveId" clId="{35666D0E-7467-4C5A-BE7A-1C6BBB65EBB3}" dt="2019-11-18T20:56:17.777" v="17" actId="478"/>
          <ac:picMkLst>
            <pc:docMk/>
            <pc:sldMk cId="682736626" sldId="355"/>
            <ac:picMk id="36" creationId="{D2404DCA-BE0E-4A72-8D73-6F605183BBC6}"/>
          </ac:picMkLst>
        </pc:picChg>
      </pc:sldChg>
      <pc:sldChg chg="addSp delSp modSp">
        <pc:chgData name="Supreet Deshpande" userId="0d3aeda73f5bbd9b" providerId="LiveId" clId="{35666D0E-7467-4C5A-BE7A-1C6BBB65EBB3}" dt="2019-11-22T21:22:01.870" v="526" actId="1038"/>
        <pc:sldMkLst>
          <pc:docMk/>
          <pc:sldMk cId="3407326615" sldId="356"/>
        </pc:sldMkLst>
        <pc:spChg chg="mod">
          <ac:chgData name="Supreet Deshpande" userId="0d3aeda73f5bbd9b" providerId="LiveId" clId="{35666D0E-7467-4C5A-BE7A-1C6BBB65EBB3}" dt="2019-11-19T14:36:19.112" v="339" actId="207"/>
          <ac:spMkLst>
            <pc:docMk/>
            <pc:sldMk cId="3407326615" sldId="356"/>
            <ac:spMk id="9" creationId="{00000000-0000-0000-0000-000000000000}"/>
          </ac:spMkLst>
        </pc:spChg>
        <pc:spChg chg="mod">
          <ac:chgData name="Supreet Deshpande" userId="0d3aeda73f5bbd9b" providerId="LiveId" clId="{35666D0E-7467-4C5A-BE7A-1C6BBB65EBB3}" dt="2019-11-19T14:36:06.389" v="337" actId="207"/>
          <ac:spMkLst>
            <pc:docMk/>
            <pc:sldMk cId="3407326615" sldId="356"/>
            <ac:spMk id="29" creationId="{00000000-0000-0000-0000-000000000000}"/>
          </ac:spMkLst>
        </pc:spChg>
        <pc:spChg chg="add del">
          <ac:chgData name="Supreet Deshpande" userId="0d3aeda73f5bbd9b" providerId="LiveId" clId="{35666D0E-7467-4C5A-BE7A-1C6BBB65EBB3}" dt="2019-11-19T14:33:50.582" v="289"/>
          <ac:spMkLst>
            <pc:docMk/>
            <pc:sldMk cId="3407326615" sldId="356"/>
            <ac:spMk id="31" creationId="{826EDBDC-4461-4BD4-870D-449B8C25BF46}"/>
          </ac:spMkLst>
        </pc:spChg>
        <pc:spChg chg="add">
          <ac:chgData name="Supreet Deshpande" userId="0d3aeda73f5bbd9b" providerId="LiveId" clId="{35666D0E-7467-4C5A-BE7A-1C6BBB65EBB3}" dt="2019-11-19T14:34:35.203" v="302"/>
          <ac:spMkLst>
            <pc:docMk/>
            <pc:sldMk cId="3407326615" sldId="356"/>
            <ac:spMk id="32" creationId="{F0FEA42D-ACF7-45A2-999B-B5FD5A6205A3}"/>
          </ac:spMkLst>
        </pc:spChg>
        <pc:spChg chg="add del">
          <ac:chgData name="Supreet Deshpande" userId="0d3aeda73f5bbd9b" providerId="LiveId" clId="{35666D0E-7467-4C5A-BE7A-1C6BBB65EBB3}" dt="2019-11-19T14:34:53.851" v="328" actId="478"/>
          <ac:spMkLst>
            <pc:docMk/>
            <pc:sldMk cId="3407326615" sldId="356"/>
            <ac:spMk id="34" creationId="{641DFDF9-C960-4007-9221-2BB9BA86142D}"/>
          </ac:spMkLst>
        </pc:spChg>
        <pc:spChg chg="add">
          <ac:chgData name="Supreet Deshpande" userId="0d3aeda73f5bbd9b" providerId="LiveId" clId="{35666D0E-7467-4C5A-BE7A-1C6BBB65EBB3}" dt="2019-11-19T14:35:19.479" v="334"/>
          <ac:spMkLst>
            <pc:docMk/>
            <pc:sldMk cId="3407326615" sldId="356"/>
            <ac:spMk id="36" creationId="{5E6DF914-E350-4253-AAC6-DADADFBAED5B}"/>
          </ac:spMkLst>
        </pc:spChg>
        <pc:spChg chg="mod">
          <ac:chgData name="Supreet Deshpande" userId="0d3aeda73f5bbd9b" providerId="LiveId" clId="{35666D0E-7467-4C5A-BE7A-1C6BBB65EBB3}" dt="2019-11-19T14:36:23.854" v="340" actId="207"/>
          <ac:spMkLst>
            <pc:docMk/>
            <pc:sldMk cId="3407326615" sldId="356"/>
            <ac:spMk id="40" creationId="{00000000-0000-0000-0000-000000000000}"/>
          </ac:spMkLst>
        </pc:spChg>
        <pc:spChg chg="mod">
          <ac:chgData name="Supreet Deshpande" userId="0d3aeda73f5bbd9b" providerId="LiveId" clId="{35666D0E-7467-4C5A-BE7A-1C6BBB65EBB3}" dt="2019-11-22T21:21:56.095" v="497" actId="1076"/>
          <ac:spMkLst>
            <pc:docMk/>
            <pc:sldMk cId="3407326615" sldId="356"/>
            <ac:spMk id="42" creationId="{CBAC2F8D-BC48-41E9-AC44-21BD80627780}"/>
          </ac:spMkLst>
        </pc:spChg>
        <pc:spChg chg="add">
          <ac:chgData name="Supreet Deshpande" userId="0d3aeda73f5bbd9b" providerId="LiveId" clId="{35666D0E-7467-4C5A-BE7A-1C6BBB65EBB3}" dt="2019-11-19T14:35:19.479" v="334"/>
          <ac:spMkLst>
            <pc:docMk/>
            <pc:sldMk cId="3407326615" sldId="356"/>
            <ac:spMk id="44" creationId="{685A5AA3-DF9D-4ECB-B75F-A9932670AD17}"/>
          </ac:spMkLst>
        </pc:spChg>
        <pc:spChg chg="del">
          <ac:chgData name="Supreet Deshpande" userId="0d3aeda73f5bbd9b" providerId="LiveId" clId="{35666D0E-7467-4C5A-BE7A-1C6BBB65EBB3}" dt="2019-11-19T14:34:28.345" v="301" actId="478"/>
          <ac:spMkLst>
            <pc:docMk/>
            <pc:sldMk cId="3407326615" sldId="356"/>
            <ac:spMk id="45" creationId="{82B37EDA-B86B-440A-9F96-C25118A038DD}"/>
          </ac:spMkLst>
        </pc:spChg>
        <pc:spChg chg="mod">
          <ac:chgData name="Supreet Deshpande" userId="0d3aeda73f5bbd9b" providerId="LiveId" clId="{35666D0E-7467-4C5A-BE7A-1C6BBB65EBB3}" dt="2019-11-19T14:36:12.608" v="338" actId="207"/>
          <ac:spMkLst>
            <pc:docMk/>
            <pc:sldMk cId="3407326615" sldId="356"/>
            <ac:spMk id="53" creationId="{00000000-0000-0000-0000-000000000000}"/>
          </ac:spMkLst>
        </pc:spChg>
        <pc:spChg chg="mod">
          <ac:chgData name="Supreet Deshpande" userId="0d3aeda73f5bbd9b" providerId="LiveId" clId="{35666D0E-7467-4C5A-BE7A-1C6BBB65EBB3}" dt="2019-11-22T21:21:59.005" v="513" actId="1038"/>
          <ac:spMkLst>
            <pc:docMk/>
            <pc:sldMk cId="3407326615" sldId="356"/>
            <ac:spMk id="58" creationId="{00000000-0000-0000-0000-000000000000}"/>
          </ac:spMkLst>
        </pc:spChg>
        <pc:grpChg chg="mod">
          <ac:chgData name="Supreet Deshpande" userId="0d3aeda73f5bbd9b" providerId="LiveId" clId="{35666D0E-7467-4C5A-BE7A-1C6BBB65EBB3}" dt="2019-11-19T14:35:48.912" v="336" actId="207"/>
          <ac:grpSpMkLst>
            <pc:docMk/>
            <pc:sldMk cId="3407326615" sldId="356"/>
            <ac:grpSpMk id="27" creationId="{00000000-0000-0000-0000-000000000000}"/>
          </ac:grpSpMkLst>
        </pc:grpChg>
        <pc:grpChg chg="mod">
          <ac:chgData name="Supreet Deshpande" userId="0d3aeda73f5bbd9b" providerId="LiveId" clId="{35666D0E-7467-4C5A-BE7A-1C6BBB65EBB3}" dt="2019-11-22T21:21:49.908" v="496" actId="14100"/>
          <ac:grpSpMkLst>
            <pc:docMk/>
            <pc:sldMk cId="3407326615" sldId="356"/>
            <ac:grpSpMk id="51" creationId="{00000000-0000-0000-0000-000000000000}"/>
          </ac:grpSpMkLst>
        </pc:grpChg>
        <pc:picChg chg="add mod">
          <ac:chgData name="Supreet Deshpande" userId="0d3aeda73f5bbd9b" providerId="LiveId" clId="{35666D0E-7467-4C5A-BE7A-1C6BBB65EBB3}" dt="2019-11-22T21:22:01.870" v="526" actId="1038"/>
          <ac:picMkLst>
            <pc:docMk/>
            <pc:sldMk cId="3407326615" sldId="356"/>
            <ac:picMk id="33" creationId="{D5175E6F-1D72-4B0E-953C-8297751C07F1}"/>
          </ac:picMkLst>
        </pc:picChg>
        <pc:picChg chg="add">
          <ac:chgData name="Supreet Deshpande" userId="0d3aeda73f5bbd9b" providerId="LiveId" clId="{35666D0E-7467-4C5A-BE7A-1C6BBB65EBB3}" dt="2019-11-19T14:35:19.479" v="334"/>
          <ac:picMkLst>
            <pc:docMk/>
            <pc:sldMk cId="3407326615" sldId="356"/>
            <ac:picMk id="35" creationId="{C5D940B2-EBFC-4A27-8B48-246F63E1C621}"/>
          </ac:picMkLst>
        </pc:picChg>
        <pc:picChg chg="del">
          <ac:chgData name="Supreet Deshpande" userId="0d3aeda73f5bbd9b" providerId="LiveId" clId="{35666D0E-7467-4C5A-BE7A-1C6BBB65EBB3}" dt="2019-11-19T14:34:26.368" v="300" actId="478"/>
          <ac:picMkLst>
            <pc:docMk/>
            <pc:sldMk cId="3407326615" sldId="356"/>
            <ac:picMk id="1026" creationId="{61A215D2-CDAE-4F24-8B6A-B196D66FC556}"/>
          </ac:picMkLst>
        </pc:picChg>
      </pc:sldChg>
      <pc:sldChg chg="addSp delSp modSp">
        <pc:chgData name="Supreet Deshpande" userId="0d3aeda73f5bbd9b" providerId="LiveId" clId="{35666D0E-7467-4C5A-BE7A-1C6BBB65EBB3}" dt="2019-11-22T21:23:12.043" v="527" actId="207"/>
        <pc:sldMkLst>
          <pc:docMk/>
          <pc:sldMk cId="1949570786" sldId="359"/>
        </pc:sldMkLst>
        <pc:grpChg chg="add mod">
          <ac:chgData name="Supreet Deshpande" userId="0d3aeda73f5bbd9b" providerId="LiveId" clId="{35666D0E-7467-4C5A-BE7A-1C6BBB65EBB3}" dt="2019-11-19T14:28:29" v="224" actId="408"/>
          <ac:grpSpMkLst>
            <pc:docMk/>
            <pc:sldMk cId="1949570786" sldId="359"/>
            <ac:grpSpMk id="2" creationId="{DDAF54F8-2E73-4367-94C8-F3F18D558009}"/>
          </ac:grpSpMkLst>
        </pc:grpChg>
        <pc:grpChg chg="add mod">
          <ac:chgData name="Supreet Deshpande" userId="0d3aeda73f5bbd9b" providerId="LiveId" clId="{35666D0E-7467-4C5A-BE7A-1C6BBB65EBB3}" dt="2019-11-19T14:28:29" v="224" actId="408"/>
          <ac:grpSpMkLst>
            <pc:docMk/>
            <pc:sldMk cId="1949570786" sldId="359"/>
            <ac:grpSpMk id="6" creationId="{119FD8CD-CE96-4E73-9DA9-DBB8D0397C72}"/>
          </ac:grpSpMkLst>
        </pc:grpChg>
        <pc:grpChg chg="add mod">
          <ac:chgData name="Supreet Deshpande" userId="0d3aeda73f5bbd9b" providerId="LiveId" clId="{35666D0E-7467-4C5A-BE7A-1C6BBB65EBB3}" dt="2019-11-19T14:28:29" v="224" actId="408"/>
          <ac:grpSpMkLst>
            <pc:docMk/>
            <pc:sldMk cId="1949570786" sldId="359"/>
            <ac:grpSpMk id="11" creationId="{EE828C18-724B-4CA7-9F05-99632714691E}"/>
          </ac:grpSpMkLst>
        </pc:grpChg>
        <pc:grpChg chg="add mod">
          <ac:chgData name="Supreet Deshpande" userId="0d3aeda73f5bbd9b" providerId="LiveId" clId="{35666D0E-7467-4C5A-BE7A-1C6BBB65EBB3}" dt="2019-11-19T14:28:29" v="224" actId="408"/>
          <ac:grpSpMkLst>
            <pc:docMk/>
            <pc:sldMk cId="1949570786" sldId="359"/>
            <ac:grpSpMk id="16" creationId="{E00433BD-FA6C-4FFE-9877-BB405AF667D9}"/>
          </ac:grpSpMkLst>
        </pc:grpChg>
        <pc:grpChg chg="add mod">
          <ac:chgData name="Supreet Deshpande" userId="0d3aeda73f5bbd9b" providerId="LiveId" clId="{35666D0E-7467-4C5A-BE7A-1C6BBB65EBB3}" dt="2019-11-22T21:23:12.043" v="527" actId="207"/>
          <ac:grpSpMkLst>
            <pc:docMk/>
            <pc:sldMk cId="1949570786" sldId="359"/>
            <ac:grpSpMk id="19" creationId="{87E088E0-063C-4A38-B8A8-0AF0E877005A}"/>
          </ac:grpSpMkLst>
        </pc:grpChg>
        <pc:grpChg chg="add mod">
          <ac:chgData name="Supreet Deshpande" userId="0d3aeda73f5bbd9b" providerId="LiveId" clId="{35666D0E-7467-4C5A-BE7A-1C6BBB65EBB3}" dt="2019-11-19T14:28:29" v="224" actId="408"/>
          <ac:grpSpMkLst>
            <pc:docMk/>
            <pc:sldMk cId="1949570786" sldId="359"/>
            <ac:grpSpMk id="22" creationId="{50CA2055-50D7-49DC-B9C7-D7205FEE5BE6}"/>
          </ac:grpSpMkLst>
        </pc:grpChg>
        <pc:grpChg chg="add del mod">
          <ac:chgData name="Supreet Deshpande" userId="0d3aeda73f5bbd9b" providerId="LiveId" clId="{35666D0E-7467-4C5A-BE7A-1C6BBB65EBB3}" dt="2019-11-19T14:27:41.271" v="216" actId="478"/>
          <ac:grpSpMkLst>
            <pc:docMk/>
            <pc:sldMk cId="1949570786" sldId="359"/>
            <ac:grpSpMk id="25" creationId="{9F4015AD-F268-4560-92E0-53832E3F0748}"/>
          </ac:grpSpMkLst>
        </pc:grpChg>
        <pc:grpChg chg="add del mod">
          <ac:chgData name="Supreet Deshpande" userId="0d3aeda73f5bbd9b" providerId="LiveId" clId="{35666D0E-7467-4C5A-BE7A-1C6BBB65EBB3}" dt="2019-11-19T14:27:41.271" v="216" actId="478"/>
          <ac:grpSpMkLst>
            <pc:docMk/>
            <pc:sldMk cId="1949570786" sldId="359"/>
            <ac:grpSpMk id="28" creationId="{5763FF8F-D6C0-4DFD-881D-1CCFB6265503}"/>
          </ac:grpSpMkLst>
        </pc:grpChg>
        <pc:grpChg chg="add del mod">
          <ac:chgData name="Supreet Deshpande" userId="0d3aeda73f5bbd9b" providerId="LiveId" clId="{35666D0E-7467-4C5A-BE7A-1C6BBB65EBB3}" dt="2019-11-19T14:27:47.090" v="217" actId="478"/>
          <ac:grpSpMkLst>
            <pc:docMk/>
            <pc:sldMk cId="1949570786" sldId="359"/>
            <ac:grpSpMk id="31" creationId="{A976FCB9-AFC3-40ED-B2F2-D76714197F06}"/>
          </ac:grpSpMkLst>
        </pc:grpChg>
        <pc:grpChg chg="add del mod">
          <ac:chgData name="Supreet Deshpande" userId="0d3aeda73f5bbd9b" providerId="LiveId" clId="{35666D0E-7467-4C5A-BE7A-1C6BBB65EBB3}" dt="2019-11-19T14:27:47.090" v="217" actId="478"/>
          <ac:grpSpMkLst>
            <pc:docMk/>
            <pc:sldMk cId="1949570786" sldId="359"/>
            <ac:grpSpMk id="34" creationId="{02262740-77B1-41B9-8101-AF94A6CAFBD8}"/>
          </ac:grpSpMkLst>
        </pc:grpChg>
        <pc:grpChg chg="add del mod">
          <ac:chgData name="Supreet Deshpande" userId="0d3aeda73f5bbd9b" providerId="LiveId" clId="{35666D0E-7467-4C5A-BE7A-1C6BBB65EBB3}" dt="2019-11-19T14:27:35.260" v="214" actId="478"/>
          <ac:grpSpMkLst>
            <pc:docMk/>
            <pc:sldMk cId="1949570786" sldId="359"/>
            <ac:grpSpMk id="37" creationId="{C4546812-6431-45F8-830E-F89984C0A698}"/>
          </ac:grpSpMkLst>
        </pc:grpChg>
        <pc:grpChg chg="add del mod">
          <ac:chgData name="Supreet Deshpande" userId="0d3aeda73f5bbd9b" providerId="LiveId" clId="{35666D0E-7467-4C5A-BE7A-1C6BBB65EBB3}" dt="2019-11-19T14:27:26.679" v="210" actId="478"/>
          <ac:grpSpMkLst>
            <pc:docMk/>
            <pc:sldMk cId="1949570786" sldId="359"/>
            <ac:grpSpMk id="45" creationId="{8516335F-FB1D-402E-92B2-82BA0EA2D953}"/>
          </ac:grpSpMkLst>
        </pc:grpChg>
        <pc:picChg chg="add del mod">
          <ac:chgData name="Supreet Deshpande" userId="0d3aeda73f5bbd9b" providerId="LiveId" clId="{35666D0E-7467-4C5A-BE7A-1C6BBB65EBB3}" dt="2019-11-19T14:27:37.580" v="215" actId="478"/>
          <ac:picMkLst>
            <pc:docMk/>
            <pc:sldMk cId="1949570786" sldId="359"/>
            <ac:picMk id="40" creationId="{F6CC4739-DF4D-41A5-AA4F-F53192439B22}"/>
          </ac:picMkLst>
        </pc:picChg>
        <pc:picChg chg="add del mod">
          <ac:chgData name="Supreet Deshpande" userId="0d3aeda73f5bbd9b" providerId="LiveId" clId="{35666D0E-7467-4C5A-BE7A-1C6BBB65EBB3}" dt="2019-11-19T14:27:47.090" v="217" actId="478"/>
          <ac:picMkLst>
            <pc:docMk/>
            <pc:sldMk cId="1949570786" sldId="359"/>
            <ac:picMk id="41" creationId="{21ACD342-B5AC-4112-B17B-A8ADA82DF455}"/>
          </ac:picMkLst>
        </pc:picChg>
        <pc:picChg chg="add del mod">
          <ac:chgData name="Supreet Deshpande" userId="0d3aeda73f5bbd9b" providerId="LiveId" clId="{35666D0E-7467-4C5A-BE7A-1C6BBB65EBB3}" dt="2019-11-19T14:27:47.090" v="217" actId="478"/>
          <ac:picMkLst>
            <pc:docMk/>
            <pc:sldMk cId="1949570786" sldId="359"/>
            <ac:picMk id="42" creationId="{E4BC6661-6309-44A5-A7DF-97C16DF5CC5A}"/>
          </ac:picMkLst>
        </pc:picChg>
        <pc:picChg chg="add del mod">
          <ac:chgData name="Supreet Deshpande" userId="0d3aeda73f5bbd9b" providerId="LiveId" clId="{35666D0E-7467-4C5A-BE7A-1C6BBB65EBB3}" dt="2019-11-19T14:27:41.271" v="216" actId="478"/>
          <ac:picMkLst>
            <pc:docMk/>
            <pc:sldMk cId="1949570786" sldId="359"/>
            <ac:picMk id="43" creationId="{FABADAFC-D366-48C6-9B1A-49CB776D1AF5}"/>
          </ac:picMkLst>
        </pc:picChg>
        <pc:picChg chg="add del mod">
          <ac:chgData name="Supreet Deshpande" userId="0d3aeda73f5bbd9b" providerId="LiveId" clId="{35666D0E-7467-4C5A-BE7A-1C6BBB65EBB3}" dt="2019-11-19T14:27:41.271" v="216" actId="478"/>
          <ac:picMkLst>
            <pc:docMk/>
            <pc:sldMk cId="1949570786" sldId="359"/>
            <ac:picMk id="44" creationId="{A8259868-FFD9-49F3-BF37-773212CD6A62}"/>
          </ac:picMkLst>
        </pc:picChg>
        <pc:picChg chg="add del mod">
          <ac:chgData name="Supreet Deshpande" userId="0d3aeda73f5bbd9b" providerId="LiveId" clId="{35666D0E-7467-4C5A-BE7A-1C6BBB65EBB3}" dt="2019-11-19T14:27:30.685" v="212" actId="478"/>
          <ac:picMkLst>
            <pc:docMk/>
            <pc:sldMk cId="1949570786" sldId="359"/>
            <ac:picMk id="48" creationId="{46B88E89-532F-44BA-860F-AFBA4B479EF6}"/>
          </ac:picMkLst>
        </pc:picChg>
        <pc:picChg chg="add del mod">
          <ac:chgData name="Supreet Deshpande" userId="0d3aeda73f5bbd9b" providerId="LiveId" clId="{35666D0E-7467-4C5A-BE7A-1C6BBB65EBB3}" dt="2019-11-19T14:27:28.296" v="211" actId="478"/>
          <ac:picMkLst>
            <pc:docMk/>
            <pc:sldMk cId="1949570786" sldId="359"/>
            <ac:picMk id="49" creationId="{54E1378A-5212-4766-8D56-91D2100D351C}"/>
          </ac:picMkLst>
        </pc:picChg>
        <pc:picChg chg="add del mod">
          <ac:chgData name="Supreet Deshpande" userId="0d3aeda73f5bbd9b" providerId="LiveId" clId="{35666D0E-7467-4C5A-BE7A-1C6BBB65EBB3}" dt="2019-11-19T14:27:33.739" v="213" actId="478"/>
          <ac:picMkLst>
            <pc:docMk/>
            <pc:sldMk cId="1949570786" sldId="359"/>
            <ac:picMk id="50" creationId="{3587D1B0-1AF7-4FC0-B13B-B061950E45B1}"/>
          </ac:picMkLst>
        </pc:picChg>
        <pc:picChg chg="add del mod">
          <ac:chgData name="Supreet Deshpande" userId="0d3aeda73f5bbd9b" providerId="LiveId" clId="{35666D0E-7467-4C5A-BE7A-1C6BBB65EBB3}" dt="2019-11-19T14:27:49.090" v="218" actId="478"/>
          <ac:picMkLst>
            <pc:docMk/>
            <pc:sldMk cId="1949570786" sldId="359"/>
            <ac:picMk id="51" creationId="{0EE03833-2DE0-4DC3-ACD7-3DA54CCF3C32}"/>
          </ac:picMkLst>
        </pc:picChg>
        <pc:picChg chg="add del mod">
          <ac:chgData name="Supreet Deshpande" userId="0d3aeda73f5bbd9b" providerId="LiveId" clId="{35666D0E-7467-4C5A-BE7A-1C6BBB65EBB3}" dt="2019-11-19T14:27:50.713" v="219" actId="478"/>
          <ac:picMkLst>
            <pc:docMk/>
            <pc:sldMk cId="1949570786" sldId="359"/>
            <ac:picMk id="52" creationId="{4F841E01-F130-4823-B37A-59808FD4880D}"/>
          </ac:picMkLst>
        </pc:picChg>
        <pc:picChg chg="add del mod">
          <ac:chgData name="Supreet Deshpande" userId="0d3aeda73f5bbd9b" providerId="LiveId" clId="{35666D0E-7467-4C5A-BE7A-1C6BBB65EBB3}" dt="2019-11-19T14:27:47.090" v="217" actId="478"/>
          <ac:picMkLst>
            <pc:docMk/>
            <pc:sldMk cId="1949570786" sldId="359"/>
            <ac:picMk id="53" creationId="{C52D8826-62DE-4DA9-84CD-3AAFE8E106F0}"/>
          </ac:picMkLst>
        </pc:picChg>
        <pc:picChg chg="add del mod">
          <ac:chgData name="Supreet Deshpande" userId="0d3aeda73f5bbd9b" providerId="LiveId" clId="{35666D0E-7467-4C5A-BE7A-1C6BBB65EBB3}" dt="2019-11-19T14:27:47.090" v="217" actId="478"/>
          <ac:picMkLst>
            <pc:docMk/>
            <pc:sldMk cId="1949570786" sldId="359"/>
            <ac:picMk id="54" creationId="{5CFBBB58-F00A-498D-9091-000867B7A05F}"/>
          </ac:picMkLst>
        </pc:picChg>
      </pc:sldChg>
      <pc:sldChg chg="del">
        <pc:chgData name="Supreet Deshpande" userId="0d3aeda73f5bbd9b" providerId="LiveId" clId="{35666D0E-7467-4C5A-BE7A-1C6BBB65EBB3}" dt="2019-11-19T14:19:31.611" v="166" actId="2696"/>
        <pc:sldMkLst>
          <pc:docMk/>
          <pc:sldMk cId="2519617786" sldId="360"/>
        </pc:sldMkLst>
      </pc:sldChg>
      <pc:sldChg chg="addSp delSp modSp add">
        <pc:chgData name="Supreet Deshpande" userId="0d3aeda73f5bbd9b" providerId="LiveId" clId="{35666D0E-7467-4C5A-BE7A-1C6BBB65EBB3}" dt="2019-11-21T18:00:20.973" v="420" actId="20577"/>
        <pc:sldMkLst>
          <pc:docMk/>
          <pc:sldMk cId="16213992" sldId="363"/>
        </pc:sldMkLst>
        <pc:spChg chg="mod">
          <ac:chgData name="Supreet Deshpande" userId="0d3aeda73f5bbd9b" providerId="LiveId" clId="{35666D0E-7467-4C5A-BE7A-1C6BBB65EBB3}" dt="2019-11-21T18:00:20.973" v="420" actId="20577"/>
          <ac:spMkLst>
            <pc:docMk/>
            <pc:sldMk cId="16213992" sldId="363"/>
            <ac:spMk id="54" creationId="{00000000-0000-0000-0000-000000000000}"/>
          </ac:spMkLst>
        </pc:spChg>
        <pc:grpChg chg="mod">
          <ac:chgData name="Supreet Deshpande" userId="0d3aeda73f5bbd9b" providerId="LiveId" clId="{35666D0E-7467-4C5A-BE7A-1C6BBB65EBB3}" dt="2019-11-19T14:29:27.170" v="228" actId="207"/>
          <ac:grpSpMkLst>
            <pc:docMk/>
            <pc:sldMk cId="16213992" sldId="363"/>
            <ac:grpSpMk id="38" creationId="{B1C6F87B-1759-496E-A63D-FC5E30C9D727}"/>
          </ac:grpSpMkLst>
        </pc:grpChg>
        <pc:grpChg chg="add del">
          <ac:chgData name="Supreet Deshpande" userId="0d3aeda73f5bbd9b" providerId="LiveId" clId="{35666D0E-7467-4C5A-BE7A-1C6BBB65EBB3}" dt="2019-11-19T14:29:28.818" v="229" actId="478"/>
          <ac:grpSpMkLst>
            <pc:docMk/>
            <pc:sldMk cId="16213992" sldId="363"/>
            <ac:grpSpMk id="63" creationId="{A35B3399-BBC8-49F5-86DE-BDF12BCD864C}"/>
          </ac:grpSpMkLst>
        </pc:grpChg>
      </pc:sldChg>
      <pc:sldChg chg="modSp add">
        <pc:chgData name="Supreet Deshpande" userId="0d3aeda73f5bbd9b" providerId="LiveId" clId="{35666D0E-7467-4C5A-BE7A-1C6BBB65EBB3}" dt="2019-11-21T18:00:27.911" v="433" actId="20577"/>
        <pc:sldMkLst>
          <pc:docMk/>
          <pc:sldMk cId="1294585114" sldId="364"/>
        </pc:sldMkLst>
        <pc:spChg chg="mod">
          <ac:chgData name="Supreet Deshpande" userId="0d3aeda73f5bbd9b" providerId="LiveId" clId="{35666D0E-7467-4C5A-BE7A-1C6BBB65EBB3}" dt="2019-11-21T18:00:27.911" v="433" actId="20577"/>
          <ac:spMkLst>
            <pc:docMk/>
            <pc:sldMk cId="1294585114" sldId="364"/>
            <ac:spMk id="54" creationId="{00000000-0000-0000-0000-000000000000}"/>
          </ac:spMkLst>
        </pc:spChg>
        <pc:grpChg chg="mod">
          <ac:chgData name="Supreet Deshpande" userId="0d3aeda73f5bbd9b" providerId="LiveId" clId="{35666D0E-7467-4C5A-BE7A-1C6BBB65EBB3}" dt="2019-11-19T14:29:43.796" v="230" actId="207"/>
          <ac:grpSpMkLst>
            <pc:docMk/>
            <pc:sldMk cId="1294585114" sldId="364"/>
            <ac:grpSpMk id="44" creationId="{00000000-0000-0000-0000-000000000000}"/>
          </ac:grpSpMkLst>
        </pc:grpChg>
      </pc:sldChg>
      <pc:sldChg chg="modSp add">
        <pc:chgData name="Supreet Deshpande" userId="0d3aeda73f5bbd9b" providerId="LiveId" clId="{35666D0E-7467-4C5A-BE7A-1C6BBB65EBB3}" dt="2019-11-21T18:00:34.381" v="441" actId="20577"/>
        <pc:sldMkLst>
          <pc:docMk/>
          <pc:sldMk cId="1934134653" sldId="365"/>
        </pc:sldMkLst>
        <pc:spChg chg="mod">
          <ac:chgData name="Supreet Deshpande" userId="0d3aeda73f5bbd9b" providerId="LiveId" clId="{35666D0E-7467-4C5A-BE7A-1C6BBB65EBB3}" dt="2019-11-21T18:00:34.381" v="441" actId="20577"/>
          <ac:spMkLst>
            <pc:docMk/>
            <pc:sldMk cId="1934134653" sldId="365"/>
            <ac:spMk id="54" creationId="{00000000-0000-0000-0000-000000000000}"/>
          </ac:spMkLst>
        </pc:spChg>
        <pc:grpChg chg="mod">
          <ac:chgData name="Supreet Deshpande" userId="0d3aeda73f5bbd9b" providerId="LiveId" clId="{35666D0E-7467-4C5A-BE7A-1C6BBB65EBB3}" dt="2019-11-19T14:29:59.762" v="231" actId="207"/>
          <ac:grpSpMkLst>
            <pc:docMk/>
            <pc:sldMk cId="1934134653" sldId="365"/>
            <ac:grpSpMk id="39" creationId="{00000000-0000-0000-0000-000000000000}"/>
          </ac:grpSpMkLst>
        </pc:grpChg>
      </pc:sldChg>
      <pc:sldChg chg="modSp add">
        <pc:chgData name="Supreet Deshpande" userId="0d3aeda73f5bbd9b" providerId="LiveId" clId="{35666D0E-7467-4C5A-BE7A-1C6BBB65EBB3}" dt="2019-11-21T18:00:39.210" v="445" actId="20577"/>
        <pc:sldMkLst>
          <pc:docMk/>
          <pc:sldMk cId="1752022597" sldId="366"/>
        </pc:sldMkLst>
        <pc:spChg chg="mod">
          <ac:chgData name="Supreet Deshpande" userId="0d3aeda73f5bbd9b" providerId="LiveId" clId="{35666D0E-7467-4C5A-BE7A-1C6BBB65EBB3}" dt="2019-11-21T18:00:39.210" v="445" actId="20577"/>
          <ac:spMkLst>
            <pc:docMk/>
            <pc:sldMk cId="1752022597" sldId="366"/>
            <ac:spMk id="54" creationId="{00000000-0000-0000-0000-000000000000}"/>
          </ac:spMkLst>
        </pc:spChg>
        <pc:grpChg chg="mod">
          <ac:chgData name="Supreet Deshpande" userId="0d3aeda73f5bbd9b" providerId="LiveId" clId="{35666D0E-7467-4C5A-BE7A-1C6BBB65EBB3}" dt="2019-11-19T14:30:11.494" v="232" actId="207"/>
          <ac:grpSpMkLst>
            <pc:docMk/>
            <pc:sldMk cId="1752022597" sldId="366"/>
            <ac:grpSpMk id="49" creationId="{00000000-0000-0000-0000-000000000000}"/>
          </ac:grpSpMkLst>
        </pc:grpChg>
      </pc:sldChg>
      <pc:sldChg chg="modSp add ord">
        <pc:chgData name="Supreet Deshpande" userId="0d3aeda73f5bbd9b" providerId="LiveId" clId="{35666D0E-7467-4C5A-BE7A-1C6BBB65EBB3}" dt="2019-11-21T18:05:28.336" v="460"/>
        <pc:sldMkLst>
          <pc:docMk/>
          <pc:sldMk cId="1793479223" sldId="367"/>
        </pc:sldMkLst>
        <pc:spChg chg="mod">
          <ac:chgData name="Supreet Deshpande" userId="0d3aeda73f5bbd9b" providerId="LiveId" clId="{35666D0E-7467-4C5A-BE7A-1C6BBB65EBB3}" dt="2019-11-21T18:02:54.174" v="459" actId="20577"/>
          <ac:spMkLst>
            <pc:docMk/>
            <pc:sldMk cId="1793479223" sldId="367"/>
            <ac:spMk id="54" creationId="{00000000-0000-0000-0000-000000000000}"/>
          </ac:spMkLst>
        </pc:spChg>
        <pc:grpChg chg="mod">
          <ac:chgData name="Supreet Deshpande" userId="0d3aeda73f5bbd9b" providerId="LiveId" clId="{35666D0E-7467-4C5A-BE7A-1C6BBB65EBB3}" dt="2019-11-19T14:30:22.849" v="233" actId="207"/>
          <ac:grpSpMkLst>
            <pc:docMk/>
            <pc:sldMk cId="1793479223" sldId="367"/>
            <ac:grpSpMk id="60" creationId="{394AA54B-418B-43C4-990A-9DA44A14464E}"/>
          </ac:grpSpMkLst>
        </pc:grpChg>
      </pc:sldChg>
      <pc:sldChg chg="addSp delSp modSp add">
        <pc:chgData name="Supreet Deshpande" userId="0d3aeda73f5bbd9b" providerId="LiveId" clId="{35666D0E-7467-4C5A-BE7A-1C6BBB65EBB3}" dt="2019-11-23T15:20:53.601" v="574" actId="20577"/>
        <pc:sldMkLst>
          <pc:docMk/>
          <pc:sldMk cId="1398810214" sldId="368"/>
        </pc:sldMkLst>
        <pc:spChg chg="add mod">
          <ac:chgData name="Supreet Deshpande" userId="0d3aeda73f5bbd9b" providerId="LiveId" clId="{35666D0E-7467-4C5A-BE7A-1C6BBB65EBB3}" dt="2019-11-23T15:20:47.876" v="570" actId="14100"/>
          <ac:spMkLst>
            <pc:docMk/>
            <pc:sldMk cId="1398810214" sldId="368"/>
            <ac:spMk id="4" creationId="{14592D4C-8A01-4F4B-B685-43249A5E7F70}"/>
          </ac:spMkLst>
        </pc:spChg>
        <pc:spChg chg="add del mod">
          <ac:chgData name="Supreet Deshpande" userId="0d3aeda73f5bbd9b" providerId="LiveId" clId="{35666D0E-7467-4C5A-BE7A-1C6BBB65EBB3}" dt="2019-11-23T15:20:29.735" v="565" actId="478"/>
          <ac:spMkLst>
            <pc:docMk/>
            <pc:sldMk cId="1398810214" sldId="368"/>
            <ac:spMk id="5" creationId="{736E7322-8A2C-48AE-8EB1-4F85A393DD08}"/>
          </ac:spMkLst>
        </pc:spChg>
        <pc:spChg chg="add mod">
          <ac:chgData name="Supreet Deshpande" userId="0d3aeda73f5bbd9b" providerId="LiveId" clId="{35666D0E-7467-4C5A-BE7A-1C6BBB65EBB3}" dt="2019-11-23T15:20:53.601" v="574" actId="20577"/>
          <ac:spMkLst>
            <pc:docMk/>
            <pc:sldMk cId="1398810214" sldId="368"/>
            <ac:spMk id="6" creationId="{B1243C67-7B4B-4E45-9DAC-E5411390DF38}"/>
          </ac:spMkLst>
        </pc:spChg>
        <pc:graphicFrameChg chg="add del">
          <ac:chgData name="Supreet Deshpande" userId="0d3aeda73f5bbd9b" providerId="LiveId" clId="{35666D0E-7467-4C5A-BE7A-1C6BBB65EBB3}" dt="2019-11-23T15:18:35.562" v="536"/>
          <ac:graphicFrameMkLst>
            <pc:docMk/>
            <pc:sldMk cId="1398810214" sldId="368"/>
            <ac:graphicFrameMk id="2" creationId="{1FC20A87-22AC-4AD4-9E0E-A64AF7DF9809}"/>
          </ac:graphicFrameMkLst>
        </pc:graphicFrameChg>
        <pc:graphicFrameChg chg="add mod">
          <ac:chgData name="Supreet Deshpande" userId="0d3aeda73f5bbd9b" providerId="LiveId" clId="{35666D0E-7467-4C5A-BE7A-1C6BBB65EBB3}" dt="2019-11-23T15:20:35.793" v="566" actId="1076"/>
          <ac:graphicFrameMkLst>
            <pc:docMk/>
            <pc:sldMk cId="1398810214" sldId="368"/>
            <ac:graphicFrameMk id="3" creationId="{88AEB0C2-E288-473A-8876-942067BC9E12}"/>
          </ac:graphicFrameMkLst>
        </pc:graphicFrameChg>
      </pc:sldChg>
      <pc:sldChg chg="add del setBg">
        <pc:chgData name="Supreet Deshpande" userId="0d3aeda73f5bbd9b" providerId="LiveId" clId="{35666D0E-7467-4C5A-BE7A-1C6BBB65EBB3}" dt="2019-11-19T14:38:20.652" v="402"/>
        <pc:sldMkLst>
          <pc:docMk/>
          <pc:sldMk cId="1645921410" sldId="3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48F-45DB-83EE-58759AB40A3D}"/>
              </c:ext>
            </c:extLst>
          </c:dPt>
          <c:dPt>
            <c:idx val="1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48F-45DB-83EE-58759AB40A3D}"/>
              </c:ext>
            </c:extLst>
          </c:dPt>
          <c:dPt>
            <c:idx val="2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48F-45DB-83EE-58759AB40A3D}"/>
              </c:ext>
            </c:extLst>
          </c:dPt>
          <c:dPt>
            <c:idx val="3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748F-45DB-83EE-58759AB40A3D}"/>
              </c:ext>
            </c:extLst>
          </c:dPt>
          <c:dPt>
            <c:idx val="4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748F-45DB-83EE-58759AB40A3D}"/>
              </c:ext>
            </c:extLst>
          </c:dPt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8F-45DB-83EE-58759AB40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63E-4A63-B57E-EDAF6145C347}"/>
              </c:ext>
            </c:extLst>
          </c:dPt>
          <c:dPt>
            <c:idx val="1"/>
            <c:bubble3D val="0"/>
            <c:explosion val="8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63E-4A63-B57E-EDAF6145C3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63E-4A63-B57E-EDAF6145C347}"/>
              </c:ext>
            </c:extLst>
          </c:dPt>
          <c:dPt>
            <c:idx val="3"/>
            <c:bubble3D val="0"/>
            <c:explosion val="7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63E-4A63-B57E-EDAF6145C34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B63E-4A63-B57E-EDAF6145C347}"/>
              </c:ext>
            </c:extLst>
          </c:dPt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63E-4A63-B57E-EDAF6145C3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026FA-005D-4F83-91B7-4A67E527D09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035807-436B-4098-B283-CFDB1C2C895B}">
      <dgm:prSet phldrT="[Text]"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dirty="0">
            <a:solidFill>
              <a:schemeClr val="bg1"/>
            </a:solidFill>
          </a:endParaRPr>
        </a:p>
      </dgm:t>
    </dgm:pt>
    <dgm:pt modelId="{CF38784C-E47C-4381-88BA-3A6C34619753}" type="parTrans" cxnId="{568EF7AE-5E7A-4A4B-8C1E-7742DE39B02B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9FD588D3-FE2F-4AEF-ABC5-9048826E4994}" type="sibTrans" cxnId="{568EF7AE-5E7A-4A4B-8C1E-7742DE39B02B}">
      <dgm:prSet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493133E4-0A75-4988-B893-C64C3896137C}">
      <dgm:prSet phldrT="[Text]" custT="1"/>
      <dgm:spPr>
        <a:solidFill>
          <a:schemeClr val="accent2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dirty="0">
            <a:solidFill>
              <a:schemeClr val="bg1"/>
            </a:solidFill>
          </a:endParaRPr>
        </a:p>
      </dgm:t>
    </dgm:pt>
    <dgm:pt modelId="{786492F5-D397-4BFF-8CD6-C70719EE8EC7}" type="parTrans" cxnId="{BBC9D532-9666-4D18-8598-ADC8785C9E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407D118-DF82-41F2-B25C-B08B875AD3C1}" type="sibTrans" cxnId="{BBC9D532-9666-4D18-8598-ADC8785C9E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05AAF50B-5C87-4E19-B1B3-38E188CC8D32}">
      <dgm:prSet phldrT="[Text]" custT="1"/>
      <dgm:spPr>
        <a:solidFill>
          <a:schemeClr val="accent3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dirty="0">
            <a:solidFill>
              <a:schemeClr val="bg1"/>
            </a:solidFill>
          </a:endParaRPr>
        </a:p>
      </dgm:t>
    </dgm:pt>
    <dgm:pt modelId="{7FF2B4BD-297A-43EE-8D5C-D466EF2F37C8}" type="parTrans" cxnId="{EE9B1865-1468-41CE-9B5A-69A5D2D9CDD8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6810300-1F98-4C00-98C7-7F4C93CDEE9E}" type="sibTrans" cxnId="{EE9B1865-1468-41CE-9B5A-69A5D2D9CDD8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C8D3EB2C-1B33-49F1-A09D-9D8BC98DCFFC}">
      <dgm:prSet custT="1"/>
      <dgm:spPr>
        <a:solidFill>
          <a:schemeClr val="accent4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dirty="0">
            <a:solidFill>
              <a:schemeClr val="bg1"/>
            </a:solidFill>
          </a:endParaRPr>
        </a:p>
      </dgm:t>
    </dgm:pt>
    <dgm:pt modelId="{E4244590-7546-41EF-B8E3-CE696B7074AA}" type="parTrans" cxnId="{1A156D4A-22BD-4D92-84FE-40225A3AEA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858B79B7-C7F1-4032-BEBB-EED6A59C485A}" type="sibTrans" cxnId="{1A156D4A-22BD-4D92-84FE-40225A3AEA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A96F4048-1F86-40B8-8EB8-B0D3CCB904AC}">
      <dgm:prSet custT="1"/>
      <dgm:spPr>
        <a:solidFill>
          <a:schemeClr val="accent6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dirty="0">
            <a:solidFill>
              <a:schemeClr val="bg1"/>
            </a:solidFill>
          </a:endParaRPr>
        </a:p>
      </dgm:t>
    </dgm:pt>
    <dgm:pt modelId="{FB4DE79F-C8CE-4AD5-908F-46F2DD11FEAF}" type="parTrans" cxnId="{836D2420-AD9D-45DF-9FEC-CF5DD690EEA6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8A04FE2A-8093-4AA8-9662-819B2383A01F}" type="sibTrans" cxnId="{836D2420-AD9D-45DF-9FEC-CF5DD690EEA6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A27FCBB-E541-4E0E-B1EF-0DC3B82F7D6B}" type="pres">
      <dgm:prSet presAssocID="{B61026FA-005D-4F83-91B7-4A67E527D09C}" presName="Name0" presStyleCnt="0">
        <dgm:presLayoutVars>
          <dgm:chMax val="7"/>
          <dgm:chPref val="7"/>
          <dgm:dir/>
        </dgm:presLayoutVars>
      </dgm:prSet>
      <dgm:spPr/>
    </dgm:pt>
    <dgm:pt modelId="{1FECFB32-E6B3-4745-B74B-03EBCFD88A4F}" type="pres">
      <dgm:prSet presAssocID="{B61026FA-005D-4F83-91B7-4A67E527D09C}" presName="Name1" presStyleCnt="0"/>
      <dgm:spPr/>
    </dgm:pt>
    <dgm:pt modelId="{E80E83BC-FA7D-41C4-ADB9-CFD4B5BC7C27}" type="pres">
      <dgm:prSet presAssocID="{B61026FA-005D-4F83-91B7-4A67E527D09C}" presName="cycle" presStyleCnt="0"/>
      <dgm:spPr/>
    </dgm:pt>
    <dgm:pt modelId="{60030C70-F1E5-4987-AFAD-C98CFD15F308}" type="pres">
      <dgm:prSet presAssocID="{B61026FA-005D-4F83-91B7-4A67E527D09C}" presName="srcNode" presStyleLbl="node1" presStyleIdx="0" presStyleCnt="5"/>
      <dgm:spPr/>
    </dgm:pt>
    <dgm:pt modelId="{75CD2D43-FF46-486F-8F92-07E6EFDCB430}" type="pres">
      <dgm:prSet presAssocID="{B61026FA-005D-4F83-91B7-4A67E527D09C}" presName="conn" presStyleLbl="parChTrans1D2" presStyleIdx="0" presStyleCnt="1"/>
      <dgm:spPr/>
    </dgm:pt>
    <dgm:pt modelId="{45661116-E63B-4383-BA11-80CAAF8FBF7E}" type="pres">
      <dgm:prSet presAssocID="{B61026FA-005D-4F83-91B7-4A67E527D09C}" presName="extraNode" presStyleLbl="node1" presStyleIdx="0" presStyleCnt="5"/>
      <dgm:spPr/>
    </dgm:pt>
    <dgm:pt modelId="{4AF4D685-69D0-43E3-9F8A-CC8E8769CF62}" type="pres">
      <dgm:prSet presAssocID="{B61026FA-005D-4F83-91B7-4A67E527D09C}" presName="dstNode" presStyleLbl="node1" presStyleIdx="0" presStyleCnt="5"/>
      <dgm:spPr/>
    </dgm:pt>
    <dgm:pt modelId="{2EDA5132-F085-4E3B-BEF6-ED2C397CDBF7}" type="pres">
      <dgm:prSet presAssocID="{C7035807-436B-4098-B283-CFDB1C2C895B}" presName="text_1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4A080864-EA3F-460E-A43D-87F682A0B74D}" type="pres">
      <dgm:prSet presAssocID="{C7035807-436B-4098-B283-CFDB1C2C895B}" presName="accent_1" presStyleCnt="0"/>
      <dgm:spPr/>
    </dgm:pt>
    <dgm:pt modelId="{ED3C09F1-2D6D-4190-9E6D-EDDB3272A725}" type="pres">
      <dgm:prSet presAssocID="{C7035807-436B-4098-B283-CFDB1C2C895B}" presName="accentRepeatNode" presStyleLbl="solidFgAcc1" presStyleIdx="0" presStyleCnt="5"/>
      <dgm:spPr>
        <a:ln w="38100">
          <a:solidFill>
            <a:schemeClr val="accent1"/>
          </a:solidFill>
        </a:ln>
      </dgm:spPr>
    </dgm:pt>
    <dgm:pt modelId="{890952B4-38AA-41FF-A5D3-8211D557B0E1}" type="pres">
      <dgm:prSet presAssocID="{493133E4-0A75-4988-B893-C64C3896137C}" presName="text_2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E83AB650-1351-42AD-B40B-62B6DEA53B72}" type="pres">
      <dgm:prSet presAssocID="{493133E4-0A75-4988-B893-C64C3896137C}" presName="accent_2" presStyleCnt="0"/>
      <dgm:spPr/>
    </dgm:pt>
    <dgm:pt modelId="{BCF104F0-8207-4D4B-8D30-9B5FF072325D}" type="pres">
      <dgm:prSet presAssocID="{493133E4-0A75-4988-B893-C64C3896137C}" presName="accentRepeatNode" presStyleLbl="solidFgAcc1" presStyleIdx="1" presStyleCnt="5"/>
      <dgm:spPr>
        <a:ln w="38100">
          <a:solidFill>
            <a:schemeClr val="accent2"/>
          </a:solidFill>
        </a:ln>
      </dgm:spPr>
    </dgm:pt>
    <dgm:pt modelId="{1D64D228-CAB5-4574-A504-DE95AB25EA27}" type="pres">
      <dgm:prSet presAssocID="{05AAF50B-5C87-4E19-B1B3-38E188CC8D32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BF4E84FF-9029-4B61-A15A-25C1445C740A}" type="pres">
      <dgm:prSet presAssocID="{05AAF50B-5C87-4E19-B1B3-38E188CC8D32}" presName="accent_3" presStyleCnt="0"/>
      <dgm:spPr/>
    </dgm:pt>
    <dgm:pt modelId="{D318C2A8-EF24-405C-81FA-6A044674B627}" type="pres">
      <dgm:prSet presAssocID="{05AAF50B-5C87-4E19-B1B3-38E188CC8D32}" presName="accentRepeatNode" presStyleLbl="solidFgAcc1" presStyleIdx="2" presStyleCnt="5"/>
      <dgm:spPr>
        <a:ln w="38100">
          <a:solidFill>
            <a:schemeClr val="accent3"/>
          </a:solidFill>
        </a:ln>
      </dgm:spPr>
    </dgm:pt>
    <dgm:pt modelId="{9D6787BB-1453-4DA2-861D-55C8D5BC14DD}" type="pres">
      <dgm:prSet presAssocID="{C8D3EB2C-1B33-49F1-A09D-9D8BC98DCFFC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6445DC0A-CE26-4AB2-8731-BC6E51433055}" type="pres">
      <dgm:prSet presAssocID="{C8D3EB2C-1B33-49F1-A09D-9D8BC98DCFFC}" presName="accent_4" presStyleCnt="0"/>
      <dgm:spPr/>
    </dgm:pt>
    <dgm:pt modelId="{E5C31066-E276-44EE-AA8A-6739FF02CE8E}" type="pres">
      <dgm:prSet presAssocID="{C8D3EB2C-1B33-49F1-A09D-9D8BC98DCFFC}" presName="accentRepeatNode" presStyleLbl="solidFgAcc1" presStyleIdx="3" presStyleCnt="5"/>
      <dgm:spPr>
        <a:ln w="38100">
          <a:solidFill>
            <a:schemeClr val="accent4"/>
          </a:solidFill>
        </a:ln>
      </dgm:spPr>
    </dgm:pt>
    <dgm:pt modelId="{3A56A0E3-B579-4A51-9047-4696CD9A7063}" type="pres">
      <dgm:prSet presAssocID="{A96F4048-1F86-40B8-8EB8-B0D3CCB904AC}" presName="text_5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5DF17D16-4460-4468-895F-5280190648E0}" type="pres">
      <dgm:prSet presAssocID="{A96F4048-1F86-40B8-8EB8-B0D3CCB904AC}" presName="accent_5" presStyleCnt="0"/>
      <dgm:spPr/>
    </dgm:pt>
    <dgm:pt modelId="{C565211A-F819-4789-B901-16E10409A102}" type="pres">
      <dgm:prSet presAssocID="{A96F4048-1F86-40B8-8EB8-B0D3CCB904AC}" presName="accentRepeatNode" presStyleLbl="solidFgAcc1" presStyleIdx="4" presStyleCnt="5"/>
      <dgm:spPr>
        <a:ln w="38100">
          <a:solidFill>
            <a:schemeClr val="accent6"/>
          </a:solidFill>
        </a:ln>
      </dgm:spPr>
    </dgm:pt>
  </dgm:ptLst>
  <dgm:cxnLst>
    <dgm:cxn modelId="{836D2420-AD9D-45DF-9FEC-CF5DD690EEA6}" srcId="{B61026FA-005D-4F83-91B7-4A67E527D09C}" destId="{A96F4048-1F86-40B8-8EB8-B0D3CCB904AC}" srcOrd="4" destOrd="0" parTransId="{FB4DE79F-C8CE-4AD5-908F-46F2DD11FEAF}" sibTransId="{8A04FE2A-8093-4AA8-9662-819B2383A01F}"/>
    <dgm:cxn modelId="{B62A9530-F903-664A-89C6-DAD414C0ED72}" type="presOf" srcId="{05AAF50B-5C87-4E19-B1B3-38E188CC8D32}" destId="{1D64D228-CAB5-4574-A504-DE95AB25EA27}" srcOrd="0" destOrd="0" presId="urn:microsoft.com/office/officeart/2008/layout/VerticalCurvedList"/>
    <dgm:cxn modelId="{BBC9D532-9666-4D18-8598-ADC8785C9EE5}" srcId="{B61026FA-005D-4F83-91B7-4A67E527D09C}" destId="{493133E4-0A75-4988-B893-C64C3896137C}" srcOrd="1" destOrd="0" parTransId="{786492F5-D397-4BFF-8CD6-C70719EE8EC7}" sibTransId="{5407D118-DF82-41F2-B25C-B08B875AD3C1}"/>
    <dgm:cxn modelId="{AB680935-48A9-1C4A-AD3D-8D690F739DC4}" type="presOf" srcId="{A96F4048-1F86-40B8-8EB8-B0D3CCB904AC}" destId="{3A56A0E3-B579-4A51-9047-4696CD9A7063}" srcOrd="0" destOrd="0" presId="urn:microsoft.com/office/officeart/2008/layout/VerticalCurvedList"/>
    <dgm:cxn modelId="{4108BF3B-2A79-4849-8B84-9C7D5064644E}" type="presOf" srcId="{493133E4-0A75-4988-B893-C64C3896137C}" destId="{890952B4-38AA-41FF-A5D3-8211D557B0E1}" srcOrd="0" destOrd="0" presId="urn:microsoft.com/office/officeart/2008/layout/VerticalCurvedList"/>
    <dgm:cxn modelId="{A06B8B42-2991-574A-B300-7570D0468C1B}" type="presOf" srcId="{C7035807-436B-4098-B283-CFDB1C2C895B}" destId="{2EDA5132-F085-4E3B-BEF6-ED2C397CDBF7}" srcOrd="0" destOrd="0" presId="urn:microsoft.com/office/officeart/2008/layout/VerticalCurvedList"/>
    <dgm:cxn modelId="{9D11DD43-469B-4849-9BB1-87F4C316A7C3}" type="presOf" srcId="{9FD588D3-FE2F-4AEF-ABC5-9048826E4994}" destId="{75CD2D43-FF46-486F-8F92-07E6EFDCB430}" srcOrd="0" destOrd="0" presId="urn:microsoft.com/office/officeart/2008/layout/VerticalCurvedList"/>
    <dgm:cxn modelId="{EE9B1865-1468-41CE-9B5A-69A5D2D9CDD8}" srcId="{B61026FA-005D-4F83-91B7-4A67E527D09C}" destId="{05AAF50B-5C87-4E19-B1B3-38E188CC8D32}" srcOrd="2" destOrd="0" parTransId="{7FF2B4BD-297A-43EE-8D5C-D466EF2F37C8}" sibTransId="{16810300-1F98-4C00-98C7-7F4C93CDEE9E}"/>
    <dgm:cxn modelId="{1A156D4A-22BD-4D92-84FE-40225A3AEAE5}" srcId="{B61026FA-005D-4F83-91B7-4A67E527D09C}" destId="{C8D3EB2C-1B33-49F1-A09D-9D8BC98DCFFC}" srcOrd="3" destOrd="0" parTransId="{E4244590-7546-41EF-B8E3-CE696B7074AA}" sibTransId="{858B79B7-C7F1-4032-BEBB-EED6A59C485A}"/>
    <dgm:cxn modelId="{AAD16551-5A5E-FC49-BB58-6B94BB6104A9}" type="presOf" srcId="{B61026FA-005D-4F83-91B7-4A67E527D09C}" destId="{1A27FCBB-E541-4E0E-B1EF-0DC3B82F7D6B}" srcOrd="0" destOrd="0" presId="urn:microsoft.com/office/officeart/2008/layout/VerticalCurvedList"/>
    <dgm:cxn modelId="{0DD58272-4520-BA4D-81AC-7DCAD2DA1A1E}" type="presOf" srcId="{C8D3EB2C-1B33-49F1-A09D-9D8BC98DCFFC}" destId="{9D6787BB-1453-4DA2-861D-55C8D5BC14DD}" srcOrd="0" destOrd="0" presId="urn:microsoft.com/office/officeart/2008/layout/VerticalCurvedList"/>
    <dgm:cxn modelId="{568EF7AE-5E7A-4A4B-8C1E-7742DE39B02B}" srcId="{B61026FA-005D-4F83-91B7-4A67E527D09C}" destId="{C7035807-436B-4098-B283-CFDB1C2C895B}" srcOrd="0" destOrd="0" parTransId="{CF38784C-E47C-4381-88BA-3A6C34619753}" sibTransId="{9FD588D3-FE2F-4AEF-ABC5-9048826E4994}"/>
    <dgm:cxn modelId="{A5C964ED-2DBA-7442-846C-91AD59BC5796}" type="presParOf" srcId="{1A27FCBB-E541-4E0E-B1EF-0DC3B82F7D6B}" destId="{1FECFB32-E6B3-4745-B74B-03EBCFD88A4F}" srcOrd="0" destOrd="0" presId="urn:microsoft.com/office/officeart/2008/layout/VerticalCurvedList"/>
    <dgm:cxn modelId="{C250C0CC-D4B7-D747-A48E-2EE8033D92A0}" type="presParOf" srcId="{1FECFB32-E6B3-4745-B74B-03EBCFD88A4F}" destId="{E80E83BC-FA7D-41C4-ADB9-CFD4B5BC7C27}" srcOrd="0" destOrd="0" presId="urn:microsoft.com/office/officeart/2008/layout/VerticalCurvedList"/>
    <dgm:cxn modelId="{5103C171-47F0-F448-A513-4649D65C8DC6}" type="presParOf" srcId="{E80E83BC-FA7D-41C4-ADB9-CFD4B5BC7C27}" destId="{60030C70-F1E5-4987-AFAD-C98CFD15F308}" srcOrd="0" destOrd="0" presId="urn:microsoft.com/office/officeart/2008/layout/VerticalCurvedList"/>
    <dgm:cxn modelId="{E94CB5FA-7DA1-CE43-965F-1C56B534F3B0}" type="presParOf" srcId="{E80E83BC-FA7D-41C4-ADB9-CFD4B5BC7C27}" destId="{75CD2D43-FF46-486F-8F92-07E6EFDCB430}" srcOrd="1" destOrd="0" presId="urn:microsoft.com/office/officeart/2008/layout/VerticalCurvedList"/>
    <dgm:cxn modelId="{1C501B0C-49B4-324C-8988-6B90A9E03655}" type="presParOf" srcId="{E80E83BC-FA7D-41C4-ADB9-CFD4B5BC7C27}" destId="{45661116-E63B-4383-BA11-80CAAF8FBF7E}" srcOrd="2" destOrd="0" presId="urn:microsoft.com/office/officeart/2008/layout/VerticalCurvedList"/>
    <dgm:cxn modelId="{52558EF1-08FD-B449-B9A6-F3D939E069D1}" type="presParOf" srcId="{E80E83BC-FA7D-41C4-ADB9-CFD4B5BC7C27}" destId="{4AF4D685-69D0-43E3-9F8A-CC8E8769CF62}" srcOrd="3" destOrd="0" presId="urn:microsoft.com/office/officeart/2008/layout/VerticalCurvedList"/>
    <dgm:cxn modelId="{2D1A91BD-03DB-8C4D-AB30-A328336DEE67}" type="presParOf" srcId="{1FECFB32-E6B3-4745-B74B-03EBCFD88A4F}" destId="{2EDA5132-F085-4E3B-BEF6-ED2C397CDBF7}" srcOrd="1" destOrd="0" presId="urn:microsoft.com/office/officeart/2008/layout/VerticalCurvedList"/>
    <dgm:cxn modelId="{EC753BC0-7D69-EA4F-8735-52DCD0657939}" type="presParOf" srcId="{1FECFB32-E6B3-4745-B74B-03EBCFD88A4F}" destId="{4A080864-EA3F-460E-A43D-87F682A0B74D}" srcOrd="2" destOrd="0" presId="urn:microsoft.com/office/officeart/2008/layout/VerticalCurvedList"/>
    <dgm:cxn modelId="{BABBE586-BBBD-6F46-ACE8-031A6CCC0E93}" type="presParOf" srcId="{4A080864-EA3F-460E-A43D-87F682A0B74D}" destId="{ED3C09F1-2D6D-4190-9E6D-EDDB3272A725}" srcOrd="0" destOrd="0" presId="urn:microsoft.com/office/officeart/2008/layout/VerticalCurvedList"/>
    <dgm:cxn modelId="{3B29E863-6DED-8D46-B54A-437B4977CD9F}" type="presParOf" srcId="{1FECFB32-E6B3-4745-B74B-03EBCFD88A4F}" destId="{890952B4-38AA-41FF-A5D3-8211D557B0E1}" srcOrd="3" destOrd="0" presId="urn:microsoft.com/office/officeart/2008/layout/VerticalCurvedList"/>
    <dgm:cxn modelId="{B716654D-076E-CE44-8EB2-B37B5E56536D}" type="presParOf" srcId="{1FECFB32-E6B3-4745-B74B-03EBCFD88A4F}" destId="{E83AB650-1351-42AD-B40B-62B6DEA53B72}" srcOrd="4" destOrd="0" presId="urn:microsoft.com/office/officeart/2008/layout/VerticalCurvedList"/>
    <dgm:cxn modelId="{8AD5E4A0-37D0-C740-9CD1-3AF105912A9F}" type="presParOf" srcId="{E83AB650-1351-42AD-B40B-62B6DEA53B72}" destId="{BCF104F0-8207-4D4B-8D30-9B5FF072325D}" srcOrd="0" destOrd="0" presId="urn:microsoft.com/office/officeart/2008/layout/VerticalCurvedList"/>
    <dgm:cxn modelId="{B466FB31-7EC1-DB49-9A79-E36C4F9ECA0D}" type="presParOf" srcId="{1FECFB32-E6B3-4745-B74B-03EBCFD88A4F}" destId="{1D64D228-CAB5-4574-A504-DE95AB25EA27}" srcOrd="5" destOrd="0" presId="urn:microsoft.com/office/officeart/2008/layout/VerticalCurvedList"/>
    <dgm:cxn modelId="{CF13D80E-21A3-F04D-A365-93DD4374314B}" type="presParOf" srcId="{1FECFB32-E6B3-4745-B74B-03EBCFD88A4F}" destId="{BF4E84FF-9029-4B61-A15A-25C1445C740A}" srcOrd="6" destOrd="0" presId="urn:microsoft.com/office/officeart/2008/layout/VerticalCurvedList"/>
    <dgm:cxn modelId="{4AFA633E-C550-B24D-BA84-81DB74662097}" type="presParOf" srcId="{BF4E84FF-9029-4B61-A15A-25C1445C740A}" destId="{D318C2A8-EF24-405C-81FA-6A044674B627}" srcOrd="0" destOrd="0" presId="urn:microsoft.com/office/officeart/2008/layout/VerticalCurvedList"/>
    <dgm:cxn modelId="{5291EEF9-E788-5F45-B6F1-378CE737C0B1}" type="presParOf" srcId="{1FECFB32-E6B3-4745-B74B-03EBCFD88A4F}" destId="{9D6787BB-1453-4DA2-861D-55C8D5BC14DD}" srcOrd="7" destOrd="0" presId="urn:microsoft.com/office/officeart/2008/layout/VerticalCurvedList"/>
    <dgm:cxn modelId="{2EDDCBF1-DA5E-C448-BC00-E5A234829445}" type="presParOf" srcId="{1FECFB32-E6B3-4745-B74B-03EBCFD88A4F}" destId="{6445DC0A-CE26-4AB2-8731-BC6E51433055}" srcOrd="8" destOrd="0" presId="urn:microsoft.com/office/officeart/2008/layout/VerticalCurvedList"/>
    <dgm:cxn modelId="{0E2F1DE9-630F-EF4C-89B2-78FD1168B22B}" type="presParOf" srcId="{6445DC0A-CE26-4AB2-8731-BC6E51433055}" destId="{E5C31066-E276-44EE-AA8A-6739FF02CE8E}" srcOrd="0" destOrd="0" presId="urn:microsoft.com/office/officeart/2008/layout/VerticalCurvedList"/>
    <dgm:cxn modelId="{F68AF48B-3D43-374C-BE83-D9C2A51D3E3F}" type="presParOf" srcId="{1FECFB32-E6B3-4745-B74B-03EBCFD88A4F}" destId="{3A56A0E3-B579-4A51-9047-4696CD9A7063}" srcOrd="9" destOrd="0" presId="urn:microsoft.com/office/officeart/2008/layout/VerticalCurvedList"/>
    <dgm:cxn modelId="{75742D35-0991-204B-8B45-19852C4B7654}" type="presParOf" srcId="{1FECFB32-E6B3-4745-B74B-03EBCFD88A4F}" destId="{5DF17D16-4460-4468-895F-5280190648E0}" srcOrd="10" destOrd="0" presId="urn:microsoft.com/office/officeart/2008/layout/VerticalCurvedList"/>
    <dgm:cxn modelId="{12834863-23BC-8842-96EE-A451BB829614}" type="presParOf" srcId="{5DF17D16-4460-4468-895F-5280190648E0}" destId="{C565211A-F819-4789-B901-16E10409A1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D2D43-FF46-486F-8F92-07E6EFDCB430}">
      <dsp:nvSpPr>
        <dsp:cNvPr id="0" name=""/>
        <dsp:cNvSpPr/>
      </dsp:nvSpPr>
      <dsp:spPr>
        <a:xfrm>
          <a:off x="-6125384" y="-937168"/>
          <a:ext cx="7291592" cy="7291592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5132-F085-4E3B-BEF6-ED2C397CDBF7}">
      <dsp:nvSpPr>
        <dsp:cNvPr id="0" name=""/>
        <dsp:cNvSpPr/>
      </dsp:nvSpPr>
      <dsp:spPr>
        <a:xfrm>
          <a:off x="509587" y="338470"/>
          <a:ext cx="5421629" cy="677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6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42654" y="371537"/>
        <a:ext cx="5355495" cy="611239"/>
      </dsp:txXfrm>
    </dsp:sp>
    <dsp:sp modelId="{ED3C09F1-2D6D-4190-9E6D-EDDB3272A725}">
      <dsp:nvSpPr>
        <dsp:cNvPr id="0" name=""/>
        <dsp:cNvSpPr/>
      </dsp:nvSpPr>
      <dsp:spPr>
        <a:xfrm>
          <a:off x="86228" y="253798"/>
          <a:ext cx="846717" cy="846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952B4-38AA-41FF-A5D3-8211D557B0E1}">
      <dsp:nvSpPr>
        <dsp:cNvPr id="0" name=""/>
        <dsp:cNvSpPr/>
      </dsp:nvSpPr>
      <dsp:spPr>
        <a:xfrm>
          <a:off x="994973" y="1354205"/>
          <a:ext cx="4936243" cy="677373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6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028040" y="1387272"/>
        <a:ext cx="4870109" cy="611239"/>
      </dsp:txXfrm>
    </dsp:sp>
    <dsp:sp modelId="{BCF104F0-8207-4D4B-8D30-9B5FF072325D}">
      <dsp:nvSpPr>
        <dsp:cNvPr id="0" name=""/>
        <dsp:cNvSpPr/>
      </dsp:nvSpPr>
      <dsp:spPr>
        <a:xfrm>
          <a:off x="571614" y="1269533"/>
          <a:ext cx="846717" cy="846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4D228-CAB5-4574-A504-DE95AB25EA27}">
      <dsp:nvSpPr>
        <dsp:cNvPr id="0" name=""/>
        <dsp:cNvSpPr/>
      </dsp:nvSpPr>
      <dsp:spPr>
        <a:xfrm>
          <a:off x="1143947" y="2369941"/>
          <a:ext cx="4787269" cy="677373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6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177014" y="2403008"/>
        <a:ext cx="4721135" cy="611239"/>
      </dsp:txXfrm>
    </dsp:sp>
    <dsp:sp modelId="{D318C2A8-EF24-405C-81FA-6A044674B627}">
      <dsp:nvSpPr>
        <dsp:cNvPr id="0" name=""/>
        <dsp:cNvSpPr/>
      </dsp:nvSpPr>
      <dsp:spPr>
        <a:xfrm>
          <a:off x="720589" y="2285269"/>
          <a:ext cx="846717" cy="846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787BB-1453-4DA2-861D-55C8D5BC14DD}">
      <dsp:nvSpPr>
        <dsp:cNvPr id="0" name=""/>
        <dsp:cNvSpPr/>
      </dsp:nvSpPr>
      <dsp:spPr>
        <a:xfrm>
          <a:off x="994973" y="3385676"/>
          <a:ext cx="4936243" cy="677373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6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028040" y="3418743"/>
        <a:ext cx="4870109" cy="611239"/>
      </dsp:txXfrm>
    </dsp:sp>
    <dsp:sp modelId="{E5C31066-E276-44EE-AA8A-6739FF02CE8E}">
      <dsp:nvSpPr>
        <dsp:cNvPr id="0" name=""/>
        <dsp:cNvSpPr/>
      </dsp:nvSpPr>
      <dsp:spPr>
        <a:xfrm>
          <a:off x="571614" y="3301004"/>
          <a:ext cx="846717" cy="846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6A0E3-B579-4A51-9047-4696CD9A7063}">
      <dsp:nvSpPr>
        <dsp:cNvPr id="0" name=""/>
        <dsp:cNvSpPr/>
      </dsp:nvSpPr>
      <dsp:spPr>
        <a:xfrm>
          <a:off x="509587" y="4401412"/>
          <a:ext cx="5421629" cy="677373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6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42654" y="4434479"/>
        <a:ext cx="5355495" cy="611239"/>
      </dsp:txXfrm>
    </dsp:sp>
    <dsp:sp modelId="{C565211A-F819-4789-B901-16E10409A102}">
      <dsp:nvSpPr>
        <dsp:cNvPr id="0" name=""/>
        <dsp:cNvSpPr/>
      </dsp:nvSpPr>
      <dsp:spPr>
        <a:xfrm>
          <a:off x="86228" y="4316740"/>
          <a:ext cx="846717" cy="846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5085A-692F-4527-B93C-BDEC53E5320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E2378-EB36-4B99-9A81-9D056733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4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E2378-EB36-4B99-9A81-9D05673394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865B-1B73-4379-820C-11BF5CAE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27E3F-8526-43E0-AFA4-47C70F68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7156-3D33-484A-A75D-689E784A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A75E-5943-424C-8716-25F8199D218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4E1AF-D8E2-4242-B056-CBCB2DB1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9E1D-37F9-4AF7-B0DD-46734D76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92A-52F5-4296-BCCA-0B987DA6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0BE1-D905-437B-BE87-0B437DF1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27EE4-B564-4D1E-8924-760FBBAAB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3D8A-62FA-4062-8C30-D7671A59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A75E-5943-424C-8716-25F8199D218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57EC-2121-4319-819F-28C74812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313E-72FA-4C40-BC76-92183E9C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92A-52F5-4296-BCCA-0B987DA6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9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73A09-20AD-4079-B939-7BE72C4B5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C48B3-2F35-47C5-87B7-6A8248980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E69F4-5D81-406A-A593-3C34DB4C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A75E-5943-424C-8716-25F8199D218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2524-30BE-4CB8-ADAE-C57F61F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1FE3-6F9C-46D5-8313-7E58AB9F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92A-52F5-4296-BCCA-0B987DA6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9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9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5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82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73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66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2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484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2156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120D-AC03-474B-B4E2-92814883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D33B-DE33-4B7C-9354-703BEB64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96E09-2273-4C78-94DF-BD70CC87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A75E-5943-424C-8716-25F8199D218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2BDEF-A235-40CA-909A-09296684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94BF8-0739-46D4-B172-E8DDF163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92A-52F5-4296-BCCA-0B987DA6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0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8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56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09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96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68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73670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914627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Clipart Righ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4961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11/23/2019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FCF1-60C8-4DA7-8638-BEC70A7F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FE3DC-648E-44B5-A0B3-627B1274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00689-7A8D-436B-BB0C-732AC7AA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A75E-5943-424C-8716-25F8199D218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A22C-D45C-4D59-9D9B-381823B3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04E2-9CE3-4261-9555-03AB31C9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92A-52F5-4296-BCCA-0B987DA6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3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E99C-EA94-411D-BAF0-86331C43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A4EF9-2990-4FA7-B932-7260E17D0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D57DE-3E3C-42E5-A9A8-3F2DFB356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20E46-144F-49CF-82C3-3482285B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A75E-5943-424C-8716-25F8199D218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070AF-44BA-41D5-9779-2B389D26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594C8-3A33-4A0C-BE7E-1D5CAA58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92A-52F5-4296-BCCA-0B987DA6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4128-3A85-4C7B-B4D9-7BE42899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46571-72B8-4D12-B8F3-5D5DCA9C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6D4DC-2C26-4BE5-A4E6-EDC13880A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3E7B7-089F-4626-B829-22D1E51C9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B4646-CFF6-4651-A2FA-CDD86363B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074A5-2F8D-454A-9CF2-D706FBA1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A75E-5943-424C-8716-25F8199D218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60A73-3D52-41AC-BC40-724C505F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61784-538C-45BF-890E-A50B00E9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92A-52F5-4296-BCCA-0B987DA6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FA31-65F6-476B-8071-183336AE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08E8B-9AD3-480E-90DA-DF56CE40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A75E-5943-424C-8716-25F8199D218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26501-4016-49FA-8B95-52D55E14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07212-C19A-4DB9-91D0-008034D6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92A-52F5-4296-BCCA-0B987DA6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8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B5925-BA78-4817-A238-7F7A4212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A75E-5943-424C-8716-25F8199D218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EA7CF-BF55-435F-B6B3-B2B9721F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C4972-3ABD-4CFC-BC1F-45A7F907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92A-52F5-4296-BCCA-0B987DA6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57EB-1C04-452E-8ACD-EBA0B15D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5783-34B6-4608-9769-A0B05C3B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1EF6-3931-47CF-817E-CE4C71133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411D9-3937-475D-8164-B0EC2D91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A75E-5943-424C-8716-25F8199D218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3456B-9056-4DFF-BA3A-639242FC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E7B4A-60F9-435A-B535-F458F053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92A-52F5-4296-BCCA-0B987DA6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6FC4-719E-43BD-B047-D85D904D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28424-4C17-4648-B8AF-3FBAA96EA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7B4A6-7492-4348-B79D-0A4040CFD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1D730-93C3-490B-A8CD-F7995DB3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A75E-5943-424C-8716-25F8199D218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51D5F-B7C6-4256-B59F-6C3F8AB4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12E20-D998-4973-B7E3-8944FFF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92A-52F5-4296-BCCA-0B987DA6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50729-00DB-4D98-A1BD-EEF24D8C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A1DB0-E7D7-4F9E-9333-670F9ECE1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D41BF-A349-4371-ACA1-E2DEE090B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A75E-5943-424C-8716-25F8199D218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55E9-F745-455F-B330-C1ABA4104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98F8-244F-46F7-8161-85CD8EA41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0492A-52F5-4296-BCCA-0B987DA6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4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Process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5598152" y="2560641"/>
            <a:ext cx="1813627" cy="1295400"/>
          </a:xfrm>
          <a:prstGeom prst="rightArrow">
            <a:avLst>
              <a:gd name="adj1" fmla="val 50000"/>
              <a:gd name="adj2" fmla="val 49486"/>
            </a:avLst>
          </a:prstGeom>
          <a:gradFill flip="none" rotWithShape="1">
            <a:gsLst>
              <a:gs pos="45000">
                <a:schemeClr val="tx1">
                  <a:lumMod val="75000"/>
                  <a:lumOff val="25000"/>
                  <a:alpha val="37000"/>
                </a:scheme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7DBA48-596E-4F7B-A143-A0ACAF308147}"/>
              </a:ext>
            </a:extLst>
          </p:cNvPr>
          <p:cNvGrpSpPr/>
          <p:nvPr/>
        </p:nvGrpSpPr>
        <p:grpSpPr>
          <a:xfrm>
            <a:off x="2260152" y="2042581"/>
            <a:ext cx="2563961" cy="2499498"/>
            <a:chOff x="2260152" y="2042581"/>
            <a:chExt cx="2563961" cy="2499498"/>
          </a:xfrm>
        </p:grpSpPr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 rot="20982165" flipH="1">
              <a:off x="2260152" y="2042581"/>
              <a:ext cx="2563961" cy="2499498"/>
              <a:chOff x="4275748" y="1323417"/>
              <a:chExt cx="2276420" cy="221918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8-Point Star 18"/>
              <p:cNvSpPr/>
              <p:nvPr/>
            </p:nvSpPr>
            <p:spPr>
              <a:xfrm rot="1200000">
                <a:off x="4275748" y="1323417"/>
                <a:ext cx="2219186" cy="2219186"/>
              </a:xfrm>
              <a:custGeom>
                <a:avLst/>
                <a:gdLst/>
                <a:ahLst/>
                <a:cxnLst/>
                <a:rect l="l" t="t" r="r" b="b"/>
                <a:pathLst>
                  <a:path w="3040380" h="3040380">
                    <a:moveTo>
                      <a:pt x="1520190" y="971550"/>
                    </a:moveTo>
                    <a:cubicBezTo>
                      <a:pt x="1217184" y="971550"/>
                      <a:pt x="971550" y="1217184"/>
                      <a:pt x="971550" y="1520190"/>
                    </a:cubicBezTo>
                    <a:cubicBezTo>
                      <a:pt x="971550" y="1823196"/>
                      <a:pt x="1217184" y="2068830"/>
                      <a:pt x="1520190" y="2068830"/>
                    </a:cubicBezTo>
                    <a:cubicBezTo>
                      <a:pt x="1823196" y="2068830"/>
                      <a:pt x="2068830" y="1823196"/>
                      <a:pt x="2068830" y="1520190"/>
                    </a:cubicBezTo>
                    <a:cubicBezTo>
                      <a:pt x="2068830" y="1217184"/>
                      <a:pt x="1823196" y="971550"/>
                      <a:pt x="1520190" y="971550"/>
                    </a:cubicBezTo>
                    <a:close/>
                    <a:moveTo>
                      <a:pt x="1520190" y="0"/>
                    </a:moveTo>
                    <a:cubicBezTo>
                      <a:pt x="1586792" y="0"/>
                      <a:pt x="1652393" y="4283"/>
                      <a:pt x="1716539" y="14094"/>
                    </a:cubicBezTo>
                    <a:lnTo>
                      <a:pt x="1824743" y="350145"/>
                    </a:lnTo>
                    <a:cubicBezTo>
                      <a:pt x="1933334" y="374378"/>
                      <a:pt x="2037036" y="417195"/>
                      <a:pt x="2131002" y="478094"/>
                    </a:cubicBezTo>
                    <a:lnTo>
                      <a:pt x="2446152" y="316463"/>
                    </a:lnTo>
                    <a:cubicBezTo>
                      <a:pt x="2551357" y="395501"/>
                      <a:pt x="2644879" y="489023"/>
                      <a:pt x="2723917" y="594229"/>
                    </a:cubicBezTo>
                    <a:lnTo>
                      <a:pt x="2564636" y="904796"/>
                    </a:lnTo>
                    <a:cubicBezTo>
                      <a:pt x="2569646" y="911341"/>
                      <a:pt x="2573744" y="918462"/>
                      <a:pt x="2577779" y="925640"/>
                    </a:cubicBezTo>
                    <a:cubicBezTo>
                      <a:pt x="2630072" y="1018660"/>
                      <a:pt x="2668781" y="1115626"/>
                      <a:pt x="2689512" y="1215405"/>
                    </a:cubicBezTo>
                    <a:lnTo>
                      <a:pt x="3026287" y="1323842"/>
                    </a:lnTo>
                    <a:cubicBezTo>
                      <a:pt x="3036097" y="1387988"/>
                      <a:pt x="3040380" y="1453589"/>
                      <a:pt x="3040380" y="1520190"/>
                    </a:cubicBezTo>
                    <a:cubicBezTo>
                      <a:pt x="3040380" y="1586792"/>
                      <a:pt x="3036097" y="1652393"/>
                      <a:pt x="3026287" y="1716539"/>
                    </a:cubicBezTo>
                    <a:lnTo>
                      <a:pt x="2690239" y="1824742"/>
                    </a:lnTo>
                    <a:cubicBezTo>
                      <a:pt x="2666005" y="1933335"/>
                      <a:pt x="2623188" y="2037037"/>
                      <a:pt x="2562287" y="2131005"/>
                    </a:cubicBezTo>
                    <a:lnTo>
                      <a:pt x="2723917" y="2446152"/>
                    </a:lnTo>
                    <a:cubicBezTo>
                      <a:pt x="2644879" y="2551357"/>
                      <a:pt x="2551357" y="2644879"/>
                      <a:pt x="2446151" y="2723917"/>
                    </a:cubicBezTo>
                    <a:lnTo>
                      <a:pt x="2135585" y="2564637"/>
                    </a:lnTo>
                    <a:cubicBezTo>
                      <a:pt x="2129042" y="2569647"/>
                      <a:pt x="2121921" y="2573744"/>
                      <a:pt x="2114744" y="2577779"/>
                    </a:cubicBezTo>
                    <a:cubicBezTo>
                      <a:pt x="2021723" y="2630072"/>
                      <a:pt x="1924755" y="2668781"/>
                      <a:pt x="1824976" y="2689511"/>
                    </a:cubicBezTo>
                    <a:lnTo>
                      <a:pt x="1716539" y="3026287"/>
                    </a:lnTo>
                    <a:cubicBezTo>
                      <a:pt x="1652393" y="3036097"/>
                      <a:pt x="1586792" y="3040380"/>
                      <a:pt x="1520190" y="3040380"/>
                    </a:cubicBezTo>
                    <a:cubicBezTo>
                      <a:pt x="1453589" y="3040380"/>
                      <a:pt x="1387987" y="3036097"/>
                      <a:pt x="1323841" y="3026287"/>
                    </a:cubicBezTo>
                    <a:lnTo>
                      <a:pt x="1215638" y="2690237"/>
                    </a:lnTo>
                    <a:cubicBezTo>
                      <a:pt x="1107045" y="2666005"/>
                      <a:pt x="1003344" y="2623186"/>
                      <a:pt x="909378" y="2562286"/>
                    </a:cubicBezTo>
                    <a:lnTo>
                      <a:pt x="594229" y="2723917"/>
                    </a:lnTo>
                    <a:cubicBezTo>
                      <a:pt x="489023" y="2644879"/>
                      <a:pt x="395501" y="2551357"/>
                      <a:pt x="316463" y="2446152"/>
                    </a:cubicBezTo>
                    <a:lnTo>
                      <a:pt x="475745" y="2135582"/>
                    </a:lnTo>
                    <a:cubicBezTo>
                      <a:pt x="470736" y="2129039"/>
                      <a:pt x="466639" y="2121919"/>
                      <a:pt x="462604" y="2114742"/>
                    </a:cubicBezTo>
                    <a:cubicBezTo>
                      <a:pt x="410311" y="2021723"/>
                      <a:pt x="371603" y="1924756"/>
                      <a:pt x="350872" y="1824977"/>
                    </a:cubicBezTo>
                    <a:lnTo>
                      <a:pt x="14094" y="1716539"/>
                    </a:lnTo>
                    <a:cubicBezTo>
                      <a:pt x="4283" y="1652393"/>
                      <a:pt x="0" y="1586792"/>
                      <a:pt x="0" y="1520190"/>
                    </a:cubicBezTo>
                    <a:cubicBezTo>
                      <a:pt x="0" y="1453589"/>
                      <a:pt x="4283" y="1387988"/>
                      <a:pt x="14093" y="1323841"/>
                    </a:cubicBezTo>
                    <a:lnTo>
                      <a:pt x="350147" y="1215637"/>
                    </a:lnTo>
                    <a:cubicBezTo>
                      <a:pt x="374379" y="1107046"/>
                      <a:pt x="417197" y="1003347"/>
                      <a:pt x="478096" y="909381"/>
                    </a:cubicBezTo>
                    <a:lnTo>
                      <a:pt x="316464" y="594228"/>
                    </a:lnTo>
                    <a:cubicBezTo>
                      <a:pt x="395501" y="489023"/>
                      <a:pt x="489023" y="395501"/>
                      <a:pt x="594229" y="316463"/>
                    </a:cubicBezTo>
                    <a:lnTo>
                      <a:pt x="904800" y="475746"/>
                    </a:lnTo>
                    <a:cubicBezTo>
                      <a:pt x="911343" y="470736"/>
                      <a:pt x="918463" y="466639"/>
                      <a:pt x="925641" y="462604"/>
                    </a:cubicBezTo>
                    <a:cubicBezTo>
                      <a:pt x="1018661" y="410311"/>
                      <a:pt x="1115626" y="371603"/>
                      <a:pt x="1215403" y="350873"/>
                    </a:cubicBezTo>
                    <a:lnTo>
                      <a:pt x="1323841" y="14093"/>
                    </a:lnTo>
                    <a:cubicBezTo>
                      <a:pt x="1387988" y="4283"/>
                      <a:pt x="1453589" y="0"/>
                      <a:pt x="152019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8-Point Star 6"/>
              <p:cNvSpPr>
                <a:spLocks noChangeAspect="1"/>
              </p:cNvSpPr>
              <p:nvPr/>
            </p:nvSpPr>
            <p:spPr>
              <a:xfrm rot="1200000">
                <a:off x="4317462" y="1365131"/>
                <a:ext cx="2135758" cy="2135758"/>
              </a:xfrm>
              <a:custGeom>
                <a:avLst/>
                <a:gdLst/>
                <a:ahLst/>
                <a:cxnLst/>
                <a:rect l="l" t="t" r="r" b="b"/>
                <a:pathLst>
                  <a:path w="1874520" h="1874520">
                    <a:moveTo>
                      <a:pt x="739496" y="595923"/>
                    </a:moveTo>
                    <a:cubicBezTo>
                      <a:pt x="550981" y="705145"/>
                      <a:pt x="486701" y="946509"/>
                      <a:pt x="595923" y="1135024"/>
                    </a:cubicBezTo>
                    <a:cubicBezTo>
                      <a:pt x="705145" y="1323539"/>
                      <a:pt x="946509" y="1387819"/>
                      <a:pt x="1135024" y="1278597"/>
                    </a:cubicBezTo>
                    <a:cubicBezTo>
                      <a:pt x="1323539" y="1169375"/>
                      <a:pt x="1387819" y="928011"/>
                      <a:pt x="1278597" y="739496"/>
                    </a:cubicBezTo>
                    <a:cubicBezTo>
                      <a:pt x="1169375" y="550981"/>
                      <a:pt x="928011" y="486701"/>
                      <a:pt x="739496" y="595923"/>
                    </a:cubicBezTo>
                    <a:close/>
                    <a:moveTo>
                      <a:pt x="349309" y="212809"/>
                    </a:moveTo>
                    <a:lnTo>
                      <a:pt x="549487" y="318071"/>
                    </a:lnTo>
                    <a:cubicBezTo>
                      <a:pt x="558730" y="311181"/>
                      <a:pt x="568662" y="305287"/>
                      <a:pt x="578782" y="299598"/>
                    </a:cubicBezTo>
                    <a:cubicBezTo>
                      <a:pt x="640907" y="264673"/>
                      <a:pt x="705951" y="239798"/>
                      <a:pt x="772822" y="227822"/>
                    </a:cubicBezTo>
                    <a:lnTo>
                      <a:pt x="842125" y="4804"/>
                    </a:lnTo>
                    <a:lnTo>
                      <a:pt x="937260" y="0"/>
                    </a:lnTo>
                    <a:cubicBezTo>
                      <a:pt x="969377" y="0"/>
                      <a:pt x="1001116" y="1615"/>
                      <a:pt x="1032398" y="4804"/>
                    </a:cubicBezTo>
                    <a:lnTo>
                      <a:pt x="1101417" y="226909"/>
                    </a:lnTo>
                    <a:cubicBezTo>
                      <a:pt x="1180333" y="242653"/>
                      <a:pt x="1255615" y="273607"/>
                      <a:pt x="1322618" y="319342"/>
                    </a:cubicBezTo>
                    <a:lnTo>
                      <a:pt x="1525213" y="212810"/>
                    </a:lnTo>
                    <a:cubicBezTo>
                      <a:pt x="1578197" y="250355"/>
                      <a:pt x="1624168" y="296326"/>
                      <a:pt x="1661713" y="349310"/>
                    </a:cubicBezTo>
                    <a:lnTo>
                      <a:pt x="1556452" y="549486"/>
                    </a:lnTo>
                    <a:cubicBezTo>
                      <a:pt x="1563341" y="558729"/>
                      <a:pt x="1569235" y="568662"/>
                      <a:pt x="1574924" y="578781"/>
                    </a:cubicBezTo>
                    <a:cubicBezTo>
                      <a:pt x="1609849" y="640906"/>
                      <a:pt x="1634724" y="705951"/>
                      <a:pt x="1646701" y="772822"/>
                    </a:cubicBezTo>
                    <a:lnTo>
                      <a:pt x="1869716" y="842124"/>
                    </a:lnTo>
                    <a:lnTo>
                      <a:pt x="1874520" y="937260"/>
                    </a:lnTo>
                    <a:cubicBezTo>
                      <a:pt x="1874520" y="969377"/>
                      <a:pt x="1872905" y="1001117"/>
                      <a:pt x="1869716" y="1032399"/>
                    </a:cubicBezTo>
                    <a:lnTo>
                      <a:pt x="1647613" y="1101417"/>
                    </a:lnTo>
                    <a:cubicBezTo>
                      <a:pt x="1631869" y="1180333"/>
                      <a:pt x="1600915" y="1255615"/>
                      <a:pt x="1555180" y="1322618"/>
                    </a:cubicBezTo>
                    <a:lnTo>
                      <a:pt x="1661712" y="1525211"/>
                    </a:lnTo>
                    <a:cubicBezTo>
                      <a:pt x="1624167" y="1578195"/>
                      <a:pt x="1578196" y="1624166"/>
                      <a:pt x="1525211" y="1661712"/>
                    </a:cubicBezTo>
                    <a:lnTo>
                      <a:pt x="1325036" y="1556451"/>
                    </a:lnTo>
                    <a:cubicBezTo>
                      <a:pt x="1315793" y="1563341"/>
                      <a:pt x="1305860" y="1569235"/>
                      <a:pt x="1295741" y="1574924"/>
                    </a:cubicBezTo>
                    <a:cubicBezTo>
                      <a:pt x="1233616" y="1609849"/>
                      <a:pt x="1168571" y="1634724"/>
                      <a:pt x="1101700" y="1646700"/>
                    </a:cubicBezTo>
                    <a:lnTo>
                      <a:pt x="1032398" y="1869716"/>
                    </a:lnTo>
                    <a:lnTo>
                      <a:pt x="937260" y="1874520"/>
                    </a:lnTo>
                    <a:cubicBezTo>
                      <a:pt x="905144" y="1874520"/>
                      <a:pt x="873405" y="1872905"/>
                      <a:pt x="842124" y="1869716"/>
                    </a:cubicBezTo>
                    <a:lnTo>
                      <a:pt x="773105" y="1647612"/>
                    </a:lnTo>
                    <a:cubicBezTo>
                      <a:pt x="694189" y="1631869"/>
                      <a:pt x="618908" y="1600914"/>
                      <a:pt x="551905" y="1555180"/>
                    </a:cubicBezTo>
                    <a:lnTo>
                      <a:pt x="349310" y="1661713"/>
                    </a:lnTo>
                    <a:cubicBezTo>
                      <a:pt x="296326" y="1624168"/>
                      <a:pt x="250355" y="1578197"/>
                      <a:pt x="212810" y="1525212"/>
                    </a:cubicBezTo>
                    <a:lnTo>
                      <a:pt x="318071" y="1325035"/>
                    </a:lnTo>
                    <a:cubicBezTo>
                      <a:pt x="311181" y="1315792"/>
                      <a:pt x="305287" y="1305860"/>
                      <a:pt x="299598" y="1295740"/>
                    </a:cubicBezTo>
                    <a:cubicBezTo>
                      <a:pt x="264673" y="1233616"/>
                      <a:pt x="239799" y="1168571"/>
                      <a:pt x="227822" y="1101700"/>
                    </a:cubicBezTo>
                    <a:lnTo>
                      <a:pt x="4804" y="1032398"/>
                    </a:lnTo>
                    <a:lnTo>
                      <a:pt x="0" y="937260"/>
                    </a:lnTo>
                    <a:cubicBezTo>
                      <a:pt x="0" y="905144"/>
                      <a:pt x="1616" y="873405"/>
                      <a:pt x="4804" y="842124"/>
                    </a:cubicBezTo>
                    <a:lnTo>
                      <a:pt x="226910" y="773105"/>
                    </a:lnTo>
                    <a:cubicBezTo>
                      <a:pt x="242653" y="694189"/>
                      <a:pt x="273608" y="618908"/>
                      <a:pt x="319342" y="551905"/>
                    </a:cubicBezTo>
                    <a:lnTo>
                      <a:pt x="212809" y="349309"/>
                    </a:lnTo>
                    <a:cubicBezTo>
                      <a:pt x="250354" y="296325"/>
                      <a:pt x="296325" y="250354"/>
                      <a:pt x="349309" y="212809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8-Point Star 18"/>
              <p:cNvSpPr/>
              <p:nvPr/>
            </p:nvSpPr>
            <p:spPr>
              <a:xfrm rot="1200000">
                <a:off x="4758995" y="1408628"/>
                <a:ext cx="1793173" cy="1809385"/>
              </a:xfrm>
              <a:custGeom>
                <a:avLst/>
                <a:gdLst/>
                <a:ahLst/>
                <a:cxnLst/>
                <a:rect l="l" t="t" r="r" b="b"/>
                <a:pathLst>
                  <a:path w="1793173" h="1809385">
                    <a:moveTo>
                      <a:pt x="540264" y="10286"/>
                    </a:moveTo>
                    <a:lnTo>
                      <a:pt x="683581" y="0"/>
                    </a:lnTo>
                    <a:cubicBezTo>
                      <a:pt x="732193" y="0"/>
                      <a:pt x="780076" y="3126"/>
                      <a:pt x="826897" y="10287"/>
                    </a:cubicBezTo>
                    <a:lnTo>
                      <a:pt x="905875" y="255572"/>
                    </a:lnTo>
                    <a:cubicBezTo>
                      <a:pt x="985136" y="273260"/>
                      <a:pt x="1060829" y="304512"/>
                      <a:pt x="1129415" y="348963"/>
                    </a:cubicBezTo>
                    <a:lnTo>
                      <a:pt x="1359444" y="230987"/>
                    </a:lnTo>
                    <a:cubicBezTo>
                      <a:pt x="1436234" y="288678"/>
                      <a:pt x="1504495" y="356940"/>
                      <a:pt x="1562186" y="433730"/>
                    </a:cubicBezTo>
                    <a:lnTo>
                      <a:pt x="1445926" y="660414"/>
                    </a:lnTo>
                    <a:cubicBezTo>
                      <a:pt x="1449583" y="665192"/>
                      <a:pt x="1452574" y="670389"/>
                      <a:pt x="1455519" y="675628"/>
                    </a:cubicBezTo>
                    <a:cubicBezTo>
                      <a:pt x="1493688" y="743524"/>
                      <a:pt x="1521942" y="814300"/>
                      <a:pt x="1537074" y="887129"/>
                    </a:cubicBezTo>
                    <a:lnTo>
                      <a:pt x="1782887" y="966278"/>
                    </a:lnTo>
                    <a:cubicBezTo>
                      <a:pt x="1790047" y="1013098"/>
                      <a:pt x="1793174" y="1060981"/>
                      <a:pt x="1793173" y="1109593"/>
                    </a:cubicBezTo>
                    <a:cubicBezTo>
                      <a:pt x="1793174" y="1158206"/>
                      <a:pt x="1790047" y="1206089"/>
                      <a:pt x="1782887" y="1252909"/>
                    </a:cubicBezTo>
                    <a:lnTo>
                      <a:pt x="1537604" y="1331887"/>
                    </a:lnTo>
                    <a:cubicBezTo>
                      <a:pt x="1519916" y="1411149"/>
                      <a:pt x="1488663" y="1486842"/>
                      <a:pt x="1444212" y="1555429"/>
                    </a:cubicBezTo>
                    <a:lnTo>
                      <a:pt x="1562186" y="1785457"/>
                    </a:lnTo>
                    <a:lnTo>
                      <a:pt x="1541415" y="1809385"/>
                    </a:lnTo>
                    <a:cubicBezTo>
                      <a:pt x="1282525" y="1763268"/>
                      <a:pt x="1028742" y="1654791"/>
                      <a:pt x="802157" y="1490156"/>
                    </a:cubicBezTo>
                    <a:cubicBezTo>
                      <a:pt x="965712" y="1441296"/>
                      <a:pt x="1084035" y="1289263"/>
                      <a:pt x="1084035" y="1109593"/>
                    </a:cubicBezTo>
                    <a:cubicBezTo>
                      <a:pt x="1084035" y="888428"/>
                      <a:pt x="904746" y="709138"/>
                      <a:pt x="683580" y="709138"/>
                    </a:cubicBezTo>
                    <a:cubicBezTo>
                      <a:pt x="508801" y="709138"/>
                      <a:pt x="360173" y="821108"/>
                      <a:pt x="307122" y="977792"/>
                    </a:cubicBezTo>
                    <a:cubicBezTo>
                      <a:pt x="149161" y="745008"/>
                      <a:pt x="47166" y="492202"/>
                      <a:pt x="0" y="237686"/>
                    </a:cubicBezTo>
                    <a:cubicBezTo>
                      <a:pt x="2290" y="235086"/>
                      <a:pt x="4999" y="233030"/>
                      <a:pt x="7717" y="230988"/>
                    </a:cubicBezTo>
                    <a:lnTo>
                      <a:pt x="234405" y="347249"/>
                    </a:lnTo>
                    <a:cubicBezTo>
                      <a:pt x="239180" y="343592"/>
                      <a:pt x="244378" y="340602"/>
                      <a:pt x="249617" y="337656"/>
                    </a:cubicBezTo>
                    <a:cubicBezTo>
                      <a:pt x="317512" y="299488"/>
                      <a:pt x="388287" y="271234"/>
                      <a:pt x="461115" y="25610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10000"/>
                    </a:schemeClr>
                  </a:gs>
                  <a:gs pos="100000">
                    <a:schemeClr val="bg1">
                      <a:alpha val="40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DCB54-EE8C-41E7-9775-1D4D0C89264B}"/>
                </a:ext>
              </a:extLst>
            </p:cNvPr>
            <p:cNvSpPr txBox="1"/>
            <p:nvPr/>
          </p:nvSpPr>
          <p:spPr>
            <a:xfrm>
              <a:off x="3071565" y="3102407"/>
              <a:ext cx="1048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Elasticity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707CE9-9E89-419F-997F-A4229A7D68B1}"/>
              </a:ext>
            </a:extLst>
          </p:cNvPr>
          <p:cNvSpPr txBox="1"/>
          <p:nvPr/>
        </p:nvSpPr>
        <p:spPr>
          <a:xfrm>
            <a:off x="8160793" y="4115154"/>
            <a:ext cx="239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 Segments</a:t>
            </a:r>
          </a:p>
        </p:txBody>
      </p:sp>
      <p:pic>
        <p:nvPicPr>
          <p:cNvPr id="6" name="Graphic 5" descr="Social network">
            <a:extLst>
              <a:ext uri="{FF2B5EF4-FFF2-40B4-BE49-F238E27FC236}">
                <a16:creationId xmlns:a16="http://schemas.microsoft.com/office/drawing/2014/main" id="{B46078F4-67D9-49A8-B505-0BE32C6A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9800" y="2301528"/>
            <a:ext cx="1813626" cy="1813626"/>
          </a:xfrm>
          <a:prstGeom prst="rect">
            <a:avLst/>
          </a:prstGeom>
        </p:spPr>
      </p:pic>
      <p:pic>
        <p:nvPicPr>
          <p:cNvPr id="16" name="Picture 2" descr="Image result for pricing icon">
            <a:extLst>
              <a:ext uri="{FF2B5EF4-FFF2-40B4-BE49-F238E27FC236}">
                <a16:creationId xmlns:a16="http://schemas.microsoft.com/office/drawing/2014/main" id="{13473FDD-41EA-4D9D-A035-01E61D082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4" t="18848" r="18822" b="20523"/>
          <a:stretch/>
        </p:blipFill>
        <p:spPr bwMode="auto">
          <a:xfrm>
            <a:off x="10681262" y="1302299"/>
            <a:ext cx="736805" cy="77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F782473-CF96-4A86-A42D-53053F602E68}"/>
              </a:ext>
            </a:extLst>
          </p:cNvPr>
          <p:cNvSpPr/>
          <p:nvPr/>
        </p:nvSpPr>
        <p:spPr>
          <a:xfrm rot="19445855">
            <a:off x="8712970" y="1055195"/>
            <a:ext cx="1832053" cy="679041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62CD2D-EDC4-41CC-B21B-241F7782D7AF}"/>
              </a:ext>
            </a:extLst>
          </p:cNvPr>
          <p:cNvSpPr txBox="1"/>
          <p:nvPr/>
        </p:nvSpPr>
        <p:spPr>
          <a:xfrm>
            <a:off x="10726087" y="1923423"/>
            <a:ext cx="104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68273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8"/>
          <p:cNvGrpSpPr>
            <a:grpSpLocks noChangeAspect="1"/>
          </p:cNvGrpSpPr>
          <p:nvPr/>
        </p:nvGrpSpPr>
        <p:grpSpPr bwMode="auto">
          <a:xfrm>
            <a:off x="266606" y="2827777"/>
            <a:ext cx="1285603" cy="3073416"/>
            <a:chOff x="4361" y="855"/>
            <a:chExt cx="919" cy="2197"/>
          </a:xfrm>
          <a:solidFill>
            <a:schemeClr val="accent2">
              <a:lumMod val="75000"/>
            </a:schemeClr>
          </a:solidFill>
        </p:grpSpPr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18122" y="2487743"/>
            <a:ext cx="3848669" cy="170598"/>
            <a:chOff x="1078173" y="3022977"/>
            <a:chExt cx="3848669" cy="170598"/>
          </a:xfrm>
        </p:grpSpPr>
        <p:sp>
          <p:nvSpPr>
            <p:cNvPr id="2" name="Rounded Rectangle 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160060" y="3074157"/>
              <a:ext cx="2565780" cy="6823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8122" y="3318658"/>
            <a:ext cx="3848669" cy="170598"/>
            <a:chOff x="1078173" y="3022977"/>
            <a:chExt cx="3848669" cy="170598"/>
          </a:xfrm>
        </p:grpSpPr>
        <p:sp>
          <p:nvSpPr>
            <p:cNvPr id="9" name="Rounded Rectangle 8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60060" y="3074157"/>
              <a:ext cx="3291840" cy="6823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18122" y="4166417"/>
            <a:ext cx="3848669" cy="170598"/>
            <a:chOff x="1078173" y="3022977"/>
            <a:chExt cx="3848669" cy="170598"/>
          </a:xfrm>
        </p:grpSpPr>
        <p:sp>
          <p:nvSpPr>
            <p:cNvPr id="12" name="Rounded Rectangle 1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60060" y="3074157"/>
              <a:ext cx="2103120" cy="6823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16256" y="3212324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22854" y="2372987"/>
            <a:ext cx="1183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8391" y="4051661"/>
            <a:ext cx="1252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Monetary</a:t>
            </a:r>
          </a:p>
        </p:txBody>
      </p:sp>
      <p:grpSp>
        <p:nvGrpSpPr>
          <p:cNvPr id="39" name="Group 11"/>
          <p:cNvGrpSpPr>
            <a:grpSpLocks noChangeAspect="1"/>
          </p:cNvGrpSpPr>
          <p:nvPr/>
        </p:nvGrpSpPr>
        <p:grpSpPr bwMode="auto">
          <a:xfrm>
            <a:off x="1681093" y="2845106"/>
            <a:ext cx="982338" cy="3073416"/>
            <a:chOff x="2681" y="545"/>
            <a:chExt cx="816" cy="2553"/>
          </a:xfrm>
          <a:solidFill>
            <a:schemeClr val="bg2">
              <a:lumMod val="75000"/>
            </a:schemeClr>
          </a:solidFill>
        </p:grpSpPr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24"/>
          <p:cNvGrpSpPr>
            <a:grpSpLocks noChangeAspect="1"/>
          </p:cNvGrpSpPr>
          <p:nvPr/>
        </p:nvGrpSpPr>
        <p:grpSpPr bwMode="auto">
          <a:xfrm>
            <a:off x="1251585" y="2845106"/>
            <a:ext cx="743213" cy="2983818"/>
            <a:chOff x="4369" y="343"/>
            <a:chExt cx="610" cy="2449"/>
          </a:xfrm>
          <a:solidFill>
            <a:schemeClr val="bg2">
              <a:lumMod val="75000"/>
            </a:schemeClr>
          </a:solidFill>
        </p:grpSpPr>
        <p:sp>
          <p:nvSpPr>
            <p:cNvPr id="45" name="Freeform 25"/>
            <p:cNvSpPr>
              <a:spLocks noEditPoints="1"/>
            </p:cNvSpPr>
            <p:nvPr/>
          </p:nvSpPr>
          <p:spPr bwMode="auto">
            <a:xfrm>
              <a:off x="4369" y="343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417280" y="1282614"/>
            <a:ext cx="462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16254" y="4840731"/>
            <a:ext cx="5350537" cy="491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grpSp>
        <p:nvGrpSpPr>
          <p:cNvPr id="38" name="Group 19">
            <a:extLst>
              <a:ext uri="{FF2B5EF4-FFF2-40B4-BE49-F238E27FC236}">
                <a16:creationId xmlns:a16="http://schemas.microsoft.com/office/drawing/2014/main" id="{B1C6F87B-1759-496E-A63D-FC5E30C9D727}"/>
              </a:ext>
            </a:extLst>
          </p:cNvPr>
          <p:cNvGrpSpPr/>
          <p:nvPr/>
        </p:nvGrpSpPr>
        <p:grpSpPr>
          <a:xfrm>
            <a:off x="2512392" y="2927432"/>
            <a:ext cx="836038" cy="2878013"/>
            <a:chOff x="2574925" y="258763"/>
            <a:chExt cx="1189038" cy="4567238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93F566C9-BBBE-4EE5-A231-3D39D0FC3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4925" y="909638"/>
              <a:ext cx="1189038" cy="3916363"/>
            </a:xfrm>
            <a:custGeom>
              <a:avLst/>
              <a:gdLst/>
              <a:ahLst/>
              <a:cxnLst>
                <a:cxn ang="0">
                  <a:pos x="643" y="1077"/>
                </a:cxn>
                <a:cxn ang="0">
                  <a:pos x="629" y="1136"/>
                </a:cxn>
                <a:cxn ang="0">
                  <a:pos x="619" y="1155"/>
                </a:cxn>
                <a:cxn ang="0">
                  <a:pos x="645" y="1091"/>
                </a:cxn>
                <a:cxn ang="0">
                  <a:pos x="583" y="585"/>
                </a:cxn>
                <a:cxn ang="0">
                  <a:pos x="593" y="773"/>
                </a:cxn>
                <a:cxn ang="0">
                  <a:pos x="605" y="702"/>
                </a:cxn>
                <a:cxn ang="0">
                  <a:pos x="608" y="514"/>
                </a:cxn>
                <a:cxn ang="0">
                  <a:pos x="268" y="57"/>
                </a:cxn>
                <a:cxn ang="0">
                  <a:pos x="240" y="257"/>
                </a:cxn>
                <a:cxn ang="0">
                  <a:pos x="211" y="544"/>
                </a:cxn>
                <a:cxn ang="0">
                  <a:pos x="188" y="674"/>
                </a:cxn>
                <a:cxn ang="0">
                  <a:pos x="300" y="696"/>
                </a:cxn>
                <a:cxn ang="0">
                  <a:pos x="421" y="705"/>
                </a:cxn>
                <a:cxn ang="0">
                  <a:pos x="440" y="498"/>
                </a:cxn>
                <a:cxn ang="0">
                  <a:pos x="482" y="324"/>
                </a:cxn>
                <a:cxn ang="0">
                  <a:pos x="526" y="124"/>
                </a:cxn>
                <a:cxn ang="0">
                  <a:pos x="531" y="18"/>
                </a:cxn>
                <a:cxn ang="0">
                  <a:pos x="732" y="99"/>
                </a:cxn>
                <a:cxn ang="0">
                  <a:pos x="739" y="183"/>
                </a:cxn>
                <a:cxn ang="0">
                  <a:pos x="746" y="661"/>
                </a:cxn>
                <a:cxn ang="0">
                  <a:pos x="737" y="834"/>
                </a:cxn>
                <a:cxn ang="0">
                  <a:pos x="717" y="951"/>
                </a:cxn>
                <a:cxn ang="0">
                  <a:pos x="687" y="1023"/>
                </a:cxn>
                <a:cxn ang="0">
                  <a:pos x="651" y="1165"/>
                </a:cxn>
                <a:cxn ang="0">
                  <a:pos x="599" y="1236"/>
                </a:cxn>
                <a:cxn ang="0">
                  <a:pos x="553" y="1277"/>
                </a:cxn>
                <a:cxn ang="0">
                  <a:pos x="506" y="1465"/>
                </a:cxn>
                <a:cxn ang="0">
                  <a:pos x="475" y="1597"/>
                </a:cxn>
                <a:cxn ang="0">
                  <a:pos x="470" y="1831"/>
                </a:cxn>
                <a:cxn ang="0">
                  <a:pos x="447" y="2032"/>
                </a:cxn>
                <a:cxn ang="0">
                  <a:pos x="439" y="2192"/>
                </a:cxn>
                <a:cxn ang="0">
                  <a:pos x="461" y="2247"/>
                </a:cxn>
                <a:cxn ang="0">
                  <a:pos x="498" y="2357"/>
                </a:cxn>
                <a:cxn ang="0">
                  <a:pos x="472" y="2458"/>
                </a:cxn>
                <a:cxn ang="0">
                  <a:pos x="383" y="2433"/>
                </a:cxn>
                <a:cxn ang="0">
                  <a:pos x="349" y="2415"/>
                </a:cxn>
                <a:cxn ang="0">
                  <a:pos x="250" y="2443"/>
                </a:cxn>
                <a:cxn ang="0">
                  <a:pos x="241" y="2376"/>
                </a:cxn>
                <a:cxn ang="0">
                  <a:pos x="274" y="2310"/>
                </a:cxn>
                <a:cxn ang="0">
                  <a:pos x="301" y="2212"/>
                </a:cxn>
                <a:cxn ang="0">
                  <a:pos x="265" y="2067"/>
                </a:cxn>
                <a:cxn ang="0">
                  <a:pos x="218" y="1831"/>
                </a:cxn>
                <a:cxn ang="0">
                  <a:pos x="203" y="1648"/>
                </a:cxn>
                <a:cxn ang="0">
                  <a:pos x="167" y="1519"/>
                </a:cxn>
                <a:cxn ang="0">
                  <a:pos x="138" y="1395"/>
                </a:cxn>
                <a:cxn ang="0">
                  <a:pos x="117" y="1261"/>
                </a:cxn>
                <a:cxn ang="0">
                  <a:pos x="84" y="1156"/>
                </a:cxn>
                <a:cxn ang="0">
                  <a:pos x="38" y="1120"/>
                </a:cxn>
                <a:cxn ang="0">
                  <a:pos x="55" y="953"/>
                </a:cxn>
                <a:cxn ang="0">
                  <a:pos x="38" y="868"/>
                </a:cxn>
                <a:cxn ang="0">
                  <a:pos x="7" y="677"/>
                </a:cxn>
                <a:cxn ang="0">
                  <a:pos x="6" y="510"/>
                </a:cxn>
                <a:cxn ang="0">
                  <a:pos x="25" y="298"/>
                </a:cxn>
                <a:cxn ang="0">
                  <a:pos x="39" y="169"/>
                </a:cxn>
                <a:cxn ang="0">
                  <a:pos x="66" y="64"/>
                </a:cxn>
                <a:cxn ang="0">
                  <a:pos x="163" y="33"/>
                </a:cxn>
                <a:cxn ang="0">
                  <a:pos x="291" y="0"/>
                </a:cxn>
              </a:cxnLst>
              <a:rect l="0" t="0" r="r" b="b"/>
              <a:pathLst>
                <a:path w="749" h="2467">
                  <a:moveTo>
                    <a:pt x="476" y="2312"/>
                  </a:moveTo>
                  <a:lnTo>
                    <a:pt x="482" y="2331"/>
                  </a:lnTo>
                  <a:lnTo>
                    <a:pt x="480" y="2322"/>
                  </a:lnTo>
                  <a:lnTo>
                    <a:pt x="476" y="2312"/>
                  </a:lnTo>
                  <a:close/>
                  <a:moveTo>
                    <a:pt x="645" y="1072"/>
                  </a:moveTo>
                  <a:lnTo>
                    <a:pt x="644" y="1073"/>
                  </a:lnTo>
                  <a:lnTo>
                    <a:pt x="644" y="1075"/>
                  </a:lnTo>
                  <a:lnTo>
                    <a:pt x="643" y="1077"/>
                  </a:lnTo>
                  <a:lnTo>
                    <a:pt x="643" y="1081"/>
                  </a:lnTo>
                  <a:lnTo>
                    <a:pt x="641" y="1088"/>
                  </a:lnTo>
                  <a:lnTo>
                    <a:pt x="641" y="1099"/>
                  </a:lnTo>
                  <a:lnTo>
                    <a:pt x="640" y="1110"/>
                  </a:lnTo>
                  <a:lnTo>
                    <a:pt x="637" y="1122"/>
                  </a:lnTo>
                  <a:lnTo>
                    <a:pt x="635" y="1131"/>
                  </a:lnTo>
                  <a:lnTo>
                    <a:pt x="632" y="1136"/>
                  </a:lnTo>
                  <a:lnTo>
                    <a:pt x="629" y="1136"/>
                  </a:lnTo>
                  <a:lnTo>
                    <a:pt x="628" y="1134"/>
                  </a:lnTo>
                  <a:lnTo>
                    <a:pt x="626" y="1131"/>
                  </a:lnTo>
                  <a:lnTo>
                    <a:pt x="623" y="1124"/>
                  </a:lnTo>
                  <a:lnTo>
                    <a:pt x="623" y="1126"/>
                  </a:lnTo>
                  <a:lnTo>
                    <a:pt x="622" y="1129"/>
                  </a:lnTo>
                  <a:lnTo>
                    <a:pt x="622" y="1130"/>
                  </a:lnTo>
                  <a:lnTo>
                    <a:pt x="620" y="1141"/>
                  </a:lnTo>
                  <a:lnTo>
                    <a:pt x="619" y="1155"/>
                  </a:lnTo>
                  <a:lnTo>
                    <a:pt x="625" y="1151"/>
                  </a:lnTo>
                  <a:lnTo>
                    <a:pt x="632" y="1147"/>
                  </a:lnTo>
                  <a:lnTo>
                    <a:pt x="637" y="1141"/>
                  </a:lnTo>
                  <a:lnTo>
                    <a:pt x="641" y="1134"/>
                  </a:lnTo>
                  <a:lnTo>
                    <a:pt x="643" y="1125"/>
                  </a:lnTo>
                  <a:lnTo>
                    <a:pt x="644" y="1117"/>
                  </a:lnTo>
                  <a:lnTo>
                    <a:pt x="644" y="1109"/>
                  </a:lnTo>
                  <a:lnTo>
                    <a:pt x="645" y="1091"/>
                  </a:lnTo>
                  <a:lnTo>
                    <a:pt x="647" y="1075"/>
                  </a:lnTo>
                  <a:lnTo>
                    <a:pt x="647" y="1072"/>
                  </a:lnTo>
                  <a:lnTo>
                    <a:pt x="645" y="1072"/>
                  </a:lnTo>
                  <a:close/>
                  <a:moveTo>
                    <a:pt x="608" y="490"/>
                  </a:moveTo>
                  <a:lnTo>
                    <a:pt x="604" y="504"/>
                  </a:lnTo>
                  <a:lnTo>
                    <a:pt x="598" y="523"/>
                  </a:lnTo>
                  <a:lnTo>
                    <a:pt x="586" y="564"/>
                  </a:lnTo>
                  <a:lnTo>
                    <a:pt x="583" y="585"/>
                  </a:lnTo>
                  <a:lnTo>
                    <a:pt x="582" y="606"/>
                  </a:lnTo>
                  <a:lnTo>
                    <a:pt x="582" y="631"/>
                  </a:lnTo>
                  <a:lnTo>
                    <a:pt x="583" y="655"/>
                  </a:lnTo>
                  <a:lnTo>
                    <a:pt x="583" y="691"/>
                  </a:lnTo>
                  <a:lnTo>
                    <a:pt x="585" y="711"/>
                  </a:lnTo>
                  <a:lnTo>
                    <a:pt x="586" y="732"/>
                  </a:lnTo>
                  <a:lnTo>
                    <a:pt x="590" y="754"/>
                  </a:lnTo>
                  <a:lnTo>
                    <a:pt x="593" y="773"/>
                  </a:lnTo>
                  <a:lnTo>
                    <a:pt x="598" y="785"/>
                  </a:lnTo>
                  <a:lnTo>
                    <a:pt x="603" y="792"/>
                  </a:lnTo>
                  <a:lnTo>
                    <a:pt x="606" y="796"/>
                  </a:lnTo>
                  <a:lnTo>
                    <a:pt x="607" y="795"/>
                  </a:lnTo>
                  <a:lnTo>
                    <a:pt x="608" y="788"/>
                  </a:lnTo>
                  <a:lnTo>
                    <a:pt x="608" y="755"/>
                  </a:lnTo>
                  <a:lnTo>
                    <a:pt x="607" y="727"/>
                  </a:lnTo>
                  <a:lnTo>
                    <a:pt x="605" y="702"/>
                  </a:lnTo>
                  <a:lnTo>
                    <a:pt x="604" y="678"/>
                  </a:lnTo>
                  <a:lnTo>
                    <a:pt x="603" y="660"/>
                  </a:lnTo>
                  <a:lnTo>
                    <a:pt x="603" y="588"/>
                  </a:lnTo>
                  <a:lnTo>
                    <a:pt x="605" y="569"/>
                  </a:lnTo>
                  <a:lnTo>
                    <a:pt x="606" y="559"/>
                  </a:lnTo>
                  <a:lnTo>
                    <a:pt x="607" y="545"/>
                  </a:lnTo>
                  <a:lnTo>
                    <a:pt x="607" y="530"/>
                  </a:lnTo>
                  <a:lnTo>
                    <a:pt x="608" y="514"/>
                  </a:lnTo>
                  <a:lnTo>
                    <a:pt x="608" y="490"/>
                  </a:lnTo>
                  <a:close/>
                  <a:moveTo>
                    <a:pt x="291" y="0"/>
                  </a:moveTo>
                  <a:lnTo>
                    <a:pt x="293" y="2"/>
                  </a:lnTo>
                  <a:lnTo>
                    <a:pt x="292" y="5"/>
                  </a:lnTo>
                  <a:lnTo>
                    <a:pt x="287" y="12"/>
                  </a:lnTo>
                  <a:lnTo>
                    <a:pt x="281" y="25"/>
                  </a:lnTo>
                  <a:lnTo>
                    <a:pt x="274" y="40"/>
                  </a:lnTo>
                  <a:lnTo>
                    <a:pt x="268" y="57"/>
                  </a:lnTo>
                  <a:lnTo>
                    <a:pt x="261" y="76"/>
                  </a:lnTo>
                  <a:lnTo>
                    <a:pt x="255" y="95"/>
                  </a:lnTo>
                  <a:lnTo>
                    <a:pt x="251" y="111"/>
                  </a:lnTo>
                  <a:lnTo>
                    <a:pt x="249" y="126"/>
                  </a:lnTo>
                  <a:lnTo>
                    <a:pt x="248" y="147"/>
                  </a:lnTo>
                  <a:lnTo>
                    <a:pt x="247" y="173"/>
                  </a:lnTo>
                  <a:lnTo>
                    <a:pt x="242" y="231"/>
                  </a:lnTo>
                  <a:lnTo>
                    <a:pt x="240" y="257"/>
                  </a:lnTo>
                  <a:lnTo>
                    <a:pt x="235" y="280"/>
                  </a:lnTo>
                  <a:lnTo>
                    <a:pt x="232" y="298"/>
                  </a:lnTo>
                  <a:lnTo>
                    <a:pt x="227" y="323"/>
                  </a:lnTo>
                  <a:lnTo>
                    <a:pt x="222" y="349"/>
                  </a:lnTo>
                  <a:lnTo>
                    <a:pt x="215" y="403"/>
                  </a:lnTo>
                  <a:lnTo>
                    <a:pt x="212" y="425"/>
                  </a:lnTo>
                  <a:lnTo>
                    <a:pt x="211" y="442"/>
                  </a:lnTo>
                  <a:lnTo>
                    <a:pt x="211" y="544"/>
                  </a:lnTo>
                  <a:lnTo>
                    <a:pt x="210" y="570"/>
                  </a:lnTo>
                  <a:lnTo>
                    <a:pt x="207" y="594"/>
                  </a:lnTo>
                  <a:lnTo>
                    <a:pt x="203" y="616"/>
                  </a:lnTo>
                  <a:lnTo>
                    <a:pt x="194" y="637"/>
                  </a:lnTo>
                  <a:lnTo>
                    <a:pt x="185" y="655"/>
                  </a:lnTo>
                  <a:lnTo>
                    <a:pt x="179" y="671"/>
                  </a:lnTo>
                  <a:lnTo>
                    <a:pt x="182" y="673"/>
                  </a:lnTo>
                  <a:lnTo>
                    <a:pt x="188" y="674"/>
                  </a:lnTo>
                  <a:lnTo>
                    <a:pt x="196" y="676"/>
                  </a:lnTo>
                  <a:lnTo>
                    <a:pt x="206" y="680"/>
                  </a:lnTo>
                  <a:lnTo>
                    <a:pt x="215" y="682"/>
                  </a:lnTo>
                  <a:lnTo>
                    <a:pt x="223" y="684"/>
                  </a:lnTo>
                  <a:lnTo>
                    <a:pt x="234" y="687"/>
                  </a:lnTo>
                  <a:lnTo>
                    <a:pt x="249" y="689"/>
                  </a:lnTo>
                  <a:lnTo>
                    <a:pt x="284" y="694"/>
                  </a:lnTo>
                  <a:lnTo>
                    <a:pt x="300" y="696"/>
                  </a:lnTo>
                  <a:lnTo>
                    <a:pt x="313" y="697"/>
                  </a:lnTo>
                  <a:lnTo>
                    <a:pt x="331" y="699"/>
                  </a:lnTo>
                  <a:lnTo>
                    <a:pt x="356" y="702"/>
                  </a:lnTo>
                  <a:lnTo>
                    <a:pt x="382" y="703"/>
                  </a:lnTo>
                  <a:lnTo>
                    <a:pt x="408" y="704"/>
                  </a:lnTo>
                  <a:lnTo>
                    <a:pt x="412" y="704"/>
                  </a:lnTo>
                  <a:lnTo>
                    <a:pt x="416" y="705"/>
                  </a:lnTo>
                  <a:lnTo>
                    <a:pt x="421" y="705"/>
                  </a:lnTo>
                  <a:lnTo>
                    <a:pt x="419" y="699"/>
                  </a:lnTo>
                  <a:lnTo>
                    <a:pt x="419" y="668"/>
                  </a:lnTo>
                  <a:lnTo>
                    <a:pt x="421" y="645"/>
                  </a:lnTo>
                  <a:lnTo>
                    <a:pt x="423" y="618"/>
                  </a:lnTo>
                  <a:lnTo>
                    <a:pt x="430" y="562"/>
                  </a:lnTo>
                  <a:lnTo>
                    <a:pt x="434" y="537"/>
                  </a:lnTo>
                  <a:lnTo>
                    <a:pt x="438" y="516"/>
                  </a:lnTo>
                  <a:lnTo>
                    <a:pt x="440" y="498"/>
                  </a:lnTo>
                  <a:lnTo>
                    <a:pt x="444" y="483"/>
                  </a:lnTo>
                  <a:lnTo>
                    <a:pt x="447" y="464"/>
                  </a:lnTo>
                  <a:lnTo>
                    <a:pt x="453" y="441"/>
                  </a:lnTo>
                  <a:lnTo>
                    <a:pt x="459" y="417"/>
                  </a:lnTo>
                  <a:lnTo>
                    <a:pt x="466" y="391"/>
                  </a:lnTo>
                  <a:lnTo>
                    <a:pt x="472" y="367"/>
                  </a:lnTo>
                  <a:lnTo>
                    <a:pt x="477" y="343"/>
                  </a:lnTo>
                  <a:lnTo>
                    <a:pt x="482" y="324"/>
                  </a:lnTo>
                  <a:lnTo>
                    <a:pt x="487" y="307"/>
                  </a:lnTo>
                  <a:lnTo>
                    <a:pt x="492" y="287"/>
                  </a:lnTo>
                  <a:lnTo>
                    <a:pt x="498" y="261"/>
                  </a:lnTo>
                  <a:lnTo>
                    <a:pt x="505" y="232"/>
                  </a:lnTo>
                  <a:lnTo>
                    <a:pt x="512" y="202"/>
                  </a:lnTo>
                  <a:lnTo>
                    <a:pt x="518" y="173"/>
                  </a:lnTo>
                  <a:lnTo>
                    <a:pt x="523" y="146"/>
                  </a:lnTo>
                  <a:lnTo>
                    <a:pt x="526" y="124"/>
                  </a:lnTo>
                  <a:lnTo>
                    <a:pt x="526" y="91"/>
                  </a:lnTo>
                  <a:lnTo>
                    <a:pt x="521" y="52"/>
                  </a:lnTo>
                  <a:lnTo>
                    <a:pt x="519" y="33"/>
                  </a:lnTo>
                  <a:lnTo>
                    <a:pt x="517" y="19"/>
                  </a:lnTo>
                  <a:lnTo>
                    <a:pt x="514" y="10"/>
                  </a:lnTo>
                  <a:lnTo>
                    <a:pt x="517" y="11"/>
                  </a:lnTo>
                  <a:lnTo>
                    <a:pt x="523" y="13"/>
                  </a:lnTo>
                  <a:lnTo>
                    <a:pt x="531" y="18"/>
                  </a:lnTo>
                  <a:lnTo>
                    <a:pt x="542" y="22"/>
                  </a:lnTo>
                  <a:lnTo>
                    <a:pt x="556" y="28"/>
                  </a:lnTo>
                  <a:lnTo>
                    <a:pt x="583" y="39"/>
                  </a:lnTo>
                  <a:lnTo>
                    <a:pt x="613" y="48"/>
                  </a:lnTo>
                  <a:lnTo>
                    <a:pt x="645" y="60"/>
                  </a:lnTo>
                  <a:lnTo>
                    <a:pt x="678" y="73"/>
                  </a:lnTo>
                  <a:lnTo>
                    <a:pt x="706" y="86"/>
                  </a:lnTo>
                  <a:lnTo>
                    <a:pt x="732" y="99"/>
                  </a:lnTo>
                  <a:lnTo>
                    <a:pt x="740" y="105"/>
                  </a:lnTo>
                  <a:lnTo>
                    <a:pt x="745" y="113"/>
                  </a:lnTo>
                  <a:lnTo>
                    <a:pt x="746" y="123"/>
                  </a:lnTo>
                  <a:lnTo>
                    <a:pt x="745" y="134"/>
                  </a:lnTo>
                  <a:lnTo>
                    <a:pt x="743" y="145"/>
                  </a:lnTo>
                  <a:lnTo>
                    <a:pt x="740" y="157"/>
                  </a:lnTo>
                  <a:lnTo>
                    <a:pt x="739" y="170"/>
                  </a:lnTo>
                  <a:lnTo>
                    <a:pt x="739" y="183"/>
                  </a:lnTo>
                  <a:lnTo>
                    <a:pt x="740" y="200"/>
                  </a:lnTo>
                  <a:lnTo>
                    <a:pt x="740" y="224"/>
                  </a:lnTo>
                  <a:lnTo>
                    <a:pt x="742" y="249"/>
                  </a:lnTo>
                  <a:lnTo>
                    <a:pt x="744" y="303"/>
                  </a:lnTo>
                  <a:lnTo>
                    <a:pt x="745" y="327"/>
                  </a:lnTo>
                  <a:lnTo>
                    <a:pt x="745" y="349"/>
                  </a:lnTo>
                  <a:lnTo>
                    <a:pt x="746" y="367"/>
                  </a:lnTo>
                  <a:lnTo>
                    <a:pt x="746" y="661"/>
                  </a:lnTo>
                  <a:lnTo>
                    <a:pt x="747" y="683"/>
                  </a:lnTo>
                  <a:lnTo>
                    <a:pt x="749" y="709"/>
                  </a:lnTo>
                  <a:lnTo>
                    <a:pt x="747" y="735"/>
                  </a:lnTo>
                  <a:lnTo>
                    <a:pt x="745" y="762"/>
                  </a:lnTo>
                  <a:lnTo>
                    <a:pt x="743" y="784"/>
                  </a:lnTo>
                  <a:lnTo>
                    <a:pt x="740" y="802"/>
                  </a:lnTo>
                  <a:lnTo>
                    <a:pt x="739" y="817"/>
                  </a:lnTo>
                  <a:lnTo>
                    <a:pt x="737" y="834"/>
                  </a:lnTo>
                  <a:lnTo>
                    <a:pt x="735" y="847"/>
                  </a:lnTo>
                  <a:lnTo>
                    <a:pt x="732" y="863"/>
                  </a:lnTo>
                  <a:lnTo>
                    <a:pt x="729" y="881"/>
                  </a:lnTo>
                  <a:lnTo>
                    <a:pt x="727" y="899"/>
                  </a:lnTo>
                  <a:lnTo>
                    <a:pt x="723" y="917"/>
                  </a:lnTo>
                  <a:lnTo>
                    <a:pt x="721" y="930"/>
                  </a:lnTo>
                  <a:lnTo>
                    <a:pt x="720" y="939"/>
                  </a:lnTo>
                  <a:lnTo>
                    <a:pt x="717" y="951"/>
                  </a:lnTo>
                  <a:lnTo>
                    <a:pt x="716" y="966"/>
                  </a:lnTo>
                  <a:lnTo>
                    <a:pt x="714" y="982"/>
                  </a:lnTo>
                  <a:lnTo>
                    <a:pt x="711" y="996"/>
                  </a:lnTo>
                  <a:lnTo>
                    <a:pt x="708" y="1006"/>
                  </a:lnTo>
                  <a:lnTo>
                    <a:pt x="702" y="1013"/>
                  </a:lnTo>
                  <a:lnTo>
                    <a:pt x="696" y="1018"/>
                  </a:lnTo>
                  <a:lnTo>
                    <a:pt x="691" y="1022"/>
                  </a:lnTo>
                  <a:lnTo>
                    <a:pt x="687" y="1023"/>
                  </a:lnTo>
                  <a:lnTo>
                    <a:pt x="687" y="1038"/>
                  </a:lnTo>
                  <a:lnTo>
                    <a:pt x="689" y="1066"/>
                  </a:lnTo>
                  <a:lnTo>
                    <a:pt x="689" y="1086"/>
                  </a:lnTo>
                  <a:lnTo>
                    <a:pt x="685" y="1104"/>
                  </a:lnTo>
                  <a:lnTo>
                    <a:pt x="679" y="1124"/>
                  </a:lnTo>
                  <a:lnTo>
                    <a:pt x="671" y="1142"/>
                  </a:lnTo>
                  <a:lnTo>
                    <a:pt x="663" y="1154"/>
                  </a:lnTo>
                  <a:lnTo>
                    <a:pt x="651" y="1165"/>
                  </a:lnTo>
                  <a:lnTo>
                    <a:pt x="641" y="1169"/>
                  </a:lnTo>
                  <a:lnTo>
                    <a:pt x="630" y="1173"/>
                  </a:lnTo>
                  <a:lnTo>
                    <a:pt x="616" y="1175"/>
                  </a:lnTo>
                  <a:lnTo>
                    <a:pt x="614" y="1194"/>
                  </a:lnTo>
                  <a:lnTo>
                    <a:pt x="612" y="1209"/>
                  </a:lnTo>
                  <a:lnTo>
                    <a:pt x="609" y="1220"/>
                  </a:lnTo>
                  <a:lnTo>
                    <a:pt x="606" y="1230"/>
                  </a:lnTo>
                  <a:lnTo>
                    <a:pt x="599" y="1236"/>
                  </a:lnTo>
                  <a:lnTo>
                    <a:pt x="591" y="1238"/>
                  </a:lnTo>
                  <a:lnTo>
                    <a:pt x="579" y="1243"/>
                  </a:lnTo>
                  <a:lnTo>
                    <a:pt x="569" y="1245"/>
                  </a:lnTo>
                  <a:lnTo>
                    <a:pt x="557" y="1247"/>
                  </a:lnTo>
                  <a:lnTo>
                    <a:pt x="556" y="1253"/>
                  </a:lnTo>
                  <a:lnTo>
                    <a:pt x="556" y="1259"/>
                  </a:lnTo>
                  <a:lnTo>
                    <a:pt x="555" y="1263"/>
                  </a:lnTo>
                  <a:lnTo>
                    <a:pt x="553" y="1277"/>
                  </a:lnTo>
                  <a:lnTo>
                    <a:pt x="548" y="1294"/>
                  </a:lnTo>
                  <a:lnTo>
                    <a:pt x="543" y="1313"/>
                  </a:lnTo>
                  <a:lnTo>
                    <a:pt x="539" y="1334"/>
                  </a:lnTo>
                  <a:lnTo>
                    <a:pt x="533" y="1355"/>
                  </a:lnTo>
                  <a:lnTo>
                    <a:pt x="529" y="1373"/>
                  </a:lnTo>
                  <a:lnTo>
                    <a:pt x="523" y="1403"/>
                  </a:lnTo>
                  <a:lnTo>
                    <a:pt x="518" y="1423"/>
                  </a:lnTo>
                  <a:lnTo>
                    <a:pt x="506" y="1465"/>
                  </a:lnTo>
                  <a:lnTo>
                    <a:pt x="501" y="1484"/>
                  </a:lnTo>
                  <a:lnTo>
                    <a:pt x="496" y="1502"/>
                  </a:lnTo>
                  <a:lnTo>
                    <a:pt x="491" y="1513"/>
                  </a:lnTo>
                  <a:lnTo>
                    <a:pt x="484" y="1527"/>
                  </a:lnTo>
                  <a:lnTo>
                    <a:pt x="475" y="1533"/>
                  </a:lnTo>
                  <a:lnTo>
                    <a:pt x="474" y="1546"/>
                  </a:lnTo>
                  <a:lnTo>
                    <a:pt x="474" y="1573"/>
                  </a:lnTo>
                  <a:lnTo>
                    <a:pt x="475" y="1597"/>
                  </a:lnTo>
                  <a:lnTo>
                    <a:pt x="477" y="1625"/>
                  </a:lnTo>
                  <a:lnTo>
                    <a:pt x="483" y="1677"/>
                  </a:lnTo>
                  <a:lnTo>
                    <a:pt x="483" y="1702"/>
                  </a:lnTo>
                  <a:lnTo>
                    <a:pt x="482" y="1729"/>
                  </a:lnTo>
                  <a:lnTo>
                    <a:pt x="480" y="1757"/>
                  </a:lnTo>
                  <a:lnTo>
                    <a:pt x="476" y="1784"/>
                  </a:lnTo>
                  <a:lnTo>
                    <a:pt x="473" y="1809"/>
                  </a:lnTo>
                  <a:lnTo>
                    <a:pt x="470" y="1831"/>
                  </a:lnTo>
                  <a:lnTo>
                    <a:pt x="468" y="1846"/>
                  </a:lnTo>
                  <a:lnTo>
                    <a:pt x="466" y="1867"/>
                  </a:lnTo>
                  <a:lnTo>
                    <a:pt x="463" y="1893"/>
                  </a:lnTo>
                  <a:lnTo>
                    <a:pt x="460" y="1919"/>
                  </a:lnTo>
                  <a:lnTo>
                    <a:pt x="458" y="1948"/>
                  </a:lnTo>
                  <a:lnTo>
                    <a:pt x="454" y="1979"/>
                  </a:lnTo>
                  <a:lnTo>
                    <a:pt x="451" y="2007"/>
                  </a:lnTo>
                  <a:lnTo>
                    <a:pt x="447" y="2032"/>
                  </a:lnTo>
                  <a:lnTo>
                    <a:pt x="445" y="2055"/>
                  </a:lnTo>
                  <a:lnTo>
                    <a:pt x="443" y="2073"/>
                  </a:lnTo>
                  <a:lnTo>
                    <a:pt x="441" y="2086"/>
                  </a:lnTo>
                  <a:lnTo>
                    <a:pt x="439" y="2103"/>
                  </a:lnTo>
                  <a:lnTo>
                    <a:pt x="437" y="2145"/>
                  </a:lnTo>
                  <a:lnTo>
                    <a:pt x="438" y="2165"/>
                  </a:lnTo>
                  <a:lnTo>
                    <a:pt x="438" y="2181"/>
                  </a:lnTo>
                  <a:lnTo>
                    <a:pt x="439" y="2192"/>
                  </a:lnTo>
                  <a:lnTo>
                    <a:pt x="441" y="2197"/>
                  </a:lnTo>
                  <a:lnTo>
                    <a:pt x="444" y="2207"/>
                  </a:lnTo>
                  <a:lnTo>
                    <a:pt x="447" y="2217"/>
                  </a:lnTo>
                  <a:lnTo>
                    <a:pt x="447" y="2216"/>
                  </a:lnTo>
                  <a:lnTo>
                    <a:pt x="450" y="2221"/>
                  </a:lnTo>
                  <a:lnTo>
                    <a:pt x="452" y="2228"/>
                  </a:lnTo>
                  <a:lnTo>
                    <a:pt x="456" y="2237"/>
                  </a:lnTo>
                  <a:lnTo>
                    <a:pt x="461" y="2247"/>
                  </a:lnTo>
                  <a:lnTo>
                    <a:pt x="465" y="2258"/>
                  </a:lnTo>
                  <a:lnTo>
                    <a:pt x="469" y="2267"/>
                  </a:lnTo>
                  <a:lnTo>
                    <a:pt x="472" y="2275"/>
                  </a:lnTo>
                  <a:lnTo>
                    <a:pt x="474" y="2280"/>
                  </a:lnTo>
                  <a:lnTo>
                    <a:pt x="484" y="2311"/>
                  </a:lnTo>
                  <a:lnTo>
                    <a:pt x="489" y="2326"/>
                  </a:lnTo>
                  <a:lnTo>
                    <a:pt x="495" y="2342"/>
                  </a:lnTo>
                  <a:lnTo>
                    <a:pt x="498" y="2357"/>
                  </a:lnTo>
                  <a:lnTo>
                    <a:pt x="502" y="2369"/>
                  </a:lnTo>
                  <a:lnTo>
                    <a:pt x="504" y="2386"/>
                  </a:lnTo>
                  <a:lnTo>
                    <a:pt x="502" y="2402"/>
                  </a:lnTo>
                  <a:lnTo>
                    <a:pt x="498" y="2418"/>
                  </a:lnTo>
                  <a:lnTo>
                    <a:pt x="492" y="2431"/>
                  </a:lnTo>
                  <a:lnTo>
                    <a:pt x="488" y="2440"/>
                  </a:lnTo>
                  <a:lnTo>
                    <a:pt x="481" y="2450"/>
                  </a:lnTo>
                  <a:lnTo>
                    <a:pt x="472" y="2458"/>
                  </a:lnTo>
                  <a:lnTo>
                    <a:pt x="461" y="2465"/>
                  </a:lnTo>
                  <a:lnTo>
                    <a:pt x="451" y="2467"/>
                  </a:lnTo>
                  <a:lnTo>
                    <a:pt x="438" y="2466"/>
                  </a:lnTo>
                  <a:lnTo>
                    <a:pt x="423" y="2461"/>
                  </a:lnTo>
                  <a:lnTo>
                    <a:pt x="409" y="2456"/>
                  </a:lnTo>
                  <a:lnTo>
                    <a:pt x="400" y="2451"/>
                  </a:lnTo>
                  <a:lnTo>
                    <a:pt x="393" y="2444"/>
                  </a:lnTo>
                  <a:lnTo>
                    <a:pt x="383" y="2433"/>
                  </a:lnTo>
                  <a:lnTo>
                    <a:pt x="375" y="2422"/>
                  </a:lnTo>
                  <a:lnTo>
                    <a:pt x="370" y="2411"/>
                  </a:lnTo>
                  <a:lnTo>
                    <a:pt x="368" y="2407"/>
                  </a:lnTo>
                  <a:lnTo>
                    <a:pt x="365" y="2403"/>
                  </a:lnTo>
                  <a:lnTo>
                    <a:pt x="364" y="2403"/>
                  </a:lnTo>
                  <a:lnTo>
                    <a:pt x="361" y="2404"/>
                  </a:lnTo>
                  <a:lnTo>
                    <a:pt x="356" y="2410"/>
                  </a:lnTo>
                  <a:lnTo>
                    <a:pt x="349" y="2415"/>
                  </a:lnTo>
                  <a:lnTo>
                    <a:pt x="338" y="2421"/>
                  </a:lnTo>
                  <a:lnTo>
                    <a:pt x="327" y="2425"/>
                  </a:lnTo>
                  <a:lnTo>
                    <a:pt x="314" y="2431"/>
                  </a:lnTo>
                  <a:lnTo>
                    <a:pt x="302" y="2435"/>
                  </a:lnTo>
                  <a:lnTo>
                    <a:pt x="288" y="2438"/>
                  </a:lnTo>
                  <a:lnTo>
                    <a:pt x="274" y="2440"/>
                  </a:lnTo>
                  <a:lnTo>
                    <a:pt x="261" y="2442"/>
                  </a:lnTo>
                  <a:lnTo>
                    <a:pt x="250" y="2443"/>
                  </a:lnTo>
                  <a:lnTo>
                    <a:pt x="242" y="2442"/>
                  </a:lnTo>
                  <a:lnTo>
                    <a:pt x="236" y="2437"/>
                  </a:lnTo>
                  <a:lnTo>
                    <a:pt x="233" y="2431"/>
                  </a:lnTo>
                  <a:lnTo>
                    <a:pt x="230" y="2423"/>
                  </a:lnTo>
                  <a:lnTo>
                    <a:pt x="229" y="2413"/>
                  </a:lnTo>
                  <a:lnTo>
                    <a:pt x="232" y="2400"/>
                  </a:lnTo>
                  <a:lnTo>
                    <a:pt x="235" y="2387"/>
                  </a:lnTo>
                  <a:lnTo>
                    <a:pt x="241" y="2376"/>
                  </a:lnTo>
                  <a:lnTo>
                    <a:pt x="244" y="2369"/>
                  </a:lnTo>
                  <a:lnTo>
                    <a:pt x="250" y="2359"/>
                  </a:lnTo>
                  <a:lnTo>
                    <a:pt x="256" y="2347"/>
                  </a:lnTo>
                  <a:lnTo>
                    <a:pt x="262" y="2335"/>
                  </a:lnTo>
                  <a:lnTo>
                    <a:pt x="268" y="2323"/>
                  </a:lnTo>
                  <a:lnTo>
                    <a:pt x="271" y="2314"/>
                  </a:lnTo>
                  <a:lnTo>
                    <a:pt x="274" y="2308"/>
                  </a:lnTo>
                  <a:lnTo>
                    <a:pt x="274" y="2310"/>
                  </a:lnTo>
                  <a:lnTo>
                    <a:pt x="276" y="2306"/>
                  </a:lnTo>
                  <a:lnTo>
                    <a:pt x="277" y="2302"/>
                  </a:lnTo>
                  <a:lnTo>
                    <a:pt x="279" y="2300"/>
                  </a:lnTo>
                  <a:lnTo>
                    <a:pt x="285" y="2288"/>
                  </a:lnTo>
                  <a:lnTo>
                    <a:pt x="297" y="2260"/>
                  </a:lnTo>
                  <a:lnTo>
                    <a:pt x="301" y="2246"/>
                  </a:lnTo>
                  <a:lnTo>
                    <a:pt x="302" y="2231"/>
                  </a:lnTo>
                  <a:lnTo>
                    <a:pt x="301" y="2212"/>
                  </a:lnTo>
                  <a:lnTo>
                    <a:pt x="299" y="2193"/>
                  </a:lnTo>
                  <a:lnTo>
                    <a:pt x="295" y="2178"/>
                  </a:lnTo>
                  <a:lnTo>
                    <a:pt x="293" y="2166"/>
                  </a:lnTo>
                  <a:lnTo>
                    <a:pt x="288" y="2150"/>
                  </a:lnTo>
                  <a:lnTo>
                    <a:pt x="283" y="2130"/>
                  </a:lnTo>
                  <a:lnTo>
                    <a:pt x="277" y="2109"/>
                  </a:lnTo>
                  <a:lnTo>
                    <a:pt x="270" y="2087"/>
                  </a:lnTo>
                  <a:lnTo>
                    <a:pt x="265" y="2067"/>
                  </a:lnTo>
                  <a:lnTo>
                    <a:pt x="259" y="2043"/>
                  </a:lnTo>
                  <a:lnTo>
                    <a:pt x="254" y="2015"/>
                  </a:lnTo>
                  <a:lnTo>
                    <a:pt x="244" y="1959"/>
                  </a:lnTo>
                  <a:lnTo>
                    <a:pt x="241" y="1935"/>
                  </a:lnTo>
                  <a:lnTo>
                    <a:pt x="237" y="1914"/>
                  </a:lnTo>
                  <a:lnTo>
                    <a:pt x="232" y="1888"/>
                  </a:lnTo>
                  <a:lnTo>
                    <a:pt x="225" y="1860"/>
                  </a:lnTo>
                  <a:lnTo>
                    <a:pt x="218" y="1831"/>
                  </a:lnTo>
                  <a:lnTo>
                    <a:pt x="212" y="1802"/>
                  </a:lnTo>
                  <a:lnTo>
                    <a:pt x="207" y="1775"/>
                  </a:lnTo>
                  <a:lnTo>
                    <a:pt x="204" y="1746"/>
                  </a:lnTo>
                  <a:lnTo>
                    <a:pt x="203" y="1722"/>
                  </a:lnTo>
                  <a:lnTo>
                    <a:pt x="203" y="1700"/>
                  </a:lnTo>
                  <a:lnTo>
                    <a:pt x="204" y="1680"/>
                  </a:lnTo>
                  <a:lnTo>
                    <a:pt x="204" y="1664"/>
                  </a:lnTo>
                  <a:lnTo>
                    <a:pt x="203" y="1648"/>
                  </a:lnTo>
                  <a:lnTo>
                    <a:pt x="200" y="1630"/>
                  </a:lnTo>
                  <a:lnTo>
                    <a:pt x="193" y="1588"/>
                  </a:lnTo>
                  <a:lnTo>
                    <a:pt x="191" y="1566"/>
                  </a:lnTo>
                  <a:lnTo>
                    <a:pt x="190" y="1546"/>
                  </a:lnTo>
                  <a:lnTo>
                    <a:pt x="190" y="1533"/>
                  </a:lnTo>
                  <a:lnTo>
                    <a:pt x="191" y="1523"/>
                  </a:lnTo>
                  <a:lnTo>
                    <a:pt x="178" y="1522"/>
                  </a:lnTo>
                  <a:lnTo>
                    <a:pt x="167" y="1519"/>
                  </a:lnTo>
                  <a:lnTo>
                    <a:pt x="157" y="1515"/>
                  </a:lnTo>
                  <a:lnTo>
                    <a:pt x="152" y="1508"/>
                  </a:lnTo>
                  <a:lnTo>
                    <a:pt x="148" y="1498"/>
                  </a:lnTo>
                  <a:lnTo>
                    <a:pt x="143" y="1473"/>
                  </a:lnTo>
                  <a:lnTo>
                    <a:pt x="143" y="1451"/>
                  </a:lnTo>
                  <a:lnTo>
                    <a:pt x="141" y="1436"/>
                  </a:lnTo>
                  <a:lnTo>
                    <a:pt x="140" y="1416"/>
                  </a:lnTo>
                  <a:lnTo>
                    <a:pt x="138" y="1395"/>
                  </a:lnTo>
                  <a:lnTo>
                    <a:pt x="134" y="1373"/>
                  </a:lnTo>
                  <a:lnTo>
                    <a:pt x="132" y="1352"/>
                  </a:lnTo>
                  <a:lnTo>
                    <a:pt x="130" y="1336"/>
                  </a:lnTo>
                  <a:lnTo>
                    <a:pt x="128" y="1324"/>
                  </a:lnTo>
                  <a:lnTo>
                    <a:pt x="127" y="1315"/>
                  </a:lnTo>
                  <a:lnTo>
                    <a:pt x="124" y="1300"/>
                  </a:lnTo>
                  <a:lnTo>
                    <a:pt x="120" y="1281"/>
                  </a:lnTo>
                  <a:lnTo>
                    <a:pt x="117" y="1261"/>
                  </a:lnTo>
                  <a:lnTo>
                    <a:pt x="113" y="1240"/>
                  </a:lnTo>
                  <a:lnTo>
                    <a:pt x="110" y="1220"/>
                  </a:lnTo>
                  <a:lnTo>
                    <a:pt x="108" y="1203"/>
                  </a:lnTo>
                  <a:lnTo>
                    <a:pt x="105" y="1188"/>
                  </a:lnTo>
                  <a:lnTo>
                    <a:pt x="104" y="1179"/>
                  </a:lnTo>
                  <a:lnTo>
                    <a:pt x="101" y="1154"/>
                  </a:lnTo>
                  <a:lnTo>
                    <a:pt x="96" y="1154"/>
                  </a:lnTo>
                  <a:lnTo>
                    <a:pt x="84" y="1156"/>
                  </a:lnTo>
                  <a:lnTo>
                    <a:pt x="70" y="1160"/>
                  </a:lnTo>
                  <a:lnTo>
                    <a:pt x="60" y="1163"/>
                  </a:lnTo>
                  <a:lnTo>
                    <a:pt x="51" y="1166"/>
                  </a:lnTo>
                  <a:lnTo>
                    <a:pt x="45" y="1167"/>
                  </a:lnTo>
                  <a:lnTo>
                    <a:pt x="40" y="1166"/>
                  </a:lnTo>
                  <a:lnTo>
                    <a:pt x="39" y="1160"/>
                  </a:lnTo>
                  <a:lnTo>
                    <a:pt x="39" y="1138"/>
                  </a:lnTo>
                  <a:lnTo>
                    <a:pt x="38" y="1120"/>
                  </a:lnTo>
                  <a:lnTo>
                    <a:pt x="38" y="1098"/>
                  </a:lnTo>
                  <a:lnTo>
                    <a:pt x="39" y="1074"/>
                  </a:lnTo>
                  <a:lnTo>
                    <a:pt x="39" y="1048"/>
                  </a:lnTo>
                  <a:lnTo>
                    <a:pt x="40" y="1024"/>
                  </a:lnTo>
                  <a:lnTo>
                    <a:pt x="43" y="1001"/>
                  </a:lnTo>
                  <a:lnTo>
                    <a:pt x="46" y="981"/>
                  </a:lnTo>
                  <a:lnTo>
                    <a:pt x="50" y="963"/>
                  </a:lnTo>
                  <a:lnTo>
                    <a:pt x="55" y="953"/>
                  </a:lnTo>
                  <a:lnTo>
                    <a:pt x="69" y="938"/>
                  </a:lnTo>
                  <a:lnTo>
                    <a:pt x="83" y="926"/>
                  </a:lnTo>
                  <a:lnTo>
                    <a:pt x="83" y="891"/>
                  </a:lnTo>
                  <a:lnTo>
                    <a:pt x="80" y="890"/>
                  </a:lnTo>
                  <a:lnTo>
                    <a:pt x="76" y="890"/>
                  </a:lnTo>
                  <a:lnTo>
                    <a:pt x="61" y="885"/>
                  </a:lnTo>
                  <a:lnTo>
                    <a:pt x="48" y="877"/>
                  </a:lnTo>
                  <a:lnTo>
                    <a:pt x="38" y="868"/>
                  </a:lnTo>
                  <a:lnTo>
                    <a:pt x="32" y="855"/>
                  </a:lnTo>
                  <a:lnTo>
                    <a:pt x="29" y="842"/>
                  </a:lnTo>
                  <a:lnTo>
                    <a:pt x="24" y="824"/>
                  </a:lnTo>
                  <a:lnTo>
                    <a:pt x="19" y="804"/>
                  </a:lnTo>
                  <a:lnTo>
                    <a:pt x="16" y="783"/>
                  </a:lnTo>
                  <a:lnTo>
                    <a:pt x="15" y="763"/>
                  </a:lnTo>
                  <a:lnTo>
                    <a:pt x="14" y="733"/>
                  </a:lnTo>
                  <a:lnTo>
                    <a:pt x="7" y="677"/>
                  </a:lnTo>
                  <a:lnTo>
                    <a:pt x="6" y="663"/>
                  </a:lnTo>
                  <a:lnTo>
                    <a:pt x="3" y="645"/>
                  </a:lnTo>
                  <a:lnTo>
                    <a:pt x="2" y="625"/>
                  </a:lnTo>
                  <a:lnTo>
                    <a:pt x="0" y="605"/>
                  </a:lnTo>
                  <a:lnTo>
                    <a:pt x="0" y="574"/>
                  </a:lnTo>
                  <a:lnTo>
                    <a:pt x="1" y="556"/>
                  </a:lnTo>
                  <a:lnTo>
                    <a:pt x="3" y="534"/>
                  </a:lnTo>
                  <a:lnTo>
                    <a:pt x="6" y="510"/>
                  </a:lnTo>
                  <a:lnTo>
                    <a:pt x="10" y="459"/>
                  </a:lnTo>
                  <a:lnTo>
                    <a:pt x="11" y="434"/>
                  </a:lnTo>
                  <a:lnTo>
                    <a:pt x="13" y="414"/>
                  </a:lnTo>
                  <a:lnTo>
                    <a:pt x="15" y="392"/>
                  </a:lnTo>
                  <a:lnTo>
                    <a:pt x="17" y="369"/>
                  </a:lnTo>
                  <a:lnTo>
                    <a:pt x="19" y="345"/>
                  </a:lnTo>
                  <a:lnTo>
                    <a:pt x="23" y="320"/>
                  </a:lnTo>
                  <a:lnTo>
                    <a:pt x="25" y="298"/>
                  </a:lnTo>
                  <a:lnTo>
                    <a:pt x="26" y="280"/>
                  </a:lnTo>
                  <a:lnTo>
                    <a:pt x="29" y="264"/>
                  </a:lnTo>
                  <a:lnTo>
                    <a:pt x="29" y="254"/>
                  </a:lnTo>
                  <a:lnTo>
                    <a:pt x="30" y="243"/>
                  </a:lnTo>
                  <a:lnTo>
                    <a:pt x="31" y="227"/>
                  </a:lnTo>
                  <a:lnTo>
                    <a:pt x="33" y="209"/>
                  </a:lnTo>
                  <a:lnTo>
                    <a:pt x="36" y="189"/>
                  </a:lnTo>
                  <a:lnTo>
                    <a:pt x="39" y="169"/>
                  </a:lnTo>
                  <a:lnTo>
                    <a:pt x="41" y="152"/>
                  </a:lnTo>
                  <a:lnTo>
                    <a:pt x="44" y="136"/>
                  </a:lnTo>
                  <a:lnTo>
                    <a:pt x="45" y="126"/>
                  </a:lnTo>
                  <a:lnTo>
                    <a:pt x="46" y="114"/>
                  </a:lnTo>
                  <a:lnTo>
                    <a:pt x="48" y="102"/>
                  </a:lnTo>
                  <a:lnTo>
                    <a:pt x="52" y="89"/>
                  </a:lnTo>
                  <a:lnTo>
                    <a:pt x="58" y="75"/>
                  </a:lnTo>
                  <a:lnTo>
                    <a:pt x="66" y="64"/>
                  </a:lnTo>
                  <a:lnTo>
                    <a:pt x="77" y="55"/>
                  </a:lnTo>
                  <a:lnTo>
                    <a:pt x="83" y="52"/>
                  </a:lnTo>
                  <a:lnTo>
                    <a:pt x="89" y="49"/>
                  </a:lnTo>
                  <a:lnTo>
                    <a:pt x="97" y="47"/>
                  </a:lnTo>
                  <a:lnTo>
                    <a:pt x="109" y="46"/>
                  </a:lnTo>
                  <a:lnTo>
                    <a:pt x="124" y="43"/>
                  </a:lnTo>
                  <a:lnTo>
                    <a:pt x="142" y="40"/>
                  </a:lnTo>
                  <a:lnTo>
                    <a:pt x="163" y="33"/>
                  </a:lnTo>
                  <a:lnTo>
                    <a:pt x="185" y="26"/>
                  </a:lnTo>
                  <a:lnTo>
                    <a:pt x="205" y="19"/>
                  </a:lnTo>
                  <a:lnTo>
                    <a:pt x="223" y="16"/>
                  </a:lnTo>
                  <a:lnTo>
                    <a:pt x="236" y="13"/>
                  </a:lnTo>
                  <a:lnTo>
                    <a:pt x="262" y="6"/>
                  </a:lnTo>
                  <a:lnTo>
                    <a:pt x="273" y="3"/>
                  </a:lnTo>
                  <a:lnTo>
                    <a:pt x="284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2E643A03-BBA5-40FC-88C2-EA7EBA1E9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258763"/>
              <a:ext cx="657225" cy="939800"/>
            </a:xfrm>
            <a:custGeom>
              <a:avLst/>
              <a:gdLst/>
              <a:ahLst/>
              <a:cxnLst>
                <a:cxn ang="0">
                  <a:pos x="244" y="1"/>
                </a:cxn>
                <a:cxn ang="0">
                  <a:pos x="280" y="11"/>
                </a:cxn>
                <a:cxn ang="0">
                  <a:pos x="311" y="32"/>
                </a:cxn>
                <a:cxn ang="0">
                  <a:pos x="333" y="63"/>
                </a:cxn>
                <a:cxn ang="0">
                  <a:pos x="353" y="99"/>
                </a:cxn>
                <a:cxn ang="0">
                  <a:pos x="369" y="128"/>
                </a:cxn>
                <a:cxn ang="0">
                  <a:pos x="380" y="158"/>
                </a:cxn>
                <a:cxn ang="0">
                  <a:pos x="390" y="188"/>
                </a:cxn>
                <a:cxn ang="0">
                  <a:pos x="392" y="214"/>
                </a:cxn>
                <a:cxn ang="0">
                  <a:pos x="400" y="227"/>
                </a:cxn>
                <a:cxn ang="0">
                  <a:pos x="412" y="241"/>
                </a:cxn>
                <a:cxn ang="0">
                  <a:pos x="413" y="253"/>
                </a:cxn>
                <a:cxn ang="0">
                  <a:pos x="406" y="267"/>
                </a:cxn>
                <a:cxn ang="0">
                  <a:pos x="391" y="284"/>
                </a:cxn>
                <a:cxn ang="0">
                  <a:pos x="387" y="302"/>
                </a:cxn>
                <a:cxn ang="0">
                  <a:pos x="392" y="322"/>
                </a:cxn>
                <a:cxn ang="0">
                  <a:pos x="397" y="336"/>
                </a:cxn>
                <a:cxn ang="0">
                  <a:pos x="390" y="353"/>
                </a:cxn>
                <a:cxn ang="0">
                  <a:pos x="375" y="372"/>
                </a:cxn>
                <a:cxn ang="0">
                  <a:pos x="353" y="382"/>
                </a:cxn>
                <a:cxn ang="0">
                  <a:pos x="318" y="384"/>
                </a:cxn>
                <a:cxn ang="0">
                  <a:pos x="319" y="423"/>
                </a:cxn>
                <a:cxn ang="0">
                  <a:pos x="316" y="444"/>
                </a:cxn>
                <a:cxn ang="0">
                  <a:pos x="305" y="472"/>
                </a:cxn>
                <a:cxn ang="0">
                  <a:pos x="291" y="503"/>
                </a:cxn>
                <a:cxn ang="0">
                  <a:pos x="278" y="531"/>
                </a:cxn>
                <a:cxn ang="0">
                  <a:pos x="183" y="592"/>
                </a:cxn>
                <a:cxn ang="0">
                  <a:pos x="100" y="553"/>
                </a:cxn>
                <a:cxn ang="0">
                  <a:pos x="103" y="529"/>
                </a:cxn>
                <a:cxn ang="0">
                  <a:pos x="108" y="492"/>
                </a:cxn>
                <a:cxn ang="0">
                  <a:pos x="114" y="451"/>
                </a:cxn>
                <a:cxn ang="0">
                  <a:pos x="118" y="416"/>
                </a:cxn>
                <a:cxn ang="0">
                  <a:pos x="122" y="395"/>
                </a:cxn>
                <a:cxn ang="0">
                  <a:pos x="120" y="385"/>
                </a:cxn>
                <a:cxn ang="0">
                  <a:pos x="112" y="381"/>
                </a:cxn>
                <a:cxn ang="0">
                  <a:pos x="88" y="379"/>
                </a:cxn>
                <a:cxn ang="0">
                  <a:pos x="72" y="377"/>
                </a:cxn>
                <a:cxn ang="0">
                  <a:pos x="61" y="360"/>
                </a:cxn>
                <a:cxn ang="0">
                  <a:pos x="57" y="334"/>
                </a:cxn>
                <a:cxn ang="0">
                  <a:pos x="55" y="313"/>
                </a:cxn>
                <a:cxn ang="0">
                  <a:pos x="34" y="274"/>
                </a:cxn>
                <a:cxn ang="0">
                  <a:pos x="28" y="245"/>
                </a:cxn>
                <a:cxn ang="0">
                  <a:pos x="33" y="223"/>
                </a:cxn>
                <a:cxn ang="0">
                  <a:pos x="30" y="208"/>
                </a:cxn>
                <a:cxn ang="0">
                  <a:pos x="23" y="198"/>
                </a:cxn>
                <a:cxn ang="0">
                  <a:pos x="12" y="175"/>
                </a:cxn>
                <a:cxn ang="0">
                  <a:pos x="4" y="153"/>
                </a:cxn>
                <a:cxn ang="0">
                  <a:pos x="0" y="132"/>
                </a:cxn>
                <a:cxn ang="0">
                  <a:pos x="3" y="101"/>
                </a:cxn>
                <a:cxn ang="0">
                  <a:pos x="9" y="78"/>
                </a:cxn>
                <a:cxn ang="0">
                  <a:pos x="29" y="43"/>
                </a:cxn>
                <a:cxn ang="0">
                  <a:pos x="50" y="27"/>
                </a:cxn>
                <a:cxn ang="0">
                  <a:pos x="77" y="14"/>
                </a:cxn>
                <a:cxn ang="0">
                  <a:pos x="101" y="10"/>
                </a:cxn>
                <a:cxn ang="0">
                  <a:pos x="125" y="7"/>
                </a:cxn>
                <a:cxn ang="0">
                  <a:pos x="139" y="10"/>
                </a:cxn>
                <a:cxn ang="0">
                  <a:pos x="144" y="14"/>
                </a:cxn>
                <a:cxn ang="0">
                  <a:pos x="157" y="15"/>
                </a:cxn>
                <a:cxn ang="0">
                  <a:pos x="181" y="10"/>
                </a:cxn>
                <a:cxn ang="0">
                  <a:pos x="210" y="1"/>
                </a:cxn>
              </a:cxnLst>
              <a:rect l="0" t="0" r="r" b="b"/>
              <a:pathLst>
                <a:path w="414" h="592">
                  <a:moveTo>
                    <a:pt x="225" y="0"/>
                  </a:moveTo>
                  <a:lnTo>
                    <a:pt x="244" y="1"/>
                  </a:lnTo>
                  <a:lnTo>
                    <a:pt x="262" y="6"/>
                  </a:lnTo>
                  <a:lnTo>
                    <a:pt x="280" y="11"/>
                  </a:lnTo>
                  <a:lnTo>
                    <a:pt x="297" y="21"/>
                  </a:lnTo>
                  <a:lnTo>
                    <a:pt x="311" y="32"/>
                  </a:lnTo>
                  <a:lnTo>
                    <a:pt x="325" y="49"/>
                  </a:lnTo>
                  <a:lnTo>
                    <a:pt x="333" y="63"/>
                  </a:lnTo>
                  <a:lnTo>
                    <a:pt x="343" y="80"/>
                  </a:lnTo>
                  <a:lnTo>
                    <a:pt x="353" y="99"/>
                  </a:lnTo>
                  <a:lnTo>
                    <a:pt x="362" y="115"/>
                  </a:lnTo>
                  <a:lnTo>
                    <a:pt x="369" y="128"/>
                  </a:lnTo>
                  <a:lnTo>
                    <a:pt x="376" y="142"/>
                  </a:lnTo>
                  <a:lnTo>
                    <a:pt x="380" y="158"/>
                  </a:lnTo>
                  <a:lnTo>
                    <a:pt x="386" y="174"/>
                  </a:lnTo>
                  <a:lnTo>
                    <a:pt x="390" y="188"/>
                  </a:lnTo>
                  <a:lnTo>
                    <a:pt x="392" y="199"/>
                  </a:lnTo>
                  <a:lnTo>
                    <a:pt x="392" y="214"/>
                  </a:lnTo>
                  <a:lnTo>
                    <a:pt x="394" y="220"/>
                  </a:lnTo>
                  <a:lnTo>
                    <a:pt x="400" y="227"/>
                  </a:lnTo>
                  <a:lnTo>
                    <a:pt x="407" y="234"/>
                  </a:lnTo>
                  <a:lnTo>
                    <a:pt x="412" y="241"/>
                  </a:lnTo>
                  <a:lnTo>
                    <a:pt x="414" y="248"/>
                  </a:lnTo>
                  <a:lnTo>
                    <a:pt x="413" y="253"/>
                  </a:lnTo>
                  <a:lnTo>
                    <a:pt x="411" y="260"/>
                  </a:lnTo>
                  <a:lnTo>
                    <a:pt x="406" y="267"/>
                  </a:lnTo>
                  <a:lnTo>
                    <a:pt x="398" y="275"/>
                  </a:lnTo>
                  <a:lnTo>
                    <a:pt x="391" y="284"/>
                  </a:lnTo>
                  <a:lnTo>
                    <a:pt x="387" y="293"/>
                  </a:lnTo>
                  <a:lnTo>
                    <a:pt x="387" y="302"/>
                  </a:lnTo>
                  <a:lnTo>
                    <a:pt x="390" y="314"/>
                  </a:lnTo>
                  <a:lnTo>
                    <a:pt x="392" y="322"/>
                  </a:lnTo>
                  <a:lnTo>
                    <a:pt x="396" y="329"/>
                  </a:lnTo>
                  <a:lnTo>
                    <a:pt x="397" y="336"/>
                  </a:lnTo>
                  <a:lnTo>
                    <a:pt x="396" y="344"/>
                  </a:lnTo>
                  <a:lnTo>
                    <a:pt x="390" y="353"/>
                  </a:lnTo>
                  <a:lnTo>
                    <a:pt x="382" y="363"/>
                  </a:lnTo>
                  <a:lnTo>
                    <a:pt x="375" y="372"/>
                  </a:lnTo>
                  <a:lnTo>
                    <a:pt x="364" y="378"/>
                  </a:lnTo>
                  <a:lnTo>
                    <a:pt x="353" y="382"/>
                  </a:lnTo>
                  <a:lnTo>
                    <a:pt x="338" y="384"/>
                  </a:lnTo>
                  <a:lnTo>
                    <a:pt x="318" y="384"/>
                  </a:lnTo>
                  <a:lnTo>
                    <a:pt x="318" y="413"/>
                  </a:lnTo>
                  <a:lnTo>
                    <a:pt x="319" y="423"/>
                  </a:lnTo>
                  <a:lnTo>
                    <a:pt x="319" y="435"/>
                  </a:lnTo>
                  <a:lnTo>
                    <a:pt x="316" y="444"/>
                  </a:lnTo>
                  <a:lnTo>
                    <a:pt x="311" y="457"/>
                  </a:lnTo>
                  <a:lnTo>
                    <a:pt x="305" y="472"/>
                  </a:lnTo>
                  <a:lnTo>
                    <a:pt x="298" y="487"/>
                  </a:lnTo>
                  <a:lnTo>
                    <a:pt x="291" y="503"/>
                  </a:lnTo>
                  <a:lnTo>
                    <a:pt x="284" y="519"/>
                  </a:lnTo>
                  <a:lnTo>
                    <a:pt x="278" y="531"/>
                  </a:lnTo>
                  <a:lnTo>
                    <a:pt x="274" y="541"/>
                  </a:lnTo>
                  <a:lnTo>
                    <a:pt x="183" y="592"/>
                  </a:lnTo>
                  <a:lnTo>
                    <a:pt x="100" y="557"/>
                  </a:lnTo>
                  <a:lnTo>
                    <a:pt x="100" y="553"/>
                  </a:lnTo>
                  <a:lnTo>
                    <a:pt x="101" y="544"/>
                  </a:lnTo>
                  <a:lnTo>
                    <a:pt x="103" y="529"/>
                  </a:lnTo>
                  <a:lnTo>
                    <a:pt x="106" y="512"/>
                  </a:lnTo>
                  <a:lnTo>
                    <a:pt x="108" y="492"/>
                  </a:lnTo>
                  <a:lnTo>
                    <a:pt x="112" y="471"/>
                  </a:lnTo>
                  <a:lnTo>
                    <a:pt x="114" y="451"/>
                  </a:lnTo>
                  <a:lnTo>
                    <a:pt x="116" y="432"/>
                  </a:lnTo>
                  <a:lnTo>
                    <a:pt x="118" y="416"/>
                  </a:lnTo>
                  <a:lnTo>
                    <a:pt x="121" y="406"/>
                  </a:lnTo>
                  <a:lnTo>
                    <a:pt x="122" y="395"/>
                  </a:lnTo>
                  <a:lnTo>
                    <a:pt x="122" y="389"/>
                  </a:lnTo>
                  <a:lnTo>
                    <a:pt x="120" y="385"/>
                  </a:lnTo>
                  <a:lnTo>
                    <a:pt x="116" y="382"/>
                  </a:lnTo>
                  <a:lnTo>
                    <a:pt x="112" y="381"/>
                  </a:lnTo>
                  <a:lnTo>
                    <a:pt x="105" y="381"/>
                  </a:lnTo>
                  <a:lnTo>
                    <a:pt x="88" y="379"/>
                  </a:lnTo>
                  <a:lnTo>
                    <a:pt x="79" y="379"/>
                  </a:lnTo>
                  <a:lnTo>
                    <a:pt x="72" y="377"/>
                  </a:lnTo>
                  <a:lnTo>
                    <a:pt x="66" y="372"/>
                  </a:lnTo>
                  <a:lnTo>
                    <a:pt x="61" y="360"/>
                  </a:lnTo>
                  <a:lnTo>
                    <a:pt x="58" y="348"/>
                  </a:lnTo>
                  <a:lnTo>
                    <a:pt x="57" y="334"/>
                  </a:lnTo>
                  <a:lnTo>
                    <a:pt x="57" y="321"/>
                  </a:lnTo>
                  <a:lnTo>
                    <a:pt x="55" y="313"/>
                  </a:lnTo>
                  <a:lnTo>
                    <a:pt x="50" y="302"/>
                  </a:lnTo>
                  <a:lnTo>
                    <a:pt x="34" y="274"/>
                  </a:lnTo>
                  <a:lnTo>
                    <a:pt x="28" y="259"/>
                  </a:lnTo>
                  <a:lnTo>
                    <a:pt x="28" y="245"/>
                  </a:lnTo>
                  <a:lnTo>
                    <a:pt x="30" y="232"/>
                  </a:lnTo>
                  <a:lnTo>
                    <a:pt x="33" y="223"/>
                  </a:lnTo>
                  <a:lnTo>
                    <a:pt x="33" y="208"/>
                  </a:lnTo>
                  <a:lnTo>
                    <a:pt x="30" y="208"/>
                  </a:lnTo>
                  <a:lnTo>
                    <a:pt x="27" y="205"/>
                  </a:lnTo>
                  <a:lnTo>
                    <a:pt x="23" y="198"/>
                  </a:lnTo>
                  <a:lnTo>
                    <a:pt x="18" y="187"/>
                  </a:lnTo>
                  <a:lnTo>
                    <a:pt x="12" y="175"/>
                  </a:lnTo>
                  <a:lnTo>
                    <a:pt x="7" y="164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2"/>
                  </a:lnTo>
                  <a:lnTo>
                    <a:pt x="0" y="117"/>
                  </a:lnTo>
                  <a:lnTo>
                    <a:pt x="3" y="101"/>
                  </a:lnTo>
                  <a:lnTo>
                    <a:pt x="6" y="87"/>
                  </a:lnTo>
                  <a:lnTo>
                    <a:pt x="9" y="78"/>
                  </a:lnTo>
                  <a:lnTo>
                    <a:pt x="15" y="68"/>
                  </a:lnTo>
                  <a:lnTo>
                    <a:pt x="29" y="43"/>
                  </a:lnTo>
                  <a:lnTo>
                    <a:pt x="38" y="34"/>
                  </a:lnTo>
                  <a:lnTo>
                    <a:pt x="50" y="27"/>
                  </a:lnTo>
                  <a:lnTo>
                    <a:pt x="63" y="18"/>
                  </a:lnTo>
                  <a:lnTo>
                    <a:pt x="77" y="14"/>
                  </a:lnTo>
                  <a:lnTo>
                    <a:pt x="89" y="11"/>
                  </a:lnTo>
                  <a:lnTo>
                    <a:pt x="101" y="10"/>
                  </a:lnTo>
                  <a:lnTo>
                    <a:pt x="113" y="8"/>
                  </a:lnTo>
                  <a:lnTo>
                    <a:pt x="125" y="7"/>
                  </a:lnTo>
                  <a:lnTo>
                    <a:pt x="136" y="9"/>
                  </a:lnTo>
                  <a:lnTo>
                    <a:pt x="139" y="10"/>
                  </a:lnTo>
                  <a:lnTo>
                    <a:pt x="142" y="13"/>
                  </a:lnTo>
                  <a:lnTo>
                    <a:pt x="144" y="14"/>
                  </a:lnTo>
                  <a:lnTo>
                    <a:pt x="147" y="15"/>
                  </a:lnTo>
                  <a:lnTo>
                    <a:pt x="157" y="15"/>
                  </a:lnTo>
                  <a:lnTo>
                    <a:pt x="167" y="14"/>
                  </a:lnTo>
                  <a:lnTo>
                    <a:pt x="181" y="10"/>
                  </a:lnTo>
                  <a:lnTo>
                    <a:pt x="196" y="6"/>
                  </a:lnTo>
                  <a:lnTo>
                    <a:pt x="210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57" name="Group 22">
            <a:extLst>
              <a:ext uri="{FF2B5EF4-FFF2-40B4-BE49-F238E27FC236}">
                <a16:creationId xmlns:a16="http://schemas.microsoft.com/office/drawing/2014/main" id="{F3389264-D368-4F04-9526-78DDE36933FC}"/>
              </a:ext>
            </a:extLst>
          </p:cNvPr>
          <p:cNvGrpSpPr/>
          <p:nvPr/>
        </p:nvGrpSpPr>
        <p:grpSpPr>
          <a:xfrm>
            <a:off x="3834516" y="2912811"/>
            <a:ext cx="1239894" cy="2878013"/>
            <a:chOff x="4413250" y="1588"/>
            <a:chExt cx="2041525" cy="5141912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24968166-A9FF-495C-877B-FF30F8AB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9538" y="1588"/>
              <a:ext cx="522288" cy="83343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198" y="5"/>
                </a:cxn>
                <a:cxn ang="0">
                  <a:pos x="236" y="15"/>
                </a:cxn>
                <a:cxn ang="0">
                  <a:pos x="260" y="32"/>
                </a:cxn>
                <a:cxn ang="0">
                  <a:pos x="272" y="49"/>
                </a:cxn>
                <a:cxn ang="0">
                  <a:pos x="279" y="62"/>
                </a:cxn>
                <a:cxn ang="0">
                  <a:pos x="289" y="87"/>
                </a:cxn>
                <a:cxn ang="0">
                  <a:pos x="301" y="130"/>
                </a:cxn>
                <a:cxn ang="0">
                  <a:pos x="305" y="155"/>
                </a:cxn>
                <a:cxn ang="0">
                  <a:pos x="306" y="183"/>
                </a:cxn>
                <a:cxn ang="0">
                  <a:pos x="307" y="201"/>
                </a:cxn>
                <a:cxn ang="0">
                  <a:pos x="312" y="198"/>
                </a:cxn>
                <a:cxn ang="0">
                  <a:pos x="319" y="194"/>
                </a:cxn>
                <a:cxn ang="0">
                  <a:pos x="325" y="198"/>
                </a:cxn>
                <a:cxn ang="0">
                  <a:pos x="329" y="218"/>
                </a:cxn>
                <a:cxn ang="0">
                  <a:pos x="328" y="240"/>
                </a:cxn>
                <a:cxn ang="0">
                  <a:pos x="322" y="269"/>
                </a:cxn>
                <a:cxn ang="0">
                  <a:pos x="316" y="290"/>
                </a:cxn>
                <a:cxn ang="0">
                  <a:pos x="313" y="296"/>
                </a:cxn>
                <a:cxn ang="0">
                  <a:pos x="309" y="296"/>
                </a:cxn>
                <a:cxn ang="0">
                  <a:pos x="304" y="292"/>
                </a:cxn>
                <a:cxn ang="0">
                  <a:pos x="299" y="291"/>
                </a:cxn>
                <a:cxn ang="0">
                  <a:pos x="298" y="298"/>
                </a:cxn>
                <a:cxn ang="0">
                  <a:pos x="293" y="315"/>
                </a:cxn>
                <a:cxn ang="0">
                  <a:pos x="279" y="351"/>
                </a:cxn>
                <a:cxn ang="0">
                  <a:pos x="274" y="368"/>
                </a:cxn>
                <a:cxn ang="0">
                  <a:pos x="272" y="398"/>
                </a:cxn>
                <a:cxn ang="0">
                  <a:pos x="274" y="428"/>
                </a:cxn>
                <a:cxn ang="0">
                  <a:pos x="181" y="525"/>
                </a:cxn>
                <a:cxn ang="0">
                  <a:pos x="126" y="483"/>
                </a:cxn>
                <a:cxn ang="0">
                  <a:pos x="112" y="470"/>
                </a:cxn>
                <a:cxn ang="0">
                  <a:pos x="93" y="450"/>
                </a:cxn>
                <a:cxn ang="0">
                  <a:pos x="76" y="432"/>
                </a:cxn>
                <a:cxn ang="0">
                  <a:pos x="71" y="418"/>
                </a:cxn>
                <a:cxn ang="0">
                  <a:pos x="64" y="389"/>
                </a:cxn>
                <a:cxn ang="0">
                  <a:pos x="56" y="350"/>
                </a:cxn>
                <a:cxn ang="0">
                  <a:pos x="49" y="321"/>
                </a:cxn>
                <a:cxn ang="0">
                  <a:pos x="46" y="308"/>
                </a:cxn>
                <a:cxn ang="0">
                  <a:pos x="39" y="299"/>
                </a:cxn>
                <a:cxn ang="0">
                  <a:pos x="35" y="306"/>
                </a:cxn>
                <a:cxn ang="0">
                  <a:pos x="25" y="305"/>
                </a:cxn>
                <a:cxn ang="0">
                  <a:pos x="18" y="292"/>
                </a:cxn>
                <a:cxn ang="0">
                  <a:pos x="10" y="271"/>
                </a:cxn>
                <a:cxn ang="0">
                  <a:pos x="3" y="254"/>
                </a:cxn>
                <a:cxn ang="0">
                  <a:pos x="0" y="230"/>
                </a:cxn>
                <a:cxn ang="0">
                  <a:pos x="2" y="207"/>
                </a:cxn>
                <a:cxn ang="0">
                  <a:pos x="8" y="204"/>
                </a:cxn>
                <a:cxn ang="0">
                  <a:pos x="17" y="213"/>
                </a:cxn>
                <a:cxn ang="0">
                  <a:pos x="24" y="222"/>
                </a:cxn>
                <a:cxn ang="0">
                  <a:pos x="24" y="220"/>
                </a:cxn>
                <a:cxn ang="0">
                  <a:pos x="23" y="207"/>
                </a:cxn>
                <a:cxn ang="0">
                  <a:pos x="22" y="178"/>
                </a:cxn>
                <a:cxn ang="0">
                  <a:pos x="23" y="144"/>
                </a:cxn>
                <a:cxn ang="0">
                  <a:pos x="27" y="96"/>
                </a:cxn>
                <a:cxn ang="0">
                  <a:pos x="31" y="80"/>
                </a:cxn>
                <a:cxn ang="0">
                  <a:pos x="43" y="60"/>
                </a:cxn>
                <a:cxn ang="0">
                  <a:pos x="57" y="37"/>
                </a:cxn>
                <a:cxn ang="0">
                  <a:pos x="67" y="23"/>
                </a:cxn>
                <a:cxn ang="0">
                  <a:pos x="87" y="13"/>
                </a:cxn>
                <a:cxn ang="0">
                  <a:pos x="116" y="5"/>
                </a:cxn>
                <a:cxn ang="0">
                  <a:pos x="141" y="0"/>
                </a:cxn>
              </a:cxnLst>
              <a:rect l="0" t="0" r="r" b="b"/>
              <a:pathLst>
                <a:path w="329" h="525">
                  <a:moveTo>
                    <a:pt x="141" y="0"/>
                  </a:moveTo>
                  <a:lnTo>
                    <a:pt x="159" y="0"/>
                  </a:lnTo>
                  <a:lnTo>
                    <a:pt x="177" y="1"/>
                  </a:lnTo>
                  <a:lnTo>
                    <a:pt x="198" y="5"/>
                  </a:lnTo>
                  <a:lnTo>
                    <a:pt x="220" y="9"/>
                  </a:lnTo>
                  <a:lnTo>
                    <a:pt x="236" y="15"/>
                  </a:lnTo>
                  <a:lnTo>
                    <a:pt x="249" y="22"/>
                  </a:lnTo>
                  <a:lnTo>
                    <a:pt x="260" y="32"/>
                  </a:lnTo>
                  <a:lnTo>
                    <a:pt x="267" y="41"/>
                  </a:lnTo>
                  <a:lnTo>
                    <a:pt x="272" y="49"/>
                  </a:lnTo>
                  <a:lnTo>
                    <a:pt x="276" y="55"/>
                  </a:lnTo>
                  <a:lnTo>
                    <a:pt x="279" y="62"/>
                  </a:lnTo>
                  <a:lnTo>
                    <a:pt x="284" y="73"/>
                  </a:lnTo>
                  <a:lnTo>
                    <a:pt x="289" y="87"/>
                  </a:lnTo>
                  <a:lnTo>
                    <a:pt x="298" y="118"/>
                  </a:lnTo>
                  <a:lnTo>
                    <a:pt x="301" y="130"/>
                  </a:lnTo>
                  <a:lnTo>
                    <a:pt x="304" y="142"/>
                  </a:lnTo>
                  <a:lnTo>
                    <a:pt x="305" y="155"/>
                  </a:lnTo>
                  <a:lnTo>
                    <a:pt x="305" y="169"/>
                  </a:lnTo>
                  <a:lnTo>
                    <a:pt x="306" y="183"/>
                  </a:lnTo>
                  <a:lnTo>
                    <a:pt x="306" y="200"/>
                  </a:lnTo>
                  <a:lnTo>
                    <a:pt x="307" y="201"/>
                  </a:lnTo>
                  <a:lnTo>
                    <a:pt x="309" y="200"/>
                  </a:lnTo>
                  <a:lnTo>
                    <a:pt x="312" y="198"/>
                  </a:lnTo>
                  <a:lnTo>
                    <a:pt x="315" y="196"/>
                  </a:lnTo>
                  <a:lnTo>
                    <a:pt x="319" y="194"/>
                  </a:lnTo>
                  <a:lnTo>
                    <a:pt x="321" y="193"/>
                  </a:lnTo>
                  <a:lnTo>
                    <a:pt x="325" y="198"/>
                  </a:lnTo>
                  <a:lnTo>
                    <a:pt x="328" y="206"/>
                  </a:lnTo>
                  <a:lnTo>
                    <a:pt x="329" y="218"/>
                  </a:lnTo>
                  <a:lnTo>
                    <a:pt x="329" y="227"/>
                  </a:lnTo>
                  <a:lnTo>
                    <a:pt x="328" y="240"/>
                  </a:lnTo>
                  <a:lnTo>
                    <a:pt x="326" y="255"/>
                  </a:lnTo>
                  <a:lnTo>
                    <a:pt x="322" y="269"/>
                  </a:lnTo>
                  <a:lnTo>
                    <a:pt x="319" y="282"/>
                  </a:lnTo>
                  <a:lnTo>
                    <a:pt x="316" y="290"/>
                  </a:lnTo>
                  <a:lnTo>
                    <a:pt x="314" y="293"/>
                  </a:lnTo>
                  <a:lnTo>
                    <a:pt x="313" y="296"/>
                  </a:lnTo>
                  <a:lnTo>
                    <a:pt x="311" y="297"/>
                  </a:lnTo>
                  <a:lnTo>
                    <a:pt x="309" y="296"/>
                  </a:lnTo>
                  <a:lnTo>
                    <a:pt x="305" y="293"/>
                  </a:lnTo>
                  <a:lnTo>
                    <a:pt x="304" y="292"/>
                  </a:lnTo>
                  <a:lnTo>
                    <a:pt x="301" y="291"/>
                  </a:lnTo>
                  <a:lnTo>
                    <a:pt x="299" y="291"/>
                  </a:lnTo>
                  <a:lnTo>
                    <a:pt x="299" y="294"/>
                  </a:lnTo>
                  <a:lnTo>
                    <a:pt x="298" y="298"/>
                  </a:lnTo>
                  <a:lnTo>
                    <a:pt x="298" y="301"/>
                  </a:lnTo>
                  <a:lnTo>
                    <a:pt x="293" y="315"/>
                  </a:lnTo>
                  <a:lnTo>
                    <a:pt x="284" y="339"/>
                  </a:lnTo>
                  <a:lnTo>
                    <a:pt x="279" y="351"/>
                  </a:lnTo>
                  <a:lnTo>
                    <a:pt x="276" y="361"/>
                  </a:lnTo>
                  <a:lnTo>
                    <a:pt x="274" y="368"/>
                  </a:lnTo>
                  <a:lnTo>
                    <a:pt x="272" y="375"/>
                  </a:lnTo>
                  <a:lnTo>
                    <a:pt x="272" y="398"/>
                  </a:lnTo>
                  <a:lnTo>
                    <a:pt x="274" y="411"/>
                  </a:lnTo>
                  <a:lnTo>
                    <a:pt x="274" y="428"/>
                  </a:lnTo>
                  <a:lnTo>
                    <a:pt x="255" y="489"/>
                  </a:lnTo>
                  <a:lnTo>
                    <a:pt x="181" y="525"/>
                  </a:lnTo>
                  <a:lnTo>
                    <a:pt x="129" y="485"/>
                  </a:lnTo>
                  <a:lnTo>
                    <a:pt x="126" y="483"/>
                  </a:lnTo>
                  <a:lnTo>
                    <a:pt x="121" y="478"/>
                  </a:lnTo>
                  <a:lnTo>
                    <a:pt x="112" y="470"/>
                  </a:lnTo>
                  <a:lnTo>
                    <a:pt x="102" y="461"/>
                  </a:lnTo>
                  <a:lnTo>
                    <a:pt x="93" y="450"/>
                  </a:lnTo>
                  <a:lnTo>
                    <a:pt x="83" y="441"/>
                  </a:lnTo>
                  <a:lnTo>
                    <a:pt x="76" y="432"/>
                  </a:lnTo>
                  <a:lnTo>
                    <a:pt x="73" y="426"/>
                  </a:lnTo>
                  <a:lnTo>
                    <a:pt x="71" y="418"/>
                  </a:lnTo>
                  <a:lnTo>
                    <a:pt x="67" y="405"/>
                  </a:lnTo>
                  <a:lnTo>
                    <a:pt x="64" y="389"/>
                  </a:lnTo>
                  <a:lnTo>
                    <a:pt x="59" y="369"/>
                  </a:lnTo>
                  <a:lnTo>
                    <a:pt x="56" y="350"/>
                  </a:lnTo>
                  <a:lnTo>
                    <a:pt x="52" y="334"/>
                  </a:lnTo>
                  <a:lnTo>
                    <a:pt x="49" y="321"/>
                  </a:lnTo>
                  <a:lnTo>
                    <a:pt x="47" y="313"/>
                  </a:lnTo>
                  <a:lnTo>
                    <a:pt x="46" y="308"/>
                  </a:lnTo>
                  <a:lnTo>
                    <a:pt x="45" y="305"/>
                  </a:lnTo>
                  <a:lnTo>
                    <a:pt x="39" y="299"/>
                  </a:lnTo>
                  <a:lnTo>
                    <a:pt x="37" y="301"/>
                  </a:lnTo>
                  <a:lnTo>
                    <a:pt x="35" y="306"/>
                  </a:lnTo>
                  <a:lnTo>
                    <a:pt x="29" y="306"/>
                  </a:lnTo>
                  <a:lnTo>
                    <a:pt x="25" y="305"/>
                  </a:lnTo>
                  <a:lnTo>
                    <a:pt x="22" y="300"/>
                  </a:lnTo>
                  <a:lnTo>
                    <a:pt x="18" y="292"/>
                  </a:lnTo>
                  <a:lnTo>
                    <a:pt x="15" y="283"/>
                  </a:lnTo>
                  <a:lnTo>
                    <a:pt x="10" y="271"/>
                  </a:lnTo>
                  <a:lnTo>
                    <a:pt x="7" y="262"/>
                  </a:lnTo>
                  <a:lnTo>
                    <a:pt x="3" y="254"/>
                  </a:lnTo>
                  <a:lnTo>
                    <a:pt x="0" y="243"/>
                  </a:lnTo>
                  <a:lnTo>
                    <a:pt x="0" y="230"/>
                  </a:lnTo>
                  <a:lnTo>
                    <a:pt x="1" y="218"/>
                  </a:lnTo>
                  <a:lnTo>
                    <a:pt x="2" y="207"/>
                  </a:lnTo>
                  <a:lnTo>
                    <a:pt x="5" y="204"/>
                  </a:lnTo>
                  <a:lnTo>
                    <a:pt x="8" y="204"/>
                  </a:lnTo>
                  <a:lnTo>
                    <a:pt x="13" y="207"/>
                  </a:lnTo>
                  <a:lnTo>
                    <a:pt x="17" y="213"/>
                  </a:lnTo>
                  <a:lnTo>
                    <a:pt x="22" y="218"/>
                  </a:lnTo>
                  <a:lnTo>
                    <a:pt x="24" y="222"/>
                  </a:lnTo>
                  <a:lnTo>
                    <a:pt x="25" y="223"/>
                  </a:lnTo>
                  <a:lnTo>
                    <a:pt x="24" y="220"/>
                  </a:lnTo>
                  <a:lnTo>
                    <a:pt x="24" y="214"/>
                  </a:lnTo>
                  <a:lnTo>
                    <a:pt x="23" y="207"/>
                  </a:lnTo>
                  <a:lnTo>
                    <a:pt x="22" y="201"/>
                  </a:lnTo>
                  <a:lnTo>
                    <a:pt x="22" y="178"/>
                  </a:lnTo>
                  <a:lnTo>
                    <a:pt x="23" y="162"/>
                  </a:lnTo>
                  <a:lnTo>
                    <a:pt x="23" y="144"/>
                  </a:lnTo>
                  <a:lnTo>
                    <a:pt x="25" y="110"/>
                  </a:lnTo>
                  <a:lnTo>
                    <a:pt x="27" y="96"/>
                  </a:lnTo>
                  <a:lnTo>
                    <a:pt x="28" y="87"/>
                  </a:lnTo>
                  <a:lnTo>
                    <a:pt x="31" y="80"/>
                  </a:lnTo>
                  <a:lnTo>
                    <a:pt x="36" y="70"/>
                  </a:lnTo>
                  <a:lnTo>
                    <a:pt x="43" y="60"/>
                  </a:lnTo>
                  <a:lnTo>
                    <a:pt x="50" y="48"/>
                  </a:lnTo>
                  <a:lnTo>
                    <a:pt x="57" y="37"/>
                  </a:lnTo>
                  <a:lnTo>
                    <a:pt x="63" y="29"/>
                  </a:lnTo>
                  <a:lnTo>
                    <a:pt x="67" y="23"/>
                  </a:lnTo>
                  <a:lnTo>
                    <a:pt x="74" y="19"/>
                  </a:lnTo>
                  <a:lnTo>
                    <a:pt x="87" y="13"/>
                  </a:lnTo>
                  <a:lnTo>
                    <a:pt x="102" y="8"/>
                  </a:lnTo>
                  <a:lnTo>
                    <a:pt x="116" y="5"/>
                  </a:lnTo>
                  <a:lnTo>
                    <a:pt x="129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D17505E4-1A14-4FC9-AC89-C18B30F274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3250" y="638175"/>
              <a:ext cx="2041525" cy="4505325"/>
            </a:xfrm>
            <a:custGeom>
              <a:avLst/>
              <a:gdLst/>
              <a:ahLst/>
              <a:cxnLst>
                <a:cxn ang="0">
                  <a:pos x="622" y="852"/>
                </a:cxn>
                <a:cxn ang="0">
                  <a:pos x="758" y="867"/>
                </a:cxn>
                <a:cxn ang="0">
                  <a:pos x="702" y="726"/>
                </a:cxn>
                <a:cxn ang="0">
                  <a:pos x="579" y="68"/>
                </a:cxn>
                <a:cxn ang="0">
                  <a:pos x="674" y="274"/>
                </a:cxn>
                <a:cxn ang="0">
                  <a:pos x="706" y="375"/>
                </a:cxn>
                <a:cxn ang="0">
                  <a:pos x="753" y="100"/>
                </a:cxn>
                <a:cxn ang="0">
                  <a:pos x="789" y="54"/>
                </a:cxn>
                <a:cxn ang="0">
                  <a:pos x="892" y="102"/>
                </a:cxn>
                <a:cxn ang="0">
                  <a:pos x="1052" y="155"/>
                </a:cxn>
                <a:cxn ang="0">
                  <a:pos x="1066" y="241"/>
                </a:cxn>
                <a:cxn ang="0">
                  <a:pos x="1085" y="302"/>
                </a:cxn>
                <a:cxn ang="0">
                  <a:pos x="1125" y="396"/>
                </a:cxn>
                <a:cxn ang="0">
                  <a:pos x="1117" y="552"/>
                </a:cxn>
                <a:cxn ang="0">
                  <a:pos x="1005" y="615"/>
                </a:cxn>
                <a:cxn ang="0">
                  <a:pos x="1018" y="744"/>
                </a:cxn>
                <a:cxn ang="0">
                  <a:pos x="1070" y="911"/>
                </a:cxn>
                <a:cxn ang="0">
                  <a:pos x="1096" y="1052"/>
                </a:cxn>
                <a:cxn ang="0">
                  <a:pos x="1125" y="1267"/>
                </a:cxn>
                <a:cxn ang="0">
                  <a:pos x="1037" y="1409"/>
                </a:cxn>
                <a:cxn ang="0">
                  <a:pos x="1058" y="1682"/>
                </a:cxn>
                <a:cxn ang="0">
                  <a:pos x="1117" y="2030"/>
                </a:cxn>
                <a:cxn ang="0">
                  <a:pos x="1172" y="2349"/>
                </a:cxn>
                <a:cxn ang="0">
                  <a:pos x="1232" y="2504"/>
                </a:cxn>
                <a:cxn ang="0">
                  <a:pos x="1268" y="2725"/>
                </a:cxn>
                <a:cxn ang="0">
                  <a:pos x="1212" y="2823"/>
                </a:cxn>
                <a:cxn ang="0">
                  <a:pos x="1114" y="2791"/>
                </a:cxn>
                <a:cxn ang="0">
                  <a:pos x="1082" y="2737"/>
                </a:cxn>
                <a:cxn ang="0">
                  <a:pos x="1036" y="2670"/>
                </a:cxn>
                <a:cxn ang="0">
                  <a:pos x="978" y="2549"/>
                </a:cxn>
                <a:cxn ang="0">
                  <a:pos x="907" y="2409"/>
                </a:cxn>
                <a:cxn ang="0">
                  <a:pos x="868" y="2107"/>
                </a:cxn>
                <a:cxn ang="0">
                  <a:pos x="802" y="1791"/>
                </a:cxn>
                <a:cxn ang="0">
                  <a:pos x="698" y="1527"/>
                </a:cxn>
                <a:cxn ang="0">
                  <a:pos x="640" y="1384"/>
                </a:cxn>
                <a:cxn ang="0">
                  <a:pos x="572" y="1619"/>
                </a:cxn>
                <a:cxn ang="0">
                  <a:pos x="479" y="1911"/>
                </a:cxn>
                <a:cxn ang="0">
                  <a:pos x="418" y="2175"/>
                </a:cxn>
                <a:cxn ang="0">
                  <a:pos x="353" y="2438"/>
                </a:cxn>
                <a:cxn ang="0">
                  <a:pos x="287" y="2639"/>
                </a:cxn>
                <a:cxn ang="0">
                  <a:pos x="248" y="2739"/>
                </a:cxn>
                <a:cxn ang="0">
                  <a:pos x="193" y="2793"/>
                </a:cxn>
                <a:cxn ang="0">
                  <a:pos x="29" y="2837"/>
                </a:cxn>
                <a:cxn ang="0">
                  <a:pos x="11" y="2786"/>
                </a:cxn>
                <a:cxn ang="0">
                  <a:pos x="89" y="2646"/>
                </a:cxn>
                <a:cxn ang="0">
                  <a:pos x="106" y="2528"/>
                </a:cxn>
                <a:cxn ang="0">
                  <a:pos x="117" y="2294"/>
                </a:cxn>
                <a:cxn ang="0">
                  <a:pos x="211" y="1940"/>
                </a:cxn>
                <a:cxn ang="0">
                  <a:pos x="232" y="1759"/>
                </a:cxn>
                <a:cxn ang="0">
                  <a:pos x="239" y="1522"/>
                </a:cxn>
                <a:cxn ang="0">
                  <a:pos x="257" y="1295"/>
                </a:cxn>
                <a:cxn ang="0">
                  <a:pos x="140" y="1194"/>
                </a:cxn>
                <a:cxn ang="0">
                  <a:pos x="197" y="1013"/>
                </a:cxn>
                <a:cxn ang="0">
                  <a:pos x="247" y="866"/>
                </a:cxn>
                <a:cxn ang="0">
                  <a:pos x="285" y="759"/>
                </a:cxn>
                <a:cxn ang="0">
                  <a:pos x="320" y="635"/>
                </a:cxn>
                <a:cxn ang="0">
                  <a:pos x="233" y="535"/>
                </a:cxn>
                <a:cxn ang="0">
                  <a:pos x="225" y="417"/>
                </a:cxn>
                <a:cxn ang="0">
                  <a:pos x="242" y="309"/>
                </a:cxn>
                <a:cxn ang="0">
                  <a:pos x="255" y="180"/>
                </a:cxn>
                <a:cxn ang="0">
                  <a:pos x="400" y="80"/>
                </a:cxn>
                <a:cxn ang="0">
                  <a:pos x="533" y="38"/>
                </a:cxn>
              </a:cxnLst>
              <a:rect l="0" t="0" r="r" b="b"/>
              <a:pathLst>
                <a:path w="1286" h="2838">
                  <a:moveTo>
                    <a:pt x="693" y="726"/>
                  </a:moveTo>
                  <a:lnTo>
                    <a:pt x="677" y="728"/>
                  </a:lnTo>
                  <a:lnTo>
                    <a:pt x="672" y="732"/>
                  </a:lnTo>
                  <a:lnTo>
                    <a:pt x="666" y="742"/>
                  </a:lnTo>
                  <a:lnTo>
                    <a:pt x="659" y="756"/>
                  </a:lnTo>
                  <a:lnTo>
                    <a:pt x="651" y="774"/>
                  </a:lnTo>
                  <a:lnTo>
                    <a:pt x="644" y="792"/>
                  </a:lnTo>
                  <a:lnTo>
                    <a:pt x="636" y="813"/>
                  </a:lnTo>
                  <a:lnTo>
                    <a:pt x="629" y="833"/>
                  </a:lnTo>
                  <a:lnTo>
                    <a:pt x="622" y="852"/>
                  </a:lnTo>
                  <a:lnTo>
                    <a:pt x="618" y="868"/>
                  </a:lnTo>
                  <a:lnTo>
                    <a:pt x="614" y="881"/>
                  </a:lnTo>
                  <a:lnTo>
                    <a:pt x="608" y="899"/>
                  </a:lnTo>
                  <a:lnTo>
                    <a:pt x="600" y="923"/>
                  </a:lnTo>
                  <a:lnTo>
                    <a:pt x="591" y="948"/>
                  </a:lnTo>
                  <a:lnTo>
                    <a:pt x="780" y="948"/>
                  </a:lnTo>
                  <a:lnTo>
                    <a:pt x="773" y="923"/>
                  </a:lnTo>
                  <a:lnTo>
                    <a:pt x="766" y="901"/>
                  </a:lnTo>
                  <a:lnTo>
                    <a:pt x="761" y="881"/>
                  </a:lnTo>
                  <a:lnTo>
                    <a:pt x="758" y="867"/>
                  </a:lnTo>
                  <a:lnTo>
                    <a:pt x="754" y="854"/>
                  </a:lnTo>
                  <a:lnTo>
                    <a:pt x="750" y="838"/>
                  </a:lnTo>
                  <a:lnTo>
                    <a:pt x="745" y="820"/>
                  </a:lnTo>
                  <a:lnTo>
                    <a:pt x="738" y="802"/>
                  </a:lnTo>
                  <a:lnTo>
                    <a:pt x="732" y="783"/>
                  </a:lnTo>
                  <a:lnTo>
                    <a:pt x="727" y="766"/>
                  </a:lnTo>
                  <a:lnTo>
                    <a:pt x="721" y="752"/>
                  </a:lnTo>
                  <a:lnTo>
                    <a:pt x="714" y="734"/>
                  </a:lnTo>
                  <a:lnTo>
                    <a:pt x="709" y="730"/>
                  </a:lnTo>
                  <a:lnTo>
                    <a:pt x="702" y="726"/>
                  </a:lnTo>
                  <a:lnTo>
                    <a:pt x="693" y="726"/>
                  </a:lnTo>
                  <a:close/>
                  <a:moveTo>
                    <a:pt x="552" y="0"/>
                  </a:moveTo>
                  <a:lnTo>
                    <a:pt x="555" y="2"/>
                  </a:lnTo>
                  <a:lnTo>
                    <a:pt x="556" y="9"/>
                  </a:lnTo>
                  <a:lnTo>
                    <a:pt x="556" y="19"/>
                  </a:lnTo>
                  <a:lnTo>
                    <a:pt x="557" y="31"/>
                  </a:lnTo>
                  <a:lnTo>
                    <a:pt x="561" y="40"/>
                  </a:lnTo>
                  <a:lnTo>
                    <a:pt x="564" y="46"/>
                  </a:lnTo>
                  <a:lnTo>
                    <a:pt x="571" y="56"/>
                  </a:lnTo>
                  <a:lnTo>
                    <a:pt x="579" y="68"/>
                  </a:lnTo>
                  <a:lnTo>
                    <a:pt x="589" y="81"/>
                  </a:lnTo>
                  <a:lnTo>
                    <a:pt x="599" y="96"/>
                  </a:lnTo>
                  <a:lnTo>
                    <a:pt x="608" y="111"/>
                  </a:lnTo>
                  <a:lnTo>
                    <a:pt x="619" y="131"/>
                  </a:lnTo>
                  <a:lnTo>
                    <a:pt x="632" y="156"/>
                  </a:lnTo>
                  <a:lnTo>
                    <a:pt x="643" y="183"/>
                  </a:lnTo>
                  <a:lnTo>
                    <a:pt x="654" y="210"/>
                  </a:lnTo>
                  <a:lnTo>
                    <a:pt x="663" y="234"/>
                  </a:lnTo>
                  <a:lnTo>
                    <a:pt x="669" y="253"/>
                  </a:lnTo>
                  <a:lnTo>
                    <a:pt x="674" y="274"/>
                  </a:lnTo>
                  <a:lnTo>
                    <a:pt x="684" y="316"/>
                  </a:lnTo>
                  <a:lnTo>
                    <a:pt x="688" y="335"/>
                  </a:lnTo>
                  <a:lnTo>
                    <a:pt x="692" y="351"/>
                  </a:lnTo>
                  <a:lnTo>
                    <a:pt x="693" y="362"/>
                  </a:lnTo>
                  <a:lnTo>
                    <a:pt x="693" y="368"/>
                  </a:lnTo>
                  <a:lnTo>
                    <a:pt x="694" y="373"/>
                  </a:lnTo>
                  <a:lnTo>
                    <a:pt x="696" y="377"/>
                  </a:lnTo>
                  <a:lnTo>
                    <a:pt x="698" y="378"/>
                  </a:lnTo>
                  <a:lnTo>
                    <a:pt x="705" y="378"/>
                  </a:lnTo>
                  <a:lnTo>
                    <a:pt x="706" y="375"/>
                  </a:lnTo>
                  <a:lnTo>
                    <a:pt x="706" y="346"/>
                  </a:lnTo>
                  <a:lnTo>
                    <a:pt x="708" y="327"/>
                  </a:lnTo>
                  <a:lnTo>
                    <a:pt x="710" y="305"/>
                  </a:lnTo>
                  <a:lnTo>
                    <a:pt x="721" y="232"/>
                  </a:lnTo>
                  <a:lnTo>
                    <a:pt x="725" y="213"/>
                  </a:lnTo>
                  <a:lnTo>
                    <a:pt x="730" y="191"/>
                  </a:lnTo>
                  <a:lnTo>
                    <a:pt x="736" y="168"/>
                  </a:lnTo>
                  <a:lnTo>
                    <a:pt x="742" y="143"/>
                  </a:lnTo>
                  <a:lnTo>
                    <a:pt x="747" y="121"/>
                  </a:lnTo>
                  <a:lnTo>
                    <a:pt x="753" y="100"/>
                  </a:lnTo>
                  <a:lnTo>
                    <a:pt x="758" y="84"/>
                  </a:lnTo>
                  <a:lnTo>
                    <a:pt x="763" y="73"/>
                  </a:lnTo>
                  <a:lnTo>
                    <a:pt x="767" y="55"/>
                  </a:lnTo>
                  <a:lnTo>
                    <a:pt x="768" y="39"/>
                  </a:lnTo>
                  <a:lnTo>
                    <a:pt x="767" y="26"/>
                  </a:lnTo>
                  <a:lnTo>
                    <a:pt x="766" y="17"/>
                  </a:lnTo>
                  <a:lnTo>
                    <a:pt x="767" y="16"/>
                  </a:lnTo>
                  <a:lnTo>
                    <a:pt x="769" y="19"/>
                  </a:lnTo>
                  <a:lnTo>
                    <a:pt x="778" y="35"/>
                  </a:lnTo>
                  <a:lnTo>
                    <a:pt x="789" y="54"/>
                  </a:lnTo>
                  <a:lnTo>
                    <a:pt x="794" y="61"/>
                  </a:lnTo>
                  <a:lnTo>
                    <a:pt x="801" y="69"/>
                  </a:lnTo>
                  <a:lnTo>
                    <a:pt x="810" y="76"/>
                  </a:lnTo>
                  <a:lnTo>
                    <a:pt x="818" y="83"/>
                  </a:lnTo>
                  <a:lnTo>
                    <a:pt x="825" y="88"/>
                  </a:lnTo>
                  <a:lnTo>
                    <a:pt x="827" y="89"/>
                  </a:lnTo>
                  <a:lnTo>
                    <a:pt x="837" y="92"/>
                  </a:lnTo>
                  <a:lnTo>
                    <a:pt x="851" y="96"/>
                  </a:lnTo>
                  <a:lnTo>
                    <a:pt x="870" y="99"/>
                  </a:lnTo>
                  <a:lnTo>
                    <a:pt x="892" y="102"/>
                  </a:lnTo>
                  <a:lnTo>
                    <a:pt x="916" y="104"/>
                  </a:lnTo>
                  <a:lnTo>
                    <a:pt x="940" y="106"/>
                  </a:lnTo>
                  <a:lnTo>
                    <a:pt x="963" y="109"/>
                  </a:lnTo>
                  <a:lnTo>
                    <a:pt x="983" y="110"/>
                  </a:lnTo>
                  <a:lnTo>
                    <a:pt x="1000" y="112"/>
                  </a:lnTo>
                  <a:lnTo>
                    <a:pt x="1018" y="117"/>
                  </a:lnTo>
                  <a:lnTo>
                    <a:pt x="1030" y="124"/>
                  </a:lnTo>
                  <a:lnTo>
                    <a:pt x="1040" y="133"/>
                  </a:lnTo>
                  <a:lnTo>
                    <a:pt x="1047" y="143"/>
                  </a:lnTo>
                  <a:lnTo>
                    <a:pt x="1052" y="155"/>
                  </a:lnTo>
                  <a:lnTo>
                    <a:pt x="1055" y="166"/>
                  </a:lnTo>
                  <a:lnTo>
                    <a:pt x="1057" y="175"/>
                  </a:lnTo>
                  <a:lnTo>
                    <a:pt x="1058" y="187"/>
                  </a:lnTo>
                  <a:lnTo>
                    <a:pt x="1056" y="199"/>
                  </a:lnTo>
                  <a:lnTo>
                    <a:pt x="1053" y="211"/>
                  </a:lnTo>
                  <a:lnTo>
                    <a:pt x="1050" y="220"/>
                  </a:lnTo>
                  <a:lnTo>
                    <a:pt x="1048" y="226"/>
                  </a:lnTo>
                  <a:lnTo>
                    <a:pt x="1050" y="231"/>
                  </a:lnTo>
                  <a:lnTo>
                    <a:pt x="1062" y="238"/>
                  </a:lnTo>
                  <a:lnTo>
                    <a:pt x="1066" y="241"/>
                  </a:lnTo>
                  <a:lnTo>
                    <a:pt x="1066" y="246"/>
                  </a:lnTo>
                  <a:lnTo>
                    <a:pt x="1062" y="260"/>
                  </a:lnTo>
                  <a:lnTo>
                    <a:pt x="1060" y="266"/>
                  </a:lnTo>
                  <a:lnTo>
                    <a:pt x="1062" y="269"/>
                  </a:lnTo>
                  <a:lnTo>
                    <a:pt x="1066" y="274"/>
                  </a:lnTo>
                  <a:lnTo>
                    <a:pt x="1069" y="278"/>
                  </a:lnTo>
                  <a:lnTo>
                    <a:pt x="1069" y="281"/>
                  </a:lnTo>
                  <a:lnTo>
                    <a:pt x="1070" y="285"/>
                  </a:lnTo>
                  <a:lnTo>
                    <a:pt x="1073" y="290"/>
                  </a:lnTo>
                  <a:lnTo>
                    <a:pt x="1085" y="302"/>
                  </a:lnTo>
                  <a:lnTo>
                    <a:pt x="1089" y="310"/>
                  </a:lnTo>
                  <a:lnTo>
                    <a:pt x="1095" y="324"/>
                  </a:lnTo>
                  <a:lnTo>
                    <a:pt x="1101" y="339"/>
                  </a:lnTo>
                  <a:lnTo>
                    <a:pt x="1108" y="353"/>
                  </a:lnTo>
                  <a:lnTo>
                    <a:pt x="1114" y="363"/>
                  </a:lnTo>
                  <a:lnTo>
                    <a:pt x="1117" y="371"/>
                  </a:lnTo>
                  <a:lnTo>
                    <a:pt x="1118" y="380"/>
                  </a:lnTo>
                  <a:lnTo>
                    <a:pt x="1121" y="388"/>
                  </a:lnTo>
                  <a:lnTo>
                    <a:pt x="1123" y="392"/>
                  </a:lnTo>
                  <a:lnTo>
                    <a:pt x="1125" y="396"/>
                  </a:lnTo>
                  <a:lnTo>
                    <a:pt x="1128" y="402"/>
                  </a:lnTo>
                  <a:lnTo>
                    <a:pt x="1132" y="410"/>
                  </a:lnTo>
                  <a:lnTo>
                    <a:pt x="1136" y="421"/>
                  </a:lnTo>
                  <a:lnTo>
                    <a:pt x="1140" y="438"/>
                  </a:lnTo>
                  <a:lnTo>
                    <a:pt x="1146" y="459"/>
                  </a:lnTo>
                  <a:lnTo>
                    <a:pt x="1147" y="478"/>
                  </a:lnTo>
                  <a:lnTo>
                    <a:pt x="1144" y="497"/>
                  </a:lnTo>
                  <a:lnTo>
                    <a:pt x="1137" y="517"/>
                  </a:lnTo>
                  <a:lnTo>
                    <a:pt x="1128" y="535"/>
                  </a:lnTo>
                  <a:lnTo>
                    <a:pt x="1117" y="552"/>
                  </a:lnTo>
                  <a:lnTo>
                    <a:pt x="1106" y="567"/>
                  </a:lnTo>
                  <a:lnTo>
                    <a:pt x="1095" y="580"/>
                  </a:lnTo>
                  <a:lnTo>
                    <a:pt x="1086" y="590"/>
                  </a:lnTo>
                  <a:lnTo>
                    <a:pt x="1080" y="596"/>
                  </a:lnTo>
                  <a:lnTo>
                    <a:pt x="1072" y="601"/>
                  </a:lnTo>
                  <a:lnTo>
                    <a:pt x="1060" y="604"/>
                  </a:lnTo>
                  <a:lnTo>
                    <a:pt x="1047" y="606"/>
                  </a:lnTo>
                  <a:lnTo>
                    <a:pt x="1031" y="609"/>
                  </a:lnTo>
                  <a:lnTo>
                    <a:pt x="1018" y="612"/>
                  </a:lnTo>
                  <a:lnTo>
                    <a:pt x="1005" y="615"/>
                  </a:lnTo>
                  <a:lnTo>
                    <a:pt x="997" y="618"/>
                  </a:lnTo>
                  <a:lnTo>
                    <a:pt x="993" y="621"/>
                  </a:lnTo>
                  <a:lnTo>
                    <a:pt x="994" y="627"/>
                  </a:lnTo>
                  <a:lnTo>
                    <a:pt x="996" y="639"/>
                  </a:lnTo>
                  <a:lnTo>
                    <a:pt x="999" y="654"/>
                  </a:lnTo>
                  <a:lnTo>
                    <a:pt x="1002" y="672"/>
                  </a:lnTo>
                  <a:lnTo>
                    <a:pt x="1006" y="690"/>
                  </a:lnTo>
                  <a:lnTo>
                    <a:pt x="1011" y="709"/>
                  </a:lnTo>
                  <a:lnTo>
                    <a:pt x="1014" y="727"/>
                  </a:lnTo>
                  <a:lnTo>
                    <a:pt x="1018" y="744"/>
                  </a:lnTo>
                  <a:lnTo>
                    <a:pt x="1021" y="756"/>
                  </a:lnTo>
                  <a:lnTo>
                    <a:pt x="1022" y="766"/>
                  </a:lnTo>
                  <a:lnTo>
                    <a:pt x="1026" y="779"/>
                  </a:lnTo>
                  <a:lnTo>
                    <a:pt x="1030" y="795"/>
                  </a:lnTo>
                  <a:lnTo>
                    <a:pt x="1036" y="813"/>
                  </a:lnTo>
                  <a:lnTo>
                    <a:pt x="1043" y="832"/>
                  </a:lnTo>
                  <a:lnTo>
                    <a:pt x="1050" y="852"/>
                  </a:lnTo>
                  <a:lnTo>
                    <a:pt x="1069" y="898"/>
                  </a:lnTo>
                  <a:lnTo>
                    <a:pt x="1070" y="906"/>
                  </a:lnTo>
                  <a:lnTo>
                    <a:pt x="1070" y="911"/>
                  </a:lnTo>
                  <a:lnTo>
                    <a:pt x="1067" y="912"/>
                  </a:lnTo>
                  <a:lnTo>
                    <a:pt x="1066" y="912"/>
                  </a:lnTo>
                  <a:lnTo>
                    <a:pt x="1065" y="913"/>
                  </a:lnTo>
                  <a:lnTo>
                    <a:pt x="1065" y="920"/>
                  </a:lnTo>
                  <a:lnTo>
                    <a:pt x="1070" y="934"/>
                  </a:lnTo>
                  <a:lnTo>
                    <a:pt x="1073" y="951"/>
                  </a:lnTo>
                  <a:lnTo>
                    <a:pt x="1079" y="972"/>
                  </a:lnTo>
                  <a:lnTo>
                    <a:pt x="1084" y="996"/>
                  </a:lnTo>
                  <a:lnTo>
                    <a:pt x="1089" y="1023"/>
                  </a:lnTo>
                  <a:lnTo>
                    <a:pt x="1096" y="1052"/>
                  </a:lnTo>
                  <a:lnTo>
                    <a:pt x="1108" y="1112"/>
                  </a:lnTo>
                  <a:lnTo>
                    <a:pt x="1115" y="1143"/>
                  </a:lnTo>
                  <a:lnTo>
                    <a:pt x="1120" y="1170"/>
                  </a:lnTo>
                  <a:lnTo>
                    <a:pt x="1125" y="1196"/>
                  </a:lnTo>
                  <a:lnTo>
                    <a:pt x="1129" y="1218"/>
                  </a:lnTo>
                  <a:lnTo>
                    <a:pt x="1132" y="1236"/>
                  </a:lnTo>
                  <a:lnTo>
                    <a:pt x="1135" y="1248"/>
                  </a:lnTo>
                  <a:lnTo>
                    <a:pt x="1136" y="1255"/>
                  </a:lnTo>
                  <a:lnTo>
                    <a:pt x="1133" y="1260"/>
                  </a:lnTo>
                  <a:lnTo>
                    <a:pt x="1125" y="1267"/>
                  </a:lnTo>
                  <a:lnTo>
                    <a:pt x="1111" y="1273"/>
                  </a:lnTo>
                  <a:lnTo>
                    <a:pt x="1094" y="1281"/>
                  </a:lnTo>
                  <a:lnTo>
                    <a:pt x="1074" y="1288"/>
                  </a:lnTo>
                  <a:lnTo>
                    <a:pt x="1053" y="1295"/>
                  </a:lnTo>
                  <a:lnTo>
                    <a:pt x="1031" y="1302"/>
                  </a:lnTo>
                  <a:lnTo>
                    <a:pt x="1035" y="1316"/>
                  </a:lnTo>
                  <a:lnTo>
                    <a:pt x="1037" y="1326"/>
                  </a:lnTo>
                  <a:lnTo>
                    <a:pt x="1038" y="1350"/>
                  </a:lnTo>
                  <a:lnTo>
                    <a:pt x="1038" y="1377"/>
                  </a:lnTo>
                  <a:lnTo>
                    <a:pt x="1037" y="1409"/>
                  </a:lnTo>
                  <a:lnTo>
                    <a:pt x="1037" y="1441"/>
                  </a:lnTo>
                  <a:lnTo>
                    <a:pt x="1036" y="1474"/>
                  </a:lnTo>
                  <a:lnTo>
                    <a:pt x="1035" y="1504"/>
                  </a:lnTo>
                  <a:lnTo>
                    <a:pt x="1035" y="1533"/>
                  </a:lnTo>
                  <a:lnTo>
                    <a:pt x="1036" y="1559"/>
                  </a:lnTo>
                  <a:lnTo>
                    <a:pt x="1038" y="1579"/>
                  </a:lnTo>
                  <a:lnTo>
                    <a:pt x="1042" y="1596"/>
                  </a:lnTo>
                  <a:lnTo>
                    <a:pt x="1047" y="1621"/>
                  </a:lnTo>
                  <a:lnTo>
                    <a:pt x="1051" y="1648"/>
                  </a:lnTo>
                  <a:lnTo>
                    <a:pt x="1058" y="1682"/>
                  </a:lnTo>
                  <a:lnTo>
                    <a:pt x="1065" y="1718"/>
                  </a:lnTo>
                  <a:lnTo>
                    <a:pt x="1072" y="1755"/>
                  </a:lnTo>
                  <a:lnTo>
                    <a:pt x="1078" y="1794"/>
                  </a:lnTo>
                  <a:lnTo>
                    <a:pt x="1085" y="1832"/>
                  </a:lnTo>
                  <a:lnTo>
                    <a:pt x="1092" y="1868"/>
                  </a:lnTo>
                  <a:lnTo>
                    <a:pt x="1096" y="1902"/>
                  </a:lnTo>
                  <a:lnTo>
                    <a:pt x="1101" y="1932"/>
                  </a:lnTo>
                  <a:lnTo>
                    <a:pt x="1106" y="1961"/>
                  </a:lnTo>
                  <a:lnTo>
                    <a:pt x="1110" y="1995"/>
                  </a:lnTo>
                  <a:lnTo>
                    <a:pt x="1117" y="2030"/>
                  </a:lnTo>
                  <a:lnTo>
                    <a:pt x="1131" y="2102"/>
                  </a:lnTo>
                  <a:lnTo>
                    <a:pt x="1138" y="2137"/>
                  </a:lnTo>
                  <a:lnTo>
                    <a:pt x="1145" y="2171"/>
                  </a:lnTo>
                  <a:lnTo>
                    <a:pt x="1151" y="2201"/>
                  </a:lnTo>
                  <a:lnTo>
                    <a:pt x="1157" y="2228"/>
                  </a:lnTo>
                  <a:lnTo>
                    <a:pt x="1161" y="2250"/>
                  </a:lnTo>
                  <a:lnTo>
                    <a:pt x="1165" y="2265"/>
                  </a:lnTo>
                  <a:lnTo>
                    <a:pt x="1168" y="2283"/>
                  </a:lnTo>
                  <a:lnTo>
                    <a:pt x="1169" y="2304"/>
                  </a:lnTo>
                  <a:lnTo>
                    <a:pt x="1172" y="2349"/>
                  </a:lnTo>
                  <a:lnTo>
                    <a:pt x="1174" y="2370"/>
                  </a:lnTo>
                  <a:lnTo>
                    <a:pt x="1176" y="2388"/>
                  </a:lnTo>
                  <a:lnTo>
                    <a:pt x="1180" y="2404"/>
                  </a:lnTo>
                  <a:lnTo>
                    <a:pt x="1186" y="2416"/>
                  </a:lnTo>
                  <a:lnTo>
                    <a:pt x="1201" y="2433"/>
                  </a:lnTo>
                  <a:lnTo>
                    <a:pt x="1215" y="2450"/>
                  </a:lnTo>
                  <a:lnTo>
                    <a:pt x="1225" y="2466"/>
                  </a:lnTo>
                  <a:lnTo>
                    <a:pt x="1232" y="2481"/>
                  </a:lnTo>
                  <a:lnTo>
                    <a:pt x="1233" y="2490"/>
                  </a:lnTo>
                  <a:lnTo>
                    <a:pt x="1232" y="2504"/>
                  </a:lnTo>
                  <a:lnTo>
                    <a:pt x="1231" y="2523"/>
                  </a:lnTo>
                  <a:lnTo>
                    <a:pt x="1227" y="2543"/>
                  </a:lnTo>
                  <a:lnTo>
                    <a:pt x="1224" y="2565"/>
                  </a:lnTo>
                  <a:lnTo>
                    <a:pt x="1220" y="2585"/>
                  </a:lnTo>
                  <a:lnTo>
                    <a:pt x="1217" y="2603"/>
                  </a:lnTo>
                  <a:lnTo>
                    <a:pt x="1211" y="2627"/>
                  </a:lnTo>
                  <a:lnTo>
                    <a:pt x="1222" y="2649"/>
                  </a:lnTo>
                  <a:lnTo>
                    <a:pt x="1233" y="2670"/>
                  </a:lnTo>
                  <a:lnTo>
                    <a:pt x="1256" y="2709"/>
                  </a:lnTo>
                  <a:lnTo>
                    <a:pt x="1268" y="2725"/>
                  </a:lnTo>
                  <a:lnTo>
                    <a:pt x="1277" y="2741"/>
                  </a:lnTo>
                  <a:lnTo>
                    <a:pt x="1283" y="2752"/>
                  </a:lnTo>
                  <a:lnTo>
                    <a:pt x="1286" y="2768"/>
                  </a:lnTo>
                  <a:lnTo>
                    <a:pt x="1284" y="2785"/>
                  </a:lnTo>
                  <a:lnTo>
                    <a:pt x="1278" y="2800"/>
                  </a:lnTo>
                  <a:lnTo>
                    <a:pt x="1268" y="2810"/>
                  </a:lnTo>
                  <a:lnTo>
                    <a:pt x="1257" y="2817"/>
                  </a:lnTo>
                  <a:lnTo>
                    <a:pt x="1246" y="2821"/>
                  </a:lnTo>
                  <a:lnTo>
                    <a:pt x="1230" y="2822"/>
                  </a:lnTo>
                  <a:lnTo>
                    <a:pt x="1212" y="2823"/>
                  </a:lnTo>
                  <a:lnTo>
                    <a:pt x="1194" y="2822"/>
                  </a:lnTo>
                  <a:lnTo>
                    <a:pt x="1179" y="2821"/>
                  </a:lnTo>
                  <a:lnTo>
                    <a:pt x="1168" y="2818"/>
                  </a:lnTo>
                  <a:lnTo>
                    <a:pt x="1166" y="2818"/>
                  </a:lnTo>
                  <a:lnTo>
                    <a:pt x="1160" y="2817"/>
                  </a:lnTo>
                  <a:lnTo>
                    <a:pt x="1151" y="2815"/>
                  </a:lnTo>
                  <a:lnTo>
                    <a:pt x="1140" y="2811"/>
                  </a:lnTo>
                  <a:lnTo>
                    <a:pt x="1129" y="2804"/>
                  </a:lnTo>
                  <a:lnTo>
                    <a:pt x="1122" y="2798"/>
                  </a:lnTo>
                  <a:lnTo>
                    <a:pt x="1114" y="2791"/>
                  </a:lnTo>
                  <a:lnTo>
                    <a:pt x="1108" y="2784"/>
                  </a:lnTo>
                  <a:lnTo>
                    <a:pt x="1104" y="2772"/>
                  </a:lnTo>
                  <a:lnTo>
                    <a:pt x="1100" y="2746"/>
                  </a:lnTo>
                  <a:lnTo>
                    <a:pt x="1098" y="2738"/>
                  </a:lnTo>
                  <a:lnTo>
                    <a:pt x="1095" y="2734"/>
                  </a:lnTo>
                  <a:lnTo>
                    <a:pt x="1094" y="2734"/>
                  </a:lnTo>
                  <a:lnTo>
                    <a:pt x="1092" y="2735"/>
                  </a:lnTo>
                  <a:lnTo>
                    <a:pt x="1089" y="2735"/>
                  </a:lnTo>
                  <a:lnTo>
                    <a:pt x="1085" y="2737"/>
                  </a:lnTo>
                  <a:lnTo>
                    <a:pt x="1082" y="2737"/>
                  </a:lnTo>
                  <a:lnTo>
                    <a:pt x="1078" y="2736"/>
                  </a:lnTo>
                  <a:lnTo>
                    <a:pt x="1071" y="2732"/>
                  </a:lnTo>
                  <a:lnTo>
                    <a:pt x="1063" y="2728"/>
                  </a:lnTo>
                  <a:lnTo>
                    <a:pt x="1053" y="2722"/>
                  </a:lnTo>
                  <a:lnTo>
                    <a:pt x="1047" y="2717"/>
                  </a:lnTo>
                  <a:lnTo>
                    <a:pt x="1042" y="2713"/>
                  </a:lnTo>
                  <a:lnTo>
                    <a:pt x="1040" y="2708"/>
                  </a:lnTo>
                  <a:lnTo>
                    <a:pt x="1038" y="2697"/>
                  </a:lnTo>
                  <a:lnTo>
                    <a:pt x="1037" y="2685"/>
                  </a:lnTo>
                  <a:lnTo>
                    <a:pt x="1036" y="2670"/>
                  </a:lnTo>
                  <a:lnTo>
                    <a:pt x="1036" y="2652"/>
                  </a:lnTo>
                  <a:lnTo>
                    <a:pt x="1035" y="2636"/>
                  </a:lnTo>
                  <a:lnTo>
                    <a:pt x="1035" y="2621"/>
                  </a:lnTo>
                  <a:lnTo>
                    <a:pt x="1030" y="2617"/>
                  </a:lnTo>
                  <a:lnTo>
                    <a:pt x="1024" y="2615"/>
                  </a:lnTo>
                  <a:lnTo>
                    <a:pt x="1019" y="2611"/>
                  </a:lnTo>
                  <a:lnTo>
                    <a:pt x="1006" y="2600"/>
                  </a:lnTo>
                  <a:lnTo>
                    <a:pt x="994" y="2585"/>
                  </a:lnTo>
                  <a:lnTo>
                    <a:pt x="985" y="2567"/>
                  </a:lnTo>
                  <a:lnTo>
                    <a:pt x="978" y="2549"/>
                  </a:lnTo>
                  <a:lnTo>
                    <a:pt x="972" y="2530"/>
                  </a:lnTo>
                  <a:lnTo>
                    <a:pt x="968" y="2514"/>
                  </a:lnTo>
                  <a:lnTo>
                    <a:pt x="965" y="2501"/>
                  </a:lnTo>
                  <a:lnTo>
                    <a:pt x="960" y="2487"/>
                  </a:lnTo>
                  <a:lnTo>
                    <a:pt x="949" y="2474"/>
                  </a:lnTo>
                  <a:lnTo>
                    <a:pt x="936" y="2464"/>
                  </a:lnTo>
                  <a:lnTo>
                    <a:pt x="925" y="2451"/>
                  </a:lnTo>
                  <a:lnTo>
                    <a:pt x="914" y="2437"/>
                  </a:lnTo>
                  <a:lnTo>
                    <a:pt x="911" y="2427"/>
                  </a:lnTo>
                  <a:lnTo>
                    <a:pt x="907" y="2409"/>
                  </a:lnTo>
                  <a:lnTo>
                    <a:pt x="904" y="2387"/>
                  </a:lnTo>
                  <a:lnTo>
                    <a:pt x="899" y="2359"/>
                  </a:lnTo>
                  <a:lnTo>
                    <a:pt x="896" y="2328"/>
                  </a:lnTo>
                  <a:lnTo>
                    <a:pt x="891" y="2294"/>
                  </a:lnTo>
                  <a:lnTo>
                    <a:pt x="888" y="2259"/>
                  </a:lnTo>
                  <a:lnTo>
                    <a:pt x="883" y="2224"/>
                  </a:lnTo>
                  <a:lnTo>
                    <a:pt x="880" y="2190"/>
                  </a:lnTo>
                  <a:lnTo>
                    <a:pt x="876" y="2159"/>
                  </a:lnTo>
                  <a:lnTo>
                    <a:pt x="871" y="2131"/>
                  </a:lnTo>
                  <a:lnTo>
                    <a:pt x="868" y="2107"/>
                  </a:lnTo>
                  <a:lnTo>
                    <a:pt x="863" y="2079"/>
                  </a:lnTo>
                  <a:lnTo>
                    <a:pt x="856" y="2046"/>
                  </a:lnTo>
                  <a:lnTo>
                    <a:pt x="849" y="2011"/>
                  </a:lnTo>
                  <a:lnTo>
                    <a:pt x="843" y="1975"/>
                  </a:lnTo>
                  <a:lnTo>
                    <a:pt x="836" y="1938"/>
                  </a:lnTo>
                  <a:lnTo>
                    <a:pt x="827" y="1902"/>
                  </a:lnTo>
                  <a:lnTo>
                    <a:pt x="820" y="1867"/>
                  </a:lnTo>
                  <a:lnTo>
                    <a:pt x="814" y="1837"/>
                  </a:lnTo>
                  <a:lnTo>
                    <a:pt x="807" y="1811"/>
                  </a:lnTo>
                  <a:lnTo>
                    <a:pt x="802" y="1791"/>
                  </a:lnTo>
                  <a:lnTo>
                    <a:pt x="795" y="1768"/>
                  </a:lnTo>
                  <a:lnTo>
                    <a:pt x="788" y="1743"/>
                  </a:lnTo>
                  <a:lnTo>
                    <a:pt x="760" y="1662"/>
                  </a:lnTo>
                  <a:lnTo>
                    <a:pt x="751" y="1639"/>
                  </a:lnTo>
                  <a:lnTo>
                    <a:pt x="742" y="1619"/>
                  </a:lnTo>
                  <a:lnTo>
                    <a:pt x="732" y="1605"/>
                  </a:lnTo>
                  <a:lnTo>
                    <a:pt x="725" y="1593"/>
                  </a:lnTo>
                  <a:lnTo>
                    <a:pt x="717" y="1575"/>
                  </a:lnTo>
                  <a:lnTo>
                    <a:pt x="708" y="1553"/>
                  </a:lnTo>
                  <a:lnTo>
                    <a:pt x="698" y="1527"/>
                  </a:lnTo>
                  <a:lnTo>
                    <a:pt x="688" y="1501"/>
                  </a:lnTo>
                  <a:lnTo>
                    <a:pt x="678" y="1474"/>
                  </a:lnTo>
                  <a:lnTo>
                    <a:pt x="669" y="1448"/>
                  </a:lnTo>
                  <a:lnTo>
                    <a:pt x="661" y="1424"/>
                  </a:lnTo>
                  <a:lnTo>
                    <a:pt x="655" y="1404"/>
                  </a:lnTo>
                  <a:lnTo>
                    <a:pt x="650" y="1389"/>
                  </a:lnTo>
                  <a:lnTo>
                    <a:pt x="647" y="1379"/>
                  </a:lnTo>
                  <a:lnTo>
                    <a:pt x="644" y="1375"/>
                  </a:lnTo>
                  <a:lnTo>
                    <a:pt x="642" y="1377"/>
                  </a:lnTo>
                  <a:lnTo>
                    <a:pt x="640" y="1384"/>
                  </a:lnTo>
                  <a:lnTo>
                    <a:pt x="638" y="1396"/>
                  </a:lnTo>
                  <a:lnTo>
                    <a:pt x="636" y="1411"/>
                  </a:lnTo>
                  <a:lnTo>
                    <a:pt x="633" y="1427"/>
                  </a:lnTo>
                  <a:lnTo>
                    <a:pt x="629" y="1446"/>
                  </a:lnTo>
                  <a:lnTo>
                    <a:pt x="625" y="1465"/>
                  </a:lnTo>
                  <a:lnTo>
                    <a:pt x="616" y="1488"/>
                  </a:lnTo>
                  <a:lnTo>
                    <a:pt x="607" y="1517"/>
                  </a:lnTo>
                  <a:lnTo>
                    <a:pt x="597" y="1550"/>
                  </a:lnTo>
                  <a:lnTo>
                    <a:pt x="585" y="1584"/>
                  </a:lnTo>
                  <a:lnTo>
                    <a:pt x="572" y="1619"/>
                  </a:lnTo>
                  <a:lnTo>
                    <a:pt x="561" y="1654"/>
                  </a:lnTo>
                  <a:lnTo>
                    <a:pt x="548" y="1686"/>
                  </a:lnTo>
                  <a:lnTo>
                    <a:pt x="538" y="1712"/>
                  </a:lnTo>
                  <a:lnTo>
                    <a:pt x="526" y="1743"/>
                  </a:lnTo>
                  <a:lnTo>
                    <a:pt x="516" y="1774"/>
                  </a:lnTo>
                  <a:lnTo>
                    <a:pt x="507" y="1807"/>
                  </a:lnTo>
                  <a:lnTo>
                    <a:pt x="499" y="1838"/>
                  </a:lnTo>
                  <a:lnTo>
                    <a:pt x="492" y="1867"/>
                  </a:lnTo>
                  <a:lnTo>
                    <a:pt x="485" y="1892"/>
                  </a:lnTo>
                  <a:lnTo>
                    <a:pt x="479" y="1911"/>
                  </a:lnTo>
                  <a:lnTo>
                    <a:pt x="474" y="1923"/>
                  </a:lnTo>
                  <a:lnTo>
                    <a:pt x="469" y="1942"/>
                  </a:lnTo>
                  <a:lnTo>
                    <a:pt x="463" y="1964"/>
                  </a:lnTo>
                  <a:lnTo>
                    <a:pt x="458" y="1990"/>
                  </a:lnTo>
                  <a:lnTo>
                    <a:pt x="451" y="2019"/>
                  </a:lnTo>
                  <a:lnTo>
                    <a:pt x="444" y="2051"/>
                  </a:lnTo>
                  <a:lnTo>
                    <a:pt x="437" y="2083"/>
                  </a:lnTo>
                  <a:lnTo>
                    <a:pt x="431" y="2116"/>
                  </a:lnTo>
                  <a:lnTo>
                    <a:pt x="424" y="2146"/>
                  </a:lnTo>
                  <a:lnTo>
                    <a:pt x="418" y="2175"/>
                  </a:lnTo>
                  <a:lnTo>
                    <a:pt x="414" y="2201"/>
                  </a:lnTo>
                  <a:lnTo>
                    <a:pt x="410" y="2222"/>
                  </a:lnTo>
                  <a:lnTo>
                    <a:pt x="407" y="2238"/>
                  </a:lnTo>
                  <a:lnTo>
                    <a:pt x="402" y="2265"/>
                  </a:lnTo>
                  <a:lnTo>
                    <a:pt x="390" y="2328"/>
                  </a:lnTo>
                  <a:lnTo>
                    <a:pt x="383" y="2358"/>
                  </a:lnTo>
                  <a:lnTo>
                    <a:pt x="377" y="2386"/>
                  </a:lnTo>
                  <a:lnTo>
                    <a:pt x="368" y="2408"/>
                  </a:lnTo>
                  <a:lnTo>
                    <a:pt x="361" y="2423"/>
                  </a:lnTo>
                  <a:lnTo>
                    <a:pt x="353" y="2438"/>
                  </a:lnTo>
                  <a:lnTo>
                    <a:pt x="349" y="2452"/>
                  </a:lnTo>
                  <a:lnTo>
                    <a:pt x="346" y="2467"/>
                  </a:lnTo>
                  <a:lnTo>
                    <a:pt x="346" y="2531"/>
                  </a:lnTo>
                  <a:lnTo>
                    <a:pt x="345" y="2557"/>
                  </a:lnTo>
                  <a:lnTo>
                    <a:pt x="341" y="2579"/>
                  </a:lnTo>
                  <a:lnTo>
                    <a:pt x="332" y="2599"/>
                  </a:lnTo>
                  <a:lnTo>
                    <a:pt x="326" y="2608"/>
                  </a:lnTo>
                  <a:lnTo>
                    <a:pt x="315" y="2617"/>
                  </a:lnTo>
                  <a:lnTo>
                    <a:pt x="302" y="2629"/>
                  </a:lnTo>
                  <a:lnTo>
                    <a:pt x="287" y="2639"/>
                  </a:lnTo>
                  <a:lnTo>
                    <a:pt x="286" y="2654"/>
                  </a:lnTo>
                  <a:lnTo>
                    <a:pt x="285" y="2671"/>
                  </a:lnTo>
                  <a:lnTo>
                    <a:pt x="284" y="2688"/>
                  </a:lnTo>
                  <a:lnTo>
                    <a:pt x="283" y="2702"/>
                  </a:lnTo>
                  <a:lnTo>
                    <a:pt x="283" y="2714"/>
                  </a:lnTo>
                  <a:lnTo>
                    <a:pt x="281" y="2720"/>
                  </a:lnTo>
                  <a:lnTo>
                    <a:pt x="278" y="2724"/>
                  </a:lnTo>
                  <a:lnTo>
                    <a:pt x="269" y="2730"/>
                  </a:lnTo>
                  <a:lnTo>
                    <a:pt x="258" y="2736"/>
                  </a:lnTo>
                  <a:lnTo>
                    <a:pt x="248" y="2739"/>
                  </a:lnTo>
                  <a:lnTo>
                    <a:pt x="234" y="2742"/>
                  </a:lnTo>
                  <a:lnTo>
                    <a:pt x="222" y="2743"/>
                  </a:lnTo>
                  <a:lnTo>
                    <a:pt x="214" y="2745"/>
                  </a:lnTo>
                  <a:lnTo>
                    <a:pt x="211" y="2748"/>
                  </a:lnTo>
                  <a:lnTo>
                    <a:pt x="210" y="2753"/>
                  </a:lnTo>
                  <a:lnTo>
                    <a:pt x="208" y="2760"/>
                  </a:lnTo>
                  <a:lnTo>
                    <a:pt x="208" y="2768"/>
                  </a:lnTo>
                  <a:lnTo>
                    <a:pt x="206" y="2778"/>
                  </a:lnTo>
                  <a:lnTo>
                    <a:pt x="203" y="2785"/>
                  </a:lnTo>
                  <a:lnTo>
                    <a:pt x="193" y="2793"/>
                  </a:lnTo>
                  <a:lnTo>
                    <a:pt x="183" y="2802"/>
                  </a:lnTo>
                  <a:lnTo>
                    <a:pt x="169" y="2810"/>
                  </a:lnTo>
                  <a:lnTo>
                    <a:pt x="154" y="2820"/>
                  </a:lnTo>
                  <a:lnTo>
                    <a:pt x="140" y="2827"/>
                  </a:lnTo>
                  <a:lnTo>
                    <a:pt x="127" y="2832"/>
                  </a:lnTo>
                  <a:lnTo>
                    <a:pt x="109" y="2837"/>
                  </a:lnTo>
                  <a:lnTo>
                    <a:pt x="88" y="2838"/>
                  </a:lnTo>
                  <a:lnTo>
                    <a:pt x="67" y="2838"/>
                  </a:lnTo>
                  <a:lnTo>
                    <a:pt x="47" y="2837"/>
                  </a:lnTo>
                  <a:lnTo>
                    <a:pt x="29" y="2837"/>
                  </a:lnTo>
                  <a:lnTo>
                    <a:pt x="23" y="2836"/>
                  </a:lnTo>
                  <a:lnTo>
                    <a:pt x="15" y="2835"/>
                  </a:lnTo>
                  <a:lnTo>
                    <a:pt x="6" y="2832"/>
                  </a:lnTo>
                  <a:lnTo>
                    <a:pt x="1" y="2829"/>
                  </a:lnTo>
                  <a:lnTo>
                    <a:pt x="0" y="2823"/>
                  </a:lnTo>
                  <a:lnTo>
                    <a:pt x="0" y="2815"/>
                  </a:lnTo>
                  <a:lnTo>
                    <a:pt x="2" y="2808"/>
                  </a:lnTo>
                  <a:lnTo>
                    <a:pt x="6" y="2800"/>
                  </a:lnTo>
                  <a:lnTo>
                    <a:pt x="8" y="2794"/>
                  </a:lnTo>
                  <a:lnTo>
                    <a:pt x="11" y="2786"/>
                  </a:lnTo>
                  <a:lnTo>
                    <a:pt x="16" y="2772"/>
                  </a:lnTo>
                  <a:lnTo>
                    <a:pt x="21" y="2757"/>
                  </a:lnTo>
                  <a:lnTo>
                    <a:pt x="28" y="2742"/>
                  </a:lnTo>
                  <a:lnTo>
                    <a:pt x="36" y="2729"/>
                  </a:lnTo>
                  <a:lnTo>
                    <a:pt x="42" y="2722"/>
                  </a:lnTo>
                  <a:lnTo>
                    <a:pt x="48" y="2710"/>
                  </a:lnTo>
                  <a:lnTo>
                    <a:pt x="58" y="2695"/>
                  </a:lnTo>
                  <a:lnTo>
                    <a:pt x="68" y="2680"/>
                  </a:lnTo>
                  <a:lnTo>
                    <a:pt x="79" y="2663"/>
                  </a:lnTo>
                  <a:lnTo>
                    <a:pt x="89" y="2646"/>
                  </a:lnTo>
                  <a:lnTo>
                    <a:pt x="98" y="2631"/>
                  </a:lnTo>
                  <a:lnTo>
                    <a:pt x="105" y="2620"/>
                  </a:lnTo>
                  <a:lnTo>
                    <a:pt x="102" y="2611"/>
                  </a:lnTo>
                  <a:lnTo>
                    <a:pt x="102" y="2601"/>
                  </a:lnTo>
                  <a:lnTo>
                    <a:pt x="104" y="2589"/>
                  </a:lnTo>
                  <a:lnTo>
                    <a:pt x="113" y="2564"/>
                  </a:lnTo>
                  <a:lnTo>
                    <a:pt x="117" y="2551"/>
                  </a:lnTo>
                  <a:lnTo>
                    <a:pt x="118" y="2542"/>
                  </a:lnTo>
                  <a:lnTo>
                    <a:pt x="115" y="2535"/>
                  </a:lnTo>
                  <a:lnTo>
                    <a:pt x="106" y="2528"/>
                  </a:lnTo>
                  <a:lnTo>
                    <a:pt x="95" y="2518"/>
                  </a:lnTo>
                  <a:lnTo>
                    <a:pt x="89" y="2509"/>
                  </a:lnTo>
                  <a:lnTo>
                    <a:pt x="86" y="2495"/>
                  </a:lnTo>
                  <a:lnTo>
                    <a:pt x="86" y="2477"/>
                  </a:lnTo>
                  <a:lnTo>
                    <a:pt x="88" y="2456"/>
                  </a:lnTo>
                  <a:lnTo>
                    <a:pt x="91" y="2431"/>
                  </a:lnTo>
                  <a:lnTo>
                    <a:pt x="96" y="2404"/>
                  </a:lnTo>
                  <a:lnTo>
                    <a:pt x="102" y="2378"/>
                  </a:lnTo>
                  <a:lnTo>
                    <a:pt x="106" y="2349"/>
                  </a:lnTo>
                  <a:lnTo>
                    <a:pt x="117" y="2294"/>
                  </a:lnTo>
                  <a:lnTo>
                    <a:pt x="130" y="2243"/>
                  </a:lnTo>
                  <a:lnTo>
                    <a:pt x="144" y="2193"/>
                  </a:lnTo>
                  <a:lnTo>
                    <a:pt x="157" y="2142"/>
                  </a:lnTo>
                  <a:lnTo>
                    <a:pt x="163" y="2118"/>
                  </a:lnTo>
                  <a:lnTo>
                    <a:pt x="170" y="2093"/>
                  </a:lnTo>
                  <a:lnTo>
                    <a:pt x="178" y="2066"/>
                  </a:lnTo>
                  <a:lnTo>
                    <a:pt x="185" y="2038"/>
                  </a:lnTo>
                  <a:lnTo>
                    <a:pt x="199" y="1985"/>
                  </a:lnTo>
                  <a:lnTo>
                    <a:pt x="205" y="1961"/>
                  </a:lnTo>
                  <a:lnTo>
                    <a:pt x="211" y="1940"/>
                  </a:lnTo>
                  <a:lnTo>
                    <a:pt x="215" y="1924"/>
                  </a:lnTo>
                  <a:lnTo>
                    <a:pt x="218" y="1912"/>
                  </a:lnTo>
                  <a:lnTo>
                    <a:pt x="220" y="1898"/>
                  </a:lnTo>
                  <a:lnTo>
                    <a:pt x="220" y="1883"/>
                  </a:lnTo>
                  <a:lnTo>
                    <a:pt x="218" y="1867"/>
                  </a:lnTo>
                  <a:lnTo>
                    <a:pt x="217" y="1850"/>
                  </a:lnTo>
                  <a:lnTo>
                    <a:pt x="219" y="1830"/>
                  </a:lnTo>
                  <a:lnTo>
                    <a:pt x="223" y="1809"/>
                  </a:lnTo>
                  <a:lnTo>
                    <a:pt x="229" y="1786"/>
                  </a:lnTo>
                  <a:lnTo>
                    <a:pt x="232" y="1759"/>
                  </a:lnTo>
                  <a:lnTo>
                    <a:pt x="232" y="1731"/>
                  </a:lnTo>
                  <a:lnTo>
                    <a:pt x="230" y="1703"/>
                  </a:lnTo>
                  <a:lnTo>
                    <a:pt x="228" y="1678"/>
                  </a:lnTo>
                  <a:lnTo>
                    <a:pt x="225" y="1654"/>
                  </a:lnTo>
                  <a:lnTo>
                    <a:pt x="223" y="1639"/>
                  </a:lnTo>
                  <a:lnTo>
                    <a:pt x="225" y="1619"/>
                  </a:lnTo>
                  <a:lnTo>
                    <a:pt x="226" y="1596"/>
                  </a:lnTo>
                  <a:lnTo>
                    <a:pt x="229" y="1572"/>
                  </a:lnTo>
                  <a:lnTo>
                    <a:pt x="234" y="1547"/>
                  </a:lnTo>
                  <a:lnTo>
                    <a:pt x="239" y="1522"/>
                  </a:lnTo>
                  <a:lnTo>
                    <a:pt x="242" y="1498"/>
                  </a:lnTo>
                  <a:lnTo>
                    <a:pt x="247" y="1479"/>
                  </a:lnTo>
                  <a:lnTo>
                    <a:pt x="249" y="1462"/>
                  </a:lnTo>
                  <a:lnTo>
                    <a:pt x="250" y="1451"/>
                  </a:lnTo>
                  <a:lnTo>
                    <a:pt x="250" y="1430"/>
                  </a:lnTo>
                  <a:lnTo>
                    <a:pt x="248" y="1405"/>
                  </a:lnTo>
                  <a:lnTo>
                    <a:pt x="247" y="1377"/>
                  </a:lnTo>
                  <a:lnTo>
                    <a:pt x="248" y="1347"/>
                  </a:lnTo>
                  <a:lnTo>
                    <a:pt x="252" y="1318"/>
                  </a:lnTo>
                  <a:lnTo>
                    <a:pt x="257" y="1295"/>
                  </a:lnTo>
                  <a:lnTo>
                    <a:pt x="259" y="1269"/>
                  </a:lnTo>
                  <a:lnTo>
                    <a:pt x="261" y="1240"/>
                  </a:lnTo>
                  <a:lnTo>
                    <a:pt x="235" y="1231"/>
                  </a:lnTo>
                  <a:lnTo>
                    <a:pt x="211" y="1223"/>
                  </a:lnTo>
                  <a:lnTo>
                    <a:pt x="190" y="1215"/>
                  </a:lnTo>
                  <a:lnTo>
                    <a:pt x="170" y="1208"/>
                  </a:lnTo>
                  <a:lnTo>
                    <a:pt x="156" y="1203"/>
                  </a:lnTo>
                  <a:lnTo>
                    <a:pt x="146" y="1198"/>
                  </a:lnTo>
                  <a:lnTo>
                    <a:pt x="141" y="1197"/>
                  </a:lnTo>
                  <a:lnTo>
                    <a:pt x="140" y="1194"/>
                  </a:lnTo>
                  <a:lnTo>
                    <a:pt x="141" y="1186"/>
                  </a:lnTo>
                  <a:lnTo>
                    <a:pt x="145" y="1174"/>
                  </a:lnTo>
                  <a:lnTo>
                    <a:pt x="150" y="1160"/>
                  </a:lnTo>
                  <a:lnTo>
                    <a:pt x="168" y="1111"/>
                  </a:lnTo>
                  <a:lnTo>
                    <a:pt x="172" y="1096"/>
                  </a:lnTo>
                  <a:lnTo>
                    <a:pt x="176" y="1083"/>
                  </a:lnTo>
                  <a:lnTo>
                    <a:pt x="178" y="1072"/>
                  </a:lnTo>
                  <a:lnTo>
                    <a:pt x="183" y="1055"/>
                  </a:lnTo>
                  <a:lnTo>
                    <a:pt x="190" y="1036"/>
                  </a:lnTo>
                  <a:lnTo>
                    <a:pt x="197" y="1013"/>
                  </a:lnTo>
                  <a:lnTo>
                    <a:pt x="205" y="989"/>
                  </a:lnTo>
                  <a:lnTo>
                    <a:pt x="213" y="966"/>
                  </a:lnTo>
                  <a:lnTo>
                    <a:pt x="221" y="944"/>
                  </a:lnTo>
                  <a:lnTo>
                    <a:pt x="228" y="923"/>
                  </a:lnTo>
                  <a:lnTo>
                    <a:pt x="235" y="905"/>
                  </a:lnTo>
                  <a:lnTo>
                    <a:pt x="240" y="892"/>
                  </a:lnTo>
                  <a:lnTo>
                    <a:pt x="243" y="884"/>
                  </a:lnTo>
                  <a:lnTo>
                    <a:pt x="246" y="875"/>
                  </a:lnTo>
                  <a:lnTo>
                    <a:pt x="247" y="869"/>
                  </a:lnTo>
                  <a:lnTo>
                    <a:pt x="247" y="866"/>
                  </a:lnTo>
                  <a:lnTo>
                    <a:pt x="244" y="865"/>
                  </a:lnTo>
                  <a:lnTo>
                    <a:pt x="243" y="863"/>
                  </a:lnTo>
                  <a:lnTo>
                    <a:pt x="243" y="860"/>
                  </a:lnTo>
                  <a:lnTo>
                    <a:pt x="249" y="842"/>
                  </a:lnTo>
                  <a:lnTo>
                    <a:pt x="254" y="830"/>
                  </a:lnTo>
                  <a:lnTo>
                    <a:pt x="259" y="816"/>
                  </a:lnTo>
                  <a:lnTo>
                    <a:pt x="266" y="803"/>
                  </a:lnTo>
                  <a:lnTo>
                    <a:pt x="271" y="791"/>
                  </a:lnTo>
                  <a:lnTo>
                    <a:pt x="278" y="776"/>
                  </a:lnTo>
                  <a:lnTo>
                    <a:pt x="285" y="759"/>
                  </a:lnTo>
                  <a:lnTo>
                    <a:pt x="301" y="719"/>
                  </a:lnTo>
                  <a:lnTo>
                    <a:pt x="308" y="699"/>
                  </a:lnTo>
                  <a:lnTo>
                    <a:pt x="315" y="682"/>
                  </a:lnTo>
                  <a:lnTo>
                    <a:pt x="321" y="668"/>
                  </a:lnTo>
                  <a:lnTo>
                    <a:pt x="324" y="659"/>
                  </a:lnTo>
                  <a:lnTo>
                    <a:pt x="328" y="648"/>
                  </a:lnTo>
                  <a:lnTo>
                    <a:pt x="328" y="641"/>
                  </a:lnTo>
                  <a:lnTo>
                    <a:pt x="326" y="638"/>
                  </a:lnTo>
                  <a:lnTo>
                    <a:pt x="323" y="637"/>
                  </a:lnTo>
                  <a:lnTo>
                    <a:pt x="320" y="635"/>
                  </a:lnTo>
                  <a:lnTo>
                    <a:pt x="314" y="634"/>
                  </a:lnTo>
                  <a:lnTo>
                    <a:pt x="305" y="632"/>
                  </a:lnTo>
                  <a:lnTo>
                    <a:pt x="297" y="627"/>
                  </a:lnTo>
                  <a:lnTo>
                    <a:pt x="284" y="619"/>
                  </a:lnTo>
                  <a:lnTo>
                    <a:pt x="270" y="615"/>
                  </a:lnTo>
                  <a:lnTo>
                    <a:pt x="265" y="610"/>
                  </a:lnTo>
                  <a:lnTo>
                    <a:pt x="258" y="599"/>
                  </a:lnTo>
                  <a:lnTo>
                    <a:pt x="241" y="558"/>
                  </a:lnTo>
                  <a:lnTo>
                    <a:pt x="236" y="547"/>
                  </a:lnTo>
                  <a:lnTo>
                    <a:pt x="233" y="535"/>
                  </a:lnTo>
                  <a:lnTo>
                    <a:pt x="232" y="521"/>
                  </a:lnTo>
                  <a:lnTo>
                    <a:pt x="230" y="505"/>
                  </a:lnTo>
                  <a:lnTo>
                    <a:pt x="229" y="490"/>
                  </a:lnTo>
                  <a:lnTo>
                    <a:pt x="228" y="477"/>
                  </a:lnTo>
                  <a:lnTo>
                    <a:pt x="227" y="470"/>
                  </a:lnTo>
                  <a:lnTo>
                    <a:pt x="226" y="462"/>
                  </a:lnTo>
                  <a:lnTo>
                    <a:pt x="223" y="451"/>
                  </a:lnTo>
                  <a:lnTo>
                    <a:pt x="222" y="437"/>
                  </a:lnTo>
                  <a:lnTo>
                    <a:pt x="222" y="425"/>
                  </a:lnTo>
                  <a:lnTo>
                    <a:pt x="225" y="417"/>
                  </a:lnTo>
                  <a:lnTo>
                    <a:pt x="227" y="411"/>
                  </a:lnTo>
                  <a:lnTo>
                    <a:pt x="228" y="401"/>
                  </a:lnTo>
                  <a:lnTo>
                    <a:pt x="229" y="388"/>
                  </a:lnTo>
                  <a:lnTo>
                    <a:pt x="229" y="374"/>
                  </a:lnTo>
                  <a:lnTo>
                    <a:pt x="228" y="362"/>
                  </a:lnTo>
                  <a:lnTo>
                    <a:pt x="223" y="344"/>
                  </a:lnTo>
                  <a:lnTo>
                    <a:pt x="226" y="333"/>
                  </a:lnTo>
                  <a:lnTo>
                    <a:pt x="230" y="323"/>
                  </a:lnTo>
                  <a:lnTo>
                    <a:pt x="236" y="313"/>
                  </a:lnTo>
                  <a:lnTo>
                    <a:pt x="242" y="309"/>
                  </a:lnTo>
                  <a:lnTo>
                    <a:pt x="247" y="303"/>
                  </a:lnTo>
                  <a:lnTo>
                    <a:pt x="249" y="295"/>
                  </a:lnTo>
                  <a:lnTo>
                    <a:pt x="249" y="281"/>
                  </a:lnTo>
                  <a:lnTo>
                    <a:pt x="251" y="260"/>
                  </a:lnTo>
                  <a:lnTo>
                    <a:pt x="254" y="249"/>
                  </a:lnTo>
                  <a:lnTo>
                    <a:pt x="256" y="244"/>
                  </a:lnTo>
                  <a:lnTo>
                    <a:pt x="257" y="238"/>
                  </a:lnTo>
                  <a:lnTo>
                    <a:pt x="256" y="226"/>
                  </a:lnTo>
                  <a:lnTo>
                    <a:pt x="255" y="212"/>
                  </a:lnTo>
                  <a:lnTo>
                    <a:pt x="255" y="180"/>
                  </a:lnTo>
                  <a:lnTo>
                    <a:pt x="257" y="159"/>
                  </a:lnTo>
                  <a:lnTo>
                    <a:pt x="264" y="137"/>
                  </a:lnTo>
                  <a:lnTo>
                    <a:pt x="273" y="118"/>
                  </a:lnTo>
                  <a:lnTo>
                    <a:pt x="284" y="104"/>
                  </a:lnTo>
                  <a:lnTo>
                    <a:pt x="294" y="97"/>
                  </a:lnTo>
                  <a:lnTo>
                    <a:pt x="309" y="91"/>
                  </a:lnTo>
                  <a:lnTo>
                    <a:pt x="329" y="86"/>
                  </a:lnTo>
                  <a:lnTo>
                    <a:pt x="349" y="84"/>
                  </a:lnTo>
                  <a:lnTo>
                    <a:pt x="367" y="82"/>
                  </a:lnTo>
                  <a:lnTo>
                    <a:pt x="400" y="80"/>
                  </a:lnTo>
                  <a:lnTo>
                    <a:pt x="419" y="77"/>
                  </a:lnTo>
                  <a:lnTo>
                    <a:pt x="440" y="75"/>
                  </a:lnTo>
                  <a:lnTo>
                    <a:pt x="460" y="73"/>
                  </a:lnTo>
                  <a:lnTo>
                    <a:pt x="479" y="71"/>
                  </a:lnTo>
                  <a:lnTo>
                    <a:pt x="492" y="70"/>
                  </a:lnTo>
                  <a:lnTo>
                    <a:pt x="504" y="68"/>
                  </a:lnTo>
                  <a:lnTo>
                    <a:pt x="513" y="61"/>
                  </a:lnTo>
                  <a:lnTo>
                    <a:pt x="523" y="53"/>
                  </a:lnTo>
                  <a:lnTo>
                    <a:pt x="528" y="45"/>
                  </a:lnTo>
                  <a:lnTo>
                    <a:pt x="533" y="38"/>
                  </a:lnTo>
                  <a:lnTo>
                    <a:pt x="534" y="35"/>
                  </a:lnTo>
                  <a:lnTo>
                    <a:pt x="538" y="30"/>
                  </a:lnTo>
                  <a:lnTo>
                    <a:pt x="542" y="20"/>
                  </a:lnTo>
                  <a:lnTo>
                    <a:pt x="546" y="12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60" name="Group 15">
            <a:extLst>
              <a:ext uri="{FF2B5EF4-FFF2-40B4-BE49-F238E27FC236}">
                <a16:creationId xmlns:a16="http://schemas.microsoft.com/office/drawing/2014/main" id="{394AA54B-418B-43C4-990A-9DA44A14464E}"/>
              </a:ext>
            </a:extLst>
          </p:cNvPr>
          <p:cNvGrpSpPr/>
          <p:nvPr/>
        </p:nvGrpSpPr>
        <p:grpSpPr>
          <a:xfrm>
            <a:off x="3312633" y="2936958"/>
            <a:ext cx="765514" cy="2816724"/>
            <a:chOff x="1536700" y="927100"/>
            <a:chExt cx="939800" cy="3419475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B4A37F6-06E1-44A9-B8CA-D64BB49A7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063" y="927100"/>
              <a:ext cx="322263" cy="546100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39" y="5"/>
                </a:cxn>
                <a:cxn ang="0">
                  <a:pos x="169" y="21"/>
                </a:cxn>
                <a:cxn ang="0">
                  <a:pos x="189" y="49"/>
                </a:cxn>
                <a:cxn ang="0">
                  <a:pos x="198" y="82"/>
                </a:cxn>
                <a:cxn ang="0">
                  <a:pos x="198" y="116"/>
                </a:cxn>
                <a:cxn ang="0">
                  <a:pos x="194" y="141"/>
                </a:cxn>
                <a:cxn ang="0">
                  <a:pos x="197" y="139"/>
                </a:cxn>
                <a:cxn ang="0">
                  <a:pos x="202" y="141"/>
                </a:cxn>
                <a:cxn ang="0">
                  <a:pos x="203" y="151"/>
                </a:cxn>
                <a:cxn ang="0">
                  <a:pos x="202" y="156"/>
                </a:cxn>
                <a:cxn ang="0">
                  <a:pos x="198" y="174"/>
                </a:cxn>
                <a:cxn ang="0">
                  <a:pos x="196" y="191"/>
                </a:cxn>
                <a:cxn ang="0">
                  <a:pos x="193" y="206"/>
                </a:cxn>
                <a:cxn ang="0">
                  <a:pos x="188" y="212"/>
                </a:cxn>
                <a:cxn ang="0">
                  <a:pos x="183" y="210"/>
                </a:cxn>
                <a:cxn ang="0">
                  <a:pos x="181" y="210"/>
                </a:cxn>
                <a:cxn ang="0">
                  <a:pos x="179" y="222"/>
                </a:cxn>
                <a:cxn ang="0">
                  <a:pos x="176" y="232"/>
                </a:cxn>
                <a:cxn ang="0">
                  <a:pos x="164" y="256"/>
                </a:cxn>
                <a:cxn ang="0">
                  <a:pos x="159" y="271"/>
                </a:cxn>
                <a:cxn ang="0">
                  <a:pos x="160" y="284"/>
                </a:cxn>
                <a:cxn ang="0">
                  <a:pos x="168" y="312"/>
                </a:cxn>
                <a:cxn ang="0">
                  <a:pos x="162" y="316"/>
                </a:cxn>
                <a:cxn ang="0">
                  <a:pos x="146" y="329"/>
                </a:cxn>
                <a:cxn ang="0">
                  <a:pos x="142" y="334"/>
                </a:cxn>
                <a:cxn ang="0">
                  <a:pos x="123" y="338"/>
                </a:cxn>
                <a:cxn ang="0">
                  <a:pos x="106" y="343"/>
                </a:cxn>
                <a:cxn ang="0">
                  <a:pos x="100" y="343"/>
                </a:cxn>
                <a:cxn ang="0">
                  <a:pos x="81" y="338"/>
                </a:cxn>
                <a:cxn ang="0">
                  <a:pos x="60" y="332"/>
                </a:cxn>
                <a:cxn ang="0">
                  <a:pos x="48" y="329"/>
                </a:cxn>
                <a:cxn ang="0">
                  <a:pos x="40" y="323"/>
                </a:cxn>
                <a:cxn ang="0">
                  <a:pos x="26" y="313"/>
                </a:cxn>
                <a:cxn ang="0">
                  <a:pos x="18" y="307"/>
                </a:cxn>
                <a:cxn ang="0">
                  <a:pos x="20" y="300"/>
                </a:cxn>
                <a:cxn ang="0">
                  <a:pos x="23" y="287"/>
                </a:cxn>
                <a:cxn ang="0">
                  <a:pos x="25" y="280"/>
                </a:cxn>
                <a:cxn ang="0">
                  <a:pos x="26" y="262"/>
                </a:cxn>
                <a:cxn ang="0">
                  <a:pos x="27" y="249"/>
                </a:cxn>
                <a:cxn ang="0">
                  <a:pos x="19" y="222"/>
                </a:cxn>
                <a:cxn ang="0">
                  <a:pos x="15" y="209"/>
                </a:cxn>
                <a:cxn ang="0">
                  <a:pos x="7" y="203"/>
                </a:cxn>
                <a:cxn ang="0">
                  <a:pos x="2" y="191"/>
                </a:cxn>
                <a:cxn ang="0">
                  <a:pos x="0" y="150"/>
                </a:cxn>
                <a:cxn ang="0">
                  <a:pos x="2" y="136"/>
                </a:cxn>
                <a:cxn ang="0">
                  <a:pos x="6" y="134"/>
                </a:cxn>
                <a:cxn ang="0">
                  <a:pos x="12" y="128"/>
                </a:cxn>
                <a:cxn ang="0">
                  <a:pos x="13" y="99"/>
                </a:cxn>
                <a:cxn ang="0">
                  <a:pos x="16" y="71"/>
                </a:cxn>
                <a:cxn ang="0">
                  <a:pos x="28" y="39"/>
                </a:cxn>
                <a:cxn ang="0">
                  <a:pos x="47" y="15"/>
                </a:cxn>
                <a:cxn ang="0">
                  <a:pos x="71" y="5"/>
                </a:cxn>
                <a:cxn ang="0">
                  <a:pos x="101" y="0"/>
                </a:cxn>
              </a:cxnLst>
              <a:rect l="0" t="0" r="r" b="b"/>
              <a:pathLst>
                <a:path w="203" h="344">
                  <a:moveTo>
                    <a:pt x="101" y="0"/>
                  </a:moveTo>
                  <a:lnTo>
                    <a:pt x="113" y="0"/>
                  </a:lnTo>
                  <a:lnTo>
                    <a:pt x="125" y="1"/>
                  </a:lnTo>
                  <a:lnTo>
                    <a:pt x="139" y="5"/>
                  </a:lnTo>
                  <a:lnTo>
                    <a:pt x="156" y="11"/>
                  </a:lnTo>
                  <a:lnTo>
                    <a:pt x="169" y="21"/>
                  </a:lnTo>
                  <a:lnTo>
                    <a:pt x="181" y="34"/>
                  </a:lnTo>
                  <a:lnTo>
                    <a:pt x="189" y="49"/>
                  </a:lnTo>
                  <a:lnTo>
                    <a:pt x="195" y="65"/>
                  </a:lnTo>
                  <a:lnTo>
                    <a:pt x="198" y="82"/>
                  </a:lnTo>
                  <a:lnTo>
                    <a:pt x="200" y="100"/>
                  </a:lnTo>
                  <a:lnTo>
                    <a:pt x="198" y="116"/>
                  </a:lnTo>
                  <a:lnTo>
                    <a:pt x="196" y="131"/>
                  </a:lnTo>
                  <a:lnTo>
                    <a:pt x="194" y="141"/>
                  </a:lnTo>
                  <a:lnTo>
                    <a:pt x="196" y="141"/>
                  </a:lnTo>
                  <a:lnTo>
                    <a:pt x="197" y="139"/>
                  </a:lnTo>
                  <a:lnTo>
                    <a:pt x="200" y="139"/>
                  </a:lnTo>
                  <a:lnTo>
                    <a:pt x="202" y="141"/>
                  </a:lnTo>
                  <a:lnTo>
                    <a:pt x="203" y="142"/>
                  </a:lnTo>
                  <a:lnTo>
                    <a:pt x="203" y="151"/>
                  </a:lnTo>
                  <a:lnTo>
                    <a:pt x="202" y="153"/>
                  </a:lnTo>
                  <a:lnTo>
                    <a:pt x="202" y="156"/>
                  </a:lnTo>
                  <a:lnTo>
                    <a:pt x="201" y="163"/>
                  </a:lnTo>
                  <a:lnTo>
                    <a:pt x="198" y="174"/>
                  </a:lnTo>
                  <a:lnTo>
                    <a:pt x="197" y="184"/>
                  </a:lnTo>
                  <a:lnTo>
                    <a:pt x="196" y="191"/>
                  </a:lnTo>
                  <a:lnTo>
                    <a:pt x="195" y="199"/>
                  </a:lnTo>
                  <a:lnTo>
                    <a:pt x="193" y="206"/>
                  </a:lnTo>
                  <a:lnTo>
                    <a:pt x="190" y="209"/>
                  </a:lnTo>
                  <a:lnTo>
                    <a:pt x="188" y="212"/>
                  </a:lnTo>
                  <a:lnTo>
                    <a:pt x="186" y="210"/>
                  </a:lnTo>
                  <a:lnTo>
                    <a:pt x="183" y="210"/>
                  </a:lnTo>
                  <a:lnTo>
                    <a:pt x="182" y="209"/>
                  </a:lnTo>
                  <a:lnTo>
                    <a:pt x="181" y="210"/>
                  </a:lnTo>
                  <a:lnTo>
                    <a:pt x="180" y="215"/>
                  </a:lnTo>
                  <a:lnTo>
                    <a:pt x="179" y="222"/>
                  </a:lnTo>
                  <a:lnTo>
                    <a:pt x="178" y="228"/>
                  </a:lnTo>
                  <a:lnTo>
                    <a:pt x="176" y="232"/>
                  </a:lnTo>
                  <a:lnTo>
                    <a:pt x="173" y="239"/>
                  </a:lnTo>
                  <a:lnTo>
                    <a:pt x="164" y="256"/>
                  </a:lnTo>
                  <a:lnTo>
                    <a:pt x="160" y="263"/>
                  </a:lnTo>
                  <a:lnTo>
                    <a:pt x="159" y="271"/>
                  </a:lnTo>
                  <a:lnTo>
                    <a:pt x="159" y="278"/>
                  </a:lnTo>
                  <a:lnTo>
                    <a:pt x="160" y="284"/>
                  </a:lnTo>
                  <a:lnTo>
                    <a:pt x="161" y="286"/>
                  </a:lnTo>
                  <a:lnTo>
                    <a:pt x="168" y="312"/>
                  </a:lnTo>
                  <a:lnTo>
                    <a:pt x="167" y="313"/>
                  </a:lnTo>
                  <a:lnTo>
                    <a:pt x="162" y="316"/>
                  </a:lnTo>
                  <a:lnTo>
                    <a:pt x="151" y="326"/>
                  </a:lnTo>
                  <a:lnTo>
                    <a:pt x="146" y="329"/>
                  </a:lnTo>
                  <a:lnTo>
                    <a:pt x="145" y="331"/>
                  </a:lnTo>
                  <a:lnTo>
                    <a:pt x="142" y="334"/>
                  </a:lnTo>
                  <a:lnTo>
                    <a:pt x="133" y="336"/>
                  </a:lnTo>
                  <a:lnTo>
                    <a:pt x="123" y="338"/>
                  </a:lnTo>
                  <a:lnTo>
                    <a:pt x="114" y="342"/>
                  </a:lnTo>
                  <a:lnTo>
                    <a:pt x="106" y="343"/>
                  </a:lnTo>
                  <a:lnTo>
                    <a:pt x="102" y="344"/>
                  </a:lnTo>
                  <a:lnTo>
                    <a:pt x="100" y="343"/>
                  </a:lnTo>
                  <a:lnTo>
                    <a:pt x="92" y="341"/>
                  </a:lnTo>
                  <a:lnTo>
                    <a:pt x="81" y="338"/>
                  </a:lnTo>
                  <a:lnTo>
                    <a:pt x="71" y="335"/>
                  </a:lnTo>
                  <a:lnTo>
                    <a:pt x="60" y="332"/>
                  </a:lnTo>
                  <a:lnTo>
                    <a:pt x="52" y="330"/>
                  </a:lnTo>
                  <a:lnTo>
                    <a:pt x="48" y="329"/>
                  </a:lnTo>
                  <a:lnTo>
                    <a:pt x="45" y="328"/>
                  </a:lnTo>
                  <a:lnTo>
                    <a:pt x="40" y="323"/>
                  </a:lnTo>
                  <a:lnTo>
                    <a:pt x="33" y="317"/>
                  </a:lnTo>
                  <a:lnTo>
                    <a:pt x="26" y="313"/>
                  </a:lnTo>
                  <a:lnTo>
                    <a:pt x="20" y="308"/>
                  </a:lnTo>
                  <a:lnTo>
                    <a:pt x="18" y="307"/>
                  </a:lnTo>
                  <a:lnTo>
                    <a:pt x="19" y="305"/>
                  </a:lnTo>
                  <a:lnTo>
                    <a:pt x="20" y="300"/>
                  </a:lnTo>
                  <a:lnTo>
                    <a:pt x="22" y="293"/>
                  </a:lnTo>
                  <a:lnTo>
                    <a:pt x="23" y="287"/>
                  </a:lnTo>
                  <a:lnTo>
                    <a:pt x="25" y="285"/>
                  </a:lnTo>
                  <a:lnTo>
                    <a:pt x="25" y="280"/>
                  </a:lnTo>
                  <a:lnTo>
                    <a:pt x="26" y="271"/>
                  </a:lnTo>
                  <a:lnTo>
                    <a:pt x="26" y="262"/>
                  </a:lnTo>
                  <a:lnTo>
                    <a:pt x="27" y="255"/>
                  </a:lnTo>
                  <a:lnTo>
                    <a:pt x="27" y="249"/>
                  </a:lnTo>
                  <a:lnTo>
                    <a:pt x="22" y="230"/>
                  </a:lnTo>
                  <a:lnTo>
                    <a:pt x="19" y="222"/>
                  </a:lnTo>
                  <a:lnTo>
                    <a:pt x="18" y="216"/>
                  </a:lnTo>
                  <a:lnTo>
                    <a:pt x="15" y="209"/>
                  </a:lnTo>
                  <a:lnTo>
                    <a:pt x="8" y="206"/>
                  </a:lnTo>
                  <a:lnTo>
                    <a:pt x="7" y="203"/>
                  </a:lnTo>
                  <a:lnTo>
                    <a:pt x="5" y="200"/>
                  </a:lnTo>
                  <a:lnTo>
                    <a:pt x="2" y="191"/>
                  </a:lnTo>
                  <a:lnTo>
                    <a:pt x="0" y="167"/>
                  </a:lnTo>
                  <a:lnTo>
                    <a:pt x="0" y="150"/>
                  </a:lnTo>
                  <a:lnTo>
                    <a:pt x="1" y="142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34"/>
                  </a:lnTo>
                  <a:lnTo>
                    <a:pt x="13" y="137"/>
                  </a:lnTo>
                  <a:lnTo>
                    <a:pt x="12" y="128"/>
                  </a:lnTo>
                  <a:lnTo>
                    <a:pt x="12" y="115"/>
                  </a:lnTo>
                  <a:lnTo>
                    <a:pt x="13" y="99"/>
                  </a:lnTo>
                  <a:lnTo>
                    <a:pt x="15" y="84"/>
                  </a:lnTo>
                  <a:lnTo>
                    <a:pt x="16" y="71"/>
                  </a:lnTo>
                  <a:lnTo>
                    <a:pt x="20" y="56"/>
                  </a:lnTo>
                  <a:lnTo>
                    <a:pt x="28" y="39"/>
                  </a:lnTo>
                  <a:lnTo>
                    <a:pt x="37" y="25"/>
                  </a:lnTo>
                  <a:lnTo>
                    <a:pt x="47" y="15"/>
                  </a:lnTo>
                  <a:lnTo>
                    <a:pt x="57" y="8"/>
                  </a:lnTo>
                  <a:lnTo>
                    <a:pt x="71" y="5"/>
                  </a:lnTo>
                  <a:lnTo>
                    <a:pt x="86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20B88892-D0E1-4644-8F20-4B92AE0B0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6700" y="1343025"/>
              <a:ext cx="939800" cy="3003550"/>
            </a:xfrm>
            <a:custGeom>
              <a:avLst/>
              <a:gdLst/>
              <a:ahLst/>
              <a:cxnLst>
                <a:cxn ang="0">
                  <a:pos x="116" y="936"/>
                </a:cxn>
                <a:cxn ang="0">
                  <a:pos x="116" y="887"/>
                </a:cxn>
                <a:cxn ang="0">
                  <a:pos x="241" y="8"/>
                </a:cxn>
                <a:cxn ang="0">
                  <a:pos x="253" y="83"/>
                </a:cxn>
                <a:cxn ang="0">
                  <a:pos x="328" y="333"/>
                </a:cxn>
                <a:cxn ang="0">
                  <a:pos x="320" y="475"/>
                </a:cxn>
                <a:cxn ang="0">
                  <a:pos x="362" y="625"/>
                </a:cxn>
                <a:cxn ang="0">
                  <a:pos x="366" y="594"/>
                </a:cxn>
                <a:cxn ang="0">
                  <a:pos x="350" y="433"/>
                </a:cxn>
                <a:cxn ang="0">
                  <a:pos x="325" y="246"/>
                </a:cxn>
                <a:cxn ang="0">
                  <a:pos x="327" y="138"/>
                </a:cxn>
                <a:cxn ang="0">
                  <a:pos x="363" y="97"/>
                </a:cxn>
                <a:cxn ang="0">
                  <a:pos x="369" y="172"/>
                </a:cxn>
                <a:cxn ang="0">
                  <a:pos x="416" y="272"/>
                </a:cxn>
                <a:cxn ang="0">
                  <a:pos x="452" y="454"/>
                </a:cxn>
                <a:cxn ang="0">
                  <a:pos x="461" y="607"/>
                </a:cxn>
                <a:cxn ang="0">
                  <a:pos x="503" y="623"/>
                </a:cxn>
                <a:cxn ang="0">
                  <a:pos x="485" y="510"/>
                </a:cxn>
                <a:cxn ang="0">
                  <a:pos x="454" y="366"/>
                </a:cxn>
                <a:cxn ang="0">
                  <a:pos x="431" y="187"/>
                </a:cxn>
                <a:cxn ang="0">
                  <a:pos x="403" y="67"/>
                </a:cxn>
                <a:cxn ang="0">
                  <a:pos x="416" y="40"/>
                </a:cxn>
                <a:cxn ang="0">
                  <a:pos x="531" y="83"/>
                </a:cxn>
                <a:cxn ang="0">
                  <a:pos x="558" y="193"/>
                </a:cxn>
                <a:cxn ang="0">
                  <a:pos x="578" y="365"/>
                </a:cxn>
                <a:cxn ang="0">
                  <a:pos x="592" y="493"/>
                </a:cxn>
                <a:cxn ang="0">
                  <a:pos x="585" y="603"/>
                </a:cxn>
                <a:cxn ang="0">
                  <a:pos x="576" y="752"/>
                </a:cxn>
                <a:cxn ang="0">
                  <a:pos x="573" y="846"/>
                </a:cxn>
                <a:cxn ang="0">
                  <a:pos x="539" y="1024"/>
                </a:cxn>
                <a:cxn ang="0">
                  <a:pos x="498" y="1166"/>
                </a:cxn>
                <a:cxn ang="0">
                  <a:pos x="473" y="1239"/>
                </a:cxn>
                <a:cxn ang="0">
                  <a:pos x="449" y="1322"/>
                </a:cxn>
                <a:cxn ang="0">
                  <a:pos x="422" y="1410"/>
                </a:cxn>
                <a:cxn ang="0">
                  <a:pos x="373" y="1531"/>
                </a:cxn>
                <a:cxn ang="0">
                  <a:pos x="386" y="1622"/>
                </a:cxn>
                <a:cxn ang="0">
                  <a:pos x="384" y="1748"/>
                </a:cxn>
                <a:cxn ang="0">
                  <a:pos x="357" y="1805"/>
                </a:cxn>
                <a:cxn ang="0">
                  <a:pos x="380" y="1878"/>
                </a:cxn>
                <a:cxn ang="0">
                  <a:pos x="279" y="1888"/>
                </a:cxn>
                <a:cxn ang="0">
                  <a:pos x="258" y="1823"/>
                </a:cxn>
                <a:cxn ang="0">
                  <a:pos x="267" y="1734"/>
                </a:cxn>
                <a:cxn ang="0">
                  <a:pos x="250" y="1662"/>
                </a:cxn>
                <a:cxn ang="0">
                  <a:pos x="228" y="1568"/>
                </a:cxn>
                <a:cxn ang="0">
                  <a:pos x="210" y="1443"/>
                </a:cxn>
                <a:cxn ang="0">
                  <a:pos x="198" y="1253"/>
                </a:cxn>
                <a:cxn ang="0">
                  <a:pos x="184" y="1063"/>
                </a:cxn>
                <a:cxn ang="0">
                  <a:pos x="155" y="926"/>
                </a:cxn>
                <a:cxn ang="0">
                  <a:pos x="139" y="964"/>
                </a:cxn>
                <a:cxn ang="0">
                  <a:pos x="144" y="980"/>
                </a:cxn>
                <a:cxn ang="0">
                  <a:pos x="108" y="974"/>
                </a:cxn>
                <a:cxn ang="0">
                  <a:pos x="83" y="964"/>
                </a:cxn>
                <a:cxn ang="0">
                  <a:pos x="50" y="911"/>
                </a:cxn>
                <a:cxn ang="0">
                  <a:pos x="19" y="845"/>
                </a:cxn>
                <a:cxn ang="0">
                  <a:pos x="5" y="657"/>
                </a:cxn>
                <a:cxn ang="0">
                  <a:pos x="7" y="476"/>
                </a:cxn>
                <a:cxn ang="0">
                  <a:pos x="13" y="225"/>
                </a:cxn>
                <a:cxn ang="0">
                  <a:pos x="39" y="110"/>
                </a:cxn>
                <a:cxn ang="0">
                  <a:pos x="153" y="58"/>
                </a:cxn>
                <a:cxn ang="0">
                  <a:pos x="242" y="2"/>
                </a:cxn>
              </a:cxnLst>
              <a:rect l="0" t="0" r="r" b="b"/>
              <a:pathLst>
                <a:path w="592" h="1892">
                  <a:moveTo>
                    <a:pt x="116" y="887"/>
                  </a:moveTo>
                  <a:lnTo>
                    <a:pt x="115" y="892"/>
                  </a:lnTo>
                  <a:lnTo>
                    <a:pt x="112" y="899"/>
                  </a:lnTo>
                  <a:lnTo>
                    <a:pt x="111" y="908"/>
                  </a:lnTo>
                  <a:lnTo>
                    <a:pt x="111" y="915"/>
                  </a:lnTo>
                  <a:lnTo>
                    <a:pt x="112" y="926"/>
                  </a:lnTo>
                  <a:lnTo>
                    <a:pt x="115" y="935"/>
                  </a:lnTo>
                  <a:lnTo>
                    <a:pt x="116" y="936"/>
                  </a:lnTo>
                  <a:lnTo>
                    <a:pt x="117" y="935"/>
                  </a:lnTo>
                  <a:lnTo>
                    <a:pt x="117" y="933"/>
                  </a:lnTo>
                  <a:lnTo>
                    <a:pt x="118" y="931"/>
                  </a:lnTo>
                  <a:lnTo>
                    <a:pt x="118" y="921"/>
                  </a:lnTo>
                  <a:lnTo>
                    <a:pt x="117" y="910"/>
                  </a:lnTo>
                  <a:lnTo>
                    <a:pt x="117" y="900"/>
                  </a:lnTo>
                  <a:lnTo>
                    <a:pt x="116" y="890"/>
                  </a:lnTo>
                  <a:lnTo>
                    <a:pt x="116" y="887"/>
                  </a:lnTo>
                  <a:close/>
                  <a:moveTo>
                    <a:pt x="383" y="632"/>
                  </a:moveTo>
                  <a:lnTo>
                    <a:pt x="388" y="633"/>
                  </a:lnTo>
                  <a:lnTo>
                    <a:pt x="395" y="635"/>
                  </a:lnTo>
                  <a:lnTo>
                    <a:pt x="383" y="632"/>
                  </a:lnTo>
                  <a:close/>
                  <a:moveTo>
                    <a:pt x="245" y="0"/>
                  </a:moveTo>
                  <a:lnTo>
                    <a:pt x="243" y="1"/>
                  </a:lnTo>
                  <a:lnTo>
                    <a:pt x="243" y="3"/>
                  </a:lnTo>
                  <a:lnTo>
                    <a:pt x="241" y="8"/>
                  </a:lnTo>
                  <a:lnTo>
                    <a:pt x="240" y="11"/>
                  </a:lnTo>
                  <a:lnTo>
                    <a:pt x="239" y="14"/>
                  </a:lnTo>
                  <a:lnTo>
                    <a:pt x="238" y="22"/>
                  </a:lnTo>
                  <a:lnTo>
                    <a:pt x="239" y="33"/>
                  </a:lnTo>
                  <a:lnTo>
                    <a:pt x="241" y="46"/>
                  </a:lnTo>
                  <a:lnTo>
                    <a:pt x="243" y="58"/>
                  </a:lnTo>
                  <a:lnTo>
                    <a:pt x="248" y="72"/>
                  </a:lnTo>
                  <a:lnTo>
                    <a:pt x="253" y="83"/>
                  </a:lnTo>
                  <a:lnTo>
                    <a:pt x="279" y="164"/>
                  </a:lnTo>
                  <a:lnTo>
                    <a:pt x="285" y="183"/>
                  </a:lnTo>
                  <a:lnTo>
                    <a:pt x="292" y="205"/>
                  </a:lnTo>
                  <a:lnTo>
                    <a:pt x="299" y="231"/>
                  </a:lnTo>
                  <a:lnTo>
                    <a:pt x="313" y="280"/>
                  </a:lnTo>
                  <a:lnTo>
                    <a:pt x="319" y="302"/>
                  </a:lnTo>
                  <a:lnTo>
                    <a:pt x="325" y="321"/>
                  </a:lnTo>
                  <a:lnTo>
                    <a:pt x="328" y="333"/>
                  </a:lnTo>
                  <a:lnTo>
                    <a:pt x="334" y="354"/>
                  </a:lnTo>
                  <a:lnTo>
                    <a:pt x="336" y="373"/>
                  </a:lnTo>
                  <a:lnTo>
                    <a:pt x="337" y="389"/>
                  </a:lnTo>
                  <a:lnTo>
                    <a:pt x="335" y="407"/>
                  </a:lnTo>
                  <a:lnTo>
                    <a:pt x="333" y="416"/>
                  </a:lnTo>
                  <a:lnTo>
                    <a:pt x="329" y="431"/>
                  </a:lnTo>
                  <a:lnTo>
                    <a:pt x="326" y="452"/>
                  </a:lnTo>
                  <a:lnTo>
                    <a:pt x="320" y="475"/>
                  </a:lnTo>
                  <a:lnTo>
                    <a:pt x="308" y="531"/>
                  </a:lnTo>
                  <a:lnTo>
                    <a:pt x="303" y="560"/>
                  </a:lnTo>
                  <a:lnTo>
                    <a:pt x="297" y="587"/>
                  </a:lnTo>
                  <a:lnTo>
                    <a:pt x="291" y="612"/>
                  </a:lnTo>
                  <a:lnTo>
                    <a:pt x="313" y="617"/>
                  </a:lnTo>
                  <a:lnTo>
                    <a:pt x="336" y="623"/>
                  </a:lnTo>
                  <a:lnTo>
                    <a:pt x="359" y="628"/>
                  </a:lnTo>
                  <a:lnTo>
                    <a:pt x="362" y="625"/>
                  </a:lnTo>
                  <a:lnTo>
                    <a:pt x="369" y="625"/>
                  </a:lnTo>
                  <a:lnTo>
                    <a:pt x="387" y="626"/>
                  </a:lnTo>
                  <a:lnTo>
                    <a:pt x="380" y="619"/>
                  </a:lnTo>
                  <a:lnTo>
                    <a:pt x="374" y="615"/>
                  </a:lnTo>
                  <a:lnTo>
                    <a:pt x="370" y="611"/>
                  </a:lnTo>
                  <a:lnTo>
                    <a:pt x="369" y="609"/>
                  </a:lnTo>
                  <a:lnTo>
                    <a:pt x="367" y="604"/>
                  </a:lnTo>
                  <a:lnTo>
                    <a:pt x="366" y="594"/>
                  </a:lnTo>
                  <a:lnTo>
                    <a:pt x="365" y="578"/>
                  </a:lnTo>
                  <a:lnTo>
                    <a:pt x="363" y="559"/>
                  </a:lnTo>
                  <a:lnTo>
                    <a:pt x="360" y="537"/>
                  </a:lnTo>
                  <a:lnTo>
                    <a:pt x="359" y="515"/>
                  </a:lnTo>
                  <a:lnTo>
                    <a:pt x="356" y="492"/>
                  </a:lnTo>
                  <a:lnTo>
                    <a:pt x="354" y="469"/>
                  </a:lnTo>
                  <a:lnTo>
                    <a:pt x="352" y="450"/>
                  </a:lnTo>
                  <a:lnTo>
                    <a:pt x="350" y="433"/>
                  </a:lnTo>
                  <a:lnTo>
                    <a:pt x="348" y="415"/>
                  </a:lnTo>
                  <a:lnTo>
                    <a:pt x="345" y="393"/>
                  </a:lnTo>
                  <a:lnTo>
                    <a:pt x="342" y="368"/>
                  </a:lnTo>
                  <a:lnTo>
                    <a:pt x="335" y="317"/>
                  </a:lnTo>
                  <a:lnTo>
                    <a:pt x="332" y="294"/>
                  </a:lnTo>
                  <a:lnTo>
                    <a:pt x="328" y="273"/>
                  </a:lnTo>
                  <a:lnTo>
                    <a:pt x="326" y="257"/>
                  </a:lnTo>
                  <a:lnTo>
                    <a:pt x="325" y="246"/>
                  </a:lnTo>
                  <a:lnTo>
                    <a:pt x="321" y="229"/>
                  </a:lnTo>
                  <a:lnTo>
                    <a:pt x="319" y="215"/>
                  </a:lnTo>
                  <a:lnTo>
                    <a:pt x="319" y="200"/>
                  </a:lnTo>
                  <a:lnTo>
                    <a:pt x="320" y="183"/>
                  </a:lnTo>
                  <a:lnTo>
                    <a:pt x="321" y="172"/>
                  </a:lnTo>
                  <a:lnTo>
                    <a:pt x="323" y="164"/>
                  </a:lnTo>
                  <a:lnTo>
                    <a:pt x="326" y="150"/>
                  </a:lnTo>
                  <a:lnTo>
                    <a:pt x="327" y="138"/>
                  </a:lnTo>
                  <a:lnTo>
                    <a:pt x="328" y="127"/>
                  </a:lnTo>
                  <a:lnTo>
                    <a:pt x="329" y="118"/>
                  </a:lnTo>
                  <a:lnTo>
                    <a:pt x="329" y="115"/>
                  </a:lnTo>
                  <a:lnTo>
                    <a:pt x="341" y="82"/>
                  </a:lnTo>
                  <a:lnTo>
                    <a:pt x="349" y="82"/>
                  </a:lnTo>
                  <a:lnTo>
                    <a:pt x="356" y="84"/>
                  </a:lnTo>
                  <a:lnTo>
                    <a:pt x="358" y="87"/>
                  </a:lnTo>
                  <a:lnTo>
                    <a:pt x="363" y="97"/>
                  </a:lnTo>
                  <a:lnTo>
                    <a:pt x="364" y="105"/>
                  </a:lnTo>
                  <a:lnTo>
                    <a:pt x="362" y="114"/>
                  </a:lnTo>
                  <a:lnTo>
                    <a:pt x="358" y="121"/>
                  </a:lnTo>
                  <a:lnTo>
                    <a:pt x="355" y="126"/>
                  </a:lnTo>
                  <a:lnTo>
                    <a:pt x="355" y="132"/>
                  </a:lnTo>
                  <a:lnTo>
                    <a:pt x="358" y="146"/>
                  </a:lnTo>
                  <a:lnTo>
                    <a:pt x="364" y="160"/>
                  </a:lnTo>
                  <a:lnTo>
                    <a:pt x="369" y="172"/>
                  </a:lnTo>
                  <a:lnTo>
                    <a:pt x="372" y="177"/>
                  </a:lnTo>
                  <a:lnTo>
                    <a:pt x="377" y="187"/>
                  </a:lnTo>
                  <a:lnTo>
                    <a:pt x="384" y="200"/>
                  </a:lnTo>
                  <a:lnTo>
                    <a:pt x="392" y="215"/>
                  </a:lnTo>
                  <a:lnTo>
                    <a:pt x="399" y="230"/>
                  </a:lnTo>
                  <a:lnTo>
                    <a:pt x="407" y="245"/>
                  </a:lnTo>
                  <a:lnTo>
                    <a:pt x="413" y="260"/>
                  </a:lnTo>
                  <a:lnTo>
                    <a:pt x="416" y="272"/>
                  </a:lnTo>
                  <a:lnTo>
                    <a:pt x="420" y="287"/>
                  </a:lnTo>
                  <a:lnTo>
                    <a:pt x="424" y="307"/>
                  </a:lnTo>
                  <a:lnTo>
                    <a:pt x="436" y="355"/>
                  </a:lnTo>
                  <a:lnTo>
                    <a:pt x="440" y="381"/>
                  </a:lnTo>
                  <a:lnTo>
                    <a:pt x="445" y="403"/>
                  </a:lnTo>
                  <a:lnTo>
                    <a:pt x="447" y="422"/>
                  </a:lnTo>
                  <a:lnTo>
                    <a:pt x="450" y="436"/>
                  </a:lnTo>
                  <a:lnTo>
                    <a:pt x="452" y="454"/>
                  </a:lnTo>
                  <a:lnTo>
                    <a:pt x="454" y="474"/>
                  </a:lnTo>
                  <a:lnTo>
                    <a:pt x="458" y="496"/>
                  </a:lnTo>
                  <a:lnTo>
                    <a:pt x="460" y="517"/>
                  </a:lnTo>
                  <a:lnTo>
                    <a:pt x="462" y="537"/>
                  </a:lnTo>
                  <a:lnTo>
                    <a:pt x="464" y="553"/>
                  </a:lnTo>
                  <a:lnTo>
                    <a:pt x="465" y="566"/>
                  </a:lnTo>
                  <a:lnTo>
                    <a:pt x="465" y="595"/>
                  </a:lnTo>
                  <a:lnTo>
                    <a:pt x="461" y="607"/>
                  </a:lnTo>
                  <a:lnTo>
                    <a:pt x="458" y="615"/>
                  </a:lnTo>
                  <a:lnTo>
                    <a:pt x="452" y="625"/>
                  </a:lnTo>
                  <a:lnTo>
                    <a:pt x="445" y="637"/>
                  </a:lnTo>
                  <a:lnTo>
                    <a:pt x="490" y="637"/>
                  </a:lnTo>
                  <a:lnTo>
                    <a:pt x="494" y="636"/>
                  </a:lnTo>
                  <a:lnTo>
                    <a:pt x="497" y="633"/>
                  </a:lnTo>
                  <a:lnTo>
                    <a:pt x="500" y="632"/>
                  </a:lnTo>
                  <a:lnTo>
                    <a:pt x="503" y="623"/>
                  </a:lnTo>
                  <a:lnTo>
                    <a:pt x="507" y="616"/>
                  </a:lnTo>
                  <a:lnTo>
                    <a:pt x="507" y="608"/>
                  </a:lnTo>
                  <a:lnTo>
                    <a:pt x="505" y="602"/>
                  </a:lnTo>
                  <a:lnTo>
                    <a:pt x="502" y="590"/>
                  </a:lnTo>
                  <a:lnTo>
                    <a:pt x="498" y="575"/>
                  </a:lnTo>
                  <a:lnTo>
                    <a:pt x="495" y="555"/>
                  </a:lnTo>
                  <a:lnTo>
                    <a:pt x="490" y="533"/>
                  </a:lnTo>
                  <a:lnTo>
                    <a:pt x="485" y="510"/>
                  </a:lnTo>
                  <a:lnTo>
                    <a:pt x="480" y="487"/>
                  </a:lnTo>
                  <a:lnTo>
                    <a:pt x="474" y="464"/>
                  </a:lnTo>
                  <a:lnTo>
                    <a:pt x="469" y="441"/>
                  </a:lnTo>
                  <a:lnTo>
                    <a:pt x="466" y="423"/>
                  </a:lnTo>
                  <a:lnTo>
                    <a:pt x="462" y="408"/>
                  </a:lnTo>
                  <a:lnTo>
                    <a:pt x="460" y="397"/>
                  </a:lnTo>
                  <a:lnTo>
                    <a:pt x="458" y="385"/>
                  </a:lnTo>
                  <a:lnTo>
                    <a:pt x="454" y="366"/>
                  </a:lnTo>
                  <a:lnTo>
                    <a:pt x="451" y="341"/>
                  </a:lnTo>
                  <a:lnTo>
                    <a:pt x="447" y="316"/>
                  </a:lnTo>
                  <a:lnTo>
                    <a:pt x="444" y="288"/>
                  </a:lnTo>
                  <a:lnTo>
                    <a:pt x="440" y="261"/>
                  </a:lnTo>
                  <a:lnTo>
                    <a:pt x="437" y="236"/>
                  </a:lnTo>
                  <a:lnTo>
                    <a:pt x="435" y="214"/>
                  </a:lnTo>
                  <a:lnTo>
                    <a:pt x="432" y="197"/>
                  </a:lnTo>
                  <a:lnTo>
                    <a:pt x="431" y="187"/>
                  </a:lnTo>
                  <a:lnTo>
                    <a:pt x="429" y="176"/>
                  </a:lnTo>
                  <a:lnTo>
                    <a:pt x="427" y="161"/>
                  </a:lnTo>
                  <a:lnTo>
                    <a:pt x="422" y="144"/>
                  </a:lnTo>
                  <a:lnTo>
                    <a:pt x="417" y="125"/>
                  </a:lnTo>
                  <a:lnTo>
                    <a:pt x="414" y="107"/>
                  </a:lnTo>
                  <a:lnTo>
                    <a:pt x="409" y="89"/>
                  </a:lnTo>
                  <a:lnTo>
                    <a:pt x="406" y="76"/>
                  </a:lnTo>
                  <a:lnTo>
                    <a:pt x="403" y="67"/>
                  </a:lnTo>
                  <a:lnTo>
                    <a:pt x="402" y="64"/>
                  </a:lnTo>
                  <a:lnTo>
                    <a:pt x="401" y="57"/>
                  </a:lnTo>
                  <a:lnTo>
                    <a:pt x="399" y="46"/>
                  </a:lnTo>
                  <a:lnTo>
                    <a:pt x="396" y="38"/>
                  </a:lnTo>
                  <a:lnTo>
                    <a:pt x="395" y="32"/>
                  </a:lnTo>
                  <a:lnTo>
                    <a:pt x="396" y="31"/>
                  </a:lnTo>
                  <a:lnTo>
                    <a:pt x="400" y="32"/>
                  </a:lnTo>
                  <a:lnTo>
                    <a:pt x="416" y="40"/>
                  </a:lnTo>
                  <a:lnTo>
                    <a:pt x="427" y="45"/>
                  </a:lnTo>
                  <a:lnTo>
                    <a:pt x="437" y="48"/>
                  </a:lnTo>
                  <a:lnTo>
                    <a:pt x="452" y="54"/>
                  </a:lnTo>
                  <a:lnTo>
                    <a:pt x="469" y="60"/>
                  </a:lnTo>
                  <a:lnTo>
                    <a:pt x="488" y="67"/>
                  </a:lnTo>
                  <a:lnTo>
                    <a:pt x="507" y="73"/>
                  </a:lnTo>
                  <a:lnTo>
                    <a:pt x="520" y="79"/>
                  </a:lnTo>
                  <a:lnTo>
                    <a:pt x="531" y="83"/>
                  </a:lnTo>
                  <a:lnTo>
                    <a:pt x="540" y="91"/>
                  </a:lnTo>
                  <a:lnTo>
                    <a:pt x="545" y="101"/>
                  </a:lnTo>
                  <a:lnTo>
                    <a:pt x="547" y="112"/>
                  </a:lnTo>
                  <a:lnTo>
                    <a:pt x="548" y="126"/>
                  </a:lnTo>
                  <a:lnTo>
                    <a:pt x="549" y="136"/>
                  </a:lnTo>
                  <a:lnTo>
                    <a:pt x="552" y="151"/>
                  </a:lnTo>
                  <a:lnTo>
                    <a:pt x="554" y="169"/>
                  </a:lnTo>
                  <a:lnTo>
                    <a:pt x="558" y="193"/>
                  </a:lnTo>
                  <a:lnTo>
                    <a:pt x="560" y="218"/>
                  </a:lnTo>
                  <a:lnTo>
                    <a:pt x="563" y="244"/>
                  </a:lnTo>
                  <a:lnTo>
                    <a:pt x="567" y="271"/>
                  </a:lnTo>
                  <a:lnTo>
                    <a:pt x="569" y="295"/>
                  </a:lnTo>
                  <a:lnTo>
                    <a:pt x="573" y="317"/>
                  </a:lnTo>
                  <a:lnTo>
                    <a:pt x="575" y="336"/>
                  </a:lnTo>
                  <a:lnTo>
                    <a:pt x="576" y="348"/>
                  </a:lnTo>
                  <a:lnTo>
                    <a:pt x="578" y="365"/>
                  </a:lnTo>
                  <a:lnTo>
                    <a:pt x="581" y="385"/>
                  </a:lnTo>
                  <a:lnTo>
                    <a:pt x="583" y="407"/>
                  </a:lnTo>
                  <a:lnTo>
                    <a:pt x="585" y="428"/>
                  </a:lnTo>
                  <a:lnTo>
                    <a:pt x="588" y="446"/>
                  </a:lnTo>
                  <a:lnTo>
                    <a:pt x="590" y="462"/>
                  </a:lnTo>
                  <a:lnTo>
                    <a:pt x="591" y="474"/>
                  </a:lnTo>
                  <a:lnTo>
                    <a:pt x="592" y="480"/>
                  </a:lnTo>
                  <a:lnTo>
                    <a:pt x="592" y="493"/>
                  </a:lnTo>
                  <a:lnTo>
                    <a:pt x="590" y="503"/>
                  </a:lnTo>
                  <a:lnTo>
                    <a:pt x="589" y="514"/>
                  </a:lnTo>
                  <a:lnTo>
                    <a:pt x="588" y="522"/>
                  </a:lnTo>
                  <a:lnTo>
                    <a:pt x="588" y="531"/>
                  </a:lnTo>
                  <a:lnTo>
                    <a:pt x="587" y="547"/>
                  </a:lnTo>
                  <a:lnTo>
                    <a:pt x="587" y="566"/>
                  </a:lnTo>
                  <a:lnTo>
                    <a:pt x="585" y="586"/>
                  </a:lnTo>
                  <a:lnTo>
                    <a:pt x="585" y="603"/>
                  </a:lnTo>
                  <a:lnTo>
                    <a:pt x="584" y="617"/>
                  </a:lnTo>
                  <a:lnTo>
                    <a:pt x="581" y="637"/>
                  </a:lnTo>
                  <a:lnTo>
                    <a:pt x="578" y="652"/>
                  </a:lnTo>
                  <a:lnTo>
                    <a:pt x="578" y="673"/>
                  </a:lnTo>
                  <a:lnTo>
                    <a:pt x="580" y="686"/>
                  </a:lnTo>
                  <a:lnTo>
                    <a:pt x="580" y="746"/>
                  </a:lnTo>
                  <a:lnTo>
                    <a:pt x="577" y="751"/>
                  </a:lnTo>
                  <a:lnTo>
                    <a:pt x="576" y="752"/>
                  </a:lnTo>
                  <a:lnTo>
                    <a:pt x="574" y="752"/>
                  </a:lnTo>
                  <a:lnTo>
                    <a:pt x="577" y="762"/>
                  </a:lnTo>
                  <a:lnTo>
                    <a:pt x="578" y="772"/>
                  </a:lnTo>
                  <a:lnTo>
                    <a:pt x="577" y="783"/>
                  </a:lnTo>
                  <a:lnTo>
                    <a:pt x="575" y="797"/>
                  </a:lnTo>
                  <a:lnTo>
                    <a:pt x="574" y="811"/>
                  </a:lnTo>
                  <a:lnTo>
                    <a:pt x="573" y="824"/>
                  </a:lnTo>
                  <a:lnTo>
                    <a:pt x="573" y="846"/>
                  </a:lnTo>
                  <a:lnTo>
                    <a:pt x="571" y="872"/>
                  </a:lnTo>
                  <a:lnTo>
                    <a:pt x="570" y="902"/>
                  </a:lnTo>
                  <a:lnTo>
                    <a:pt x="566" y="931"/>
                  </a:lnTo>
                  <a:lnTo>
                    <a:pt x="559" y="958"/>
                  </a:lnTo>
                  <a:lnTo>
                    <a:pt x="552" y="982"/>
                  </a:lnTo>
                  <a:lnTo>
                    <a:pt x="548" y="992"/>
                  </a:lnTo>
                  <a:lnTo>
                    <a:pt x="545" y="1006"/>
                  </a:lnTo>
                  <a:lnTo>
                    <a:pt x="539" y="1024"/>
                  </a:lnTo>
                  <a:lnTo>
                    <a:pt x="533" y="1045"/>
                  </a:lnTo>
                  <a:lnTo>
                    <a:pt x="527" y="1067"/>
                  </a:lnTo>
                  <a:lnTo>
                    <a:pt x="520" y="1089"/>
                  </a:lnTo>
                  <a:lnTo>
                    <a:pt x="515" y="1111"/>
                  </a:lnTo>
                  <a:lnTo>
                    <a:pt x="509" y="1131"/>
                  </a:lnTo>
                  <a:lnTo>
                    <a:pt x="504" y="1147"/>
                  </a:lnTo>
                  <a:lnTo>
                    <a:pt x="501" y="1159"/>
                  </a:lnTo>
                  <a:lnTo>
                    <a:pt x="498" y="1166"/>
                  </a:lnTo>
                  <a:lnTo>
                    <a:pt x="496" y="1175"/>
                  </a:lnTo>
                  <a:lnTo>
                    <a:pt x="496" y="1184"/>
                  </a:lnTo>
                  <a:lnTo>
                    <a:pt x="495" y="1192"/>
                  </a:lnTo>
                  <a:lnTo>
                    <a:pt x="491" y="1197"/>
                  </a:lnTo>
                  <a:lnTo>
                    <a:pt x="487" y="1203"/>
                  </a:lnTo>
                  <a:lnTo>
                    <a:pt x="482" y="1214"/>
                  </a:lnTo>
                  <a:lnTo>
                    <a:pt x="476" y="1227"/>
                  </a:lnTo>
                  <a:lnTo>
                    <a:pt x="473" y="1239"/>
                  </a:lnTo>
                  <a:lnTo>
                    <a:pt x="471" y="1249"/>
                  </a:lnTo>
                  <a:lnTo>
                    <a:pt x="464" y="1272"/>
                  </a:lnTo>
                  <a:lnTo>
                    <a:pt x="459" y="1282"/>
                  </a:lnTo>
                  <a:lnTo>
                    <a:pt x="454" y="1289"/>
                  </a:lnTo>
                  <a:lnTo>
                    <a:pt x="451" y="1296"/>
                  </a:lnTo>
                  <a:lnTo>
                    <a:pt x="450" y="1304"/>
                  </a:lnTo>
                  <a:lnTo>
                    <a:pt x="450" y="1315"/>
                  </a:lnTo>
                  <a:lnTo>
                    <a:pt x="449" y="1322"/>
                  </a:lnTo>
                  <a:lnTo>
                    <a:pt x="447" y="1328"/>
                  </a:lnTo>
                  <a:lnTo>
                    <a:pt x="447" y="1330"/>
                  </a:lnTo>
                  <a:lnTo>
                    <a:pt x="445" y="1338"/>
                  </a:lnTo>
                  <a:lnTo>
                    <a:pt x="442" y="1351"/>
                  </a:lnTo>
                  <a:lnTo>
                    <a:pt x="437" y="1365"/>
                  </a:lnTo>
                  <a:lnTo>
                    <a:pt x="432" y="1381"/>
                  </a:lnTo>
                  <a:lnTo>
                    <a:pt x="427" y="1396"/>
                  </a:lnTo>
                  <a:lnTo>
                    <a:pt x="422" y="1410"/>
                  </a:lnTo>
                  <a:lnTo>
                    <a:pt x="417" y="1421"/>
                  </a:lnTo>
                  <a:lnTo>
                    <a:pt x="411" y="1436"/>
                  </a:lnTo>
                  <a:lnTo>
                    <a:pt x="405" y="1452"/>
                  </a:lnTo>
                  <a:lnTo>
                    <a:pt x="398" y="1471"/>
                  </a:lnTo>
                  <a:lnTo>
                    <a:pt x="389" y="1489"/>
                  </a:lnTo>
                  <a:lnTo>
                    <a:pt x="384" y="1507"/>
                  </a:lnTo>
                  <a:lnTo>
                    <a:pt x="378" y="1521"/>
                  </a:lnTo>
                  <a:lnTo>
                    <a:pt x="373" y="1531"/>
                  </a:lnTo>
                  <a:lnTo>
                    <a:pt x="372" y="1537"/>
                  </a:lnTo>
                  <a:lnTo>
                    <a:pt x="372" y="1543"/>
                  </a:lnTo>
                  <a:lnTo>
                    <a:pt x="373" y="1553"/>
                  </a:lnTo>
                  <a:lnTo>
                    <a:pt x="376" y="1566"/>
                  </a:lnTo>
                  <a:lnTo>
                    <a:pt x="378" y="1581"/>
                  </a:lnTo>
                  <a:lnTo>
                    <a:pt x="381" y="1596"/>
                  </a:lnTo>
                  <a:lnTo>
                    <a:pt x="384" y="1610"/>
                  </a:lnTo>
                  <a:lnTo>
                    <a:pt x="386" y="1622"/>
                  </a:lnTo>
                  <a:lnTo>
                    <a:pt x="388" y="1629"/>
                  </a:lnTo>
                  <a:lnTo>
                    <a:pt x="389" y="1637"/>
                  </a:lnTo>
                  <a:lnTo>
                    <a:pt x="391" y="1649"/>
                  </a:lnTo>
                  <a:lnTo>
                    <a:pt x="389" y="1664"/>
                  </a:lnTo>
                  <a:lnTo>
                    <a:pt x="389" y="1686"/>
                  </a:lnTo>
                  <a:lnTo>
                    <a:pt x="388" y="1705"/>
                  </a:lnTo>
                  <a:lnTo>
                    <a:pt x="386" y="1727"/>
                  </a:lnTo>
                  <a:lnTo>
                    <a:pt x="384" y="1748"/>
                  </a:lnTo>
                  <a:lnTo>
                    <a:pt x="380" y="1767"/>
                  </a:lnTo>
                  <a:lnTo>
                    <a:pt x="377" y="1782"/>
                  </a:lnTo>
                  <a:lnTo>
                    <a:pt x="372" y="1792"/>
                  </a:lnTo>
                  <a:lnTo>
                    <a:pt x="367" y="1796"/>
                  </a:lnTo>
                  <a:lnTo>
                    <a:pt x="363" y="1796"/>
                  </a:lnTo>
                  <a:lnTo>
                    <a:pt x="351" y="1785"/>
                  </a:lnTo>
                  <a:lnTo>
                    <a:pt x="355" y="1795"/>
                  </a:lnTo>
                  <a:lnTo>
                    <a:pt x="357" y="1805"/>
                  </a:lnTo>
                  <a:lnTo>
                    <a:pt x="358" y="1810"/>
                  </a:lnTo>
                  <a:lnTo>
                    <a:pt x="360" y="1817"/>
                  </a:lnTo>
                  <a:lnTo>
                    <a:pt x="365" y="1827"/>
                  </a:lnTo>
                  <a:lnTo>
                    <a:pt x="370" y="1838"/>
                  </a:lnTo>
                  <a:lnTo>
                    <a:pt x="373" y="1849"/>
                  </a:lnTo>
                  <a:lnTo>
                    <a:pt x="377" y="1858"/>
                  </a:lnTo>
                  <a:lnTo>
                    <a:pt x="380" y="1870"/>
                  </a:lnTo>
                  <a:lnTo>
                    <a:pt x="380" y="1878"/>
                  </a:lnTo>
                  <a:lnTo>
                    <a:pt x="378" y="1882"/>
                  </a:lnTo>
                  <a:lnTo>
                    <a:pt x="373" y="1886"/>
                  </a:lnTo>
                  <a:lnTo>
                    <a:pt x="367" y="1888"/>
                  </a:lnTo>
                  <a:lnTo>
                    <a:pt x="358" y="1891"/>
                  </a:lnTo>
                  <a:lnTo>
                    <a:pt x="344" y="1892"/>
                  </a:lnTo>
                  <a:lnTo>
                    <a:pt x="293" y="1892"/>
                  </a:lnTo>
                  <a:lnTo>
                    <a:pt x="285" y="1891"/>
                  </a:lnTo>
                  <a:lnTo>
                    <a:pt x="279" y="1888"/>
                  </a:lnTo>
                  <a:lnTo>
                    <a:pt x="272" y="1884"/>
                  </a:lnTo>
                  <a:lnTo>
                    <a:pt x="265" y="1878"/>
                  </a:lnTo>
                  <a:lnTo>
                    <a:pt x="258" y="1870"/>
                  </a:lnTo>
                  <a:lnTo>
                    <a:pt x="255" y="1860"/>
                  </a:lnTo>
                  <a:lnTo>
                    <a:pt x="254" y="1850"/>
                  </a:lnTo>
                  <a:lnTo>
                    <a:pt x="255" y="1838"/>
                  </a:lnTo>
                  <a:lnTo>
                    <a:pt x="256" y="1829"/>
                  </a:lnTo>
                  <a:lnTo>
                    <a:pt x="258" y="1823"/>
                  </a:lnTo>
                  <a:lnTo>
                    <a:pt x="262" y="1814"/>
                  </a:lnTo>
                  <a:lnTo>
                    <a:pt x="267" y="1788"/>
                  </a:lnTo>
                  <a:lnTo>
                    <a:pt x="267" y="1785"/>
                  </a:lnTo>
                  <a:lnTo>
                    <a:pt x="268" y="1781"/>
                  </a:lnTo>
                  <a:lnTo>
                    <a:pt x="268" y="1778"/>
                  </a:lnTo>
                  <a:lnTo>
                    <a:pt x="269" y="1773"/>
                  </a:lnTo>
                  <a:lnTo>
                    <a:pt x="267" y="1772"/>
                  </a:lnTo>
                  <a:lnTo>
                    <a:pt x="267" y="1734"/>
                  </a:lnTo>
                  <a:lnTo>
                    <a:pt x="268" y="1725"/>
                  </a:lnTo>
                  <a:lnTo>
                    <a:pt x="261" y="1719"/>
                  </a:lnTo>
                  <a:lnTo>
                    <a:pt x="258" y="1714"/>
                  </a:lnTo>
                  <a:lnTo>
                    <a:pt x="255" y="1705"/>
                  </a:lnTo>
                  <a:lnTo>
                    <a:pt x="253" y="1693"/>
                  </a:lnTo>
                  <a:lnTo>
                    <a:pt x="250" y="1680"/>
                  </a:lnTo>
                  <a:lnTo>
                    <a:pt x="249" y="1670"/>
                  </a:lnTo>
                  <a:lnTo>
                    <a:pt x="250" y="1662"/>
                  </a:lnTo>
                  <a:lnTo>
                    <a:pt x="253" y="1651"/>
                  </a:lnTo>
                  <a:lnTo>
                    <a:pt x="255" y="1639"/>
                  </a:lnTo>
                  <a:lnTo>
                    <a:pt x="248" y="1627"/>
                  </a:lnTo>
                  <a:lnTo>
                    <a:pt x="243" y="1616"/>
                  </a:lnTo>
                  <a:lnTo>
                    <a:pt x="241" y="1609"/>
                  </a:lnTo>
                  <a:lnTo>
                    <a:pt x="236" y="1599"/>
                  </a:lnTo>
                  <a:lnTo>
                    <a:pt x="233" y="1585"/>
                  </a:lnTo>
                  <a:lnTo>
                    <a:pt x="228" y="1568"/>
                  </a:lnTo>
                  <a:lnTo>
                    <a:pt x="224" y="1553"/>
                  </a:lnTo>
                  <a:lnTo>
                    <a:pt x="220" y="1539"/>
                  </a:lnTo>
                  <a:lnTo>
                    <a:pt x="218" y="1528"/>
                  </a:lnTo>
                  <a:lnTo>
                    <a:pt x="217" y="1520"/>
                  </a:lnTo>
                  <a:lnTo>
                    <a:pt x="214" y="1500"/>
                  </a:lnTo>
                  <a:lnTo>
                    <a:pt x="211" y="1481"/>
                  </a:lnTo>
                  <a:lnTo>
                    <a:pt x="210" y="1473"/>
                  </a:lnTo>
                  <a:lnTo>
                    <a:pt x="210" y="1443"/>
                  </a:lnTo>
                  <a:lnTo>
                    <a:pt x="209" y="1424"/>
                  </a:lnTo>
                  <a:lnTo>
                    <a:pt x="209" y="1387"/>
                  </a:lnTo>
                  <a:lnTo>
                    <a:pt x="207" y="1371"/>
                  </a:lnTo>
                  <a:lnTo>
                    <a:pt x="206" y="1358"/>
                  </a:lnTo>
                  <a:lnTo>
                    <a:pt x="205" y="1338"/>
                  </a:lnTo>
                  <a:lnTo>
                    <a:pt x="203" y="1314"/>
                  </a:lnTo>
                  <a:lnTo>
                    <a:pt x="201" y="1285"/>
                  </a:lnTo>
                  <a:lnTo>
                    <a:pt x="198" y="1253"/>
                  </a:lnTo>
                  <a:lnTo>
                    <a:pt x="197" y="1222"/>
                  </a:lnTo>
                  <a:lnTo>
                    <a:pt x="195" y="1190"/>
                  </a:lnTo>
                  <a:lnTo>
                    <a:pt x="192" y="1161"/>
                  </a:lnTo>
                  <a:lnTo>
                    <a:pt x="190" y="1136"/>
                  </a:lnTo>
                  <a:lnTo>
                    <a:pt x="189" y="1115"/>
                  </a:lnTo>
                  <a:lnTo>
                    <a:pt x="188" y="1101"/>
                  </a:lnTo>
                  <a:lnTo>
                    <a:pt x="187" y="1085"/>
                  </a:lnTo>
                  <a:lnTo>
                    <a:pt x="184" y="1063"/>
                  </a:lnTo>
                  <a:lnTo>
                    <a:pt x="182" y="1038"/>
                  </a:lnTo>
                  <a:lnTo>
                    <a:pt x="178" y="1011"/>
                  </a:lnTo>
                  <a:lnTo>
                    <a:pt x="176" y="985"/>
                  </a:lnTo>
                  <a:lnTo>
                    <a:pt x="173" y="959"/>
                  </a:lnTo>
                  <a:lnTo>
                    <a:pt x="172" y="938"/>
                  </a:lnTo>
                  <a:lnTo>
                    <a:pt x="170" y="922"/>
                  </a:lnTo>
                  <a:lnTo>
                    <a:pt x="162" y="925"/>
                  </a:lnTo>
                  <a:lnTo>
                    <a:pt x="155" y="926"/>
                  </a:lnTo>
                  <a:lnTo>
                    <a:pt x="150" y="926"/>
                  </a:lnTo>
                  <a:lnTo>
                    <a:pt x="145" y="925"/>
                  </a:lnTo>
                  <a:lnTo>
                    <a:pt x="141" y="925"/>
                  </a:lnTo>
                  <a:lnTo>
                    <a:pt x="141" y="937"/>
                  </a:lnTo>
                  <a:lnTo>
                    <a:pt x="140" y="949"/>
                  </a:lnTo>
                  <a:lnTo>
                    <a:pt x="140" y="957"/>
                  </a:lnTo>
                  <a:lnTo>
                    <a:pt x="139" y="961"/>
                  </a:lnTo>
                  <a:lnTo>
                    <a:pt x="139" y="964"/>
                  </a:lnTo>
                  <a:lnTo>
                    <a:pt x="138" y="965"/>
                  </a:lnTo>
                  <a:lnTo>
                    <a:pt x="138" y="967"/>
                  </a:lnTo>
                  <a:lnTo>
                    <a:pt x="139" y="968"/>
                  </a:lnTo>
                  <a:lnTo>
                    <a:pt x="141" y="970"/>
                  </a:lnTo>
                  <a:lnTo>
                    <a:pt x="143" y="972"/>
                  </a:lnTo>
                  <a:lnTo>
                    <a:pt x="145" y="974"/>
                  </a:lnTo>
                  <a:lnTo>
                    <a:pt x="145" y="978"/>
                  </a:lnTo>
                  <a:lnTo>
                    <a:pt x="144" y="980"/>
                  </a:lnTo>
                  <a:lnTo>
                    <a:pt x="143" y="981"/>
                  </a:lnTo>
                  <a:lnTo>
                    <a:pt x="139" y="981"/>
                  </a:lnTo>
                  <a:lnTo>
                    <a:pt x="137" y="982"/>
                  </a:lnTo>
                  <a:lnTo>
                    <a:pt x="133" y="982"/>
                  </a:lnTo>
                  <a:lnTo>
                    <a:pt x="123" y="981"/>
                  </a:lnTo>
                  <a:lnTo>
                    <a:pt x="114" y="978"/>
                  </a:lnTo>
                  <a:lnTo>
                    <a:pt x="109" y="975"/>
                  </a:lnTo>
                  <a:lnTo>
                    <a:pt x="108" y="974"/>
                  </a:lnTo>
                  <a:lnTo>
                    <a:pt x="104" y="974"/>
                  </a:lnTo>
                  <a:lnTo>
                    <a:pt x="101" y="975"/>
                  </a:lnTo>
                  <a:lnTo>
                    <a:pt x="96" y="974"/>
                  </a:lnTo>
                  <a:lnTo>
                    <a:pt x="94" y="974"/>
                  </a:lnTo>
                  <a:lnTo>
                    <a:pt x="89" y="972"/>
                  </a:lnTo>
                  <a:lnTo>
                    <a:pt x="87" y="970"/>
                  </a:lnTo>
                  <a:lnTo>
                    <a:pt x="85" y="965"/>
                  </a:lnTo>
                  <a:lnTo>
                    <a:pt x="83" y="964"/>
                  </a:lnTo>
                  <a:lnTo>
                    <a:pt x="80" y="964"/>
                  </a:lnTo>
                  <a:lnTo>
                    <a:pt x="78" y="963"/>
                  </a:lnTo>
                  <a:lnTo>
                    <a:pt x="74" y="961"/>
                  </a:lnTo>
                  <a:lnTo>
                    <a:pt x="72" y="960"/>
                  </a:lnTo>
                  <a:lnTo>
                    <a:pt x="65" y="952"/>
                  </a:lnTo>
                  <a:lnTo>
                    <a:pt x="59" y="940"/>
                  </a:lnTo>
                  <a:lnTo>
                    <a:pt x="54" y="925"/>
                  </a:lnTo>
                  <a:lnTo>
                    <a:pt x="50" y="911"/>
                  </a:lnTo>
                  <a:lnTo>
                    <a:pt x="49" y="901"/>
                  </a:lnTo>
                  <a:lnTo>
                    <a:pt x="48" y="887"/>
                  </a:lnTo>
                  <a:lnTo>
                    <a:pt x="46" y="871"/>
                  </a:lnTo>
                  <a:lnTo>
                    <a:pt x="46" y="842"/>
                  </a:lnTo>
                  <a:lnTo>
                    <a:pt x="35" y="846"/>
                  </a:lnTo>
                  <a:lnTo>
                    <a:pt x="25" y="849"/>
                  </a:lnTo>
                  <a:lnTo>
                    <a:pt x="20" y="850"/>
                  </a:lnTo>
                  <a:lnTo>
                    <a:pt x="19" y="845"/>
                  </a:lnTo>
                  <a:lnTo>
                    <a:pt x="16" y="835"/>
                  </a:lnTo>
                  <a:lnTo>
                    <a:pt x="15" y="817"/>
                  </a:lnTo>
                  <a:lnTo>
                    <a:pt x="14" y="795"/>
                  </a:lnTo>
                  <a:lnTo>
                    <a:pt x="12" y="769"/>
                  </a:lnTo>
                  <a:lnTo>
                    <a:pt x="10" y="742"/>
                  </a:lnTo>
                  <a:lnTo>
                    <a:pt x="8" y="712"/>
                  </a:lnTo>
                  <a:lnTo>
                    <a:pt x="7" y="683"/>
                  </a:lnTo>
                  <a:lnTo>
                    <a:pt x="5" y="657"/>
                  </a:lnTo>
                  <a:lnTo>
                    <a:pt x="3" y="632"/>
                  </a:lnTo>
                  <a:lnTo>
                    <a:pt x="2" y="610"/>
                  </a:lnTo>
                  <a:lnTo>
                    <a:pt x="1" y="595"/>
                  </a:lnTo>
                  <a:lnTo>
                    <a:pt x="0" y="585"/>
                  </a:lnTo>
                  <a:lnTo>
                    <a:pt x="0" y="569"/>
                  </a:lnTo>
                  <a:lnTo>
                    <a:pt x="1" y="548"/>
                  </a:lnTo>
                  <a:lnTo>
                    <a:pt x="2" y="525"/>
                  </a:lnTo>
                  <a:lnTo>
                    <a:pt x="7" y="476"/>
                  </a:lnTo>
                  <a:lnTo>
                    <a:pt x="8" y="455"/>
                  </a:lnTo>
                  <a:lnTo>
                    <a:pt x="9" y="438"/>
                  </a:lnTo>
                  <a:lnTo>
                    <a:pt x="10" y="424"/>
                  </a:lnTo>
                  <a:lnTo>
                    <a:pt x="10" y="404"/>
                  </a:lnTo>
                  <a:lnTo>
                    <a:pt x="12" y="379"/>
                  </a:lnTo>
                  <a:lnTo>
                    <a:pt x="12" y="323"/>
                  </a:lnTo>
                  <a:lnTo>
                    <a:pt x="13" y="294"/>
                  </a:lnTo>
                  <a:lnTo>
                    <a:pt x="13" y="225"/>
                  </a:lnTo>
                  <a:lnTo>
                    <a:pt x="14" y="205"/>
                  </a:lnTo>
                  <a:lnTo>
                    <a:pt x="16" y="184"/>
                  </a:lnTo>
                  <a:lnTo>
                    <a:pt x="20" y="165"/>
                  </a:lnTo>
                  <a:lnTo>
                    <a:pt x="23" y="147"/>
                  </a:lnTo>
                  <a:lnTo>
                    <a:pt x="27" y="133"/>
                  </a:lnTo>
                  <a:lnTo>
                    <a:pt x="30" y="122"/>
                  </a:lnTo>
                  <a:lnTo>
                    <a:pt x="34" y="116"/>
                  </a:lnTo>
                  <a:lnTo>
                    <a:pt x="39" y="110"/>
                  </a:lnTo>
                  <a:lnTo>
                    <a:pt x="51" y="104"/>
                  </a:lnTo>
                  <a:lnTo>
                    <a:pt x="64" y="96"/>
                  </a:lnTo>
                  <a:lnTo>
                    <a:pt x="79" y="89"/>
                  </a:lnTo>
                  <a:lnTo>
                    <a:pt x="92" y="83"/>
                  </a:lnTo>
                  <a:lnTo>
                    <a:pt x="110" y="76"/>
                  </a:lnTo>
                  <a:lnTo>
                    <a:pt x="123" y="70"/>
                  </a:lnTo>
                  <a:lnTo>
                    <a:pt x="137" y="64"/>
                  </a:lnTo>
                  <a:lnTo>
                    <a:pt x="153" y="58"/>
                  </a:lnTo>
                  <a:lnTo>
                    <a:pt x="168" y="51"/>
                  </a:lnTo>
                  <a:lnTo>
                    <a:pt x="182" y="45"/>
                  </a:lnTo>
                  <a:lnTo>
                    <a:pt x="191" y="41"/>
                  </a:lnTo>
                  <a:lnTo>
                    <a:pt x="201" y="37"/>
                  </a:lnTo>
                  <a:lnTo>
                    <a:pt x="221" y="20"/>
                  </a:lnTo>
                  <a:lnTo>
                    <a:pt x="231" y="12"/>
                  </a:lnTo>
                  <a:lnTo>
                    <a:pt x="238" y="5"/>
                  </a:lnTo>
                  <a:lnTo>
                    <a:pt x="242" y="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75202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261B29-5FAF-4167-A213-A5D695550B55}"/>
              </a:ext>
            </a:extLst>
          </p:cNvPr>
          <p:cNvSpPr txBox="1"/>
          <p:nvPr/>
        </p:nvSpPr>
        <p:spPr>
          <a:xfrm>
            <a:off x="4706471" y="2807732"/>
            <a:ext cx="453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Transition to Dashboard</a:t>
            </a:r>
          </a:p>
        </p:txBody>
      </p:sp>
    </p:spTree>
    <p:extLst>
      <p:ext uri="{BB962C8B-B14F-4D97-AF65-F5344CB8AC3E}">
        <p14:creationId xmlns:p14="http://schemas.microsoft.com/office/powerpoint/2010/main" val="383753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8AEB0C2-E288-473A-8876-942067BC9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181303"/>
              </p:ext>
            </p:extLst>
          </p:nvPr>
        </p:nvGraphicFramePr>
        <p:xfrm>
          <a:off x="3202247" y="1437220"/>
          <a:ext cx="4608792" cy="398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592D4C-8A01-4F4B-B685-43249A5E7F70}"/>
              </a:ext>
            </a:extLst>
          </p:cNvPr>
          <p:cNvSpPr txBox="1"/>
          <p:nvPr/>
        </p:nvSpPr>
        <p:spPr>
          <a:xfrm>
            <a:off x="3918858" y="2856244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$ 0.01/</a:t>
            </a:r>
            <a:r>
              <a:rPr lang="en-US" b="1" dirty="0" err="1">
                <a:solidFill>
                  <a:schemeClr val="bg1"/>
                </a:solidFill>
              </a:rPr>
              <a:t>lb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43C67-7B4B-4E45-9DAC-E5411390DF38}"/>
              </a:ext>
            </a:extLst>
          </p:cNvPr>
          <p:cNvSpPr txBox="1"/>
          <p:nvPr/>
        </p:nvSpPr>
        <p:spPr>
          <a:xfrm>
            <a:off x="5890068" y="2856244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$ 1.6M</a:t>
            </a:r>
          </a:p>
        </p:txBody>
      </p:sp>
    </p:spTree>
    <p:extLst>
      <p:ext uri="{BB962C8B-B14F-4D97-AF65-F5344CB8AC3E}">
        <p14:creationId xmlns:p14="http://schemas.microsoft.com/office/powerpoint/2010/main" val="139881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5501496" y="787588"/>
          <a:ext cx="6007777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710256" y="2182163"/>
          <a:ext cx="4608792" cy="398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8" name="Rectangle 7"/>
          <p:cNvSpPr/>
          <p:nvPr/>
        </p:nvSpPr>
        <p:spPr>
          <a:xfrm>
            <a:off x="631560" y="1348841"/>
            <a:ext cx="4572685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5798188" y="1259830"/>
            <a:ext cx="441210" cy="438979"/>
            <a:chOff x="-278" y="129"/>
            <a:chExt cx="791" cy="787"/>
          </a:xfrm>
          <a:solidFill>
            <a:schemeClr val="accent1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-278" y="135"/>
              <a:ext cx="397" cy="633"/>
            </a:xfrm>
            <a:custGeom>
              <a:avLst/>
              <a:gdLst>
                <a:gd name="T0" fmla="*/ 1753 w 1983"/>
                <a:gd name="T1" fmla="*/ 0 h 3164"/>
                <a:gd name="T2" fmla="*/ 1833 w 1983"/>
                <a:gd name="T3" fmla="*/ 13 h 3164"/>
                <a:gd name="T4" fmla="*/ 1901 w 1983"/>
                <a:gd name="T5" fmla="*/ 53 h 3164"/>
                <a:gd name="T6" fmla="*/ 1951 w 1983"/>
                <a:gd name="T7" fmla="*/ 113 h 3164"/>
                <a:gd name="T8" fmla="*/ 1979 w 1983"/>
                <a:gd name="T9" fmla="*/ 188 h 3164"/>
                <a:gd name="T10" fmla="*/ 1983 w 1983"/>
                <a:gd name="T11" fmla="*/ 1151 h 3164"/>
                <a:gd name="T12" fmla="*/ 1810 w 1983"/>
                <a:gd name="T13" fmla="*/ 229 h 3164"/>
                <a:gd name="T14" fmla="*/ 1799 w 1983"/>
                <a:gd name="T15" fmla="*/ 195 h 3164"/>
                <a:gd name="T16" fmla="*/ 1771 w 1983"/>
                <a:gd name="T17" fmla="*/ 175 h 3164"/>
                <a:gd name="T18" fmla="*/ 230 w 1983"/>
                <a:gd name="T19" fmla="*/ 171 h 3164"/>
                <a:gd name="T20" fmla="*/ 196 w 1983"/>
                <a:gd name="T21" fmla="*/ 182 h 3164"/>
                <a:gd name="T22" fmla="*/ 175 w 1983"/>
                <a:gd name="T23" fmla="*/ 211 h 3164"/>
                <a:gd name="T24" fmla="*/ 173 w 1983"/>
                <a:gd name="T25" fmla="*/ 1594 h 3164"/>
                <a:gd name="T26" fmla="*/ 184 w 1983"/>
                <a:gd name="T27" fmla="*/ 1628 h 3164"/>
                <a:gd name="T28" fmla="*/ 212 w 1983"/>
                <a:gd name="T29" fmla="*/ 1649 h 3164"/>
                <a:gd name="T30" fmla="*/ 1753 w 1983"/>
                <a:gd name="T31" fmla="*/ 1651 h 3164"/>
                <a:gd name="T32" fmla="*/ 1787 w 1983"/>
                <a:gd name="T33" fmla="*/ 1640 h 3164"/>
                <a:gd name="T34" fmla="*/ 1808 w 1983"/>
                <a:gd name="T35" fmla="*/ 1612 h 3164"/>
                <a:gd name="T36" fmla="*/ 1810 w 1983"/>
                <a:gd name="T37" fmla="*/ 1205 h 3164"/>
                <a:gd name="T38" fmla="*/ 1955 w 1983"/>
                <a:gd name="T39" fmla="*/ 1344 h 3164"/>
                <a:gd name="T40" fmla="*/ 1968 w 1983"/>
                <a:gd name="T41" fmla="*/ 1413 h 3164"/>
                <a:gd name="T42" fmla="*/ 1983 w 1983"/>
                <a:gd name="T43" fmla="*/ 1594 h 3164"/>
                <a:gd name="T44" fmla="*/ 1968 w 1983"/>
                <a:gd name="T45" fmla="*/ 1674 h 3164"/>
                <a:gd name="T46" fmla="*/ 1929 w 1983"/>
                <a:gd name="T47" fmla="*/ 1742 h 3164"/>
                <a:gd name="T48" fmla="*/ 1869 w 1983"/>
                <a:gd name="T49" fmla="*/ 1793 h 3164"/>
                <a:gd name="T50" fmla="*/ 1794 w 1983"/>
                <a:gd name="T51" fmla="*/ 1820 h 3164"/>
                <a:gd name="T52" fmla="*/ 1068 w 1983"/>
                <a:gd name="T53" fmla="*/ 1824 h 3164"/>
                <a:gd name="T54" fmla="*/ 1583 w 1983"/>
                <a:gd name="T55" fmla="*/ 3049 h 3164"/>
                <a:gd name="T56" fmla="*/ 1580 w 1983"/>
                <a:gd name="T57" fmla="*/ 3092 h 3164"/>
                <a:gd name="T58" fmla="*/ 1561 w 1983"/>
                <a:gd name="T59" fmla="*/ 3130 h 3164"/>
                <a:gd name="T60" fmla="*/ 1525 w 1983"/>
                <a:gd name="T61" fmla="*/ 3156 h 3164"/>
                <a:gd name="T62" fmla="*/ 1481 w 1983"/>
                <a:gd name="T63" fmla="*/ 3164 h 3164"/>
                <a:gd name="T64" fmla="*/ 1440 w 1983"/>
                <a:gd name="T65" fmla="*/ 3152 h 3164"/>
                <a:gd name="T66" fmla="*/ 1407 w 1983"/>
                <a:gd name="T67" fmla="*/ 3124 h 3164"/>
                <a:gd name="T68" fmla="*/ 954 w 1983"/>
                <a:gd name="T69" fmla="*/ 2060 h 3164"/>
                <a:gd name="T70" fmla="*/ 501 w 1983"/>
                <a:gd name="T71" fmla="*/ 3125 h 3164"/>
                <a:gd name="T72" fmla="*/ 466 w 1983"/>
                <a:gd name="T73" fmla="*/ 3153 h 3164"/>
                <a:gd name="T74" fmla="*/ 422 w 1983"/>
                <a:gd name="T75" fmla="*/ 3164 h 3164"/>
                <a:gd name="T76" fmla="*/ 384 w 1983"/>
                <a:gd name="T77" fmla="*/ 3156 h 3164"/>
                <a:gd name="T78" fmla="*/ 348 w 1983"/>
                <a:gd name="T79" fmla="*/ 3130 h 3164"/>
                <a:gd name="T80" fmla="*/ 328 w 1983"/>
                <a:gd name="T81" fmla="*/ 3092 h 3164"/>
                <a:gd name="T82" fmla="*/ 325 w 1983"/>
                <a:gd name="T83" fmla="*/ 3049 h 3164"/>
                <a:gd name="T84" fmla="*/ 842 w 1983"/>
                <a:gd name="T85" fmla="*/ 1824 h 3164"/>
                <a:gd name="T86" fmla="*/ 189 w 1983"/>
                <a:gd name="T87" fmla="*/ 1820 h 3164"/>
                <a:gd name="T88" fmla="*/ 114 w 1983"/>
                <a:gd name="T89" fmla="*/ 1793 h 3164"/>
                <a:gd name="T90" fmla="*/ 54 w 1983"/>
                <a:gd name="T91" fmla="*/ 1742 h 3164"/>
                <a:gd name="T92" fmla="*/ 15 w 1983"/>
                <a:gd name="T93" fmla="*/ 1674 h 3164"/>
                <a:gd name="T94" fmla="*/ 0 w 1983"/>
                <a:gd name="T95" fmla="*/ 1594 h 3164"/>
                <a:gd name="T96" fmla="*/ 4 w 1983"/>
                <a:gd name="T97" fmla="*/ 188 h 3164"/>
                <a:gd name="T98" fmla="*/ 31 w 1983"/>
                <a:gd name="T99" fmla="*/ 113 h 3164"/>
                <a:gd name="T100" fmla="*/ 82 w 1983"/>
                <a:gd name="T101" fmla="*/ 53 h 3164"/>
                <a:gd name="T102" fmla="*/ 150 w 1983"/>
                <a:gd name="T103" fmla="*/ 13 h 3164"/>
                <a:gd name="T104" fmla="*/ 230 w 1983"/>
                <a:gd name="T105" fmla="*/ 0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3" h="3164">
                  <a:moveTo>
                    <a:pt x="230" y="0"/>
                  </a:moveTo>
                  <a:lnTo>
                    <a:pt x="1753" y="0"/>
                  </a:lnTo>
                  <a:lnTo>
                    <a:pt x="1794" y="3"/>
                  </a:lnTo>
                  <a:lnTo>
                    <a:pt x="1833" y="13"/>
                  </a:lnTo>
                  <a:lnTo>
                    <a:pt x="1869" y="31"/>
                  </a:lnTo>
                  <a:lnTo>
                    <a:pt x="1901" y="53"/>
                  </a:lnTo>
                  <a:lnTo>
                    <a:pt x="1929" y="81"/>
                  </a:lnTo>
                  <a:lnTo>
                    <a:pt x="1951" y="113"/>
                  </a:lnTo>
                  <a:lnTo>
                    <a:pt x="1968" y="148"/>
                  </a:lnTo>
                  <a:lnTo>
                    <a:pt x="1979" y="188"/>
                  </a:lnTo>
                  <a:lnTo>
                    <a:pt x="1983" y="229"/>
                  </a:lnTo>
                  <a:lnTo>
                    <a:pt x="1983" y="1151"/>
                  </a:lnTo>
                  <a:lnTo>
                    <a:pt x="1810" y="1030"/>
                  </a:lnTo>
                  <a:lnTo>
                    <a:pt x="1810" y="229"/>
                  </a:lnTo>
                  <a:lnTo>
                    <a:pt x="1808" y="211"/>
                  </a:lnTo>
                  <a:lnTo>
                    <a:pt x="1799" y="195"/>
                  </a:lnTo>
                  <a:lnTo>
                    <a:pt x="1787" y="182"/>
                  </a:lnTo>
                  <a:lnTo>
                    <a:pt x="1771" y="175"/>
                  </a:lnTo>
                  <a:lnTo>
                    <a:pt x="1753" y="171"/>
                  </a:lnTo>
                  <a:lnTo>
                    <a:pt x="230" y="171"/>
                  </a:lnTo>
                  <a:lnTo>
                    <a:pt x="212" y="175"/>
                  </a:lnTo>
                  <a:lnTo>
                    <a:pt x="196" y="182"/>
                  </a:lnTo>
                  <a:lnTo>
                    <a:pt x="184" y="195"/>
                  </a:lnTo>
                  <a:lnTo>
                    <a:pt x="175" y="211"/>
                  </a:lnTo>
                  <a:lnTo>
                    <a:pt x="173" y="229"/>
                  </a:lnTo>
                  <a:lnTo>
                    <a:pt x="173" y="1594"/>
                  </a:lnTo>
                  <a:lnTo>
                    <a:pt x="175" y="1612"/>
                  </a:lnTo>
                  <a:lnTo>
                    <a:pt x="184" y="1628"/>
                  </a:lnTo>
                  <a:lnTo>
                    <a:pt x="196" y="1640"/>
                  </a:lnTo>
                  <a:lnTo>
                    <a:pt x="212" y="1649"/>
                  </a:lnTo>
                  <a:lnTo>
                    <a:pt x="230" y="1651"/>
                  </a:lnTo>
                  <a:lnTo>
                    <a:pt x="1753" y="1651"/>
                  </a:lnTo>
                  <a:lnTo>
                    <a:pt x="1771" y="1649"/>
                  </a:lnTo>
                  <a:lnTo>
                    <a:pt x="1787" y="1640"/>
                  </a:lnTo>
                  <a:lnTo>
                    <a:pt x="1799" y="1628"/>
                  </a:lnTo>
                  <a:lnTo>
                    <a:pt x="1808" y="1612"/>
                  </a:lnTo>
                  <a:lnTo>
                    <a:pt x="1810" y="1594"/>
                  </a:lnTo>
                  <a:lnTo>
                    <a:pt x="1810" y="1205"/>
                  </a:lnTo>
                  <a:lnTo>
                    <a:pt x="1959" y="1309"/>
                  </a:lnTo>
                  <a:lnTo>
                    <a:pt x="1955" y="1344"/>
                  </a:lnTo>
                  <a:lnTo>
                    <a:pt x="1959" y="1379"/>
                  </a:lnTo>
                  <a:lnTo>
                    <a:pt x="1968" y="1413"/>
                  </a:lnTo>
                  <a:lnTo>
                    <a:pt x="1983" y="1444"/>
                  </a:lnTo>
                  <a:lnTo>
                    <a:pt x="1983" y="1594"/>
                  </a:lnTo>
                  <a:lnTo>
                    <a:pt x="1979" y="1635"/>
                  </a:lnTo>
                  <a:lnTo>
                    <a:pt x="1968" y="1674"/>
                  </a:lnTo>
                  <a:lnTo>
                    <a:pt x="1951" y="1710"/>
                  </a:lnTo>
                  <a:lnTo>
                    <a:pt x="1929" y="1742"/>
                  </a:lnTo>
                  <a:lnTo>
                    <a:pt x="1901" y="1770"/>
                  </a:lnTo>
                  <a:lnTo>
                    <a:pt x="1869" y="1793"/>
                  </a:lnTo>
                  <a:lnTo>
                    <a:pt x="1833" y="1810"/>
                  </a:lnTo>
                  <a:lnTo>
                    <a:pt x="1794" y="1820"/>
                  </a:lnTo>
                  <a:lnTo>
                    <a:pt x="1753" y="1824"/>
                  </a:lnTo>
                  <a:lnTo>
                    <a:pt x="1068" y="1824"/>
                  </a:lnTo>
                  <a:lnTo>
                    <a:pt x="1577" y="3027"/>
                  </a:lnTo>
                  <a:lnTo>
                    <a:pt x="1583" y="3049"/>
                  </a:lnTo>
                  <a:lnTo>
                    <a:pt x="1584" y="3071"/>
                  </a:lnTo>
                  <a:lnTo>
                    <a:pt x="1580" y="3092"/>
                  </a:lnTo>
                  <a:lnTo>
                    <a:pt x="1573" y="3112"/>
                  </a:lnTo>
                  <a:lnTo>
                    <a:pt x="1561" y="3130"/>
                  </a:lnTo>
                  <a:lnTo>
                    <a:pt x="1544" y="3144"/>
                  </a:lnTo>
                  <a:lnTo>
                    <a:pt x="1525" y="3156"/>
                  </a:lnTo>
                  <a:lnTo>
                    <a:pt x="1503" y="3163"/>
                  </a:lnTo>
                  <a:lnTo>
                    <a:pt x="1481" y="3164"/>
                  </a:lnTo>
                  <a:lnTo>
                    <a:pt x="1459" y="3160"/>
                  </a:lnTo>
                  <a:lnTo>
                    <a:pt x="1440" y="3152"/>
                  </a:lnTo>
                  <a:lnTo>
                    <a:pt x="1422" y="3140"/>
                  </a:lnTo>
                  <a:lnTo>
                    <a:pt x="1407" y="3124"/>
                  </a:lnTo>
                  <a:lnTo>
                    <a:pt x="1395" y="3104"/>
                  </a:lnTo>
                  <a:lnTo>
                    <a:pt x="954" y="2060"/>
                  </a:lnTo>
                  <a:lnTo>
                    <a:pt x="513" y="3104"/>
                  </a:lnTo>
                  <a:lnTo>
                    <a:pt x="501" y="3125"/>
                  </a:lnTo>
                  <a:lnTo>
                    <a:pt x="485" y="3141"/>
                  </a:lnTo>
                  <a:lnTo>
                    <a:pt x="466" y="3153"/>
                  </a:lnTo>
                  <a:lnTo>
                    <a:pt x="445" y="3161"/>
                  </a:lnTo>
                  <a:lnTo>
                    <a:pt x="422" y="3164"/>
                  </a:lnTo>
                  <a:lnTo>
                    <a:pt x="403" y="3161"/>
                  </a:lnTo>
                  <a:lnTo>
                    <a:pt x="384" y="3156"/>
                  </a:lnTo>
                  <a:lnTo>
                    <a:pt x="364" y="3144"/>
                  </a:lnTo>
                  <a:lnTo>
                    <a:pt x="348" y="3130"/>
                  </a:lnTo>
                  <a:lnTo>
                    <a:pt x="336" y="3112"/>
                  </a:lnTo>
                  <a:lnTo>
                    <a:pt x="328" y="3092"/>
                  </a:lnTo>
                  <a:lnTo>
                    <a:pt x="324" y="3071"/>
                  </a:lnTo>
                  <a:lnTo>
                    <a:pt x="325" y="3049"/>
                  </a:lnTo>
                  <a:lnTo>
                    <a:pt x="331" y="3027"/>
                  </a:lnTo>
                  <a:lnTo>
                    <a:pt x="842" y="1824"/>
                  </a:lnTo>
                  <a:lnTo>
                    <a:pt x="230" y="1824"/>
                  </a:lnTo>
                  <a:lnTo>
                    <a:pt x="189" y="1820"/>
                  </a:lnTo>
                  <a:lnTo>
                    <a:pt x="150" y="1810"/>
                  </a:lnTo>
                  <a:lnTo>
                    <a:pt x="114" y="1793"/>
                  </a:lnTo>
                  <a:lnTo>
                    <a:pt x="82" y="1770"/>
                  </a:lnTo>
                  <a:lnTo>
                    <a:pt x="54" y="1742"/>
                  </a:lnTo>
                  <a:lnTo>
                    <a:pt x="31" y="1710"/>
                  </a:lnTo>
                  <a:lnTo>
                    <a:pt x="15" y="1674"/>
                  </a:lnTo>
                  <a:lnTo>
                    <a:pt x="4" y="1635"/>
                  </a:lnTo>
                  <a:lnTo>
                    <a:pt x="0" y="1594"/>
                  </a:lnTo>
                  <a:lnTo>
                    <a:pt x="0" y="229"/>
                  </a:lnTo>
                  <a:lnTo>
                    <a:pt x="4" y="188"/>
                  </a:lnTo>
                  <a:lnTo>
                    <a:pt x="15" y="148"/>
                  </a:lnTo>
                  <a:lnTo>
                    <a:pt x="31" y="113"/>
                  </a:lnTo>
                  <a:lnTo>
                    <a:pt x="54" y="81"/>
                  </a:lnTo>
                  <a:lnTo>
                    <a:pt x="82" y="53"/>
                  </a:lnTo>
                  <a:lnTo>
                    <a:pt x="114" y="31"/>
                  </a:lnTo>
                  <a:lnTo>
                    <a:pt x="150" y="13"/>
                  </a:lnTo>
                  <a:lnTo>
                    <a:pt x="189" y="3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-190" y="232"/>
              <a:ext cx="60" cy="18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-110" y="282"/>
              <a:ext cx="61" cy="13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-29" y="216"/>
              <a:ext cx="60" cy="202"/>
            </a:xfrm>
            <a:custGeom>
              <a:avLst/>
              <a:gdLst>
                <a:gd name="T0" fmla="*/ 0 w 302"/>
                <a:gd name="T1" fmla="*/ 0 h 1013"/>
                <a:gd name="T2" fmla="*/ 302 w 302"/>
                <a:gd name="T3" fmla="*/ 0 h 1013"/>
                <a:gd name="T4" fmla="*/ 302 w 302"/>
                <a:gd name="T5" fmla="*/ 438 h 1013"/>
                <a:gd name="T6" fmla="*/ 105 w 302"/>
                <a:gd name="T7" fmla="*/ 299 h 1013"/>
                <a:gd name="T8" fmla="*/ 22 w 302"/>
                <a:gd name="T9" fmla="*/ 417 h 1013"/>
                <a:gd name="T10" fmla="*/ 302 w 302"/>
                <a:gd name="T11" fmla="*/ 614 h 1013"/>
                <a:gd name="T12" fmla="*/ 302 w 302"/>
                <a:gd name="T13" fmla="*/ 1013 h 1013"/>
                <a:gd name="T14" fmla="*/ 0 w 302"/>
                <a:gd name="T15" fmla="*/ 1013 h 1013"/>
                <a:gd name="T16" fmla="*/ 0 w 302"/>
                <a:gd name="T17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1013">
                  <a:moveTo>
                    <a:pt x="0" y="0"/>
                  </a:moveTo>
                  <a:lnTo>
                    <a:pt x="302" y="0"/>
                  </a:lnTo>
                  <a:lnTo>
                    <a:pt x="302" y="438"/>
                  </a:lnTo>
                  <a:lnTo>
                    <a:pt x="105" y="299"/>
                  </a:lnTo>
                  <a:lnTo>
                    <a:pt x="22" y="417"/>
                  </a:lnTo>
                  <a:lnTo>
                    <a:pt x="302" y="614"/>
                  </a:lnTo>
                  <a:lnTo>
                    <a:pt x="302" y="1013"/>
                  </a:lnTo>
                  <a:lnTo>
                    <a:pt x="0" y="101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277" y="129"/>
              <a:ext cx="163" cy="163"/>
            </a:xfrm>
            <a:custGeom>
              <a:avLst/>
              <a:gdLst>
                <a:gd name="T0" fmla="*/ 406 w 814"/>
                <a:gd name="T1" fmla="*/ 0 h 813"/>
                <a:gd name="T2" fmla="*/ 462 w 814"/>
                <a:gd name="T3" fmla="*/ 3 h 813"/>
                <a:gd name="T4" fmla="*/ 515 w 814"/>
                <a:gd name="T5" fmla="*/ 14 h 813"/>
                <a:gd name="T6" fmla="*/ 565 w 814"/>
                <a:gd name="T7" fmla="*/ 31 h 813"/>
                <a:gd name="T8" fmla="*/ 612 w 814"/>
                <a:gd name="T9" fmla="*/ 55 h 813"/>
                <a:gd name="T10" fmla="*/ 655 w 814"/>
                <a:gd name="T11" fmla="*/ 84 h 813"/>
                <a:gd name="T12" fmla="*/ 694 w 814"/>
                <a:gd name="T13" fmla="*/ 119 h 813"/>
                <a:gd name="T14" fmla="*/ 729 w 814"/>
                <a:gd name="T15" fmla="*/ 158 h 813"/>
                <a:gd name="T16" fmla="*/ 758 w 814"/>
                <a:gd name="T17" fmla="*/ 202 h 813"/>
                <a:gd name="T18" fmla="*/ 782 w 814"/>
                <a:gd name="T19" fmla="*/ 249 h 813"/>
                <a:gd name="T20" fmla="*/ 799 w 814"/>
                <a:gd name="T21" fmla="*/ 298 h 813"/>
                <a:gd name="T22" fmla="*/ 810 w 814"/>
                <a:gd name="T23" fmla="*/ 352 h 813"/>
                <a:gd name="T24" fmla="*/ 814 w 814"/>
                <a:gd name="T25" fmla="*/ 407 h 813"/>
                <a:gd name="T26" fmla="*/ 810 w 814"/>
                <a:gd name="T27" fmla="*/ 462 h 813"/>
                <a:gd name="T28" fmla="*/ 799 w 814"/>
                <a:gd name="T29" fmla="*/ 515 h 813"/>
                <a:gd name="T30" fmla="*/ 782 w 814"/>
                <a:gd name="T31" fmla="*/ 566 h 813"/>
                <a:gd name="T32" fmla="*/ 758 w 814"/>
                <a:gd name="T33" fmla="*/ 613 h 813"/>
                <a:gd name="T34" fmla="*/ 729 w 814"/>
                <a:gd name="T35" fmla="*/ 655 h 813"/>
                <a:gd name="T36" fmla="*/ 694 w 814"/>
                <a:gd name="T37" fmla="*/ 695 h 813"/>
                <a:gd name="T38" fmla="*/ 655 w 814"/>
                <a:gd name="T39" fmla="*/ 729 h 813"/>
                <a:gd name="T40" fmla="*/ 612 w 814"/>
                <a:gd name="T41" fmla="*/ 758 h 813"/>
                <a:gd name="T42" fmla="*/ 565 w 814"/>
                <a:gd name="T43" fmla="*/ 782 h 813"/>
                <a:gd name="T44" fmla="*/ 515 w 814"/>
                <a:gd name="T45" fmla="*/ 799 h 813"/>
                <a:gd name="T46" fmla="*/ 462 w 814"/>
                <a:gd name="T47" fmla="*/ 810 h 813"/>
                <a:gd name="T48" fmla="*/ 406 w 814"/>
                <a:gd name="T49" fmla="*/ 813 h 813"/>
                <a:gd name="T50" fmla="*/ 352 w 814"/>
                <a:gd name="T51" fmla="*/ 810 h 813"/>
                <a:gd name="T52" fmla="*/ 299 w 814"/>
                <a:gd name="T53" fmla="*/ 799 h 813"/>
                <a:gd name="T54" fmla="*/ 248 w 814"/>
                <a:gd name="T55" fmla="*/ 782 h 813"/>
                <a:gd name="T56" fmla="*/ 201 w 814"/>
                <a:gd name="T57" fmla="*/ 758 h 813"/>
                <a:gd name="T58" fmla="*/ 157 w 814"/>
                <a:gd name="T59" fmla="*/ 729 h 813"/>
                <a:gd name="T60" fmla="*/ 119 w 814"/>
                <a:gd name="T61" fmla="*/ 695 h 813"/>
                <a:gd name="T62" fmla="*/ 85 w 814"/>
                <a:gd name="T63" fmla="*/ 655 h 813"/>
                <a:gd name="T64" fmla="*/ 56 w 814"/>
                <a:gd name="T65" fmla="*/ 613 h 813"/>
                <a:gd name="T66" fmla="*/ 32 w 814"/>
                <a:gd name="T67" fmla="*/ 566 h 813"/>
                <a:gd name="T68" fmla="*/ 15 w 814"/>
                <a:gd name="T69" fmla="*/ 515 h 813"/>
                <a:gd name="T70" fmla="*/ 4 w 814"/>
                <a:gd name="T71" fmla="*/ 462 h 813"/>
                <a:gd name="T72" fmla="*/ 0 w 814"/>
                <a:gd name="T73" fmla="*/ 407 h 813"/>
                <a:gd name="T74" fmla="*/ 4 w 814"/>
                <a:gd name="T75" fmla="*/ 352 h 813"/>
                <a:gd name="T76" fmla="*/ 15 w 814"/>
                <a:gd name="T77" fmla="*/ 298 h 813"/>
                <a:gd name="T78" fmla="*/ 32 w 814"/>
                <a:gd name="T79" fmla="*/ 249 h 813"/>
                <a:gd name="T80" fmla="*/ 56 w 814"/>
                <a:gd name="T81" fmla="*/ 202 h 813"/>
                <a:gd name="T82" fmla="*/ 85 w 814"/>
                <a:gd name="T83" fmla="*/ 158 h 813"/>
                <a:gd name="T84" fmla="*/ 119 w 814"/>
                <a:gd name="T85" fmla="*/ 119 h 813"/>
                <a:gd name="T86" fmla="*/ 157 w 814"/>
                <a:gd name="T87" fmla="*/ 84 h 813"/>
                <a:gd name="T88" fmla="*/ 201 w 814"/>
                <a:gd name="T89" fmla="*/ 55 h 813"/>
                <a:gd name="T90" fmla="*/ 248 w 814"/>
                <a:gd name="T91" fmla="*/ 31 h 813"/>
                <a:gd name="T92" fmla="*/ 299 w 814"/>
                <a:gd name="T93" fmla="*/ 14 h 813"/>
                <a:gd name="T94" fmla="*/ 352 w 814"/>
                <a:gd name="T95" fmla="*/ 3 h 813"/>
                <a:gd name="T96" fmla="*/ 406 w 814"/>
                <a:gd name="T97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4" h="813">
                  <a:moveTo>
                    <a:pt x="406" y="0"/>
                  </a:moveTo>
                  <a:lnTo>
                    <a:pt x="462" y="3"/>
                  </a:lnTo>
                  <a:lnTo>
                    <a:pt x="515" y="14"/>
                  </a:lnTo>
                  <a:lnTo>
                    <a:pt x="565" y="31"/>
                  </a:lnTo>
                  <a:lnTo>
                    <a:pt x="612" y="55"/>
                  </a:lnTo>
                  <a:lnTo>
                    <a:pt x="655" y="84"/>
                  </a:lnTo>
                  <a:lnTo>
                    <a:pt x="694" y="119"/>
                  </a:lnTo>
                  <a:lnTo>
                    <a:pt x="729" y="158"/>
                  </a:lnTo>
                  <a:lnTo>
                    <a:pt x="758" y="202"/>
                  </a:lnTo>
                  <a:lnTo>
                    <a:pt x="782" y="249"/>
                  </a:lnTo>
                  <a:lnTo>
                    <a:pt x="799" y="298"/>
                  </a:lnTo>
                  <a:lnTo>
                    <a:pt x="810" y="352"/>
                  </a:lnTo>
                  <a:lnTo>
                    <a:pt x="814" y="407"/>
                  </a:lnTo>
                  <a:lnTo>
                    <a:pt x="810" y="462"/>
                  </a:lnTo>
                  <a:lnTo>
                    <a:pt x="799" y="515"/>
                  </a:lnTo>
                  <a:lnTo>
                    <a:pt x="782" y="566"/>
                  </a:lnTo>
                  <a:lnTo>
                    <a:pt x="758" y="613"/>
                  </a:lnTo>
                  <a:lnTo>
                    <a:pt x="729" y="655"/>
                  </a:lnTo>
                  <a:lnTo>
                    <a:pt x="694" y="695"/>
                  </a:lnTo>
                  <a:lnTo>
                    <a:pt x="655" y="729"/>
                  </a:lnTo>
                  <a:lnTo>
                    <a:pt x="612" y="758"/>
                  </a:lnTo>
                  <a:lnTo>
                    <a:pt x="565" y="782"/>
                  </a:lnTo>
                  <a:lnTo>
                    <a:pt x="515" y="799"/>
                  </a:lnTo>
                  <a:lnTo>
                    <a:pt x="462" y="810"/>
                  </a:lnTo>
                  <a:lnTo>
                    <a:pt x="406" y="813"/>
                  </a:lnTo>
                  <a:lnTo>
                    <a:pt x="352" y="810"/>
                  </a:lnTo>
                  <a:lnTo>
                    <a:pt x="299" y="799"/>
                  </a:lnTo>
                  <a:lnTo>
                    <a:pt x="248" y="782"/>
                  </a:lnTo>
                  <a:lnTo>
                    <a:pt x="201" y="758"/>
                  </a:lnTo>
                  <a:lnTo>
                    <a:pt x="157" y="729"/>
                  </a:lnTo>
                  <a:lnTo>
                    <a:pt x="119" y="695"/>
                  </a:lnTo>
                  <a:lnTo>
                    <a:pt x="85" y="655"/>
                  </a:lnTo>
                  <a:lnTo>
                    <a:pt x="56" y="613"/>
                  </a:lnTo>
                  <a:lnTo>
                    <a:pt x="32" y="566"/>
                  </a:lnTo>
                  <a:lnTo>
                    <a:pt x="15" y="515"/>
                  </a:lnTo>
                  <a:lnTo>
                    <a:pt x="4" y="462"/>
                  </a:lnTo>
                  <a:lnTo>
                    <a:pt x="0" y="407"/>
                  </a:lnTo>
                  <a:lnTo>
                    <a:pt x="4" y="352"/>
                  </a:lnTo>
                  <a:lnTo>
                    <a:pt x="15" y="298"/>
                  </a:lnTo>
                  <a:lnTo>
                    <a:pt x="32" y="249"/>
                  </a:lnTo>
                  <a:lnTo>
                    <a:pt x="56" y="202"/>
                  </a:lnTo>
                  <a:lnTo>
                    <a:pt x="85" y="158"/>
                  </a:lnTo>
                  <a:lnTo>
                    <a:pt x="119" y="119"/>
                  </a:lnTo>
                  <a:lnTo>
                    <a:pt x="157" y="84"/>
                  </a:lnTo>
                  <a:lnTo>
                    <a:pt x="201" y="55"/>
                  </a:lnTo>
                  <a:lnTo>
                    <a:pt x="248" y="31"/>
                  </a:lnTo>
                  <a:lnTo>
                    <a:pt x="299" y="14"/>
                  </a:lnTo>
                  <a:lnTo>
                    <a:pt x="352" y="3"/>
                  </a:lnTo>
                  <a:lnTo>
                    <a:pt x="4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-13" y="287"/>
              <a:ext cx="526" cy="629"/>
            </a:xfrm>
            <a:custGeom>
              <a:avLst/>
              <a:gdLst>
                <a:gd name="T0" fmla="*/ 1858 w 2633"/>
                <a:gd name="T1" fmla="*/ 956 h 3144"/>
                <a:gd name="T2" fmla="*/ 1861 w 2633"/>
                <a:gd name="T3" fmla="*/ 165 h 3144"/>
                <a:gd name="T4" fmla="*/ 711 w 2633"/>
                <a:gd name="T5" fmla="*/ 477 h 3144"/>
                <a:gd name="T6" fmla="*/ 782 w 2633"/>
                <a:gd name="T7" fmla="*/ 428 h 3144"/>
                <a:gd name="T8" fmla="*/ 869 w 2633"/>
                <a:gd name="T9" fmla="*/ 426 h 3144"/>
                <a:gd name="T10" fmla="*/ 985 w 2633"/>
                <a:gd name="T11" fmla="*/ 470 h 3144"/>
                <a:gd name="T12" fmla="*/ 1095 w 2633"/>
                <a:gd name="T13" fmla="*/ 483 h 3144"/>
                <a:gd name="T14" fmla="*/ 1198 w 2633"/>
                <a:gd name="T15" fmla="*/ 449 h 3144"/>
                <a:gd name="T16" fmla="*/ 1308 w 2633"/>
                <a:gd name="T17" fmla="*/ 373 h 3144"/>
                <a:gd name="T18" fmla="*/ 1443 w 2633"/>
                <a:gd name="T19" fmla="*/ 251 h 3144"/>
                <a:gd name="T20" fmla="*/ 1587 w 2633"/>
                <a:gd name="T21" fmla="*/ 124 h 3144"/>
                <a:gd name="T22" fmla="*/ 1708 w 2633"/>
                <a:gd name="T23" fmla="*/ 62 h 3144"/>
                <a:gd name="T24" fmla="*/ 1859 w 2633"/>
                <a:gd name="T25" fmla="*/ 149 h 3144"/>
                <a:gd name="T26" fmla="*/ 2062 w 2633"/>
                <a:gd name="T27" fmla="*/ 85 h 3144"/>
                <a:gd name="T28" fmla="*/ 2169 w 2633"/>
                <a:gd name="T29" fmla="*/ 147 h 3144"/>
                <a:gd name="T30" fmla="*/ 2279 w 2633"/>
                <a:gd name="T31" fmla="*/ 228 h 3144"/>
                <a:gd name="T32" fmla="*/ 2382 w 2633"/>
                <a:gd name="T33" fmla="*/ 326 h 3144"/>
                <a:gd name="T34" fmla="*/ 2471 w 2633"/>
                <a:gd name="T35" fmla="*/ 447 h 3144"/>
                <a:gd name="T36" fmla="*/ 2545 w 2633"/>
                <a:gd name="T37" fmla="*/ 597 h 3144"/>
                <a:gd name="T38" fmla="*/ 2599 w 2633"/>
                <a:gd name="T39" fmla="*/ 780 h 3144"/>
                <a:gd name="T40" fmla="*/ 2628 w 2633"/>
                <a:gd name="T41" fmla="*/ 1005 h 3144"/>
                <a:gd name="T42" fmla="*/ 2631 w 2633"/>
                <a:gd name="T43" fmla="*/ 1274 h 3144"/>
                <a:gd name="T44" fmla="*/ 2608 w 2633"/>
                <a:gd name="T45" fmla="*/ 1433 h 3144"/>
                <a:gd name="T46" fmla="*/ 2551 w 2633"/>
                <a:gd name="T47" fmla="*/ 1496 h 3144"/>
                <a:gd name="T48" fmla="*/ 2466 w 2633"/>
                <a:gd name="T49" fmla="*/ 1522 h 3144"/>
                <a:gd name="T50" fmla="*/ 2394 w 2633"/>
                <a:gd name="T51" fmla="*/ 1503 h 3144"/>
                <a:gd name="T52" fmla="*/ 2328 w 2633"/>
                <a:gd name="T53" fmla="*/ 1440 h 3144"/>
                <a:gd name="T54" fmla="*/ 2309 w 2633"/>
                <a:gd name="T55" fmla="*/ 1351 h 3144"/>
                <a:gd name="T56" fmla="*/ 2316 w 2633"/>
                <a:gd name="T57" fmla="*/ 1101 h 3144"/>
                <a:gd name="T58" fmla="*/ 2299 w 2633"/>
                <a:gd name="T59" fmla="*/ 901 h 3144"/>
                <a:gd name="T60" fmla="*/ 2276 w 2633"/>
                <a:gd name="T61" fmla="*/ 1300 h 3144"/>
                <a:gd name="T62" fmla="*/ 2253 w 2633"/>
                <a:gd name="T63" fmla="*/ 1418 h 3144"/>
                <a:gd name="T64" fmla="*/ 2234 w 2633"/>
                <a:gd name="T65" fmla="*/ 2991 h 3144"/>
                <a:gd name="T66" fmla="*/ 2194 w 2633"/>
                <a:gd name="T67" fmla="*/ 3078 h 3144"/>
                <a:gd name="T68" fmla="*/ 2116 w 2633"/>
                <a:gd name="T69" fmla="*/ 3132 h 3144"/>
                <a:gd name="T70" fmla="*/ 2018 w 2633"/>
                <a:gd name="T71" fmla="*/ 3140 h 3144"/>
                <a:gd name="T72" fmla="*/ 1931 w 2633"/>
                <a:gd name="T73" fmla="*/ 3101 h 3144"/>
                <a:gd name="T74" fmla="*/ 1876 w 2633"/>
                <a:gd name="T75" fmla="*/ 3022 h 3144"/>
                <a:gd name="T76" fmla="*/ 1864 w 2633"/>
                <a:gd name="T77" fmla="*/ 1659 h 3144"/>
                <a:gd name="T78" fmla="*/ 1838 w 2633"/>
                <a:gd name="T79" fmla="*/ 2958 h 3144"/>
                <a:gd name="T80" fmla="*/ 1812 w 2633"/>
                <a:gd name="T81" fmla="*/ 3051 h 3144"/>
                <a:gd name="T82" fmla="*/ 1744 w 2633"/>
                <a:gd name="T83" fmla="*/ 3119 h 3144"/>
                <a:gd name="T84" fmla="*/ 1650 w 2633"/>
                <a:gd name="T85" fmla="*/ 3144 h 3144"/>
                <a:gd name="T86" fmla="*/ 1556 w 2633"/>
                <a:gd name="T87" fmla="*/ 3119 h 3144"/>
                <a:gd name="T88" fmla="*/ 1489 w 2633"/>
                <a:gd name="T89" fmla="*/ 3051 h 3144"/>
                <a:gd name="T90" fmla="*/ 1464 w 2633"/>
                <a:gd name="T91" fmla="*/ 2958 h 3144"/>
                <a:gd name="T92" fmla="*/ 1453 w 2633"/>
                <a:gd name="T93" fmla="*/ 1381 h 3144"/>
                <a:gd name="T94" fmla="*/ 1443 w 2633"/>
                <a:gd name="T95" fmla="*/ 667 h 3144"/>
                <a:gd name="T96" fmla="*/ 1316 w 2633"/>
                <a:gd name="T97" fmla="*/ 743 h 3144"/>
                <a:gd name="T98" fmla="*/ 1176 w 2633"/>
                <a:gd name="T99" fmla="*/ 789 h 3144"/>
                <a:gd name="T100" fmla="*/ 1027 w 2633"/>
                <a:gd name="T101" fmla="*/ 797 h 3144"/>
                <a:gd name="T102" fmla="*/ 875 w 2633"/>
                <a:gd name="T103" fmla="*/ 766 h 3144"/>
                <a:gd name="T104" fmla="*/ 739 w 2633"/>
                <a:gd name="T105" fmla="*/ 707 h 3144"/>
                <a:gd name="T106" fmla="*/ 685 w 2633"/>
                <a:gd name="T107" fmla="*/ 640 h 3144"/>
                <a:gd name="T108" fmla="*/ 674 w 2633"/>
                <a:gd name="T109" fmla="*/ 555 h 3144"/>
                <a:gd name="T110" fmla="*/ 32 w 2633"/>
                <a:gd name="T111" fmla="*/ 0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3" h="3144">
                  <a:moveTo>
                    <a:pt x="1858" y="165"/>
                  </a:moveTo>
                  <a:lnTo>
                    <a:pt x="1760" y="821"/>
                  </a:lnTo>
                  <a:lnTo>
                    <a:pt x="1858" y="956"/>
                  </a:lnTo>
                  <a:lnTo>
                    <a:pt x="1861" y="956"/>
                  </a:lnTo>
                  <a:lnTo>
                    <a:pt x="1958" y="821"/>
                  </a:lnTo>
                  <a:lnTo>
                    <a:pt x="1861" y="165"/>
                  </a:lnTo>
                  <a:lnTo>
                    <a:pt x="1858" y="165"/>
                  </a:lnTo>
                  <a:close/>
                  <a:moveTo>
                    <a:pt x="32" y="0"/>
                  </a:moveTo>
                  <a:lnTo>
                    <a:pt x="711" y="477"/>
                  </a:lnTo>
                  <a:lnTo>
                    <a:pt x="732" y="456"/>
                  </a:lnTo>
                  <a:lnTo>
                    <a:pt x="757" y="441"/>
                  </a:lnTo>
                  <a:lnTo>
                    <a:pt x="782" y="428"/>
                  </a:lnTo>
                  <a:lnTo>
                    <a:pt x="811" y="422"/>
                  </a:lnTo>
                  <a:lnTo>
                    <a:pt x="840" y="421"/>
                  </a:lnTo>
                  <a:lnTo>
                    <a:pt x="869" y="426"/>
                  </a:lnTo>
                  <a:lnTo>
                    <a:pt x="898" y="436"/>
                  </a:lnTo>
                  <a:lnTo>
                    <a:pt x="943" y="455"/>
                  </a:lnTo>
                  <a:lnTo>
                    <a:pt x="985" y="470"/>
                  </a:lnTo>
                  <a:lnTo>
                    <a:pt x="1024" y="479"/>
                  </a:lnTo>
                  <a:lnTo>
                    <a:pt x="1060" y="483"/>
                  </a:lnTo>
                  <a:lnTo>
                    <a:pt x="1095" y="483"/>
                  </a:lnTo>
                  <a:lnTo>
                    <a:pt x="1130" y="477"/>
                  </a:lnTo>
                  <a:lnTo>
                    <a:pt x="1164" y="466"/>
                  </a:lnTo>
                  <a:lnTo>
                    <a:pt x="1198" y="449"/>
                  </a:lnTo>
                  <a:lnTo>
                    <a:pt x="1233" y="428"/>
                  </a:lnTo>
                  <a:lnTo>
                    <a:pt x="1269" y="403"/>
                  </a:lnTo>
                  <a:lnTo>
                    <a:pt x="1308" y="373"/>
                  </a:lnTo>
                  <a:lnTo>
                    <a:pt x="1349" y="337"/>
                  </a:lnTo>
                  <a:lnTo>
                    <a:pt x="1395" y="297"/>
                  </a:lnTo>
                  <a:lnTo>
                    <a:pt x="1443" y="251"/>
                  </a:lnTo>
                  <a:lnTo>
                    <a:pt x="1503" y="196"/>
                  </a:lnTo>
                  <a:lnTo>
                    <a:pt x="1567" y="140"/>
                  </a:lnTo>
                  <a:lnTo>
                    <a:pt x="1587" y="124"/>
                  </a:lnTo>
                  <a:lnTo>
                    <a:pt x="1609" y="113"/>
                  </a:lnTo>
                  <a:lnTo>
                    <a:pt x="1657" y="85"/>
                  </a:lnTo>
                  <a:lnTo>
                    <a:pt x="1708" y="62"/>
                  </a:lnTo>
                  <a:lnTo>
                    <a:pt x="1760" y="46"/>
                  </a:lnTo>
                  <a:lnTo>
                    <a:pt x="1761" y="46"/>
                  </a:lnTo>
                  <a:lnTo>
                    <a:pt x="1859" y="149"/>
                  </a:lnTo>
                  <a:lnTo>
                    <a:pt x="1961" y="48"/>
                  </a:lnTo>
                  <a:lnTo>
                    <a:pt x="2013" y="63"/>
                  </a:lnTo>
                  <a:lnTo>
                    <a:pt x="2062" y="85"/>
                  </a:lnTo>
                  <a:lnTo>
                    <a:pt x="2110" y="113"/>
                  </a:lnTo>
                  <a:lnTo>
                    <a:pt x="2130" y="123"/>
                  </a:lnTo>
                  <a:lnTo>
                    <a:pt x="2169" y="147"/>
                  </a:lnTo>
                  <a:lnTo>
                    <a:pt x="2206" y="172"/>
                  </a:lnTo>
                  <a:lnTo>
                    <a:pt x="2243" y="199"/>
                  </a:lnTo>
                  <a:lnTo>
                    <a:pt x="2279" y="228"/>
                  </a:lnTo>
                  <a:lnTo>
                    <a:pt x="2314" y="258"/>
                  </a:lnTo>
                  <a:lnTo>
                    <a:pt x="2349" y="291"/>
                  </a:lnTo>
                  <a:lnTo>
                    <a:pt x="2382" y="326"/>
                  </a:lnTo>
                  <a:lnTo>
                    <a:pt x="2413" y="363"/>
                  </a:lnTo>
                  <a:lnTo>
                    <a:pt x="2443" y="404"/>
                  </a:lnTo>
                  <a:lnTo>
                    <a:pt x="2471" y="447"/>
                  </a:lnTo>
                  <a:lnTo>
                    <a:pt x="2498" y="494"/>
                  </a:lnTo>
                  <a:lnTo>
                    <a:pt x="2523" y="543"/>
                  </a:lnTo>
                  <a:lnTo>
                    <a:pt x="2545" y="597"/>
                  </a:lnTo>
                  <a:lnTo>
                    <a:pt x="2565" y="655"/>
                  </a:lnTo>
                  <a:lnTo>
                    <a:pt x="2584" y="715"/>
                  </a:lnTo>
                  <a:lnTo>
                    <a:pt x="2599" y="780"/>
                  </a:lnTo>
                  <a:lnTo>
                    <a:pt x="2611" y="850"/>
                  </a:lnTo>
                  <a:lnTo>
                    <a:pt x="2621" y="925"/>
                  </a:lnTo>
                  <a:lnTo>
                    <a:pt x="2628" y="1005"/>
                  </a:lnTo>
                  <a:lnTo>
                    <a:pt x="2632" y="1089"/>
                  </a:lnTo>
                  <a:lnTo>
                    <a:pt x="2633" y="1179"/>
                  </a:lnTo>
                  <a:lnTo>
                    <a:pt x="2631" y="1274"/>
                  </a:lnTo>
                  <a:lnTo>
                    <a:pt x="2623" y="1375"/>
                  </a:lnTo>
                  <a:lnTo>
                    <a:pt x="2619" y="1405"/>
                  </a:lnTo>
                  <a:lnTo>
                    <a:pt x="2608" y="1433"/>
                  </a:lnTo>
                  <a:lnTo>
                    <a:pt x="2593" y="1457"/>
                  </a:lnTo>
                  <a:lnTo>
                    <a:pt x="2574" y="1479"/>
                  </a:lnTo>
                  <a:lnTo>
                    <a:pt x="2551" y="1496"/>
                  </a:lnTo>
                  <a:lnTo>
                    <a:pt x="2524" y="1509"/>
                  </a:lnTo>
                  <a:lnTo>
                    <a:pt x="2497" y="1518"/>
                  </a:lnTo>
                  <a:lnTo>
                    <a:pt x="2466" y="1522"/>
                  </a:lnTo>
                  <a:lnTo>
                    <a:pt x="2454" y="1520"/>
                  </a:lnTo>
                  <a:lnTo>
                    <a:pt x="2423" y="1514"/>
                  </a:lnTo>
                  <a:lnTo>
                    <a:pt x="2394" y="1503"/>
                  </a:lnTo>
                  <a:lnTo>
                    <a:pt x="2368" y="1486"/>
                  </a:lnTo>
                  <a:lnTo>
                    <a:pt x="2347" y="1466"/>
                  </a:lnTo>
                  <a:lnTo>
                    <a:pt x="2328" y="1440"/>
                  </a:lnTo>
                  <a:lnTo>
                    <a:pt x="2316" y="1413"/>
                  </a:lnTo>
                  <a:lnTo>
                    <a:pt x="2309" y="1382"/>
                  </a:lnTo>
                  <a:lnTo>
                    <a:pt x="2309" y="1351"/>
                  </a:lnTo>
                  <a:lnTo>
                    <a:pt x="2314" y="1262"/>
                  </a:lnTo>
                  <a:lnTo>
                    <a:pt x="2318" y="1178"/>
                  </a:lnTo>
                  <a:lnTo>
                    <a:pt x="2316" y="1101"/>
                  </a:lnTo>
                  <a:lnTo>
                    <a:pt x="2314" y="1029"/>
                  </a:lnTo>
                  <a:lnTo>
                    <a:pt x="2308" y="963"/>
                  </a:lnTo>
                  <a:lnTo>
                    <a:pt x="2299" y="901"/>
                  </a:lnTo>
                  <a:lnTo>
                    <a:pt x="2290" y="844"/>
                  </a:lnTo>
                  <a:lnTo>
                    <a:pt x="2276" y="792"/>
                  </a:lnTo>
                  <a:lnTo>
                    <a:pt x="2276" y="1300"/>
                  </a:lnTo>
                  <a:lnTo>
                    <a:pt x="2274" y="1341"/>
                  </a:lnTo>
                  <a:lnTo>
                    <a:pt x="2267" y="1380"/>
                  </a:lnTo>
                  <a:lnTo>
                    <a:pt x="2253" y="1418"/>
                  </a:lnTo>
                  <a:lnTo>
                    <a:pt x="2238" y="1453"/>
                  </a:lnTo>
                  <a:lnTo>
                    <a:pt x="2238" y="2958"/>
                  </a:lnTo>
                  <a:lnTo>
                    <a:pt x="2234" y="2991"/>
                  </a:lnTo>
                  <a:lnTo>
                    <a:pt x="2226" y="3022"/>
                  </a:lnTo>
                  <a:lnTo>
                    <a:pt x="2212" y="3051"/>
                  </a:lnTo>
                  <a:lnTo>
                    <a:pt x="2194" y="3078"/>
                  </a:lnTo>
                  <a:lnTo>
                    <a:pt x="2171" y="3101"/>
                  </a:lnTo>
                  <a:lnTo>
                    <a:pt x="2145" y="3119"/>
                  </a:lnTo>
                  <a:lnTo>
                    <a:pt x="2116" y="3132"/>
                  </a:lnTo>
                  <a:lnTo>
                    <a:pt x="2084" y="3140"/>
                  </a:lnTo>
                  <a:lnTo>
                    <a:pt x="2050" y="3144"/>
                  </a:lnTo>
                  <a:lnTo>
                    <a:pt x="2018" y="3140"/>
                  </a:lnTo>
                  <a:lnTo>
                    <a:pt x="1985" y="3132"/>
                  </a:lnTo>
                  <a:lnTo>
                    <a:pt x="1956" y="3119"/>
                  </a:lnTo>
                  <a:lnTo>
                    <a:pt x="1931" y="3101"/>
                  </a:lnTo>
                  <a:lnTo>
                    <a:pt x="1908" y="3078"/>
                  </a:lnTo>
                  <a:lnTo>
                    <a:pt x="1890" y="3051"/>
                  </a:lnTo>
                  <a:lnTo>
                    <a:pt x="1876" y="3022"/>
                  </a:lnTo>
                  <a:lnTo>
                    <a:pt x="1867" y="2991"/>
                  </a:lnTo>
                  <a:lnTo>
                    <a:pt x="1864" y="2958"/>
                  </a:lnTo>
                  <a:lnTo>
                    <a:pt x="1864" y="1659"/>
                  </a:lnTo>
                  <a:lnTo>
                    <a:pt x="1859" y="1659"/>
                  </a:lnTo>
                  <a:lnTo>
                    <a:pt x="1838" y="1658"/>
                  </a:lnTo>
                  <a:lnTo>
                    <a:pt x="1838" y="2958"/>
                  </a:lnTo>
                  <a:lnTo>
                    <a:pt x="1834" y="2991"/>
                  </a:lnTo>
                  <a:lnTo>
                    <a:pt x="1825" y="3022"/>
                  </a:lnTo>
                  <a:lnTo>
                    <a:pt x="1812" y="3051"/>
                  </a:lnTo>
                  <a:lnTo>
                    <a:pt x="1794" y="3078"/>
                  </a:lnTo>
                  <a:lnTo>
                    <a:pt x="1771" y="3101"/>
                  </a:lnTo>
                  <a:lnTo>
                    <a:pt x="1744" y="3119"/>
                  </a:lnTo>
                  <a:lnTo>
                    <a:pt x="1715" y="3132"/>
                  </a:lnTo>
                  <a:lnTo>
                    <a:pt x="1684" y="3140"/>
                  </a:lnTo>
                  <a:lnTo>
                    <a:pt x="1650" y="3144"/>
                  </a:lnTo>
                  <a:lnTo>
                    <a:pt x="1618" y="3140"/>
                  </a:lnTo>
                  <a:lnTo>
                    <a:pt x="1585" y="3132"/>
                  </a:lnTo>
                  <a:lnTo>
                    <a:pt x="1556" y="3119"/>
                  </a:lnTo>
                  <a:lnTo>
                    <a:pt x="1530" y="3101"/>
                  </a:lnTo>
                  <a:lnTo>
                    <a:pt x="1507" y="3078"/>
                  </a:lnTo>
                  <a:lnTo>
                    <a:pt x="1489" y="3051"/>
                  </a:lnTo>
                  <a:lnTo>
                    <a:pt x="1476" y="3022"/>
                  </a:lnTo>
                  <a:lnTo>
                    <a:pt x="1466" y="2991"/>
                  </a:lnTo>
                  <a:lnTo>
                    <a:pt x="1464" y="2958"/>
                  </a:lnTo>
                  <a:lnTo>
                    <a:pt x="1464" y="1444"/>
                  </a:lnTo>
                  <a:lnTo>
                    <a:pt x="1465" y="1419"/>
                  </a:lnTo>
                  <a:lnTo>
                    <a:pt x="1453" y="1381"/>
                  </a:lnTo>
                  <a:lnTo>
                    <a:pt x="1446" y="1341"/>
                  </a:lnTo>
                  <a:lnTo>
                    <a:pt x="1443" y="1300"/>
                  </a:lnTo>
                  <a:lnTo>
                    <a:pt x="1443" y="667"/>
                  </a:lnTo>
                  <a:lnTo>
                    <a:pt x="1402" y="694"/>
                  </a:lnTo>
                  <a:lnTo>
                    <a:pt x="1360" y="720"/>
                  </a:lnTo>
                  <a:lnTo>
                    <a:pt x="1316" y="743"/>
                  </a:lnTo>
                  <a:lnTo>
                    <a:pt x="1272" y="762"/>
                  </a:lnTo>
                  <a:lnTo>
                    <a:pt x="1226" y="778"/>
                  </a:lnTo>
                  <a:lnTo>
                    <a:pt x="1176" y="789"/>
                  </a:lnTo>
                  <a:lnTo>
                    <a:pt x="1127" y="797"/>
                  </a:lnTo>
                  <a:lnTo>
                    <a:pt x="1073" y="800"/>
                  </a:lnTo>
                  <a:lnTo>
                    <a:pt x="1027" y="797"/>
                  </a:lnTo>
                  <a:lnTo>
                    <a:pt x="978" y="791"/>
                  </a:lnTo>
                  <a:lnTo>
                    <a:pt x="928" y="782"/>
                  </a:lnTo>
                  <a:lnTo>
                    <a:pt x="875" y="766"/>
                  </a:lnTo>
                  <a:lnTo>
                    <a:pt x="821" y="746"/>
                  </a:lnTo>
                  <a:lnTo>
                    <a:pt x="764" y="722"/>
                  </a:lnTo>
                  <a:lnTo>
                    <a:pt x="739" y="707"/>
                  </a:lnTo>
                  <a:lnTo>
                    <a:pt x="716" y="687"/>
                  </a:lnTo>
                  <a:lnTo>
                    <a:pt x="699" y="665"/>
                  </a:lnTo>
                  <a:lnTo>
                    <a:pt x="685" y="640"/>
                  </a:lnTo>
                  <a:lnTo>
                    <a:pt x="677" y="612"/>
                  </a:lnTo>
                  <a:lnTo>
                    <a:pt x="673" y="584"/>
                  </a:lnTo>
                  <a:lnTo>
                    <a:pt x="674" y="555"/>
                  </a:lnTo>
                  <a:lnTo>
                    <a:pt x="682" y="526"/>
                  </a:lnTo>
                  <a:lnTo>
                    <a:pt x="0" y="4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14"/>
          <p:cNvGrpSpPr>
            <a:grpSpLocks noChangeAspect="1"/>
          </p:cNvGrpSpPr>
          <p:nvPr/>
        </p:nvGrpSpPr>
        <p:grpSpPr bwMode="auto">
          <a:xfrm>
            <a:off x="6266285" y="2313186"/>
            <a:ext cx="509416" cy="349533"/>
            <a:chOff x="-300" y="277"/>
            <a:chExt cx="599" cy="411"/>
          </a:xfrm>
          <a:solidFill>
            <a:schemeClr val="accent2"/>
          </a:solidFill>
        </p:grpSpPr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-211" y="367"/>
              <a:ext cx="177" cy="229"/>
            </a:xfrm>
            <a:custGeom>
              <a:avLst/>
              <a:gdLst>
                <a:gd name="T0" fmla="*/ 808 w 1061"/>
                <a:gd name="T1" fmla="*/ 3 h 1375"/>
                <a:gd name="T2" fmla="*/ 919 w 1061"/>
                <a:gd name="T3" fmla="*/ 19 h 1375"/>
                <a:gd name="T4" fmla="*/ 1013 w 1061"/>
                <a:gd name="T5" fmla="*/ 46 h 1375"/>
                <a:gd name="T6" fmla="*/ 995 w 1061"/>
                <a:gd name="T7" fmla="*/ 295 h 1375"/>
                <a:gd name="T8" fmla="*/ 919 w 1061"/>
                <a:gd name="T9" fmla="*/ 268 h 1375"/>
                <a:gd name="T10" fmla="*/ 822 w 1061"/>
                <a:gd name="T11" fmla="*/ 249 h 1375"/>
                <a:gd name="T12" fmla="*/ 734 w 1061"/>
                <a:gd name="T13" fmla="*/ 248 h 1375"/>
                <a:gd name="T14" fmla="*/ 664 w 1061"/>
                <a:gd name="T15" fmla="*/ 260 h 1375"/>
                <a:gd name="T16" fmla="*/ 600 w 1061"/>
                <a:gd name="T17" fmla="*/ 287 h 1375"/>
                <a:gd name="T18" fmla="*/ 544 w 1061"/>
                <a:gd name="T19" fmla="*/ 329 h 1375"/>
                <a:gd name="T20" fmla="*/ 499 w 1061"/>
                <a:gd name="T21" fmla="*/ 384 h 1375"/>
                <a:gd name="T22" fmla="*/ 466 w 1061"/>
                <a:gd name="T23" fmla="*/ 451 h 1375"/>
                <a:gd name="T24" fmla="*/ 960 w 1061"/>
                <a:gd name="T25" fmla="*/ 489 h 1375"/>
                <a:gd name="T26" fmla="*/ 424 w 1061"/>
                <a:gd name="T27" fmla="*/ 635 h 1375"/>
                <a:gd name="T28" fmla="*/ 422 w 1061"/>
                <a:gd name="T29" fmla="*/ 697 h 1375"/>
                <a:gd name="T30" fmla="*/ 960 w 1061"/>
                <a:gd name="T31" fmla="*/ 730 h 1375"/>
                <a:gd name="T32" fmla="*/ 450 w 1061"/>
                <a:gd name="T33" fmla="*/ 876 h 1375"/>
                <a:gd name="T34" fmla="*/ 477 w 1061"/>
                <a:gd name="T35" fmla="*/ 957 h 1375"/>
                <a:gd name="T36" fmla="*/ 518 w 1061"/>
                <a:gd name="T37" fmla="*/ 1018 h 1375"/>
                <a:gd name="T38" fmla="*/ 571 w 1061"/>
                <a:gd name="T39" fmla="*/ 1066 h 1375"/>
                <a:gd name="T40" fmla="*/ 634 w 1061"/>
                <a:gd name="T41" fmla="*/ 1098 h 1375"/>
                <a:gd name="T42" fmla="*/ 705 w 1061"/>
                <a:gd name="T43" fmla="*/ 1117 h 1375"/>
                <a:gd name="T44" fmla="*/ 779 w 1061"/>
                <a:gd name="T45" fmla="*/ 1123 h 1375"/>
                <a:gd name="T46" fmla="*/ 859 w 1061"/>
                <a:gd name="T47" fmla="*/ 1116 h 1375"/>
                <a:gd name="T48" fmla="*/ 932 w 1061"/>
                <a:gd name="T49" fmla="*/ 1100 h 1375"/>
                <a:gd name="T50" fmla="*/ 990 w 1061"/>
                <a:gd name="T51" fmla="*/ 1080 h 1375"/>
                <a:gd name="T52" fmla="*/ 1061 w 1061"/>
                <a:gd name="T53" fmla="*/ 1297 h 1375"/>
                <a:gd name="T54" fmla="*/ 977 w 1061"/>
                <a:gd name="T55" fmla="*/ 1334 h 1375"/>
                <a:gd name="T56" fmla="*/ 868 w 1061"/>
                <a:gd name="T57" fmla="*/ 1363 h 1375"/>
                <a:gd name="T58" fmla="*/ 743 w 1061"/>
                <a:gd name="T59" fmla="*/ 1375 h 1375"/>
                <a:gd name="T60" fmla="*/ 626 w 1061"/>
                <a:gd name="T61" fmla="*/ 1365 h 1375"/>
                <a:gd name="T62" fmla="*/ 515 w 1061"/>
                <a:gd name="T63" fmla="*/ 1335 h 1375"/>
                <a:gd name="T64" fmla="*/ 413 w 1061"/>
                <a:gd name="T65" fmla="*/ 1288 h 1375"/>
                <a:gd name="T66" fmla="*/ 323 w 1061"/>
                <a:gd name="T67" fmla="*/ 1223 h 1375"/>
                <a:gd name="T68" fmla="*/ 247 w 1061"/>
                <a:gd name="T69" fmla="*/ 1141 h 1375"/>
                <a:gd name="T70" fmla="*/ 197 w 1061"/>
                <a:gd name="T71" fmla="*/ 1066 h 1375"/>
                <a:gd name="T72" fmla="*/ 159 w 1061"/>
                <a:gd name="T73" fmla="*/ 977 h 1375"/>
                <a:gd name="T74" fmla="*/ 132 w 1061"/>
                <a:gd name="T75" fmla="*/ 876 h 1375"/>
                <a:gd name="T76" fmla="*/ 0 w 1061"/>
                <a:gd name="T77" fmla="*/ 730 h 1375"/>
                <a:gd name="T78" fmla="*/ 113 w 1061"/>
                <a:gd name="T79" fmla="*/ 695 h 1375"/>
                <a:gd name="T80" fmla="*/ 114 w 1061"/>
                <a:gd name="T81" fmla="*/ 635 h 1375"/>
                <a:gd name="T82" fmla="*/ 0 w 1061"/>
                <a:gd name="T83" fmla="*/ 489 h 1375"/>
                <a:gd name="T84" fmla="*/ 152 w 1061"/>
                <a:gd name="T85" fmla="*/ 435 h 1375"/>
                <a:gd name="T86" fmla="*/ 192 w 1061"/>
                <a:gd name="T87" fmla="*/ 337 h 1375"/>
                <a:gd name="T88" fmla="*/ 246 w 1061"/>
                <a:gd name="T89" fmla="*/ 249 h 1375"/>
                <a:gd name="T90" fmla="*/ 318 w 1061"/>
                <a:gd name="T91" fmla="*/ 168 h 1375"/>
                <a:gd name="T92" fmla="*/ 408 w 1061"/>
                <a:gd name="T93" fmla="*/ 97 h 1375"/>
                <a:gd name="T94" fmla="*/ 511 w 1061"/>
                <a:gd name="T95" fmla="*/ 44 h 1375"/>
                <a:gd name="T96" fmla="*/ 624 w 1061"/>
                <a:gd name="T97" fmla="*/ 12 h 1375"/>
                <a:gd name="T98" fmla="*/ 747 w 1061"/>
                <a:gd name="T99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61" h="1375">
                  <a:moveTo>
                    <a:pt x="747" y="0"/>
                  </a:moveTo>
                  <a:lnTo>
                    <a:pt x="808" y="3"/>
                  </a:lnTo>
                  <a:lnTo>
                    <a:pt x="866" y="9"/>
                  </a:lnTo>
                  <a:lnTo>
                    <a:pt x="919" y="19"/>
                  </a:lnTo>
                  <a:lnTo>
                    <a:pt x="968" y="32"/>
                  </a:lnTo>
                  <a:lnTo>
                    <a:pt x="1013" y="46"/>
                  </a:lnTo>
                  <a:lnTo>
                    <a:pt x="1052" y="62"/>
                  </a:lnTo>
                  <a:lnTo>
                    <a:pt x="995" y="295"/>
                  </a:lnTo>
                  <a:lnTo>
                    <a:pt x="960" y="282"/>
                  </a:lnTo>
                  <a:lnTo>
                    <a:pt x="919" y="268"/>
                  </a:lnTo>
                  <a:lnTo>
                    <a:pt x="872" y="257"/>
                  </a:lnTo>
                  <a:lnTo>
                    <a:pt x="822" y="249"/>
                  </a:lnTo>
                  <a:lnTo>
                    <a:pt x="770" y="246"/>
                  </a:lnTo>
                  <a:lnTo>
                    <a:pt x="734" y="248"/>
                  </a:lnTo>
                  <a:lnTo>
                    <a:pt x="699" y="252"/>
                  </a:lnTo>
                  <a:lnTo>
                    <a:pt x="664" y="260"/>
                  </a:lnTo>
                  <a:lnTo>
                    <a:pt x="631" y="272"/>
                  </a:lnTo>
                  <a:lnTo>
                    <a:pt x="600" y="287"/>
                  </a:lnTo>
                  <a:lnTo>
                    <a:pt x="571" y="306"/>
                  </a:lnTo>
                  <a:lnTo>
                    <a:pt x="544" y="329"/>
                  </a:lnTo>
                  <a:lnTo>
                    <a:pt x="520" y="356"/>
                  </a:lnTo>
                  <a:lnTo>
                    <a:pt x="499" y="384"/>
                  </a:lnTo>
                  <a:lnTo>
                    <a:pt x="482" y="416"/>
                  </a:lnTo>
                  <a:lnTo>
                    <a:pt x="466" y="451"/>
                  </a:lnTo>
                  <a:lnTo>
                    <a:pt x="454" y="489"/>
                  </a:lnTo>
                  <a:lnTo>
                    <a:pt x="960" y="489"/>
                  </a:lnTo>
                  <a:lnTo>
                    <a:pt x="960" y="635"/>
                  </a:lnTo>
                  <a:lnTo>
                    <a:pt x="424" y="635"/>
                  </a:lnTo>
                  <a:lnTo>
                    <a:pt x="422" y="667"/>
                  </a:lnTo>
                  <a:lnTo>
                    <a:pt x="422" y="697"/>
                  </a:lnTo>
                  <a:lnTo>
                    <a:pt x="422" y="730"/>
                  </a:lnTo>
                  <a:lnTo>
                    <a:pt x="960" y="730"/>
                  </a:lnTo>
                  <a:lnTo>
                    <a:pt x="960" y="876"/>
                  </a:lnTo>
                  <a:lnTo>
                    <a:pt x="450" y="876"/>
                  </a:lnTo>
                  <a:lnTo>
                    <a:pt x="462" y="919"/>
                  </a:lnTo>
                  <a:lnTo>
                    <a:pt x="477" y="957"/>
                  </a:lnTo>
                  <a:lnTo>
                    <a:pt x="496" y="990"/>
                  </a:lnTo>
                  <a:lnTo>
                    <a:pt x="518" y="1018"/>
                  </a:lnTo>
                  <a:lnTo>
                    <a:pt x="543" y="1045"/>
                  </a:lnTo>
                  <a:lnTo>
                    <a:pt x="571" y="1066"/>
                  </a:lnTo>
                  <a:lnTo>
                    <a:pt x="602" y="1084"/>
                  </a:lnTo>
                  <a:lnTo>
                    <a:pt x="634" y="1098"/>
                  </a:lnTo>
                  <a:lnTo>
                    <a:pt x="669" y="1109"/>
                  </a:lnTo>
                  <a:lnTo>
                    <a:pt x="705" y="1117"/>
                  </a:lnTo>
                  <a:lnTo>
                    <a:pt x="742" y="1121"/>
                  </a:lnTo>
                  <a:lnTo>
                    <a:pt x="779" y="1123"/>
                  </a:lnTo>
                  <a:lnTo>
                    <a:pt x="820" y="1121"/>
                  </a:lnTo>
                  <a:lnTo>
                    <a:pt x="859" y="1116"/>
                  </a:lnTo>
                  <a:lnTo>
                    <a:pt x="897" y="1109"/>
                  </a:lnTo>
                  <a:lnTo>
                    <a:pt x="932" y="1100"/>
                  </a:lnTo>
                  <a:lnTo>
                    <a:pt x="964" y="1090"/>
                  </a:lnTo>
                  <a:lnTo>
                    <a:pt x="990" y="1080"/>
                  </a:lnTo>
                  <a:lnTo>
                    <a:pt x="1012" y="1070"/>
                  </a:lnTo>
                  <a:lnTo>
                    <a:pt x="1061" y="1297"/>
                  </a:lnTo>
                  <a:lnTo>
                    <a:pt x="1022" y="1315"/>
                  </a:lnTo>
                  <a:lnTo>
                    <a:pt x="977" y="1334"/>
                  </a:lnTo>
                  <a:lnTo>
                    <a:pt x="924" y="1349"/>
                  </a:lnTo>
                  <a:lnTo>
                    <a:pt x="868" y="1363"/>
                  </a:lnTo>
                  <a:lnTo>
                    <a:pt x="807" y="1371"/>
                  </a:lnTo>
                  <a:lnTo>
                    <a:pt x="743" y="1375"/>
                  </a:lnTo>
                  <a:lnTo>
                    <a:pt x="683" y="1371"/>
                  </a:lnTo>
                  <a:lnTo>
                    <a:pt x="626" y="1365"/>
                  </a:lnTo>
                  <a:lnTo>
                    <a:pt x="570" y="1353"/>
                  </a:lnTo>
                  <a:lnTo>
                    <a:pt x="515" y="1335"/>
                  </a:lnTo>
                  <a:lnTo>
                    <a:pt x="463" y="1314"/>
                  </a:lnTo>
                  <a:lnTo>
                    <a:pt x="413" y="1288"/>
                  </a:lnTo>
                  <a:lnTo>
                    <a:pt x="366" y="1258"/>
                  </a:lnTo>
                  <a:lnTo>
                    <a:pt x="323" y="1223"/>
                  </a:lnTo>
                  <a:lnTo>
                    <a:pt x="283" y="1184"/>
                  </a:lnTo>
                  <a:lnTo>
                    <a:pt x="247" y="1141"/>
                  </a:lnTo>
                  <a:lnTo>
                    <a:pt x="221" y="1105"/>
                  </a:lnTo>
                  <a:lnTo>
                    <a:pt x="197" y="1066"/>
                  </a:lnTo>
                  <a:lnTo>
                    <a:pt x="176" y="1023"/>
                  </a:lnTo>
                  <a:lnTo>
                    <a:pt x="159" y="977"/>
                  </a:lnTo>
                  <a:lnTo>
                    <a:pt x="143" y="929"/>
                  </a:lnTo>
                  <a:lnTo>
                    <a:pt x="132" y="876"/>
                  </a:lnTo>
                  <a:lnTo>
                    <a:pt x="0" y="876"/>
                  </a:lnTo>
                  <a:lnTo>
                    <a:pt x="0" y="730"/>
                  </a:lnTo>
                  <a:lnTo>
                    <a:pt x="113" y="730"/>
                  </a:lnTo>
                  <a:lnTo>
                    <a:pt x="113" y="695"/>
                  </a:lnTo>
                  <a:lnTo>
                    <a:pt x="114" y="666"/>
                  </a:lnTo>
                  <a:lnTo>
                    <a:pt x="114" y="635"/>
                  </a:lnTo>
                  <a:lnTo>
                    <a:pt x="0" y="635"/>
                  </a:lnTo>
                  <a:lnTo>
                    <a:pt x="0" y="489"/>
                  </a:lnTo>
                  <a:lnTo>
                    <a:pt x="137" y="489"/>
                  </a:lnTo>
                  <a:lnTo>
                    <a:pt x="152" y="435"/>
                  </a:lnTo>
                  <a:lnTo>
                    <a:pt x="171" y="384"/>
                  </a:lnTo>
                  <a:lnTo>
                    <a:pt x="192" y="337"/>
                  </a:lnTo>
                  <a:lnTo>
                    <a:pt x="218" y="291"/>
                  </a:lnTo>
                  <a:lnTo>
                    <a:pt x="246" y="249"/>
                  </a:lnTo>
                  <a:lnTo>
                    <a:pt x="278" y="210"/>
                  </a:lnTo>
                  <a:lnTo>
                    <a:pt x="318" y="168"/>
                  </a:lnTo>
                  <a:lnTo>
                    <a:pt x="362" y="131"/>
                  </a:lnTo>
                  <a:lnTo>
                    <a:pt x="408" y="97"/>
                  </a:lnTo>
                  <a:lnTo>
                    <a:pt x="458" y="68"/>
                  </a:lnTo>
                  <a:lnTo>
                    <a:pt x="511" y="44"/>
                  </a:lnTo>
                  <a:lnTo>
                    <a:pt x="566" y="25"/>
                  </a:lnTo>
                  <a:lnTo>
                    <a:pt x="624" y="12"/>
                  </a:lnTo>
                  <a:lnTo>
                    <a:pt x="684" y="3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-300" y="277"/>
              <a:ext cx="408" cy="410"/>
            </a:xfrm>
            <a:custGeom>
              <a:avLst/>
              <a:gdLst>
                <a:gd name="T0" fmla="*/ 1069 w 2449"/>
                <a:gd name="T1" fmla="*/ 279 h 2460"/>
                <a:gd name="T2" fmla="*/ 852 w 2449"/>
                <a:gd name="T3" fmla="*/ 343 h 2460"/>
                <a:gd name="T4" fmla="*/ 659 w 2449"/>
                <a:gd name="T5" fmla="*/ 452 h 2460"/>
                <a:gd name="T6" fmla="*/ 497 w 2449"/>
                <a:gd name="T7" fmla="*/ 604 h 2460"/>
                <a:gd name="T8" fmla="*/ 373 w 2449"/>
                <a:gd name="T9" fmla="*/ 788 h 2460"/>
                <a:gd name="T10" fmla="*/ 295 w 2449"/>
                <a:gd name="T11" fmla="*/ 998 h 2460"/>
                <a:gd name="T12" fmla="*/ 266 w 2449"/>
                <a:gd name="T13" fmla="*/ 1229 h 2460"/>
                <a:gd name="T14" fmla="*/ 295 w 2449"/>
                <a:gd name="T15" fmla="*/ 1461 h 2460"/>
                <a:gd name="T16" fmla="*/ 373 w 2449"/>
                <a:gd name="T17" fmla="*/ 1672 h 2460"/>
                <a:gd name="T18" fmla="*/ 497 w 2449"/>
                <a:gd name="T19" fmla="*/ 1856 h 2460"/>
                <a:gd name="T20" fmla="*/ 659 w 2449"/>
                <a:gd name="T21" fmla="*/ 2007 h 2460"/>
                <a:gd name="T22" fmla="*/ 852 w 2449"/>
                <a:gd name="T23" fmla="*/ 2116 h 2460"/>
                <a:gd name="T24" fmla="*/ 1069 w 2449"/>
                <a:gd name="T25" fmla="*/ 2180 h 2460"/>
                <a:gd name="T26" fmla="*/ 1304 w 2449"/>
                <a:gd name="T27" fmla="*/ 2188 h 2460"/>
                <a:gd name="T28" fmla="*/ 1527 w 2449"/>
                <a:gd name="T29" fmla="*/ 2142 h 2460"/>
                <a:gd name="T30" fmla="*/ 1729 w 2449"/>
                <a:gd name="T31" fmla="*/ 2048 h 2460"/>
                <a:gd name="T32" fmla="*/ 1901 w 2449"/>
                <a:gd name="T33" fmla="*/ 1910 h 2460"/>
                <a:gd name="T34" fmla="*/ 2039 w 2449"/>
                <a:gd name="T35" fmla="*/ 1737 h 2460"/>
                <a:gd name="T36" fmla="*/ 2134 w 2449"/>
                <a:gd name="T37" fmla="*/ 1534 h 2460"/>
                <a:gd name="T38" fmla="*/ 2180 w 2449"/>
                <a:gd name="T39" fmla="*/ 1308 h 2460"/>
                <a:gd name="T40" fmla="*/ 2170 w 2449"/>
                <a:gd name="T41" fmla="*/ 1074 h 2460"/>
                <a:gd name="T42" fmla="*/ 2108 w 2449"/>
                <a:gd name="T43" fmla="*/ 855 h 2460"/>
                <a:gd name="T44" fmla="*/ 1997 w 2449"/>
                <a:gd name="T45" fmla="*/ 662 h 2460"/>
                <a:gd name="T46" fmla="*/ 1848 w 2449"/>
                <a:gd name="T47" fmla="*/ 498 h 2460"/>
                <a:gd name="T48" fmla="*/ 1665 w 2449"/>
                <a:gd name="T49" fmla="*/ 375 h 2460"/>
                <a:gd name="T50" fmla="*/ 1455 w 2449"/>
                <a:gd name="T51" fmla="*/ 296 h 2460"/>
                <a:gd name="T52" fmla="*/ 1225 w 2449"/>
                <a:gd name="T53" fmla="*/ 267 h 2460"/>
                <a:gd name="T54" fmla="*/ 1405 w 2449"/>
                <a:gd name="T55" fmla="*/ 13 h 2460"/>
                <a:gd name="T56" fmla="*/ 1661 w 2449"/>
                <a:gd name="T57" fmla="*/ 80 h 2460"/>
                <a:gd name="T58" fmla="*/ 1892 w 2449"/>
                <a:gd name="T59" fmla="*/ 197 h 2460"/>
                <a:gd name="T60" fmla="*/ 2090 w 2449"/>
                <a:gd name="T61" fmla="*/ 359 h 2460"/>
                <a:gd name="T62" fmla="*/ 2252 w 2449"/>
                <a:gd name="T63" fmla="*/ 560 h 2460"/>
                <a:gd name="T64" fmla="*/ 2369 w 2449"/>
                <a:gd name="T65" fmla="*/ 791 h 2460"/>
                <a:gd name="T66" fmla="*/ 2436 w 2449"/>
                <a:gd name="T67" fmla="*/ 1047 h 2460"/>
                <a:gd name="T68" fmla="*/ 2446 w 2449"/>
                <a:gd name="T69" fmla="*/ 1321 h 2460"/>
                <a:gd name="T70" fmla="*/ 2397 w 2449"/>
                <a:gd name="T71" fmla="*/ 1585 h 2460"/>
                <a:gd name="T72" fmla="*/ 2296 w 2449"/>
                <a:gd name="T73" fmla="*/ 1826 h 2460"/>
                <a:gd name="T74" fmla="*/ 2149 w 2449"/>
                <a:gd name="T75" fmla="*/ 2037 h 2460"/>
                <a:gd name="T76" fmla="*/ 1961 w 2449"/>
                <a:gd name="T77" fmla="*/ 2213 h 2460"/>
                <a:gd name="T78" fmla="*/ 1741 w 2449"/>
                <a:gd name="T79" fmla="*/ 2345 h 2460"/>
                <a:gd name="T80" fmla="*/ 1493 w 2449"/>
                <a:gd name="T81" fmla="*/ 2431 h 2460"/>
                <a:gd name="T82" fmla="*/ 1225 w 2449"/>
                <a:gd name="T83" fmla="*/ 2460 h 2460"/>
                <a:gd name="T84" fmla="*/ 956 w 2449"/>
                <a:gd name="T85" fmla="*/ 2431 h 2460"/>
                <a:gd name="T86" fmla="*/ 708 w 2449"/>
                <a:gd name="T87" fmla="*/ 2345 h 2460"/>
                <a:gd name="T88" fmla="*/ 488 w 2449"/>
                <a:gd name="T89" fmla="*/ 2213 h 2460"/>
                <a:gd name="T90" fmla="*/ 300 w 2449"/>
                <a:gd name="T91" fmla="*/ 2037 h 2460"/>
                <a:gd name="T92" fmla="*/ 153 w 2449"/>
                <a:gd name="T93" fmla="*/ 1826 h 2460"/>
                <a:gd name="T94" fmla="*/ 52 w 2449"/>
                <a:gd name="T95" fmla="*/ 1585 h 2460"/>
                <a:gd name="T96" fmla="*/ 3 w 2449"/>
                <a:gd name="T97" fmla="*/ 1321 h 2460"/>
                <a:gd name="T98" fmla="*/ 13 w 2449"/>
                <a:gd name="T99" fmla="*/ 1047 h 2460"/>
                <a:gd name="T100" fmla="*/ 80 w 2449"/>
                <a:gd name="T101" fmla="*/ 791 h 2460"/>
                <a:gd name="T102" fmla="*/ 197 w 2449"/>
                <a:gd name="T103" fmla="*/ 560 h 2460"/>
                <a:gd name="T104" fmla="*/ 359 w 2449"/>
                <a:gd name="T105" fmla="*/ 359 h 2460"/>
                <a:gd name="T106" fmla="*/ 557 w 2449"/>
                <a:gd name="T107" fmla="*/ 197 h 2460"/>
                <a:gd name="T108" fmla="*/ 789 w 2449"/>
                <a:gd name="T109" fmla="*/ 80 h 2460"/>
                <a:gd name="T110" fmla="*/ 1044 w 2449"/>
                <a:gd name="T111" fmla="*/ 13 h 2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49" h="2460">
                  <a:moveTo>
                    <a:pt x="1225" y="267"/>
                  </a:moveTo>
                  <a:lnTo>
                    <a:pt x="1147" y="270"/>
                  </a:lnTo>
                  <a:lnTo>
                    <a:pt x="1069" y="279"/>
                  </a:lnTo>
                  <a:lnTo>
                    <a:pt x="995" y="296"/>
                  </a:lnTo>
                  <a:lnTo>
                    <a:pt x="922" y="316"/>
                  </a:lnTo>
                  <a:lnTo>
                    <a:pt x="852" y="343"/>
                  </a:lnTo>
                  <a:lnTo>
                    <a:pt x="784" y="375"/>
                  </a:lnTo>
                  <a:lnTo>
                    <a:pt x="720" y="412"/>
                  </a:lnTo>
                  <a:lnTo>
                    <a:pt x="659" y="452"/>
                  </a:lnTo>
                  <a:lnTo>
                    <a:pt x="601" y="498"/>
                  </a:lnTo>
                  <a:lnTo>
                    <a:pt x="548" y="549"/>
                  </a:lnTo>
                  <a:lnTo>
                    <a:pt x="497" y="604"/>
                  </a:lnTo>
                  <a:lnTo>
                    <a:pt x="452" y="662"/>
                  </a:lnTo>
                  <a:lnTo>
                    <a:pt x="410" y="723"/>
                  </a:lnTo>
                  <a:lnTo>
                    <a:pt x="373" y="788"/>
                  </a:lnTo>
                  <a:lnTo>
                    <a:pt x="341" y="855"/>
                  </a:lnTo>
                  <a:lnTo>
                    <a:pt x="315" y="926"/>
                  </a:lnTo>
                  <a:lnTo>
                    <a:pt x="295" y="998"/>
                  </a:lnTo>
                  <a:lnTo>
                    <a:pt x="279" y="1074"/>
                  </a:lnTo>
                  <a:lnTo>
                    <a:pt x="269" y="1151"/>
                  </a:lnTo>
                  <a:lnTo>
                    <a:pt x="266" y="1229"/>
                  </a:lnTo>
                  <a:lnTo>
                    <a:pt x="269" y="1308"/>
                  </a:lnTo>
                  <a:lnTo>
                    <a:pt x="279" y="1386"/>
                  </a:lnTo>
                  <a:lnTo>
                    <a:pt x="295" y="1461"/>
                  </a:lnTo>
                  <a:lnTo>
                    <a:pt x="315" y="1534"/>
                  </a:lnTo>
                  <a:lnTo>
                    <a:pt x="341" y="1604"/>
                  </a:lnTo>
                  <a:lnTo>
                    <a:pt x="373" y="1672"/>
                  </a:lnTo>
                  <a:lnTo>
                    <a:pt x="410" y="1737"/>
                  </a:lnTo>
                  <a:lnTo>
                    <a:pt x="452" y="1798"/>
                  </a:lnTo>
                  <a:lnTo>
                    <a:pt x="497" y="1856"/>
                  </a:lnTo>
                  <a:lnTo>
                    <a:pt x="548" y="1910"/>
                  </a:lnTo>
                  <a:lnTo>
                    <a:pt x="601" y="1960"/>
                  </a:lnTo>
                  <a:lnTo>
                    <a:pt x="659" y="2007"/>
                  </a:lnTo>
                  <a:lnTo>
                    <a:pt x="720" y="2048"/>
                  </a:lnTo>
                  <a:lnTo>
                    <a:pt x="784" y="2084"/>
                  </a:lnTo>
                  <a:lnTo>
                    <a:pt x="852" y="2116"/>
                  </a:lnTo>
                  <a:lnTo>
                    <a:pt x="922" y="2142"/>
                  </a:lnTo>
                  <a:lnTo>
                    <a:pt x="995" y="2164"/>
                  </a:lnTo>
                  <a:lnTo>
                    <a:pt x="1069" y="2180"/>
                  </a:lnTo>
                  <a:lnTo>
                    <a:pt x="1147" y="2188"/>
                  </a:lnTo>
                  <a:lnTo>
                    <a:pt x="1225" y="2192"/>
                  </a:lnTo>
                  <a:lnTo>
                    <a:pt x="1304" y="2188"/>
                  </a:lnTo>
                  <a:lnTo>
                    <a:pt x="1380" y="2180"/>
                  </a:lnTo>
                  <a:lnTo>
                    <a:pt x="1455" y="2164"/>
                  </a:lnTo>
                  <a:lnTo>
                    <a:pt x="1527" y="2142"/>
                  </a:lnTo>
                  <a:lnTo>
                    <a:pt x="1597" y="2116"/>
                  </a:lnTo>
                  <a:lnTo>
                    <a:pt x="1665" y="2084"/>
                  </a:lnTo>
                  <a:lnTo>
                    <a:pt x="1729" y="2048"/>
                  </a:lnTo>
                  <a:lnTo>
                    <a:pt x="1790" y="2007"/>
                  </a:lnTo>
                  <a:lnTo>
                    <a:pt x="1848" y="1960"/>
                  </a:lnTo>
                  <a:lnTo>
                    <a:pt x="1901" y="1910"/>
                  </a:lnTo>
                  <a:lnTo>
                    <a:pt x="1952" y="1856"/>
                  </a:lnTo>
                  <a:lnTo>
                    <a:pt x="1997" y="1798"/>
                  </a:lnTo>
                  <a:lnTo>
                    <a:pt x="2039" y="1737"/>
                  </a:lnTo>
                  <a:lnTo>
                    <a:pt x="2076" y="1672"/>
                  </a:lnTo>
                  <a:lnTo>
                    <a:pt x="2108" y="1604"/>
                  </a:lnTo>
                  <a:lnTo>
                    <a:pt x="2134" y="1534"/>
                  </a:lnTo>
                  <a:lnTo>
                    <a:pt x="2155" y="1461"/>
                  </a:lnTo>
                  <a:lnTo>
                    <a:pt x="2170" y="1386"/>
                  </a:lnTo>
                  <a:lnTo>
                    <a:pt x="2180" y="1308"/>
                  </a:lnTo>
                  <a:lnTo>
                    <a:pt x="2183" y="1229"/>
                  </a:lnTo>
                  <a:lnTo>
                    <a:pt x="2180" y="1151"/>
                  </a:lnTo>
                  <a:lnTo>
                    <a:pt x="2170" y="1074"/>
                  </a:lnTo>
                  <a:lnTo>
                    <a:pt x="2155" y="998"/>
                  </a:lnTo>
                  <a:lnTo>
                    <a:pt x="2134" y="926"/>
                  </a:lnTo>
                  <a:lnTo>
                    <a:pt x="2108" y="855"/>
                  </a:lnTo>
                  <a:lnTo>
                    <a:pt x="2076" y="788"/>
                  </a:lnTo>
                  <a:lnTo>
                    <a:pt x="2039" y="723"/>
                  </a:lnTo>
                  <a:lnTo>
                    <a:pt x="1997" y="662"/>
                  </a:lnTo>
                  <a:lnTo>
                    <a:pt x="1952" y="604"/>
                  </a:lnTo>
                  <a:lnTo>
                    <a:pt x="1901" y="549"/>
                  </a:lnTo>
                  <a:lnTo>
                    <a:pt x="1848" y="498"/>
                  </a:lnTo>
                  <a:lnTo>
                    <a:pt x="1790" y="452"/>
                  </a:lnTo>
                  <a:lnTo>
                    <a:pt x="1729" y="412"/>
                  </a:lnTo>
                  <a:lnTo>
                    <a:pt x="1665" y="375"/>
                  </a:lnTo>
                  <a:lnTo>
                    <a:pt x="1597" y="343"/>
                  </a:lnTo>
                  <a:lnTo>
                    <a:pt x="1527" y="316"/>
                  </a:lnTo>
                  <a:lnTo>
                    <a:pt x="1455" y="296"/>
                  </a:lnTo>
                  <a:lnTo>
                    <a:pt x="1380" y="279"/>
                  </a:lnTo>
                  <a:lnTo>
                    <a:pt x="1304" y="270"/>
                  </a:lnTo>
                  <a:lnTo>
                    <a:pt x="1225" y="267"/>
                  </a:lnTo>
                  <a:close/>
                  <a:moveTo>
                    <a:pt x="1225" y="0"/>
                  </a:moveTo>
                  <a:lnTo>
                    <a:pt x="1316" y="3"/>
                  </a:lnTo>
                  <a:lnTo>
                    <a:pt x="1405" y="13"/>
                  </a:lnTo>
                  <a:lnTo>
                    <a:pt x="1493" y="29"/>
                  </a:lnTo>
                  <a:lnTo>
                    <a:pt x="1579" y="51"/>
                  </a:lnTo>
                  <a:lnTo>
                    <a:pt x="1661" y="80"/>
                  </a:lnTo>
                  <a:lnTo>
                    <a:pt x="1741" y="114"/>
                  </a:lnTo>
                  <a:lnTo>
                    <a:pt x="1817" y="153"/>
                  </a:lnTo>
                  <a:lnTo>
                    <a:pt x="1892" y="197"/>
                  </a:lnTo>
                  <a:lnTo>
                    <a:pt x="1961" y="247"/>
                  </a:lnTo>
                  <a:lnTo>
                    <a:pt x="2028" y="301"/>
                  </a:lnTo>
                  <a:lnTo>
                    <a:pt x="2090" y="359"/>
                  </a:lnTo>
                  <a:lnTo>
                    <a:pt x="2149" y="423"/>
                  </a:lnTo>
                  <a:lnTo>
                    <a:pt x="2203" y="490"/>
                  </a:lnTo>
                  <a:lnTo>
                    <a:pt x="2252" y="560"/>
                  </a:lnTo>
                  <a:lnTo>
                    <a:pt x="2296" y="633"/>
                  </a:lnTo>
                  <a:lnTo>
                    <a:pt x="2336" y="711"/>
                  </a:lnTo>
                  <a:lnTo>
                    <a:pt x="2369" y="791"/>
                  </a:lnTo>
                  <a:lnTo>
                    <a:pt x="2397" y="874"/>
                  </a:lnTo>
                  <a:lnTo>
                    <a:pt x="2420" y="960"/>
                  </a:lnTo>
                  <a:lnTo>
                    <a:pt x="2436" y="1047"/>
                  </a:lnTo>
                  <a:lnTo>
                    <a:pt x="2446" y="1137"/>
                  </a:lnTo>
                  <a:lnTo>
                    <a:pt x="2449" y="1229"/>
                  </a:lnTo>
                  <a:lnTo>
                    <a:pt x="2446" y="1321"/>
                  </a:lnTo>
                  <a:lnTo>
                    <a:pt x="2436" y="1411"/>
                  </a:lnTo>
                  <a:lnTo>
                    <a:pt x="2420" y="1499"/>
                  </a:lnTo>
                  <a:lnTo>
                    <a:pt x="2397" y="1585"/>
                  </a:lnTo>
                  <a:lnTo>
                    <a:pt x="2369" y="1668"/>
                  </a:lnTo>
                  <a:lnTo>
                    <a:pt x="2336" y="1748"/>
                  </a:lnTo>
                  <a:lnTo>
                    <a:pt x="2296" y="1826"/>
                  </a:lnTo>
                  <a:lnTo>
                    <a:pt x="2252" y="1899"/>
                  </a:lnTo>
                  <a:lnTo>
                    <a:pt x="2203" y="1970"/>
                  </a:lnTo>
                  <a:lnTo>
                    <a:pt x="2149" y="2037"/>
                  </a:lnTo>
                  <a:lnTo>
                    <a:pt x="2090" y="2100"/>
                  </a:lnTo>
                  <a:lnTo>
                    <a:pt x="2028" y="2158"/>
                  </a:lnTo>
                  <a:lnTo>
                    <a:pt x="1961" y="2213"/>
                  </a:lnTo>
                  <a:lnTo>
                    <a:pt x="1892" y="2262"/>
                  </a:lnTo>
                  <a:lnTo>
                    <a:pt x="1817" y="2306"/>
                  </a:lnTo>
                  <a:lnTo>
                    <a:pt x="1741" y="2345"/>
                  </a:lnTo>
                  <a:lnTo>
                    <a:pt x="1661" y="2379"/>
                  </a:lnTo>
                  <a:lnTo>
                    <a:pt x="1579" y="2408"/>
                  </a:lnTo>
                  <a:lnTo>
                    <a:pt x="1493" y="2431"/>
                  </a:lnTo>
                  <a:lnTo>
                    <a:pt x="1405" y="2446"/>
                  </a:lnTo>
                  <a:lnTo>
                    <a:pt x="1316" y="2457"/>
                  </a:lnTo>
                  <a:lnTo>
                    <a:pt x="1225" y="2460"/>
                  </a:lnTo>
                  <a:lnTo>
                    <a:pt x="1133" y="2457"/>
                  </a:lnTo>
                  <a:lnTo>
                    <a:pt x="1044" y="2446"/>
                  </a:lnTo>
                  <a:lnTo>
                    <a:pt x="956" y="2431"/>
                  </a:lnTo>
                  <a:lnTo>
                    <a:pt x="871" y="2408"/>
                  </a:lnTo>
                  <a:lnTo>
                    <a:pt x="789" y="2379"/>
                  </a:lnTo>
                  <a:lnTo>
                    <a:pt x="708" y="2345"/>
                  </a:lnTo>
                  <a:lnTo>
                    <a:pt x="632" y="2306"/>
                  </a:lnTo>
                  <a:lnTo>
                    <a:pt x="557" y="2262"/>
                  </a:lnTo>
                  <a:lnTo>
                    <a:pt x="488" y="2213"/>
                  </a:lnTo>
                  <a:lnTo>
                    <a:pt x="421" y="2158"/>
                  </a:lnTo>
                  <a:lnTo>
                    <a:pt x="359" y="2100"/>
                  </a:lnTo>
                  <a:lnTo>
                    <a:pt x="300" y="2037"/>
                  </a:lnTo>
                  <a:lnTo>
                    <a:pt x="247" y="1970"/>
                  </a:lnTo>
                  <a:lnTo>
                    <a:pt x="197" y="1899"/>
                  </a:lnTo>
                  <a:lnTo>
                    <a:pt x="153" y="1826"/>
                  </a:lnTo>
                  <a:lnTo>
                    <a:pt x="113" y="1748"/>
                  </a:lnTo>
                  <a:lnTo>
                    <a:pt x="80" y="1668"/>
                  </a:lnTo>
                  <a:lnTo>
                    <a:pt x="52" y="1585"/>
                  </a:lnTo>
                  <a:lnTo>
                    <a:pt x="29" y="1499"/>
                  </a:lnTo>
                  <a:lnTo>
                    <a:pt x="13" y="1411"/>
                  </a:lnTo>
                  <a:lnTo>
                    <a:pt x="3" y="1321"/>
                  </a:lnTo>
                  <a:lnTo>
                    <a:pt x="0" y="1229"/>
                  </a:lnTo>
                  <a:lnTo>
                    <a:pt x="3" y="1137"/>
                  </a:lnTo>
                  <a:lnTo>
                    <a:pt x="13" y="1047"/>
                  </a:lnTo>
                  <a:lnTo>
                    <a:pt x="29" y="960"/>
                  </a:lnTo>
                  <a:lnTo>
                    <a:pt x="52" y="874"/>
                  </a:lnTo>
                  <a:lnTo>
                    <a:pt x="80" y="791"/>
                  </a:lnTo>
                  <a:lnTo>
                    <a:pt x="113" y="711"/>
                  </a:lnTo>
                  <a:lnTo>
                    <a:pt x="153" y="633"/>
                  </a:lnTo>
                  <a:lnTo>
                    <a:pt x="197" y="560"/>
                  </a:lnTo>
                  <a:lnTo>
                    <a:pt x="247" y="490"/>
                  </a:lnTo>
                  <a:lnTo>
                    <a:pt x="300" y="423"/>
                  </a:lnTo>
                  <a:lnTo>
                    <a:pt x="359" y="359"/>
                  </a:lnTo>
                  <a:lnTo>
                    <a:pt x="421" y="301"/>
                  </a:lnTo>
                  <a:lnTo>
                    <a:pt x="488" y="247"/>
                  </a:lnTo>
                  <a:lnTo>
                    <a:pt x="557" y="197"/>
                  </a:lnTo>
                  <a:lnTo>
                    <a:pt x="632" y="153"/>
                  </a:lnTo>
                  <a:lnTo>
                    <a:pt x="708" y="114"/>
                  </a:lnTo>
                  <a:lnTo>
                    <a:pt x="789" y="80"/>
                  </a:lnTo>
                  <a:lnTo>
                    <a:pt x="871" y="51"/>
                  </a:lnTo>
                  <a:lnTo>
                    <a:pt x="956" y="29"/>
                  </a:lnTo>
                  <a:lnTo>
                    <a:pt x="1044" y="13"/>
                  </a:lnTo>
                  <a:lnTo>
                    <a:pt x="1133" y="3"/>
                  </a:lnTo>
                  <a:lnTo>
                    <a:pt x="1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-17" y="278"/>
              <a:ext cx="222" cy="410"/>
            </a:xfrm>
            <a:custGeom>
              <a:avLst/>
              <a:gdLst>
                <a:gd name="T0" fmla="*/ 199 w 1332"/>
                <a:gd name="T1" fmla="*/ 3 h 2461"/>
                <a:gd name="T2" fmla="*/ 376 w 1332"/>
                <a:gd name="T3" fmla="*/ 30 h 2461"/>
                <a:gd name="T4" fmla="*/ 544 w 1332"/>
                <a:gd name="T5" fmla="*/ 80 h 2461"/>
                <a:gd name="T6" fmla="*/ 701 w 1332"/>
                <a:gd name="T7" fmla="*/ 154 h 2461"/>
                <a:gd name="T8" fmla="*/ 844 w 1332"/>
                <a:gd name="T9" fmla="*/ 248 h 2461"/>
                <a:gd name="T10" fmla="*/ 974 w 1332"/>
                <a:gd name="T11" fmla="*/ 361 h 2461"/>
                <a:gd name="T12" fmla="*/ 1085 w 1332"/>
                <a:gd name="T13" fmla="*/ 490 h 2461"/>
                <a:gd name="T14" fmla="*/ 1179 w 1332"/>
                <a:gd name="T15" fmla="*/ 635 h 2461"/>
                <a:gd name="T16" fmla="*/ 1252 w 1332"/>
                <a:gd name="T17" fmla="*/ 793 h 2461"/>
                <a:gd name="T18" fmla="*/ 1302 w 1332"/>
                <a:gd name="T19" fmla="*/ 961 h 2461"/>
                <a:gd name="T20" fmla="*/ 1328 w 1332"/>
                <a:gd name="T21" fmla="*/ 1139 h 2461"/>
                <a:gd name="T22" fmla="*/ 1328 w 1332"/>
                <a:gd name="T23" fmla="*/ 1322 h 2461"/>
                <a:gd name="T24" fmla="*/ 1302 w 1332"/>
                <a:gd name="T25" fmla="*/ 1501 h 2461"/>
                <a:gd name="T26" fmla="*/ 1252 w 1332"/>
                <a:gd name="T27" fmla="*/ 1669 h 2461"/>
                <a:gd name="T28" fmla="*/ 1179 w 1332"/>
                <a:gd name="T29" fmla="*/ 1826 h 2461"/>
                <a:gd name="T30" fmla="*/ 1085 w 1332"/>
                <a:gd name="T31" fmla="*/ 1971 h 2461"/>
                <a:gd name="T32" fmla="*/ 974 w 1332"/>
                <a:gd name="T33" fmla="*/ 2100 h 2461"/>
                <a:gd name="T34" fmla="*/ 844 w 1332"/>
                <a:gd name="T35" fmla="*/ 2213 h 2461"/>
                <a:gd name="T36" fmla="*/ 701 w 1332"/>
                <a:gd name="T37" fmla="*/ 2307 h 2461"/>
                <a:gd name="T38" fmla="*/ 544 w 1332"/>
                <a:gd name="T39" fmla="*/ 2381 h 2461"/>
                <a:gd name="T40" fmla="*/ 376 w 1332"/>
                <a:gd name="T41" fmla="*/ 2431 h 2461"/>
                <a:gd name="T42" fmla="*/ 199 w 1332"/>
                <a:gd name="T43" fmla="*/ 2457 h 2461"/>
                <a:gd name="T44" fmla="*/ 53 w 1332"/>
                <a:gd name="T45" fmla="*/ 2460 h 2461"/>
                <a:gd name="T46" fmla="*/ 79 w 1332"/>
                <a:gd name="T47" fmla="*/ 2426 h 2461"/>
                <a:gd name="T48" fmla="*/ 231 w 1332"/>
                <a:gd name="T49" fmla="*/ 2349 h 2461"/>
                <a:gd name="T50" fmla="*/ 370 w 1332"/>
                <a:gd name="T51" fmla="*/ 2255 h 2461"/>
                <a:gd name="T52" fmla="*/ 497 w 1332"/>
                <a:gd name="T53" fmla="*/ 2143 h 2461"/>
                <a:gd name="T54" fmla="*/ 618 w 1332"/>
                <a:gd name="T55" fmla="*/ 2044 h 2461"/>
                <a:gd name="T56" fmla="*/ 735 w 1332"/>
                <a:gd name="T57" fmla="*/ 1958 h 2461"/>
                <a:gd name="T58" fmla="*/ 837 w 1332"/>
                <a:gd name="T59" fmla="*/ 1852 h 2461"/>
                <a:gd name="T60" fmla="*/ 924 w 1332"/>
                <a:gd name="T61" fmla="*/ 1734 h 2461"/>
                <a:gd name="T62" fmla="*/ 991 w 1332"/>
                <a:gd name="T63" fmla="*/ 1603 h 2461"/>
                <a:gd name="T64" fmla="*/ 1038 w 1332"/>
                <a:gd name="T65" fmla="*/ 1460 h 2461"/>
                <a:gd name="T66" fmla="*/ 1062 w 1332"/>
                <a:gd name="T67" fmla="*/ 1309 h 2461"/>
                <a:gd name="T68" fmla="*/ 1062 w 1332"/>
                <a:gd name="T69" fmla="*/ 1152 h 2461"/>
                <a:gd name="T70" fmla="*/ 1038 w 1332"/>
                <a:gd name="T71" fmla="*/ 1001 h 2461"/>
                <a:gd name="T72" fmla="*/ 991 w 1332"/>
                <a:gd name="T73" fmla="*/ 858 h 2461"/>
                <a:gd name="T74" fmla="*/ 924 w 1332"/>
                <a:gd name="T75" fmla="*/ 727 h 2461"/>
                <a:gd name="T76" fmla="*/ 837 w 1332"/>
                <a:gd name="T77" fmla="*/ 608 h 2461"/>
                <a:gd name="T78" fmla="*/ 735 w 1332"/>
                <a:gd name="T79" fmla="*/ 504 h 2461"/>
                <a:gd name="T80" fmla="*/ 618 w 1332"/>
                <a:gd name="T81" fmla="*/ 417 h 2461"/>
                <a:gd name="T82" fmla="*/ 497 w 1332"/>
                <a:gd name="T83" fmla="*/ 318 h 2461"/>
                <a:gd name="T84" fmla="*/ 370 w 1332"/>
                <a:gd name="T85" fmla="*/ 206 h 2461"/>
                <a:gd name="T86" fmla="*/ 231 w 1332"/>
                <a:gd name="T87" fmla="*/ 112 h 2461"/>
                <a:gd name="T88" fmla="*/ 79 w 1332"/>
                <a:gd name="T89" fmla="*/ 35 h 2461"/>
                <a:gd name="T90" fmla="*/ 53 w 1332"/>
                <a:gd name="T91" fmla="*/ 1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2" h="2461">
                  <a:moveTo>
                    <a:pt x="108" y="0"/>
                  </a:moveTo>
                  <a:lnTo>
                    <a:pt x="199" y="3"/>
                  </a:lnTo>
                  <a:lnTo>
                    <a:pt x="289" y="13"/>
                  </a:lnTo>
                  <a:lnTo>
                    <a:pt x="376" y="30"/>
                  </a:lnTo>
                  <a:lnTo>
                    <a:pt x="461" y="53"/>
                  </a:lnTo>
                  <a:lnTo>
                    <a:pt x="544" y="80"/>
                  </a:lnTo>
                  <a:lnTo>
                    <a:pt x="624" y="114"/>
                  </a:lnTo>
                  <a:lnTo>
                    <a:pt x="701" y="154"/>
                  </a:lnTo>
                  <a:lnTo>
                    <a:pt x="774" y="199"/>
                  </a:lnTo>
                  <a:lnTo>
                    <a:pt x="844" y="248"/>
                  </a:lnTo>
                  <a:lnTo>
                    <a:pt x="910" y="302"/>
                  </a:lnTo>
                  <a:lnTo>
                    <a:pt x="974" y="361"/>
                  </a:lnTo>
                  <a:lnTo>
                    <a:pt x="1032" y="423"/>
                  </a:lnTo>
                  <a:lnTo>
                    <a:pt x="1085" y="490"/>
                  </a:lnTo>
                  <a:lnTo>
                    <a:pt x="1135" y="560"/>
                  </a:lnTo>
                  <a:lnTo>
                    <a:pt x="1179" y="635"/>
                  </a:lnTo>
                  <a:lnTo>
                    <a:pt x="1218" y="711"/>
                  </a:lnTo>
                  <a:lnTo>
                    <a:pt x="1252" y="793"/>
                  </a:lnTo>
                  <a:lnTo>
                    <a:pt x="1280" y="875"/>
                  </a:lnTo>
                  <a:lnTo>
                    <a:pt x="1302" y="961"/>
                  </a:lnTo>
                  <a:lnTo>
                    <a:pt x="1318" y="1049"/>
                  </a:lnTo>
                  <a:lnTo>
                    <a:pt x="1328" y="1139"/>
                  </a:lnTo>
                  <a:lnTo>
                    <a:pt x="1332" y="1230"/>
                  </a:lnTo>
                  <a:lnTo>
                    <a:pt x="1328" y="1322"/>
                  </a:lnTo>
                  <a:lnTo>
                    <a:pt x="1318" y="1412"/>
                  </a:lnTo>
                  <a:lnTo>
                    <a:pt x="1302" y="1501"/>
                  </a:lnTo>
                  <a:lnTo>
                    <a:pt x="1280" y="1586"/>
                  </a:lnTo>
                  <a:lnTo>
                    <a:pt x="1252" y="1669"/>
                  </a:lnTo>
                  <a:lnTo>
                    <a:pt x="1218" y="1749"/>
                  </a:lnTo>
                  <a:lnTo>
                    <a:pt x="1179" y="1826"/>
                  </a:lnTo>
                  <a:lnTo>
                    <a:pt x="1135" y="1901"/>
                  </a:lnTo>
                  <a:lnTo>
                    <a:pt x="1085" y="1971"/>
                  </a:lnTo>
                  <a:lnTo>
                    <a:pt x="1032" y="2038"/>
                  </a:lnTo>
                  <a:lnTo>
                    <a:pt x="974" y="2100"/>
                  </a:lnTo>
                  <a:lnTo>
                    <a:pt x="910" y="2159"/>
                  </a:lnTo>
                  <a:lnTo>
                    <a:pt x="844" y="2213"/>
                  </a:lnTo>
                  <a:lnTo>
                    <a:pt x="774" y="2262"/>
                  </a:lnTo>
                  <a:lnTo>
                    <a:pt x="701" y="2307"/>
                  </a:lnTo>
                  <a:lnTo>
                    <a:pt x="624" y="2347"/>
                  </a:lnTo>
                  <a:lnTo>
                    <a:pt x="544" y="2381"/>
                  </a:lnTo>
                  <a:lnTo>
                    <a:pt x="461" y="2409"/>
                  </a:lnTo>
                  <a:lnTo>
                    <a:pt x="376" y="2431"/>
                  </a:lnTo>
                  <a:lnTo>
                    <a:pt x="289" y="2448"/>
                  </a:lnTo>
                  <a:lnTo>
                    <a:pt x="199" y="2457"/>
                  </a:lnTo>
                  <a:lnTo>
                    <a:pt x="108" y="2461"/>
                  </a:lnTo>
                  <a:lnTo>
                    <a:pt x="53" y="2460"/>
                  </a:lnTo>
                  <a:lnTo>
                    <a:pt x="0" y="2455"/>
                  </a:lnTo>
                  <a:lnTo>
                    <a:pt x="79" y="2426"/>
                  </a:lnTo>
                  <a:lnTo>
                    <a:pt x="157" y="2390"/>
                  </a:lnTo>
                  <a:lnTo>
                    <a:pt x="231" y="2349"/>
                  </a:lnTo>
                  <a:lnTo>
                    <a:pt x="303" y="2304"/>
                  </a:lnTo>
                  <a:lnTo>
                    <a:pt x="370" y="2255"/>
                  </a:lnTo>
                  <a:lnTo>
                    <a:pt x="436" y="2201"/>
                  </a:lnTo>
                  <a:lnTo>
                    <a:pt x="497" y="2143"/>
                  </a:lnTo>
                  <a:lnTo>
                    <a:pt x="554" y="2082"/>
                  </a:lnTo>
                  <a:lnTo>
                    <a:pt x="618" y="2044"/>
                  </a:lnTo>
                  <a:lnTo>
                    <a:pt x="678" y="2003"/>
                  </a:lnTo>
                  <a:lnTo>
                    <a:pt x="735" y="1958"/>
                  </a:lnTo>
                  <a:lnTo>
                    <a:pt x="788" y="1907"/>
                  </a:lnTo>
                  <a:lnTo>
                    <a:pt x="837" y="1852"/>
                  </a:lnTo>
                  <a:lnTo>
                    <a:pt x="883" y="1795"/>
                  </a:lnTo>
                  <a:lnTo>
                    <a:pt x="924" y="1734"/>
                  </a:lnTo>
                  <a:lnTo>
                    <a:pt x="960" y="1669"/>
                  </a:lnTo>
                  <a:lnTo>
                    <a:pt x="991" y="1603"/>
                  </a:lnTo>
                  <a:lnTo>
                    <a:pt x="1017" y="1532"/>
                  </a:lnTo>
                  <a:lnTo>
                    <a:pt x="1038" y="1460"/>
                  </a:lnTo>
                  <a:lnTo>
                    <a:pt x="1053" y="1386"/>
                  </a:lnTo>
                  <a:lnTo>
                    <a:pt x="1062" y="1309"/>
                  </a:lnTo>
                  <a:lnTo>
                    <a:pt x="1065" y="1230"/>
                  </a:lnTo>
                  <a:lnTo>
                    <a:pt x="1062" y="1152"/>
                  </a:lnTo>
                  <a:lnTo>
                    <a:pt x="1053" y="1075"/>
                  </a:lnTo>
                  <a:lnTo>
                    <a:pt x="1038" y="1001"/>
                  </a:lnTo>
                  <a:lnTo>
                    <a:pt x="1017" y="928"/>
                  </a:lnTo>
                  <a:lnTo>
                    <a:pt x="991" y="858"/>
                  </a:lnTo>
                  <a:lnTo>
                    <a:pt x="960" y="791"/>
                  </a:lnTo>
                  <a:lnTo>
                    <a:pt x="924" y="727"/>
                  </a:lnTo>
                  <a:lnTo>
                    <a:pt x="883" y="665"/>
                  </a:lnTo>
                  <a:lnTo>
                    <a:pt x="837" y="608"/>
                  </a:lnTo>
                  <a:lnTo>
                    <a:pt x="788" y="554"/>
                  </a:lnTo>
                  <a:lnTo>
                    <a:pt x="735" y="504"/>
                  </a:lnTo>
                  <a:lnTo>
                    <a:pt x="678" y="458"/>
                  </a:lnTo>
                  <a:lnTo>
                    <a:pt x="618" y="417"/>
                  </a:lnTo>
                  <a:lnTo>
                    <a:pt x="554" y="379"/>
                  </a:lnTo>
                  <a:lnTo>
                    <a:pt x="497" y="318"/>
                  </a:lnTo>
                  <a:lnTo>
                    <a:pt x="436" y="260"/>
                  </a:lnTo>
                  <a:lnTo>
                    <a:pt x="370" y="206"/>
                  </a:lnTo>
                  <a:lnTo>
                    <a:pt x="303" y="157"/>
                  </a:lnTo>
                  <a:lnTo>
                    <a:pt x="231" y="112"/>
                  </a:lnTo>
                  <a:lnTo>
                    <a:pt x="157" y="71"/>
                  </a:lnTo>
                  <a:lnTo>
                    <a:pt x="79" y="35"/>
                  </a:lnTo>
                  <a:lnTo>
                    <a:pt x="0" y="6"/>
                  </a:lnTo>
                  <a:lnTo>
                    <a:pt x="53" y="1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76" y="278"/>
              <a:ext cx="223" cy="410"/>
            </a:xfrm>
            <a:custGeom>
              <a:avLst/>
              <a:gdLst>
                <a:gd name="T0" fmla="*/ 201 w 1333"/>
                <a:gd name="T1" fmla="*/ 3 h 2461"/>
                <a:gd name="T2" fmla="*/ 378 w 1333"/>
                <a:gd name="T3" fmla="*/ 30 h 2461"/>
                <a:gd name="T4" fmla="*/ 546 w 1333"/>
                <a:gd name="T5" fmla="*/ 80 h 2461"/>
                <a:gd name="T6" fmla="*/ 702 w 1333"/>
                <a:gd name="T7" fmla="*/ 154 h 2461"/>
                <a:gd name="T8" fmla="*/ 846 w 1333"/>
                <a:gd name="T9" fmla="*/ 248 h 2461"/>
                <a:gd name="T10" fmla="*/ 974 w 1333"/>
                <a:gd name="T11" fmla="*/ 361 h 2461"/>
                <a:gd name="T12" fmla="*/ 1087 w 1333"/>
                <a:gd name="T13" fmla="*/ 490 h 2461"/>
                <a:gd name="T14" fmla="*/ 1181 w 1333"/>
                <a:gd name="T15" fmla="*/ 635 h 2461"/>
                <a:gd name="T16" fmla="*/ 1254 w 1333"/>
                <a:gd name="T17" fmla="*/ 791 h 2461"/>
                <a:gd name="T18" fmla="*/ 1304 w 1333"/>
                <a:gd name="T19" fmla="*/ 960 h 2461"/>
                <a:gd name="T20" fmla="*/ 1330 w 1333"/>
                <a:gd name="T21" fmla="*/ 1139 h 2461"/>
                <a:gd name="T22" fmla="*/ 1330 w 1333"/>
                <a:gd name="T23" fmla="*/ 1322 h 2461"/>
                <a:gd name="T24" fmla="*/ 1304 w 1333"/>
                <a:gd name="T25" fmla="*/ 1501 h 2461"/>
                <a:gd name="T26" fmla="*/ 1254 w 1333"/>
                <a:gd name="T27" fmla="*/ 1668 h 2461"/>
                <a:gd name="T28" fmla="*/ 1181 w 1333"/>
                <a:gd name="T29" fmla="*/ 1826 h 2461"/>
                <a:gd name="T30" fmla="*/ 1087 w 1333"/>
                <a:gd name="T31" fmla="*/ 1971 h 2461"/>
                <a:gd name="T32" fmla="*/ 974 w 1333"/>
                <a:gd name="T33" fmla="*/ 2100 h 2461"/>
                <a:gd name="T34" fmla="*/ 846 w 1333"/>
                <a:gd name="T35" fmla="*/ 2213 h 2461"/>
                <a:gd name="T36" fmla="*/ 702 w 1333"/>
                <a:gd name="T37" fmla="*/ 2307 h 2461"/>
                <a:gd name="T38" fmla="*/ 546 w 1333"/>
                <a:gd name="T39" fmla="*/ 2381 h 2461"/>
                <a:gd name="T40" fmla="*/ 378 w 1333"/>
                <a:gd name="T41" fmla="*/ 2431 h 2461"/>
                <a:gd name="T42" fmla="*/ 201 w 1333"/>
                <a:gd name="T43" fmla="*/ 2457 h 2461"/>
                <a:gd name="T44" fmla="*/ 55 w 1333"/>
                <a:gd name="T45" fmla="*/ 2460 h 2461"/>
                <a:gd name="T46" fmla="*/ 81 w 1333"/>
                <a:gd name="T47" fmla="*/ 2426 h 2461"/>
                <a:gd name="T48" fmla="*/ 233 w 1333"/>
                <a:gd name="T49" fmla="*/ 2349 h 2461"/>
                <a:gd name="T50" fmla="*/ 372 w 1333"/>
                <a:gd name="T51" fmla="*/ 2255 h 2461"/>
                <a:gd name="T52" fmla="*/ 499 w 1333"/>
                <a:gd name="T53" fmla="*/ 2143 h 2461"/>
                <a:gd name="T54" fmla="*/ 620 w 1333"/>
                <a:gd name="T55" fmla="*/ 2044 h 2461"/>
                <a:gd name="T56" fmla="*/ 737 w 1333"/>
                <a:gd name="T57" fmla="*/ 1958 h 2461"/>
                <a:gd name="T58" fmla="*/ 839 w 1333"/>
                <a:gd name="T59" fmla="*/ 1852 h 2461"/>
                <a:gd name="T60" fmla="*/ 925 w 1333"/>
                <a:gd name="T61" fmla="*/ 1734 h 2461"/>
                <a:gd name="T62" fmla="*/ 993 w 1333"/>
                <a:gd name="T63" fmla="*/ 1603 h 2461"/>
                <a:gd name="T64" fmla="*/ 1040 w 1333"/>
                <a:gd name="T65" fmla="*/ 1460 h 2461"/>
                <a:gd name="T66" fmla="*/ 1064 w 1333"/>
                <a:gd name="T67" fmla="*/ 1309 h 2461"/>
                <a:gd name="T68" fmla="*/ 1064 w 1333"/>
                <a:gd name="T69" fmla="*/ 1152 h 2461"/>
                <a:gd name="T70" fmla="*/ 1040 w 1333"/>
                <a:gd name="T71" fmla="*/ 1001 h 2461"/>
                <a:gd name="T72" fmla="*/ 993 w 1333"/>
                <a:gd name="T73" fmla="*/ 858 h 2461"/>
                <a:gd name="T74" fmla="*/ 925 w 1333"/>
                <a:gd name="T75" fmla="*/ 727 h 2461"/>
                <a:gd name="T76" fmla="*/ 839 w 1333"/>
                <a:gd name="T77" fmla="*/ 608 h 2461"/>
                <a:gd name="T78" fmla="*/ 737 w 1333"/>
                <a:gd name="T79" fmla="*/ 504 h 2461"/>
                <a:gd name="T80" fmla="*/ 620 w 1333"/>
                <a:gd name="T81" fmla="*/ 417 h 2461"/>
                <a:gd name="T82" fmla="*/ 499 w 1333"/>
                <a:gd name="T83" fmla="*/ 318 h 2461"/>
                <a:gd name="T84" fmla="*/ 372 w 1333"/>
                <a:gd name="T85" fmla="*/ 206 h 2461"/>
                <a:gd name="T86" fmla="*/ 233 w 1333"/>
                <a:gd name="T87" fmla="*/ 112 h 2461"/>
                <a:gd name="T88" fmla="*/ 81 w 1333"/>
                <a:gd name="T89" fmla="*/ 35 h 2461"/>
                <a:gd name="T90" fmla="*/ 55 w 1333"/>
                <a:gd name="T91" fmla="*/ 1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3" h="2461">
                  <a:moveTo>
                    <a:pt x="109" y="0"/>
                  </a:moveTo>
                  <a:lnTo>
                    <a:pt x="201" y="3"/>
                  </a:lnTo>
                  <a:lnTo>
                    <a:pt x="290" y="13"/>
                  </a:lnTo>
                  <a:lnTo>
                    <a:pt x="378" y="30"/>
                  </a:lnTo>
                  <a:lnTo>
                    <a:pt x="463" y="53"/>
                  </a:lnTo>
                  <a:lnTo>
                    <a:pt x="546" y="80"/>
                  </a:lnTo>
                  <a:lnTo>
                    <a:pt x="625" y="114"/>
                  </a:lnTo>
                  <a:lnTo>
                    <a:pt x="702" y="154"/>
                  </a:lnTo>
                  <a:lnTo>
                    <a:pt x="776" y="199"/>
                  </a:lnTo>
                  <a:lnTo>
                    <a:pt x="846" y="248"/>
                  </a:lnTo>
                  <a:lnTo>
                    <a:pt x="912" y="302"/>
                  </a:lnTo>
                  <a:lnTo>
                    <a:pt x="974" y="361"/>
                  </a:lnTo>
                  <a:lnTo>
                    <a:pt x="1033" y="423"/>
                  </a:lnTo>
                  <a:lnTo>
                    <a:pt x="1087" y="490"/>
                  </a:lnTo>
                  <a:lnTo>
                    <a:pt x="1136" y="560"/>
                  </a:lnTo>
                  <a:lnTo>
                    <a:pt x="1181" y="635"/>
                  </a:lnTo>
                  <a:lnTo>
                    <a:pt x="1220" y="711"/>
                  </a:lnTo>
                  <a:lnTo>
                    <a:pt x="1254" y="791"/>
                  </a:lnTo>
                  <a:lnTo>
                    <a:pt x="1282" y="875"/>
                  </a:lnTo>
                  <a:lnTo>
                    <a:pt x="1304" y="960"/>
                  </a:lnTo>
                  <a:lnTo>
                    <a:pt x="1320" y="1049"/>
                  </a:lnTo>
                  <a:lnTo>
                    <a:pt x="1330" y="1139"/>
                  </a:lnTo>
                  <a:lnTo>
                    <a:pt x="1333" y="1230"/>
                  </a:lnTo>
                  <a:lnTo>
                    <a:pt x="1330" y="1322"/>
                  </a:lnTo>
                  <a:lnTo>
                    <a:pt x="1320" y="1412"/>
                  </a:lnTo>
                  <a:lnTo>
                    <a:pt x="1304" y="1501"/>
                  </a:lnTo>
                  <a:lnTo>
                    <a:pt x="1282" y="1586"/>
                  </a:lnTo>
                  <a:lnTo>
                    <a:pt x="1254" y="1668"/>
                  </a:lnTo>
                  <a:lnTo>
                    <a:pt x="1220" y="1749"/>
                  </a:lnTo>
                  <a:lnTo>
                    <a:pt x="1181" y="1826"/>
                  </a:lnTo>
                  <a:lnTo>
                    <a:pt x="1136" y="1901"/>
                  </a:lnTo>
                  <a:lnTo>
                    <a:pt x="1087" y="1971"/>
                  </a:lnTo>
                  <a:lnTo>
                    <a:pt x="1033" y="2038"/>
                  </a:lnTo>
                  <a:lnTo>
                    <a:pt x="974" y="2100"/>
                  </a:lnTo>
                  <a:lnTo>
                    <a:pt x="912" y="2159"/>
                  </a:lnTo>
                  <a:lnTo>
                    <a:pt x="846" y="2213"/>
                  </a:lnTo>
                  <a:lnTo>
                    <a:pt x="776" y="2262"/>
                  </a:lnTo>
                  <a:lnTo>
                    <a:pt x="702" y="2307"/>
                  </a:lnTo>
                  <a:lnTo>
                    <a:pt x="625" y="2347"/>
                  </a:lnTo>
                  <a:lnTo>
                    <a:pt x="546" y="2381"/>
                  </a:lnTo>
                  <a:lnTo>
                    <a:pt x="463" y="2408"/>
                  </a:lnTo>
                  <a:lnTo>
                    <a:pt x="378" y="2431"/>
                  </a:lnTo>
                  <a:lnTo>
                    <a:pt x="290" y="2448"/>
                  </a:lnTo>
                  <a:lnTo>
                    <a:pt x="201" y="2457"/>
                  </a:lnTo>
                  <a:lnTo>
                    <a:pt x="109" y="2461"/>
                  </a:lnTo>
                  <a:lnTo>
                    <a:pt x="55" y="2460"/>
                  </a:lnTo>
                  <a:lnTo>
                    <a:pt x="0" y="2455"/>
                  </a:lnTo>
                  <a:lnTo>
                    <a:pt x="81" y="2426"/>
                  </a:lnTo>
                  <a:lnTo>
                    <a:pt x="158" y="2390"/>
                  </a:lnTo>
                  <a:lnTo>
                    <a:pt x="233" y="2349"/>
                  </a:lnTo>
                  <a:lnTo>
                    <a:pt x="305" y="2304"/>
                  </a:lnTo>
                  <a:lnTo>
                    <a:pt x="372" y="2255"/>
                  </a:lnTo>
                  <a:lnTo>
                    <a:pt x="438" y="2201"/>
                  </a:lnTo>
                  <a:lnTo>
                    <a:pt x="499" y="2143"/>
                  </a:lnTo>
                  <a:lnTo>
                    <a:pt x="557" y="2082"/>
                  </a:lnTo>
                  <a:lnTo>
                    <a:pt x="620" y="2044"/>
                  </a:lnTo>
                  <a:lnTo>
                    <a:pt x="680" y="2003"/>
                  </a:lnTo>
                  <a:lnTo>
                    <a:pt x="737" y="1958"/>
                  </a:lnTo>
                  <a:lnTo>
                    <a:pt x="790" y="1907"/>
                  </a:lnTo>
                  <a:lnTo>
                    <a:pt x="839" y="1852"/>
                  </a:lnTo>
                  <a:lnTo>
                    <a:pt x="885" y="1795"/>
                  </a:lnTo>
                  <a:lnTo>
                    <a:pt x="925" y="1734"/>
                  </a:lnTo>
                  <a:lnTo>
                    <a:pt x="961" y="1669"/>
                  </a:lnTo>
                  <a:lnTo>
                    <a:pt x="993" y="1603"/>
                  </a:lnTo>
                  <a:lnTo>
                    <a:pt x="1019" y="1532"/>
                  </a:lnTo>
                  <a:lnTo>
                    <a:pt x="1040" y="1460"/>
                  </a:lnTo>
                  <a:lnTo>
                    <a:pt x="1055" y="1386"/>
                  </a:lnTo>
                  <a:lnTo>
                    <a:pt x="1064" y="1309"/>
                  </a:lnTo>
                  <a:lnTo>
                    <a:pt x="1067" y="1230"/>
                  </a:lnTo>
                  <a:lnTo>
                    <a:pt x="1064" y="1152"/>
                  </a:lnTo>
                  <a:lnTo>
                    <a:pt x="1055" y="1075"/>
                  </a:lnTo>
                  <a:lnTo>
                    <a:pt x="1040" y="1001"/>
                  </a:lnTo>
                  <a:lnTo>
                    <a:pt x="1019" y="928"/>
                  </a:lnTo>
                  <a:lnTo>
                    <a:pt x="993" y="858"/>
                  </a:lnTo>
                  <a:lnTo>
                    <a:pt x="961" y="791"/>
                  </a:lnTo>
                  <a:lnTo>
                    <a:pt x="925" y="727"/>
                  </a:lnTo>
                  <a:lnTo>
                    <a:pt x="885" y="665"/>
                  </a:lnTo>
                  <a:lnTo>
                    <a:pt x="839" y="608"/>
                  </a:lnTo>
                  <a:lnTo>
                    <a:pt x="790" y="554"/>
                  </a:lnTo>
                  <a:lnTo>
                    <a:pt x="737" y="504"/>
                  </a:lnTo>
                  <a:lnTo>
                    <a:pt x="680" y="458"/>
                  </a:lnTo>
                  <a:lnTo>
                    <a:pt x="620" y="417"/>
                  </a:lnTo>
                  <a:lnTo>
                    <a:pt x="557" y="379"/>
                  </a:lnTo>
                  <a:lnTo>
                    <a:pt x="499" y="318"/>
                  </a:lnTo>
                  <a:lnTo>
                    <a:pt x="438" y="260"/>
                  </a:lnTo>
                  <a:lnTo>
                    <a:pt x="372" y="206"/>
                  </a:lnTo>
                  <a:lnTo>
                    <a:pt x="305" y="157"/>
                  </a:lnTo>
                  <a:lnTo>
                    <a:pt x="233" y="112"/>
                  </a:lnTo>
                  <a:lnTo>
                    <a:pt x="158" y="71"/>
                  </a:lnTo>
                  <a:lnTo>
                    <a:pt x="81" y="35"/>
                  </a:lnTo>
                  <a:lnTo>
                    <a:pt x="0" y="6"/>
                  </a:lnTo>
                  <a:lnTo>
                    <a:pt x="55" y="1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22"/>
          <p:cNvGrpSpPr>
            <a:grpSpLocks noChangeAspect="1"/>
          </p:cNvGrpSpPr>
          <p:nvPr/>
        </p:nvGrpSpPr>
        <p:grpSpPr bwMode="auto">
          <a:xfrm>
            <a:off x="6499325" y="3321452"/>
            <a:ext cx="336217" cy="337864"/>
            <a:chOff x="-388" y="78"/>
            <a:chExt cx="817" cy="821"/>
          </a:xfrm>
          <a:solidFill>
            <a:schemeClr val="accent3"/>
          </a:solidFill>
        </p:grpSpPr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-388" y="78"/>
              <a:ext cx="817" cy="821"/>
            </a:xfrm>
            <a:custGeom>
              <a:avLst/>
              <a:gdLst>
                <a:gd name="T0" fmla="*/ 220 w 3269"/>
                <a:gd name="T1" fmla="*/ 0 h 3285"/>
                <a:gd name="T2" fmla="*/ 346 w 3269"/>
                <a:gd name="T3" fmla="*/ 235 h 3285"/>
                <a:gd name="T4" fmla="*/ 385 w 3269"/>
                <a:gd name="T5" fmla="*/ 244 h 3285"/>
                <a:gd name="T6" fmla="*/ 415 w 3269"/>
                <a:gd name="T7" fmla="*/ 268 h 3285"/>
                <a:gd name="T8" fmla="*/ 432 w 3269"/>
                <a:gd name="T9" fmla="*/ 302 h 3285"/>
                <a:gd name="T10" fmla="*/ 432 w 3269"/>
                <a:gd name="T11" fmla="*/ 343 h 3285"/>
                <a:gd name="T12" fmla="*/ 415 w 3269"/>
                <a:gd name="T13" fmla="*/ 378 h 3285"/>
                <a:gd name="T14" fmla="*/ 385 w 3269"/>
                <a:gd name="T15" fmla="*/ 402 h 3285"/>
                <a:gd name="T16" fmla="*/ 346 w 3269"/>
                <a:gd name="T17" fmla="*/ 411 h 3285"/>
                <a:gd name="T18" fmla="*/ 220 w 3269"/>
                <a:gd name="T19" fmla="*/ 804 h 3285"/>
                <a:gd name="T20" fmla="*/ 366 w 3269"/>
                <a:gd name="T21" fmla="*/ 806 h 3285"/>
                <a:gd name="T22" fmla="*/ 401 w 3269"/>
                <a:gd name="T23" fmla="*/ 823 h 3285"/>
                <a:gd name="T24" fmla="*/ 426 w 3269"/>
                <a:gd name="T25" fmla="*/ 853 h 3285"/>
                <a:gd name="T26" fmla="*/ 434 w 3269"/>
                <a:gd name="T27" fmla="*/ 892 h 3285"/>
                <a:gd name="T28" fmla="*/ 426 w 3269"/>
                <a:gd name="T29" fmla="*/ 930 h 3285"/>
                <a:gd name="T30" fmla="*/ 401 w 3269"/>
                <a:gd name="T31" fmla="*/ 961 h 3285"/>
                <a:gd name="T32" fmla="*/ 366 w 3269"/>
                <a:gd name="T33" fmla="*/ 978 h 3285"/>
                <a:gd name="T34" fmla="*/ 220 w 3269"/>
                <a:gd name="T35" fmla="*/ 980 h 3285"/>
                <a:gd name="T36" fmla="*/ 346 w 3269"/>
                <a:gd name="T37" fmla="*/ 1373 h 3285"/>
                <a:gd name="T38" fmla="*/ 385 w 3269"/>
                <a:gd name="T39" fmla="*/ 1382 h 3285"/>
                <a:gd name="T40" fmla="*/ 415 w 3269"/>
                <a:gd name="T41" fmla="*/ 1405 h 3285"/>
                <a:gd name="T42" fmla="*/ 432 w 3269"/>
                <a:gd name="T43" fmla="*/ 1441 h 3285"/>
                <a:gd name="T44" fmla="*/ 432 w 3269"/>
                <a:gd name="T45" fmla="*/ 1481 h 3285"/>
                <a:gd name="T46" fmla="*/ 415 w 3269"/>
                <a:gd name="T47" fmla="*/ 1516 h 3285"/>
                <a:gd name="T48" fmla="*/ 385 w 3269"/>
                <a:gd name="T49" fmla="*/ 1540 h 3285"/>
                <a:gd name="T50" fmla="*/ 346 w 3269"/>
                <a:gd name="T51" fmla="*/ 1549 h 3285"/>
                <a:gd name="T52" fmla="*/ 220 w 3269"/>
                <a:gd name="T53" fmla="*/ 1941 h 3285"/>
                <a:gd name="T54" fmla="*/ 366 w 3269"/>
                <a:gd name="T55" fmla="*/ 1944 h 3285"/>
                <a:gd name="T56" fmla="*/ 401 w 3269"/>
                <a:gd name="T57" fmla="*/ 1961 h 3285"/>
                <a:gd name="T58" fmla="*/ 426 w 3269"/>
                <a:gd name="T59" fmla="*/ 1991 h 3285"/>
                <a:gd name="T60" fmla="*/ 434 w 3269"/>
                <a:gd name="T61" fmla="*/ 2030 h 3285"/>
                <a:gd name="T62" fmla="*/ 426 w 3269"/>
                <a:gd name="T63" fmla="*/ 2069 h 3285"/>
                <a:gd name="T64" fmla="*/ 401 w 3269"/>
                <a:gd name="T65" fmla="*/ 2099 h 3285"/>
                <a:gd name="T66" fmla="*/ 366 w 3269"/>
                <a:gd name="T67" fmla="*/ 2115 h 3285"/>
                <a:gd name="T68" fmla="*/ 220 w 3269"/>
                <a:gd name="T69" fmla="*/ 2118 h 3285"/>
                <a:gd name="T70" fmla="*/ 346 w 3269"/>
                <a:gd name="T71" fmla="*/ 2510 h 3285"/>
                <a:gd name="T72" fmla="*/ 385 w 3269"/>
                <a:gd name="T73" fmla="*/ 2519 h 3285"/>
                <a:gd name="T74" fmla="*/ 415 w 3269"/>
                <a:gd name="T75" fmla="*/ 2544 h 3285"/>
                <a:gd name="T76" fmla="*/ 432 w 3269"/>
                <a:gd name="T77" fmla="*/ 2578 h 3285"/>
                <a:gd name="T78" fmla="*/ 432 w 3269"/>
                <a:gd name="T79" fmla="*/ 2618 h 3285"/>
                <a:gd name="T80" fmla="*/ 415 w 3269"/>
                <a:gd name="T81" fmla="*/ 2654 h 3285"/>
                <a:gd name="T82" fmla="*/ 385 w 3269"/>
                <a:gd name="T83" fmla="*/ 2678 h 3285"/>
                <a:gd name="T84" fmla="*/ 346 w 3269"/>
                <a:gd name="T85" fmla="*/ 2686 h 3285"/>
                <a:gd name="T86" fmla="*/ 220 w 3269"/>
                <a:gd name="T87" fmla="*/ 3064 h 3285"/>
                <a:gd name="T88" fmla="*/ 3269 w 3269"/>
                <a:gd name="T89" fmla="*/ 3285 h 3285"/>
                <a:gd name="T90" fmla="*/ 0 w 3269"/>
                <a:gd name="T91" fmla="*/ 0 h 3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69" h="3285">
                  <a:moveTo>
                    <a:pt x="0" y="0"/>
                  </a:moveTo>
                  <a:lnTo>
                    <a:pt x="220" y="0"/>
                  </a:lnTo>
                  <a:lnTo>
                    <a:pt x="220" y="235"/>
                  </a:lnTo>
                  <a:lnTo>
                    <a:pt x="346" y="235"/>
                  </a:lnTo>
                  <a:lnTo>
                    <a:pt x="366" y="237"/>
                  </a:lnTo>
                  <a:lnTo>
                    <a:pt x="385" y="244"/>
                  </a:lnTo>
                  <a:lnTo>
                    <a:pt x="401" y="254"/>
                  </a:lnTo>
                  <a:lnTo>
                    <a:pt x="415" y="268"/>
                  </a:lnTo>
                  <a:lnTo>
                    <a:pt x="426" y="284"/>
                  </a:lnTo>
                  <a:lnTo>
                    <a:pt x="432" y="302"/>
                  </a:lnTo>
                  <a:lnTo>
                    <a:pt x="434" y="323"/>
                  </a:lnTo>
                  <a:lnTo>
                    <a:pt x="432" y="343"/>
                  </a:lnTo>
                  <a:lnTo>
                    <a:pt x="426" y="361"/>
                  </a:lnTo>
                  <a:lnTo>
                    <a:pt x="415" y="378"/>
                  </a:lnTo>
                  <a:lnTo>
                    <a:pt x="401" y="391"/>
                  </a:lnTo>
                  <a:lnTo>
                    <a:pt x="385" y="402"/>
                  </a:lnTo>
                  <a:lnTo>
                    <a:pt x="366" y="409"/>
                  </a:lnTo>
                  <a:lnTo>
                    <a:pt x="346" y="411"/>
                  </a:lnTo>
                  <a:lnTo>
                    <a:pt x="220" y="411"/>
                  </a:lnTo>
                  <a:lnTo>
                    <a:pt x="220" y="804"/>
                  </a:lnTo>
                  <a:lnTo>
                    <a:pt x="346" y="804"/>
                  </a:lnTo>
                  <a:lnTo>
                    <a:pt x="366" y="806"/>
                  </a:lnTo>
                  <a:lnTo>
                    <a:pt x="385" y="813"/>
                  </a:lnTo>
                  <a:lnTo>
                    <a:pt x="401" y="823"/>
                  </a:lnTo>
                  <a:lnTo>
                    <a:pt x="415" y="836"/>
                  </a:lnTo>
                  <a:lnTo>
                    <a:pt x="426" y="853"/>
                  </a:lnTo>
                  <a:lnTo>
                    <a:pt x="432" y="872"/>
                  </a:lnTo>
                  <a:lnTo>
                    <a:pt x="434" y="892"/>
                  </a:lnTo>
                  <a:lnTo>
                    <a:pt x="432" y="912"/>
                  </a:lnTo>
                  <a:lnTo>
                    <a:pt x="426" y="930"/>
                  </a:lnTo>
                  <a:lnTo>
                    <a:pt x="415" y="946"/>
                  </a:lnTo>
                  <a:lnTo>
                    <a:pt x="401" y="961"/>
                  </a:lnTo>
                  <a:lnTo>
                    <a:pt x="385" y="971"/>
                  </a:lnTo>
                  <a:lnTo>
                    <a:pt x="366" y="978"/>
                  </a:lnTo>
                  <a:lnTo>
                    <a:pt x="346" y="980"/>
                  </a:lnTo>
                  <a:lnTo>
                    <a:pt x="220" y="980"/>
                  </a:lnTo>
                  <a:lnTo>
                    <a:pt x="220" y="1373"/>
                  </a:lnTo>
                  <a:lnTo>
                    <a:pt x="346" y="1373"/>
                  </a:lnTo>
                  <a:lnTo>
                    <a:pt x="366" y="1375"/>
                  </a:lnTo>
                  <a:lnTo>
                    <a:pt x="385" y="1382"/>
                  </a:lnTo>
                  <a:lnTo>
                    <a:pt x="401" y="1392"/>
                  </a:lnTo>
                  <a:lnTo>
                    <a:pt x="415" y="1405"/>
                  </a:lnTo>
                  <a:lnTo>
                    <a:pt x="426" y="1423"/>
                  </a:lnTo>
                  <a:lnTo>
                    <a:pt x="432" y="1441"/>
                  </a:lnTo>
                  <a:lnTo>
                    <a:pt x="434" y="1461"/>
                  </a:lnTo>
                  <a:lnTo>
                    <a:pt x="432" y="1481"/>
                  </a:lnTo>
                  <a:lnTo>
                    <a:pt x="426" y="1499"/>
                  </a:lnTo>
                  <a:lnTo>
                    <a:pt x="415" y="1516"/>
                  </a:lnTo>
                  <a:lnTo>
                    <a:pt x="401" y="1530"/>
                  </a:lnTo>
                  <a:lnTo>
                    <a:pt x="385" y="1540"/>
                  </a:lnTo>
                  <a:lnTo>
                    <a:pt x="366" y="1546"/>
                  </a:lnTo>
                  <a:lnTo>
                    <a:pt x="346" y="1549"/>
                  </a:lnTo>
                  <a:lnTo>
                    <a:pt x="220" y="1549"/>
                  </a:lnTo>
                  <a:lnTo>
                    <a:pt x="220" y="1941"/>
                  </a:lnTo>
                  <a:lnTo>
                    <a:pt x="346" y="1941"/>
                  </a:lnTo>
                  <a:lnTo>
                    <a:pt x="366" y="1944"/>
                  </a:lnTo>
                  <a:lnTo>
                    <a:pt x="385" y="1950"/>
                  </a:lnTo>
                  <a:lnTo>
                    <a:pt x="401" y="1961"/>
                  </a:lnTo>
                  <a:lnTo>
                    <a:pt x="415" y="1975"/>
                  </a:lnTo>
                  <a:lnTo>
                    <a:pt x="426" y="1991"/>
                  </a:lnTo>
                  <a:lnTo>
                    <a:pt x="432" y="2010"/>
                  </a:lnTo>
                  <a:lnTo>
                    <a:pt x="434" y="2030"/>
                  </a:lnTo>
                  <a:lnTo>
                    <a:pt x="432" y="2050"/>
                  </a:lnTo>
                  <a:lnTo>
                    <a:pt x="426" y="2069"/>
                  </a:lnTo>
                  <a:lnTo>
                    <a:pt x="415" y="2085"/>
                  </a:lnTo>
                  <a:lnTo>
                    <a:pt x="401" y="2099"/>
                  </a:lnTo>
                  <a:lnTo>
                    <a:pt x="385" y="2109"/>
                  </a:lnTo>
                  <a:lnTo>
                    <a:pt x="366" y="2115"/>
                  </a:lnTo>
                  <a:lnTo>
                    <a:pt x="346" y="2118"/>
                  </a:lnTo>
                  <a:lnTo>
                    <a:pt x="220" y="2118"/>
                  </a:lnTo>
                  <a:lnTo>
                    <a:pt x="220" y="2510"/>
                  </a:lnTo>
                  <a:lnTo>
                    <a:pt x="346" y="2510"/>
                  </a:lnTo>
                  <a:lnTo>
                    <a:pt x="366" y="2513"/>
                  </a:lnTo>
                  <a:lnTo>
                    <a:pt x="385" y="2519"/>
                  </a:lnTo>
                  <a:lnTo>
                    <a:pt x="401" y="2530"/>
                  </a:lnTo>
                  <a:lnTo>
                    <a:pt x="415" y="2544"/>
                  </a:lnTo>
                  <a:lnTo>
                    <a:pt x="426" y="2560"/>
                  </a:lnTo>
                  <a:lnTo>
                    <a:pt x="432" y="2578"/>
                  </a:lnTo>
                  <a:lnTo>
                    <a:pt x="434" y="2598"/>
                  </a:lnTo>
                  <a:lnTo>
                    <a:pt x="432" y="2618"/>
                  </a:lnTo>
                  <a:lnTo>
                    <a:pt x="426" y="2638"/>
                  </a:lnTo>
                  <a:lnTo>
                    <a:pt x="415" y="2654"/>
                  </a:lnTo>
                  <a:lnTo>
                    <a:pt x="401" y="2667"/>
                  </a:lnTo>
                  <a:lnTo>
                    <a:pt x="385" y="2678"/>
                  </a:lnTo>
                  <a:lnTo>
                    <a:pt x="366" y="2684"/>
                  </a:lnTo>
                  <a:lnTo>
                    <a:pt x="346" y="2686"/>
                  </a:lnTo>
                  <a:lnTo>
                    <a:pt x="220" y="2686"/>
                  </a:lnTo>
                  <a:lnTo>
                    <a:pt x="220" y="3064"/>
                  </a:lnTo>
                  <a:lnTo>
                    <a:pt x="3269" y="3064"/>
                  </a:lnTo>
                  <a:lnTo>
                    <a:pt x="3269" y="3285"/>
                  </a:lnTo>
                  <a:lnTo>
                    <a:pt x="0" y="32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-241" y="308"/>
              <a:ext cx="632" cy="303"/>
            </a:xfrm>
            <a:custGeom>
              <a:avLst/>
              <a:gdLst>
                <a:gd name="T0" fmla="*/ 767 w 2529"/>
                <a:gd name="T1" fmla="*/ 0 h 1211"/>
                <a:gd name="T2" fmla="*/ 1884 w 2529"/>
                <a:gd name="T3" fmla="*/ 938 h 1211"/>
                <a:gd name="T4" fmla="*/ 2152 w 2529"/>
                <a:gd name="T5" fmla="*/ 488 h 1211"/>
                <a:gd name="T6" fmla="*/ 1937 w 2529"/>
                <a:gd name="T7" fmla="*/ 360 h 1211"/>
                <a:gd name="T8" fmla="*/ 2529 w 2529"/>
                <a:gd name="T9" fmla="*/ 28 h 1211"/>
                <a:gd name="T10" fmla="*/ 2519 w 2529"/>
                <a:gd name="T11" fmla="*/ 709 h 1211"/>
                <a:gd name="T12" fmla="*/ 2305 w 2529"/>
                <a:gd name="T13" fmla="*/ 580 h 1211"/>
                <a:gd name="T14" fmla="*/ 1930 w 2529"/>
                <a:gd name="T15" fmla="*/ 1211 h 1211"/>
                <a:gd name="T16" fmla="*/ 790 w 2529"/>
                <a:gd name="T17" fmla="*/ 254 h 1211"/>
                <a:gd name="T18" fmla="*/ 137 w 2529"/>
                <a:gd name="T19" fmla="*/ 1048 h 1211"/>
                <a:gd name="T20" fmla="*/ 0 w 2529"/>
                <a:gd name="T21" fmla="*/ 934 h 1211"/>
                <a:gd name="T22" fmla="*/ 767 w 2529"/>
                <a:gd name="T23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29" h="1211">
                  <a:moveTo>
                    <a:pt x="767" y="0"/>
                  </a:moveTo>
                  <a:lnTo>
                    <a:pt x="1884" y="938"/>
                  </a:lnTo>
                  <a:lnTo>
                    <a:pt x="2152" y="488"/>
                  </a:lnTo>
                  <a:lnTo>
                    <a:pt x="1937" y="360"/>
                  </a:lnTo>
                  <a:lnTo>
                    <a:pt x="2529" y="28"/>
                  </a:lnTo>
                  <a:lnTo>
                    <a:pt x="2519" y="709"/>
                  </a:lnTo>
                  <a:lnTo>
                    <a:pt x="2305" y="580"/>
                  </a:lnTo>
                  <a:lnTo>
                    <a:pt x="1930" y="1211"/>
                  </a:lnTo>
                  <a:lnTo>
                    <a:pt x="790" y="254"/>
                  </a:lnTo>
                  <a:lnTo>
                    <a:pt x="137" y="1048"/>
                  </a:lnTo>
                  <a:lnTo>
                    <a:pt x="0" y="934"/>
                  </a:lnTo>
                  <a:lnTo>
                    <a:pt x="7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116" y="122"/>
              <a:ext cx="239" cy="298"/>
            </a:xfrm>
            <a:custGeom>
              <a:avLst/>
              <a:gdLst>
                <a:gd name="T0" fmla="*/ 956 w 956"/>
                <a:gd name="T1" fmla="*/ 0 h 1193"/>
                <a:gd name="T2" fmla="*/ 861 w 956"/>
                <a:gd name="T3" fmla="*/ 673 h 1193"/>
                <a:gd name="T4" fmla="*/ 665 w 956"/>
                <a:gd name="T5" fmla="*/ 520 h 1193"/>
                <a:gd name="T6" fmla="*/ 141 w 956"/>
                <a:gd name="T7" fmla="*/ 1193 h 1193"/>
                <a:gd name="T8" fmla="*/ 0 w 956"/>
                <a:gd name="T9" fmla="*/ 1082 h 1193"/>
                <a:gd name="T10" fmla="*/ 524 w 956"/>
                <a:gd name="T11" fmla="*/ 409 h 1193"/>
                <a:gd name="T12" fmla="*/ 328 w 956"/>
                <a:gd name="T13" fmla="*/ 254 h 1193"/>
                <a:gd name="T14" fmla="*/ 956 w 956"/>
                <a:gd name="T15" fmla="*/ 0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6" h="1193">
                  <a:moveTo>
                    <a:pt x="956" y="0"/>
                  </a:moveTo>
                  <a:lnTo>
                    <a:pt x="861" y="673"/>
                  </a:lnTo>
                  <a:lnTo>
                    <a:pt x="665" y="520"/>
                  </a:lnTo>
                  <a:lnTo>
                    <a:pt x="141" y="1193"/>
                  </a:lnTo>
                  <a:lnTo>
                    <a:pt x="0" y="1082"/>
                  </a:lnTo>
                  <a:lnTo>
                    <a:pt x="524" y="409"/>
                  </a:lnTo>
                  <a:lnTo>
                    <a:pt x="328" y="254"/>
                  </a:lnTo>
                  <a:lnTo>
                    <a:pt x="9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-205" y="504"/>
              <a:ext cx="291" cy="227"/>
            </a:xfrm>
            <a:custGeom>
              <a:avLst/>
              <a:gdLst>
                <a:gd name="T0" fmla="*/ 1019 w 1162"/>
                <a:gd name="T1" fmla="*/ 0 h 907"/>
                <a:gd name="T2" fmla="*/ 1162 w 1162"/>
                <a:gd name="T3" fmla="*/ 109 h 907"/>
                <a:gd name="T4" fmla="*/ 808 w 1162"/>
                <a:gd name="T5" fmla="*/ 574 h 907"/>
                <a:gd name="T6" fmla="*/ 578 w 1162"/>
                <a:gd name="T7" fmla="*/ 342 h 907"/>
                <a:gd name="T8" fmla="*/ 142 w 1162"/>
                <a:gd name="T9" fmla="*/ 907 h 907"/>
                <a:gd name="T10" fmla="*/ 0 w 1162"/>
                <a:gd name="T11" fmla="*/ 798 h 907"/>
                <a:gd name="T12" fmla="*/ 561 w 1162"/>
                <a:gd name="T13" fmla="*/ 71 h 907"/>
                <a:gd name="T14" fmla="*/ 790 w 1162"/>
                <a:gd name="T15" fmla="*/ 302 h 907"/>
                <a:gd name="T16" fmla="*/ 1019 w 1162"/>
                <a:gd name="T17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2" h="907">
                  <a:moveTo>
                    <a:pt x="1019" y="0"/>
                  </a:moveTo>
                  <a:lnTo>
                    <a:pt x="1162" y="109"/>
                  </a:lnTo>
                  <a:lnTo>
                    <a:pt x="808" y="574"/>
                  </a:lnTo>
                  <a:lnTo>
                    <a:pt x="578" y="342"/>
                  </a:lnTo>
                  <a:lnTo>
                    <a:pt x="142" y="907"/>
                  </a:lnTo>
                  <a:lnTo>
                    <a:pt x="0" y="798"/>
                  </a:lnTo>
                  <a:lnTo>
                    <a:pt x="561" y="71"/>
                  </a:lnTo>
                  <a:lnTo>
                    <a:pt x="790" y="302"/>
                  </a:lnTo>
                  <a:lnTo>
                    <a:pt x="10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eeform 32"/>
          <p:cNvSpPr>
            <a:spLocks noEditPoints="1"/>
          </p:cNvSpPr>
          <p:nvPr/>
        </p:nvSpPr>
        <p:spPr bwMode="auto">
          <a:xfrm>
            <a:off x="6370488" y="4318051"/>
            <a:ext cx="338330" cy="416750"/>
          </a:xfrm>
          <a:custGeom>
            <a:avLst/>
            <a:gdLst>
              <a:gd name="T0" fmla="*/ 2092 w 3024"/>
              <a:gd name="T1" fmla="*/ 2305 h 4320"/>
              <a:gd name="T2" fmla="*/ 2173 w 3024"/>
              <a:gd name="T3" fmla="*/ 2544 h 4320"/>
              <a:gd name="T4" fmla="*/ 2407 w 3024"/>
              <a:gd name="T5" fmla="*/ 2695 h 4320"/>
              <a:gd name="T6" fmla="*/ 2308 w 3024"/>
              <a:gd name="T7" fmla="*/ 2871 h 4320"/>
              <a:gd name="T8" fmla="*/ 2097 w 3024"/>
              <a:gd name="T9" fmla="*/ 2922 h 4320"/>
              <a:gd name="T10" fmla="*/ 2371 w 3024"/>
              <a:gd name="T11" fmla="*/ 2947 h 4320"/>
              <a:gd name="T12" fmla="*/ 2524 w 3024"/>
              <a:gd name="T13" fmla="*/ 2740 h 4320"/>
              <a:gd name="T14" fmla="*/ 2335 w 3024"/>
              <a:gd name="T15" fmla="*/ 2508 h 4320"/>
              <a:gd name="T16" fmla="*/ 2186 w 3024"/>
              <a:gd name="T17" fmla="*/ 2346 h 4320"/>
              <a:gd name="T18" fmla="*/ 2313 w 3024"/>
              <a:gd name="T19" fmla="*/ 2254 h 4320"/>
              <a:gd name="T20" fmla="*/ 2474 w 3024"/>
              <a:gd name="T21" fmla="*/ 2201 h 4320"/>
              <a:gd name="T22" fmla="*/ 513 w 3024"/>
              <a:gd name="T23" fmla="*/ 1452 h 4320"/>
              <a:gd name="T24" fmla="*/ 312 w 3024"/>
              <a:gd name="T25" fmla="*/ 1791 h 4320"/>
              <a:gd name="T26" fmla="*/ 433 w 3024"/>
              <a:gd name="T27" fmla="*/ 2055 h 4320"/>
              <a:gd name="T28" fmla="*/ 948 w 3024"/>
              <a:gd name="T29" fmla="*/ 990 h 4320"/>
              <a:gd name="T30" fmla="*/ 1135 w 3024"/>
              <a:gd name="T31" fmla="*/ 1032 h 4320"/>
              <a:gd name="T32" fmla="*/ 1547 w 3024"/>
              <a:gd name="T33" fmla="*/ 1344 h 4320"/>
              <a:gd name="T34" fmla="*/ 1719 w 3024"/>
              <a:gd name="T35" fmla="*/ 1626 h 4320"/>
              <a:gd name="T36" fmla="*/ 1879 w 3024"/>
              <a:gd name="T37" fmla="*/ 1676 h 4320"/>
              <a:gd name="T38" fmla="*/ 2074 w 3024"/>
              <a:gd name="T39" fmla="*/ 1606 h 4320"/>
              <a:gd name="T40" fmla="*/ 1966 w 3024"/>
              <a:gd name="T41" fmla="*/ 1437 h 4320"/>
              <a:gd name="T42" fmla="*/ 2016 w 3024"/>
              <a:gd name="T43" fmla="*/ 1413 h 4320"/>
              <a:gd name="T44" fmla="*/ 2180 w 3024"/>
              <a:gd name="T45" fmla="*/ 1448 h 4320"/>
              <a:gd name="T46" fmla="*/ 2284 w 3024"/>
              <a:gd name="T47" fmla="*/ 1365 h 4320"/>
              <a:gd name="T48" fmla="*/ 2390 w 3024"/>
              <a:gd name="T49" fmla="*/ 1448 h 4320"/>
              <a:gd name="T50" fmla="*/ 2554 w 3024"/>
              <a:gd name="T51" fmla="*/ 1413 h 4320"/>
              <a:gd name="T52" fmla="*/ 2605 w 3024"/>
              <a:gd name="T53" fmla="*/ 1437 h 4320"/>
              <a:gd name="T54" fmla="*/ 2485 w 3024"/>
              <a:gd name="T55" fmla="*/ 1659 h 4320"/>
              <a:gd name="T56" fmla="*/ 2732 w 3024"/>
              <a:gd name="T57" fmla="*/ 1989 h 4320"/>
              <a:gd name="T58" fmla="*/ 2998 w 3024"/>
              <a:gd name="T59" fmla="*/ 2529 h 4320"/>
              <a:gd name="T60" fmla="*/ 2936 w 3024"/>
              <a:gd name="T61" fmla="*/ 3097 h 4320"/>
              <a:gd name="T62" fmla="*/ 2513 w 3024"/>
              <a:gd name="T63" fmla="*/ 3468 h 4320"/>
              <a:gd name="T64" fmla="*/ 1951 w 3024"/>
              <a:gd name="T65" fmla="*/ 3409 h 4320"/>
              <a:gd name="T66" fmla="*/ 1604 w 3024"/>
              <a:gd name="T67" fmla="*/ 2959 h 4320"/>
              <a:gd name="T68" fmla="*/ 1651 w 3024"/>
              <a:gd name="T69" fmla="*/ 2360 h 4320"/>
              <a:gd name="T70" fmla="*/ 1790 w 3024"/>
              <a:gd name="T71" fmla="*/ 2008 h 4320"/>
              <a:gd name="T72" fmla="*/ 1445 w 3024"/>
              <a:gd name="T73" fmla="*/ 1793 h 4320"/>
              <a:gd name="T74" fmla="*/ 1272 w 3024"/>
              <a:gd name="T75" fmla="*/ 2489 h 4320"/>
              <a:gd name="T76" fmla="*/ 1477 w 3024"/>
              <a:gd name="T77" fmla="*/ 4249 h 4320"/>
              <a:gd name="T78" fmla="*/ 1231 w 3024"/>
              <a:gd name="T79" fmla="*/ 4293 h 4320"/>
              <a:gd name="T80" fmla="*/ 708 w 3024"/>
              <a:gd name="T81" fmla="*/ 4176 h 4320"/>
              <a:gd name="T82" fmla="*/ 500 w 3024"/>
              <a:gd name="T83" fmla="*/ 4319 h 4320"/>
              <a:gd name="T84" fmla="*/ 326 w 3024"/>
              <a:gd name="T85" fmla="*/ 4131 h 4320"/>
              <a:gd name="T86" fmla="*/ 444 w 3024"/>
              <a:gd name="T87" fmla="*/ 2493 h 4320"/>
              <a:gd name="T88" fmla="*/ 191 w 3024"/>
              <a:gd name="T89" fmla="*/ 2259 h 4320"/>
              <a:gd name="T90" fmla="*/ 8 w 3024"/>
              <a:gd name="T91" fmla="*/ 1855 h 4320"/>
              <a:gd name="T92" fmla="*/ 161 w 3024"/>
              <a:gd name="T93" fmla="*/ 1381 h 4320"/>
              <a:gd name="T94" fmla="*/ 525 w 3024"/>
              <a:gd name="T95" fmla="*/ 1053 h 4320"/>
              <a:gd name="T96" fmla="*/ 796 w 3024"/>
              <a:gd name="T97" fmla="*/ 984 h 4320"/>
              <a:gd name="T98" fmla="*/ 796 w 3024"/>
              <a:gd name="T99" fmla="*/ 1168 h 4320"/>
              <a:gd name="T100" fmla="*/ 745 w 3024"/>
              <a:gd name="T101" fmla="*/ 1613 h 4320"/>
              <a:gd name="T102" fmla="*/ 704 w 3024"/>
              <a:gd name="T103" fmla="*/ 1970 h 4320"/>
              <a:gd name="T104" fmla="*/ 988 w 3024"/>
              <a:gd name="T105" fmla="*/ 1970 h 4320"/>
              <a:gd name="T106" fmla="*/ 956 w 3024"/>
              <a:gd name="T107" fmla="*/ 1613 h 4320"/>
              <a:gd name="T108" fmla="*/ 915 w 3024"/>
              <a:gd name="T109" fmla="*/ 1168 h 4320"/>
              <a:gd name="T110" fmla="*/ 902 w 3024"/>
              <a:gd name="T111" fmla="*/ 984 h 4320"/>
              <a:gd name="T112" fmla="*/ 1207 w 3024"/>
              <a:gd name="T113" fmla="*/ 178 h 4320"/>
              <a:gd name="T114" fmla="*/ 1263 w 3024"/>
              <a:gd name="T115" fmla="*/ 636 h 4320"/>
              <a:gd name="T116" fmla="*/ 922 w 3024"/>
              <a:gd name="T117" fmla="*/ 911 h 4320"/>
              <a:gd name="T118" fmla="*/ 518 w 3024"/>
              <a:gd name="T119" fmla="*/ 738 h 4320"/>
              <a:gd name="T120" fmla="*/ 462 w 3024"/>
              <a:gd name="T121" fmla="*/ 280 h 4320"/>
              <a:gd name="T122" fmla="*/ 804 w 3024"/>
              <a:gd name="T123" fmla="*/ 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24" h="4320">
                <a:moveTo>
                  <a:pt x="2263" y="2046"/>
                </a:moveTo>
                <a:lnTo>
                  <a:pt x="2263" y="2174"/>
                </a:lnTo>
                <a:lnTo>
                  <a:pt x="2223" y="2184"/>
                </a:lnTo>
                <a:lnTo>
                  <a:pt x="2187" y="2199"/>
                </a:lnTo>
                <a:lnTo>
                  <a:pt x="2156" y="2219"/>
                </a:lnTo>
                <a:lnTo>
                  <a:pt x="2130" y="2244"/>
                </a:lnTo>
                <a:lnTo>
                  <a:pt x="2108" y="2273"/>
                </a:lnTo>
                <a:lnTo>
                  <a:pt x="2092" y="2305"/>
                </a:lnTo>
                <a:lnTo>
                  <a:pt x="2083" y="2341"/>
                </a:lnTo>
                <a:lnTo>
                  <a:pt x="2080" y="2379"/>
                </a:lnTo>
                <a:lnTo>
                  <a:pt x="2083" y="2414"/>
                </a:lnTo>
                <a:lnTo>
                  <a:pt x="2091" y="2445"/>
                </a:lnTo>
                <a:lnTo>
                  <a:pt x="2104" y="2473"/>
                </a:lnTo>
                <a:lnTo>
                  <a:pt x="2122" y="2499"/>
                </a:lnTo>
                <a:lnTo>
                  <a:pt x="2146" y="2521"/>
                </a:lnTo>
                <a:lnTo>
                  <a:pt x="2173" y="2544"/>
                </a:lnTo>
                <a:lnTo>
                  <a:pt x="2205" y="2563"/>
                </a:lnTo>
                <a:lnTo>
                  <a:pt x="2241" y="2580"/>
                </a:lnTo>
                <a:lnTo>
                  <a:pt x="2280" y="2599"/>
                </a:lnTo>
                <a:lnTo>
                  <a:pt x="2317" y="2614"/>
                </a:lnTo>
                <a:lnTo>
                  <a:pt x="2347" y="2633"/>
                </a:lnTo>
                <a:lnTo>
                  <a:pt x="2372" y="2651"/>
                </a:lnTo>
                <a:lnTo>
                  <a:pt x="2393" y="2672"/>
                </a:lnTo>
                <a:lnTo>
                  <a:pt x="2407" y="2695"/>
                </a:lnTo>
                <a:lnTo>
                  <a:pt x="2415" y="2720"/>
                </a:lnTo>
                <a:lnTo>
                  <a:pt x="2418" y="2749"/>
                </a:lnTo>
                <a:lnTo>
                  <a:pt x="2415" y="2779"/>
                </a:lnTo>
                <a:lnTo>
                  <a:pt x="2405" y="2805"/>
                </a:lnTo>
                <a:lnTo>
                  <a:pt x="2388" y="2829"/>
                </a:lnTo>
                <a:lnTo>
                  <a:pt x="2367" y="2847"/>
                </a:lnTo>
                <a:lnTo>
                  <a:pt x="2339" y="2862"/>
                </a:lnTo>
                <a:lnTo>
                  <a:pt x="2308" y="2871"/>
                </a:lnTo>
                <a:lnTo>
                  <a:pt x="2273" y="2873"/>
                </a:lnTo>
                <a:lnTo>
                  <a:pt x="2233" y="2871"/>
                </a:lnTo>
                <a:lnTo>
                  <a:pt x="2194" y="2863"/>
                </a:lnTo>
                <a:lnTo>
                  <a:pt x="2159" y="2851"/>
                </a:lnTo>
                <a:lnTo>
                  <a:pt x="2126" y="2837"/>
                </a:lnTo>
                <a:lnTo>
                  <a:pt x="2098" y="2818"/>
                </a:lnTo>
                <a:lnTo>
                  <a:pt x="2068" y="2904"/>
                </a:lnTo>
                <a:lnTo>
                  <a:pt x="2097" y="2922"/>
                </a:lnTo>
                <a:lnTo>
                  <a:pt x="2133" y="2938"/>
                </a:lnTo>
                <a:lnTo>
                  <a:pt x="2170" y="2949"/>
                </a:lnTo>
                <a:lnTo>
                  <a:pt x="2212" y="2957"/>
                </a:lnTo>
                <a:lnTo>
                  <a:pt x="2256" y="2960"/>
                </a:lnTo>
                <a:lnTo>
                  <a:pt x="2256" y="3088"/>
                </a:lnTo>
                <a:lnTo>
                  <a:pt x="2331" y="3088"/>
                </a:lnTo>
                <a:lnTo>
                  <a:pt x="2331" y="2956"/>
                </a:lnTo>
                <a:lnTo>
                  <a:pt x="2371" y="2947"/>
                </a:lnTo>
                <a:lnTo>
                  <a:pt x="2406" y="2932"/>
                </a:lnTo>
                <a:lnTo>
                  <a:pt x="2438" y="2913"/>
                </a:lnTo>
                <a:lnTo>
                  <a:pt x="2464" y="2890"/>
                </a:lnTo>
                <a:lnTo>
                  <a:pt x="2485" y="2864"/>
                </a:lnTo>
                <a:lnTo>
                  <a:pt x="2502" y="2835"/>
                </a:lnTo>
                <a:lnTo>
                  <a:pt x="2515" y="2805"/>
                </a:lnTo>
                <a:lnTo>
                  <a:pt x="2521" y="2774"/>
                </a:lnTo>
                <a:lnTo>
                  <a:pt x="2524" y="2740"/>
                </a:lnTo>
                <a:lnTo>
                  <a:pt x="2521" y="2701"/>
                </a:lnTo>
                <a:lnTo>
                  <a:pt x="2512" y="2664"/>
                </a:lnTo>
                <a:lnTo>
                  <a:pt x="2498" y="2631"/>
                </a:lnTo>
                <a:lnTo>
                  <a:pt x="2477" y="2602"/>
                </a:lnTo>
                <a:lnTo>
                  <a:pt x="2451" y="2575"/>
                </a:lnTo>
                <a:lnTo>
                  <a:pt x="2418" y="2551"/>
                </a:lnTo>
                <a:lnTo>
                  <a:pt x="2380" y="2529"/>
                </a:lnTo>
                <a:lnTo>
                  <a:pt x="2335" y="2508"/>
                </a:lnTo>
                <a:lnTo>
                  <a:pt x="2294" y="2489"/>
                </a:lnTo>
                <a:lnTo>
                  <a:pt x="2259" y="2470"/>
                </a:lnTo>
                <a:lnTo>
                  <a:pt x="2232" y="2453"/>
                </a:lnTo>
                <a:lnTo>
                  <a:pt x="2210" y="2434"/>
                </a:lnTo>
                <a:lnTo>
                  <a:pt x="2195" y="2413"/>
                </a:lnTo>
                <a:lnTo>
                  <a:pt x="2187" y="2390"/>
                </a:lnTo>
                <a:lnTo>
                  <a:pt x="2185" y="2363"/>
                </a:lnTo>
                <a:lnTo>
                  <a:pt x="2186" y="2346"/>
                </a:lnTo>
                <a:lnTo>
                  <a:pt x="2190" y="2329"/>
                </a:lnTo>
                <a:lnTo>
                  <a:pt x="2197" y="2312"/>
                </a:lnTo>
                <a:lnTo>
                  <a:pt x="2207" y="2296"/>
                </a:lnTo>
                <a:lnTo>
                  <a:pt x="2222" y="2283"/>
                </a:lnTo>
                <a:lnTo>
                  <a:pt x="2239" y="2271"/>
                </a:lnTo>
                <a:lnTo>
                  <a:pt x="2259" y="2262"/>
                </a:lnTo>
                <a:lnTo>
                  <a:pt x="2284" y="2256"/>
                </a:lnTo>
                <a:lnTo>
                  <a:pt x="2313" y="2254"/>
                </a:lnTo>
                <a:lnTo>
                  <a:pt x="2350" y="2257"/>
                </a:lnTo>
                <a:lnTo>
                  <a:pt x="2383" y="2262"/>
                </a:lnTo>
                <a:lnTo>
                  <a:pt x="2410" y="2270"/>
                </a:lnTo>
                <a:lnTo>
                  <a:pt x="2434" y="2279"/>
                </a:lnTo>
                <a:lnTo>
                  <a:pt x="2452" y="2288"/>
                </a:lnTo>
                <a:lnTo>
                  <a:pt x="2466" y="2297"/>
                </a:lnTo>
                <a:lnTo>
                  <a:pt x="2498" y="2214"/>
                </a:lnTo>
                <a:lnTo>
                  <a:pt x="2474" y="2201"/>
                </a:lnTo>
                <a:lnTo>
                  <a:pt x="2448" y="2189"/>
                </a:lnTo>
                <a:lnTo>
                  <a:pt x="2417" y="2180"/>
                </a:lnTo>
                <a:lnTo>
                  <a:pt x="2380" y="2173"/>
                </a:lnTo>
                <a:lnTo>
                  <a:pt x="2339" y="2169"/>
                </a:lnTo>
                <a:lnTo>
                  <a:pt x="2339" y="2046"/>
                </a:lnTo>
                <a:lnTo>
                  <a:pt x="2263" y="2046"/>
                </a:lnTo>
                <a:close/>
                <a:moveTo>
                  <a:pt x="546" y="1422"/>
                </a:moveTo>
                <a:lnTo>
                  <a:pt x="513" y="1452"/>
                </a:lnTo>
                <a:lnTo>
                  <a:pt x="480" y="1487"/>
                </a:lnTo>
                <a:lnTo>
                  <a:pt x="446" y="1528"/>
                </a:lnTo>
                <a:lnTo>
                  <a:pt x="412" y="1575"/>
                </a:lnTo>
                <a:lnTo>
                  <a:pt x="378" y="1627"/>
                </a:lnTo>
                <a:lnTo>
                  <a:pt x="346" y="1686"/>
                </a:lnTo>
                <a:lnTo>
                  <a:pt x="313" y="1753"/>
                </a:lnTo>
                <a:lnTo>
                  <a:pt x="310" y="1770"/>
                </a:lnTo>
                <a:lnTo>
                  <a:pt x="312" y="1791"/>
                </a:lnTo>
                <a:lnTo>
                  <a:pt x="317" y="1817"/>
                </a:lnTo>
                <a:lnTo>
                  <a:pt x="325" y="1847"/>
                </a:lnTo>
                <a:lnTo>
                  <a:pt x="336" y="1879"/>
                </a:lnTo>
                <a:lnTo>
                  <a:pt x="352" y="1913"/>
                </a:lnTo>
                <a:lnTo>
                  <a:pt x="369" y="1948"/>
                </a:lnTo>
                <a:lnTo>
                  <a:pt x="389" y="1985"/>
                </a:lnTo>
                <a:lnTo>
                  <a:pt x="410" y="2020"/>
                </a:lnTo>
                <a:lnTo>
                  <a:pt x="433" y="2055"/>
                </a:lnTo>
                <a:lnTo>
                  <a:pt x="458" y="2089"/>
                </a:lnTo>
                <a:lnTo>
                  <a:pt x="483" y="2122"/>
                </a:lnTo>
                <a:lnTo>
                  <a:pt x="509" y="2151"/>
                </a:lnTo>
                <a:lnTo>
                  <a:pt x="546" y="1422"/>
                </a:lnTo>
                <a:close/>
                <a:moveTo>
                  <a:pt x="902" y="984"/>
                </a:moveTo>
                <a:lnTo>
                  <a:pt x="912" y="986"/>
                </a:lnTo>
                <a:lnTo>
                  <a:pt x="928" y="987"/>
                </a:lnTo>
                <a:lnTo>
                  <a:pt x="948" y="990"/>
                </a:lnTo>
                <a:lnTo>
                  <a:pt x="970" y="994"/>
                </a:lnTo>
                <a:lnTo>
                  <a:pt x="994" y="998"/>
                </a:lnTo>
                <a:lnTo>
                  <a:pt x="1016" y="1001"/>
                </a:lnTo>
                <a:lnTo>
                  <a:pt x="1037" y="1005"/>
                </a:lnTo>
                <a:lnTo>
                  <a:pt x="1055" y="1008"/>
                </a:lnTo>
                <a:lnTo>
                  <a:pt x="1068" y="1011"/>
                </a:lnTo>
                <a:lnTo>
                  <a:pt x="1075" y="1012"/>
                </a:lnTo>
                <a:lnTo>
                  <a:pt x="1135" y="1032"/>
                </a:lnTo>
                <a:lnTo>
                  <a:pt x="1194" y="1055"/>
                </a:lnTo>
                <a:lnTo>
                  <a:pt x="1250" y="1084"/>
                </a:lnTo>
                <a:lnTo>
                  <a:pt x="1305" y="1117"/>
                </a:lnTo>
                <a:lnTo>
                  <a:pt x="1360" y="1155"/>
                </a:lnTo>
                <a:lnTo>
                  <a:pt x="1411" y="1198"/>
                </a:lnTo>
                <a:lnTo>
                  <a:pt x="1460" y="1244"/>
                </a:lnTo>
                <a:lnTo>
                  <a:pt x="1504" y="1292"/>
                </a:lnTo>
                <a:lnTo>
                  <a:pt x="1547" y="1344"/>
                </a:lnTo>
                <a:lnTo>
                  <a:pt x="1587" y="1398"/>
                </a:lnTo>
                <a:lnTo>
                  <a:pt x="1622" y="1454"/>
                </a:lnTo>
                <a:lnTo>
                  <a:pt x="1656" y="1513"/>
                </a:lnTo>
                <a:lnTo>
                  <a:pt x="1668" y="1537"/>
                </a:lnTo>
                <a:lnTo>
                  <a:pt x="1681" y="1560"/>
                </a:lnTo>
                <a:lnTo>
                  <a:pt x="1693" y="1584"/>
                </a:lnTo>
                <a:lnTo>
                  <a:pt x="1706" y="1605"/>
                </a:lnTo>
                <a:lnTo>
                  <a:pt x="1719" y="1626"/>
                </a:lnTo>
                <a:lnTo>
                  <a:pt x="1735" y="1644"/>
                </a:lnTo>
                <a:lnTo>
                  <a:pt x="1753" y="1659"/>
                </a:lnTo>
                <a:lnTo>
                  <a:pt x="1773" y="1672"/>
                </a:lnTo>
                <a:lnTo>
                  <a:pt x="1796" y="1680"/>
                </a:lnTo>
                <a:lnTo>
                  <a:pt x="1824" y="1683"/>
                </a:lnTo>
                <a:lnTo>
                  <a:pt x="1837" y="1682"/>
                </a:lnTo>
                <a:lnTo>
                  <a:pt x="1855" y="1680"/>
                </a:lnTo>
                <a:lnTo>
                  <a:pt x="1879" y="1676"/>
                </a:lnTo>
                <a:lnTo>
                  <a:pt x="1906" y="1670"/>
                </a:lnTo>
                <a:lnTo>
                  <a:pt x="1936" y="1663"/>
                </a:lnTo>
                <a:lnTo>
                  <a:pt x="1966" y="1655"/>
                </a:lnTo>
                <a:lnTo>
                  <a:pt x="1995" y="1646"/>
                </a:lnTo>
                <a:lnTo>
                  <a:pt x="2023" y="1636"/>
                </a:lnTo>
                <a:lnTo>
                  <a:pt x="2045" y="1626"/>
                </a:lnTo>
                <a:lnTo>
                  <a:pt x="2063" y="1615"/>
                </a:lnTo>
                <a:lnTo>
                  <a:pt x="2074" y="1606"/>
                </a:lnTo>
                <a:lnTo>
                  <a:pt x="2076" y="1596"/>
                </a:lnTo>
                <a:lnTo>
                  <a:pt x="2070" y="1568"/>
                </a:lnTo>
                <a:lnTo>
                  <a:pt x="2061" y="1542"/>
                </a:lnTo>
                <a:lnTo>
                  <a:pt x="2049" y="1516"/>
                </a:lnTo>
                <a:lnTo>
                  <a:pt x="2034" y="1492"/>
                </a:lnTo>
                <a:lnTo>
                  <a:pt x="2015" y="1471"/>
                </a:lnTo>
                <a:lnTo>
                  <a:pt x="1992" y="1453"/>
                </a:lnTo>
                <a:lnTo>
                  <a:pt x="1966" y="1437"/>
                </a:lnTo>
                <a:lnTo>
                  <a:pt x="1966" y="1436"/>
                </a:lnTo>
                <a:lnTo>
                  <a:pt x="1968" y="1432"/>
                </a:lnTo>
                <a:lnTo>
                  <a:pt x="1971" y="1427"/>
                </a:lnTo>
                <a:lnTo>
                  <a:pt x="1975" y="1422"/>
                </a:lnTo>
                <a:lnTo>
                  <a:pt x="1982" y="1416"/>
                </a:lnTo>
                <a:lnTo>
                  <a:pt x="1991" y="1413"/>
                </a:lnTo>
                <a:lnTo>
                  <a:pt x="2002" y="1411"/>
                </a:lnTo>
                <a:lnTo>
                  <a:pt x="2016" y="1413"/>
                </a:lnTo>
                <a:lnTo>
                  <a:pt x="2032" y="1419"/>
                </a:lnTo>
                <a:lnTo>
                  <a:pt x="2053" y="1430"/>
                </a:lnTo>
                <a:lnTo>
                  <a:pt x="2081" y="1447"/>
                </a:lnTo>
                <a:lnTo>
                  <a:pt x="2106" y="1456"/>
                </a:lnTo>
                <a:lnTo>
                  <a:pt x="2130" y="1461"/>
                </a:lnTo>
                <a:lnTo>
                  <a:pt x="2150" y="1461"/>
                </a:lnTo>
                <a:lnTo>
                  <a:pt x="2165" y="1456"/>
                </a:lnTo>
                <a:lnTo>
                  <a:pt x="2180" y="1448"/>
                </a:lnTo>
                <a:lnTo>
                  <a:pt x="2191" y="1437"/>
                </a:lnTo>
                <a:lnTo>
                  <a:pt x="2198" y="1428"/>
                </a:lnTo>
                <a:lnTo>
                  <a:pt x="2207" y="1415"/>
                </a:lnTo>
                <a:lnTo>
                  <a:pt x="2219" y="1402"/>
                </a:lnTo>
                <a:lnTo>
                  <a:pt x="2233" y="1388"/>
                </a:lnTo>
                <a:lnTo>
                  <a:pt x="2249" y="1376"/>
                </a:lnTo>
                <a:lnTo>
                  <a:pt x="2267" y="1368"/>
                </a:lnTo>
                <a:lnTo>
                  <a:pt x="2284" y="1365"/>
                </a:lnTo>
                <a:lnTo>
                  <a:pt x="2304" y="1369"/>
                </a:lnTo>
                <a:lnTo>
                  <a:pt x="2321" y="1377"/>
                </a:lnTo>
                <a:lnTo>
                  <a:pt x="2337" y="1389"/>
                </a:lnTo>
                <a:lnTo>
                  <a:pt x="2351" y="1403"/>
                </a:lnTo>
                <a:lnTo>
                  <a:pt x="2363" y="1416"/>
                </a:lnTo>
                <a:lnTo>
                  <a:pt x="2372" y="1428"/>
                </a:lnTo>
                <a:lnTo>
                  <a:pt x="2380" y="1437"/>
                </a:lnTo>
                <a:lnTo>
                  <a:pt x="2390" y="1448"/>
                </a:lnTo>
                <a:lnTo>
                  <a:pt x="2405" y="1456"/>
                </a:lnTo>
                <a:lnTo>
                  <a:pt x="2422" y="1461"/>
                </a:lnTo>
                <a:lnTo>
                  <a:pt x="2441" y="1461"/>
                </a:lnTo>
                <a:lnTo>
                  <a:pt x="2464" y="1456"/>
                </a:lnTo>
                <a:lnTo>
                  <a:pt x="2490" y="1447"/>
                </a:lnTo>
                <a:lnTo>
                  <a:pt x="2519" y="1430"/>
                </a:lnTo>
                <a:lnTo>
                  <a:pt x="2538" y="1419"/>
                </a:lnTo>
                <a:lnTo>
                  <a:pt x="2554" y="1413"/>
                </a:lnTo>
                <a:lnTo>
                  <a:pt x="2568" y="1411"/>
                </a:lnTo>
                <a:lnTo>
                  <a:pt x="2579" y="1413"/>
                </a:lnTo>
                <a:lnTo>
                  <a:pt x="2588" y="1416"/>
                </a:lnTo>
                <a:lnTo>
                  <a:pt x="2595" y="1422"/>
                </a:lnTo>
                <a:lnTo>
                  <a:pt x="2600" y="1427"/>
                </a:lnTo>
                <a:lnTo>
                  <a:pt x="2602" y="1432"/>
                </a:lnTo>
                <a:lnTo>
                  <a:pt x="2604" y="1436"/>
                </a:lnTo>
                <a:lnTo>
                  <a:pt x="2605" y="1437"/>
                </a:lnTo>
                <a:lnTo>
                  <a:pt x="2574" y="1456"/>
                </a:lnTo>
                <a:lnTo>
                  <a:pt x="2549" y="1478"/>
                </a:lnTo>
                <a:lnTo>
                  <a:pt x="2528" y="1503"/>
                </a:lnTo>
                <a:lnTo>
                  <a:pt x="2512" y="1530"/>
                </a:lnTo>
                <a:lnTo>
                  <a:pt x="2500" y="1560"/>
                </a:lnTo>
                <a:lnTo>
                  <a:pt x="2493" y="1593"/>
                </a:lnTo>
                <a:lnTo>
                  <a:pt x="2487" y="1626"/>
                </a:lnTo>
                <a:lnTo>
                  <a:pt x="2485" y="1659"/>
                </a:lnTo>
                <a:lnTo>
                  <a:pt x="2485" y="1693"/>
                </a:lnTo>
                <a:lnTo>
                  <a:pt x="2487" y="1725"/>
                </a:lnTo>
                <a:lnTo>
                  <a:pt x="2490" y="1757"/>
                </a:lnTo>
                <a:lnTo>
                  <a:pt x="2540" y="1792"/>
                </a:lnTo>
                <a:lnTo>
                  <a:pt x="2589" y="1833"/>
                </a:lnTo>
                <a:lnTo>
                  <a:pt x="2639" y="1880"/>
                </a:lnTo>
                <a:lnTo>
                  <a:pt x="2686" y="1932"/>
                </a:lnTo>
                <a:lnTo>
                  <a:pt x="2732" y="1989"/>
                </a:lnTo>
                <a:lnTo>
                  <a:pt x="2777" y="2050"/>
                </a:lnTo>
                <a:lnTo>
                  <a:pt x="2818" y="2113"/>
                </a:lnTo>
                <a:lnTo>
                  <a:pt x="2858" y="2180"/>
                </a:lnTo>
                <a:lnTo>
                  <a:pt x="2893" y="2248"/>
                </a:lnTo>
                <a:lnTo>
                  <a:pt x="2926" y="2318"/>
                </a:lnTo>
                <a:lnTo>
                  <a:pt x="2955" y="2388"/>
                </a:lnTo>
                <a:lnTo>
                  <a:pt x="2978" y="2458"/>
                </a:lnTo>
                <a:lnTo>
                  <a:pt x="2998" y="2529"/>
                </a:lnTo>
                <a:lnTo>
                  <a:pt x="3012" y="2597"/>
                </a:lnTo>
                <a:lnTo>
                  <a:pt x="3021" y="2664"/>
                </a:lnTo>
                <a:lnTo>
                  <a:pt x="3024" y="2729"/>
                </a:lnTo>
                <a:lnTo>
                  <a:pt x="3020" y="2808"/>
                </a:lnTo>
                <a:lnTo>
                  <a:pt x="3010" y="2885"/>
                </a:lnTo>
                <a:lnTo>
                  <a:pt x="2991" y="2959"/>
                </a:lnTo>
                <a:lnTo>
                  <a:pt x="2966" y="3031"/>
                </a:lnTo>
                <a:lnTo>
                  <a:pt x="2936" y="3097"/>
                </a:lnTo>
                <a:lnTo>
                  <a:pt x="2900" y="3161"/>
                </a:lnTo>
                <a:lnTo>
                  <a:pt x="2858" y="3220"/>
                </a:lnTo>
                <a:lnTo>
                  <a:pt x="2811" y="3275"/>
                </a:lnTo>
                <a:lnTo>
                  <a:pt x="2760" y="3325"/>
                </a:lnTo>
                <a:lnTo>
                  <a:pt x="2703" y="3370"/>
                </a:lnTo>
                <a:lnTo>
                  <a:pt x="2643" y="3409"/>
                </a:lnTo>
                <a:lnTo>
                  <a:pt x="2580" y="3442"/>
                </a:lnTo>
                <a:lnTo>
                  <a:pt x="2513" y="3468"/>
                </a:lnTo>
                <a:lnTo>
                  <a:pt x="2444" y="3486"/>
                </a:lnTo>
                <a:lnTo>
                  <a:pt x="2372" y="3498"/>
                </a:lnTo>
                <a:lnTo>
                  <a:pt x="2297" y="3502"/>
                </a:lnTo>
                <a:lnTo>
                  <a:pt x="2223" y="3498"/>
                </a:lnTo>
                <a:lnTo>
                  <a:pt x="2151" y="3486"/>
                </a:lnTo>
                <a:lnTo>
                  <a:pt x="2081" y="3468"/>
                </a:lnTo>
                <a:lnTo>
                  <a:pt x="2015" y="3442"/>
                </a:lnTo>
                <a:lnTo>
                  <a:pt x="1951" y="3409"/>
                </a:lnTo>
                <a:lnTo>
                  <a:pt x="1892" y="3370"/>
                </a:lnTo>
                <a:lnTo>
                  <a:pt x="1835" y="3325"/>
                </a:lnTo>
                <a:lnTo>
                  <a:pt x="1783" y="3275"/>
                </a:lnTo>
                <a:lnTo>
                  <a:pt x="1737" y="3220"/>
                </a:lnTo>
                <a:lnTo>
                  <a:pt x="1695" y="3161"/>
                </a:lnTo>
                <a:lnTo>
                  <a:pt x="1659" y="3097"/>
                </a:lnTo>
                <a:lnTo>
                  <a:pt x="1627" y="3031"/>
                </a:lnTo>
                <a:lnTo>
                  <a:pt x="1604" y="2959"/>
                </a:lnTo>
                <a:lnTo>
                  <a:pt x="1585" y="2885"/>
                </a:lnTo>
                <a:lnTo>
                  <a:pt x="1575" y="2808"/>
                </a:lnTo>
                <a:lnTo>
                  <a:pt x="1571" y="2729"/>
                </a:lnTo>
                <a:lnTo>
                  <a:pt x="1575" y="2659"/>
                </a:lnTo>
                <a:lnTo>
                  <a:pt x="1584" y="2585"/>
                </a:lnTo>
                <a:lnTo>
                  <a:pt x="1601" y="2511"/>
                </a:lnTo>
                <a:lnTo>
                  <a:pt x="1623" y="2436"/>
                </a:lnTo>
                <a:lnTo>
                  <a:pt x="1651" y="2360"/>
                </a:lnTo>
                <a:lnTo>
                  <a:pt x="1682" y="2286"/>
                </a:lnTo>
                <a:lnTo>
                  <a:pt x="1719" y="2212"/>
                </a:lnTo>
                <a:lnTo>
                  <a:pt x="1759" y="2142"/>
                </a:lnTo>
                <a:lnTo>
                  <a:pt x="1803" y="2072"/>
                </a:lnTo>
                <a:lnTo>
                  <a:pt x="1848" y="2008"/>
                </a:lnTo>
                <a:lnTo>
                  <a:pt x="1841" y="2008"/>
                </a:lnTo>
                <a:lnTo>
                  <a:pt x="1833" y="2009"/>
                </a:lnTo>
                <a:lnTo>
                  <a:pt x="1790" y="2008"/>
                </a:lnTo>
                <a:lnTo>
                  <a:pt x="1746" y="2002"/>
                </a:lnTo>
                <a:lnTo>
                  <a:pt x="1704" y="1992"/>
                </a:lnTo>
                <a:lnTo>
                  <a:pt x="1652" y="1974"/>
                </a:lnTo>
                <a:lnTo>
                  <a:pt x="1602" y="1949"/>
                </a:lnTo>
                <a:lnTo>
                  <a:pt x="1557" y="1919"/>
                </a:lnTo>
                <a:lnTo>
                  <a:pt x="1516" y="1882"/>
                </a:lnTo>
                <a:lnTo>
                  <a:pt x="1478" y="1841"/>
                </a:lnTo>
                <a:lnTo>
                  <a:pt x="1445" y="1793"/>
                </a:lnTo>
                <a:lnTo>
                  <a:pt x="1418" y="1742"/>
                </a:lnTo>
                <a:lnTo>
                  <a:pt x="1382" y="1672"/>
                </a:lnTo>
                <a:lnTo>
                  <a:pt x="1346" y="1610"/>
                </a:lnTo>
                <a:lnTo>
                  <a:pt x="1308" y="1555"/>
                </a:lnTo>
                <a:lnTo>
                  <a:pt x="1269" y="1507"/>
                </a:lnTo>
                <a:lnTo>
                  <a:pt x="1229" y="1466"/>
                </a:lnTo>
                <a:lnTo>
                  <a:pt x="1190" y="1431"/>
                </a:lnTo>
                <a:lnTo>
                  <a:pt x="1272" y="2489"/>
                </a:lnTo>
                <a:lnTo>
                  <a:pt x="1271" y="2491"/>
                </a:lnTo>
                <a:lnTo>
                  <a:pt x="1271" y="2494"/>
                </a:lnTo>
                <a:lnTo>
                  <a:pt x="1521" y="4083"/>
                </a:lnTo>
                <a:lnTo>
                  <a:pt x="1524" y="4120"/>
                </a:lnTo>
                <a:lnTo>
                  <a:pt x="1520" y="4156"/>
                </a:lnTo>
                <a:lnTo>
                  <a:pt x="1511" y="4189"/>
                </a:lnTo>
                <a:lnTo>
                  <a:pt x="1496" y="4221"/>
                </a:lnTo>
                <a:lnTo>
                  <a:pt x="1477" y="4249"/>
                </a:lnTo>
                <a:lnTo>
                  <a:pt x="1453" y="4273"/>
                </a:lnTo>
                <a:lnTo>
                  <a:pt x="1426" y="4294"/>
                </a:lnTo>
                <a:lnTo>
                  <a:pt x="1394" y="4308"/>
                </a:lnTo>
                <a:lnTo>
                  <a:pt x="1360" y="4317"/>
                </a:lnTo>
                <a:lnTo>
                  <a:pt x="1327" y="4320"/>
                </a:lnTo>
                <a:lnTo>
                  <a:pt x="1293" y="4317"/>
                </a:lnTo>
                <a:lnTo>
                  <a:pt x="1261" y="4307"/>
                </a:lnTo>
                <a:lnTo>
                  <a:pt x="1231" y="4293"/>
                </a:lnTo>
                <a:lnTo>
                  <a:pt x="1202" y="4272"/>
                </a:lnTo>
                <a:lnTo>
                  <a:pt x="1178" y="4247"/>
                </a:lnTo>
                <a:lnTo>
                  <a:pt x="1159" y="4218"/>
                </a:lnTo>
                <a:lnTo>
                  <a:pt x="1144" y="4185"/>
                </a:lnTo>
                <a:lnTo>
                  <a:pt x="1135" y="4150"/>
                </a:lnTo>
                <a:lnTo>
                  <a:pt x="884" y="2541"/>
                </a:lnTo>
                <a:lnTo>
                  <a:pt x="715" y="4138"/>
                </a:lnTo>
                <a:lnTo>
                  <a:pt x="708" y="4176"/>
                </a:lnTo>
                <a:lnTo>
                  <a:pt x="694" y="4211"/>
                </a:lnTo>
                <a:lnTo>
                  <a:pt x="675" y="4241"/>
                </a:lnTo>
                <a:lnTo>
                  <a:pt x="651" y="4269"/>
                </a:lnTo>
                <a:lnTo>
                  <a:pt x="623" y="4290"/>
                </a:lnTo>
                <a:lnTo>
                  <a:pt x="592" y="4307"/>
                </a:lnTo>
                <a:lnTo>
                  <a:pt x="558" y="4316"/>
                </a:lnTo>
                <a:lnTo>
                  <a:pt x="521" y="4320"/>
                </a:lnTo>
                <a:lnTo>
                  <a:pt x="500" y="4319"/>
                </a:lnTo>
                <a:lnTo>
                  <a:pt x="466" y="4311"/>
                </a:lnTo>
                <a:lnTo>
                  <a:pt x="433" y="4298"/>
                </a:lnTo>
                <a:lnTo>
                  <a:pt x="405" y="4279"/>
                </a:lnTo>
                <a:lnTo>
                  <a:pt x="380" y="4257"/>
                </a:lnTo>
                <a:lnTo>
                  <a:pt x="359" y="4230"/>
                </a:lnTo>
                <a:lnTo>
                  <a:pt x="343" y="4200"/>
                </a:lnTo>
                <a:lnTo>
                  <a:pt x="331" y="4167"/>
                </a:lnTo>
                <a:lnTo>
                  <a:pt x="326" y="4131"/>
                </a:lnTo>
                <a:lnTo>
                  <a:pt x="327" y="4095"/>
                </a:lnTo>
                <a:lnTo>
                  <a:pt x="490" y="2546"/>
                </a:lnTo>
                <a:lnTo>
                  <a:pt x="492" y="2491"/>
                </a:lnTo>
                <a:lnTo>
                  <a:pt x="488" y="2493"/>
                </a:lnTo>
                <a:lnTo>
                  <a:pt x="483" y="2494"/>
                </a:lnTo>
                <a:lnTo>
                  <a:pt x="479" y="2495"/>
                </a:lnTo>
                <a:lnTo>
                  <a:pt x="475" y="2495"/>
                </a:lnTo>
                <a:lnTo>
                  <a:pt x="444" y="2493"/>
                </a:lnTo>
                <a:lnTo>
                  <a:pt x="415" y="2483"/>
                </a:lnTo>
                <a:lnTo>
                  <a:pt x="386" y="2468"/>
                </a:lnTo>
                <a:lnTo>
                  <a:pt x="355" y="2443"/>
                </a:lnTo>
                <a:lnTo>
                  <a:pt x="322" y="2414"/>
                </a:lnTo>
                <a:lnTo>
                  <a:pt x="289" y="2380"/>
                </a:lnTo>
                <a:lnTo>
                  <a:pt x="257" y="2343"/>
                </a:lnTo>
                <a:lnTo>
                  <a:pt x="223" y="2303"/>
                </a:lnTo>
                <a:lnTo>
                  <a:pt x="191" y="2259"/>
                </a:lnTo>
                <a:lnTo>
                  <a:pt x="160" y="2214"/>
                </a:lnTo>
                <a:lnTo>
                  <a:pt x="130" y="2165"/>
                </a:lnTo>
                <a:lnTo>
                  <a:pt x="101" y="2115"/>
                </a:lnTo>
                <a:lnTo>
                  <a:pt x="76" y="2064"/>
                </a:lnTo>
                <a:lnTo>
                  <a:pt x="54" y="2012"/>
                </a:lnTo>
                <a:lnTo>
                  <a:pt x="34" y="1960"/>
                </a:lnTo>
                <a:lnTo>
                  <a:pt x="20" y="1907"/>
                </a:lnTo>
                <a:lnTo>
                  <a:pt x="8" y="1855"/>
                </a:lnTo>
                <a:lnTo>
                  <a:pt x="1" y="1803"/>
                </a:lnTo>
                <a:lnTo>
                  <a:pt x="0" y="1752"/>
                </a:lnTo>
                <a:lnTo>
                  <a:pt x="4" y="1703"/>
                </a:lnTo>
                <a:lnTo>
                  <a:pt x="14" y="1656"/>
                </a:lnTo>
                <a:lnTo>
                  <a:pt x="31" y="1611"/>
                </a:lnTo>
                <a:lnTo>
                  <a:pt x="73" y="1526"/>
                </a:lnTo>
                <a:lnTo>
                  <a:pt x="117" y="1450"/>
                </a:lnTo>
                <a:lnTo>
                  <a:pt x="161" y="1381"/>
                </a:lnTo>
                <a:lnTo>
                  <a:pt x="207" y="1318"/>
                </a:lnTo>
                <a:lnTo>
                  <a:pt x="253" y="1263"/>
                </a:lnTo>
                <a:lnTo>
                  <a:pt x="298" y="1215"/>
                </a:lnTo>
                <a:lnTo>
                  <a:pt x="346" y="1172"/>
                </a:lnTo>
                <a:lnTo>
                  <a:pt x="391" y="1135"/>
                </a:lnTo>
                <a:lnTo>
                  <a:pt x="437" y="1102"/>
                </a:lnTo>
                <a:lnTo>
                  <a:pt x="482" y="1076"/>
                </a:lnTo>
                <a:lnTo>
                  <a:pt x="525" y="1053"/>
                </a:lnTo>
                <a:lnTo>
                  <a:pt x="567" y="1034"/>
                </a:lnTo>
                <a:lnTo>
                  <a:pt x="607" y="1018"/>
                </a:lnTo>
                <a:lnTo>
                  <a:pt x="645" y="1007"/>
                </a:lnTo>
                <a:lnTo>
                  <a:pt x="682" y="999"/>
                </a:lnTo>
                <a:lnTo>
                  <a:pt x="715" y="992"/>
                </a:lnTo>
                <a:lnTo>
                  <a:pt x="745" y="988"/>
                </a:lnTo>
                <a:lnTo>
                  <a:pt x="772" y="986"/>
                </a:lnTo>
                <a:lnTo>
                  <a:pt x="796" y="984"/>
                </a:lnTo>
                <a:lnTo>
                  <a:pt x="816" y="984"/>
                </a:lnTo>
                <a:lnTo>
                  <a:pt x="816" y="990"/>
                </a:lnTo>
                <a:lnTo>
                  <a:pt x="814" y="1003"/>
                </a:lnTo>
                <a:lnTo>
                  <a:pt x="812" y="1022"/>
                </a:lnTo>
                <a:lnTo>
                  <a:pt x="809" y="1050"/>
                </a:lnTo>
                <a:lnTo>
                  <a:pt x="805" y="1084"/>
                </a:lnTo>
                <a:lnTo>
                  <a:pt x="801" y="1123"/>
                </a:lnTo>
                <a:lnTo>
                  <a:pt x="796" y="1168"/>
                </a:lnTo>
                <a:lnTo>
                  <a:pt x="791" y="1216"/>
                </a:lnTo>
                <a:lnTo>
                  <a:pt x="784" y="1267"/>
                </a:lnTo>
                <a:lnTo>
                  <a:pt x="778" y="1322"/>
                </a:lnTo>
                <a:lnTo>
                  <a:pt x="772" y="1378"/>
                </a:lnTo>
                <a:lnTo>
                  <a:pt x="765" y="1437"/>
                </a:lnTo>
                <a:lnTo>
                  <a:pt x="758" y="1496"/>
                </a:lnTo>
                <a:lnTo>
                  <a:pt x="751" y="1555"/>
                </a:lnTo>
                <a:lnTo>
                  <a:pt x="745" y="1613"/>
                </a:lnTo>
                <a:lnTo>
                  <a:pt x="738" y="1670"/>
                </a:lnTo>
                <a:lnTo>
                  <a:pt x="732" y="1724"/>
                </a:lnTo>
                <a:lnTo>
                  <a:pt x="727" y="1776"/>
                </a:lnTo>
                <a:lnTo>
                  <a:pt x="720" y="1825"/>
                </a:lnTo>
                <a:lnTo>
                  <a:pt x="716" y="1869"/>
                </a:lnTo>
                <a:lnTo>
                  <a:pt x="711" y="1909"/>
                </a:lnTo>
                <a:lnTo>
                  <a:pt x="707" y="1943"/>
                </a:lnTo>
                <a:lnTo>
                  <a:pt x="704" y="1970"/>
                </a:lnTo>
                <a:lnTo>
                  <a:pt x="702" y="1990"/>
                </a:lnTo>
                <a:lnTo>
                  <a:pt x="700" y="2003"/>
                </a:lnTo>
                <a:lnTo>
                  <a:pt x="699" y="2007"/>
                </a:lnTo>
                <a:lnTo>
                  <a:pt x="856" y="2174"/>
                </a:lnTo>
                <a:lnTo>
                  <a:pt x="992" y="2007"/>
                </a:lnTo>
                <a:lnTo>
                  <a:pt x="991" y="2003"/>
                </a:lnTo>
                <a:lnTo>
                  <a:pt x="990" y="1990"/>
                </a:lnTo>
                <a:lnTo>
                  <a:pt x="988" y="1970"/>
                </a:lnTo>
                <a:lnTo>
                  <a:pt x="986" y="1943"/>
                </a:lnTo>
                <a:lnTo>
                  <a:pt x="983" y="1909"/>
                </a:lnTo>
                <a:lnTo>
                  <a:pt x="979" y="1869"/>
                </a:lnTo>
                <a:lnTo>
                  <a:pt x="975" y="1825"/>
                </a:lnTo>
                <a:lnTo>
                  <a:pt x="971" y="1776"/>
                </a:lnTo>
                <a:lnTo>
                  <a:pt x="966" y="1724"/>
                </a:lnTo>
                <a:lnTo>
                  <a:pt x="961" y="1670"/>
                </a:lnTo>
                <a:lnTo>
                  <a:pt x="956" y="1613"/>
                </a:lnTo>
                <a:lnTo>
                  <a:pt x="950" y="1555"/>
                </a:lnTo>
                <a:lnTo>
                  <a:pt x="945" y="1496"/>
                </a:lnTo>
                <a:lnTo>
                  <a:pt x="940" y="1437"/>
                </a:lnTo>
                <a:lnTo>
                  <a:pt x="935" y="1378"/>
                </a:lnTo>
                <a:lnTo>
                  <a:pt x="929" y="1322"/>
                </a:lnTo>
                <a:lnTo>
                  <a:pt x="924" y="1267"/>
                </a:lnTo>
                <a:lnTo>
                  <a:pt x="920" y="1216"/>
                </a:lnTo>
                <a:lnTo>
                  <a:pt x="915" y="1168"/>
                </a:lnTo>
                <a:lnTo>
                  <a:pt x="911" y="1123"/>
                </a:lnTo>
                <a:lnTo>
                  <a:pt x="907" y="1084"/>
                </a:lnTo>
                <a:lnTo>
                  <a:pt x="905" y="1050"/>
                </a:lnTo>
                <a:lnTo>
                  <a:pt x="902" y="1022"/>
                </a:lnTo>
                <a:lnTo>
                  <a:pt x="901" y="1001"/>
                </a:lnTo>
                <a:lnTo>
                  <a:pt x="899" y="988"/>
                </a:lnTo>
                <a:lnTo>
                  <a:pt x="898" y="984"/>
                </a:lnTo>
                <a:lnTo>
                  <a:pt x="902" y="984"/>
                </a:lnTo>
                <a:close/>
                <a:moveTo>
                  <a:pt x="863" y="0"/>
                </a:moveTo>
                <a:lnTo>
                  <a:pt x="922" y="4"/>
                </a:lnTo>
                <a:lnTo>
                  <a:pt x="978" y="16"/>
                </a:lnTo>
                <a:lnTo>
                  <a:pt x="1032" y="35"/>
                </a:lnTo>
                <a:lnTo>
                  <a:pt x="1083" y="63"/>
                </a:lnTo>
                <a:lnTo>
                  <a:pt x="1128" y="96"/>
                </a:lnTo>
                <a:lnTo>
                  <a:pt x="1170" y="134"/>
                </a:lnTo>
                <a:lnTo>
                  <a:pt x="1207" y="178"/>
                </a:lnTo>
                <a:lnTo>
                  <a:pt x="1238" y="226"/>
                </a:lnTo>
                <a:lnTo>
                  <a:pt x="1263" y="280"/>
                </a:lnTo>
                <a:lnTo>
                  <a:pt x="1282" y="336"/>
                </a:lnTo>
                <a:lnTo>
                  <a:pt x="1293" y="395"/>
                </a:lnTo>
                <a:lnTo>
                  <a:pt x="1297" y="458"/>
                </a:lnTo>
                <a:lnTo>
                  <a:pt x="1293" y="520"/>
                </a:lnTo>
                <a:lnTo>
                  <a:pt x="1282" y="580"/>
                </a:lnTo>
                <a:lnTo>
                  <a:pt x="1263" y="636"/>
                </a:lnTo>
                <a:lnTo>
                  <a:pt x="1238" y="689"/>
                </a:lnTo>
                <a:lnTo>
                  <a:pt x="1207" y="738"/>
                </a:lnTo>
                <a:lnTo>
                  <a:pt x="1170" y="782"/>
                </a:lnTo>
                <a:lnTo>
                  <a:pt x="1128" y="821"/>
                </a:lnTo>
                <a:lnTo>
                  <a:pt x="1083" y="854"/>
                </a:lnTo>
                <a:lnTo>
                  <a:pt x="1032" y="880"/>
                </a:lnTo>
                <a:lnTo>
                  <a:pt x="978" y="899"/>
                </a:lnTo>
                <a:lnTo>
                  <a:pt x="922" y="911"/>
                </a:lnTo>
                <a:lnTo>
                  <a:pt x="863" y="916"/>
                </a:lnTo>
                <a:lnTo>
                  <a:pt x="804" y="911"/>
                </a:lnTo>
                <a:lnTo>
                  <a:pt x="746" y="899"/>
                </a:lnTo>
                <a:lnTo>
                  <a:pt x="693" y="880"/>
                </a:lnTo>
                <a:lnTo>
                  <a:pt x="643" y="854"/>
                </a:lnTo>
                <a:lnTo>
                  <a:pt x="597" y="821"/>
                </a:lnTo>
                <a:lnTo>
                  <a:pt x="555" y="782"/>
                </a:lnTo>
                <a:lnTo>
                  <a:pt x="518" y="738"/>
                </a:lnTo>
                <a:lnTo>
                  <a:pt x="487" y="689"/>
                </a:lnTo>
                <a:lnTo>
                  <a:pt x="462" y="636"/>
                </a:lnTo>
                <a:lnTo>
                  <a:pt x="442" y="580"/>
                </a:lnTo>
                <a:lnTo>
                  <a:pt x="432" y="520"/>
                </a:lnTo>
                <a:lnTo>
                  <a:pt x="428" y="458"/>
                </a:lnTo>
                <a:lnTo>
                  <a:pt x="432" y="395"/>
                </a:lnTo>
                <a:lnTo>
                  <a:pt x="442" y="336"/>
                </a:lnTo>
                <a:lnTo>
                  <a:pt x="462" y="280"/>
                </a:lnTo>
                <a:lnTo>
                  <a:pt x="487" y="226"/>
                </a:lnTo>
                <a:lnTo>
                  <a:pt x="518" y="178"/>
                </a:lnTo>
                <a:lnTo>
                  <a:pt x="555" y="134"/>
                </a:lnTo>
                <a:lnTo>
                  <a:pt x="597" y="96"/>
                </a:lnTo>
                <a:lnTo>
                  <a:pt x="643" y="63"/>
                </a:lnTo>
                <a:lnTo>
                  <a:pt x="693" y="35"/>
                </a:lnTo>
                <a:lnTo>
                  <a:pt x="746" y="16"/>
                </a:lnTo>
                <a:lnTo>
                  <a:pt x="804" y="4"/>
                </a:lnTo>
                <a:lnTo>
                  <a:pt x="86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Freeform 37"/>
          <p:cNvSpPr>
            <a:spLocks noEditPoints="1"/>
          </p:cNvSpPr>
          <p:nvPr/>
        </p:nvSpPr>
        <p:spPr bwMode="auto">
          <a:xfrm>
            <a:off x="5798187" y="5336679"/>
            <a:ext cx="454654" cy="431500"/>
          </a:xfrm>
          <a:custGeom>
            <a:avLst/>
            <a:gdLst>
              <a:gd name="T0" fmla="*/ 2288 w 4012"/>
              <a:gd name="T1" fmla="*/ 3051 h 3882"/>
              <a:gd name="T2" fmla="*/ 2196 w 4012"/>
              <a:gd name="T3" fmla="*/ 2925 h 3882"/>
              <a:gd name="T4" fmla="*/ 2332 w 4012"/>
              <a:gd name="T5" fmla="*/ 2916 h 3882"/>
              <a:gd name="T6" fmla="*/ 2312 w 4012"/>
              <a:gd name="T7" fmla="*/ 3132 h 3882"/>
              <a:gd name="T8" fmla="*/ 2221 w 4012"/>
              <a:gd name="T9" fmla="*/ 3094 h 3882"/>
              <a:gd name="T10" fmla="*/ 2221 w 4012"/>
              <a:gd name="T11" fmla="*/ 2806 h 3882"/>
              <a:gd name="T12" fmla="*/ 2112 w 4012"/>
              <a:gd name="T13" fmla="*/ 3161 h 3882"/>
              <a:gd name="T14" fmla="*/ 2441 w 4012"/>
              <a:gd name="T15" fmla="*/ 2929 h 3882"/>
              <a:gd name="T16" fmla="*/ 2337 w 4012"/>
              <a:gd name="T17" fmla="*/ 2698 h 3882"/>
              <a:gd name="T18" fmla="*/ 2453 w 4012"/>
              <a:gd name="T19" fmla="*/ 3240 h 3882"/>
              <a:gd name="T20" fmla="*/ 1933 w 4012"/>
              <a:gd name="T21" fmla="*/ 3048 h 3882"/>
              <a:gd name="T22" fmla="*/ 1742 w 4012"/>
              <a:gd name="T23" fmla="*/ 2248 h 3882"/>
              <a:gd name="T24" fmla="*/ 1121 w 4012"/>
              <a:gd name="T25" fmla="*/ 3001 h 3882"/>
              <a:gd name="T26" fmla="*/ 1742 w 4012"/>
              <a:gd name="T27" fmla="*/ 3754 h 3882"/>
              <a:gd name="T28" fmla="*/ 2599 w 4012"/>
              <a:gd name="T29" fmla="*/ 3283 h 3882"/>
              <a:gd name="T30" fmla="*/ 2293 w 4012"/>
              <a:gd name="T31" fmla="*/ 2351 h 3882"/>
              <a:gd name="T32" fmla="*/ 2455 w 4012"/>
              <a:gd name="T33" fmla="*/ 2327 h 3882"/>
              <a:gd name="T34" fmla="*/ 2683 w 4012"/>
              <a:gd name="T35" fmla="*/ 3379 h 3882"/>
              <a:gd name="T36" fmla="*/ 1728 w 4012"/>
              <a:gd name="T37" fmla="*/ 3869 h 3882"/>
              <a:gd name="T38" fmla="*/ 1009 w 4012"/>
              <a:gd name="T39" fmla="*/ 3081 h 3882"/>
              <a:gd name="T40" fmla="*/ 1580 w 4012"/>
              <a:gd name="T41" fmla="*/ 2175 h 3882"/>
              <a:gd name="T42" fmla="*/ 1121 w 4012"/>
              <a:gd name="T43" fmla="*/ 1158 h 3882"/>
              <a:gd name="T44" fmla="*/ 558 w 4012"/>
              <a:gd name="T45" fmla="*/ 1242 h 3882"/>
              <a:gd name="T46" fmla="*/ 853 w 4012"/>
              <a:gd name="T47" fmla="*/ 833 h 3882"/>
              <a:gd name="T48" fmla="*/ 2874 w 4012"/>
              <a:gd name="T49" fmla="*/ 911 h 3882"/>
              <a:gd name="T50" fmla="*/ 3157 w 4012"/>
              <a:gd name="T51" fmla="*/ 1286 h 3882"/>
              <a:gd name="T52" fmla="*/ 3320 w 4012"/>
              <a:gd name="T53" fmla="*/ 845 h 3882"/>
              <a:gd name="T54" fmla="*/ 3382 w 4012"/>
              <a:gd name="T55" fmla="*/ 611 h 3882"/>
              <a:gd name="T56" fmla="*/ 3630 w 4012"/>
              <a:gd name="T57" fmla="*/ 881 h 3882"/>
              <a:gd name="T58" fmla="*/ 3616 w 4012"/>
              <a:gd name="T59" fmla="*/ 1245 h 3882"/>
              <a:gd name="T60" fmla="*/ 3407 w 4012"/>
              <a:gd name="T61" fmla="*/ 1477 h 3882"/>
              <a:gd name="T62" fmla="*/ 3044 w 4012"/>
              <a:gd name="T63" fmla="*/ 1522 h 3882"/>
              <a:gd name="T64" fmla="*/ 2812 w 4012"/>
              <a:gd name="T65" fmla="*/ 1323 h 3882"/>
              <a:gd name="T66" fmla="*/ 2641 w 4012"/>
              <a:gd name="T67" fmla="*/ 1125 h 3882"/>
              <a:gd name="T68" fmla="*/ 2656 w 4012"/>
              <a:gd name="T69" fmla="*/ 760 h 3882"/>
              <a:gd name="T70" fmla="*/ 2925 w 4012"/>
              <a:gd name="T71" fmla="*/ 511 h 3882"/>
              <a:gd name="T72" fmla="*/ 3236 w 4012"/>
              <a:gd name="T73" fmla="*/ 495 h 3882"/>
              <a:gd name="T74" fmla="*/ 2418 w 4012"/>
              <a:gd name="T75" fmla="*/ 741 h 3882"/>
              <a:gd name="T76" fmla="*/ 2725 w 4012"/>
              <a:gd name="T77" fmla="*/ 1671 h 3882"/>
              <a:gd name="T78" fmla="*/ 3695 w 4012"/>
              <a:gd name="T79" fmla="*/ 1539 h 3882"/>
              <a:gd name="T80" fmla="*/ 3740 w 4012"/>
              <a:gd name="T81" fmla="*/ 559 h 3882"/>
              <a:gd name="T82" fmla="*/ 1008 w 4012"/>
              <a:gd name="T83" fmla="*/ 270 h 3882"/>
              <a:gd name="T84" fmla="*/ 896 w 4012"/>
              <a:gd name="T85" fmla="*/ 738 h 3882"/>
              <a:gd name="T86" fmla="*/ 643 w 4012"/>
              <a:gd name="T87" fmla="*/ 327 h 3882"/>
              <a:gd name="T88" fmla="*/ 3698 w 4012"/>
              <a:gd name="T89" fmla="*/ 348 h 3882"/>
              <a:gd name="T90" fmla="*/ 3927 w 4012"/>
              <a:gd name="T91" fmla="*/ 1400 h 3882"/>
              <a:gd name="T92" fmla="*/ 2972 w 4012"/>
              <a:gd name="T93" fmla="*/ 1890 h 3882"/>
              <a:gd name="T94" fmla="*/ 2252 w 4012"/>
              <a:gd name="T95" fmla="*/ 1102 h 3882"/>
              <a:gd name="T96" fmla="*/ 2823 w 4012"/>
              <a:gd name="T97" fmla="*/ 196 h 3882"/>
              <a:gd name="T98" fmla="*/ 247 w 4012"/>
              <a:gd name="T99" fmla="*/ 445 h 3882"/>
              <a:gd name="T100" fmla="*/ 347 w 4012"/>
              <a:gd name="T101" fmla="*/ 1380 h 3882"/>
              <a:gd name="T102" fmla="*/ 584 w 4012"/>
              <a:gd name="T103" fmla="*/ 870 h 3882"/>
              <a:gd name="T104" fmla="*/ 1014 w 4012"/>
              <a:gd name="T105" fmla="*/ 800 h 3882"/>
              <a:gd name="T106" fmla="*/ 1344 w 4012"/>
              <a:gd name="T107" fmla="*/ 1178 h 3882"/>
              <a:gd name="T108" fmla="*/ 1584 w 4012"/>
              <a:gd name="T109" fmla="*/ 854 h 3882"/>
              <a:gd name="T110" fmla="*/ 928 w 4012"/>
              <a:gd name="T111" fmla="*/ 126 h 3882"/>
              <a:gd name="T112" fmla="*/ 1646 w 4012"/>
              <a:gd name="T113" fmla="*/ 539 h 3882"/>
              <a:gd name="T114" fmla="*/ 1306 w 4012"/>
              <a:gd name="T115" fmla="*/ 1577 h 3882"/>
              <a:gd name="T116" fmla="*/ 223 w 4012"/>
              <a:gd name="T117" fmla="*/ 1428 h 3882"/>
              <a:gd name="T118" fmla="*/ 174 w 4012"/>
              <a:gd name="T119" fmla="*/ 337 h 3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012" h="3882">
                <a:moveTo>
                  <a:pt x="1283" y="3126"/>
                </a:moveTo>
                <a:lnTo>
                  <a:pt x="1863" y="3126"/>
                </a:lnTo>
                <a:lnTo>
                  <a:pt x="1863" y="3283"/>
                </a:lnTo>
                <a:lnTo>
                  <a:pt x="1283" y="3283"/>
                </a:lnTo>
                <a:lnTo>
                  <a:pt x="1283" y="3126"/>
                </a:lnTo>
                <a:close/>
                <a:moveTo>
                  <a:pt x="2263" y="3034"/>
                </a:moveTo>
                <a:lnTo>
                  <a:pt x="2263" y="3092"/>
                </a:lnTo>
                <a:lnTo>
                  <a:pt x="2277" y="3087"/>
                </a:lnTo>
                <a:lnTo>
                  <a:pt x="2285" y="3081"/>
                </a:lnTo>
                <a:lnTo>
                  <a:pt x="2290" y="3075"/>
                </a:lnTo>
                <a:lnTo>
                  <a:pt x="2291" y="3068"/>
                </a:lnTo>
                <a:lnTo>
                  <a:pt x="2291" y="3065"/>
                </a:lnTo>
                <a:lnTo>
                  <a:pt x="2291" y="3060"/>
                </a:lnTo>
                <a:lnTo>
                  <a:pt x="2290" y="3055"/>
                </a:lnTo>
                <a:lnTo>
                  <a:pt x="2288" y="3051"/>
                </a:lnTo>
                <a:lnTo>
                  <a:pt x="2284" y="3048"/>
                </a:lnTo>
                <a:lnTo>
                  <a:pt x="2275" y="3040"/>
                </a:lnTo>
                <a:lnTo>
                  <a:pt x="2263" y="3034"/>
                </a:lnTo>
                <a:close/>
                <a:moveTo>
                  <a:pt x="1283" y="2922"/>
                </a:moveTo>
                <a:lnTo>
                  <a:pt x="1863" y="2922"/>
                </a:lnTo>
                <a:lnTo>
                  <a:pt x="1863" y="3080"/>
                </a:lnTo>
                <a:lnTo>
                  <a:pt x="1283" y="3080"/>
                </a:lnTo>
                <a:lnTo>
                  <a:pt x="1283" y="2922"/>
                </a:lnTo>
                <a:close/>
                <a:moveTo>
                  <a:pt x="2221" y="2899"/>
                </a:moveTo>
                <a:lnTo>
                  <a:pt x="2214" y="2902"/>
                </a:lnTo>
                <a:lnTo>
                  <a:pt x="2208" y="2905"/>
                </a:lnTo>
                <a:lnTo>
                  <a:pt x="2203" y="2908"/>
                </a:lnTo>
                <a:lnTo>
                  <a:pt x="2199" y="2913"/>
                </a:lnTo>
                <a:lnTo>
                  <a:pt x="2197" y="2919"/>
                </a:lnTo>
                <a:lnTo>
                  <a:pt x="2196" y="2925"/>
                </a:lnTo>
                <a:lnTo>
                  <a:pt x="2196" y="2930"/>
                </a:lnTo>
                <a:lnTo>
                  <a:pt x="2197" y="2935"/>
                </a:lnTo>
                <a:lnTo>
                  <a:pt x="2199" y="2938"/>
                </a:lnTo>
                <a:lnTo>
                  <a:pt x="2202" y="2942"/>
                </a:lnTo>
                <a:lnTo>
                  <a:pt x="2207" y="2947"/>
                </a:lnTo>
                <a:lnTo>
                  <a:pt x="2213" y="2951"/>
                </a:lnTo>
                <a:lnTo>
                  <a:pt x="2221" y="2956"/>
                </a:lnTo>
                <a:lnTo>
                  <a:pt x="2221" y="2899"/>
                </a:lnTo>
                <a:close/>
                <a:moveTo>
                  <a:pt x="2221" y="2806"/>
                </a:moveTo>
                <a:lnTo>
                  <a:pt x="2263" y="2806"/>
                </a:lnTo>
                <a:lnTo>
                  <a:pt x="2263" y="2843"/>
                </a:lnTo>
                <a:lnTo>
                  <a:pt x="2306" y="2849"/>
                </a:lnTo>
                <a:lnTo>
                  <a:pt x="2347" y="2862"/>
                </a:lnTo>
                <a:lnTo>
                  <a:pt x="2351" y="2863"/>
                </a:lnTo>
                <a:lnTo>
                  <a:pt x="2332" y="2916"/>
                </a:lnTo>
                <a:lnTo>
                  <a:pt x="2326" y="2914"/>
                </a:lnTo>
                <a:lnTo>
                  <a:pt x="2294" y="2904"/>
                </a:lnTo>
                <a:lnTo>
                  <a:pt x="2263" y="2898"/>
                </a:lnTo>
                <a:lnTo>
                  <a:pt x="2263" y="2970"/>
                </a:lnTo>
                <a:lnTo>
                  <a:pt x="2277" y="2976"/>
                </a:lnTo>
                <a:lnTo>
                  <a:pt x="2304" y="2987"/>
                </a:lnTo>
                <a:lnTo>
                  <a:pt x="2323" y="3000"/>
                </a:lnTo>
                <a:lnTo>
                  <a:pt x="2338" y="3012"/>
                </a:lnTo>
                <a:lnTo>
                  <a:pt x="2348" y="3027"/>
                </a:lnTo>
                <a:lnTo>
                  <a:pt x="2354" y="3043"/>
                </a:lnTo>
                <a:lnTo>
                  <a:pt x="2356" y="3061"/>
                </a:lnTo>
                <a:lnTo>
                  <a:pt x="2354" y="3083"/>
                </a:lnTo>
                <a:lnTo>
                  <a:pt x="2345" y="3103"/>
                </a:lnTo>
                <a:lnTo>
                  <a:pt x="2331" y="3120"/>
                </a:lnTo>
                <a:lnTo>
                  <a:pt x="2312" y="3132"/>
                </a:lnTo>
                <a:lnTo>
                  <a:pt x="2290" y="3141"/>
                </a:lnTo>
                <a:lnTo>
                  <a:pt x="2263" y="3147"/>
                </a:lnTo>
                <a:lnTo>
                  <a:pt x="2263" y="3197"/>
                </a:lnTo>
                <a:lnTo>
                  <a:pt x="2221" y="3197"/>
                </a:lnTo>
                <a:lnTo>
                  <a:pt x="2221" y="3148"/>
                </a:lnTo>
                <a:lnTo>
                  <a:pt x="2187" y="3146"/>
                </a:lnTo>
                <a:lnTo>
                  <a:pt x="2158" y="3140"/>
                </a:lnTo>
                <a:lnTo>
                  <a:pt x="2132" y="3131"/>
                </a:lnTo>
                <a:lnTo>
                  <a:pt x="2129" y="3130"/>
                </a:lnTo>
                <a:lnTo>
                  <a:pt x="2129" y="3068"/>
                </a:lnTo>
                <a:lnTo>
                  <a:pt x="2137" y="3073"/>
                </a:lnTo>
                <a:lnTo>
                  <a:pt x="2158" y="3082"/>
                </a:lnTo>
                <a:lnTo>
                  <a:pt x="2181" y="3088"/>
                </a:lnTo>
                <a:lnTo>
                  <a:pt x="2203" y="3093"/>
                </a:lnTo>
                <a:lnTo>
                  <a:pt x="2221" y="3094"/>
                </a:lnTo>
                <a:lnTo>
                  <a:pt x="2221" y="3019"/>
                </a:lnTo>
                <a:lnTo>
                  <a:pt x="2205" y="3014"/>
                </a:lnTo>
                <a:lnTo>
                  <a:pt x="2182" y="3003"/>
                </a:lnTo>
                <a:lnTo>
                  <a:pt x="2164" y="2991"/>
                </a:lnTo>
                <a:lnTo>
                  <a:pt x="2149" y="2978"/>
                </a:lnTo>
                <a:lnTo>
                  <a:pt x="2139" y="2963"/>
                </a:lnTo>
                <a:lnTo>
                  <a:pt x="2133" y="2946"/>
                </a:lnTo>
                <a:lnTo>
                  <a:pt x="2131" y="2925"/>
                </a:lnTo>
                <a:lnTo>
                  <a:pt x="2134" y="2904"/>
                </a:lnTo>
                <a:lnTo>
                  <a:pt x="2143" y="2886"/>
                </a:lnTo>
                <a:lnTo>
                  <a:pt x="2158" y="2870"/>
                </a:lnTo>
                <a:lnTo>
                  <a:pt x="2175" y="2857"/>
                </a:lnTo>
                <a:lnTo>
                  <a:pt x="2197" y="2849"/>
                </a:lnTo>
                <a:lnTo>
                  <a:pt x="2221" y="2844"/>
                </a:lnTo>
                <a:lnTo>
                  <a:pt x="2221" y="2806"/>
                </a:lnTo>
                <a:close/>
                <a:moveTo>
                  <a:pt x="2246" y="2793"/>
                </a:moveTo>
                <a:lnTo>
                  <a:pt x="2208" y="2797"/>
                </a:lnTo>
                <a:lnTo>
                  <a:pt x="2174" y="2806"/>
                </a:lnTo>
                <a:lnTo>
                  <a:pt x="2140" y="2822"/>
                </a:lnTo>
                <a:lnTo>
                  <a:pt x="2112" y="2843"/>
                </a:lnTo>
                <a:lnTo>
                  <a:pt x="2086" y="2867"/>
                </a:lnTo>
                <a:lnTo>
                  <a:pt x="2067" y="2897"/>
                </a:lnTo>
                <a:lnTo>
                  <a:pt x="2051" y="2929"/>
                </a:lnTo>
                <a:lnTo>
                  <a:pt x="2041" y="2964"/>
                </a:lnTo>
                <a:lnTo>
                  <a:pt x="2039" y="3001"/>
                </a:lnTo>
                <a:lnTo>
                  <a:pt x="2041" y="3038"/>
                </a:lnTo>
                <a:lnTo>
                  <a:pt x="2051" y="3073"/>
                </a:lnTo>
                <a:lnTo>
                  <a:pt x="2067" y="3105"/>
                </a:lnTo>
                <a:lnTo>
                  <a:pt x="2086" y="3135"/>
                </a:lnTo>
                <a:lnTo>
                  <a:pt x="2112" y="3161"/>
                </a:lnTo>
                <a:lnTo>
                  <a:pt x="2140" y="3180"/>
                </a:lnTo>
                <a:lnTo>
                  <a:pt x="2174" y="3196"/>
                </a:lnTo>
                <a:lnTo>
                  <a:pt x="2208" y="3206"/>
                </a:lnTo>
                <a:lnTo>
                  <a:pt x="2246" y="3208"/>
                </a:lnTo>
                <a:lnTo>
                  <a:pt x="2283" y="3206"/>
                </a:lnTo>
                <a:lnTo>
                  <a:pt x="2318" y="3196"/>
                </a:lnTo>
                <a:lnTo>
                  <a:pt x="2350" y="3180"/>
                </a:lnTo>
                <a:lnTo>
                  <a:pt x="2380" y="3161"/>
                </a:lnTo>
                <a:lnTo>
                  <a:pt x="2404" y="3135"/>
                </a:lnTo>
                <a:lnTo>
                  <a:pt x="2425" y="3105"/>
                </a:lnTo>
                <a:lnTo>
                  <a:pt x="2441" y="3073"/>
                </a:lnTo>
                <a:lnTo>
                  <a:pt x="2450" y="3038"/>
                </a:lnTo>
                <a:lnTo>
                  <a:pt x="2453" y="3001"/>
                </a:lnTo>
                <a:lnTo>
                  <a:pt x="2450" y="2964"/>
                </a:lnTo>
                <a:lnTo>
                  <a:pt x="2441" y="2929"/>
                </a:lnTo>
                <a:lnTo>
                  <a:pt x="2425" y="2897"/>
                </a:lnTo>
                <a:lnTo>
                  <a:pt x="2404" y="2867"/>
                </a:lnTo>
                <a:lnTo>
                  <a:pt x="2380" y="2843"/>
                </a:lnTo>
                <a:lnTo>
                  <a:pt x="2350" y="2822"/>
                </a:lnTo>
                <a:lnTo>
                  <a:pt x="2318" y="2806"/>
                </a:lnTo>
                <a:lnTo>
                  <a:pt x="2283" y="2797"/>
                </a:lnTo>
                <a:lnTo>
                  <a:pt x="2246" y="2793"/>
                </a:lnTo>
                <a:close/>
                <a:moveTo>
                  <a:pt x="1213" y="2716"/>
                </a:moveTo>
                <a:lnTo>
                  <a:pt x="1793" y="2716"/>
                </a:lnTo>
                <a:lnTo>
                  <a:pt x="1793" y="2873"/>
                </a:lnTo>
                <a:lnTo>
                  <a:pt x="1213" y="2873"/>
                </a:lnTo>
                <a:lnTo>
                  <a:pt x="1213" y="2716"/>
                </a:lnTo>
                <a:close/>
                <a:moveTo>
                  <a:pt x="2246" y="2684"/>
                </a:moveTo>
                <a:lnTo>
                  <a:pt x="2293" y="2688"/>
                </a:lnTo>
                <a:lnTo>
                  <a:pt x="2337" y="2698"/>
                </a:lnTo>
                <a:lnTo>
                  <a:pt x="2380" y="2714"/>
                </a:lnTo>
                <a:lnTo>
                  <a:pt x="2418" y="2736"/>
                </a:lnTo>
                <a:lnTo>
                  <a:pt x="2453" y="2763"/>
                </a:lnTo>
                <a:lnTo>
                  <a:pt x="2484" y="2793"/>
                </a:lnTo>
                <a:lnTo>
                  <a:pt x="2511" y="2829"/>
                </a:lnTo>
                <a:lnTo>
                  <a:pt x="2533" y="2867"/>
                </a:lnTo>
                <a:lnTo>
                  <a:pt x="2549" y="2910"/>
                </a:lnTo>
                <a:lnTo>
                  <a:pt x="2559" y="2954"/>
                </a:lnTo>
                <a:lnTo>
                  <a:pt x="2563" y="3001"/>
                </a:lnTo>
                <a:lnTo>
                  <a:pt x="2559" y="3048"/>
                </a:lnTo>
                <a:lnTo>
                  <a:pt x="2549" y="3092"/>
                </a:lnTo>
                <a:lnTo>
                  <a:pt x="2533" y="3135"/>
                </a:lnTo>
                <a:lnTo>
                  <a:pt x="2511" y="3173"/>
                </a:lnTo>
                <a:lnTo>
                  <a:pt x="2484" y="3208"/>
                </a:lnTo>
                <a:lnTo>
                  <a:pt x="2453" y="3240"/>
                </a:lnTo>
                <a:lnTo>
                  <a:pt x="2418" y="3266"/>
                </a:lnTo>
                <a:lnTo>
                  <a:pt x="2380" y="3288"/>
                </a:lnTo>
                <a:lnTo>
                  <a:pt x="2337" y="3304"/>
                </a:lnTo>
                <a:lnTo>
                  <a:pt x="2293" y="3314"/>
                </a:lnTo>
                <a:lnTo>
                  <a:pt x="2246" y="3318"/>
                </a:lnTo>
                <a:lnTo>
                  <a:pt x="2199" y="3314"/>
                </a:lnTo>
                <a:lnTo>
                  <a:pt x="2154" y="3304"/>
                </a:lnTo>
                <a:lnTo>
                  <a:pt x="2112" y="3288"/>
                </a:lnTo>
                <a:lnTo>
                  <a:pt x="2074" y="3266"/>
                </a:lnTo>
                <a:lnTo>
                  <a:pt x="2039" y="3240"/>
                </a:lnTo>
                <a:lnTo>
                  <a:pt x="2007" y="3208"/>
                </a:lnTo>
                <a:lnTo>
                  <a:pt x="1981" y="3173"/>
                </a:lnTo>
                <a:lnTo>
                  <a:pt x="1959" y="3135"/>
                </a:lnTo>
                <a:lnTo>
                  <a:pt x="1943" y="3092"/>
                </a:lnTo>
                <a:lnTo>
                  <a:pt x="1933" y="3048"/>
                </a:lnTo>
                <a:lnTo>
                  <a:pt x="1929" y="3001"/>
                </a:lnTo>
                <a:lnTo>
                  <a:pt x="1933" y="2954"/>
                </a:lnTo>
                <a:lnTo>
                  <a:pt x="1943" y="2910"/>
                </a:lnTo>
                <a:lnTo>
                  <a:pt x="1959" y="2867"/>
                </a:lnTo>
                <a:lnTo>
                  <a:pt x="1981" y="2829"/>
                </a:lnTo>
                <a:lnTo>
                  <a:pt x="2007" y="2793"/>
                </a:lnTo>
                <a:lnTo>
                  <a:pt x="2039" y="2763"/>
                </a:lnTo>
                <a:lnTo>
                  <a:pt x="2074" y="2736"/>
                </a:lnTo>
                <a:lnTo>
                  <a:pt x="2112" y="2714"/>
                </a:lnTo>
                <a:lnTo>
                  <a:pt x="2154" y="2698"/>
                </a:lnTo>
                <a:lnTo>
                  <a:pt x="2199" y="2688"/>
                </a:lnTo>
                <a:lnTo>
                  <a:pt x="2246" y="2684"/>
                </a:lnTo>
                <a:close/>
                <a:moveTo>
                  <a:pt x="1886" y="2235"/>
                </a:moveTo>
                <a:lnTo>
                  <a:pt x="1813" y="2239"/>
                </a:lnTo>
                <a:lnTo>
                  <a:pt x="1742" y="2248"/>
                </a:lnTo>
                <a:lnTo>
                  <a:pt x="1672" y="2266"/>
                </a:lnTo>
                <a:lnTo>
                  <a:pt x="1605" y="2289"/>
                </a:lnTo>
                <a:lnTo>
                  <a:pt x="1541" y="2317"/>
                </a:lnTo>
                <a:lnTo>
                  <a:pt x="1480" y="2351"/>
                </a:lnTo>
                <a:lnTo>
                  <a:pt x="1424" y="2391"/>
                </a:lnTo>
                <a:lnTo>
                  <a:pt x="1370" y="2435"/>
                </a:lnTo>
                <a:lnTo>
                  <a:pt x="1322" y="2484"/>
                </a:lnTo>
                <a:lnTo>
                  <a:pt x="1276" y="2538"/>
                </a:lnTo>
                <a:lnTo>
                  <a:pt x="1237" y="2595"/>
                </a:lnTo>
                <a:lnTo>
                  <a:pt x="1203" y="2656"/>
                </a:lnTo>
                <a:lnTo>
                  <a:pt x="1175" y="2720"/>
                </a:lnTo>
                <a:lnTo>
                  <a:pt x="1151" y="2786"/>
                </a:lnTo>
                <a:lnTo>
                  <a:pt x="1134" y="2856"/>
                </a:lnTo>
                <a:lnTo>
                  <a:pt x="1124" y="2927"/>
                </a:lnTo>
                <a:lnTo>
                  <a:pt x="1121" y="3001"/>
                </a:lnTo>
                <a:lnTo>
                  <a:pt x="1124" y="3075"/>
                </a:lnTo>
                <a:lnTo>
                  <a:pt x="1134" y="3147"/>
                </a:lnTo>
                <a:lnTo>
                  <a:pt x="1151" y="3216"/>
                </a:lnTo>
                <a:lnTo>
                  <a:pt x="1175" y="3283"/>
                </a:lnTo>
                <a:lnTo>
                  <a:pt x="1203" y="3347"/>
                </a:lnTo>
                <a:lnTo>
                  <a:pt x="1237" y="3407"/>
                </a:lnTo>
                <a:lnTo>
                  <a:pt x="1276" y="3464"/>
                </a:lnTo>
                <a:lnTo>
                  <a:pt x="1322" y="3518"/>
                </a:lnTo>
                <a:lnTo>
                  <a:pt x="1370" y="3567"/>
                </a:lnTo>
                <a:lnTo>
                  <a:pt x="1424" y="3611"/>
                </a:lnTo>
                <a:lnTo>
                  <a:pt x="1480" y="3650"/>
                </a:lnTo>
                <a:lnTo>
                  <a:pt x="1541" y="3685"/>
                </a:lnTo>
                <a:lnTo>
                  <a:pt x="1605" y="3713"/>
                </a:lnTo>
                <a:lnTo>
                  <a:pt x="1672" y="3736"/>
                </a:lnTo>
                <a:lnTo>
                  <a:pt x="1742" y="3754"/>
                </a:lnTo>
                <a:lnTo>
                  <a:pt x="1813" y="3763"/>
                </a:lnTo>
                <a:lnTo>
                  <a:pt x="1886" y="3767"/>
                </a:lnTo>
                <a:lnTo>
                  <a:pt x="1960" y="3763"/>
                </a:lnTo>
                <a:lnTo>
                  <a:pt x="2032" y="3754"/>
                </a:lnTo>
                <a:lnTo>
                  <a:pt x="2101" y="3736"/>
                </a:lnTo>
                <a:lnTo>
                  <a:pt x="2169" y="3713"/>
                </a:lnTo>
                <a:lnTo>
                  <a:pt x="2232" y="3685"/>
                </a:lnTo>
                <a:lnTo>
                  <a:pt x="2293" y="3650"/>
                </a:lnTo>
                <a:lnTo>
                  <a:pt x="2350" y="3611"/>
                </a:lnTo>
                <a:lnTo>
                  <a:pt x="2403" y="3567"/>
                </a:lnTo>
                <a:lnTo>
                  <a:pt x="2452" y="3518"/>
                </a:lnTo>
                <a:lnTo>
                  <a:pt x="2496" y="3464"/>
                </a:lnTo>
                <a:lnTo>
                  <a:pt x="2536" y="3407"/>
                </a:lnTo>
                <a:lnTo>
                  <a:pt x="2570" y="3347"/>
                </a:lnTo>
                <a:lnTo>
                  <a:pt x="2599" y="3283"/>
                </a:lnTo>
                <a:lnTo>
                  <a:pt x="2621" y="3216"/>
                </a:lnTo>
                <a:lnTo>
                  <a:pt x="2639" y="3147"/>
                </a:lnTo>
                <a:lnTo>
                  <a:pt x="2648" y="3075"/>
                </a:lnTo>
                <a:lnTo>
                  <a:pt x="2652" y="3001"/>
                </a:lnTo>
                <a:lnTo>
                  <a:pt x="2648" y="2927"/>
                </a:lnTo>
                <a:lnTo>
                  <a:pt x="2639" y="2856"/>
                </a:lnTo>
                <a:lnTo>
                  <a:pt x="2621" y="2786"/>
                </a:lnTo>
                <a:lnTo>
                  <a:pt x="2599" y="2720"/>
                </a:lnTo>
                <a:lnTo>
                  <a:pt x="2570" y="2656"/>
                </a:lnTo>
                <a:lnTo>
                  <a:pt x="2536" y="2595"/>
                </a:lnTo>
                <a:lnTo>
                  <a:pt x="2496" y="2538"/>
                </a:lnTo>
                <a:lnTo>
                  <a:pt x="2452" y="2484"/>
                </a:lnTo>
                <a:lnTo>
                  <a:pt x="2403" y="2435"/>
                </a:lnTo>
                <a:lnTo>
                  <a:pt x="2350" y="2391"/>
                </a:lnTo>
                <a:lnTo>
                  <a:pt x="2293" y="2351"/>
                </a:lnTo>
                <a:lnTo>
                  <a:pt x="2232" y="2317"/>
                </a:lnTo>
                <a:lnTo>
                  <a:pt x="2169" y="2289"/>
                </a:lnTo>
                <a:lnTo>
                  <a:pt x="2101" y="2266"/>
                </a:lnTo>
                <a:lnTo>
                  <a:pt x="2032" y="2248"/>
                </a:lnTo>
                <a:lnTo>
                  <a:pt x="1960" y="2239"/>
                </a:lnTo>
                <a:lnTo>
                  <a:pt x="1886" y="2235"/>
                </a:lnTo>
                <a:close/>
                <a:moveTo>
                  <a:pt x="1886" y="2119"/>
                </a:moveTo>
                <a:lnTo>
                  <a:pt x="1967" y="2123"/>
                </a:lnTo>
                <a:lnTo>
                  <a:pt x="2045" y="2134"/>
                </a:lnTo>
                <a:lnTo>
                  <a:pt x="2121" y="2151"/>
                </a:lnTo>
                <a:lnTo>
                  <a:pt x="2194" y="2175"/>
                </a:lnTo>
                <a:lnTo>
                  <a:pt x="2264" y="2204"/>
                </a:lnTo>
                <a:lnTo>
                  <a:pt x="2332" y="2240"/>
                </a:lnTo>
                <a:lnTo>
                  <a:pt x="2394" y="2282"/>
                </a:lnTo>
                <a:lnTo>
                  <a:pt x="2455" y="2327"/>
                </a:lnTo>
                <a:lnTo>
                  <a:pt x="2510" y="2379"/>
                </a:lnTo>
                <a:lnTo>
                  <a:pt x="2560" y="2434"/>
                </a:lnTo>
                <a:lnTo>
                  <a:pt x="2607" y="2493"/>
                </a:lnTo>
                <a:lnTo>
                  <a:pt x="2647" y="2557"/>
                </a:lnTo>
                <a:lnTo>
                  <a:pt x="2683" y="2624"/>
                </a:lnTo>
                <a:lnTo>
                  <a:pt x="2712" y="2694"/>
                </a:lnTo>
                <a:lnTo>
                  <a:pt x="2737" y="2766"/>
                </a:lnTo>
                <a:lnTo>
                  <a:pt x="2754" y="2843"/>
                </a:lnTo>
                <a:lnTo>
                  <a:pt x="2765" y="2921"/>
                </a:lnTo>
                <a:lnTo>
                  <a:pt x="2768" y="3001"/>
                </a:lnTo>
                <a:lnTo>
                  <a:pt x="2765" y="3081"/>
                </a:lnTo>
                <a:lnTo>
                  <a:pt x="2754" y="3159"/>
                </a:lnTo>
                <a:lnTo>
                  <a:pt x="2737" y="3235"/>
                </a:lnTo>
                <a:lnTo>
                  <a:pt x="2712" y="3308"/>
                </a:lnTo>
                <a:lnTo>
                  <a:pt x="2683" y="3379"/>
                </a:lnTo>
                <a:lnTo>
                  <a:pt x="2647" y="3445"/>
                </a:lnTo>
                <a:lnTo>
                  <a:pt x="2607" y="3509"/>
                </a:lnTo>
                <a:lnTo>
                  <a:pt x="2560" y="3569"/>
                </a:lnTo>
                <a:lnTo>
                  <a:pt x="2510" y="3625"/>
                </a:lnTo>
                <a:lnTo>
                  <a:pt x="2455" y="3675"/>
                </a:lnTo>
                <a:lnTo>
                  <a:pt x="2394" y="3722"/>
                </a:lnTo>
                <a:lnTo>
                  <a:pt x="2331" y="3762"/>
                </a:lnTo>
                <a:lnTo>
                  <a:pt x="2264" y="3798"/>
                </a:lnTo>
                <a:lnTo>
                  <a:pt x="2194" y="3827"/>
                </a:lnTo>
                <a:lnTo>
                  <a:pt x="2121" y="3852"/>
                </a:lnTo>
                <a:lnTo>
                  <a:pt x="2045" y="3869"/>
                </a:lnTo>
                <a:lnTo>
                  <a:pt x="1967" y="3879"/>
                </a:lnTo>
                <a:lnTo>
                  <a:pt x="1886" y="3882"/>
                </a:lnTo>
                <a:lnTo>
                  <a:pt x="1807" y="3879"/>
                </a:lnTo>
                <a:lnTo>
                  <a:pt x="1728" y="3869"/>
                </a:lnTo>
                <a:lnTo>
                  <a:pt x="1653" y="3852"/>
                </a:lnTo>
                <a:lnTo>
                  <a:pt x="1580" y="3827"/>
                </a:lnTo>
                <a:lnTo>
                  <a:pt x="1510" y="3798"/>
                </a:lnTo>
                <a:lnTo>
                  <a:pt x="1442" y="3762"/>
                </a:lnTo>
                <a:lnTo>
                  <a:pt x="1378" y="3722"/>
                </a:lnTo>
                <a:lnTo>
                  <a:pt x="1319" y="3675"/>
                </a:lnTo>
                <a:lnTo>
                  <a:pt x="1264" y="3625"/>
                </a:lnTo>
                <a:lnTo>
                  <a:pt x="1213" y="3569"/>
                </a:lnTo>
                <a:lnTo>
                  <a:pt x="1167" y="3509"/>
                </a:lnTo>
                <a:lnTo>
                  <a:pt x="1125" y="3445"/>
                </a:lnTo>
                <a:lnTo>
                  <a:pt x="1090" y="3379"/>
                </a:lnTo>
                <a:lnTo>
                  <a:pt x="1060" y="3308"/>
                </a:lnTo>
                <a:lnTo>
                  <a:pt x="1037" y="3235"/>
                </a:lnTo>
                <a:lnTo>
                  <a:pt x="1020" y="3159"/>
                </a:lnTo>
                <a:lnTo>
                  <a:pt x="1009" y="3081"/>
                </a:lnTo>
                <a:lnTo>
                  <a:pt x="1005" y="3001"/>
                </a:lnTo>
                <a:lnTo>
                  <a:pt x="1009" y="2921"/>
                </a:lnTo>
                <a:lnTo>
                  <a:pt x="1020" y="2843"/>
                </a:lnTo>
                <a:lnTo>
                  <a:pt x="1037" y="2766"/>
                </a:lnTo>
                <a:lnTo>
                  <a:pt x="1060" y="2694"/>
                </a:lnTo>
                <a:lnTo>
                  <a:pt x="1090" y="2624"/>
                </a:lnTo>
                <a:lnTo>
                  <a:pt x="1125" y="2557"/>
                </a:lnTo>
                <a:lnTo>
                  <a:pt x="1167" y="2493"/>
                </a:lnTo>
                <a:lnTo>
                  <a:pt x="1213" y="2434"/>
                </a:lnTo>
                <a:lnTo>
                  <a:pt x="1264" y="2379"/>
                </a:lnTo>
                <a:lnTo>
                  <a:pt x="1319" y="2327"/>
                </a:lnTo>
                <a:lnTo>
                  <a:pt x="1378" y="2282"/>
                </a:lnTo>
                <a:lnTo>
                  <a:pt x="1442" y="2240"/>
                </a:lnTo>
                <a:lnTo>
                  <a:pt x="1510" y="2204"/>
                </a:lnTo>
                <a:lnTo>
                  <a:pt x="1580" y="2175"/>
                </a:lnTo>
                <a:lnTo>
                  <a:pt x="1653" y="2151"/>
                </a:lnTo>
                <a:lnTo>
                  <a:pt x="1728" y="2134"/>
                </a:lnTo>
                <a:lnTo>
                  <a:pt x="1807" y="2123"/>
                </a:lnTo>
                <a:lnTo>
                  <a:pt x="1886" y="2119"/>
                </a:lnTo>
                <a:close/>
                <a:moveTo>
                  <a:pt x="2648" y="1902"/>
                </a:moveTo>
                <a:lnTo>
                  <a:pt x="2768" y="1975"/>
                </a:lnTo>
                <a:lnTo>
                  <a:pt x="2588" y="2267"/>
                </a:lnTo>
                <a:lnTo>
                  <a:pt x="2471" y="2194"/>
                </a:lnTo>
                <a:lnTo>
                  <a:pt x="2648" y="1902"/>
                </a:lnTo>
                <a:close/>
                <a:moveTo>
                  <a:pt x="1325" y="1836"/>
                </a:moveTo>
                <a:lnTo>
                  <a:pt x="1473" y="2111"/>
                </a:lnTo>
                <a:lnTo>
                  <a:pt x="1351" y="2177"/>
                </a:lnTo>
                <a:lnTo>
                  <a:pt x="1204" y="1902"/>
                </a:lnTo>
                <a:lnTo>
                  <a:pt x="1325" y="1836"/>
                </a:lnTo>
                <a:close/>
                <a:moveTo>
                  <a:pt x="1121" y="1158"/>
                </a:moveTo>
                <a:lnTo>
                  <a:pt x="1121" y="1534"/>
                </a:lnTo>
                <a:lnTo>
                  <a:pt x="1154" y="1519"/>
                </a:lnTo>
                <a:lnTo>
                  <a:pt x="1160" y="1479"/>
                </a:lnTo>
                <a:lnTo>
                  <a:pt x="1163" y="1434"/>
                </a:lnTo>
                <a:lnTo>
                  <a:pt x="1163" y="1388"/>
                </a:lnTo>
                <a:lnTo>
                  <a:pt x="1162" y="1342"/>
                </a:lnTo>
                <a:lnTo>
                  <a:pt x="1157" y="1297"/>
                </a:lnTo>
                <a:lnTo>
                  <a:pt x="1150" y="1254"/>
                </a:lnTo>
                <a:lnTo>
                  <a:pt x="1141" y="1216"/>
                </a:lnTo>
                <a:lnTo>
                  <a:pt x="1132" y="1184"/>
                </a:lnTo>
                <a:lnTo>
                  <a:pt x="1121" y="1158"/>
                </a:lnTo>
                <a:close/>
                <a:moveTo>
                  <a:pt x="585" y="1158"/>
                </a:moveTo>
                <a:lnTo>
                  <a:pt x="576" y="1180"/>
                </a:lnTo>
                <a:lnTo>
                  <a:pt x="566" y="1208"/>
                </a:lnTo>
                <a:lnTo>
                  <a:pt x="558" y="1242"/>
                </a:lnTo>
                <a:lnTo>
                  <a:pt x="551" y="1278"/>
                </a:lnTo>
                <a:lnTo>
                  <a:pt x="546" y="1319"/>
                </a:lnTo>
                <a:lnTo>
                  <a:pt x="544" y="1361"/>
                </a:lnTo>
                <a:lnTo>
                  <a:pt x="542" y="1402"/>
                </a:lnTo>
                <a:lnTo>
                  <a:pt x="542" y="1443"/>
                </a:lnTo>
                <a:lnTo>
                  <a:pt x="546" y="1483"/>
                </a:lnTo>
                <a:lnTo>
                  <a:pt x="552" y="1520"/>
                </a:lnTo>
                <a:lnTo>
                  <a:pt x="585" y="1534"/>
                </a:lnTo>
                <a:lnTo>
                  <a:pt x="585" y="1158"/>
                </a:lnTo>
                <a:close/>
                <a:moveTo>
                  <a:pt x="1838" y="899"/>
                </a:moveTo>
                <a:lnTo>
                  <a:pt x="2129" y="899"/>
                </a:lnTo>
                <a:lnTo>
                  <a:pt x="2129" y="1038"/>
                </a:lnTo>
                <a:lnTo>
                  <a:pt x="1838" y="1038"/>
                </a:lnTo>
                <a:lnTo>
                  <a:pt x="1838" y="899"/>
                </a:lnTo>
                <a:close/>
                <a:moveTo>
                  <a:pt x="853" y="833"/>
                </a:moveTo>
                <a:lnTo>
                  <a:pt x="789" y="1253"/>
                </a:lnTo>
                <a:lnTo>
                  <a:pt x="853" y="1340"/>
                </a:lnTo>
                <a:lnTo>
                  <a:pt x="854" y="1340"/>
                </a:lnTo>
                <a:lnTo>
                  <a:pt x="917" y="1253"/>
                </a:lnTo>
                <a:lnTo>
                  <a:pt x="854" y="833"/>
                </a:lnTo>
                <a:lnTo>
                  <a:pt x="853" y="833"/>
                </a:lnTo>
                <a:close/>
                <a:moveTo>
                  <a:pt x="3119" y="754"/>
                </a:moveTo>
                <a:lnTo>
                  <a:pt x="3079" y="757"/>
                </a:lnTo>
                <a:lnTo>
                  <a:pt x="3042" y="765"/>
                </a:lnTo>
                <a:lnTo>
                  <a:pt x="3007" y="779"/>
                </a:lnTo>
                <a:lnTo>
                  <a:pt x="2971" y="798"/>
                </a:lnTo>
                <a:lnTo>
                  <a:pt x="2941" y="822"/>
                </a:lnTo>
                <a:lnTo>
                  <a:pt x="2915" y="849"/>
                </a:lnTo>
                <a:lnTo>
                  <a:pt x="2893" y="879"/>
                </a:lnTo>
                <a:lnTo>
                  <a:pt x="2874" y="911"/>
                </a:lnTo>
                <a:lnTo>
                  <a:pt x="2862" y="947"/>
                </a:lnTo>
                <a:lnTo>
                  <a:pt x="2853" y="984"/>
                </a:lnTo>
                <a:lnTo>
                  <a:pt x="2851" y="1021"/>
                </a:lnTo>
                <a:lnTo>
                  <a:pt x="2853" y="1059"/>
                </a:lnTo>
                <a:lnTo>
                  <a:pt x="2862" y="1097"/>
                </a:lnTo>
                <a:lnTo>
                  <a:pt x="2876" y="1134"/>
                </a:lnTo>
                <a:lnTo>
                  <a:pt x="2894" y="1168"/>
                </a:lnTo>
                <a:lnTo>
                  <a:pt x="2917" y="1197"/>
                </a:lnTo>
                <a:lnTo>
                  <a:pt x="2944" y="1224"/>
                </a:lnTo>
                <a:lnTo>
                  <a:pt x="2974" y="1247"/>
                </a:lnTo>
                <a:lnTo>
                  <a:pt x="3007" y="1265"/>
                </a:lnTo>
                <a:lnTo>
                  <a:pt x="3042" y="1278"/>
                </a:lnTo>
                <a:lnTo>
                  <a:pt x="3079" y="1286"/>
                </a:lnTo>
                <a:lnTo>
                  <a:pt x="3119" y="1289"/>
                </a:lnTo>
                <a:lnTo>
                  <a:pt x="3157" y="1286"/>
                </a:lnTo>
                <a:lnTo>
                  <a:pt x="3193" y="1278"/>
                </a:lnTo>
                <a:lnTo>
                  <a:pt x="3230" y="1265"/>
                </a:lnTo>
                <a:lnTo>
                  <a:pt x="3265" y="1245"/>
                </a:lnTo>
                <a:lnTo>
                  <a:pt x="3295" y="1222"/>
                </a:lnTo>
                <a:lnTo>
                  <a:pt x="3322" y="1195"/>
                </a:lnTo>
                <a:lnTo>
                  <a:pt x="3344" y="1164"/>
                </a:lnTo>
                <a:lnTo>
                  <a:pt x="3362" y="1131"/>
                </a:lnTo>
                <a:lnTo>
                  <a:pt x="3375" y="1097"/>
                </a:lnTo>
                <a:lnTo>
                  <a:pt x="3382" y="1060"/>
                </a:lnTo>
                <a:lnTo>
                  <a:pt x="3386" y="1023"/>
                </a:lnTo>
                <a:lnTo>
                  <a:pt x="3382" y="985"/>
                </a:lnTo>
                <a:lnTo>
                  <a:pt x="3375" y="947"/>
                </a:lnTo>
                <a:lnTo>
                  <a:pt x="3362" y="910"/>
                </a:lnTo>
                <a:lnTo>
                  <a:pt x="3342" y="876"/>
                </a:lnTo>
                <a:lnTo>
                  <a:pt x="3320" y="845"/>
                </a:lnTo>
                <a:lnTo>
                  <a:pt x="3293" y="819"/>
                </a:lnTo>
                <a:lnTo>
                  <a:pt x="3262" y="797"/>
                </a:lnTo>
                <a:lnTo>
                  <a:pt x="3229" y="779"/>
                </a:lnTo>
                <a:lnTo>
                  <a:pt x="3193" y="765"/>
                </a:lnTo>
                <a:lnTo>
                  <a:pt x="3157" y="757"/>
                </a:lnTo>
                <a:lnTo>
                  <a:pt x="3119" y="754"/>
                </a:lnTo>
                <a:close/>
                <a:moveTo>
                  <a:pt x="3254" y="494"/>
                </a:moveTo>
                <a:lnTo>
                  <a:pt x="3271" y="498"/>
                </a:lnTo>
                <a:lnTo>
                  <a:pt x="3342" y="525"/>
                </a:lnTo>
                <a:lnTo>
                  <a:pt x="3358" y="533"/>
                </a:lnTo>
                <a:lnTo>
                  <a:pt x="3371" y="544"/>
                </a:lnTo>
                <a:lnTo>
                  <a:pt x="3380" y="559"/>
                </a:lnTo>
                <a:lnTo>
                  <a:pt x="3385" y="576"/>
                </a:lnTo>
                <a:lnTo>
                  <a:pt x="3386" y="593"/>
                </a:lnTo>
                <a:lnTo>
                  <a:pt x="3382" y="611"/>
                </a:lnTo>
                <a:lnTo>
                  <a:pt x="3362" y="667"/>
                </a:lnTo>
                <a:lnTo>
                  <a:pt x="3395" y="692"/>
                </a:lnTo>
                <a:lnTo>
                  <a:pt x="3425" y="720"/>
                </a:lnTo>
                <a:lnTo>
                  <a:pt x="3452" y="752"/>
                </a:lnTo>
                <a:lnTo>
                  <a:pt x="3508" y="726"/>
                </a:lnTo>
                <a:lnTo>
                  <a:pt x="3525" y="721"/>
                </a:lnTo>
                <a:lnTo>
                  <a:pt x="3542" y="721"/>
                </a:lnTo>
                <a:lnTo>
                  <a:pt x="3559" y="725"/>
                </a:lnTo>
                <a:lnTo>
                  <a:pt x="3574" y="732"/>
                </a:lnTo>
                <a:lnTo>
                  <a:pt x="3587" y="744"/>
                </a:lnTo>
                <a:lnTo>
                  <a:pt x="3597" y="759"/>
                </a:lnTo>
                <a:lnTo>
                  <a:pt x="3628" y="828"/>
                </a:lnTo>
                <a:lnTo>
                  <a:pt x="3634" y="845"/>
                </a:lnTo>
                <a:lnTo>
                  <a:pt x="3634" y="863"/>
                </a:lnTo>
                <a:lnTo>
                  <a:pt x="3630" y="881"/>
                </a:lnTo>
                <a:lnTo>
                  <a:pt x="3623" y="895"/>
                </a:lnTo>
                <a:lnTo>
                  <a:pt x="3611" y="909"/>
                </a:lnTo>
                <a:lnTo>
                  <a:pt x="3595" y="917"/>
                </a:lnTo>
                <a:lnTo>
                  <a:pt x="3541" y="943"/>
                </a:lnTo>
                <a:lnTo>
                  <a:pt x="3547" y="985"/>
                </a:lnTo>
                <a:lnTo>
                  <a:pt x="3548" y="1026"/>
                </a:lnTo>
                <a:lnTo>
                  <a:pt x="3546" y="1067"/>
                </a:lnTo>
                <a:lnTo>
                  <a:pt x="3602" y="1088"/>
                </a:lnTo>
                <a:lnTo>
                  <a:pt x="3618" y="1097"/>
                </a:lnTo>
                <a:lnTo>
                  <a:pt x="3630" y="1109"/>
                </a:lnTo>
                <a:lnTo>
                  <a:pt x="3640" y="1123"/>
                </a:lnTo>
                <a:lnTo>
                  <a:pt x="3645" y="1140"/>
                </a:lnTo>
                <a:lnTo>
                  <a:pt x="3646" y="1157"/>
                </a:lnTo>
                <a:lnTo>
                  <a:pt x="3641" y="1175"/>
                </a:lnTo>
                <a:lnTo>
                  <a:pt x="3616" y="1245"/>
                </a:lnTo>
                <a:lnTo>
                  <a:pt x="3607" y="1261"/>
                </a:lnTo>
                <a:lnTo>
                  <a:pt x="3596" y="1275"/>
                </a:lnTo>
                <a:lnTo>
                  <a:pt x="3580" y="1283"/>
                </a:lnTo>
                <a:lnTo>
                  <a:pt x="3564" y="1289"/>
                </a:lnTo>
                <a:lnTo>
                  <a:pt x="3546" y="1289"/>
                </a:lnTo>
                <a:lnTo>
                  <a:pt x="3528" y="1286"/>
                </a:lnTo>
                <a:lnTo>
                  <a:pt x="3473" y="1265"/>
                </a:lnTo>
                <a:lnTo>
                  <a:pt x="3447" y="1298"/>
                </a:lnTo>
                <a:lnTo>
                  <a:pt x="3419" y="1329"/>
                </a:lnTo>
                <a:lnTo>
                  <a:pt x="3389" y="1356"/>
                </a:lnTo>
                <a:lnTo>
                  <a:pt x="3413" y="1411"/>
                </a:lnTo>
                <a:lnTo>
                  <a:pt x="3418" y="1428"/>
                </a:lnTo>
                <a:lnTo>
                  <a:pt x="3419" y="1445"/>
                </a:lnTo>
                <a:lnTo>
                  <a:pt x="3416" y="1463"/>
                </a:lnTo>
                <a:lnTo>
                  <a:pt x="3407" y="1477"/>
                </a:lnTo>
                <a:lnTo>
                  <a:pt x="3396" y="1491"/>
                </a:lnTo>
                <a:lnTo>
                  <a:pt x="3380" y="1501"/>
                </a:lnTo>
                <a:lnTo>
                  <a:pt x="3311" y="1531"/>
                </a:lnTo>
                <a:lnTo>
                  <a:pt x="3294" y="1537"/>
                </a:lnTo>
                <a:lnTo>
                  <a:pt x="3277" y="1537"/>
                </a:lnTo>
                <a:lnTo>
                  <a:pt x="3260" y="1534"/>
                </a:lnTo>
                <a:lnTo>
                  <a:pt x="3245" y="1526"/>
                </a:lnTo>
                <a:lnTo>
                  <a:pt x="3231" y="1514"/>
                </a:lnTo>
                <a:lnTo>
                  <a:pt x="3222" y="1498"/>
                </a:lnTo>
                <a:lnTo>
                  <a:pt x="3197" y="1444"/>
                </a:lnTo>
                <a:lnTo>
                  <a:pt x="3155" y="1450"/>
                </a:lnTo>
                <a:lnTo>
                  <a:pt x="3114" y="1452"/>
                </a:lnTo>
                <a:lnTo>
                  <a:pt x="3073" y="1449"/>
                </a:lnTo>
                <a:lnTo>
                  <a:pt x="3052" y="1506"/>
                </a:lnTo>
                <a:lnTo>
                  <a:pt x="3044" y="1522"/>
                </a:lnTo>
                <a:lnTo>
                  <a:pt x="3031" y="1534"/>
                </a:lnTo>
                <a:lnTo>
                  <a:pt x="3017" y="1544"/>
                </a:lnTo>
                <a:lnTo>
                  <a:pt x="2999" y="1549"/>
                </a:lnTo>
                <a:lnTo>
                  <a:pt x="2982" y="1550"/>
                </a:lnTo>
                <a:lnTo>
                  <a:pt x="2965" y="1545"/>
                </a:lnTo>
                <a:lnTo>
                  <a:pt x="2894" y="1519"/>
                </a:lnTo>
                <a:lnTo>
                  <a:pt x="2878" y="1510"/>
                </a:lnTo>
                <a:lnTo>
                  <a:pt x="2866" y="1499"/>
                </a:lnTo>
                <a:lnTo>
                  <a:pt x="2856" y="1485"/>
                </a:lnTo>
                <a:lnTo>
                  <a:pt x="2851" y="1468"/>
                </a:lnTo>
                <a:lnTo>
                  <a:pt x="2850" y="1450"/>
                </a:lnTo>
                <a:lnTo>
                  <a:pt x="2855" y="1432"/>
                </a:lnTo>
                <a:lnTo>
                  <a:pt x="2876" y="1377"/>
                </a:lnTo>
                <a:lnTo>
                  <a:pt x="2842" y="1351"/>
                </a:lnTo>
                <a:lnTo>
                  <a:pt x="2812" y="1323"/>
                </a:lnTo>
                <a:lnTo>
                  <a:pt x="2783" y="1292"/>
                </a:lnTo>
                <a:lnTo>
                  <a:pt x="2729" y="1317"/>
                </a:lnTo>
                <a:lnTo>
                  <a:pt x="2712" y="1323"/>
                </a:lnTo>
                <a:lnTo>
                  <a:pt x="2695" y="1323"/>
                </a:lnTo>
                <a:lnTo>
                  <a:pt x="2678" y="1319"/>
                </a:lnTo>
                <a:lnTo>
                  <a:pt x="2662" y="1310"/>
                </a:lnTo>
                <a:lnTo>
                  <a:pt x="2650" y="1299"/>
                </a:lnTo>
                <a:lnTo>
                  <a:pt x="2640" y="1283"/>
                </a:lnTo>
                <a:lnTo>
                  <a:pt x="2608" y="1215"/>
                </a:lnTo>
                <a:lnTo>
                  <a:pt x="2603" y="1197"/>
                </a:lnTo>
                <a:lnTo>
                  <a:pt x="2602" y="1180"/>
                </a:lnTo>
                <a:lnTo>
                  <a:pt x="2606" y="1163"/>
                </a:lnTo>
                <a:lnTo>
                  <a:pt x="2614" y="1148"/>
                </a:lnTo>
                <a:lnTo>
                  <a:pt x="2626" y="1135"/>
                </a:lnTo>
                <a:lnTo>
                  <a:pt x="2641" y="1125"/>
                </a:lnTo>
                <a:lnTo>
                  <a:pt x="2695" y="1100"/>
                </a:lnTo>
                <a:lnTo>
                  <a:pt x="2690" y="1059"/>
                </a:lnTo>
                <a:lnTo>
                  <a:pt x="2688" y="1017"/>
                </a:lnTo>
                <a:lnTo>
                  <a:pt x="2690" y="976"/>
                </a:lnTo>
                <a:lnTo>
                  <a:pt x="2635" y="956"/>
                </a:lnTo>
                <a:lnTo>
                  <a:pt x="2619" y="947"/>
                </a:lnTo>
                <a:lnTo>
                  <a:pt x="2606" y="936"/>
                </a:lnTo>
                <a:lnTo>
                  <a:pt x="2597" y="920"/>
                </a:lnTo>
                <a:lnTo>
                  <a:pt x="2591" y="904"/>
                </a:lnTo>
                <a:lnTo>
                  <a:pt x="2591" y="886"/>
                </a:lnTo>
                <a:lnTo>
                  <a:pt x="2594" y="868"/>
                </a:lnTo>
                <a:lnTo>
                  <a:pt x="2620" y="797"/>
                </a:lnTo>
                <a:lnTo>
                  <a:pt x="2629" y="782"/>
                </a:lnTo>
                <a:lnTo>
                  <a:pt x="2641" y="769"/>
                </a:lnTo>
                <a:lnTo>
                  <a:pt x="2656" y="760"/>
                </a:lnTo>
                <a:lnTo>
                  <a:pt x="2673" y="755"/>
                </a:lnTo>
                <a:lnTo>
                  <a:pt x="2690" y="754"/>
                </a:lnTo>
                <a:lnTo>
                  <a:pt x="2707" y="758"/>
                </a:lnTo>
                <a:lnTo>
                  <a:pt x="2764" y="779"/>
                </a:lnTo>
                <a:lnTo>
                  <a:pt x="2788" y="746"/>
                </a:lnTo>
                <a:lnTo>
                  <a:pt x="2817" y="715"/>
                </a:lnTo>
                <a:lnTo>
                  <a:pt x="2849" y="687"/>
                </a:lnTo>
                <a:lnTo>
                  <a:pt x="2823" y="633"/>
                </a:lnTo>
                <a:lnTo>
                  <a:pt x="2818" y="615"/>
                </a:lnTo>
                <a:lnTo>
                  <a:pt x="2817" y="598"/>
                </a:lnTo>
                <a:lnTo>
                  <a:pt x="2822" y="581"/>
                </a:lnTo>
                <a:lnTo>
                  <a:pt x="2829" y="565"/>
                </a:lnTo>
                <a:lnTo>
                  <a:pt x="2841" y="553"/>
                </a:lnTo>
                <a:lnTo>
                  <a:pt x="2856" y="543"/>
                </a:lnTo>
                <a:lnTo>
                  <a:pt x="2925" y="511"/>
                </a:lnTo>
                <a:lnTo>
                  <a:pt x="2942" y="506"/>
                </a:lnTo>
                <a:lnTo>
                  <a:pt x="2960" y="505"/>
                </a:lnTo>
                <a:lnTo>
                  <a:pt x="2976" y="510"/>
                </a:lnTo>
                <a:lnTo>
                  <a:pt x="2992" y="517"/>
                </a:lnTo>
                <a:lnTo>
                  <a:pt x="3004" y="530"/>
                </a:lnTo>
                <a:lnTo>
                  <a:pt x="3014" y="544"/>
                </a:lnTo>
                <a:lnTo>
                  <a:pt x="3040" y="598"/>
                </a:lnTo>
                <a:lnTo>
                  <a:pt x="3082" y="593"/>
                </a:lnTo>
                <a:lnTo>
                  <a:pt x="3122" y="592"/>
                </a:lnTo>
                <a:lnTo>
                  <a:pt x="3164" y="595"/>
                </a:lnTo>
                <a:lnTo>
                  <a:pt x="3185" y="538"/>
                </a:lnTo>
                <a:lnTo>
                  <a:pt x="3193" y="522"/>
                </a:lnTo>
                <a:lnTo>
                  <a:pt x="3204" y="510"/>
                </a:lnTo>
                <a:lnTo>
                  <a:pt x="3220" y="500"/>
                </a:lnTo>
                <a:lnTo>
                  <a:pt x="3236" y="495"/>
                </a:lnTo>
                <a:lnTo>
                  <a:pt x="3254" y="494"/>
                </a:lnTo>
                <a:close/>
                <a:moveTo>
                  <a:pt x="3131" y="256"/>
                </a:moveTo>
                <a:lnTo>
                  <a:pt x="3057" y="259"/>
                </a:lnTo>
                <a:lnTo>
                  <a:pt x="2985" y="269"/>
                </a:lnTo>
                <a:lnTo>
                  <a:pt x="2916" y="286"/>
                </a:lnTo>
                <a:lnTo>
                  <a:pt x="2849" y="310"/>
                </a:lnTo>
                <a:lnTo>
                  <a:pt x="2785" y="338"/>
                </a:lnTo>
                <a:lnTo>
                  <a:pt x="2725" y="372"/>
                </a:lnTo>
                <a:lnTo>
                  <a:pt x="2667" y="412"/>
                </a:lnTo>
                <a:lnTo>
                  <a:pt x="2614" y="456"/>
                </a:lnTo>
                <a:lnTo>
                  <a:pt x="2565" y="505"/>
                </a:lnTo>
                <a:lnTo>
                  <a:pt x="2521" y="559"/>
                </a:lnTo>
                <a:lnTo>
                  <a:pt x="2482" y="615"/>
                </a:lnTo>
                <a:lnTo>
                  <a:pt x="2447" y="677"/>
                </a:lnTo>
                <a:lnTo>
                  <a:pt x="2418" y="741"/>
                </a:lnTo>
                <a:lnTo>
                  <a:pt x="2396" y="807"/>
                </a:lnTo>
                <a:lnTo>
                  <a:pt x="2378" y="877"/>
                </a:lnTo>
                <a:lnTo>
                  <a:pt x="2367" y="948"/>
                </a:lnTo>
                <a:lnTo>
                  <a:pt x="2365" y="1022"/>
                </a:lnTo>
                <a:lnTo>
                  <a:pt x="2367" y="1096"/>
                </a:lnTo>
                <a:lnTo>
                  <a:pt x="2378" y="1168"/>
                </a:lnTo>
                <a:lnTo>
                  <a:pt x="2396" y="1237"/>
                </a:lnTo>
                <a:lnTo>
                  <a:pt x="2418" y="1304"/>
                </a:lnTo>
                <a:lnTo>
                  <a:pt x="2447" y="1368"/>
                </a:lnTo>
                <a:lnTo>
                  <a:pt x="2482" y="1428"/>
                </a:lnTo>
                <a:lnTo>
                  <a:pt x="2521" y="1485"/>
                </a:lnTo>
                <a:lnTo>
                  <a:pt x="2565" y="1539"/>
                </a:lnTo>
                <a:lnTo>
                  <a:pt x="2614" y="1588"/>
                </a:lnTo>
                <a:lnTo>
                  <a:pt x="2667" y="1632"/>
                </a:lnTo>
                <a:lnTo>
                  <a:pt x="2725" y="1671"/>
                </a:lnTo>
                <a:lnTo>
                  <a:pt x="2785" y="1706"/>
                </a:lnTo>
                <a:lnTo>
                  <a:pt x="2849" y="1734"/>
                </a:lnTo>
                <a:lnTo>
                  <a:pt x="2916" y="1757"/>
                </a:lnTo>
                <a:lnTo>
                  <a:pt x="2985" y="1774"/>
                </a:lnTo>
                <a:lnTo>
                  <a:pt x="3057" y="1784"/>
                </a:lnTo>
                <a:lnTo>
                  <a:pt x="3131" y="1788"/>
                </a:lnTo>
                <a:lnTo>
                  <a:pt x="3204" y="1784"/>
                </a:lnTo>
                <a:lnTo>
                  <a:pt x="3276" y="1774"/>
                </a:lnTo>
                <a:lnTo>
                  <a:pt x="3346" y="1757"/>
                </a:lnTo>
                <a:lnTo>
                  <a:pt x="3412" y="1734"/>
                </a:lnTo>
                <a:lnTo>
                  <a:pt x="3476" y="1706"/>
                </a:lnTo>
                <a:lnTo>
                  <a:pt x="3537" y="1671"/>
                </a:lnTo>
                <a:lnTo>
                  <a:pt x="3593" y="1632"/>
                </a:lnTo>
                <a:lnTo>
                  <a:pt x="3646" y="1588"/>
                </a:lnTo>
                <a:lnTo>
                  <a:pt x="3695" y="1539"/>
                </a:lnTo>
                <a:lnTo>
                  <a:pt x="3740" y="1485"/>
                </a:lnTo>
                <a:lnTo>
                  <a:pt x="3780" y="1428"/>
                </a:lnTo>
                <a:lnTo>
                  <a:pt x="3814" y="1368"/>
                </a:lnTo>
                <a:lnTo>
                  <a:pt x="3843" y="1304"/>
                </a:lnTo>
                <a:lnTo>
                  <a:pt x="3866" y="1237"/>
                </a:lnTo>
                <a:lnTo>
                  <a:pt x="3883" y="1168"/>
                </a:lnTo>
                <a:lnTo>
                  <a:pt x="3893" y="1096"/>
                </a:lnTo>
                <a:lnTo>
                  <a:pt x="3897" y="1022"/>
                </a:lnTo>
                <a:lnTo>
                  <a:pt x="3893" y="948"/>
                </a:lnTo>
                <a:lnTo>
                  <a:pt x="3883" y="877"/>
                </a:lnTo>
                <a:lnTo>
                  <a:pt x="3866" y="807"/>
                </a:lnTo>
                <a:lnTo>
                  <a:pt x="3843" y="741"/>
                </a:lnTo>
                <a:lnTo>
                  <a:pt x="3814" y="677"/>
                </a:lnTo>
                <a:lnTo>
                  <a:pt x="3780" y="615"/>
                </a:lnTo>
                <a:lnTo>
                  <a:pt x="3740" y="559"/>
                </a:lnTo>
                <a:lnTo>
                  <a:pt x="3695" y="505"/>
                </a:lnTo>
                <a:lnTo>
                  <a:pt x="3646" y="456"/>
                </a:lnTo>
                <a:lnTo>
                  <a:pt x="3593" y="412"/>
                </a:lnTo>
                <a:lnTo>
                  <a:pt x="3537" y="372"/>
                </a:lnTo>
                <a:lnTo>
                  <a:pt x="3476" y="338"/>
                </a:lnTo>
                <a:lnTo>
                  <a:pt x="3412" y="310"/>
                </a:lnTo>
                <a:lnTo>
                  <a:pt x="3346" y="286"/>
                </a:lnTo>
                <a:lnTo>
                  <a:pt x="3276" y="269"/>
                </a:lnTo>
                <a:lnTo>
                  <a:pt x="3204" y="259"/>
                </a:lnTo>
                <a:lnTo>
                  <a:pt x="3131" y="256"/>
                </a:lnTo>
                <a:close/>
                <a:moveTo>
                  <a:pt x="853" y="220"/>
                </a:moveTo>
                <a:lnTo>
                  <a:pt x="896" y="224"/>
                </a:lnTo>
                <a:lnTo>
                  <a:pt x="935" y="234"/>
                </a:lnTo>
                <a:lnTo>
                  <a:pt x="973" y="250"/>
                </a:lnTo>
                <a:lnTo>
                  <a:pt x="1008" y="270"/>
                </a:lnTo>
                <a:lnTo>
                  <a:pt x="1038" y="296"/>
                </a:lnTo>
                <a:lnTo>
                  <a:pt x="1064" y="327"/>
                </a:lnTo>
                <a:lnTo>
                  <a:pt x="1085" y="361"/>
                </a:lnTo>
                <a:lnTo>
                  <a:pt x="1101" y="398"/>
                </a:lnTo>
                <a:lnTo>
                  <a:pt x="1111" y="439"/>
                </a:lnTo>
                <a:lnTo>
                  <a:pt x="1114" y="482"/>
                </a:lnTo>
                <a:lnTo>
                  <a:pt x="1111" y="523"/>
                </a:lnTo>
                <a:lnTo>
                  <a:pt x="1101" y="564"/>
                </a:lnTo>
                <a:lnTo>
                  <a:pt x="1085" y="601"/>
                </a:lnTo>
                <a:lnTo>
                  <a:pt x="1064" y="635"/>
                </a:lnTo>
                <a:lnTo>
                  <a:pt x="1038" y="666"/>
                </a:lnTo>
                <a:lnTo>
                  <a:pt x="1008" y="692"/>
                </a:lnTo>
                <a:lnTo>
                  <a:pt x="973" y="712"/>
                </a:lnTo>
                <a:lnTo>
                  <a:pt x="935" y="728"/>
                </a:lnTo>
                <a:lnTo>
                  <a:pt x="896" y="738"/>
                </a:lnTo>
                <a:lnTo>
                  <a:pt x="853" y="742"/>
                </a:lnTo>
                <a:lnTo>
                  <a:pt x="811" y="738"/>
                </a:lnTo>
                <a:lnTo>
                  <a:pt x="771" y="728"/>
                </a:lnTo>
                <a:lnTo>
                  <a:pt x="733" y="712"/>
                </a:lnTo>
                <a:lnTo>
                  <a:pt x="700" y="692"/>
                </a:lnTo>
                <a:lnTo>
                  <a:pt x="669" y="666"/>
                </a:lnTo>
                <a:lnTo>
                  <a:pt x="643" y="635"/>
                </a:lnTo>
                <a:lnTo>
                  <a:pt x="621" y="601"/>
                </a:lnTo>
                <a:lnTo>
                  <a:pt x="605" y="564"/>
                </a:lnTo>
                <a:lnTo>
                  <a:pt x="595" y="523"/>
                </a:lnTo>
                <a:lnTo>
                  <a:pt x="593" y="482"/>
                </a:lnTo>
                <a:lnTo>
                  <a:pt x="595" y="439"/>
                </a:lnTo>
                <a:lnTo>
                  <a:pt x="605" y="398"/>
                </a:lnTo>
                <a:lnTo>
                  <a:pt x="621" y="361"/>
                </a:lnTo>
                <a:lnTo>
                  <a:pt x="643" y="327"/>
                </a:lnTo>
                <a:lnTo>
                  <a:pt x="669" y="296"/>
                </a:lnTo>
                <a:lnTo>
                  <a:pt x="700" y="270"/>
                </a:lnTo>
                <a:lnTo>
                  <a:pt x="733" y="250"/>
                </a:lnTo>
                <a:lnTo>
                  <a:pt x="771" y="234"/>
                </a:lnTo>
                <a:lnTo>
                  <a:pt x="811" y="224"/>
                </a:lnTo>
                <a:lnTo>
                  <a:pt x="853" y="220"/>
                </a:lnTo>
                <a:close/>
                <a:moveTo>
                  <a:pt x="3131" y="140"/>
                </a:moveTo>
                <a:lnTo>
                  <a:pt x="3211" y="144"/>
                </a:lnTo>
                <a:lnTo>
                  <a:pt x="3289" y="154"/>
                </a:lnTo>
                <a:lnTo>
                  <a:pt x="3364" y="171"/>
                </a:lnTo>
                <a:lnTo>
                  <a:pt x="3438" y="196"/>
                </a:lnTo>
                <a:lnTo>
                  <a:pt x="3508" y="225"/>
                </a:lnTo>
                <a:lnTo>
                  <a:pt x="3575" y="261"/>
                </a:lnTo>
                <a:lnTo>
                  <a:pt x="3639" y="301"/>
                </a:lnTo>
                <a:lnTo>
                  <a:pt x="3698" y="348"/>
                </a:lnTo>
                <a:lnTo>
                  <a:pt x="3753" y="398"/>
                </a:lnTo>
                <a:lnTo>
                  <a:pt x="3805" y="455"/>
                </a:lnTo>
                <a:lnTo>
                  <a:pt x="3850" y="514"/>
                </a:lnTo>
                <a:lnTo>
                  <a:pt x="3892" y="577"/>
                </a:lnTo>
                <a:lnTo>
                  <a:pt x="3927" y="644"/>
                </a:lnTo>
                <a:lnTo>
                  <a:pt x="3957" y="715"/>
                </a:lnTo>
                <a:lnTo>
                  <a:pt x="3980" y="787"/>
                </a:lnTo>
                <a:lnTo>
                  <a:pt x="3997" y="863"/>
                </a:lnTo>
                <a:lnTo>
                  <a:pt x="4008" y="942"/>
                </a:lnTo>
                <a:lnTo>
                  <a:pt x="4012" y="1022"/>
                </a:lnTo>
                <a:lnTo>
                  <a:pt x="4008" y="1102"/>
                </a:lnTo>
                <a:lnTo>
                  <a:pt x="3997" y="1180"/>
                </a:lnTo>
                <a:lnTo>
                  <a:pt x="3980" y="1256"/>
                </a:lnTo>
                <a:lnTo>
                  <a:pt x="3957" y="1329"/>
                </a:lnTo>
                <a:lnTo>
                  <a:pt x="3927" y="1400"/>
                </a:lnTo>
                <a:lnTo>
                  <a:pt x="3892" y="1466"/>
                </a:lnTo>
                <a:lnTo>
                  <a:pt x="3850" y="1530"/>
                </a:lnTo>
                <a:lnTo>
                  <a:pt x="3805" y="1590"/>
                </a:lnTo>
                <a:lnTo>
                  <a:pt x="3753" y="1646"/>
                </a:lnTo>
                <a:lnTo>
                  <a:pt x="3698" y="1696"/>
                </a:lnTo>
                <a:lnTo>
                  <a:pt x="3639" y="1743"/>
                </a:lnTo>
                <a:lnTo>
                  <a:pt x="3575" y="1783"/>
                </a:lnTo>
                <a:lnTo>
                  <a:pt x="3508" y="1819"/>
                </a:lnTo>
                <a:lnTo>
                  <a:pt x="3438" y="1848"/>
                </a:lnTo>
                <a:lnTo>
                  <a:pt x="3364" y="1873"/>
                </a:lnTo>
                <a:lnTo>
                  <a:pt x="3289" y="1890"/>
                </a:lnTo>
                <a:lnTo>
                  <a:pt x="3211" y="1900"/>
                </a:lnTo>
                <a:lnTo>
                  <a:pt x="3131" y="1903"/>
                </a:lnTo>
                <a:lnTo>
                  <a:pt x="3050" y="1900"/>
                </a:lnTo>
                <a:lnTo>
                  <a:pt x="2972" y="1890"/>
                </a:lnTo>
                <a:lnTo>
                  <a:pt x="2896" y="1873"/>
                </a:lnTo>
                <a:lnTo>
                  <a:pt x="2823" y="1848"/>
                </a:lnTo>
                <a:lnTo>
                  <a:pt x="2753" y="1819"/>
                </a:lnTo>
                <a:lnTo>
                  <a:pt x="2685" y="1783"/>
                </a:lnTo>
                <a:lnTo>
                  <a:pt x="2623" y="1743"/>
                </a:lnTo>
                <a:lnTo>
                  <a:pt x="2563" y="1696"/>
                </a:lnTo>
                <a:lnTo>
                  <a:pt x="2507" y="1646"/>
                </a:lnTo>
                <a:lnTo>
                  <a:pt x="2457" y="1589"/>
                </a:lnTo>
                <a:lnTo>
                  <a:pt x="2410" y="1530"/>
                </a:lnTo>
                <a:lnTo>
                  <a:pt x="2370" y="1466"/>
                </a:lnTo>
                <a:lnTo>
                  <a:pt x="2334" y="1400"/>
                </a:lnTo>
                <a:lnTo>
                  <a:pt x="2305" y="1329"/>
                </a:lnTo>
                <a:lnTo>
                  <a:pt x="2280" y="1256"/>
                </a:lnTo>
                <a:lnTo>
                  <a:pt x="2263" y="1180"/>
                </a:lnTo>
                <a:lnTo>
                  <a:pt x="2252" y="1102"/>
                </a:lnTo>
                <a:lnTo>
                  <a:pt x="2250" y="1022"/>
                </a:lnTo>
                <a:lnTo>
                  <a:pt x="2252" y="942"/>
                </a:lnTo>
                <a:lnTo>
                  <a:pt x="2263" y="863"/>
                </a:lnTo>
                <a:lnTo>
                  <a:pt x="2280" y="787"/>
                </a:lnTo>
                <a:lnTo>
                  <a:pt x="2305" y="715"/>
                </a:lnTo>
                <a:lnTo>
                  <a:pt x="2334" y="644"/>
                </a:lnTo>
                <a:lnTo>
                  <a:pt x="2370" y="577"/>
                </a:lnTo>
                <a:lnTo>
                  <a:pt x="2410" y="514"/>
                </a:lnTo>
                <a:lnTo>
                  <a:pt x="2457" y="455"/>
                </a:lnTo>
                <a:lnTo>
                  <a:pt x="2507" y="398"/>
                </a:lnTo>
                <a:lnTo>
                  <a:pt x="2563" y="348"/>
                </a:lnTo>
                <a:lnTo>
                  <a:pt x="2623" y="301"/>
                </a:lnTo>
                <a:lnTo>
                  <a:pt x="2685" y="261"/>
                </a:lnTo>
                <a:lnTo>
                  <a:pt x="2753" y="225"/>
                </a:lnTo>
                <a:lnTo>
                  <a:pt x="2823" y="196"/>
                </a:lnTo>
                <a:lnTo>
                  <a:pt x="2896" y="171"/>
                </a:lnTo>
                <a:lnTo>
                  <a:pt x="2972" y="154"/>
                </a:lnTo>
                <a:lnTo>
                  <a:pt x="3050" y="144"/>
                </a:lnTo>
                <a:lnTo>
                  <a:pt x="3131" y="140"/>
                </a:lnTo>
                <a:close/>
                <a:moveTo>
                  <a:pt x="853" y="122"/>
                </a:moveTo>
                <a:lnTo>
                  <a:pt x="778" y="126"/>
                </a:lnTo>
                <a:lnTo>
                  <a:pt x="706" y="137"/>
                </a:lnTo>
                <a:lnTo>
                  <a:pt x="636" y="155"/>
                </a:lnTo>
                <a:lnTo>
                  <a:pt x="568" y="180"/>
                </a:lnTo>
                <a:lnTo>
                  <a:pt x="504" y="210"/>
                </a:lnTo>
                <a:lnTo>
                  <a:pt x="444" y="247"/>
                </a:lnTo>
                <a:lnTo>
                  <a:pt x="388" y="289"/>
                </a:lnTo>
                <a:lnTo>
                  <a:pt x="336" y="337"/>
                </a:lnTo>
                <a:lnTo>
                  <a:pt x="290" y="388"/>
                </a:lnTo>
                <a:lnTo>
                  <a:pt x="247" y="445"/>
                </a:lnTo>
                <a:lnTo>
                  <a:pt x="210" y="505"/>
                </a:lnTo>
                <a:lnTo>
                  <a:pt x="179" y="569"/>
                </a:lnTo>
                <a:lnTo>
                  <a:pt x="155" y="636"/>
                </a:lnTo>
                <a:lnTo>
                  <a:pt x="137" y="706"/>
                </a:lnTo>
                <a:lnTo>
                  <a:pt x="126" y="779"/>
                </a:lnTo>
                <a:lnTo>
                  <a:pt x="122" y="854"/>
                </a:lnTo>
                <a:lnTo>
                  <a:pt x="125" y="921"/>
                </a:lnTo>
                <a:lnTo>
                  <a:pt x="135" y="989"/>
                </a:lnTo>
                <a:lnTo>
                  <a:pt x="150" y="1053"/>
                </a:lnTo>
                <a:lnTo>
                  <a:pt x="171" y="1115"/>
                </a:lnTo>
                <a:lnTo>
                  <a:pt x="196" y="1174"/>
                </a:lnTo>
                <a:lnTo>
                  <a:pt x="227" y="1231"/>
                </a:lnTo>
                <a:lnTo>
                  <a:pt x="263" y="1285"/>
                </a:lnTo>
                <a:lnTo>
                  <a:pt x="303" y="1335"/>
                </a:lnTo>
                <a:lnTo>
                  <a:pt x="347" y="1380"/>
                </a:lnTo>
                <a:lnTo>
                  <a:pt x="346" y="1359"/>
                </a:lnTo>
                <a:lnTo>
                  <a:pt x="346" y="1342"/>
                </a:lnTo>
                <a:lnTo>
                  <a:pt x="345" y="1329"/>
                </a:lnTo>
                <a:lnTo>
                  <a:pt x="346" y="1274"/>
                </a:lnTo>
                <a:lnTo>
                  <a:pt x="352" y="1222"/>
                </a:lnTo>
                <a:lnTo>
                  <a:pt x="363" y="1173"/>
                </a:lnTo>
                <a:lnTo>
                  <a:pt x="378" y="1127"/>
                </a:lnTo>
                <a:lnTo>
                  <a:pt x="398" y="1086"/>
                </a:lnTo>
                <a:lnTo>
                  <a:pt x="420" y="1046"/>
                </a:lnTo>
                <a:lnTo>
                  <a:pt x="444" y="1010"/>
                </a:lnTo>
                <a:lnTo>
                  <a:pt x="471" y="976"/>
                </a:lnTo>
                <a:lnTo>
                  <a:pt x="500" y="946"/>
                </a:lnTo>
                <a:lnTo>
                  <a:pt x="528" y="917"/>
                </a:lnTo>
                <a:lnTo>
                  <a:pt x="556" y="893"/>
                </a:lnTo>
                <a:lnTo>
                  <a:pt x="584" y="870"/>
                </a:lnTo>
                <a:lnTo>
                  <a:pt x="611" y="850"/>
                </a:lnTo>
                <a:lnTo>
                  <a:pt x="637" y="833"/>
                </a:lnTo>
                <a:lnTo>
                  <a:pt x="659" y="818"/>
                </a:lnTo>
                <a:lnTo>
                  <a:pt x="680" y="806"/>
                </a:lnTo>
                <a:lnTo>
                  <a:pt x="686" y="802"/>
                </a:lnTo>
                <a:lnTo>
                  <a:pt x="692" y="800"/>
                </a:lnTo>
                <a:lnTo>
                  <a:pt x="723" y="781"/>
                </a:lnTo>
                <a:lnTo>
                  <a:pt x="756" y="766"/>
                </a:lnTo>
                <a:lnTo>
                  <a:pt x="789" y="757"/>
                </a:lnTo>
                <a:lnTo>
                  <a:pt x="790" y="757"/>
                </a:lnTo>
                <a:lnTo>
                  <a:pt x="853" y="823"/>
                </a:lnTo>
                <a:lnTo>
                  <a:pt x="918" y="758"/>
                </a:lnTo>
                <a:lnTo>
                  <a:pt x="951" y="768"/>
                </a:lnTo>
                <a:lnTo>
                  <a:pt x="983" y="781"/>
                </a:lnTo>
                <a:lnTo>
                  <a:pt x="1014" y="800"/>
                </a:lnTo>
                <a:lnTo>
                  <a:pt x="1020" y="802"/>
                </a:lnTo>
                <a:lnTo>
                  <a:pt x="1027" y="806"/>
                </a:lnTo>
                <a:lnTo>
                  <a:pt x="1047" y="818"/>
                </a:lnTo>
                <a:lnTo>
                  <a:pt x="1070" y="833"/>
                </a:lnTo>
                <a:lnTo>
                  <a:pt x="1096" y="851"/>
                </a:lnTo>
                <a:lnTo>
                  <a:pt x="1123" y="871"/>
                </a:lnTo>
                <a:lnTo>
                  <a:pt x="1151" y="893"/>
                </a:lnTo>
                <a:lnTo>
                  <a:pt x="1179" y="919"/>
                </a:lnTo>
                <a:lnTo>
                  <a:pt x="1209" y="947"/>
                </a:lnTo>
                <a:lnTo>
                  <a:pt x="1237" y="978"/>
                </a:lnTo>
                <a:lnTo>
                  <a:pt x="1263" y="1012"/>
                </a:lnTo>
                <a:lnTo>
                  <a:pt x="1289" y="1049"/>
                </a:lnTo>
                <a:lnTo>
                  <a:pt x="1311" y="1089"/>
                </a:lnTo>
                <a:lnTo>
                  <a:pt x="1329" y="1132"/>
                </a:lnTo>
                <a:lnTo>
                  <a:pt x="1344" y="1178"/>
                </a:lnTo>
                <a:lnTo>
                  <a:pt x="1355" y="1227"/>
                </a:lnTo>
                <a:lnTo>
                  <a:pt x="1361" y="1280"/>
                </a:lnTo>
                <a:lnTo>
                  <a:pt x="1360" y="1336"/>
                </a:lnTo>
                <a:lnTo>
                  <a:pt x="1360" y="1347"/>
                </a:lnTo>
                <a:lnTo>
                  <a:pt x="1359" y="1363"/>
                </a:lnTo>
                <a:lnTo>
                  <a:pt x="1359" y="1382"/>
                </a:lnTo>
                <a:lnTo>
                  <a:pt x="1403" y="1335"/>
                </a:lnTo>
                <a:lnTo>
                  <a:pt x="1442" y="1285"/>
                </a:lnTo>
                <a:lnTo>
                  <a:pt x="1479" y="1232"/>
                </a:lnTo>
                <a:lnTo>
                  <a:pt x="1510" y="1174"/>
                </a:lnTo>
                <a:lnTo>
                  <a:pt x="1535" y="1115"/>
                </a:lnTo>
                <a:lnTo>
                  <a:pt x="1556" y="1053"/>
                </a:lnTo>
                <a:lnTo>
                  <a:pt x="1572" y="989"/>
                </a:lnTo>
                <a:lnTo>
                  <a:pt x="1581" y="921"/>
                </a:lnTo>
                <a:lnTo>
                  <a:pt x="1584" y="854"/>
                </a:lnTo>
                <a:lnTo>
                  <a:pt x="1581" y="779"/>
                </a:lnTo>
                <a:lnTo>
                  <a:pt x="1570" y="706"/>
                </a:lnTo>
                <a:lnTo>
                  <a:pt x="1551" y="636"/>
                </a:lnTo>
                <a:lnTo>
                  <a:pt x="1527" y="569"/>
                </a:lnTo>
                <a:lnTo>
                  <a:pt x="1496" y="505"/>
                </a:lnTo>
                <a:lnTo>
                  <a:pt x="1459" y="445"/>
                </a:lnTo>
                <a:lnTo>
                  <a:pt x="1418" y="388"/>
                </a:lnTo>
                <a:lnTo>
                  <a:pt x="1370" y="337"/>
                </a:lnTo>
                <a:lnTo>
                  <a:pt x="1318" y="289"/>
                </a:lnTo>
                <a:lnTo>
                  <a:pt x="1262" y="247"/>
                </a:lnTo>
                <a:lnTo>
                  <a:pt x="1202" y="210"/>
                </a:lnTo>
                <a:lnTo>
                  <a:pt x="1138" y="180"/>
                </a:lnTo>
                <a:lnTo>
                  <a:pt x="1070" y="155"/>
                </a:lnTo>
                <a:lnTo>
                  <a:pt x="1000" y="137"/>
                </a:lnTo>
                <a:lnTo>
                  <a:pt x="928" y="126"/>
                </a:lnTo>
                <a:lnTo>
                  <a:pt x="853" y="122"/>
                </a:lnTo>
                <a:close/>
                <a:moveTo>
                  <a:pt x="853" y="0"/>
                </a:moveTo>
                <a:lnTo>
                  <a:pt x="935" y="4"/>
                </a:lnTo>
                <a:lnTo>
                  <a:pt x="1015" y="15"/>
                </a:lnTo>
                <a:lnTo>
                  <a:pt x="1092" y="34"/>
                </a:lnTo>
                <a:lnTo>
                  <a:pt x="1167" y="59"/>
                </a:lnTo>
                <a:lnTo>
                  <a:pt x="1238" y="91"/>
                </a:lnTo>
                <a:lnTo>
                  <a:pt x="1306" y="131"/>
                </a:lnTo>
                <a:lnTo>
                  <a:pt x="1368" y="173"/>
                </a:lnTo>
                <a:lnTo>
                  <a:pt x="1429" y="224"/>
                </a:lnTo>
                <a:lnTo>
                  <a:pt x="1483" y="278"/>
                </a:lnTo>
                <a:lnTo>
                  <a:pt x="1532" y="337"/>
                </a:lnTo>
                <a:lnTo>
                  <a:pt x="1576" y="401"/>
                </a:lnTo>
                <a:lnTo>
                  <a:pt x="1614" y="468"/>
                </a:lnTo>
                <a:lnTo>
                  <a:pt x="1646" y="539"/>
                </a:lnTo>
                <a:lnTo>
                  <a:pt x="1672" y="614"/>
                </a:lnTo>
                <a:lnTo>
                  <a:pt x="1691" y="692"/>
                </a:lnTo>
                <a:lnTo>
                  <a:pt x="1702" y="771"/>
                </a:lnTo>
                <a:lnTo>
                  <a:pt x="1706" y="854"/>
                </a:lnTo>
                <a:lnTo>
                  <a:pt x="1702" y="936"/>
                </a:lnTo>
                <a:lnTo>
                  <a:pt x="1691" y="1016"/>
                </a:lnTo>
                <a:lnTo>
                  <a:pt x="1672" y="1093"/>
                </a:lnTo>
                <a:lnTo>
                  <a:pt x="1646" y="1167"/>
                </a:lnTo>
                <a:lnTo>
                  <a:pt x="1614" y="1238"/>
                </a:lnTo>
                <a:lnTo>
                  <a:pt x="1576" y="1305"/>
                </a:lnTo>
                <a:lnTo>
                  <a:pt x="1532" y="1369"/>
                </a:lnTo>
                <a:lnTo>
                  <a:pt x="1483" y="1428"/>
                </a:lnTo>
                <a:lnTo>
                  <a:pt x="1429" y="1483"/>
                </a:lnTo>
                <a:lnTo>
                  <a:pt x="1368" y="1533"/>
                </a:lnTo>
                <a:lnTo>
                  <a:pt x="1306" y="1577"/>
                </a:lnTo>
                <a:lnTo>
                  <a:pt x="1238" y="1615"/>
                </a:lnTo>
                <a:lnTo>
                  <a:pt x="1167" y="1647"/>
                </a:lnTo>
                <a:lnTo>
                  <a:pt x="1092" y="1673"/>
                </a:lnTo>
                <a:lnTo>
                  <a:pt x="1015" y="1691"/>
                </a:lnTo>
                <a:lnTo>
                  <a:pt x="935" y="1703"/>
                </a:lnTo>
                <a:lnTo>
                  <a:pt x="853" y="1707"/>
                </a:lnTo>
                <a:lnTo>
                  <a:pt x="771" y="1703"/>
                </a:lnTo>
                <a:lnTo>
                  <a:pt x="691" y="1691"/>
                </a:lnTo>
                <a:lnTo>
                  <a:pt x="614" y="1673"/>
                </a:lnTo>
                <a:lnTo>
                  <a:pt x="540" y="1647"/>
                </a:lnTo>
                <a:lnTo>
                  <a:pt x="469" y="1615"/>
                </a:lnTo>
                <a:lnTo>
                  <a:pt x="401" y="1577"/>
                </a:lnTo>
                <a:lnTo>
                  <a:pt x="338" y="1533"/>
                </a:lnTo>
                <a:lnTo>
                  <a:pt x="279" y="1483"/>
                </a:lnTo>
                <a:lnTo>
                  <a:pt x="223" y="1428"/>
                </a:lnTo>
                <a:lnTo>
                  <a:pt x="174" y="1369"/>
                </a:lnTo>
                <a:lnTo>
                  <a:pt x="130" y="1305"/>
                </a:lnTo>
                <a:lnTo>
                  <a:pt x="92" y="1238"/>
                </a:lnTo>
                <a:lnTo>
                  <a:pt x="60" y="1167"/>
                </a:lnTo>
                <a:lnTo>
                  <a:pt x="34" y="1093"/>
                </a:lnTo>
                <a:lnTo>
                  <a:pt x="16" y="1016"/>
                </a:lnTo>
                <a:lnTo>
                  <a:pt x="4" y="936"/>
                </a:lnTo>
                <a:lnTo>
                  <a:pt x="0" y="854"/>
                </a:lnTo>
                <a:lnTo>
                  <a:pt x="4" y="771"/>
                </a:lnTo>
                <a:lnTo>
                  <a:pt x="16" y="692"/>
                </a:lnTo>
                <a:lnTo>
                  <a:pt x="34" y="614"/>
                </a:lnTo>
                <a:lnTo>
                  <a:pt x="60" y="539"/>
                </a:lnTo>
                <a:lnTo>
                  <a:pt x="92" y="468"/>
                </a:lnTo>
                <a:lnTo>
                  <a:pt x="130" y="401"/>
                </a:lnTo>
                <a:lnTo>
                  <a:pt x="174" y="337"/>
                </a:lnTo>
                <a:lnTo>
                  <a:pt x="223" y="278"/>
                </a:lnTo>
                <a:lnTo>
                  <a:pt x="279" y="224"/>
                </a:lnTo>
                <a:lnTo>
                  <a:pt x="338" y="173"/>
                </a:lnTo>
                <a:lnTo>
                  <a:pt x="401" y="131"/>
                </a:lnTo>
                <a:lnTo>
                  <a:pt x="469" y="91"/>
                </a:lnTo>
                <a:lnTo>
                  <a:pt x="540" y="59"/>
                </a:lnTo>
                <a:lnTo>
                  <a:pt x="614" y="34"/>
                </a:lnTo>
                <a:lnTo>
                  <a:pt x="691" y="15"/>
                </a:lnTo>
                <a:lnTo>
                  <a:pt x="771" y="4"/>
                </a:lnTo>
                <a:lnTo>
                  <a:pt x="853" y="0"/>
                </a:lnTo>
                <a:lnTo>
                  <a:pt x="85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F281D4-C35F-4AC5-8A70-758022C55C9E}"/>
              </a:ext>
            </a:extLst>
          </p:cNvPr>
          <p:cNvSpPr txBox="1"/>
          <p:nvPr/>
        </p:nvSpPr>
        <p:spPr>
          <a:xfrm>
            <a:off x="3435771" y="3481007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$ 0.01/</a:t>
            </a:r>
            <a:r>
              <a:rPr lang="en-US" b="1" dirty="0" err="1">
                <a:solidFill>
                  <a:schemeClr val="bg1"/>
                </a:solidFill>
              </a:rPr>
              <a:t>lb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D30A11-8102-447B-81BC-0FF07B559408}"/>
              </a:ext>
            </a:extLst>
          </p:cNvPr>
          <p:cNvSpPr txBox="1"/>
          <p:nvPr/>
        </p:nvSpPr>
        <p:spPr>
          <a:xfrm>
            <a:off x="1894815" y="2875002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$ 0.01/</a:t>
            </a:r>
            <a:r>
              <a:rPr lang="en-US" b="1" dirty="0" err="1">
                <a:solidFill>
                  <a:schemeClr val="bg1"/>
                </a:solidFill>
              </a:rPr>
              <a:t>lb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E318D8-5D03-43FF-85BE-5FD3FADCF30F}"/>
              </a:ext>
            </a:extLst>
          </p:cNvPr>
          <p:cNvSpPr txBox="1"/>
          <p:nvPr/>
        </p:nvSpPr>
        <p:spPr>
          <a:xfrm>
            <a:off x="2010579" y="4338242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$ 0.01/</a:t>
            </a:r>
            <a:r>
              <a:rPr lang="en-US" b="1" dirty="0" err="1">
                <a:solidFill>
                  <a:schemeClr val="bg1"/>
                </a:solidFill>
              </a:rPr>
              <a:t>lb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B236EDF2-3D69-4DAF-8471-33A63E5CB082}"/>
              </a:ext>
            </a:extLst>
          </p:cNvPr>
          <p:cNvSpPr/>
          <p:nvPr/>
        </p:nvSpPr>
        <p:spPr>
          <a:xfrm>
            <a:off x="4473547" y="3496763"/>
            <a:ext cx="190918" cy="25997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AA5D14B0-4A8A-4AFC-82C4-55734B09032C}"/>
              </a:ext>
            </a:extLst>
          </p:cNvPr>
          <p:cNvSpPr/>
          <p:nvPr/>
        </p:nvSpPr>
        <p:spPr>
          <a:xfrm>
            <a:off x="2668746" y="2622890"/>
            <a:ext cx="190918" cy="25997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5AA81525-4155-466A-9A7E-8FA8A3947EE6}"/>
              </a:ext>
            </a:extLst>
          </p:cNvPr>
          <p:cNvSpPr/>
          <p:nvPr/>
        </p:nvSpPr>
        <p:spPr>
          <a:xfrm>
            <a:off x="2457523" y="4756071"/>
            <a:ext cx="190918" cy="25997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15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 rot="21224235" flipH="1">
            <a:off x="850250" y="3706812"/>
            <a:ext cx="2048270" cy="1996773"/>
            <a:chOff x="4275748" y="1323417"/>
            <a:chExt cx="2276420" cy="221918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8-Point Star 18"/>
            <p:cNvSpPr/>
            <p:nvPr/>
          </p:nvSpPr>
          <p:spPr>
            <a:xfrm rot="1200000">
              <a:off x="4275748" y="1323417"/>
              <a:ext cx="2219186" cy="2219186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8-Point Star 6"/>
            <p:cNvSpPr>
              <a:spLocks noChangeAspect="1"/>
            </p:cNvSpPr>
            <p:nvPr/>
          </p:nvSpPr>
          <p:spPr>
            <a:xfrm rot="1200000">
              <a:off x="4317462" y="1365131"/>
              <a:ext cx="2135758" cy="2135758"/>
            </a:xfrm>
            <a:custGeom>
              <a:avLst/>
              <a:gdLst/>
              <a:ahLst/>
              <a:cxnLst/>
              <a:rect l="l" t="t" r="r" b="b"/>
              <a:pathLst>
                <a:path w="1874520" h="1874520">
                  <a:moveTo>
                    <a:pt x="739496" y="595923"/>
                  </a:moveTo>
                  <a:cubicBezTo>
                    <a:pt x="550981" y="705145"/>
                    <a:pt x="486701" y="946509"/>
                    <a:pt x="595923" y="1135024"/>
                  </a:cubicBezTo>
                  <a:cubicBezTo>
                    <a:pt x="705145" y="1323539"/>
                    <a:pt x="946509" y="1387819"/>
                    <a:pt x="1135024" y="1278597"/>
                  </a:cubicBezTo>
                  <a:cubicBezTo>
                    <a:pt x="1323539" y="1169375"/>
                    <a:pt x="1387819" y="928011"/>
                    <a:pt x="1278597" y="739496"/>
                  </a:cubicBezTo>
                  <a:cubicBezTo>
                    <a:pt x="1169375" y="550981"/>
                    <a:pt x="928011" y="486701"/>
                    <a:pt x="739496" y="595923"/>
                  </a:cubicBezTo>
                  <a:close/>
                  <a:moveTo>
                    <a:pt x="349309" y="212809"/>
                  </a:moveTo>
                  <a:lnTo>
                    <a:pt x="549487" y="318071"/>
                  </a:lnTo>
                  <a:cubicBezTo>
                    <a:pt x="558730" y="311181"/>
                    <a:pt x="568662" y="305287"/>
                    <a:pt x="578782" y="299598"/>
                  </a:cubicBezTo>
                  <a:cubicBezTo>
                    <a:pt x="640907" y="264673"/>
                    <a:pt x="705951" y="239798"/>
                    <a:pt x="772822" y="227822"/>
                  </a:cubicBezTo>
                  <a:lnTo>
                    <a:pt x="842125" y="4804"/>
                  </a:lnTo>
                  <a:lnTo>
                    <a:pt x="937260" y="0"/>
                  </a:lnTo>
                  <a:cubicBezTo>
                    <a:pt x="969377" y="0"/>
                    <a:pt x="1001116" y="1615"/>
                    <a:pt x="1032398" y="4804"/>
                  </a:cubicBezTo>
                  <a:lnTo>
                    <a:pt x="1101417" y="226909"/>
                  </a:lnTo>
                  <a:cubicBezTo>
                    <a:pt x="1180333" y="242653"/>
                    <a:pt x="1255615" y="273607"/>
                    <a:pt x="1322618" y="319342"/>
                  </a:cubicBezTo>
                  <a:lnTo>
                    <a:pt x="1525213" y="212810"/>
                  </a:lnTo>
                  <a:cubicBezTo>
                    <a:pt x="1578197" y="250355"/>
                    <a:pt x="1624168" y="296326"/>
                    <a:pt x="1661713" y="349310"/>
                  </a:cubicBezTo>
                  <a:lnTo>
                    <a:pt x="1556452" y="549486"/>
                  </a:lnTo>
                  <a:cubicBezTo>
                    <a:pt x="1563341" y="558729"/>
                    <a:pt x="1569235" y="568662"/>
                    <a:pt x="1574924" y="578781"/>
                  </a:cubicBezTo>
                  <a:cubicBezTo>
                    <a:pt x="1609849" y="640906"/>
                    <a:pt x="1634724" y="705951"/>
                    <a:pt x="1646701" y="772822"/>
                  </a:cubicBezTo>
                  <a:lnTo>
                    <a:pt x="1869716" y="842124"/>
                  </a:lnTo>
                  <a:lnTo>
                    <a:pt x="1874520" y="937260"/>
                  </a:lnTo>
                  <a:cubicBezTo>
                    <a:pt x="1874520" y="969377"/>
                    <a:pt x="1872905" y="1001117"/>
                    <a:pt x="1869716" y="1032399"/>
                  </a:cubicBezTo>
                  <a:lnTo>
                    <a:pt x="1647613" y="1101417"/>
                  </a:lnTo>
                  <a:cubicBezTo>
                    <a:pt x="1631869" y="1180333"/>
                    <a:pt x="1600915" y="1255615"/>
                    <a:pt x="1555180" y="1322618"/>
                  </a:cubicBezTo>
                  <a:lnTo>
                    <a:pt x="1661712" y="1525211"/>
                  </a:lnTo>
                  <a:cubicBezTo>
                    <a:pt x="1624167" y="1578195"/>
                    <a:pt x="1578196" y="1624166"/>
                    <a:pt x="1525211" y="1661712"/>
                  </a:cubicBezTo>
                  <a:lnTo>
                    <a:pt x="1325036" y="1556451"/>
                  </a:lnTo>
                  <a:cubicBezTo>
                    <a:pt x="1315793" y="1563341"/>
                    <a:pt x="1305860" y="1569235"/>
                    <a:pt x="1295741" y="1574924"/>
                  </a:cubicBezTo>
                  <a:cubicBezTo>
                    <a:pt x="1233616" y="1609849"/>
                    <a:pt x="1168571" y="1634724"/>
                    <a:pt x="1101700" y="1646700"/>
                  </a:cubicBezTo>
                  <a:lnTo>
                    <a:pt x="1032398" y="1869716"/>
                  </a:lnTo>
                  <a:lnTo>
                    <a:pt x="937260" y="1874520"/>
                  </a:lnTo>
                  <a:cubicBezTo>
                    <a:pt x="905144" y="1874520"/>
                    <a:pt x="873405" y="1872905"/>
                    <a:pt x="842124" y="1869716"/>
                  </a:cubicBezTo>
                  <a:lnTo>
                    <a:pt x="773105" y="1647612"/>
                  </a:lnTo>
                  <a:cubicBezTo>
                    <a:pt x="694189" y="1631869"/>
                    <a:pt x="618908" y="1600914"/>
                    <a:pt x="551905" y="1555180"/>
                  </a:cubicBezTo>
                  <a:lnTo>
                    <a:pt x="349310" y="1661713"/>
                  </a:lnTo>
                  <a:cubicBezTo>
                    <a:pt x="296326" y="1624168"/>
                    <a:pt x="250355" y="1578197"/>
                    <a:pt x="212810" y="1525212"/>
                  </a:cubicBezTo>
                  <a:lnTo>
                    <a:pt x="318071" y="1325035"/>
                  </a:lnTo>
                  <a:cubicBezTo>
                    <a:pt x="311181" y="1315792"/>
                    <a:pt x="305287" y="1305860"/>
                    <a:pt x="299598" y="1295740"/>
                  </a:cubicBezTo>
                  <a:cubicBezTo>
                    <a:pt x="264673" y="1233616"/>
                    <a:pt x="239799" y="1168571"/>
                    <a:pt x="227822" y="1101700"/>
                  </a:cubicBezTo>
                  <a:lnTo>
                    <a:pt x="4804" y="1032398"/>
                  </a:lnTo>
                  <a:lnTo>
                    <a:pt x="0" y="937260"/>
                  </a:lnTo>
                  <a:cubicBezTo>
                    <a:pt x="0" y="905144"/>
                    <a:pt x="1616" y="873405"/>
                    <a:pt x="4804" y="842124"/>
                  </a:cubicBezTo>
                  <a:lnTo>
                    <a:pt x="226910" y="773105"/>
                  </a:lnTo>
                  <a:cubicBezTo>
                    <a:pt x="242653" y="694189"/>
                    <a:pt x="273608" y="618908"/>
                    <a:pt x="319342" y="551905"/>
                  </a:cubicBezTo>
                  <a:lnTo>
                    <a:pt x="212809" y="349309"/>
                  </a:lnTo>
                  <a:cubicBezTo>
                    <a:pt x="250354" y="296325"/>
                    <a:pt x="296325" y="250354"/>
                    <a:pt x="349309" y="212809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8-Point Star 18"/>
            <p:cNvSpPr/>
            <p:nvPr/>
          </p:nvSpPr>
          <p:spPr>
            <a:xfrm rot="1200000">
              <a:off x="4758995" y="1408628"/>
              <a:ext cx="1793173" cy="1809385"/>
            </a:xfrm>
            <a:custGeom>
              <a:avLst/>
              <a:gdLst/>
              <a:ahLst/>
              <a:cxnLst/>
              <a:rect l="l" t="t" r="r" b="b"/>
              <a:pathLst>
                <a:path w="1793173" h="1809385">
                  <a:moveTo>
                    <a:pt x="540264" y="10286"/>
                  </a:moveTo>
                  <a:lnTo>
                    <a:pt x="683581" y="0"/>
                  </a:lnTo>
                  <a:cubicBezTo>
                    <a:pt x="732193" y="0"/>
                    <a:pt x="780076" y="3126"/>
                    <a:pt x="826897" y="10287"/>
                  </a:cubicBezTo>
                  <a:lnTo>
                    <a:pt x="905875" y="255572"/>
                  </a:lnTo>
                  <a:cubicBezTo>
                    <a:pt x="985136" y="273260"/>
                    <a:pt x="1060829" y="304512"/>
                    <a:pt x="1129415" y="348963"/>
                  </a:cubicBezTo>
                  <a:lnTo>
                    <a:pt x="1359444" y="230987"/>
                  </a:lnTo>
                  <a:cubicBezTo>
                    <a:pt x="1436234" y="288678"/>
                    <a:pt x="1504495" y="356940"/>
                    <a:pt x="1562186" y="433730"/>
                  </a:cubicBezTo>
                  <a:lnTo>
                    <a:pt x="1445926" y="660414"/>
                  </a:lnTo>
                  <a:cubicBezTo>
                    <a:pt x="1449583" y="665192"/>
                    <a:pt x="1452574" y="670389"/>
                    <a:pt x="1455519" y="675628"/>
                  </a:cubicBezTo>
                  <a:cubicBezTo>
                    <a:pt x="1493688" y="743524"/>
                    <a:pt x="1521942" y="814300"/>
                    <a:pt x="1537074" y="887129"/>
                  </a:cubicBezTo>
                  <a:lnTo>
                    <a:pt x="1782887" y="966278"/>
                  </a:lnTo>
                  <a:cubicBezTo>
                    <a:pt x="1790047" y="1013098"/>
                    <a:pt x="1793174" y="1060981"/>
                    <a:pt x="1793173" y="1109593"/>
                  </a:cubicBezTo>
                  <a:cubicBezTo>
                    <a:pt x="1793174" y="1158206"/>
                    <a:pt x="1790047" y="1206089"/>
                    <a:pt x="1782887" y="1252909"/>
                  </a:cubicBezTo>
                  <a:lnTo>
                    <a:pt x="1537604" y="1331887"/>
                  </a:lnTo>
                  <a:cubicBezTo>
                    <a:pt x="1519916" y="1411149"/>
                    <a:pt x="1488663" y="1486842"/>
                    <a:pt x="1444212" y="1555429"/>
                  </a:cubicBezTo>
                  <a:lnTo>
                    <a:pt x="1562186" y="1785457"/>
                  </a:lnTo>
                  <a:lnTo>
                    <a:pt x="1541415" y="1809385"/>
                  </a:lnTo>
                  <a:cubicBezTo>
                    <a:pt x="1282525" y="1763268"/>
                    <a:pt x="1028742" y="1654791"/>
                    <a:pt x="802157" y="1490156"/>
                  </a:cubicBezTo>
                  <a:cubicBezTo>
                    <a:pt x="965712" y="1441296"/>
                    <a:pt x="1084035" y="1289263"/>
                    <a:pt x="1084035" y="1109593"/>
                  </a:cubicBezTo>
                  <a:cubicBezTo>
                    <a:pt x="1084035" y="888428"/>
                    <a:pt x="904746" y="709138"/>
                    <a:pt x="683580" y="709138"/>
                  </a:cubicBezTo>
                  <a:cubicBezTo>
                    <a:pt x="508801" y="709138"/>
                    <a:pt x="360173" y="821108"/>
                    <a:pt x="307122" y="977792"/>
                  </a:cubicBezTo>
                  <a:cubicBezTo>
                    <a:pt x="149161" y="745008"/>
                    <a:pt x="47166" y="492202"/>
                    <a:pt x="0" y="237686"/>
                  </a:cubicBezTo>
                  <a:cubicBezTo>
                    <a:pt x="2290" y="235086"/>
                    <a:pt x="4999" y="233030"/>
                    <a:pt x="7717" y="230988"/>
                  </a:cubicBezTo>
                  <a:lnTo>
                    <a:pt x="234405" y="347249"/>
                  </a:lnTo>
                  <a:cubicBezTo>
                    <a:pt x="239180" y="343592"/>
                    <a:pt x="244378" y="340602"/>
                    <a:pt x="249617" y="337656"/>
                  </a:cubicBezTo>
                  <a:cubicBezTo>
                    <a:pt x="317512" y="299488"/>
                    <a:pt x="388287" y="271234"/>
                    <a:pt x="461115" y="25610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10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 rot="20982165" flipH="1">
            <a:off x="2260152" y="2042581"/>
            <a:ext cx="2563961" cy="2499498"/>
            <a:chOff x="4275748" y="1323417"/>
            <a:chExt cx="2276420" cy="221918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8" name="8-Point Star 18"/>
            <p:cNvSpPr/>
            <p:nvPr/>
          </p:nvSpPr>
          <p:spPr>
            <a:xfrm rot="1200000">
              <a:off x="4275748" y="1323417"/>
              <a:ext cx="2219186" cy="2219186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8-Point Star 6"/>
            <p:cNvSpPr>
              <a:spLocks noChangeAspect="1"/>
            </p:cNvSpPr>
            <p:nvPr/>
          </p:nvSpPr>
          <p:spPr>
            <a:xfrm rot="1200000">
              <a:off x="4317462" y="1365131"/>
              <a:ext cx="2135758" cy="2135758"/>
            </a:xfrm>
            <a:custGeom>
              <a:avLst/>
              <a:gdLst/>
              <a:ahLst/>
              <a:cxnLst/>
              <a:rect l="l" t="t" r="r" b="b"/>
              <a:pathLst>
                <a:path w="1874520" h="1874520">
                  <a:moveTo>
                    <a:pt x="739496" y="595923"/>
                  </a:moveTo>
                  <a:cubicBezTo>
                    <a:pt x="550981" y="705145"/>
                    <a:pt x="486701" y="946509"/>
                    <a:pt x="595923" y="1135024"/>
                  </a:cubicBezTo>
                  <a:cubicBezTo>
                    <a:pt x="705145" y="1323539"/>
                    <a:pt x="946509" y="1387819"/>
                    <a:pt x="1135024" y="1278597"/>
                  </a:cubicBezTo>
                  <a:cubicBezTo>
                    <a:pt x="1323539" y="1169375"/>
                    <a:pt x="1387819" y="928011"/>
                    <a:pt x="1278597" y="739496"/>
                  </a:cubicBezTo>
                  <a:cubicBezTo>
                    <a:pt x="1169375" y="550981"/>
                    <a:pt x="928011" y="486701"/>
                    <a:pt x="739496" y="595923"/>
                  </a:cubicBezTo>
                  <a:close/>
                  <a:moveTo>
                    <a:pt x="349309" y="212809"/>
                  </a:moveTo>
                  <a:lnTo>
                    <a:pt x="549487" y="318071"/>
                  </a:lnTo>
                  <a:cubicBezTo>
                    <a:pt x="558730" y="311181"/>
                    <a:pt x="568662" y="305287"/>
                    <a:pt x="578782" y="299598"/>
                  </a:cubicBezTo>
                  <a:cubicBezTo>
                    <a:pt x="640907" y="264673"/>
                    <a:pt x="705951" y="239798"/>
                    <a:pt x="772822" y="227822"/>
                  </a:cubicBezTo>
                  <a:lnTo>
                    <a:pt x="842125" y="4804"/>
                  </a:lnTo>
                  <a:lnTo>
                    <a:pt x="937260" y="0"/>
                  </a:lnTo>
                  <a:cubicBezTo>
                    <a:pt x="969377" y="0"/>
                    <a:pt x="1001116" y="1615"/>
                    <a:pt x="1032398" y="4804"/>
                  </a:cubicBezTo>
                  <a:lnTo>
                    <a:pt x="1101417" y="226909"/>
                  </a:lnTo>
                  <a:cubicBezTo>
                    <a:pt x="1180333" y="242653"/>
                    <a:pt x="1255615" y="273607"/>
                    <a:pt x="1322618" y="319342"/>
                  </a:cubicBezTo>
                  <a:lnTo>
                    <a:pt x="1525213" y="212810"/>
                  </a:lnTo>
                  <a:cubicBezTo>
                    <a:pt x="1578197" y="250355"/>
                    <a:pt x="1624168" y="296326"/>
                    <a:pt x="1661713" y="349310"/>
                  </a:cubicBezTo>
                  <a:lnTo>
                    <a:pt x="1556452" y="549486"/>
                  </a:lnTo>
                  <a:cubicBezTo>
                    <a:pt x="1563341" y="558729"/>
                    <a:pt x="1569235" y="568662"/>
                    <a:pt x="1574924" y="578781"/>
                  </a:cubicBezTo>
                  <a:cubicBezTo>
                    <a:pt x="1609849" y="640906"/>
                    <a:pt x="1634724" y="705951"/>
                    <a:pt x="1646701" y="772822"/>
                  </a:cubicBezTo>
                  <a:lnTo>
                    <a:pt x="1869716" y="842124"/>
                  </a:lnTo>
                  <a:lnTo>
                    <a:pt x="1874520" y="937260"/>
                  </a:lnTo>
                  <a:cubicBezTo>
                    <a:pt x="1874520" y="969377"/>
                    <a:pt x="1872905" y="1001117"/>
                    <a:pt x="1869716" y="1032399"/>
                  </a:cubicBezTo>
                  <a:lnTo>
                    <a:pt x="1647613" y="1101417"/>
                  </a:lnTo>
                  <a:cubicBezTo>
                    <a:pt x="1631869" y="1180333"/>
                    <a:pt x="1600915" y="1255615"/>
                    <a:pt x="1555180" y="1322618"/>
                  </a:cubicBezTo>
                  <a:lnTo>
                    <a:pt x="1661712" y="1525211"/>
                  </a:lnTo>
                  <a:cubicBezTo>
                    <a:pt x="1624167" y="1578195"/>
                    <a:pt x="1578196" y="1624166"/>
                    <a:pt x="1525211" y="1661712"/>
                  </a:cubicBezTo>
                  <a:lnTo>
                    <a:pt x="1325036" y="1556451"/>
                  </a:lnTo>
                  <a:cubicBezTo>
                    <a:pt x="1315793" y="1563341"/>
                    <a:pt x="1305860" y="1569235"/>
                    <a:pt x="1295741" y="1574924"/>
                  </a:cubicBezTo>
                  <a:cubicBezTo>
                    <a:pt x="1233616" y="1609849"/>
                    <a:pt x="1168571" y="1634724"/>
                    <a:pt x="1101700" y="1646700"/>
                  </a:cubicBezTo>
                  <a:lnTo>
                    <a:pt x="1032398" y="1869716"/>
                  </a:lnTo>
                  <a:lnTo>
                    <a:pt x="937260" y="1874520"/>
                  </a:lnTo>
                  <a:cubicBezTo>
                    <a:pt x="905144" y="1874520"/>
                    <a:pt x="873405" y="1872905"/>
                    <a:pt x="842124" y="1869716"/>
                  </a:cubicBezTo>
                  <a:lnTo>
                    <a:pt x="773105" y="1647612"/>
                  </a:lnTo>
                  <a:cubicBezTo>
                    <a:pt x="694189" y="1631869"/>
                    <a:pt x="618908" y="1600914"/>
                    <a:pt x="551905" y="1555180"/>
                  </a:cubicBezTo>
                  <a:lnTo>
                    <a:pt x="349310" y="1661713"/>
                  </a:lnTo>
                  <a:cubicBezTo>
                    <a:pt x="296326" y="1624168"/>
                    <a:pt x="250355" y="1578197"/>
                    <a:pt x="212810" y="1525212"/>
                  </a:cubicBezTo>
                  <a:lnTo>
                    <a:pt x="318071" y="1325035"/>
                  </a:lnTo>
                  <a:cubicBezTo>
                    <a:pt x="311181" y="1315792"/>
                    <a:pt x="305287" y="1305860"/>
                    <a:pt x="299598" y="1295740"/>
                  </a:cubicBezTo>
                  <a:cubicBezTo>
                    <a:pt x="264673" y="1233616"/>
                    <a:pt x="239799" y="1168571"/>
                    <a:pt x="227822" y="1101700"/>
                  </a:cubicBezTo>
                  <a:lnTo>
                    <a:pt x="4804" y="1032398"/>
                  </a:lnTo>
                  <a:lnTo>
                    <a:pt x="0" y="937260"/>
                  </a:lnTo>
                  <a:cubicBezTo>
                    <a:pt x="0" y="905144"/>
                    <a:pt x="1616" y="873405"/>
                    <a:pt x="4804" y="842124"/>
                  </a:cubicBezTo>
                  <a:lnTo>
                    <a:pt x="226910" y="773105"/>
                  </a:lnTo>
                  <a:cubicBezTo>
                    <a:pt x="242653" y="694189"/>
                    <a:pt x="273608" y="618908"/>
                    <a:pt x="319342" y="551905"/>
                  </a:cubicBezTo>
                  <a:lnTo>
                    <a:pt x="212809" y="349309"/>
                  </a:lnTo>
                  <a:cubicBezTo>
                    <a:pt x="250354" y="296325"/>
                    <a:pt x="296325" y="250354"/>
                    <a:pt x="349309" y="212809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8-Point Star 18"/>
            <p:cNvSpPr/>
            <p:nvPr/>
          </p:nvSpPr>
          <p:spPr>
            <a:xfrm rot="1200000">
              <a:off x="4758995" y="1408628"/>
              <a:ext cx="1793173" cy="1809385"/>
            </a:xfrm>
            <a:custGeom>
              <a:avLst/>
              <a:gdLst/>
              <a:ahLst/>
              <a:cxnLst/>
              <a:rect l="l" t="t" r="r" b="b"/>
              <a:pathLst>
                <a:path w="1793173" h="1809385">
                  <a:moveTo>
                    <a:pt x="540264" y="10286"/>
                  </a:moveTo>
                  <a:lnTo>
                    <a:pt x="683581" y="0"/>
                  </a:lnTo>
                  <a:cubicBezTo>
                    <a:pt x="732193" y="0"/>
                    <a:pt x="780076" y="3126"/>
                    <a:pt x="826897" y="10287"/>
                  </a:cubicBezTo>
                  <a:lnTo>
                    <a:pt x="905875" y="255572"/>
                  </a:lnTo>
                  <a:cubicBezTo>
                    <a:pt x="985136" y="273260"/>
                    <a:pt x="1060829" y="304512"/>
                    <a:pt x="1129415" y="348963"/>
                  </a:cubicBezTo>
                  <a:lnTo>
                    <a:pt x="1359444" y="230987"/>
                  </a:lnTo>
                  <a:cubicBezTo>
                    <a:pt x="1436234" y="288678"/>
                    <a:pt x="1504495" y="356940"/>
                    <a:pt x="1562186" y="433730"/>
                  </a:cubicBezTo>
                  <a:lnTo>
                    <a:pt x="1445926" y="660414"/>
                  </a:lnTo>
                  <a:cubicBezTo>
                    <a:pt x="1449583" y="665192"/>
                    <a:pt x="1452574" y="670389"/>
                    <a:pt x="1455519" y="675628"/>
                  </a:cubicBezTo>
                  <a:cubicBezTo>
                    <a:pt x="1493688" y="743524"/>
                    <a:pt x="1521942" y="814300"/>
                    <a:pt x="1537074" y="887129"/>
                  </a:cubicBezTo>
                  <a:lnTo>
                    <a:pt x="1782887" y="966278"/>
                  </a:lnTo>
                  <a:cubicBezTo>
                    <a:pt x="1790047" y="1013098"/>
                    <a:pt x="1793174" y="1060981"/>
                    <a:pt x="1793173" y="1109593"/>
                  </a:cubicBezTo>
                  <a:cubicBezTo>
                    <a:pt x="1793174" y="1158206"/>
                    <a:pt x="1790047" y="1206089"/>
                    <a:pt x="1782887" y="1252909"/>
                  </a:cubicBezTo>
                  <a:lnTo>
                    <a:pt x="1537604" y="1331887"/>
                  </a:lnTo>
                  <a:cubicBezTo>
                    <a:pt x="1519916" y="1411149"/>
                    <a:pt x="1488663" y="1486842"/>
                    <a:pt x="1444212" y="1555429"/>
                  </a:cubicBezTo>
                  <a:lnTo>
                    <a:pt x="1562186" y="1785457"/>
                  </a:lnTo>
                  <a:lnTo>
                    <a:pt x="1541415" y="1809385"/>
                  </a:lnTo>
                  <a:cubicBezTo>
                    <a:pt x="1282525" y="1763268"/>
                    <a:pt x="1028742" y="1654791"/>
                    <a:pt x="802157" y="1490156"/>
                  </a:cubicBezTo>
                  <a:cubicBezTo>
                    <a:pt x="965712" y="1441296"/>
                    <a:pt x="1084035" y="1289263"/>
                    <a:pt x="1084035" y="1109593"/>
                  </a:cubicBezTo>
                  <a:cubicBezTo>
                    <a:pt x="1084035" y="888428"/>
                    <a:pt x="904746" y="709138"/>
                    <a:pt x="683580" y="709138"/>
                  </a:cubicBezTo>
                  <a:cubicBezTo>
                    <a:pt x="508801" y="709138"/>
                    <a:pt x="360173" y="821108"/>
                    <a:pt x="307122" y="977792"/>
                  </a:cubicBezTo>
                  <a:cubicBezTo>
                    <a:pt x="149161" y="745008"/>
                    <a:pt x="47166" y="492202"/>
                    <a:pt x="0" y="237686"/>
                  </a:cubicBezTo>
                  <a:cubicBezTo>
                    <a:pt x="2290" y="235086"/>
                    <a:pt x="4999" y="233030"/>
                    <a:pt x="7717" y="230988"/>
                  </a:cubicBezTo>
                  <a:lnTo>
                    <a:pt x="234405" y="347249"/>
                  </a:lnTo>
                  <a:cubicBezTo>
                    <a:pt x="239180" y="343592"/>
                    <a:pt x="244378" y="340602"/>
                    <a:pt x="249617" y="337656"/>
                  </a:cubicBezTo>
                  <a:cubicBezTo>
                    <a:pt x="317512" y="299488"/>
                    <a:pt x="388287" y="271234"/>
                    <a:pt x="461115" y="25610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10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 rot="20982165" flipH="1">
            <a:off x="3196263" y="4324282"/>
            <a:ext cx="2118976" cy="2065701"/>
            <a:chOff x="4275748" y="1323417"/>
            <a:chExt cx="2276420" cy="221918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8-Point Star 18"/>
            <p:cNvSpPr/>
            <p:nvPr/>
          </p:nvSpPr>
          <p:spPr>
            <a:xfrm rot="1200000">
              <a:off x="4275748" y="1323417"/>
              <a:ext cx="2219186" cy="2219186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8-Point Star 6"/>
            <p:cNvSpPr>
              <a:spLocks noChangeAspect="1"/>
            </p:cNvSpPr>
            <p:nvPr/>
          </p:nvSpPr>
          <p:spPr>
            <a:xfrm rot="1200000">
              <a:off x="4317462" y="1365131"/>
              <a:ext cx="2135758" cy="2135758"/>
            </a:xfrm>
            <a:custGeom>
              <a:avLst/>
              <a:gdLst/>
              <a:ahLst/>
              <a:cxnLst/>
              <a:rect l="l" t="t" r="r" b="b"/>
              <a:pathLst>
                <a:path w="1874520" h="1874520">
                  <a:moveTo>
                    <a:pt x="739496" y="595923"/>
                  </a:moveTo>
                  <a:cubicBezTo>
                    <a:pt x="550981" y="705145"/>
                    <a:pt x="486701" y="946509"/>
                    <a:pt x="595923" y="1135024"/>
                  </a:cubicBezTo>
                  <a:cubicBezTo>
                    <a:pt x="705145" y="1323539"/>
                    <a:pt x="946509" y="1387819"/>
                    <a:pt x="1135024" y="1278597"/>
                  </a:cubicBezTo>
                  <a:cubicBezTo>
                    <a:pt x="1323539" y="1169375"/>
                    <a:pt x="1387819" y="928011"/>
                    <a:pt x="1278597" y="739496"/>
                  </a:cubicBezTo>
                  <a:cubicBezTo>
                    <a:pt x="1169375" y="550981"/>
                    <a:pt x="928011" y="486701"/>
                    <a:pt x="739496" y="595923"/>
                  </a:cubicBezTo>
                  <a:close/>
                  <a:moveTo>
                    <a:pt x="349309" y="212809"/>
                  </a:moveTo>
                  <a:lnTo>
                    <a:pt x="549487" y="318071"/>
                  </a:lnTo>
                  <a:cubicBezTo>
                    <a:pt x="558730" y="311181"/>
                    <a:pt x="568662" y="305287"/>
                    <a:pt x="578782" y="299598"/>
                  </a:cubicBezTo>
                  <a:cubicBezTo>
                    <a:pt x="640907" y="264673"/>
                    <a:pt x="705951" y="239798"/>
                    <a:pt x="772822" y="227822"/>
                  </a:cubicBezTo>
                  <a:lnTo>
                    <a:pt x="842125" y="4804"/>
                  </a:lnTo>
                  <a:lnTo>
                    <a:pt x="937260" y="0"/>
                  </a:lnTo>
                  <a:cubicBezTo>
                    <a:pt x="969377" y="0"/>
                    <a:pt x="1001116" y="1615"/>
                    <a:pt x="1032398" y="4804"/>
                  </a:cubicBezTo>
                  <a:lnTo>
                    <a:pt x="1101417" y="226909"/>
                  </a:lnTo>
                  <a:cubicBezTo>
                    <a:pt x="1180333" y="242653"/>
                    <a:pt x="1255615" y="273607"/>
                    <a:pt x="1322618" y="319342"/>
                  </a:cubicBezTo>
                  <a:lnTo>
                    <a:pt x="1525213" y="212810"/>
                  </a:lnTo>
                  <a:cubicBezTo>
                    <a:pt x="1578197" y="250355"/>
                    <a:pt x="1624168" y="296326"/>
                    <a:pt x="1661713" y="349310"/>
                  </a:cubicBezTo>
                  <a:lnTo>
                    <a:pt x="1556452" y="549486"/>
                  </a:lnTo>
                  <a:cubicBezTo>
                    <a:pt x="1563341" y="558729"/>
                    <a:pt x="1569235" y="568662"/>
                    <a:pt x="1574924" y="578781"/>
                  </a:cubicBezTo>
                  <a:cubicBezTo>
                    <a:pt x="1609849" y="640906"/>
                    <a:pt x="1634724" y="705951"/>
                    <a:pt x="1646701" y="772822"/>
                  </a:cubicBezTo>
                  <a:lnTo>
                    <a:pt x="1869716" y="842124"/>
                  </a:lnTo>
                  <a:lnTo>
                    <a:pt x="1874520" y="937260"/>
                  </a:lnTo>
                  <a:cubicBezTo>
                    <a:pt x="1874520" y="969377"/>
                    <a:pt x="1872905" y="1001117"/>
                    <a:pt x="1869716" y="1032399"/>
                  </a:cubicBezTo>
                  <a:lnTo>
                    <a:pt x="1647613" y="1101417"/>
                  </a:lnTo>
                  <a:cubicBezTo>
                    <a:pt x="1631869" y="1180333"/>
                    <a:pt x="1600915" y="1255615"/>
                    <a:pt x="1555180" y="1322618"/>
                  </a:cubicBezTo>
                  <a:lnTo>
                    <a:pt x="1661712" y="1525211"/>
                  </a:lnTo>
                  <a:cubicBezTo>
                    <a:pt x="1624167" y="1578195"/>
                    <a:pt x="1578196" y="1624166"/>
                    <a:pt x="1525211" y="1661712"/>
                  </a:cubicBezTo>
                  <a:lnTo>
                    <a:pt x="1325036" y="1556451"/>
                  </a:lnTo>
                  <a:cubicBezTo>
                    <a:pt x="1315793" y="1563341"/>
                    <a:pt x="1305860" y="1569235"/>
                    <a:pt x="1295741" y="1574924"/>
                  </a:cubicBezTo>
                  <a:cubicBezTo>
                    <a:pt x="1233616" y="1609849"/>
                    <a:pt x="1168571" y="1634724"/>
                    <a:pt x="1101700" y="1646700"/>
                  </a:cubicBezTo>
                  <a:lnTo>
                    <a:pt x="1032398" y="1869716"/>
                  </a:lnTo>
                  <a:lnTo>
                    <a:pt x="937260" y="1874520"/>
                  </a:lnTo>
                  <a:cubicBezTo>
                    <a:pt x="905144" y="1874520"/>
                    <a:pt x="873405" y="1872905"/>
                    <a:pt x="842124" y="1869716"/>
                  </a:cubicBezTo>
                  <a:lnTo>
                    <a:pt x="773105" y="1647612"/>
                  </a:lnTo>
                  <a:cubicBezTo>
                    <a:pt x="694189" y="1631869"/>
                    <a:pt x="618908" y="1600914"/>
                    <a:pt x="551905" y="1555180"/>
                  </a:cubicBezTo>
                  <a:lnTo>
                    <a:pt x="349310" y="1661713"/>
                  </a:lnTo>
                  <a:cubicBezTo>
                    <a:pt x="296326" y="1624168"/>
                    <a:pt x="250355" y="1578197"/>
                    <a:pt x="212810" y="1525212"/>
                  </a:cubicBezTo>
                  <a:lnTo>
                    <a:pt x="318071" y="1325035"/>
                  </a:lnTo>
                  <a:cubicBezTo>
                    <a:pt x="311181" y="1315792"/>
                    <a:pt x="305287" y="1305860"/>
                    <a:pt x="299598" y="1295740"/>
                  </a:cubicBezTo>
                  <a:cubicBezTo>
                    <a:pt x="264673" y="1233616"/>
                    <a:pt x="239799" y="1168571"/>
                    <a:pt x="227822" y="1101700"/>
                  </a:cubicBezTo>
                  <a:lnTo>
                    <a:pt x="4804" y="1032398"/>
                  </a:lnTo>
                  <a:lnTo>
                    <a:pt x="0" y="937260"/>
                  </a:lnTo>
                  <a:cubicBezTo>
                    <a:pt x="0" y="905144"/>
                    <a:pt x="1616" y="873405"/>
                    <a:pt x="4804" y="842124"/>
                  </a:cubicBezTo>
                  <a:lnTo>
                    <a:pt x="226910" y="773105"/>
                  </a:lnTo>
                  <a:cubicBezTo>
                    <a:pt x="242653" y="694189"/>
                    <a:pt x="273608" y="618908"/>
                    <a:pt x="319342" y="551905"/>
                  </a:cubicBezTo>
                  <a:lnTo>
                    <a:pt x="212809" y="349309"/>
                  </a:lnTo>
                  <a:cubicBezTo>
                    <a:pt x="250354" y="296325"/>
                    <a:pt x="296325" y="250354"/>
                    <a:pt x="349309" y="212809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8-Point Star 18"/>
            <p:cNvSpPr/>
            <p:nvPr/>
          </p:nvSpPr>
          <p:spPr>
            <a:xfrm rot="1200000">
              <a:off x="4758995" y="1408628"/>
              <a:ext cx="1793173" cy="1809385"/>
            </a:xfrm>
            <a:custGeom>
              <a:avLst/>
              <a:gdLst/>
              <a:ahLst/>
              <a:cxnLst/>
              <a:rect l="l" t="t" r="r" b="b"/>
              <a:pathLst>
                <a:path w="1793173" h="1809385">
                  <a:moveTo>
                    <a:pt x="540264" y="10286"/>
                  </a:moveTo>
                  <a:lnTo>
                    <a:pt x="683581" y="0"/>
                  </a:lnTo>
                  <a:cubicBezTo>
                    <a:pt x="732193" y="0"/>
                    <a:pt x="780076" y="3126"/>
                    <a:pt x="826897" y="10287"/>
                  </a:cubicBezTo>
                  <a:lnTo>
                    <a:pt x="905875" y="255572"/>
                  </a:lnTo>
                  <a:cubicBezTo>
                    <a:pt x="985136" y="273260"/>
                    <a:pt x="1060829" y="304512"/>
                    <a:pt x="1129415" y="348963"/>
                  </a:cubicBezTo>
                  <a:lnTo>
                    <a:pt x="1359444" y="230987"/>
                  </a:lnTo>
                  <a:cubicBezTo>
                    <a:pt x="1436234" y="288678"/>
                    <a:pt x="1504495" y="356940"/>
                    <a:pt x="1562186" y="433730"/>
                  </a:cubicBezTo>
                  <a:lnTo>
                    <a:pt x="1445926" y="660414"/>
                  </a:lnTo>
                  <a:cubicBezTo>
                    <a:pt x="1449583" y="665192"/>
                    <a:pt x="1452574" y="670389"/>
                    <a:pt x="1455519" y="675628"/>
                  </a:cubicBezTo>
                  <a:cubicBezTo>
                    <a:pt x="1493688" y="743524"/>
                    <a:pt x="1521942" y="814300"/>
                    <a:pt x="1537074" y="887129"/>
                  </a:cubicBezTo>
                  <a:lnTo>
                    <a:pt x="1782887" y="966278"/>
                  </a:lnTo>
                  <a:cubicBezTo>
                    <a:pt x="1790047" y="1013098"/>
                    <a:pt x="1793174" y="1060981"/>
                    <a:pt x="1793173" y="1109593"/>
                  </a:cubicBezTo>
                  <a:cubicBezTo>
                    <a:pt x="1793174" y="1158206"/>
                    <a:pt x="1790047" y="1206089"/>
                    <a:pt x="1782887" y="1252909"/>
                  </a:cubicBezTo>
                  <a:lnTo>
                    <a:pt x="1537604" y="1331887"/>
                  </a:lnTo>
                  <a:cubicBezTo>
                    <a:pt x="1519916" y="1411149"/>
                    <a:pt x="1488663" y="1486842"/>
                    <a:pt x="1444212" y="1555429"/>
                  </a:cubicBezTo>
                  <a:lnTo>
                    <a:pt x="1562186" y="1785457"/>
                  </a:lnTo>
                  <a:lnTo>
                    <a:pt x="1541415" y="1809385"/>
                  </a:lnTo>
                  <a:cubicBezTo>
                    <a:pt x="1282525" y="1763268"/>
                    <a:pt x="1028742" y="1654791"/>
                    <a:pt x="802157" y="1490156"/>
                  </a:cubicBezTo>
                  <a:cubicBezTo>
                    <a:pt x="965712" y="1441296"/>
                    <a:pt x="1084035" y="1289263"/>
                    <a:pt x="1084035" y="1109593"/>
                  </a:cubicBezTo>
                  <a:cubicBezTo>
                    <a:pt x="1084035" y="888428"/>
                    <a:pt x="904746" y="709138"/>
                    <a:pt x="683580" y="709138"/>
                  </a:cubicBezTo>
                  <a:cubicBezTo>
                    <a:pt x="508801" y="709138"/>
                    <a:pt x="360173" y="821108"/>
                    <a:pt x="307122" y="977792"/>
                  </a:cubicBezTo>
                  <a:cubicBezTo>
                    <a:pt x="149161" y="745008"/>
                    <a:pt x="47166" y="492202"/>
                    <a:pt x="0" y="237686"/>
                  </a:cubicBezTo>
                  <a:cubicBezTo>
                    <a:pt x="2290" y="235086"/>
                    <a:pt x="4999" y="233030"/>
                    <a:pt x="7717" y="230988"/>
                  </a:cubicBezTo>
                  <a:lnTo>
                    <a:pt x="234405" y="347249"/>
                  </a:lnTo>
                  <a:cubicBezTo>
                    <a:pt x="239180" y="343592"/>
                    <a:pt x="244378" y="340602"/>
                    <a:pt x="249617" y="337656"/>
                  </a:cubicBezTo>
                  <a:cubicBezTo>
                    <a:pt x="317512" y="299488"/>
                    <a:pt x="388287" y="271234"/>
                    <a:pt x="461115" y="25610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10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 rot="20222319" flipH="1">
            <a:off x="4780651" y="2214236"/>
            <a:ext cx="2119841" cy="2066544"/>
            <a:chOff x="4275748" y="1323417"/>
            <a:chExt cx="2276420" cy="221918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8-Point Star 18"/>
            <p:cNvSpPr/>
            <p:nvPr/>
          </p:nvSpPr>
          <p:spPr>
            <a:xfrm rot="1200000">
              <a:off x="4275748" y="1323417"/>
              <a:ext cx="2219186" cy="2219186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8-Point Star 6"/>
            <p:cNvSpPr>
              <a:spLocks noChangeAspect="1"/>
            </p:cNvSpPr>
            <p:nvPr/>
          </p:nvSpPr>
          <p:spPr>
            <a:xfrm rot="1200000">
              <a:off x="4317462" y="1365131"/>
              <a:ext cx="2135758" cy="2135758"/>
            </a:xfrm>
            <a:custGeom>
              <a:avLst/>
              <a:gdLst/>
              <a:ahLst/>
              <a:cxnLst/>
              <a:rect l="l" t="t" r="r" b="b"/>
              <a:pathLst>
                <a:path w="1874520" h="1874520">
                  <a:moveTo>
                    <a:pt x="739496" y="595923"/>
                  </a:moveTo>
                  <a:cubicBezTo>
                    <a:pt x="550981" y="705145"/>
                    <a:pt x="486701" y="946509"/>
                    <a:pt x="595923" y="1135024"/>
                  </a:cubicBezTo>
                  <a:cubicBezTo>
                    <a:pt x="705145" y="1323539"/>
                    <a:pt x="946509" y="1387819"/>
                    <a:pt x="1135024" y="1278597"/>
                  </a:cubicBezTo>
                  <a:cubicBezTo>
                    <a:pt x="1323539" y="1169375"/>
                    <a:pt x="1387819" y="928011"/>
                    <a:pt x="1278597" y="739496"/>
                  </a:cubicBezTo>
                  <a:cubicBezTo>
                    <a:pt x="1169375" y="550981"/>
                    <a:pt x="928011" y="486701"/>
                    <a:pt x="739496" y="595923"/>
                  </a:cubicBezTo>
                  <a:close/>
                  <a:moveTo>
                    <a:pt x="349309" y="212809"/>
                  </a:moveTo>
                  <a:lnTo>
                    <a:pt x="549487" y="318071"/>
                  </a:lnTo>
                  <a:cubicBezTo>
                    <a:pt x="558730" y="311181"/>
                    <a:pt x="568662" y="305287"/>
                    <a:pt x="578782" y="299598"/>
                  </a:cubicBezTo>
                  <a:cubicBezTo>
                    <a:pt x="640907" y="264673"/>
                    <a:pt x="705951" y="239798"/>
                    <a:pt x="772822" y="227822"/>
                  </a:cubicBezTo>
                  <a:lnTo>
                    <a:pt x="842125" y="4804"/>
                  </a:lnTo>
                  <a:lnTo>
                    <a:pt x="937260" y="0"/>
                  </a:lnTo>
                  <a:cubicBezTo>
                    <a:pt x="969377" y="0"/>
                    <a:pt x="1001116" y="1615"/>
                    <a:pt x="1032398" y="4804"/>
                  </a:cubicBezTo>
                  <a:lnTo>
                    <a:pt x="1101417" y="226909"/>
                  </a:lnTo>
                  <a:cubicBezTo>
                    <a:pt x="1180333" y="242653"/>
                    <a:pt x="1255615" y="273607"/>
                    <a:pt x="1322618" y="319342"/>
                  </a:cubicBezTo>
                  <a:lnTo>
                    <a:pt x="1525213" y="212810"/>
                  </a:lnTo>
                  <a:cubicBezTo>
                    <a:pt x="1578197" y="250355"/>
                    <a:pt x="1624168" y="296326"/>
                    <a:pt x="1661713" y="349310"/>
                  </a:cubicBezTo>
                  <a:lnTo>
                    <a:pt x="1556452" y="549486"/>
                  </a:lnTo>
                  <a:cubicBezTo>
                    <a:pt x="1563341" y="558729"/>
                    <a:pt x="1569235" y="568662"/>
                    <a:pt x="1574924" y="578781"/>
                  </a:cubicBezTo>
                  <a:cubicBezTo>
                    <a:pt x="1609849" y="640906"/>
                    <a:pt x="1634724" y="705951"/>
                    <a:pt x="1646701" y="772822"/>
                  </a:cubicBezTo>
                  <a:lnTo>
                    <a:pt x="1869716" y="842124"/>
                  </a:lnTo>
                  <a:lnTo>
                    <a:pt x="1874520" y="937260"/>
                  </a:lnTo>
                  <a:cubicBezTo>
                    <a:pt x="1874520" y="969377"/>
                    <a:pt x="1872905" y="1001117"/>
                    <a:pt x="1869716" y="1032399"/>
                  </a:cubicBezTo>
                  <a:lnTo>
                    <a:pt x="1647613" y="1101417"/>
                  </a:lnTo>
                  <a:cubicBezTo>
                    <a:pt x="1631869" y="1180333"/>
                    <a:pt x="1600915" y="1255615"/>
                    <a:pt x="1555180" y="1322618"/>
                  </a:cubicBezTo>
                  <a:lnTo>
                    <a:pt x="1661712" y="1525211"/>
                  </a:lnTo>
                  <a:cubicBezTo>
                    <a:pt x="1624167" y="1578195"/>
                    <a:pt x="1578196" y="1624166"/>
                    <a:pt x="1525211" y="1661712"/>
                  </a:cubicBezTo>
                  <a:lnTo>
                    <a:pt x="1325036" y="1556451"/>
                  </a:lnTo>
                  <a:cubicBezTo>
                    <a:pt x="1315793" y="1563341"/>
                    <a:pt x="1305860" y="1569235"/>
                    <a:pt x="1295741" y="1574924"/>
                  </a:cubicBezTo>
                  <a:cubicBezTo>
                    <a:pt x="1233616" y="1609849"/>
                    <a:pt x="1168571" y="1634724"/>
                    <a:pt x="1101700" y="1646700"/>
                  </a:cubicBezTo>
                  <a:lnTo>
                    <a:pt x="1032398" y="1869716"/>
                  </a:lnTo>
                  <a:lnTo>
                    <a:pt x="937260" y="1874520"/>
                  </a:lnTo>
                  <a:cubicBezTo>
                    <a:pt x="905144" y="1874520"/>
                    <a:pt x="873405" y="1872905"/>
                    <a:pt x="842124" y="1869716"/>
                  </a:cubicBezTo>
                  <a:lnTo>
                    <a:pt x="773105" y="1647612"/>
                  </a:lnTo>
                  <a:cubicBezTo>
                    <a:pt x="694189" y="1631869"/>
                    <a:pt x="618908" y="1600914"/>
                    <a:pt x="551905" y="1555180"/>
                  </a:cubicBezTo>
                  <a:lnTo>
                    <a:pt x="349310" y="1661713"/>
                  </a:lnTo>
                  <a:cubicBezTo>
                    <a:pt x="296326" y="1624168"/>
                    <a:pt x="250355" y="1578197"/>
                    <a:pt x="212810" y="1525212"/>
                  </a:cubicBezTo>
                  <a:lnTo>
                    <a:pt x="318071" y="1325035"/>
                  </a:lnTo>
                  <a:cubicBezTo>
                    <a:pt x="311181" y="1315792"/>
                    <a:pt x="305287" y="1305860"/>
                    <a:pt x="299598" y="1295740"/>
                  </a:cubicBezTo>
                  <a:cubicBezTo>
                    <a:pt x="264673" y="1233616"/>
                    <a:pt x="239799" y="1168571"/>
                    <a:pt x="227822" y="1101700"/>
                  </a:cubicBezTo>
                  <a:lnTo>
                    <a:pt x="4804" y="1032398"/>
                  </a:lnTo>
                  <a:lnTo>
                    <a:pt x="0" y="937260"/>
                  </a:lnTo>
                  <a:cubicBezTo>
                    <a:pt x="0" y="905144"/>
                    <a:pt x="1616" y="873405"/>
                    <a:pt x="4804" y="842124"/>
                  </a:cubicBezTo>
                  <a:lnTo>
                    <a:pt x="226910" y="773105"/>
                  </a:lnTo>
                  <a:cubicBezTo>
                    <a:pt x="242653" y="694189"/>
                    <a:pt x="273608" y="618908"/>
                    <a:pt x="319342" y="551905"/>
                  </a:cubicBezTo>
                  <a:lnTo>
                    <a:pt x="212809" y="349309"/>
                  </a:lnTo>
                  <a:cubicBezTo>
                    <a:pt x="250354" y="296325"/>
                    <a:pt x="296325" y="250354"/>
                    <a:pt x="349309" y="212809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8-Point Star 18"/>
            <p:cNvSpPr/>
            <p:nvPr/>
          </p:nvSpPr>
          <p:spPr>
            <a:xfrm rot="1200000">
              <a:off x="4758995" y="1408628"/>
              <a:ext cx="1793173" cy="1809385"/>
            </a:xfrm>
            <a:custGeom>
              <a:avLst/>
              <a:gdLst/>
              <a:ahLst/>
              <a:cxnLst/>
              <a:rect l="l" t="t" r="r" b="b"/>
              <a:pathLst>
                <a:path w="1793173" h="1809385">
                  <a:moveTo>
                    <a:pt x="540264" y="10286"/>
                  </a:moveTo>
                  <a:lnTo>
                    <a:pt x="683581" y="0"/>
                  </a:lnTo>
                  <a:cubicBezTo>
                    <a:pt x="732193" y="0"/>
                    <a:pt x="780076" y="3126"/>
                    <a:pt x="826897" y="10287"/>
                  </a:cubicBezTo>
                  <a:lnTo>
                    <a:pt x="905875" y="255572"/>
                  </a:lnTo>
                  <a:cubicBezTo>
                    <a:pt x="985136" y="273260"/>
                    <a:pt x="1060829" y="304512"/>
                    <a:pt x="1129415" y="348963"/>
                  </a:cubicBezTo>
                  <a:lnTo>
                    <a:pt x="1359444" y="230987"/>
                  </a:lnTo>
                  <a:cubicBezTo>
                    <a:pt x="1436234" y="288678"/>
                    <a:pt x="1504495" y="356940"/>
                    <a:pt x="1562186" y="433730"/>
                  </a:cubicBezTo>
                  <a:lnTo>
                    <a:pt x="1445926" y="660414"/>
                  </a:lnTo>
                  <a:cubicBezTo>
                    <a:pt x="1449583" y="665192"/>
                    <a:pt x="1452574" y="670389"/>
                    <a:pt x="1455519" y="675628"/>
                  </a:cubicBezTo>
                  <a:cubicBezTo>
                    <a:pt x="1493688" y="743524"/>
                    <a:pt x="1521942" y="814300"/>
                    <a:pt x="1537074" y="887129"/>
                  </a:cubicBezTo>
                  <a:lnTo>
                    <a:pt x="1782887" y="966278"/>
                  </a:lnTo>
                  <a:cubicBezTo>
                    <a:pt x="1790047" y="1013098"/>
                    <a:pt x="1793174" y="1060981"/>
                    <a:pt x="1793173" y="1109593"/>
                  </a:cubicBezTo>
                  <a:cubicBezTo>
                    <a:pt x="1793174" y="1158206"/>
                    <a:pt x="1790047" y="1206089"/>
                    <a:pt x="1782887" y="1252909"/>
                  </a:cubicBezTo>
                  <a:lnTo>
                    <a:pt x="1537604" y="1331887"/>
                  </a:lnTo>
                  <a:cubicBezTo>
                    <a:pt x="1519916" y="1411149"/>
                    <a:pt x="1488663" y="1486842"/>
                    <a:pt x="1444212" y="1555429"/>
                  </a:cubicBezTo>
                  <a:lnTo>
                    <a:pt x="1562186" y="1785457"/>
                  </a:lnTo>
                  <a:lnTo>
                    <a:pt x="1541415" y="1809385"/>
                  </a:lnTo>
                  <a:cubicBezTo>
                    <a:pt x="1282525" y="1763268"/>
                    <a:pt x="1028742" y="1654791"/>
                    <a:pt x="802157" y="1490156"/>
                  </a:cubicBezTo>
                  <a:cubicBezTo>
                    <a:pt x="965712" y="1441296"/>
                    <a:pt x="1084035" y="1289263"/>
                    <a:pt x="1084035" y="1109593"/>
                  </a:cubicBezTo>
                  <a:cubicBezTo>
                    <a:pt x="1084035" y="888428"/>
                    <a:pt x="904746" y="709138"/>
                    <a:pt x="683580" y="709138"/>
                  </a:cubicBezTo>
                  <a:cubicBezTo>
                    <a:pt x="508801" y="709138"/>
                    <a:pt x="360173" y="821108"/>
                    <a:pt x="307122" y="977792"/>
                  </a:cubicBezTo>
                  <a:cubicBezTo>
                    <a:pt x="149161" y="745008"/>
                    <a:pt x="47166" y="492202"/>
                    <a:pt x="0" y="237686"/>
                  </a:cubicBezTo>
                  <a:cubicBezTo>
                    <a:pt x="2290" y="235086"/>
                    <a:pt x="4999" y="233030"/>
                    <a:pt x="7717" y="230988"/>
                  </a:cubicBezTo>
                  <a:lnTo>
                    <a:pt x="234405" y="347249"/>
                  </a:lnTo>
                  <a:cubicBezTo>
                    <a:pt x="239180" y="343592"/>
                    <a:pt x="244378" y="340602"/>
                    <a:pt x="249617" y="337656"/>
                  </a:cubicBezTo>
                  <a:cubicBezTo>
                    <a:pt x="317512" y="299488"/>
                    <a:pt x="388287" y="271234"/>
                    <a:pt x="461115" y="25610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10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Change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6982505" y="2605141"/>
            <a:ext cx="1545740" cy="1206400"/>
          </a:xfrm>
          <a:prstGeom prst="rightArrow">
            <a:avLst>
              <a:gd name="adj1" fmla="val 50000"/>
              <a:gd name="adj2" fmla="val 49486"/>
            </a:avLst>
          </a:prstGeom>
          <a:gradFill flip="none" rotWithShape="1">
            <a:gsLst>
              <a:gs pos="45000">
                <a:schemeClr val="tx1">
                  <a:lumMod val="75000"/>
                  <a:lumOff val="25000"/>
                  <a:alpha val="37000"/>
                </a:scheme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90B5EE-7258-4906-B309-7D7B4AAEC5AA}"/>
              </a:ext>
            </a:extLst>
          </p:cNvPr>
          <p:cNvSpPr txBox="1"/>
          <p:nvPr/>
        </p:nvSpPr>
        <p:spPr>
          <a:xfrm>
            <a:off x="3071565" y="3102407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Elasticity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D4BE52-E725-4828-ACE7-C6A4B62376CF}"/>
              </a:ext>
            </a:extLst>
          </p:cNvPr>
          <p:cNvSpPr txBox="1"/>
          <p:nvPr/>
        </p:nvSpPr>
        <p:spPr>
          <a:xfrm>
            <a:off x="1695912" y="4397330"/>
            <a:ext cx="1048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AC2F8D-BC48-41E9-AC44-21BD80627780}"/>
              </a:ext>
            </a:extLst>
          </p:cNvPr>
          <p:cNvSpPr txBox="1"/>
          <p:nvPr/>
        </p:nvSpPr>
        <p:spPr>
          <a:xfrm>
            <a:off x="5687692" y="2918472"/>
            <a:ext cx="1048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DAE4A2-716A-4BD6-ACAA-CB827602CDA2}"/>
              </a:ext>
            </a:extLst>
          </p:cNvPr>
          <p:cNvSpPr txBox="1"/>
          <p:nvPr/>
        </p:nvSpPr>
        <p:spPr>
          <a:xfrm>
            <a:off x="4014546" y="5053881"/>
            <a:ext cx="1048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FEA42D-ACF7-45A2-999B-B5FD5A6205A3}"/>
              </a:ext>
            </a:extLst>
          </p:cNvPr>
          <p:cNvSpPr txBox="1"/>
          <p:nvPr/>
        </p:nvSpPr>
        <p:spPr>
          <a:xfrm>
            <a:off x="8160793" y="4115154"/>
            <a:ext cx="239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 Segments</a:t>
            </a:r>
          </a:p>
        </p:txBody>
      </p:sp>
      <p:pic>
        <p:nvPicPr>
          <p:cNvPr id="33" name="Graphic 32" descr="Social network">
            <a:extLst>
              <a:ext uri="{FF2B5EF4-FFF2-40B4-BE49-F238E27FC236}">
                <a16:creationId xmlns:a16="http://schemas.microsoft.com/office/drawing/2014/main" id="{D5175E6F-1D72-4B0E-953C-8297751C0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1297" y="2301528"/>
            <a:ext cx="1813626" cy="1813626"/>
          </a:xfrm>
          <a:prstGeom prst="rect">
            <a:avLst/>
          </a:prstGeom>
        </p:spPr>
      </p:pic>
      <p:pic>
        <p:nvPicPr>
          <p:cNvPr id="35" name="Picture 2" descr="Image result for pricing icon">
            <a:extLst>
              <a:ext uri="{FF2B5EF4-FFF2-40B4-BE49-F238E27FC236}">
                <a16:creationId xmlns:a16="http://schemas.microsoft.com/office/drawing/2014/main" id="{C5D940B2-EBFC-4A27-8B48-246F63E1C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4" t="18848" r="18822" b="20523"/>
          <a:stretch/>
        </p:blipFill>
        <p:spPr bwMode="auto">
          <a:xfrm>
            <a:off x="10681262" y="1302299"/>
            <a:ext cx="736805" cy="77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5E6DF914-E350-4253-AAC6-DADADFBAED5B}"/>
              </a:ext>
            </a:extLst>
          </p:cNvPr>
          <p:cNvSpPr/>
          <p:nvPr/>
        </p:nvSpPr>
        <p:spPr>
          <a:xfrm rot="19445855">
            <a:off x="8712970" y="1055195"/>
            <a:ext cx="1832053" cy="679041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5A5AA3-DF9D-4ECB-B75F-A9932670AD17}"/>
              </a:ext>
            </a:extLst>
          </p:cNvPr>
          <p:cNvSpPr txBox="1"/>
          <p:nvPr/>
        </p:nvSpPr>
        <p:spPr>
          <a:xfrm>
            <a:off x="10726087" y="1923423"/>
            <a:ext cx="104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340732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51326" y="1386927"/>
            <a:ext cx="3491304" cy="4726756"/>
            <a:chOff x="5946058" y="3027785"/>
            <a:chExt cx="2479510" cy="1463041"/>
          </a:xfrm>
        </p:grpSpPr>
        <p:sp>
          <p:nvSpPr>
            <p:cNvPr id="43" name="Rectangle 42"/>
            <p:cNvSpPr/>
            <p:nvPr/>
          </p:nvSpPr>
          <p:spPr>
            <a:xfrm>
              <a:off x="5946058" y="3027785"/>
              <a:ext cx="2479510" cy="250536"/>
            </a:xfrm>
            <a:prstGeom prst="rect">
              <a:avLst/>
            </a:prstGeom>
            <a:solidFill>
              <a:srgbClr val="00206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Recency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46058" y="3278321"/>
              <a:ext cx="2479510" cy="1212505"/>
            </a:xfrm>
            <a:prstGeom prst="rect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t"/>
            <a:lstStyle/>
            <a:p>
              <a:pPr marL="176213" indent="-176213">
                <a:buFont typeface="Arial" pitchFamily="34" charset="0"/>
                <a:buChar char="•"/>
              </a:pPr>
              <a:r>
                <a:rPr 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Definition</a:t>
              </a:r>
            </a:p>
            <a:p>
              <a:pPr marL="176213" indent="-176213">
                <a:buFont typeface="Arial" pitchFamily="34" charset="0"/>
                <a:buChar char="•"/>
              </a:pPr>
              <a:endParaRPr 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  <a:p>
              <a:pPr marL="176213" indent="-176213">
                <a:buFont typeface="Arial" pitchFamily="34" charset="0"/>
                <a:buChar char="•"/>
              </a:pPr>
              <a:r>
                <a:rPr 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Score of 1 to 5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 Analysis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168636-240E-4880-AAC7-163263587FD6}"/>
              </a:ext>
            </a:extLst>
          </p:cNvPr>
          <p:cNvGrpSpPr/>
          <p:nvPr/>
        </p:nvGrpSpPr>
        <p:grpSpPr>
          <a:xfrm>
            <a:off x="4350348" y="1386927"/>
            <a:ext cx="3491304" cy="4726756"/>
            <a:chOff x="5946058" y="3027785"/>
            <a:chExt cx="2479510" cy="14630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0B88E4-C5C2-403A-B46C-FC5DEFE67BBD}"/>
                </a:ext>
              </a:extLst>
            </p:cNvPr>
            <p:cNvSpPr/>
            <p:nvPr/>
          </p:nvSpPr>
          <p:spPr>
            <a:xfrm>
              <a:off x="5946058" y="3027785"/>
              <a:ext cx="2479510" cy="250536"/>
            </a:xfrm>
            <a:prstGeom prst="rect">
              <a:avLst/>
            </a:prstGeom>
            <a:solidFill>
              <a:srgbClr val="00206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Frequency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ADF588-7091-4831-B878-9AF47DC38C8F}"/>
                </a:ext>
              </a:extLst>
            </p:cNvPr>
            <p:cNvSpPr/>
            <p:nvPr/>
          </p:nvSpPr>
          <p:spPr>
            <a:xfrm>
              <a:off x="5946058" y="3278321"/>
              <a:ext cx="2479510" cy="1212505"/>
            </a:xfrm>
            <a:prstGeom prst="rect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t"/>
            <a:lstStyle/>
            <a:p>
              <a:pPr marL="176213" indent="-176213">
                <a:buFont typeface="Arial" pitchFamily="34" charset="0"/>
                <a:buChar char="•"/>
              </a:pPr>
              <a:r>
                <a:rPr 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Definition</a:t>
              </a:r>
            </a:p>
            <a:p>
              <a:pPr marL="176213" indent="-176213">
                <a:buFont typeface="Arial" pitchFamily="34" charset="0"/>
                <a:buChar char="•"/>
              </a:pPr>
              <a:endParaRPr 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  <a:p>
              <a:pPr marL="176213" indent="-176213">
                <a:buFont typeface="Arial" pitchFamily="34" charset="0"/>
                <a:buChar char="•"/>
              </a:pPr>
              <a:r>
                <a:rPr 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Score of 1 to 5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82BB88-EB9B-4774-8305-8704425B9C29}"/>
              </a:ext>
            </a:extLst>
          </p:cNvPr>
          <p:cNvGrpSpPr/>
          <p:nvPr/>
        </p:nvGrpSpPr>
        <p:grpSpPr>
          <a:xfrm>
            <a:off x="7970214" y="1386927"/>
            <a:ext cx="3491304" cy="4726756"/>
            <a:chOff x="5946058" y="3027785"/>
            <a:chExt cx="2479510" cy="146304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E98A5D-6216-49C3-8AD7-B577D731D6B8}"/>
                </a:ext>
              </a:extLst>
            </p:cNvPr>
            <p:cNvSpPr/>
            <p:nvPr/>
          </p:nvSpPr>
          <p:spPr>
            <a:xfrm>
              <a:off x="5946058" y="3027785"/>
              <a:ext cx="2479510" cy="250536"/>
            </a:xfrm>
            <a:prstGeom prst="rect">
              <a:avLst/>
            </a:prstGeom>
            <a:solidFill>
              <a:srgbClr val="00206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Monetary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1C8EEE9-22B0-468C-811A-0ED97DB11B5E}"/>
                </a:ext>
              </a:extLst>
            </p:cNvPr>
            <p:cNvSpPr/>
            <p:nvPr/>
          </p:nvSpPr>
          <p:spPr>
            <a:xfrm>
              <a:off x="5946058" y="3278321"/>
              <a:ext cx="2479510" cy="1212505"/>
            </a:xfrm>
            <a:prstGeom prst="rect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t"/>
            <a:lstStyle/>
            <a:p>
              <a:pPr marL="176213" indent="-176213">
                <a:buFont typeface="Arial" pitchFamily="34" charset="0"/>
                <a:buChar char="•"/>
              </a:pPr>
              <a:r>
                <a:rPr 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Definition</a:t>
              </a:r>
            </a:p>
            <a:p>
              <a:pPr marL="176213" indent="-176213">
                <a:buFont typeface="Arial" pitchFamily="34" charset="0"/>
                <a:buChar char="•"/>
              </a:pPr>
              <a:endParaRPr 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  <a:p>
              <a:pPr marL="176213" indent="-176213">
                <a:buFont typeface="Arial" pitchFamily="34" charset="0"/>
                <a:buChar char="•"/>
              </a:pPr>
              <a:r>
                <a:rPr 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Score of 1 to 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96BEBF0-E303-4207-9975-513BB1D7D030}"/>
              </a:ext>
            </a:extLst>
          </p:cNvPr>
          <p:cNvGrpSpPr/>
          <p:nvPr/>
        </p:nvGrpSpPr>
        <p:grpSpPr>
          <a:xfrm>
            <a:off x="871787" y="1465445"/>
            <a:ext cx="669212" cy="652386"/>
            <a:chOff x="871787" y="1465445"/>
            <a:chExt cx="669212" cy="65238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EF6155-340C-4B9A-AC36-9156CC3E62D7}"/>
                </a:ext>
              </a:extLst>
            </p:cNvPr>
            <p:cNvGrpSpPr>
              <a:grpSpLocks noChangeAspect="1"/>
            </p:cNvGrpSpPr>
            <p:nvPr/>
          </p:nvGrpSpPr>
          <p:grpSpPr>
            <a:xfrm rot="21224235" flipH="1">
              <a:off x="871787" y="1465445"/>
              <a:ext cx="669212" cy="652386"/>
              <a:chOff x="4275748" y="1323417"/>
              <a:chExt cx="2276420" cy="2219186"/>
            </a:xfrm>
            <a:solidFill>
              <a:schemeClr val="bg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8-Point Star 18">
                <a:extLst>
                  <a:ext uri="{FF2B5EF4-FFF2-40B4-BE49-F238E27FC236}">
                    <a16:creationId xmlns:a16="http://schemas.microsoft.com/office/drawing/2014/main" id="{59ACC880-9266-42FC-BF9A-52D58F23F1A8}"/>
                  </a:ext>
                </a:extLst>
              </p:cNvPr>
              <p:cNvSpPr/>
              <p:nvPr/>
            </p:nvSpPr>
            <p:spPr>
              <a:xfrm rot="1200000">
                <a:off x="4275748" y="1323417"/>
                <a:ext cx="2219186" cy="2219186"/>
              </a:xfrm>
              <a:custGeom>
                <a:avLst/>
                <a:gdLst/>
                <a:ahLst/>
                <a:cxnLst/>
                <a:rect l="l" t="t" r="r" b="b"/>
                <a:pathLst>
                  <a:path w="3040380" h="3040380">
                    <a:moveTo>
                      <a:pt x="1520190" y="971550"/>
                    </a:moveTo>
                    <a:cubicBezTo>
                      <a:pt x="1217184" y="971550"/>
                      <a:pt x="971550" y="1217184"/>
                      <a:pt x="971550" y="1520190"/>
                    </a:cubicBezTo>
                    <a:cubicBezTo>
                      <a:pt x="971550" y="1823196"/>
                      <a:pt x="1217184" y="2068830"/>
                      <a:pt x="1520190" y="2068830"/>
                    </a:cubicBezTo>
                    <a:cubicBezTo>
                      <a:pt x="1823196" y="2068830"/>
                      <a:pt x="2068830" y="1823196"/>
                      <a:pt x="2068830" y="1520190"/>
                    </a:cubicBezTo>
                    <a:cubicBezTo>
                      <a:pt x="2068830" y="1217184"/>
                      <a:pt x="1823196" y="971550"/>
                      <a:pt x="1520190" y="971550"/>
                    </a:cubicBezTo>
                    <a:close/>
                    <a:moveTo>
                      <a:pt x="1520190" y="0"/>
                    </a:moveTo>
                    <a:cubicBezTo>
                      <a:pt x="1586792" y="0"/>
                      <a:pt x="1652393" y="4283"/>
                      <a:pt x="1716539" y="14094"/>
                    </a:cubicBezTo>
                    <a:lnTo>
                      <a:pt x="1824743" y="350145"/>
                    </a:lnTo>
                    <a:cubicBezTo>
                      <a:pt x="1933334" y="374378"/>
                      <a:pt x="2037036" y="417195"/>
                      <a:pt x="2131002" y="478094"/>
                    </a:cubicBezTo>
                    <a:lnTo>
                      <a:pt x="2446152" y="316463"/>
                    </a:lnTo>
                    <a:cubicBezTo>
                      <a:pt x="2551357" y="395501"/>
                      <a:pt x="2644879" y="489023"/>
                      <a:pt x="2723917" y="594229"/>
                    </a:cubicBezTo>
                    <a:lnTo>
                      <a:pt x="2564636" y="904796"/>
                    </a:lnTo>
                    <a:cubicBezTo>
                      <a:pt x="2569646" y="911341"/>
                      <a:pt x="2573744" y="918462"/>
                      <a:pt x="2577779" y="925640"/>
                    </a:cubicBezTo>
                    <a:cubicBezTo>
                      <a:pt x="2630072" y="1018660"/>
                      <a:pt x="2668781" y="1115626"/>
                      <a:pt x="2689512" y="1215405"/>
                    </a:cubicBezTo>
                    <a:lnTo>
                      <a:pt x="3026287" y="1323842"/>
                    </a:lnTo>
                    <a:cubicBezTo>
                      <a:pt x="3036097" y="1387988"/>
                      <a:pt x="3040380" y="1453589"/>
                      <a:pt x="3040380" y="1520190"/>
                    </a:cubicBezTo>
                    <a:cubicBezTo>
                      <a:pt x="3040380" y="1586792"/>
                      <a:pt x="3036097" y="1652393"/>
                      <a:pt x="3026287" y="1716539"/>
                    </a:cubicBezTo>
                    <a:lnTo>
                      <a:pt x="2690239" y="1824742"/>
                    </a:lnTo>
                    <a:cubicBezTo>
                      <a:pt x="2666005" y="1933335"/>
                      <a:pt x="2623188" y="2037037"/>
                      <a:pt x="2562287" y="2131005"/>
                    </a:cubicBezTo>
                    <a:lnTo>
                      <a:pt x="2723917" y="2446152"/>
                    </a:lnTo>
                    <a:cubicBezTo>
                      <a:pt x="2644879" y="2551357"/>
                      <a:pt x="2551357" y="2644879"/>
                      <a:pt x="2446151" y="2723917"/>
                    </a:cubicBezTo>
                    <a:lnTo>
                      <a:pt x="2135585" y="2564637"/>
                    </a:lnTo>
                    <a:cubicBezTo>
                      <a:pt x="2129042" y="2569647"/>
                      <a:pt x="2121921" y="2573744"/>
                      <a:pt x="2114744" y="2577779"/>
                    </a:cubicBezTo>
                    <a:cubicBezTo>
                      <a:pt x="2021723" y="2630072"/>
                      <a:pt x="1924755" y="2668781"/>
                      <a:pt x="1824976" y="2689511"/>
                    </a:cubicBezTo>
                    <a:lnTo>
                      <a:pt x="1716539" y="3026287"/>
                    </a:lnTo>
                    <a:cubicBezTo>
                      <a:pt x="1652393" y="3036097"/>
                      <a:pt x="1586792" y="3040380"/>
                      <a:pt x="1520190" y="3040380"/>
                    </a:cubicBezTo>
                    <a:cubicBezTo>
                      <a:pt x="1453589" y="3040380"/>
                      <a:pt x="1387987" y="3036097"/>
                      <a:pt x="1323841" y="3026287"/>
                    </a:cubicBezTo>
                    <a:lnTo>
                      <a:pt x="1215638" y="2690237"/>
                    </a:lnTo>
                    <a:cubicBezTo>
                      <a:pt x="1107045" y="2666005"/>
                      <a:pt x="1003344" y="2623186"/>
                      <a:pt x="909378" y="2562286"/>
                    </a:cubicBezTo>
                    <a:lnTo>
                      <a:pt x="594229" y="2723917"/>
                    </a:lnTo>
                    <a:cubicBezTo>
                      <a:pt x="489023" y="2644879"/>
                      <a:pt x="395501" y="2551357"/>
                      <a:pt x="316463" y="2446152"/>
                    </a:cubicBezTo>
                    <a:lnTo>
                      <a:pt x="475745" y="2135582"/>
                    </a:lnTo>
                    <a:cubicBezTo>
                      <a:pt x="470736" y="2129039"/>
                      <a:pt x="466639" y="2121919"/>
                      <a:pt x="462604" y="2114742"/>
                    </a:cubicBezTo>
                    <a:cubicBezTo>
                      <a:pt x="410311" y="2021723"/>
                      <a:pt x="371603" y="1924756"/>
                      <a:pt x="350872" y="1824977"/>
                    </a:cubicBezTo>
                    <a:lnTo>
                      <a:pt x="14094" y="1716539"/>
                    </a:lnTo>
                    <a:cubicBezTo>
                      <a:pt x="4283" y="1652393"/>
                      <a:pt x="0" y="1586792"/>
                      <a:pt x="0" y="1520190"/>
                    </a:cubicBezTo>
                    <a:cubicBezTo>
                      <a:pt x="0" y="1453589"/>
                      <a:pt x="4283" y="1387988"/>
                      <a:pt x="14093" y="1323841"/>
                    </a:cubicBezTo>
                    <a:lnTo>
                      <a:pt x="350147" y="1215637"/>
                    </a:lnTo>
                    <a:cubicBezTo>
                      <a:pt x="374379" y="1107046"/>
                      <a:pt x="417197" y="1003347"/>
                      <a:pt x="478096" y="909381"/>
                    </a:cubicBezTo>
                    <a:lnTo>
                      <a:pt x="316464" y="594228"/>
                    </a:lnTo>
                    <a:cubicBezTo>
                      <a:pt x="395501" y="489023"/>
                      <a:pt x="489023" y="395501"/>
                      <a:pt x="594229" y="316463"/>
                    </a:cubicBezTo>
                    <a:lnTo>
                      <a:pt x="904800" y="475746"/>
                    </a:lnTo>
                    <a:cubicBezTo>
                      <a:pt x="911343" y="470736"/>
                      <a:pt x="918463" y="466639"/>
                      <a:pt x="925641" y="462604"/>
                    </a:cubicBezTo>
                    <a:cubicBezTo>
                      <a:pt x="1018661" y="410311"/>
                      <a:pt x="1115626" y="371603"/>
                      <a:pt x="1215403" y="350873"/>
                    </a:cubicBezTo>
                    <a:lnTo>
                      <a:pt x="1323841" y="14093"/>
                    </a:lnTo>
                    <a:cubicBezTo>
                      <a:pt x="1387988" y="4283"/>
                      <a:pt x="1453589" y="0"/>
                      <a:pt x="15201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8-Point Star 6">
                <a:extLst>
                  <a:ext uri="{FF2B5EF4-FFF2-40B4-BE49-F238E27FC236}">
                    <a16:creationId xmlns:a16="http://schemas.microsoft.com/office/drawing/2014/main" id="{141EC976-A18F-44CF-9F00-D2BC9C5BD4F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200000">
                <a:off x="4317462" y="1365131"/>
                <a:ext cx="2135758" cy="2135758"/>
              </a:xfrm>
              <a:custGeom>
                <a:avLst/>
                <a:gdLst/>
                <a:ahLst/>
                <a:cxnLst/>
                <a:rect l="l" t="t" r="r" b="b"/>
                <a:pathLst>
                  <a:path w="1874520" h="1874520">
                    <a:moveTo>
                      <a:pt x="739496" y="595923"/>
                    </a:moveTo>
                    <a:cubicBezTo>
                      <a:pt x="550981" y="705145"/>
                      <a:pt x="486701" y="946509"/>
                      <a:pt x="595923" y="1135024"/>
                    </a:cubicBezTo>
                    <a:cubicBezTo>
                      <a:pt x="705145" y="1323539"/>
                      <a:pt x="946509" y="1387819"/>
                      <a:pt x="1135024" y="1278597"/>
                    </a:cubicBezTo>
                    <a:cubicBezTo>
                      <a:pt x="1323539" y="1169375"/>
                      <a:pt x="1387819" y="928011"/>
                      <a:pt x="1278597" y="739496"/>
                    </a:cubicBezTo>
                    <a:cubicBezTo>
                      <a:pt x="1169375" y="550981"/>
                      <a:pt x="928011" y="486701"/>
                      <a:pt x="739496" y="595923"/>
                    </a:cubicBezTo>
                    <a:close/>
                    <a:moveTo>
                      <a:pt x="349309" y="212809"/>
                    </a:moveTo>
                    <a:lnTo>
                      <a:pt x="549487" y="318071"/>
                    </a:lnTo>
                    <a:cubicBezTo>
                      <a:pt x="558730" y="311181"/>
                      <a:pt x="568662" y="305287"/>
                      <a:pt x="578782" y="299598"/>
                    </a:cubicBezTo>
                    <a:cubicBezTo>
                      <a:pt x="640907" y="264673"/>
                      <a:pt x="705951" y="239798"/>
                      <a:pt x="772822" y="227822"/>
                    </a:cubicBezTo>
                    <a:lnTo>
                      <a:pt x="842125" y="4804"/>
                    </a:lnTo>
                    <a:lnTo>
                      <a:pt x="937260" y="0"/>
                    </a:lnTo>
                    <a:cubicBezTo>
                      <a:pt x="969377" y="0"/>
                      <a:pt x="1001116" y="1615"/>
                      <a:pt x="1032398" y="4804"/>
                    </a:cubicBezTo>
                    <a:lnTo>
                      <a:pt x="1101417" y="226909"/>
                    </a:lnTo>
                    <a:cubicBezTo>
                      <a:pt x="1180333" y="242653"/>
                      <a:pt x="1255615" y="273607"/>
                      <a:pt x="1322618" y="319342"/>
                    </a:cubicBezTo>
                    <a:lnTo>
                      <a:pt x="1525213" y="212810"/>
                    </a:lnTo>
                    <a:cubicBezTo>
                      <a:pt x="1578197" y="250355"/>
                      <a:pt x="1624168" y="296326"/>
                      <a:pt x="1661713" y="349310"/>
                    </a:cubicBezTo>
                    <a:lnTo>
                      <a:pt x="1556452" y="549486"/>
                    </a:lnTo>
                    <a:cubicBezTo>
                      <a:pt x="1563341" y="558729"/>
                      <a:pt x="1569235" y="568662"/>
                      <a:pt x="1574924" y="578781"/>
                    </a:cubicBezTo>
                    <a:cubicBezTo>
                      <a:pt x="1609849" y="640906"/>
                      <a:pt x="1634724" y="705951"/>
                      <a:pt x="1646701" y="772822"/>
                    </a:cubicBezTo>
                    <a:lnTo>
                      <a:pt x="1869716" y="842124"/>
                    </a:lnTo>
                    <a:lnTo>
                      <a:pt x="1874520" y="937260"/>
                    </a:lnTo>
                    <a:cubicBezTo>
                      <a:pt x="1874520" y="969377"/>
                      <a:pt x="1872905" y="1001117"/>
                      <a:pt x="1869716" y="1032399"/>
                    </a:cubicBezTo>
                    <a:lnTo>
                      <a:pt x="1647613" y="1101417"/>
                    </a:lnTo>
                    <a:cubicBezTo>
                      <a:pt x="1631869" y="1180333"/>
                      <a:pt x="1600915" y="1255615"/>
                      <a:pt x="1555180" y="1322618"/>
                    </a:cubicBezTo>
                    <a:lnTo>
                      <a:pt x="1661712" y="1525211"/>
                    </a:lnTo>
                    <a:cubicBezTo>
                      <a:pt x="1624167" y="1578195"/>
                      <a:pt x="1578196" y="1624166"/>
                      <a:pt x="1525211" y="1661712"/>
                    </a:cubicBezTo>
                    <a:lnTo>
                      <a:pt x="1325036" y="1556451"/>
                    </a:lnTo>
                    <a:cubicBezTo>
                      <a:pt x="1315793" y="1563341"/>
                      <a:pt x="1305860" y="1569235"/>
                      <a:pt x="1295741" y="1574924"/>
                    </a:cubicBezTo>
                    <a:cubicBezTo>
                      <a:pt x="1233616" y="1609849"/>
                      <a:pt x="1168571" y="1634724"/>
                      <a:pt x="1101700" y="1646700"/>
                    </a:cubicBezTo>
                    <a:lnTo>
                      <a:pt x="1032398" y="1869716"/>
                    </a:lnTo>
                    <a:lnTo>
                      <a:pt x="937260" y="1874520"/>
                    </a:lnTo>
                    <a:cubicBezTo>
                      <a:pt x="905144" y="1874520"/>
                      <a:pt x="873405" y="1872905"/>
                      <a:pt x="842124" y="1869716"/>
                    </a:cubicBezTo>
                    <a:lnTo>
                      <a:pt x="773105" y="1647612"/>
                    </a:lnTo>
                    <a:cubicBezTo>
                      <a:pt x="694189" y="1631869"/>
                      <a:pt x="618908" y="1600914"/>
                      <a:pt x="551905" y="1555180"/>
                    </a:cubicBezTo>
                    <a:lnTo>
                      <a:pt x="349310" y="1661713"/>
                    </a:lnTo>
                    <a:cubicBezTo>
                      <a:pt x="296326" y="1624168"/>
                      <a:pt x="250355" y="1578197"/>
                      <a:pt x="212810" y="1525212"/>
                    </a:cubicBezTo>
                    <a:lnTo>
                      <a:pt x="318071" y="1325035"/>
                    </a:lnTo>
                    <a:cubicBezTo>
                      <a:pt x="311181" y="1315792"/>
                      <a:pt x="305287" y="1305860"/>
                      <a:pt x="299598" y="1295740"/>
                    </a:cubicBezTo>
                    <a:cubicBezTo>
                      <a:pt x="264673" y="1233616"/>
                      <a:pt x="239799" y="1168571"/>
                      <a:pt x="227822" y="1101700"/>
                    </a:cubicBezTo>
                    <a:lnTo>
                      <a:pt x="4804" y="1032398"/>
                    </a:lnTo>
                    <a:lnTo>
                      <a:pt x="0" y="937260"/>
                    </a:lnTo>
                    <a:cubicBezTo>
                      <a:pt x="0" y="905144"/>
                      <a:pt x="1616" y="873405"/>
                      <a:pt x="4804" y="842124"/>
                    </a:cubicBezTo>
                    <a:lnTo>
                      <a:pt x="226910" y="773105"/>
                    </a:lnTo>
                    <a:cubicBezTo>
                      <a:pt x="242653" y="694189"/>
                      <a:pt x="273608" y="618908"/>
                      <a:pt x="319342" y="551905"/>
                    </a:cubicBezTo>
                    <a:lnTo>
                      <a:pt x="212809" y="349309"/>
                    </a:lnTo>
                    <a:cubicBezTo>
                      <a:pt x="250354" y="296325"/>
                      <a:pt x="296325" y="250354"/>
                      <a:pt x="349309" y="21280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8-Point Star 18">
                <a:extLst>
                  <a:ext uri="{FF2B5EF4-FFF2-40B4-BE49-F238E27FC236}">
                    <a16:creationId xmlns:a16="http://schemas.microsoft.com/office/drawing/2014/main" id="{F400854E-0D86-472A-AA41-E3D79BB23DE8}"/>
                  </a:ext>
                </a:extLst>
              </p:cNvPr>
              <p:cNvSpPr/>
              <p:nvPr/>
            </p:nvSpPr>
            <p:spPr>
              <a:xfrm rot="1200000">
                <a:off x="4758995" y="1408628"/>
                <a:ext cx="1793173" cy="1809385"/>
              </a:xfrm>
              <a:custGeom>
                <a:avLst/>
                <a:gdLst/>
                <a:ahLst/>
                <a:cxnLst/>
                <a:rect l="l" t="t" r="r" b="b"/>
                <a:pathLst>
                  <a:path w="1793173" h="1809385">
                    <a:moveTo>
                      <a:pt x="540264" y="10286"/>
                    </a:moveTo>
                    <a:lnTo>
                      <a:pt x="683581" y="0"/>
                    </a:lnTo>
                    <a:cubicBezTo>
                      <a:pt x="732193" y="0"/>
                      <a:pt x="780076" y="3126"/>
                      <a:pt x="826897" y="10287"/>
                    </a:cubicBezTo>
                    <a:lnTo>
                      <a:pt x="905875" y="255572"/>
                    </a:lnTo>
                    <a:cubicBezTo>
                      <a:pt x="985136" y="273260"/>
                      <a:pt x="1060829" y="304512"/>
                      <a:pt x="1129415" y="348963"/>
                    </a:cubicBezTo>
                    <a:lnTo>
                      <a:pt x="1359444" y="230987"/>
                    </a:lnTo>
                    <a:cubicBezTo>
                      <a:pt x="1436234" y="288678"/>
                      <a:pt x="1504495" y="356940"/>
                      <a:pt x="1562186" y="433730"/>
                    </a:cubicBezTo>
                    <a:lnTo>
                      <a:pt x="1445926" y="660414"/>
                    </a:lnTo>
                    <a:cubicBezTo>
                      <a:pt x="1449583" y="665192"/>
                      <a:pt x="1452574" y="670389"/>
                      <a:pt x="1455519" y="675628"/>
                    </a:cubicBezTo>
                    <a:cubicBezTo>
                      <a:pt x="1493688" y="743524"/>
                      <a:pt x="1521942" y="814300"/>
                      <a:pt x="1537074" y="887129"/>
                    </a:cubicBezTo>
                    <a:lnTo>
                      <a:pt x="1782887" y="966278"/>
                    </a:lnTo>
                    <a:cubicBezTo>
                      <a:pt x="1790047" y="1013098"/>
                      <a:pt x="1793174" y="1060981"/>
                      <a:pt x="1793173" y="1109593"/>
                    </a:cubicBezTo>
                    <a:cubicBezTo>
                      <a:pt x="1793174" y="1158206"/>
                      <a:pt x="1790047" y="1206089"/>
                      <a:pt x="1782887" y="1252909"/>
                    </a:cubicBezTo>
                    <a:lnTo>
                      <a:pt x="1537604" y="1331887"/>
                    </a:lnTo>
                    <a:cubicBezTo>
                      <a:pt x="1519916" y="1411149"/>
                      <a:pt x="1488663" y="1486842"/>
                      <a:pt x="1444212" y="1555429"/>
                    </a:cubicBezTo>
                    <a:lnTo>
                      <a:pt x="1562186" y="1785457"/>
                    </a:lnTo>
                    <a:lnTo>
                      <a:pt x="1541415" y="1809385"/>
                    </a:lnTo>
                    <a:cubicBezTo>
                      <a:pt x="1282525" y="1763268"/>
                      <a:pt x="1028742" y="1654791"/>
                      <a:pt x="802157" y="1490156"/>
                    </a:cubicBezTo>
                    <a:cubicBezTo>
                      <a:pt x="965712" y="1441296"/>
                      <a:pt x="1084035" y="1289263"/>
                      <a:pt x="1084035" y="1109593"/>
                    </a:cubicBezTo>
                    <a:cubicBezTo>
                      <a:pt x="1084035" y="888428"/>
                      <a:pt x="904746" y="709138"/>
                      <a:pt x="683580" y="709138"/>
                    </a:cubicBezTo>
                    <a:cubicBezTo>
                      <a:pt x="508801" y="709138"/>
                      <a:pt x="360173" y="821108"/>
                      <a:pt x="307122" y="977792"/>
                    </a:cubicBezTo>
                    <a:cubicBezTo>
                      <a:pt x="149161" y="745008"/>
                      <a:pt x="47166" y="492202"/>
                      <a:pt x="0" y="237686"/>
                    </a:cubicBezTo>
                    <a:cubicBezTo>
                      <a:pt x="2290" y="235086"/>
                      <a:pt x="4999" y="233030"/>
                      <a:pt x="7717" y="230988"/>
                    </a:cubicBezTo>
                    <a:lnTo>
                      <a:pt x="234405" y="347249"/>
                    </a:lnTo>
                    <a:cubicBezTo>
                      <a:pt x="239180" y="343592"/>
                      <a:pt x="244378" y="340602"/>
                      <a:pt x="249617" y="337656"/>
                    </a:cubicBezTo>
                    <a:cubicBezTo>
                      <a:pt x="317512" y="299488"/>
                      <a:pt x="388287" y="271234"/>
                      <a:pt x="461115" y="256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A6DBEA-65AC-4996-9009-E083224D78EE}"/>
                </a:ext>
              </a:extLst>
            </p:cNvPr>
            <p:cNvSpPr txBox="1"/>
            <p:nvPr/>
          </p:nvSpPr>
          <p:spPr>
            <a:xfrm>
              <a:off x="1069281" y="1637751"/>
              <a:ext cx="416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2"/>
                  </a:solidFill>
                </a:rPr>
                <a:t>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736841-C60A-43E5-8B06-0BDFB55CA93C}"/>
              </a:ext>
            </a:extLst>
          </p:cNvPr>
          <p:cNvGrpSpPr/>
          <p:nvPr/>
        </p:nvGrpSpPr>
        <p:grpSpPr>
          <a:xfrm>
            <a:off x="4473711" y="1464527"/>
            <a:ext cx="669212" cy="652386"/>
            <a:chOff x="871787" y="1465445"/>
            <a:chExt cx="669212" cy="65238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AB06A3-77D4-4C91-96EA-FFAFF75AA83B}"/>
                </a:ext>
              </a:extLst>
            </p:cNvPr>
            <p:cNvGrpSpPr>
              <a:grpSpLocks noChangeAspect="1"/>
            </p:cNvGrpSpPr>
            <p:nvPr/>
          </p:nvGrpSpPr>
          <p:grpSpPr>
            <a:xfrm rot="21224235" flipH="1">
              <a:off x="871787" y="1465445"/>
              <a:ext cx="669212" cy="652386"/>
              <a:chOff x="4275748" y="1323417"/>
              <a:chExt cx="2276420" cy="2219186"/>
            </a:xfrm>
            <a:solidFill>
              <a:schemeClr val="bg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8-Point Star 18">
                <a:extLst>
                  <a:ext uri="{FF2B5EF4-FFF2-40B4-BE49-F238E27FC236}">
                    <a16:creationId xmlns:a16="http://schemas.microsoft.com/office/drawing/2014/main" id="{B8117294-F47D-41CB-BBE1-D3891B93E3C7}"/>
                  </a:ext>
                </a:extLst>
              </p:cNvPr>
              <p:cNvSpPr/>
              <p:nvPr/>
            </p:nvSpPr>
            <p:spPr>
              <a:xfrm rot="1200000">
                <a:off x="4275748" y="1323417"/>
                <a:ext cx="2219186" cy="2219186"/>
              </a:xfrm>
              <a:custGeom>
                <a:avLst/>
                <a:gdLst/>
                <a:ahLst/>
                <a:cxnLst/>
                <a:rect l="l" t="t" r="r" b="b"/>
                <a:pathLst>
                  <a:path w="3040380" h="3040380">
                    <a:moveTo>
                      <a:pt x="1520190" y="971550"/>
                    </a:moveTo>
                    <a:cubicBezTo>
                      <a:pt x="1217184" y="971550"/>
                      <a:pt x="971550" y="1217184"/>
                      <a:pt x="971550" y="1520190"/>
                    </a:cubicBezTo>
                    <a:cubicBezTo>
                      <a:pt x="971550" y="1823196"/>
                      <a:pt x="1217184" y="2068830"/>
                      <a:pt x="1520190" y="2068830"/>
                    </a:cubicBezTo>
                    <a:cubicBezTo>
                      <a:pt x="1823196" y="2068830"/>
                      <a:pt x="2068830" y="1823196"/>
                      <a:pt x="2068830" y="1520190"/>
                    </a:cubicBezTo>
                    <a:cubicBezTo>
                      <a:pt x="2068830" y="1217184"/>
                      <a:pt x="1823196" y="971550"/>
                      <a:pt x="1520190" y="971550"/>
                    </a:cubicBezTo>
                    <a:close/>
                    <a:moveTo>
                      <a:pt x="1520190" y="0"/>
                    </a:moveTo>
                    <a:cubicBezTo>
                      <a:pt x="1586792" y="0"/>
                      <a:pt x="1652393" y="4283"/>
                      <a:pt x="1716539" y="14094"/>
                    </a:cubicBezTo>
                    <a:lnTo>
                      <a:pt x="1824743" y="350145"/>
                    </a:lnTo>
                    <a:cubicBezTo>
                      <a:pt x="1933334" y="374378"/>
                      <a:pt x="2037036" y="417195"/>
                      <a:pt x="2131002" y="478094"/>
                    </a:cubicBezTo>
                    <a:lnTo>
                      <a:pt x="2446152" y="316463"/>
                    </a:lnTo>
                    <a:cubicBezTo>
                      <a:pt x="2551357" y="395501"/>
                      <a:pt x="2644879" y="489023"/>
                      <a:pt x="2723917" y="594229"/>
                    </a:cubicBezTo>
                    <a:lnTo>
                      <a:pt x="2564636" y="904796"/>
                    </a:lnTo>
                    <a:cubicBezTo>
                      <a:pt x="2569646" y="911341"/>
                      <a:pt x="2573744" y="918462"/>
                      <a:pt x="2577779" y="925640"/>
                    </a:cubicBezTo>
                    <a:cubicBezTo>
                      <a:pt x="2630072" y="1018660"/>
                      <a:pt x="2668781" y="1115626"/>
                      <a:pt x="2689512" y="1215405"/>
                    </a:cubicBezTo>
                    <a:lnTo>
                      <a:pt x="3026287" y="1323842"/>
                    </a:lnTo>
                    <a:cubicBezTo>
                      <a:pt x="3036097" y="1387988"/>
                      <a:pt x="3040380" y="1453589"/>
                      <a:pt x="3040380" y="1520190"/>
                    </a:cubicBezTo>
                    <a:cubicBezTo>
                      <a:pt x="3040380" y="1586792"/>
                      <a:pt x="3036097" y="1652393"/>
                      <a:pt x="3026287" y="1716539"/>
                    </a:cubicBezTo>
                    <a:lnTo>
                      <a:pt x="2690239" y="1824742"/>
                    </a:lnTo>
                    <a:cubicBezTo>
                      <a:pt x="2666005" y="1933335"/>
                      <a:pt x="2623188" y="2037037"/>
                      <a:pt x="2562287" y="2131005"/>
                    </a:cubicBezTo>
                    <a:lnTo>
                      <a:pt x="2723917" y="2446152"/>
                    </a:lnTo>
                    <a:cubicBezTo>
                      <a:pt x="2644879" y="2551357"/>
                      <a:pt x="2551357" y="2644879"/>
                      <a:pt x="2446151" y="2723917"/>
                    </a:cubicBezTo>
                    <a:lnTo>
                      <a:pt x="2135585" y="2564637"/>
                    </a:lnTo>
                    <a:cubicBezTo>
                      <a:pt x="2129042" y="2569647"/>
                      <a:pt x="2121921" y="2573744"/>
                      <a:pt x="2114744" y="2577779"/>
                    </a:cubicBezTo>
                    <a:cubicBezTo>
                      <a:pt x="2021723" y="2630072"/>
                      <a:pt x="1924755" y="2668781"/>
                      <a:pt x="1824976" y="2689511"/>
                    </a:cubicBezTo>
                    <a:lnTo>
                      <a:pt x="1716539" y="3026287"/>
                    </a:lnTo>
                    <a:cubicBezTo>
                      <a:pt x="1652393" y="3036097"/>
                      <a:pt x="1586792" y="3040380"/>
                      <a:pt x="1520190" y="3040380"/>
                    </a:cubicBezTo>
                    <a:cubicBezTo>
                      <a:pt x="1453589" y="3040380"/>
                      <a:pt x="1387987" y="3036097"/>
                      <a:pt x="1323841" y="3026287"/>
                    </a:cubicBezTo>
                    <a:lnTo>
                      <a:pt x="1215638" y="2690237"/>
                    </a:lnTo>
                    <a:cubicBezTo>
                      <a:pt x="1107045" y="2666005"/>
                      <a:pt x="1003344" y="2623186"/>
                      <a:pt x="909378" y="2562286"/>
                    </a:cubicBezTo>
                    <a:lnTo>
                      <a:pt x="594229" y="2723917"/>
                    </a:lnTo>
                    <a:cubicBezTo>
                      <a:pt x="489023" y="2644879"/>
                      <a:pt x="395501" y="2551357"/>
                      <a:pt x="316463" y="2446152"/>
                    </a:cubicBezTo>
                    <a:lnTo>
                      <a:pt x="475745" y="2135582"/>
                    </a:lnTo>
                    <a:cubicBezTo>
                      <a:pt x="470736" y="2129039"/>
                      <a:pt x="466639" y="2121919"/>
                      <a:pt x="462604" y="2114742"/>
                    </a:cubicBezTo>
                    <a:cubicBezTo>
                      <a:pt x="410311" y="2021723"/>
                      <a:pt x="371603" y="1924756"/>
                      <a:pt x="350872" y="1824977"/>
                    </a:cubicBezTo>
                    <a:lnTo>
                      <a:pt x="14094" y="1716539"/>
                    </a:lnTo>
                    <a:cubicBezTo>
                      <a:pt x="4283" y="1652393"/>
                      <a:pt x="0" y="1586792"/>
                      <a:pt x="0" y="1520190"/>
                    </a:cubicBezTo>
                    <a:cubicBezTo>
                      <a:pt x="0" y="1453589"/>
                      <a:pt x="4283" y="1387988"/>
                      <a:pt x="14093" y="1323841"/>
                    </a:cubicBezTo>
                    <a:lnTo>
                      <a:pt x="350147" y="1215637"/>
                    </a:lnTo>
                    <a:cubicBezTo>
                      <a:pt x="374379" y="1107046"/>
                      <a:pt x="417197" y="1003347"/>
                      <a:pt x="478096" y="909381"/>
                    </a:cubicBezTo>
                    <a:lnTo>
                      <a:pt x="316464" y="594228"/>
                    </a:lnTo>
                    <a:cubicBezTo>
                      <a:pt x="395501" y="489023"/>
                      <a:pt x="489023" y="395501"/>
                      <a:pt x="594229" y="316463"/>
                    </a:cubicBezTo>
                    <a:lnTo>
                      <a:pt x="904800" y="475746"/>
                    </a:lnTo>
                    <a:cubicBezTo>
                      <a:pt x="911343" y="470736"/>
                      <a:pt x="918463" y="466639"/>
                      <a:pt x="925641" y="462604"/>
                    </a:cubicBezTo>
                    <a:cubicBezTo>
                      <a:pt x="1018661" y="410311"/>
                      <a:pt x="1115626" y="371603"/>
                      <a:pt x="1215403" y="350873"/>
                    </a:cubicBezTo>
                    <a:lnTo>
                      <a:pt x="1323841" y="14093"/>
                    </a:lnTo>
                    <a:cubicBezTo>
                      <a:pt x="1387988" y="4283"/>
                      <a:pt x="1453589" y="0"/>
                      <a:pt x="15201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8-Point Star 6">
                <a:extLst>
                  <a:ext uri="{FF2B5EF4-FFF2-40B4-BE49-F238E27FC236}">
                    <a16:creationId xmlns:a16="http://schemas.microsoft.com/office/drawing/2014/main" id="{10E97DC2-6BAC-4B2F-961F-B3228A03FF6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200000">
                <a:off x="4317462" y="1365131"/>
                <a:ext cx="2135758" cy="2135758"/>
              </a:xfrm>
              <a:custGeom>
                <a:avLst/>
                <a:gdLst/>
                <a:ahLst/>
                <a:cxnLst/>
                <a:rect l="l" t="t" r="r" b="b"/>
                <a:pathLst>
                  <a:path w="1874520" h="1874520">
                    <a:moveTo>
                      <a:pt x="739496" y="595923"/>
                    </a:moveTo>
                    <a:cubicBezTo>
                      <a:pt x="550981" y="705145"/>
                      <a:pt x="486701" y="946509"/>
                      <a:pt x="595923" y="1135024"/>
                    </a:cubicBezTo>
                    <a:cubicBezTo>
                      <a:pt x="705145" y="1323539"/>
                      <a:pt x="946509" y="1387819"/>
                      <a:pt x="1135024" y="1278597"/>
                    </a:cubicBezTo>
                    <a:cubicBezTo>
                      <a:pt x="1323539" y="1169375"/>
                      <a:pt x="1387819" y="928011"/>
                      <a:pt x="1278597" y="739496"/>
                    </a:cubicBezTo>
                    <a:cubicBezTo>
                      <a:pt x="1169375" y="550981"/>
                      <a:pt x="928011" y="486701"/>
                      <a:pt x="739496" y="595923"/>
                    </a:cubicBezTo>
                    <a:close/>
                    <a:moveTo>
                      <a:pt x="349309" y="212809"/>
                    </a:moveTo>
                    <a:lnTo>
                      <a:pt x="549487" y="318071"/>
                    </a:lnTo>
                    <a:cubicBezTo>
                      <a:pt x="558730" y="311181"/>
                      <a:pt x="568662" y="305287"/>
                      <a:pt x="578782" y="299598"/>
                    </a:cubicBezTo>
                    <a:cubicBezTo>
                      <a:pt x="640907" y="264673"/>
                      <a:pt x="705951" y="239798"/>
                      <a:pt x="772822" y="227822"/>
                    </a:cubicBezTo>
                    <a:lnTo>
                      <a:pt x="842125" y="4804"/>
                    </a:lnTo>
                    <a:lnTo>
                      <a:pt x="937260" y="0"/>
                    </a:lnTo>
                    <a:cubicBezTo>
                      <a:pt x="969377" y="0"/>
                      <a:pt x="1001116" y="1615"/>
                      <a:pt x="1032398" y="4804"/>
                    </a:cubicBezTo>
                    <a:lnTo>
                      <a:pt x="1101417" y="226909"/>
                    </a:lnTo>
                    <a:cubicBezTo>
                      <a:pt x="1180333" y="242653"/>
                      <a:pt x="1255615" y="273607"/>
                      <a:pt x="1322618" y="319342"/>
                    </a:cubicBezTo>
                    <a:lnTo>
                      <a:pt x="1525213" y="212810"/>
                    </a:lnTo>
                    <a:cubicBezTo>
                      <a:pt x="1578197" y="250355"/>
                      <a:pt x="1624168" y="296326"/>
                      <a:pt x="1661713" y="349310"/>
                    </a:cubicBezTo>
                    <a:lnTo>
                      <a:pt x="1556452" y="549486"/>
                    </a:lnTo>
                    <a:cubicBezTo>
                      <a:pt x="1563341" y="558729"/>
                      <a:pt x="1569235" y="568662"/>
                      <a:pt x="1574924" y="578781"/>
                    </a:cubicBezTo>
                    <a:cubicBezTo>
                      <a:pt x="1609849" y="640906"/>
                      <a:pt x="1634724" y="705951"/>
                      <a:pt x="1646701" y="772822"/>
                    </a:cubicBezTo>
                    <a:lnTo>
                      <a:pt x="1869716" y="842124"/>
                    </a:lnTo>
                    <a:lnTo>
                      <a:pt x="1874520" y="937260"/>
                    </a:lnTo>
                    <a:cubicBezTo>
                      <a:pt x="1874520" y="969377"/>
                      <a:pt x="1872905" y="1001117"/>
                      <a:pt x="1869716" y="1032399"/>
                    </a:cubicBezTo>
                    <a:lnTo>
                      <a:pt x="1647613" y="1101417"/>
                    </a:lnTo>
                    <a:cubicBezTo>
                      <a:pt x="1631869" y="1180333"/>
                      <a:pt x="1600915" y="1255615"/>
                      <a:pt x="1555180" y="1322618"/>
                    </a:cubicBezTo>
                    <a:lnTo>
                      <a:pt x="1661712" y="1525211"/>
                    </a:lnTo>
                    <a:cubicBezTo>
                      <a:pt x="1624167" y="1578195"/>
                      <a:pt x="1578196" y="1624166"/>
                      <a:pt x="1525211" y="1661712"/>
                    </a:cubicBezTo>
                    <a:lnTo>
                      <a:pt x="1325036" y="1556451"/>
                    </a:lnTo>
                    <a:cubicBezTo>
                      <a:pt x="1315793" y="1563341"/>
                      <a:pt x="1305860" y="1569235"/>
                      <a:pt x="1295741" y="1574924"/>
                    </a:cubicBezTo>
                    <a:cubicBezTo>
                      <a:pt x="1233616" y="1609849"/>
                      <a:pt x="1168571" y="1634724"/>
                      <a:pt x="1101700" y="1646700"/>
                    </a:cubicBezTo>
                    <a:lnTo>
                      <a:pt x="1032398" y="1869716"/>
                    </a:lnTo>
                    <a:lnTo>
                      <a:pt x="937260" y="1874520"/>
                    </a:lnTo>
                    <a:cubicBezTo>
                      <a:pt x="905144" y="1874520"/>
                      <a:pt x="873405" y="1872905"/>
                      <a:pt x="842124" y="1869716"/>
                    </a:cubicBezTo>
                    <a:lnTo>
                      <a:pt x="773105" y="1647612"/>
                    </a:lnTo>
                    <a:cubicBezTo>
                      <a:pt x="694189" y="1631869"/>
                      <a:pt x="618908" y="1600914"/>
                      <a:pt x="551905" y="1555180"/>
                    </a:cubicBezTo>
                    <a:lnTo>
                      <a:pt x="349310" y="1661713"/>
                    </a:lnTo>
                    <a:cubicBezTo>
                      <a:pt x="296326" y="1624168"/>
                      <a:pt x="250355" y="1578197"/>
                      <a:pt x="212810" y="1525212"/>
                    </a:cubicBezTo>
                    <a:lnTo>
                      <a:pt x="318071" y="1325035"/>
                    </a:lnTo>
                    <a:cubicBezTo>
                      <a:pt x="311181" y="1315792"/>
                      <a:pt x="305287" y="1305860"/>
                      <a:pt x="299598" y="1295740"/>
                    </a:cubicBezTo>
                    <a:cubicBezTo>
                      <a:pt x="264673" y="1233616"/>
                      <a:pt x="239799" y="1168571"/>
                      <a:pt x="227822" y="1101700"/>
                    </a:cubicBezTo>
                    <a:lnTo>
                      <a:pt x="4804" y="1032398"/>
                    </a:lnTo>
                    <a:lnTo>
                      <a:pt x="0" y="937260"/>
                    </a:lnTo>
                    <a:cubicBezTo>
                      <a:pt x="0" y="905144"/>
                      <a:pt x="1616" y="873405"/>
                      <a:pt x="4804" y="842124"/>
                    </a:cubicBezTo>
                    <a:lnTo>
                      <a:pt x="226910" y="773105"/>
                    </a:lnTo>
                    <a:cubicBezTo>
                      <a:pt x="242653" y="694189"/>
                      <a:pt x="273608" y="618908"/>
                      <a:pt x="319342" y="551905"/>
                    </a:cubicBezTo>
                    <a:lnTo>
                      <a:pt x="212809" y="349309"/>
                    </a:lnTo>
                    <a:cubicBezTo>
                      <a:pt x="250354" y="296325"/>
                      <a:pt x="296325" y="250354"/>
                      <a:pt x="349309" y="21280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8-Point Star 18">
                <a:extLst>
                  <a:ext uri="{FF2B5EF4-FFF2-40B4-BE49-F238E27FC236}">
                    <a16:creationId xmlns:a16="http://schemas.microsoft.com/office/drawing/2014/main" id="{5B05B204-5B57-432D-821B-756E75721699}"/>
                  </a:ext>
                </a:extLst>
              </p:cNvPr>
              <p:cNvSpPr/>
              <p:nvPr/>
            </p:nvSpPr>
            <p:spPr>
              <a:xfrm rot="1200000">
                <a:off x="4758995" y="1408628"/>
                <a:ext cx="1793173" cy="1809385"/>
              </a:xfrm>
              <a:custGeom>
                <a:avLst/>
                <a:gdLst/>
                <a:ahLst/>
                <a:cxnLst/>
                <a:rect l="l" t="t" r="r" b="b"/>
                <a:pathLst>
                  <a:path w="1793173" h="1809385">
                    <a:moveTo>
                      <a:pt x="540264" y="10286"/>
                    </a:moveTo>
                    <a:lnTo>
                      <a:pt x="683581" y="0"/>
                    </a:lnTo>
                    <a:cubicBezTo>
                      <a:pt x="732193" y="0"/>
                      <a:pt x="780076" y="3126"/>
                      <a:pt x="826897" y="10287"/>
                    </a:cubicBezTo>
                    <a:lnTo>
                      <a:pt x="905875" y="255572"/>
                    </a:lnTo>
                    <a:cubicBezTo>
                      <a:pt x="985136" y="273260"/>
                      <a:pt x="1060829" y="304512"/>
                      <a:pt x="1129415" y="348963"/>
                    </a:cubicBezTo>
                    <a:lnTo>
                      <a:pt x="1359444" y="230987"/>
                    </a:lnTo>
                    <a:cubicBezTo>
                      <a:pt x="1436234" y="288678"/>
                      <a:pt x="1504495" y="356940"/>
                      <a:pt x="1562186" y="433730"/>
                    </a:cubicBezTo>
                    <a:lnTo>
                      <a:pt x="1445926" y="660414"/>
                    </a:lnTo>
                    <a:cubicBezTo>
                      <a:pt x="1449583" y="665192"/>
                      <a:pt x="1452574" y="670389"/>
                      <a:pt x="1455519" y="675628"/>
                    </a:cubicBezTo>
                    <a:cubicBezTo>
                      <a:pt x="1493688" y="743524"/>
                      <a:pt x="1521942" y="814300"/>
                      <a:pt x="1537074" y="887129"/>
                    </a:cubicBezTo>
                    <a:lnTo>
                      <a:pt x="1782887" y="966278"/>
                    </a:lnTo>
                    <a:cubicBezTo>
                      <a:pt x="1790047" y="1013098"/>
                      <a:pt x="1793174" y="1060981"/>
                      <a:pt x="1793173" y="1109593"/>
                    </a:cubicBezTo>
                    <a:cubicBezTo>
                      <a:pt x="1793174" y="1158206"/>
                      <a:pt x="1790047" y="1206089"/>
                      <a:pt x="1782887" y="1252909"/>
                    </a:cubicBezTo>
                    <a:lnTo>
                      <a:pt x="1537604" y="1331887"/>
                    </a:lnTo>
                    <a:cubicBezTo>
                      <a:pt x="1519916" y="1411149"/>
                      <a:pt x="1488663" y="1486842"/>
                      <a:pt x="1444212" y="1555429"/>
                    </a:cubicBezTo>
                    <a:lnTo>
                      <a:pt x="1562186" y="1785457"/>
                    </a:lnTo>
                    <a:lnTo>
                      <a:pt x="1541415" y="1809385"/>
                    </a:lnTo>
                    <a:cubicBezTo>
                      <a:pt x="1282525" y="1763268"/>
                      <a:pt x="1028742" y="1654791"/>
                      <a:pt x="802157" y="1490156"/>
                    </a:cubicBezTo>
                    <a:cubicBezTo>
                      <a:pt x="965712" y="1441296"/>
                      <a:pt x="1084035" y="1289263"/>
                      <a:pt x="1084035" y="1109593"/>
                    </a:cubicBezTo>
                    <a:cubicBezTo>
                      <a:pt x="1084035" y="888428"/>
                      <a:pt x="904746" y="709138"/>
                      <a:pt x="683580" y="709138"/>
                    </a:cubicBezTo>
                    <a:cubicBezTo>
                      <a:pt x="508801" y="709138"/>
                      <a:pt x="360173" y="821108"/>
                      <a:pt x="307122" y="977792"/>
                    </a:cubicBezTo>
                    <a:cubicBezTo>
                      <a:pt x="149161" y="745008"/>
                      <a:pt x="47166" y="492202"/>
                      <a:pt x="0" y="237686"/>
                    </a:cubicBezTo>
                    <a:cubicBezTo>
                      <a:pt x="2290" y="235086"/>
                      <a:pt x="4999" y="233030"/>
                      <a:pt x="7717" y="230988"/>
                    </a:cubicBezTo>
                    <a:lnTo>
                      <a:pt x="234405" y="347249"/>
                    </a:lnTo>
                    <a:cubicBezTo>
                      <a:pt x="239180" y="343592"/>
                      <a:pt x="244378" y="340602"/>
                      <a:pt x="249617" y="337656"/>
                    </a:cubicBezTo>
                    <a:cubicBezTo>
                      <a:pt x="317512" y="299488"/>
                      <a:pt x="388287" y="271234"/>
                      <a:pt x="461115" y="256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11FFBD-4AF4-4420-B805-E7BB10029FC2}"/>
                </a:ext>
              </a:extLst>
            </p:cNvPr>
            <p:cNvSpPr txBox="1"/>
            <p:nvPr/>
          </p:nvSpPr>
          <p:spPr>
            <a:xfrm>
              <a:off x="1086466" y="1636660"/>
              <a:ext cx="416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2A69F22-B787-41C8-A01F-32D7B3E86FC4}"/>
              </a:ext>
            </a:extLst>
          </p:cNvPr>
          <p:cNvGrpSpPr/>
          <p:nvPr/>
        </p:nvGrpSpPr>
        <p:grpSpPr>
          <a:xfrm>
            <a:off x="8115202" y="1465447"/>
            <a:ext cx="669212" cy="652386"/>
            <a:chOff x="871787" y="1465445"/>
            <a:chExt cx="669212" cy="65238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3B73ADE-3434-477C-8EB3-A483527F3D6D}"/>
                </a:ext>
              </a:extLst>
            </p:cNvPr>
            <p:cNvGrpSpPr>
              <a:grpSpLocks noChangeAspect="1"/>
            </p:cNvGrpSpPr>
            <p:nvPr/>
          </p:nvGrpSpPr>
          <p:grpSpPr>
            <a:xfrm rot="21224235" flipH="1">
              <a:off x="871787" y="1465445"/>
              <a:ext cx="669212" cy="652386"/>
              <a:chOff x="4275748" y="1323417"/>
              <a:chExt cx="2276420" cy="2219186"/>
            </a:xfrm>
            <a:solidFill>
              <a:schemeClr val="bg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8-Point Star 18">
                <a:extLst>
                  <a:ext uri="{FF2B5EF4-FFF2-40B4-BE49-F238E27FC236}">
                    <a16:creationId xmlns:a16="http://schemas.microsoft.com/office/drawing/2014/main" id="{5E3F510F-E4C5-49F6-9DFE-A27273A438B5}"/>
                  </a:ext>
                </a:extLst>
              </p:cNvPr>
              <p:cNvSpPr/>
              <p:nvPr/>
            </p:nvSpPr>
            <p:spPr>
              <a:xfrm rot="1200000">
                <a:off x="4275748" y="1323417"/>
                <a:ext cx="2219186" cy="2219186"/>
              </a:xfrm>
              <a:custGeom>
                <a:avLst/>
                <a:gdLst/>
                <a:ahLst/>
                <a:cxnLst/>
                <a:rect l="l" t="t" r="r" b="b"/>
                <a:pathLst>
                  <a:path w="3040380" h="3040380">
                    <a:moveTo>
                      <a:pt x="1520190" y="971550"/>
                    </a:moveTo>
                    <a:cubicBezTo>
                      <a:pt x="1217184" y="971550"/>
                      <a:pt x="971550" y="1217184"/>
                      <a:pt x="971550" y="1520190"/>
                    </a:cubicBezTo>
                    <a:cubicBezTo>
                      <a:pt x="971550" y="1823196"/>
                      <a:pt x="1217184" y="2068830"/>
                      <a:pt x="1520190" y="2068830"/>
                    </a:cubicBezTo>
                    <a:cubicBezTo>
                      <a:pt x="1823196" y="2068830"/>
                      <a:pt x="2068830" y="1823196"/>
                      <a:pt x="2068830" y="1520190"/>
                    </a:cubicBezTo>
                    <a:cubicBezTo>
                      <a:pt x="2068830" y="1217184"/>
                      <a:pt x="1823196" y="971550"/>
                      <a:pt x="1520190" y="971550"/>
                    </a:cubicBezTo>
                    <a:close/>
                    <a:moveTo>
                      <a:pt x="1520190" y="0"/>
                    </a:moveTo>
                    <a:cubicBezTo>
                      <a:pt x="1586792" y="0"/>
                      <a:pt x="1652393" y="4283"/>
                      <a:pt x="1716539" y="14094"/>
                    </a:cubicBezTo>
                    <a:lnTo>
                      <a:pt x="1824743" y="350145"/>
                    </a:lnTo>
                    <a:cubicBezTo>
                      <a:pt x="1933334" y="374378"/>
                      <a:pt x="2037036" y="417195"/>
                      <a:pt x="2131002" y="478094"/>
                    </a:cubicBezTo>
                    <a:lnTo>
                      <a:pt x="2446152" y="316463"/>
                    </a:lnTo>
                    <a:cubicBezTo>
                      <a:pt x="2551357" y="395501"/>
                      <a:pt x="2644879" y="489023"/>
                      <a:pt x="2723917" y="594229"/>
                    </a:cubicBezTo>
                    <a:lnTo>
                      <a:pt x="2564636" y="904796"/>
                    </a:lnTo>
                    <a:cubicBezTo>
                      <a:pt x="2569646" y="911341"/>
                      <a:pt x="2573744" y="918462"/>
                      <a:pt x="2577779" y="925640"/>
                    </a:cubicBezTo>
                    <a:cubicBezTo>
                      <a:pt x="2630072" y="1018660"/>
                      <a:pt x="2668781" y="1115626"/>
                      <a:pt x="2689512" y="1215405"/>
                    </a:cubicBezTo>
                    <a:lnTo>
                      <a:pt x="3026287" y="1323842"/>
                    </a:lnTo>
                    <a:cubicBezTo>
                      <a:pt x="3036097" y="1387988"/>
                      <a:pt x="3040380" y="1453589"/>
                      <a:pt x="3040380" y="1520190"/>
                    </a:cubicBezTo>
                    <a:cubicBezTo>
                      <a:pt x="3040380" y="1586792"/>
                      <a:pt x="3036097" y="1652393"/>
                      <a:pt x="3026287" y="1716539"/>
                    </a:cubicBezTo>
                    <a:lnTo>
                      <a:pt x="2690239" y="1824742"/>
                    </a:lnTo>
                    <a:cubicBezTo>
                      <a:pt x="2666005" y="1933335"/>
                      <a:pt x="2623188" y="2037037"/>
                      <a:pt x="2562287" y="2131005"/>
                    </a:cubicBezTo>
                    <a:lnTo>
                      <a:pt x="2723917" y="2446152"/>
                    </a:lnTo>
                    <a:cubicBezTo>
                      <a:pt x="2644879" y="2551357"/>
                      <a:pt x="2551357" y="2644879"/>
                      <a:pt x="2446151" y="2723917"/>
                    </a:cubicBezTo>
                    <a:lnTo>
                      <a:pt x="2135585" y="2564637"/>
                    </a:lnTo>
                    <a:cubicBezTo>
                      <a:pt x="2129042" y="2569647"/>
                      <a:pt x="2121921" y="2573744"/>
                      <a:pt x="2114744" y="2577779"/>
                    </a:cubicBezTo>
                    <a:cubicBezTo>
                      <a:pt x="2021723" y="2630072"/>
                      <a:pt x="1924755" y="2668781"/>
                      <a:pt x="1824976" y="2689511"/>
                    </a:cubicBezTo>
                    <a:lnTo>
                      <a:pt x="1716539" y="3026287"/>
                    </a:lnTo>
                    <a:cubicBezTo>
                      <a:pt x="1652393" y="3036097"/>
                      <a:pt x="1586792" y="3040380"/>
                      <a:pt x="1520190" y="3040380"/>
                    </a:cubicBezTo>
                    <a:cubicBezTo>
                      <a:pt x="1453589" y="3040380"/>
                      <a:pt x="1387987" y="3036097"/>
                      <a:pt x="1323841" y="3026287"/>
                    </a:cubicBezTo>
                    <a:lnTo>
                      <a:pt x="1215638" y="2690237"/>
                    </a:lnTo>
                    <a:cubicBezTo>
                      <a:pt x="1107045" y="2666005"/>
                      <a:pt x="1003344" y="2623186"/>
                      <a:pt x="909378" y="2562286"/>
                    </a:cubicBezTo>
                    <a:lnTo>
                      <a:pt x="594229" y="2723917"/>
                    </a:lnTo>
                    <a:cubicBezTo>
                      <a:pt x="489023" y="2644879"/>
                      <a:pt x="395501" y="2551357"/>
                      <a:pt x="316463" y="2446152"/>
                    </a:cubicBezTo>
                    <a:lnTo>
                      <a:pt x="475745" y="2135582"/>
                    </a:lnTo>
                    <a:cubicBezTo>
                      <a:pt x="470736" y="2129039"/>
                      <a:pt x="466639" y="2121919"/>
                      <a:pt x="462604" y="2114742"/>
                    </a:cubicBezTo>
                    <a:cubicBezTo>
                      <a:pt x="410311" y="2021723"/>
                      <a:pt x="371603" y="1924756"/>
                      <a:pt x="350872" y="1824977"/>
                    </a:cubicBezTo>
                    <a:lnTo>
                      <a:pt x="14094" y="1716539"/>
                    </a:lnTo>
                    <a:cubicBezTo>
                      <a:pt x="4283" y="1652393"/>
                      <a:pt x="0" y="1586792"/>
                      <a:pt x="0" y="1520190"/>
                    </a:cubicBezTo>
                    <a:cubicBezTo>
                      <a:pt x="0" y="1453589"/>
                      <a:pt x="4283" y="1387988"/>
                      <a:pt x="14093" y="1323841"/>
                    </a:cubicBezTo>
                    <a:lnTo>
                      <a:pt x="350147" y="1215637"/>
                    </a:lnTo>
                    <a:cubicBezTo>
                      <a:pt x="374379" y="1107046"/>
                      <a:pt x="417197" y="1003347"/>
                      <a:pt x="478096" y="909381"/>
                    </a:cubicBezTo>
                    <a:lnTo>
                      <a:pt x="316464" y="594228"/>
                    </a:lnTo>
                    <a:cubicBezTo>
                      <a:pt x="395501" y="489023"/>
                      <a:pt x="489023" y="395501"/>
                      <a:pt x="594229" y="316463"/>
                    </a:cubicBezTo>
                    <a:lnTo>
                      <a:pt x="904800" y="475746"/>
                    </a:lnTo>
                    <a:cubicBezTo>
                      <a:pt x="911343" y="470736"/>
                      <a:pt x="918463" y="466639"/>
                      <a:pt x="925641" y="462604"/>
                    </a:cubicBezTo>
                    <a:cubicBezTo>
                      <a:pt x="1018661" y="410311"/>
                      <a:pt x="1115626" y="371603"/>
                      <a:pt x="1215403" y="350873"/>
                    </a:cubicBezTo>
                    <a:lnTo>
                      <a:pt x="1323841" y="14093"/>
                    </a:lnTo>
                    <a:cubicBezTo>
                      <a:pt x="1387988" y="4283"/>
                      <a:pt x="1453589" y="0"/>
                      <a:pt x="15201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8-Point Star 6">
                <a:extLst>
                  <a:ext uri="{FF2B5EF4-FFF2-40B4-BE49-F238E27FC236}">
                    <a16:creationId xmlns:a16="http://schemas.microsoft.com/office/drawing/2014/main" id="{B032C845-1AAF-4E05-B112-A948F30CFAA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200000">
                <a:off x="4317462" y="1365131"/>
                <a:ext cx="2135758" cy="2135758"/>
              </a:xfrm>
              <a:custGeom>
                <a:avLst/>
                <a:gdLst/>
                <a:ahLst/>
                <a:cxnLst/>
                <a:rect l="l" t="t" r="r" b="b"/>
                <a:pathLst>
                  <a:path w="1874520" h="1874520">
                    <a:moveTo>
                      <a:pt x="739496" y="595923"/>
                    </a:moveTo>
                    <a:cubicBezTo>
                      <a:pt x="550981" y="705145"/>
                      <a:pt x="486701" y="946509"/>
                      <a:pt x="595923" y="1135024"/>
                    </a:cubicBezTo>
                    <a:cubicBezTo>
                      <a:pt x="705145" y="1323539"/>
                      <a:pt x="946509" y="1387819"/>
                      <a:pt x="1135024" y="1278597"/>
                    </a:cubicBezTo>
                    <a:cubicBezTo>
                      <a:pt x="1323539" y="1169375"/>
                      <a:pt x="1387819" y="928011"/>
                      <a:pt x="1278597" y="739496"/>
                    </a:cubicBezTo>
                    <a:cubicBezTo>
                      <a:pt x="1169375" y="550981"/>
                      <a:pt x="928011" y="486701"/>
                      <a:pt x="739496" y="595923"/>
                    </a:cubicBezTo>
                    <a:close/>
                    <a:moveTo>
                      <a:pt x="349309" y="212809"/>
                    </a:moveTo>
                    <a:lnTo>
                      <a:pt x="549487" y="318071"/>
                    </a:lnTo>
                    <a:cubicBezTo>
                      <a:pt x="558730" y="311181"/>
                      <a:pt x="568662" y="305287"/>
                      <a:pt x="578782" y="299598"/>
                    </a:cubicBezTo>
                    <a:cubicBezTo>
                      <a:pt x="640907" y="264673"/>
                      <a:pt x="705951" y="239798"/>
                      <a:pt x="772822" y="227822"/>
                    </a:cubicBezTo>
                    <a:lnTo>
                      <a:pt x="842125" y="4804"/>
                    </a:lnTo>
                    <a:lnTo>
                      <a:pt x="937260" y="0"/>
                    </a:lnTo>
                    <a:cubicBezTo>
                      <a:pt x="969377" y="0"/>
                      <a:pt x="1001116" y="1615"/>
                      <a:pt x="1032398" y="4804"/>
                    </a:cubicBezTo>
                    <a:lnTo>
                      <a:pt x="1101417" y="226909"/>
                    </a:lnTo>
                    <a:cubicBezTo>
                      <a:pt x="1180333" y="242653"/>
                      <a:pt x="1255615" y="273607"/>
                      <a:pt x="1322618" y="319342"/>
                    </a:cubicBezTo>
                    <a:lnTo>
                      <a:pt x="1525213" y="212810"/>
                    </a:lnTo>
                    <a:cubicBezTo>
                      <a:pt x="1578197" y="250355"/>
                      <a:pt x="1624168" y="296326"/>
                      <a:pt x="1661713" y="349310"/>
                    </a:cubicBezTo>
                    <a:lnTo>
                      <a:pt x="1556452" y="549486"/>
                    </a:lnTo>
                    <a:cubicBezTo>
                      <a:pt x="1563341" y="558729"/>
                      <a:pt x="1569235" y="568662"/>
                      <a:pt x="1574924" y="578781"/>
                    </a:cubicBezTo>
                    <a:cubicBezTo>
                      <a:pt x="1609849" y="640906"/>
                      <a:pt x="1634724" y="705951"/>
                      <a:pt x="1646701" y="772822"/>
                    </a:cubicBezTo>
                    <a:lnTo>
                      <a:pt x="1869716" y="842124"/>
                    </a:lnTo>
                    <a:lnTo>
                      <a:pt x="1874520" y="937260"/>
                    </a:lnTo>
                    <a:cubicBezTo>
                      <a:pt x="1874520" y="969377"/>
                      <a:pt x="1872905" y="1001117"/>
                      <a:pt x="1869716" y="1032399"/>
                    </a:cubicBezTo>
                    <a:lnTo>
                      <a:pt x="1647613" y="1101417"/>
                    </a:lnTo>
                    <a:cubicBezTo>
                      <a:pt x="1631869" y="1180333"/>
                      <a:pt x="1600915" y="1255615"/>
                      <a:pt x="1555180" y="1322618"/>
                    </a:cubicBezTo>
                    <a:lnTo>
                      <a:pt x="1661712" y="1525211"/>
                    </a:lnTo>
                    <a:cubicBezTo>
                      <a:pt x="1624167" y="1578195"/>
                      <a:pt x="1578196" y="1624166"/>
                      <a:pt x="1525211" y="1661712"/>
                    </a:cubicBezTo>
                    <a:lnTo>
                      <a:pt x="1325036" y="1556451"/>
                    </a:lnTo>
                    <a:cubicBezTo>
                      <a:pt x="1315793" y="1563341"/>
                      <a:pt x="1305860" y="1569235"/>
                      <a:pt x="1295741" y="1574924"/>
                    </a:cubicBezTo>
                    <a:cubicBezTo>
                      <a:pt x="1233616" y="1609849"/>
                      <a:pt x="1168571" y="1634724"/>
                      <a:pt x="1101700" y="1646700"/>
                    </a:cubicBezTo>
                    <a:lnTo>
                      <a:pt x="1032398" y="1869716"/>
                    </a:lnTo>
                    <a:lnTo>
                      <a:pt x="937260" y="1874520"/>
                    </a:lnTo>
                    <a:cubicBezTo>
                      <a:pt x="905144" y="1874520"/>
                      <a:pt x="873405" y="1872905"/>
                      <a:pt x="842124" y="1869716"/>
                    </a:cubicBezTo>
                    <a:lnTo>
                      <a:pt x="773105" y="1647612"/>
                    </a:lnTo>
                    <a:cubicBezTo>
                      <a:pt x="694189" y="1631869"/>
                      <a:pt x="618908" y="1600914"/>
                      <a:pt x="551905" y="1555180"/>
                    </a:cubicBezTo>
                    <a:lnTo>
                      <a:pt x="349310" y="1661713"/>
                    </a:lnTo>
                    <a:cubicBezTo>
                      <a:pt x="296326" y="1624168"/>
                      <a:pt x="250355" y="1578197"/>
                      <a:pt x="212810" y="1525212"/>
                    </a:cubicBezTo>
                    <a:lnTo>
                      <a:pt x="318071" y="1325035"/>
                    </a:lnTo>
                    <a:cubicBezTo>
                      <a:pt x="311181" y="1315792"/>
                      <a:pt x="305287" y="1305860"/>
                      <a:pt x="299598" y="1295740"/>
                    </a:cubicBezTo>
                    <a:cubicBezTo>
                      <a:pt x="264673" y="1233616"/>
                      <a:pt x="239799" y="1168571"/>
                      <a:pt x="227822" y="1101700"/>
                    </a:cubicBezTo>
                    <a:lnTo>
                      <a:pt x="4804" y="1032398"/>
                    </a:lnTo>
                    <a:lnTo>
                      <a:pt x="0" y="937260"/>
                    </a:lnTo>
                    <a:cubicBezTo>
                      <a:pt x="0" y="905144"/>
                      <a:pt x="1616" y="873405"/>
                      <a:pt x="4804" y="842124"/>
                    </a:cubicBezTo>
                    <a:lnTo>
                      <a:pt x="226910" y="773105"/>
                    </a:lnTo>
                    <a:cubicBezTo>
                      <a:pt x="242653" y="694189"/>
                      <a:pt x="273608" y="618908"/>
                      <a:pt x="319342" y="551905"/>
                    </a:cubicBezTo>
                    <a:lnTo>
                      <a:pt x="212809" y="349309"/>
                    </a:lnTo>
                    <a:cubicBezTo>
                      <a:pt x="250354" y="296325"/>
                      <a:pt x="296325" y="250354"/>
                      <a:pt x="349309" y="21280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8-Point Star 18">
                <a:extLst>
                  <a:ext uri="{FF2B5EF4-FFF2-40B4-BE49-F238E27FC236}">
                    <a16:creationId xmlns:a16="http://schemas.microsoft.com/office/drawing/2014/main" id="{8601871B-F917-46A8-ADA5-5F635586F087}"/>
                  </a:ext>
                </a:extLst>
              </p:cNvPr>
              <p:cNvSpPr/>
              <p:nvPr/>
            </p:nvSpPr>
            <p:spPr>
              <a:xfrm rot="1200000">
                <a:off x="4758995" y="1408628"/>
                <a:ext cx="1793173" cy="1809385"/>
              </a:xfrm>
              <a:custGeom>
                <a:avLst/>
                <a:gdLst/>
                <a:ahLst/>
                <a:cxnLst/>
                <a:rect l="l" t="t" r="r" b="b"/>
                <a:pathLst>
                  <a:path w="1793173" h="1809385">
                    <a:moveTo>
                      <a:pt x="540264" y="10286"/>
                    </a:moveTo>
                    <a:lnTo>
                      <a:pt x="683581" y="0"/>
                    </a:lnTo>
                    <a:cubicBezTo>
                      <a:pt x="732193" y="0"/>
                      <a:pt x="780076" y="3126"/>
                      <a:pt x="826897" y="10287"/>
                    </a:cubicBezTo>
                    <a:lnTo>
                      <a:pt x="905875" y="255572"/>
                    </a:lnTo>
                    <a:cubicBezTo>
                      <a:pt x="985136" y="273260"/>
                      <a:pt x="1060829" y="304512"/>
                      <a:pt x="1129415" y="348963"/>
                    </a:cubicBezTo>
                    <a:lnTo>
                      <a:pt x="1359444" y="230987"/>
                    </a:lnTo>
                    <a:cubicBezTo>
                      <a:pt x="1436234" y="288678"/>
                      <a:pt x="1504495" y="356940"/>
                      <a:pt x="1562186" y="433730"/>
                    </a:cubicBezTo>
                    <a:lnTo>
                      <a:pt x="1445926" y="660414"/>
                    </a:lnTo>
                    <a:cubicBezTo>
                      <a:pt x="1449583" y="665192"/>
                      <a:pt x="1452574" y="670389"/>
                      <a:pt x="1455519" y="675628"/>
                    </a:cubicBezTo>
                    <a:cubicBezTo>
                      <a:pt x="1493688" y="743524"/>
                      <a:pt x="1521942" y="814300"/>
                      <a:pt x="1537074" y="887129"/>
                    </a:cubicBezTo>
                    <a:lnTo>
                      <a:pt x="1782887" y="966278"/>
                    </a:lnTo>
                    <a:cubicBezTo>
                      <a:pt x="1790047" y="1013098"/>
                      <a:pt x="1793174" y="1060981"/>
                      <a:pt x="1793173" y="1109593"/>
                    </a:cubicBezTo>
                    <a:cubicBezTo>
                      <a:pt x="1793174" y="1158206"/>
                      <a:pt x="1790047" y="1206089"/>
                      <a:pt x="1782887" y="1252909"/>
                    </a:cubicBezTo>
                    <a:lnTo>
                      <a:pt x="1537604" y="1331887"/>
                    </a:lnTo>
                    <a:cubicBezTo>
                      <a:pt x="1519916" y="1411149"/>
                      <a:pt x="1488663" y="1486842"/>
                      <a:pt x="1444212" y="1555429"/>
                    </a:cubicBezTo>
                    <a:lnTo>
                      <a:pt x="1562186" y="1785457"/>
                    </a:lnTo>
                    <a:lnTo>
                      <a:pt x="1541415" y="1809385"/>
                    </a:lnTo>
                    <a:cubicBezTo>
                      <a:pt x="1282525" y="1763268"/>
                      <a:pt x="1028742" y="1654791"/>
                      <a:pt x="802157" y="1490156"/>
                    </a:cubicBezTo>
                    <a:cubicBezTo>
                      <a:pt x="965712" y="1441296"/>
                      <a:pt x="1084035" y="1289263"/>
                      <a:pt x="1084035" y="1109593"/>
                    </a:cubicBezTo>
                    <a:cubicBezTo>
                      <a:pt x="1084035" y="888428"/>
                      <a:pt x="904746" y="709138"/>
                      <a:pt x="683580" y="709138"/>
                    </a:cubicBezTo>
                    <a:cubicBezTo>
                      <a:pt x="508801" y="709138"/>
                      <a:pt x="360173" y="821108"/>
                      <a:pt x="307122" y="977792"/>
                    </a:cubicBezTo>
                    <a:cubicBezTo>
                      <a:pt x="149161" y="745008"/>
                      <a:pt x="47166" y="492202"/>
                      <a:pt x="0" y="237686"/>
                    </a:cubicBezTo>
                    <a:cubicBezTo>
                      <a:pt x="2290" y="235086"/>
                      <a:pt x="4999" y="233030"/>
                      <a:pt x="7717" y="230988"/>
                    </a:cubicBezTo>
                    <a:lnTo>
                      <a:pt x="234405" y="347249"/>
                    </a:lnTo>
                    <a:cubicBezTo>
                      <a:pt x="239180" y="343592"/>
                      <a:pt x="244378" y="340602"/>
                      <a:pt x="249617" y="337656"/>
                    </a:cubicBezTo>
                    <a:cubicBezTo>
                      <a:pt x="317512" y="299488"/>
                      <a:pt x="388287" y="271234"/>
                      <a:pt x="461115" y="256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41BFD67-AF69-4527-92AD-DB4326125538}"/>
                </a:ext>
              </a:extLst>
            </p:cNvPr>
            <p:cNvSpPr txBox="1"/>
            <p:nvPr/>
          </p:nvSpPr>
          <p:spPr>
            <a:xfrm>
              <a:off x="1051351" y="1628786"/>
              <a:ext cx="416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2"/>
                  </a:solidFill>
                </a:rPr>
                <a:t>M</a:t>
              </a:r>
            </a:p>
          </p:txBody>
        </p:sp>
      </p:grpSp>
      <p:pic>
        <p:nvPicPr>
          <p:cNvPr id="5" name="Graphic 4" descr="Daily calendar">
            <a:extLst>
              <a:ext uri="{FF2B5EF4-FFF2-40B4-BE49-F238E27FC236}">
                <a16:creationId xmlns:a16="http://schemas.microsoft.com/office/drawing/2014/main" id="{06299A2C-4E26-468E-8106-BE583D8BD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083" y="1463176"/>
            <a:ext cx="636494" cy="636494"/>
          </a:xfrm>
          <a:prstGeom prst="rect">
            <a:avLst/>
          </a:prstGeom>
        </p:spPr>
      </p:pic>
      <p:pic>
        <p:nvPicPr>
          <p:cNvPr id="11" name="Graphic 10" descr="Gold bars">
            <a:extLst>
              <a:ext uri="{FF2B5EF4-FFF2-40B4-BE49-F238E27FC236}">
                <a16:creationId xmlns:a16="http://schemas.microsoft.com/office/drawing/2014/main" id="{63FB797B-71F7-459C-BC90-27BF3DA5E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5527" y="1512482"/>
            <a:ext cx="600635" cy="600635"/>
          </a:xfrm>
          <a:prstGeom prst="rect">
            <a:avLst/>
          </a:prstGeom>
        </p:spPr>
      </p:pic>
      <p:pic>
        <p:nvPicPr>
          <p:cNvPr id="15" name="Graphic 14" descr="Money">
            <a:extLst>
              <a:ext uri="{FF2B5EF4-FFF2-40B4-BE49-F238E27FC236}">
                <a16:creationId xmlns:a16="http://schemas.microsoft.com/office/drawing/2014/main" id="{F0AE84A1-35C6-4F74-A90E-9D24496DB9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07142" y="1446130"/>
            <a:ext cx="697755" cy="6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0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id="{DDAF54F8-2E73-4367-94C8-F3F18D5580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7875" y="2068125"/>
            <a:ext cx="1201676" cy="2872777"/>
            <a:chOff x="4361" y="855"/>
            <a:chExt cx="919" cy="2197"/>
          </a:xfrm>
          <a:solidFill>
            <a:srgbClr val="C55A11"/>
          </a:solidFill>
        </p:grpSpPr>
        <p:sp>
          <p:nvSpPr>
            <p:cNvPr id="3" name="Freeform 19">
              <a:extLst>
                <a:ext uri="{FF2B5EF4-FFF2-40B4-BE49-F238E27FC236}">
                  <a16:creationId xmlns:a16="http://schemas.microsoft.com/office/drawing/2014/main" id="{1232E6DC-95E4-4494-AF93-444346ECD0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C8179237-1607-4DD6-9D67-7A9F47D84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E4442700-F1C2-4B10-9776-2DF9EEF5B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119FD8CD-CE96-4E73-9DA9-DBB8D0397C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0875" y="2110000"/>
            <a:ext cx="918209" cy="2872777"/>
            <a:chOff x="2681" y="545"/>
            <a:chExt cx="816" cy="2553"/>
          </a:xfrm>
          <a:solidFill>
            <a:schemeClr val="accent4"/>
          </a:solidFill>
        </p:grpSpPr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09D83B2C-A9E1-46D0-B2DF-D8E81AE86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39D669C7-1E80-4AB9-9DFC-68C5C4D76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DC5E4F49-2E51-46C0-AF3B-DC522E0A0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79FDE37A-ED87-4332-B14E-2858F42DF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24">
            <a:extLst>
              <a:ext uri="{FF2B5EF4-FFF2-40B4-BE49-F238E27FC236}">
                <a16:creationId xmlns:a16="http://schemas.microsoft.com/office/drawing/2014/main" id="{EE828C18-724B-4CA7-9F05-9963271469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27866" y="2110000"/>
            <a:ext cx="694694" cy="2789028"/>
            <a:chOff x="4369" y="343"/>
            <a:chExt cx="610" cy="2449"/>
          </a:xfrm>
          <a:solidFill>
            <a:srgbClr val="2E75B6"/>
          </a:solidFill>
        </p:grpSpPr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4D1181B4-9756-494F-8E60-E7C8642B8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9" y="343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D3F1E132-66C7-47F5-9BA9-4470C004A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278B5667-CA6C-4770-A9A1-B9893343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11F2BA12-80B0-4377-9495-56308A23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E00433BD-FA6C-4FFE-9877-BB405AF667D9}"/>
              </a:ext>
            </a:extLst>
          </p:cNvPr>
          <p:cNvGrpSpPr/>
          <p:nvPr/>
        </p:nvGrpSpPr>
        <p:grpSpPr>
          <a:xfrm>
            <a:off x="6457399" y="2110000"/>
            <a:ext cx="739061" cy="2830900"/>
            <a:chOff x="2574925" y="258763"/>
            <a:chExt cx="1189038" cy="4567238"/>
          </a:xfrm>
          <a:solidFill>
            <a:srgbClr val="548235"/>
          </a:solidFill>
          <a:effectLst/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3CF25EE-50B9-4700-A670-44058FE5A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4925" y="909638"/>
              <a:ext cx="1189038" cy="3916363"/>
            </a:xfrm>
            <a:custGeom>
              <a:avLst/>
              <a:gdLst/>
              <a:ahLst/>
              <a:cxnLst>
                <a:cxn ang="0">
                  <a:pos x="643" y="1077"/>
                </a:cxn>
                <a:cxn ang="0">
                  <a:pos x="629" y="1136"/>
                </a:cxn>
                <a:cxn ang="0">
                  <a:pos x="619" y="1155"/>
                </a:cxn>
                <a:cxn ang="0">
                  <a:pos x="645" y="1091"/>
                </a:cxn>
                <a:cxn ang="0">
                  <a:pos x="583" y="585"/>
                </a:cxn>
                <a:cxn ang="0">
                  <a:pos x="593" y="773"/>
                </a:cxn>
                <a:cxn ang="0">
                  <a:pos x="605" y="702"/>
                </a:cxn>
                <a:cxn ang="0">
                  <a:pos x="608" y="514"/>
                </a:cxn>
                <a:cxn ang="0">
                  <a:pos x="268" y="57"/>
                </a:cxn>
                <a:cxn ang="0">
                  <a:pos x="240" y="257"/>
                </a:cxn>
                <a:cxn ang="0">
                  <a:pos x="211" y="544"/>
                </a:cxn>
                <a:cxn ang="0">
                  <a:pos x="188" y="674"/>
                </a:cxn>
                <a:cxn ang="0">
                  <a:pos x="300" y="696"/>
                </a:cxn>
                <a:cxn ang="0">
                  <a:pos x="421" y="705"/>
                </a:cxn>
                <a:cxn ang="0">
                  <a:pos x="440" y="498"/>
                </a:cxn>
                <a:cxn ang="0">
                  <a:pos x="482" y="324"/>
                </a:cxn>
                <a:cxn ang="0">
                  <a:pos x="526" y="124"/>
                </a:cxn>
                <a:cxn ang="0">
                  <a:pos x="531" y="18"/>
                </a:cxn>
                <a:cxn ang="0">
                  <a:pos x="732" y="99"/>
                </a:cxn>
                <a:cxn ang="0">
                  <a:pos x="739" y="183"/>
                </a:cxn>
                <a:cxn ang="0">
                  <a:pos x="746" y="661"/>
                </a:cxn>
                <a:cxn ang="0">
                  <a:pos x="737" y="834"/>
                </a:cxn>
                <a:cxn ang="0">
                  <a:pos x="717" y="951"/>
                </a:cxn>
                <a:cxn ang="0">
                  <a:pos x="687" y="1023"/>
                </a:cxn>
                <a:cxn ang="0">
                  <a:pos x="651" y="1165"/>
                </a:cxn>
                <a:cxn ang="0">
                  <a:pos x="599" y="1236"/>
                </a:cxn>
                <a:cxn ang="0">
                  <a:pos x="553" y="1277"/>
                </a:cxn>
                <a:cxn ang="0">
                  <a:pos x="506" y="1465"/>
                </a:cxn>
                <a:cxn ang="0">
                  <a:pos x="475" y="1597"/>
                </a:cxn>
                <a:cxn ang="0">
                  <a:pos x="470" y="1831"/>
                </a:cxn>
                <a:cxn ang="0">
                  <a:pos x="447" y="2032"/>
                </a:cxn>
                <a:cxn ang="0">
                  <a:pos x="439" y="2192"/>
                </a:cxn>
                <a:cxn ang="0">
                  <a:pos x="461" y="2247"/>
                </a:cxn>
                <a:cxn ang="0">
                  <a:pos x="498" y="2357"/>
                </a:cxn>
                <a:cxn ang="0">
                  <a:pos x="472" y="2458"/>
                </a:cxn>
                <a:cxn ang="0">
                  <a:pos x="383" y="2433"/>
                </a:cxn>
                <a:cxn ang="0">
                  <a:pos x="349" y="2415"/>
                </a:cxn>
                <a:cxn ang="0">
                  <a:pos x="250" y="2443"/>
                </a:cxn>
                <a:cxn ang="0">
                  <a:pos x="241" y="2376"/>
                </a:cxn>
                <a:cxn ang="0">
                  <a:pos x="274" y="2310"/>
                </a:cxn>
                <a:cxn ang="0">
                  <a:pos x="301" y="2212"/>
                </a:cxn>
                <a:cxn ang="0">
                  <a:pos x="265" y="2067"/>
                </a:cxn>
                <a:cxn ang="0">
                  <a:pos x="218" y="1831"/>
                </a:cxn>
                <a:cxn ang="0">
                  <a:pos x="203" y="1648"/>
                </a:cxn>
                <a:cxn ang="0">
                  <a:pos x="167" y="1519"/>
                </a:cxn>
                <a:cxn ang="0">
                  <a:pos x="138" y="1395"/>
                </a:cxn>
                <a:cxn ang="0">
                  <a:pos x="117" y="1261"/>
                </a:cxn>
                <a:cxn ang="0">
                  <a:pos x="84" y="1156"/>
                </a:cxn>
                <a:cxn ang="0">
                  <a:pos x="38" y="1120"/>
                </a:cxn>
                <a:cxn ang="0">
                  <a:pos x="55" y="953"/>
                </a:cxn>
                <a:cxn ang="0">
                  <a:pos x="38" y="868"/>
                </a:cxn>
                <a:cxn ang="0">
                  <a:pos x="7" y="677"/>
                </a:cxn>
                <a:cxn ang="0">
                  <a:pos x="6" y="510"/>
                </a:cxn>
                <a:cxn ang="0">
                  <a:pos x="25" y="298"/>
                </a:cxn>
                <a:cxn ang="0">
                  <a:pos x="39" y="169"/>
                </a:cxn>
                <a:cxn ang="0">
                  <a:pos x="66" y="64"/>
                </a:cxn>
                <a:cxn ang="0">
                  <a:pos x="163" y="33"/>
                </a:cxn>
                <a:cxn ang="0">
                  <a:pos x="291" y="0"/>
                </a:cxn>
              </a:cxnLst>
              <a:rect l="0" t="0" r="r" b="b"/>
              <a:pathLst>
                <a:path w="749" h="2467">
                  <a:moveTo>
                    <a:pt x="476" y="2312"/>
                  </a:moveTo>
                  <a:lnTo>
                    <a:pt x="482" y="2331"/>
                  </a:lnTo>
                  <a:lnTo>
                    <a:pt x="480" y="2322"/>
                  </a:lnTo>
                  <a:lnTo>
                    <a:pt x="476" y="2312"/>
                  </a:lnTo>
                  <a:close/>
                  <a:moveTo>
                    <a:pt x="645" y="1072"/>
                  </a:moveTo>
                  <a:lnTo>
                    <a:pt x="644" y="1073"/>
                  </a:lnTo>
                  <a:lnTo>
                    <a:pt x="644" y="1075"/>
                  </a:lnTo>
                  <a:lnTo>
                    <a:pt x="643" y="1077"/>
                  </a:lnTo>
                  <a:lnTo>
                    <a:pt x="643" y="1081"/>
                  </a:lnTo>
                  <a:lnTo>
                    <a:pt x="641" y="1088"/>
                  </a:lnTo>
                  <a:lnTo>
                    <a:pt x="641" y="1099"/>
                  </a:lnTo>
                  <a:lnTo>
                    <a:pt x="640" y="1110"/>
                  </a:lnTo>
                  <a:lnTo>
                    <a:pt x="637" y="1122"/>
                  </a:lnTo>
                  <a:lnTo>
                    <a:pt x="635" y="1131"/>
                  </a:lnTo>
                  <a:lnTo>
                    <a:pt x="632" y="1136"/>
                  </a:lnTo>
                  <a:lnTo>
                    <a:pt x="629" y="1136"/>
                  </a:lnTo>
                  <a:lnTo>
                    <a:pt x="628" y="1134"/>
                  </a:lnTo>
                  <a:lnTo>
                    <a:pt x="626" y="1131"/>
                  </a:lnTo>
                  <a:lnTo>
                    <a:pt x="623" y="1124"/>
                  </a:lnTo>
                  <a:lnTo>
                    <a:pt x="623" y="1126"/>
                  </a:lnTo>
                  <a:lnTo>
                    <a:pt x="622" y="1129"/>
                  </a:lnTo>
                  <a:lnTo>
                    <a:pt x="622" y="1130"/>
                  </a:lnTo>
                  <a:lnTo>
                    <a:pt x="620" y="1141"/>
                  </a:lnTo>
                  <a:lnTo>
                    <a:pt x="619" y="1155"/>
                  </a:lnTo>
                  <a:lnTo>
                    <a:pt x="625" y="1151"/>
                  </a:lnTo>
                  <a:lnTo>
                    <a:pt x="632" y="1147"/>
                  </a:lnTo>
                  <a:lnTo>
                    <a:pt x="637" y="1141"/>
                  </a:lnTo>
                  <a:lnTo>
                    <a:pt x="641" y="1134"/>
                  </a:lnTo>
                  <a:lnTo>
                    <a:pt x="643" y="1125"/>
                  </a:lnTo>
                  <a:lnTo>
                    <a:pt x="644" y="1117"/>
                  </a:lnTo>
                  <a:lnTo>
                    <a:pt x="644" y="1109"/>
                  </a:lnTo>
                  <a:lnTo>
                    <a:pt x="645" y="1091"/>
                  </a:lnTo>
                  <a:lnTo>
                    <a:pt x="647" y="1075"/>
                  </a:lnTo>
                  <a:lnTo>
                    <a:pt x="647" y="1072"/>
                  </a:lnTo>
                  <a:lnTo>
                    <a:pt x="645" y="1072"/>
                  </a:lnTo>
                  <a:close/>
                  <a:moveTo>
                    <a:pt x="608" y="490"/>
                  </a:moveTo>
                  <a:lnTo>
                    <a:pt x="604" y="504"/>
                  </a:lnTo>
                  <a:lnTo>
                    <a:pt x="598" y="523"/>
                  </a:lnTo>
                  <a:lnTo>
                    <a:pt x="586" y="564"/>
                  </a:lnTo>
                  <a:lnTo>
                    <a:pt x="583" y="585"/>
                  </a:lnTo>
                  <a:lnTo>
                    <a:pt x="582" y="606"/>
                  </a:lnTo>
                  <a:lnTo>
                    <a:pt x="582" y="631"/>
                  </a:lnTo>
                  <a:lnTo>
                    <a:pt x="583" y="655"/>
                  </a:lnTo>
                  <a:lnTo>
                    <a:pt x="583" y="691"/>
                  </a:lnTo>
                  <a:lnTo>
                    <a:pt x="585" y="711"/>
                  </a:lnTo>
                  <a:lnTo>
                    <a:pt x="586" y="732"/>
                  </a:lnTo>
                  <a:lnTo>
                    <a:pt x="590" y="754"/>
                  </a:lnTo>
                  <a:lnTo>
                    <a:pt x="593" y="773"/>
                  </a:lnTo>
                  <a:lnTo>
                    <a:pt x="598" y="785"/>
                  </a:lnTo>
                  <a:lnTo>
                    <a:pt x="603" y="792"/>
                  </a:lnTo>
                  <a:lnTo>
                    <a:pt x="606" y="796"/>
                  </a:lnTo>
                  <a:lnTo>
                    <a:pt x="607" y="795"/>
                  </a:lnTo>
                  <a:lnTo>
                    <a:pt x="608" y="788"/>
                  </a:lnTo>
                  <a:lnTo>
                    <a:pt x="608" y="755"/>
                  </a:lnTo>
                  <a:lnTo>
                    <a:pt x="607" y="727"/>
                  </a:lnTo>
                  <a:lnTo>
                    <a:pt x="605" y="702"/>
                  </a:lnTo>
                  <a:lnTo>
                    <a:pt x="604" y="678"/>
                  </a:lnTo>
                  <a:lnTo>
                    <a:pt x="603" y="660"/>
                  </a:lnTo>
                  <a:lnTo>
                    <a:pt x="603" y="588"/>
                  </a:lnTo>
                  <a:lnTo>
                    <a:pt x="605" y="569"/>
                  </a:lnTo>
                  <a:lnTo>
                    <a:pt x="606" y="559"/>
                  </a:lnTo>
                  <a:lnTo>
                    <a:pt x="607" y="545"/>
                  </a:lnTo>
                  <a:lnTo>
                    <a:pt x="607" y="530"/>
                  </a:lnTo>
                  <a:lnTo>
                    <a:pt x="608" y="514"/>
                  </a:lnTo>
                  <a:lnTo>
                    <a:pt x="608" y="490"/>
                  </a:lnTo>
                  <a:close/>
                  <a:moveTo>
                    <a:pt x="291" y="0"/>
                  </a:moveTo>
                  <a:lnTo>
                    <a:pt x="293" y="2"/>
                  </a:lnTo>
                  <a:lnTo>
                    <a:pt x="292" y="5"/>
                  </a:lnTo>
                  <a:lnTo>
                    <a:pt x="287" y="12"/>
                  </a:lnTo>
                  <a:lnTo>
                    <a:pt x="281" y="25"/>
                  </a:lnTo>
                  <a:lnTo>
                    <a:pt x="274" y="40"/>
                  </a:lnTo>
                  <a:lnTo>
                    <a:pt x="268" y="57"/>
                  </a:lnTo>
                  <a:lnTo>
                    <a:pt x="261" y="76"/>
                  </a:lnTo>
                  <a:lnTo>
                    <a:pt x="255" y="95"/>
                  </a:lnTo>
                  <a:lnTo>
                    <a:pt x="251" y="111"/>
                  </a:lnTo>
                  <a:lnTo>
                    <a:pt x="249" y="126"/>
                  </a:lnTo>
                  <a:lnTo>
                    <a:pt x="248" y="147"/>
                  </a:lnTo>
                  <a:lnTo>
                    <a:pt x="247" y="173"/>
                  </a:lnTo>
                  <a:lnTo>
                    <a:pt x="242" y="231"/>
                  </a:lnTo>
                  <a:lnTo>
                    <a:pt x="240" y="257"/>
                  </a:lnTo>
                  <a:lnTo>
                    <a:pt x="235" y="280"/>
                  </a:lnTo>
                  <a:lnTo>
                    <a:pt x="232" y="298"/>
                  </a:lnTo>
                  <a:lnTo>
                    <a:pt x="227" y="323"/>
                  </a:lnTo>
                  <a:lnTo>
                    <a:pt x="222" y="349"/>
                  </a:lnTo>
                  <a:lnTo>
                    <a:pt x="215" y="403"/>
                  </a:lnTo>
                  <a:lnTo>
                    <a:pt x="212" y="425"/>
                  </a:lnTo>
                  <a:lnTo>
                    <a:pt x="211" y="442"/>
                  </a:lnTo>
                  <a:lnTo>
                    <a:pt x="211" y="544"/>
                  </a:lnTo>
                  <a:lnTo>
                    <a:pt x="210" y="570"/>
                  </a:lnTo>
                  <a:lnTo>
                    <a:pt x="207" y="594"/>
                  </a:lnTo>
                  <a:lnTo>
                    <a:pt x="203" y="616"/>
                  </a:lnTo>
                  <a:lnTo>
                    <a:pt x="194" y="637"/>
                  </a:lnTo>
                  <a:lnTo>
                    <a:pt x="185" y="655"/>
                  </a:lnTo>
                  <a:lnTo>
                    <a:pt x="179" y="671"/>
                  </a:lnTo>
                  <a:lnTo>
                    <a:pt x="182" y="673"/>
                  </a:lnTo>
                  <a:lnTo>
                    <a:pt x="188" y="674"/>
                  </a:lnTo>
                  <a:lnTo>
                    <a:pt x="196" y="676"/>
                  </a:lnTo>
                  <a:lnTo>
                    <a:pt x="206" y="680"/>
                  </a:lnTo>
                  <a:lnTo>
                    <a:pt x="215" y="682"/>
                  </a:lnTo>
                  <a:lnTo>
                    <a:pt x="223" y="684"/>
                  </a:lnTo>
                  <a:lnTo>
                    <a:pt x="234" y="687"/>
                  </a:lnTo>
                  <a:lnTo>
                    <a:pt x="249" y="689"/>
                  </a:lnTo>
                  <a:lnTo>
                    <a:pt x="284" y="694"/>
                  </a:lnTo>
                  <a:lnTo>
                    <a:pt x="300" y="696"/>
                  </a:lnTo>
                  <a:lnTo>
                    <a:pt x="313" y="697"/>
                  </a:lnTo>
                  <a:lnTo>
                    <a:pt x="331" y="699"/>
                  </a:lnTo>
                  <a:lnTo>
                    <a:pt x="356" y="702"/>
                  </a:lnTo>
                  <a:lnTo>
                    <a:pt x="382" y="703"/>
                  </a:lnTo>
                  <a:lnTo>
                    <a:pt x="408" y="704"/>
                  </a:lnTo>
                  <a:lnTo>
                    <a:pt x="412" y="704"/>
                  </a:lnTo>
                  <a:lnTo>
                    <a:pt x="416" y="705"/>
                  </a:lnTo>
                  <a:lnTo>
                    <a:pt x="421" y="705"/>
                  </a:lnTo>
                  <a:lnTo>
                    <a:pt x="419" y="699"/>
                  </a:lnTo>
                  <a:lnTo>
                    <a:pt x="419" y="668"/>
                  </a:lnTo>
                  <a:lnTo>
                    <a:pt x="421" y="645"/>
                  </a:lnTo>
                  <a:lnTo>
                    <a:pt x="423" y="618"/>
                  </a:lnTo>
                  <a:lnTo>
                    <a:pt x="430" y="562"/>
                  </a:lnTo>
                  <a:lnTo>
                    <a:pt x="434" y="537"/>
                  </a:lnTo>
                  <a:lnTo>
                    <a:pt x="438" y="516"/>
                  </a:lnTo>
                  <a:lnTo>
                    <a:pt x="440" y="498"/>
                  </a:lnTo>
                  <a:lnTo>
                    <a:pt x="444" y="483"/>
                  </a:lnTo>
                  <a:lnTo>
                    <a:pt x="447" y="464"/>
                  </a:lnTo>
                  <a:lnTo>
                    <a:pt x="453" y="441"/>
                  </a:lnTo>
                  <a:lnTo>
                    <a:pt x="459" y="417"/>
                  </a:lnTo>
                  <a:lnTo>
                    <a:pt x="466" y="391"/>
                  </a:lnTo>
                  <a:lnTo>
                    <a:pt x="472" y="367"/>
                  </a:lnTo>
                  <a:lnTo>
                    <a:pt x="477" y="343"/>
                  </a:lnTo>
                  <a:lnTo>
                    <a:pt x="482" y="324"/>
                  </a:lnTo>
                  <a:lnTo>
                    <a:pt x="487" y="307"/>
                  </a:lnTo>
                  <a:lnTo>
                    <a:pt x="492" y="287"/>
                  </a:lnTo>
                  <a:lnTo>
                    <a:pt x="498" y="261"/>
                  </a:lnTo>
                  <a:lnTo>
                    <a:pt x="505" y="232"/>
                  </a:lnTo>
                  <a:lnTo>
                    <a:pt x="512" y="202"/>
                  </a:lnTo>
                  <a:lnTo>
                    <a:pt x="518" y="173"/>
                  </a:lnTo>
                  <a:lnTo>
                    <a:pt x="523" y="146"/>
                  </a:lnTo>
                  <a:lnTo>
                    <a:pt x="526" y="124"/>
                  </a:lnTo>
                  <a:lnTo>
                    <a:pt x="526" y="91"/>
                  </a:lnTo>
                  <a:lnTo>
                    <a:pt x="521" y="52"/>
                  </a:lnTo>
                  <a:lnTo>
                    <a:pt x="519" y="33"/>
                  </a:lnTo>
                  <a:lnTo>
                    <a:pt x="517" y="19"/>
                  </a:lnTo>
                  <a:lnTo>
                    <a:pt x="514" y="10"/>
                  </a:lnTo>
                  <a:lnTo>
                    <a:pt x="517" y="11"/>
                  </a:lnTo>
                  <a:lnTo>
                    <a:pt x="523" y="13"/>
                  </a:lnTo>
                  <a:lnTo>
                    <a:pt x="531" y="18"/>
                  </a:lnTo>
                  <a:lnTo>
                    <a:pt x="542" y="22"/>
                  </a:lnTo>
                  <a:lnTo>
                    <a:pt x="556" y="28"/>
                  </a:lnTo>
                  <a:lnTo>
                    <a:pt x="583" y="39"/>
                  </a:lnTo>
                  <a:lnTo>
                    <a:pt x="613" y="48"/>
                  </a:lnTo>
                  <a:lnTo>
                    <a:pt x="645" y="60"/>
                  </a:lnTo>
                  <a:lnTo>
                    <a:pt x="678" y="73"/>
                  </a:lnTo>
                  <a:lnTo>
                    <a:pt x="706" y="86"/>
                  </a:lnTo>
                  <a:lnTo>
                    <a:pt x="732" y="99"/>
                  </a:lnTo>
                  <a:lnTo>
                    <a:pt x="740" y="105"/>
                  </a:lnTo>
                  <a:lnTo>
                    <a:pt x="745" y="113"/>
                  </a:lnTo>
                  <a:lnTo>
                    <a:pt x="746" y="123"/>
                  </a:lnTo>
                  <a:lnTo>
                    <a:pt x="745" y="134"/>
                  </a:lnTo>
                  <a:lnTo>
                    <a:pt x="743" y="145"/>
                  </a:lnTo>
                  <a:lnTo>
                    <a:pt x="740" y="157"/>
                  </a:lnTo>
                  <a:lnTo>
                    <a:pt x="739" y="170"/>
                  </a:lnTo>
                  <a:lnTo>
                    <a:pt x="739" y="183"/>
                  </a:lnTo>
                  <a:lnTo>
                    <a:pt x="740" y="200"/>
                  </a:lnTo>
                  <a:lnTo>
                    <a:pt x="740" y="224"/>
                  </a:lnTo>
                  <a:lnTo>
                    <a:pt x="742" y="249"/>
                  </a:lnTo>
                  <a:lnTo>
                    <a:pt x="744" y="303"/>
                  </a:lnTo>
                  <a:lnTo>
                    <a:pt x="745" y="327"/>
                  </a:lnTo>
                  <a:lnTo>
                    <a:pt x="745" y="349"/>
                  </a:lnTo>
                  <a:lnTo>
                    <a:pt x="746" y="367"/>
                  </a:lnTo>
                  <a:lnTo>
                    <a:pt x="746" y="661"/>
                  </a:lnTo>
                  <a:lnTo>
                    <a:pt x="747" y="683"/>
                  </a:lnTo>
                  <a:lnTo>
                    <a:pt x="749" y="709"/>
                  </a:lnTo>
                  <a:lnTo>
                    <a:pt x="747" y="735"/>
                  </a:lnTo>
                  <a:lnTo>
                    <a:pt x="745" y="762"/>
                  </a:lnTo>
                  <a:lnTo>
                    <a:pt x="743" y="784"/>
                  </a:lnTo>
                  <a:lnTo>
                    <a:pt x="740" y="802"/>
                  </a:lnTo>
                  <a:lnTo>
                    <a:pt x="739" y="817"/>
                  </a:lnTo>
                  <a:lnTo>
                    <a:pt x="737" y="834"/>
                  </a:lnTo>
                  <a:lnTo>
                    <a:pt x="735" y="847"/>
                  </a:lnTo>
                  <a:lnTo>
                    <a:pt x="732" y="863"/>
                  </a:lnTo>
                  <a:lnTo>
                    <a:pt x="729" y="881"/>
                  </a:lnTo>
                  <a:lnTo>
                    <a:pt x="727" y="899"/>
                  </a:lnTo>
                  <a:lnTo>
                    <a:pt x="723" y="917"/>
                  </a:lnTo>
                  <a:lnTo>
                    <a:pt x="721" y="930"/>
                  </a:lnTo>
                  <a:lnTo>
                    <a:pt x="720" y="939"/>
                  </a:lnTo>
                  <a:lnTo>
                    <a:pt x="717" y="951"/>
                  </a:lnTo>
                  <a:lnTo>
                    <a:pt x="716" y="966"/>
                  </a:lnTo>
                  <a:lnTo>
                    <a:pt x="714" y="982"/>
                  </a:lnTo>
                  <a:lnTo>
                    <a:pt x="711" y="996"/>
                  </a:lnTo>
                  <a:lnTo>
                    <a:pt x="708" y="1006"/>
                  </a:lnTo>
                  <a:lnTo>
                    <a:pt x="702" y="1013"/>
                  </a:lnTo>
                  <a:lnTo>
                    <a:pt x="696" y="1018"/>
                  </a:lnTo>
                  <a:lnTo>
                    <a:pt x="691" y="1022"/>
                  </a:lnTo>
                  <a:lnTo>
                    <a:pt x="687" y="1023"/>
                  </a:lnTo>
                  <a:lnTo>
                    <a:pt x="687" y="1038"/>
                  </a:lnTo>
                  <a:lnTo>
                    <a:pt x="689" y="1066"/>
                  </a:lnTo>
                  <a:lnTo>
                    <a:pt x="689" y="1086"/>
                  </a:lnTo>
                  <a:lnTo>
                    <a:pt x="685" y="1104"/>
                  </a:lnTo>
                  <a:lnTo>
                    <a:pt x="679" y="1124"/>
                  </a:lnTo>
                  <a:lnTo>
                    <a:pt x="671" y="1142"/>
                  </a:lnTo>
                  <a:lnTo>
                    <a:pt x="663" y="1154"/>
                  </a:lnTo>
                  <a:lnTo>
                    <a:pt x="651" y="1165"/>
                  </a:lnTo>
                  <a:lnTo>
                    <a:pt x="641" y="1169"/>
                  </a:lnTo>
                  <a:lnTo>
                    <a:pt x="630" y="1173"/>
                  </a:lnTo>
                  <a:lnTo>
                    <a:pt x="616" y="1175"/>
                  </a:lnTo>
                  <a:lnTo>
                    <a:pt x="614" y="1194"/>
                  </a:lnTo>
                  <a:lnTo>
                    <a:pt x="612" y="1209"/>
                  </a:lnTo>
                  <a:lnTo>
                    <a:pt x="609" y="1220"/>
                  </a:lnTo>
                  <a:lnTo>
                    <a:pt x="606" y="1230"/>
                  </a:lnTo>
                  <a:lnTo>
                    <a:pt x="599" y="1236"/>
                  </a:lnTo>
                  <a:lnTo>
                    <a:pt x="591" y="1238"/>
                  </a:lnTo>
                  <a:lnTo>
                    <a:pt x="579" y="1243"/>
                  </a:lnTo>
                  <a:lnTo>
                    <a:pt x="569" y="1245"/>
                  </a:lnTo>
                  <a:lnTo>
                    <a:pt x="557" y="1247"/>
                  </a:lnTo>
                  <a:lnTo>
                    <a:pt x="556" y="1253"/>
                  </a:lnTo>
                  <a:lnTo>
                    <a:pt x="556" y="1259"/>
                  </a:lnTo>
                  <a:lnTo>
                    <a:pt x="555" y="1263"/>
                  </a:lnTo>
                  <a:lnTo>
                    <a:pt x="553" y="1277"/>
                  </a:lnTo>
                  <a:lnTo>
                    <a:pt x="548" y="1294"/>
                  </a:lnTo>
                  <a:lnTo>
                    <a:pt x="543" y="1313"/>
                  </a:lnTo>
                  <a:lnTo>
                    <a:pt x="539" y="1334"/>
                  </a:lnTo>
                  <a:lnTo>
                    <a:pt x="533" y="1355"/>
                  </a:lnTo>
                  <a:lnTo>
                    <a:pt x="529" y="1373"/>
                  </a:lnTo>
                  <a:lnTo>
                    <a:pt x="523" y="1403"/>
                  </a:lnTo>
                  <a:lnTo>
                    <a:pt x="518" y="1423"/>
                  </a:lnTo>
                  <a:lnTo>
                    <a:pt x="506" y="1465"/>
                  </a:lnTo>
                  <a:lnTo>
                    <a:pt x="501" y="1484"/>
                  </a:lnTo>
                  <a:lnTo>
                    <a:pt x="496" y="1502"/>
                  </a:lnTo>
                  <a:lnTo>
                    <a:pt x="491" y="1513"/>
                  </a:lnTo>
                  <a:lnTo>
                    <a:pt x="484" y="1527"/>
                  </a:lnTo>
                  <a:lnTo>
                    <a:pt x="475" y="1533"/>
                  </a:lnTo>
                  <a:lnTo>
                    <a:pt x="474" y="1546"/>
                  </a:lnTo>
                  <a:lnTo>
                    <a:pt x="474" y="1573"/>
                  </a:lnTo>
                  <a:lnTo>
                    <a:pt x="475" y="1597"/>
                  </a:lnTo>
                  <a:lnTo>
                    <a:pt x="477" y="1625"/>
                  </a:lnTo>
                  <a:lnTo>
                    <a:pt x="483" y="1677"/>
                  </a:lnTo>
                  <a:lnTo>
                    <a:pt x="483" y="1702"/>
                  </a:lnTo>
                  <a:lnTo>
                    <a:pt x="482" y="1729"/>
                  </a:lnTo>
                  <a:lnTo>
                    <a:pt x="480" y="1757"/>
                  </a:lnTo>
                  <a:lnTo>
                    <a:pt x="476" y="1784"/>
                  </a:lnTo>
                  <a:lnTo>
                    <a:pt x="473" y="1809"/>
                  </a:lnTo>
                  <a:lnTo>
                    <a:pt x="470" y="1831"/>
                  </a:lnTo>
                  <a:lnTo>
                    <a:pt x="468" y="1846"/>
                  </a:lnTo>
                  <a:lnTo>
                    <a:pt x="466" y="1867"/>
                  </a:lnTo>
                  <a:lnTo>
                    <a:pt x="463" y="1893"/>
                  </a:lnTo>
                  <a:lnTo>
                    <a:pt x="460" y="1919"/>
                  </a:lnTo>
                  <a:lnTo>
                    <a:pt x="458" y="1948"/>
                  </a:lnTo>
                  <a:lnTo>
                    <a:pt x="454" y="1979"/>
                  </a:lnTo>
                  <a:lnTo>
                    <a:pt x="451" y="2007"/>
                  </a:lnTo>
                  <a:lnTo>
                    <a:pt x="447" y="2032"/>
                  </a:lnTo>
                  <a:lnTo>
                    <a:pt x="445" y="2055"/>
                  </a:lnTo>
                  <a:lnTo>
                    <a:pt x="443" y="2073"/>
                  </a:lnTo>
                  <a:lnTo>
                    <a:pt x="441" y="2086"/>
                  </a:lnTo>
                  <a:lnTo>
                    <a:pt x="439" y="2103"/>
                  </a:lnTo>
                  <a:lnTo>
                    <a:pt x="437" y="2145"/>
                  </a:lnTo>
                  <a:lnTo>
                    <a:pt x="438" y="2165"/>
                  </a:lnTo>
                  <a:lnTo>
                    <a:pt x="438" y="2181"/>
                  </a:lnTo>
                  <a:lnTo>
                    <a:pt x="439" y="2192"/>
                  </a:lnTo>
                  <a:lnTo>
                    <a:pt x="441" y="2197"/>
                  </a:lnTo>
                  <a:lnTo>
                    <a:pt x="444" y="2207"/>
                  </a:lnTo>
                  <a:lnTo>
                    <a:pt x="447" y="2217"/>
                  </a:lnTo>
                  <a:lnTo>
                    <a:pt x="447" y="2216"/>
                  </a:lnTo>
                  <a:lnTo>
                    <a:pt x="450" y="2221"/>
                  </a:lnTo>
                  <a:lnTo>
                    <a:pt x="452" y="2228"/>
                  </a:lnTo>
                  <a:lnTo>
                    <a:pt x="456" y="2237"/>
                  </a:lnTo>
                  <a:lnTo>
                    <a:pt x="461" y="2247"/>
                  </a:lnTo>
                  <a:lnTo>
                    <a:pt x="465" y="2258"/>
                  </a:lnTo>
                  <a:lnTo>
                    <a:pt x="469" y="2267"/>
                  </a:lnTo>
                  <a:lnTo>
                    <a:pt x="472" y="2275"/>
                  </a:lnTo>
                  <a:lnTo>
                    <a:pt x="474" y="2280"/>
                  </a:lnTo>
                  <a:lnTo>
                    <a:pt x="484" y="2311"/>
                  </a:lnTo>
                  <a:lnTo>
                    <a:pt x="489" y="2326"/>
                  </a:lnTo>
                  <a:lnTo>
                    <a:pt x="495" y="2342"/>
                  </a:lnTo>
                  <a:lnTo>
                    <a:pt x="498" y="2357"/>
                  </a:lnTo>
                  <a:lnTo>
                    <a:pt x="502" y="2369"/>
                  </a:lnTo>
                  <a:lnTo>
                    <a:pt x="504" y="2386"/>
                  </a:lnTo>
                  <a:lnTo>
                    <a:pt x="502" y="2402"/>
                  </a:lnTo>
                  <a:lnTo>
                    <a:pt x="498" y="2418"/>
                  </a:lnTo>
                  <a:lnTo>
                    <a:pt x="492" y="2431"/>
                  </a:lnTo>
                  <a:lnTo>
                    <a:pt x="488" y="2440"/>
                  </a:lnTo>
                  <a:lnTo>
                    <a:pt x="481" y="2450"/>
                  </a:lnTo>
                  <a:lnTo>
                    <a:pt x="472" y="2458"/>
                  </a:lnTo>
                  <a:lnTo>
                    <a:pt x="461" y="2465"/>
                  </a:lnTo>
                  <a:lnTo>
                    <a:pt x="451" y="2467"/>
                  </a:lnTo>
                  <a:lnTo>
                    <a:pt x="438" y="2466"/>
                  </a:lnTo>
                  <a:lnTo>
                    <a:pt x="423" y="2461"/>
                  </a:lnTo>
                  <a:lnTo>
                    <a:pt x="409" y="2456"/>
                  </a:lnTo>
                  <a:lnTo>
                    <a:pt x="400" y="2451"/>
                  </a:lnTo>
                  <a:lnTo>
                    <a:pt x="393" y="2444"/>
                  </a:lnTo>
                  <a:lnTo>
                    <a:pt x="383" y="2433"/>
                  </a:lnTo>
                  <a:lnTo>
                    <a:pt x="375" y="2422"/>
                  </a:lnTo>
                  <a:lnTo>
                    <a:pt x="370" y="2411"/>
                  </a:lnTo>
                  <a:lnTo>
                    <a:pt x="368" y="2407"/>
                  </a:lnTo>
                  <a:lnTo>
                    <a:pt x="365" y="2403"/>
                  </a:lnTo>
                  <a:lnTo>
                    <a:pt x="364" y="2403"/>
                  </a:lnTo>
                  <a:lnTo>
                    <a:pt x="361" y="2404"/>
                  </a:lnTo>
                  <a:lnTo>
                    <a:pt x="356" y="2410"/>
                  </a:lnTo>
                  <a:lnTo>
                    <a:pt x="349" y="2415"/>
                  </a:lnTo>
                  <a:lnTo>
                    <a:pt x="338" y="2421"/>
                  </a:lnTo>
                  <a:lnTo>
                    <a:pt x="327" y="2425"/>
                  </a:lnTo>
                  <a:lnTo>
                    <a:pt x="314" y="2431"/>
                  </a:lnTo>
                  <a:lnTo>
                    <a:pt x="302" y="2435"/>
                  </a:lnTo>
                  <a:lnTo>
                    <a:pt x="288" y="2438"/>
                  </a:lnTo>
                  <a:lnTo>
                    <a:pt x="274" y="2440"/>
                  </a:lnTo>
                  <a:lnTo>
                    <a:pt x="261" y="2442"/>
                  </a:lnTo>
                  <a:lnTo>
                    <a:pt x="250" y="2443"/>
                  </a:lnTo>
                  <a:lnTo>
                    <a:pt x="242" y="2442"/>
                  </a:lnTo>
                  <a:lnTo>
                    <a:pt x="236" y="2437"/>
                  </a:lnTo>
                  <a:lnTo>
                    <a:pt x="233" y="2431"/>
                  </a:lnTo>
                  <a:lnTo>
                    <a:pt x="230" y="2423"/>
                  </a:lnTo>
                  <a:lnTo>
                    <a:pt x="229" y="2413"/>
                  </a:lnTo>
                  <a:lnTo>
                    <a:pt x="232" y="2400"/>
                  </a:lnTo>
                  <a:lnTo>
                    <a:pt x="235" y="2387"/>
                  </a:lnTo>
                  <a:lnTo>
                    <a:pt x="241" y="2376"/>
                  </a:lnTo>
                  <a:lnTo>
                    <a:pt x="244" y="2369"/>
                  </a:lnTo>
                  <a:lnTo>
                    <a:pt x="250" y="2359"/>
                  </a:lnTo>
                  <a:lnTo>
                    <a:pt x="256" y="2347"/>
                  </a:lnTo>
                  <a:lnTo>
                    <a:pt x="262" y="2335"/>
                  </a:lnTo>
                  <a:lnTo>
                    <a:pt x="268" y="2323"/>
                  </a:lnTo>
                  <a:lnTo>
                    <a:pt x="271" y="2314"/>
                  </a:lnTo>
                  <a:lnTo>
                    <a:pt x="274" y="2308"/>
                  </a:lnTo>
                  <a:lnTo>
                    <a:pt x="274" y="2310"/>
                  </a:lnTo>
                  <a:lnTo>
                    <a:pt x="276" y="2306"/>
                  </a:lnTo>
                  <a:lnTo>
                    <a:pt x="277" y="2302"/>
                  </a:lnTo>
                  <a:lnTo>
                    <a:pt x="279" y="2300"/>
                  </a:lnTo>
                  <a:lnTo>
                    <a:pt x="285" y="2288"/>
                  </a:lnTo>
                  <a:lnTo>
                    <a:pt x="297" y="2260"/>
                  </a:lnTo>
                  <a:lnTo>
                    <a:pt x="301" y="2246"/>
                  </a:lnTo>
                  <a:lnTo>
                    <a:pt x="302" y="2231"/>
                  </a:lnTo>
                  <a:lnTo>
                    <a:pt x="301" y="2212"/>
                  </a:lnTo>
                  <a:lnTo>
                    <a:pt x="299" y="2193"/>
                  </a:lnTo>
                  <a:lnTo>
                    <a:pt x="295" y="2178"/>
                  </a:lnTo>
                  <a:lnTo>
                    <a:pt x="293" y="2166"/>
                  </a:lnTo>
                  <a:lnTo>
                    <a:pt x="288" y="2150"/>
                  </a:lnTo>
                  <a:lnTo>
                    <a:pt x="283" y="2130"/>
                  </a:lnTo>
                  <a:lnTo>
                    <a:pt x="277" y="2109"/>
                  </a:lnTo>
                  <a:lnTo>
                    <a:pt x="270" y="2087"/>
                  </a:lnTo>
                  <a:lnTo>
                    <a:pt x="265" y="2067"/>
                  </a:lnTo>
                  <a:lnTo>
                    <a:pt x="259" y="2043"/>
                  </a:lnTo>
                  <a:lnTo>
                    <a:pt x="254" y="2015"/>
                  </a:lnTo>
                  <a:lnTo>
                    <a:pt x="244" y="1959"/>
                  </a:lnTo>
                  <a:lnTo>
                    <a:pt x="241" y="1935"/>
                  </a:lnTo>
                  <a:lnTo>
                    <a:pt x="237" y="1914"/>
                  </a:lnTo>
                  <a:lnTo>
                    <a:pt x="232" y="1888"/>
                  </a:lnTo>
                  <a:lnTo>
                    <a:pt x="225" y="1860"/>
                  </a:lnTo>
                  <a:lnTo>
                    <a:pt x="218" y="1831"/>
                  </a:lnTo>
                  <a:lnTo>
                    <a:pt x="212" y="1802"/>
                  </a:lnTo>
                  <a:lnTo>
                    <a:pt x="207" y="1775"/>
                  </a:lnTo>
                  <a:lnTo>
                    <a:pt x="204" y="1746"/>
                  </a:lnTo>
                  <a:lnTo>
                    <a:pt x="203" y="1722"/>
                  </a:lnTo>
                  <a:lnTo>
                    <a:pt x="203" y="1700"/>
                  </a:lnTo>
                  <a:lnTo>
                    <a:pt x="204" y="1680"/>
                  </a:lnTo>
                  <a:lnTo>
                    <a:pt x="204" y="1664"/>
                  </a:lnTo>
                  <a:lnTo>
                    <a:pt x="203" y="1648"/>
                  </a:lnTo>
                  <a:lnTo>
                    <a:pt x="200" y="1630"/>
                  </a:lnTo>
                  <a:lnTo>
                    <a:pt x="193" y="1588"/>
                  </a:lnTo>
                  <a:lnTo>
                    <a:pt x="191" y="1566"/>
                  </a:lnTo>
                  <a:lnTo>
                    <a:pt x="190" y="1546"/>
                  </a:lnTo>
                  <a:lnTo>
                    <a:pt x="190" y="1533"/>
                  </a:lnTo>
                  <a:lnTo>
                    <a:pt x="191" y="1523"/>
                  </a:lnTo>
                  <a:lnTo>
                    <a:pt x="178" y="1522"/>
                  </a:lnTo>
                  <a:lnTo>
                    <a:pt x="167" y="1519"/>
                  </a:lnTo>
                  <a:lnTo>
                    <a:pt x="157" y="1515"/>
                  </a:lnTo>
                  <a:lnTo>
                    <a:pt x="152" y="1508"/>
                  </a:lnTo>
                  <a:lnTo>
                    <a:pt x="148" y="1498"/>
                  </a:lnTo>
                  <a:lnTo>
                    <a:pt x="143" y="1473"/>
                  </a:lnTo>
                  <a:lnTo>
                    <a:pt x="143" y="1451"/>
                  </a:lnTo>
                  <a:lnTo>
                    <a:pt x="141" y="1436"/>
                  </a:lnTo>
                  <a:lnTo>
                    <a:pt x="140" y="1416"/>
                  </a:lnTo>
                  <a:lnTo>
                    <a:pt x="138" y="1395"/>
                  </a:lnTo>
                  <a:lnTo>
                    <a:pt x="134" y="1373"/>
                  </a:lnTo>
                  <a:lnTo>
                    <a:pt x="132" y="1352"/>
                  </a:lnTo>
                  <a:lnTo>
                    <a:pt x="130" y="1336"/>
                  </a:lnTo>
                  <a:lnTo>
                    <a:pt x="128" y="1324"/>
                  </a:lnTo>
                  <a:lnTo>
                    <a:pt x="127" y="1315"/>
                  </a:lnTo>
                  <a:lnTo>
                    <a:pt x="124" y="1300"/>
                  </a:lnTo>
                  <a:lnTo>
                    <a:pt x="120" y="1281"/>
                  </a:lnTo>
                  <a:lnTo>
                    <a:pt x="117" y="1261"/>
                  </a:lnTo>
                  <a:lnTo>
                    <a:pt x="113" y="1240"/>
                  </a:lnTo>
                  <a:lnTo>
                    <a:pt x="110" y="1220"/>
                  </a:lnTo>
                  <a:lnTo>
                    <a:pt x="108" y="1203"/>
                  </a:lnTo>
                  <a:lnTo>
                    <a:pt x="105" y="1188"/>
                  </a:lnTo>
                  <a:lnTo>
                    <a:pt x="104" y="1179"/>
                  </a:lnTo>
                  <a:lnTo>
                    <a:pt x="101" y="1154"/>
                  </a:lnTo>
                  <a:lnTo>
                    <a:pt x="96" y="1154"/>
                  </a:lnTo>
                  <a:lnTo>
                    <a:pt x="84" y="1156"/>
                  </a:lnTo>
                  <a:lnTo>
                    <a:pt x="70" y="1160"/>
                  </a:lnTo>
                  <a:lnTo>
                    <a:pt x="60" y="1163"/>
                  </a:lnTo>
                  <a:lnTo>
                    <a:pt x="51" y="1166"/>
                  </a:lnTo>
                  <a:lnTo>
                    <a:pt x="45" y="1167"/>
                  </a:lnTo>
                  <a:lnTo>
                    <a:pt x="40" y="1166"/>
                  </a:lnTo>
                  <a:lnTo>
                    <a:pt x="39" y="1160"/>
                  </a:lnTo>
                  <a:lnTo>
                    <a:pt x="39" y="1138"/>
                  </a:lnTo>
                  <a:lnTo>
                    <a:pt x="38" y="1120"/>
                  </a:lnTo>
                  <a:lnTo>
                    <a:pt x="38" y="1098"/>
                  </a:lnTo>
                  <a:lnTo>
                    <a:pt x="39" y="1074"/>
                  </a:lnTo>
                  <a:lnTo>
                    <a:pt x="39" y="1048"/>
                  </a:lnTo>
                  <a:lnTo>
                    <a:pt x="40" y="1024"/>
                  </a:lnTo>
                  <a:lnTo>
                    <a:pt x="43" y="1001"/>
                  </a:lnTo>
                  <a:lnTo>
                    <a:pt x="46" y="981"/>
                  </a:lnTo>
                  <a:lnTo>
                    <a:pt x="50" y="963"/>
                  </a:lnTo>
                  <a:lnTo>
                    <a:pt x="55" y="953"/>
                  </a:lnTo>
                  <a:lnTo>
                    <a:pt x="69" y="938"/>
                  </a:lnTo>
                  <a:lnTo>
                    <a:pt x="83" y="926"/>
                  </a:lnTo>
                  <a:lnTo>
                    <a:pt x="83" y="891"/>
                  </a:lnTo>
                  <a:lnTo>
                    <a:pt x="80" y="890"/>
                  </a:lnTo>
                  <a:lnTo>
                    <a:pt x="76" y="890"/>
                  </a:lnTo>
                  <a:lnTo>
                    <a:pt x="61" y="885"/>
                  </a:lnTo>
                  <a:lnTo>
                    <a:pt x="48" y="877"/>
                  </a:lnTo>
                  <a:lnTo>
                    <a:pt x="38" y="868"/>
                  </a:lnTo>
                  <a:lnTo>
                    <a:pt x="32" y="855"/>
                  </a:lnTo>
                  <a:lnTo>
                    <a:pt x="29" y="842"/>
                  </a:lnTo>
                  <a:lnTo>
                    <a:pt x="24" y="824"/>
                  </a:lnTo>
                  <a:lnTo>
                    <a:pt x="19" y="804"/>
                  </a:lnTo>
                  <a:lnTo>
                    <a:pt x="16" y="783"/>
                  </a:lnTo>
                  <a:lnTo>
                    <a:pt x="15" y="763"/>
                  </a:lnTo>
                  <a:lnTo>
                    <a:pt x="14" y="733"/>
                  </a:lnTo>
                  <a:lnTo>
                    <a:pt x="7" y="677"/>
                  </a:lnTo>
                  <a:lnTo>
                    <a:pt x="6" y="663"/>
                  </a:lnTo>
                  <a:lnTo>
                    <a:pt x="3" y="645"/>
                  </a:lnTo>
                  <a:lnTo>
                    <a:pt x="2" y="625"/>
                  </a:lnTo>
                  <a:lnTo>
                    <a:pt x="0" y="605"/>
                  </a:lnTo>
                  <a:lnTo>
                    <a:pt x="0" y="574"/>
                  </a:lnTo>
                  <a:lnTo>
                    <a:pt x="1" y="556"/>
                  </a:lnTo>
                  <a:lnTo>
                    <a:pt x="3" y="534"/>
                  </a:lnTo>
                  <a:lnTo>
                    <a:pt x="6" y="510"/>
                  </a:lnTo>
                  <a:lnTo>
                    <a:pt x="10" y="459"/>
                  </a:lnTo>
                  <a:lnTo>
                    <a:pt x="11" y="434"/>
                  </a:lnTo>
                  <a:lnTo>
                    <a:pt x="13" y="414"/>
                  </a:lnTo>
                  <a:lnTo>
                    <a:pt x="15" y="392"/>
                  </a:lnTo>
                  <a:lnTo>
                    <a:pt x="17" y="369"/>
                  </a:lnTo>
                  <a:lnTo>
                    <a:pt x="19" y="345"/>
                  </a:lnTo>
                  <a:lnTo>
                    <a:pt x="23" y="320"/>
                  </a:lnTo>
                  <a:lnTo>
                    <a:pt x="25" y="298"/>
                  </a:lnTo>
                  <a:lnTo>
                    <a:pt x="26" y="280"/>
                  </a:lnTo>
                  <a:lnTo>
                    <a:pt x="29" y="264"/>
                  </a:lnTo>
                  <a:lnTo>
                    <a:pt x="29" y="254"/>
                  </a:lnTo>
                  <a:lnTo>
                    <a:pt x="30" y="243"/>
                  </a:lnTo>
                  <a:lnTo>
                    <a:pt x="31" y="227"/>
                  </a:lnTo>
                  <a:lnTo>
                    <a:pt x="33" y="209"/>
                  </a:lnTo>
                  <a:lnTo>
                    <a:pt x="36" y="189"/>
                  </a:lnTo>
                  <a:lnTo>
                    <a:pt x="39" y="169"/>
                  </a:lnTo>
                  <a:lnTo>
                    <a:pt x="41" y="152"/>
                  </a:lnTo>
                  <a:lnTo>
                    <a:pt x="44" y="136"/>
                  </a:lnTo>
                  <a:lnTo>
                    <a:pt x="45" y="126"/>
                  </a:lnTo>
                  <a:lnTo>
                    <a:pt x="46" y="114"/>
                  </a:lnTo>
                  <a:lnTo>
                    <a:pt x="48" y="102"/>
                  </a:lnTo>
                  <a:lnTo>
                    <a:pt x="52" y="89"/>
                  </a:lnTo>
                  <a:lnTo>
                    <a:pt x="58" y="75"/>
                  </a:lnTo>
                  <a:lnTo>
                    <a:pt x="66" y="64"/>
                  </a:lnTo>
                  <a:lnTo>
                    <a:pt x="77" y="55"/>
                  </a:lnTo>
                  <a:lnTo>
                    <a:pt x="83" y="52"/>
                  </a:lnTo>
                  <a:lnTo>
                    <a:pt x="89" y="49"/>
                  </a:lnTo>
                  <a:lnTo>
                    <a:pt x="97" y="47"/>
                  </a:lnTo>
                  <a:lnTo>
                    <a:pt x="109" y="46"/>
                  </a:lnTo>
                  <a:lnTo>
                    <a:pt x="124" y="43"/>
                  </a:lnTo>
                  <a:lnTo>
                    <a:pt x="142" y="40"/>
                  </a:lnTo>
                  <a:lnTo>
                    <a:pt x="163" y="33"/>
                  </a:lnTo>
                  <a:lnTo>
                    <a:pt x="185" y="26"/>
                  </a:lnTo>
                  <a:lnTo>
                    <a:pt x="205" y="19"/>
                  </a:lnTo>
                  <a:lnTo>
                    <a:pt x="223" y="16"/>
                  </a:lnTo>
                  <a:lnTo>
                    <a:pt x="236" y="13"/>
                  </a:lnTo>
                  <a:lnTo>
                    <a:pt x="262" y="6"/>
                  </a:lnTo>
                  <a:lnTo>
                    <a:pt x="273" y="3"/>
                  </a:lnTo>
                  <a:lnTo>
                    <a:pt x="284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97EE1A2-7FA6-4E72-97F8-5C1CDAEFA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258763"/>
              <a:ext cx="657225" cy="939800"/>
            </a:xfrm>
            <a:custGeom>
              <a:avLst/>
              <a:gdLst/>
              <a:ahLst/>
              <a:cxnLst>
                <a:cxn ang="0">
                  <a:pos x="244" y="1"/>
                </a:cxn>
                <a:cxn ang="0">
                  <a:pos x="280" y="11"/>
                </a:cxn>
                <a:cxn ang="0">
                  <a:pos x="311" y="32"/>
                </a:cxn>
                <a:cxn ang="0">
                  <a:pos x="333" y="63"/>
                </a:cxn>
                <a:cxn ang="0">
                  <a:pos x="353" y="99"/>
                </a:cxn>
                <a:cxn ang="0">
                  <a:pos x="369" y="128"/>
                </a:cxn>
                <a:cxn ang="0">
                  <a:pos x="380" y="158"/>
                </a:cxn>
                <a:cxn ang="0">
                  <a:pos x="390" y="188"/>
                </a:cxn>
                <a:cxn ang="0">
                  <a:pos x="392" y="214"/>
                </a:cxn>
                <a:cxn ang="0">
                  <a:pos x="400" y="227"/>
                </a:cxn>
                <a:cxn ang="0">
                  <a:pos x="412" y="241"/>
                </a:cxn>
                <a:cxn ang="0">
                  <a:pos x="413" y="253"/>
                </a:cxn>
                <a:cxn ang="0">
                  <a:pos x="406" y="267"/>
                </a:cxn>
                <a:cxn ang="0">
                  <a:pos x="391" y="284"/>
                </a:cxn>
                <a:cxn ang="0">
                  <a:pos x="387" y="302"/>
                </a:cxn>
                <a:cxn ang="0">
                  <a:pos x="392" y="322"/>
                </a:cxn>
                <a:cxn ang="0">
                  <a:pos x="397" y="336"/>
                </a:cxn>
                <a:cxn ang="0">
                  <a:pos x="390" y="353"/>
                </a:cxn>
                <a:cxn ang="0">
                  <a:pos x="375" y="372"/>
                </a:cxn>
                <a:cxn ang="0">
                  <a:pos x="353" y="382"/>
                </a:cxn>
                <a:cxn ang="0">
                  <a:pos x="318" y="384"/>
                </a:cxn>
                <a:cxn ang="0">
                  <a:pos x="319" y="423"/>
                </a:cxn>
                <a:cxn ang="0">
                  <a:pos x="316" y="444"/>
                </a:cxn>
                <a:cxn ang="0">
                  <a:pos x="305" y="472"/>
                </a:cxn>
                <a:cxn ang="0">
                  <a:pos x="291" y="503"/>
                </a:cxn>
                <a:cxn ang="0">
                  <a:pos x="278" y="531"/>
                </a:cxn>
                <a:cxn ang="0">
                  <a:pos x="183" y="592"/>
                </a:cxn>
                <a:cxn ang="0">
                  <a:pos x="100" y="553"/>
                </a:cxn>
                <a:cxn ang="0">
                  <a:pos x="103" y="529"/>
                </a:cxn>
                <a:cxn ang="0">
                  <a:pos x="108" y="492"/>
                </a:cxn>
                <a:cxn ang="0">
                  <a:pos x="114" y="451"/>
                </a:cxn>
                <a:cxn ang="0">
                  <a:pos x="118" y="416"/>
                </a:cxn>
                <a:cxn ang="0">
                  <a:pos x="122" y="395"/>
                </a:cxn>
                <a:cxn ang="0">
                  <a:pos x="120" y="385"/>
                </a:cxn>
                <a:cxn ang="0">
                  <a:pos x="112" y="381"/>
                </a:cxn>
                <a:cxn ang="0">
                  <a:pos x="88" y="379"/>
                </a:cxn>
                <a:cxn ang="0">
                  <a:pos x="72" y="377"/>
                </a:cxn>
                <a:cxn ang="0">
                  <a:pos x="61" y="360"/>
                </a:cxn>
                <a:cxn ang="0">
                  <a:pos x="57" y="334"/>
                </a:cxn>
                <a:cxn ang="0">
                  <a:pos x="55" y="313"/>
                </a:cxn>
                <a:cxn ang="0">
                  <a:pos x="34" y="274"/>
                </a:cxn>
                <a:cxn ang="0">
                  <a:pos x="28" y="245"/>
                </a:cxn>
                <a:cxn ang="0">
                  <a:pos x="33" y="223"/>
                </a:cxn>
                <a:cxn ang="0">
                  <a:pos x="30" y="208"/>
                </a:cxn>
                <a:cxn ang="0">
                  <a:pos x="23" y="198"/>
                </a:cxn>
                <a:cxn ang="0">
                  <a:pos x="12" y="175"/>
                </a:cxn>
                <a:cxn ang="0">
                  <a:pos x="4" y="153"/>
                </a:cxn>
                <a:cxn ang="0">
                  <a:pos x="0" y="132"/>
                </a:cxn>
                <a:cxn ang="0">
                  <a:pos x="3" y="101"/>
                </a:cxn>
                <a:cxn ang="0">
                  <a:pos x="9" y="78"/>
                </a:cxn>
                <a:cxn ang="0">
                  <a:pos x="29" y="43"/>
                </a:cxn>
                <a:cxn ang="0">
                  <a:pos x="50" y="27"/>
                </a:cxn>
                <a:cxn ang="0">
                  <a:pos x="77" y="14"/>
                </a:cxn>
                <a:cxn ang="0">
                  <a:pos x="101" y="10"/>
                </a:cxn>
                <a:cxn ang="0">
                  <a:pos x="125" y="7"/>
                </a:cxn>
                <a:cxn ang="0">
                  <a:pos x="139" y="10"/>
                </a:cxn>
                <a:cxn ang="0">
                  <a:pos x="144" y="14"/>
                </a:cxn>
                <a:cxn ang="0">
                  <a:pos x="157" y="15"/>
                </a:cxn>
                <a:cxn ang="0">
                  <a:pos x="181" y="10"/>
                </a:cxn>
                <a:cxn ang="0">
                  <a:pos x="210" y="1"/>
                </a:cxn>
              </a:cxnLst>
              <a:rect l="0" t="0" r="r" b="b"/>
              <a:pathLst>
                <a:path w="414" h="592">
                  <a:moveTo>
                    <a:pt x="225" y="0"/>
                  </a:moveTo>
                  <a:lnTo>
                    <a:pt x="244" y="1"/>
                  </a:lnTo>
                  <a:lnTo>
                    <a:pt x="262" y="6"/>
                  </a:lnTo>
                  <a:lnTo>
                    <a:pt x="280" y="11"/>
                  </a:lnTo>
                  <a:lnTo>
                    <a:pt x="297" y="21"/>
                  </a:lnTo>
                  <a:lnTo>
                    <a:pt x="311" y="32"/>
                  </a:lnTo>
                  <a:lnTo>
                    <a:pt x="325" y="49"/>
                  </a:lnTo>
                  <a:lnTo>
                    <a:pt x="333" y="63"/>
                  </a:lnTo>
                  <a:lnTo>
                    <a:pt x="343" y="80"/>
                  </a:lnTo>
                  <a:lnTo>
                    <a:pt x="353" y="99"/>
                  </a:lnTo>
                  <a:lnTo>
                    <a:pt x="362" y="115"/>
                  </a:lnTo>
                  <a:lnTo>
                    <a:pt x="369" y="128"/>
                  </a:lnTo>
                  <a:lnTo>
                    <a:pt x="376" y="142"/>
                  </a:lnTo>
                  <a:lnTo>
                    <a:pt x="380" y="158"/>
                  </a:lnTo>
                  <a:lnTo>
                    <a:pt x="386" y="174"/>
                  </a:lnTo>
                  <a:lnTo>
                    <a:pt x="390" y="188"/>
                  </a:lnTo>
                  <a:lnTo>
                    <a:pt x="392" y="199"/>
                  </a:lnTo>
                  <a:lnTo>
                    <a:pt x="392" y="214"/>
                  </a:lnTo>
                  <a:lnTo>
                    <a:pt x="394" y="220"/>
                  </a:lnTo>
                  <a:lnTo>
                    <a:pt x="400" y="227"/>
                  </a:lnTo>
                  <a:lnTo>
                    <a:pt x="407" y="234"/>
                  </a:lnTo>
                  <a:lnTo>
                    <a:pt x="412" y="241"/>
                  </a:lnTo>
                  <a:lnTo>
                    <a:pt x="414" y="248"/>
                  </a:lnTo>
                  <a:lnTo>
                    <a:pt x="413" y="253"/>
                  </a:lnTo>
                  <a:lnTo>
                    <a:pt x="411" y="260"/>
                  </a:lnTo>
                  <a:lnTo>
                    <a:pt x="406" y="267"/>
                  </a:lnTo>
                  <a:lnTo>
                    <a:pt x="398" y="275"/>
                  </a:lnTo>
                  <a:lnTo>
                    <a:pt x="391" y="284"/>
                  </a:lnTo>
                  <a:lnTo>
                    <a:pt x="387" y="293"/>
                  </a:lnTo>
                  <a:lnTo>
                    <a:pt x="387" y="302"/>
                  </a:lnTo>
                  <a:lnTo>
                    <a:pt x="390" y="314"/>
                  </a:lnTo>
                  <a:lnTo>
                    <a:pt x="392" y="322"/>
                  </a:lnTo>
                  <a:lnTo>
                    <a:pt x="396" y="329"/>
                  </a:lnTo>
                  <a:lnTo>
                    <a:pt x="397" y="336"/>
                  </a:lnTo>
                  <a:lnTo>
                    <a:pt x="396" y="344"/>
                  </a:lnTo>
                  <a:lnTo>
                    <a:pt x="390" y="353"/>
                  </a:lnTo>
                  <a:lnTo>
                    <a:pt x="382" y="363"/>
                  </a:lnTo>
                  <a:lnTo>
                    <a:pt x="375" y="372"/>
                  </a:lnTo>
                  <a:lnTo>
                    <a:pt x="364" y="378"/>
                  </a:lnTo>
                  <a:lnTo>
                    <a:pt x="353" y="382"/>
                  </a:lnTo>
                  <a:lnTo>
                    <a:pt x="338" y="384"/>
                  </a:lnTo>
                  <a:lnTo>
                    <a:pt x="318" y="384"/>
                  </a:lnTo>
                  <a:lnTo>
                    <a:pt x="318" y="413"/>
                  </a:lnTo>
                  <a:lnTo>
                    <a:pt x="319" y="423"/>
                  </a:lnTo>
                  <a:lnTo>
                    <a:pt x="319" y="435"/>
                  </a:lnTo>
                  <a:lnTo>
                    <a:pt x="316" y="444"/>
                  </a:lnTo>
                  <a:lnTo>
                    <a:pt x="311" y="457"/>
                  </a:lnTo>
                  <a:lnTo>
                    <a:pt x="305" y="472"/>
                  </a:lnTo>
                  <a:lnTo>
                    <a:pt x="298" y="487"/>
                  </a:lnTo>
                  <a:lnTo>
                    <a:pt x="291" y="503"/>
                  </a:lnTo>
                  <a:lnTo>
                    <a:pt x="284" y="519"/>
                  </a:lnTo>
                  <a:lnTo>
                    <a:pt x="278" y="531"/>
                  </a:lnTo>
                  <a:lnTo>
                    <a:pt x="274" y="541"/>
                  </a:lnTo>
                  <a:lnTo>
                    <a:pt x="183" y="592"/>
                  </a:lnTo>
                  <a:lnTo>
                    <a:pt x="100" y="557"/>
                  </a:lnTo>
                  <a:lnTo>
                    <a:pt x="100" y="553"/>
                  </a:lnTo>
                  <a:lnTo>
                    <a:pt x="101" y="544"/>
                  </a:lnTo>
                  <a:lnTo>
                    <a:pt x="103" y="529"/>
                  </a:lnTo>
                  <a:lnTo>
                    <a:pt x="106" y="512"/>
                  </a:lnTo>
                  <a:lnTo>
                    <a:pt x="108" y="492"/>
                  </a:lnTo>
                  <a:lnTo>
                    <a:pt x="112" y="471"/>
                  </a:lnTo>
                  <a:lnTo>
                    <a:pt x="114" y="451"/>
                  </a:lnTo>
                  <a:lnTo>
                    <a:pt x="116" y="432"/>
                  </a:lnTo>
                  <a:lnTo>
                    <a:pt x="118" y="416"/>
                  </a:lnTo>
                  <a:lnTo>
                    <a:pt x="121" y="406"/>
                  </a:lnTo>
                  <a:lnTo>
                    <a:pt x="122" y="395"/>
                  </a:lnTo>
                  <a:lnTo>
                    <a:pt x="122" y="389"/>
                  </a:lnTo>
                  <a:lnTo>
                    <a:pt x="120" y="385"/>
                  </a:lnTo>
                  <a:lnTo>
                    <a:pt x="116" y="382"/>
                  </a:lnTo>
                  <a:lnTo>
                    <a:pt x="112" y="381"/>
                  </a:lnTo>
                  <a:lnTo>
                    <a:pt x="105" y="381"/>
                  </a:lnTo>
                  <a:lnTo>
                    <a:pt x="88" y="379"/>
                  </a:lnTo>
                  <a:lnTo>
                    <a:pt x="79" y="379"/>
                  </a:lnTo>
                  <a:lnTo>
                    <a:pt x="72" y="377"/>
                  </a:lnTo>
                  <a:lnTo>
                    <a:pt x="66" y="372"/>
                  </a:lnTo>
                  <a:lnTo>
                    <a:pt x="61" y="360"/>
                  </a:lnTo>
                  <a:lnTo>
                    <a:pt x="58" y="348"/>
                  </a:lnTo>
                  <a:lnTo>
                    <a:pt x="57" y="334"/>
                  </a:lnTo>
                  <a:lnTo>
                    <a:pt x="57" y="321"/>
                  </a:lnTo>
                  <a:lnTo>
                    <a:pt x="55" y="313"/>
                  </a:lnTo>
                  <a:lnTo>
                    <a:pt x="50" y="302"/>
                  </a:lnTo>
                  <a:lnTo>
                    <a:pt x="34" y="274"/>
                  </a:lnTo>
                  <a:lnTo>
                    <a:pt x="28" y="259"/>
                  </a:lnTo>
                  <a:lnTo>
                    <a:pt x="28" y="245"/>
                  </a:lnTo>
                  <a:lnTo>
                    <a:pt x="30" y="232"/>
                  </a:lnTo>
                  <a:lnTo>
                    <a:pt x="33" y="223"/>
                  </a:lnTo>
                  <a:lnTo>
                    <a:pt x="33" y="208"/>
                  </a:lnTo>
                  <a:lnTo>
                    <a:pt x="30" y="208"/>
                  </a:lnTo>
                  <a:lnTo>
                    <a:pt x="27" y="205"/>
                  </a:lnTo>
                  <a:lnTo>
                    <a:pt x="23" y="198"/>
                  </a:lnTo>
                  <a:lnTo>
                    <a:pt x="18" y="187"/>
                  </a:lnTo>
                  <a:lnTo>
                    <a:pt x="12" y="175"/>
                  </a:lnTo>
                  <a:lnTo>
                    <a:pt x="7" y="164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2"/>
                  </a:lnTo>
                  <a:lnTo>
                    <a:pt x="0" y="117"/>
                  </a:lnTo>
                  <a:lnTo>
                    <a:pt x="3" y="101"/>
                  </a:lnTo>
                  <a:lnTo>
                    <a:pt x="6" y="87"/>
                  </a:lnTo>
                  <a:lnTo>
                    <a:pt x="9" y="78"/>
                  </a:lnTo>
                  <a:lnTo>
                    <a:pt x="15" y="68"/>
                  </a:lnTo>
                  <a:lnTo>
                    <a:pt x="29" y="43"/>
                  </a:lnTo>
                  <a:lnTo>
                    <a:pt x="38" y="34"/>
                  </a:lnTo>
                  <a:lnTo>
                    <a:pt x="50" y="27"/>
                  </a:lnTo>
                  <a:lnTo>
                    <a:pt x="63" y="18"/>
                  </a:lnTo>
                  <a:lnTo>
                    <a:pt x="77" y="14"/>
                  </a:lnTo>
                  <a:lnTo>
                    <a:pt x="89" y="11"/>
                  </a:lnTo>
                  <a:lnTo>
                    <a:pt x="101" y="10"/>
                  </a:lnTo>
                  <a:lnTo>
                    <a:pt x="113" y="8"/>
                  </a:lnTo>
                  <a:lnTo>
                    <a:pt x="125" y="7"/>
                  </a:lnTo>
                  <a:lnTo>
                    <a:pt x="136" y="9"/>
                  </a:lnTo>
                  <a:lnTo>
                    <a:pt x="139" y="10"/>
                  </a:lnTo>
                  <a:lnTo>
                    <a:pt x="142" y="13"/>
                  </a:lnTo>
                  <a:lnTo>
                    <a:pt x="144" y="14"/>
                  </a:lnTo>
                  <a:lnTo>
                    <a:pt x="147" y="15"/>
                  </a:lnTo>
                  <a:lnTo>
                    <a:pt x="157" y="15"/>
                  </a:lnTo>
                  <a:lnTo>
                    <a:pt x="167" y="14"/>
                  </a:lnTo>
                  <a:lnTo>
                    <a:pt x="181" y="10"/>
                  </a:lnTo>
                  <a:lnTo>
                    <a:pt x="196" y="6"/>
                  </a:lnTo>
                  <a:lnTo>
                    <a:pt x="210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87E088E0-063C-4A38-B8A8-0AF0E877005A}"/>
              </a:ext>
            </a:extLst>
          </p:cNvPr>
          <p:cNvGrpSpPr/>
          <p:nvPr/>
        </p:nvGrpSpPr>
        <p:grpSpPr>
          <a:xfrm>
            <a:off x="9989325" y="2095536"/>
            <a:ext cx="1096072" cy="2845365"/>
            <a:chOff x="4413250" y="1588"/>
            <a:chExt cx="2041525" cy="5141912"/>
          </a:xfrm>
          <a:solidFill>
            <a:schemeClr val="accent4">
              <a:lumMod val="75000"/>
            </a:schemeClr>
          </a:solidFill>
          <a:effectLst/>
        </p:grpSpPr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B96EBC2-C7BB-4752-AE47-CE032242B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9538" y="1588"/>
              <a:ext cx="522288" cy="83343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198" y="5"/>
                </a:cxn>
                <a:cxn ang="0">
                  <a:pos x="236" y="15"/>
                </a:cxn>
                <a:cxn ang="0">
                  <a:pos x="260" y="32"/>
                </a:cxn>
                <a:cxn ang="0">
                  <a:pos x="272" y="49"/>
                </a:cxn>
                <a:cxn ang="0">
                  <a:pos x="279" y="62"/>
                </a:cxn>
                <a:cxn ang="0">
                  <a:pos x="289" y="87"/>
                </a:cxn>
                <a:cxn ang="0">
                  <a:pos x="301" y="130"/>
                </a:cxn>
                <a:cxn ang="0">
                  <a:pos x="305" y="155"/>
                </a:cxn>
                <a:cxn ang="0">
                  <a:pos x="306" y="183"/>
                </a:cxn>
                <a:cxn ang="0">
                  <a:pos x="307" y="201"/>
                </a:cxn>
                <a:cxn ang="0">
                  <a:pos x="312" y="198"/>
                </a:cxn>
                <a:cxn ang="0">
                  <a:pos x="319" y="194"/>
                </a:cxn>
                <a:cxn ang="0">
                  <a:pos x="325" y="198"/>
                </a:cxn>
                <a:cxn ang="0">
                  <a:pos x="329" y="218"/>
                </a:cxn>
                <a:cxn ang="0">
                  <a:pos x="328" y="240"/>
                </a:cxn>
                <a:cxn ang="0">
                  <a:pos x="322" y="269"/>
                </a:cxn>
                <a:cxn ang="0">
                  <a:pos x="316" y="290"/>
                </a:cxn>
                <a:cxn ang="0">
                  <a:pos x="313" y="296"/>
                </a:cxn>
                <a:cxn ang="0">
                  <a:pos x="309" y="296"/>
                </a:cxn>
                <a:cxn ang="0">
                  <a:pos x="304" y="292"/>
                </a:cxn>
                <a:cxn ang="0">
                  <a:pos x="299" y="291"/>
                </a:cxn>
                <a:cxn ang="0">
                  <a:pos x="298" y="298"/>
                </a:cxn>
                <a:cxn ang="0">
                  <a:pos x="293" y="315"/>
                </a:cxn>
                <a:cxn ang="0">
                  <a:pos x="279" y="351"/>
                </a:cxn>
                <a:cxn ang="0">
                  <a:pos x="274" y="368"/>
                </a:cxn>
                <a:cxn ang="0">
                  <a:pos x="272" y="398"/>
                </a:cxn>
                <a:cxn ang="0">
                  <a:pos x="274" y="428"/>
                </a:cxn>
                <a:cxn ang="0">
                  <a:pos x="181" y="525"/>
                </a:cxn>
                <a:cxn ang="0">
                  <a:pos x="126" y="483"/>
                </a:cxn>
                <a:cxn ang="0">
                  <a:pos x="112" y="470"/>
                </a:cxn>
                <a:cxn ang="0">
                  <a:pos x="93" y="450"/>
                </a:cxn>
                <a:cxn ang="0">
                  <a:pos x="76" y="432"/>
                </a:cxn>
                <a:cxn ang="0">
                  <a:pos x="71" y="418"/>
                </a:cxn>
                <a:cxn ang="0">
                  <a:pos x="64" y="389"/>
                </a:cxn>
                <a:cxn ang="0">
                  <a:pos x="56" y="350"/>
                </a:cxn>
                <a:cxn ang="0">
                  <a:pos x="49" y="321"/>
                </a:cxn>
                <a:cxn ang="0">
                  <a:pos x="46" y="308"/>
                </a:cxn>
                <a:cxn ang="0">
                  <a:pos x="39" y="299"/>
                </a:cxn>
                <a:cxn ang="0">
                  <a:pos x="35" y="306"/>
                </a:cxn>
                <a:cxn ang="0">
                  <a:pos x="25" y="305"/>
                </a:cxn>
                <a:cxn ang="0">
                  <a:pos x="18" y="292"/>
                </a:cxn>
                <a:cxn ang="0">
                  <a:pos x="10" y="271"/>
                </a:cxn>
                <a:cxn ang="0">
                  <a:pos x="3" y="254"/>
                </a:cxn>
                <a:cxn ang="0">
                  <a:pos x="0" y="230"/>
                </a:cxn>
                <a:cxn ang="0">
                  <a:pos x="2" y="207"/>
                </a:cxn>
                <a:cxn ang="0">
                  <a:pos x="8" y="204"/>
                </a:cxn>
                <a:cxn ang="0">
                  <a:pos x="17" y="213"/>
                </a:cxn>
                <a:cxn ang="0">
                  <a:pos x="24" y="222"/>
                </a:cxn>
                <a:cxn ang="0">
                  <a:pos x="24" y="220"/>
                </a:cxn>
                <a:cxn ang="0">
                  <a:pos x="23" y="207"/>
                </a:cxn>
                <a:cxn ang="0">
                  <a:pos x="22" y="178"/>
                </a:cxn>
                <a:cxn ang="0">
                  <a:pos x="23" y="144"/>
                </a:cxn>
                <a:cxn ang="0">
                  <a:pos x="27" y="96"/>
                </a:cxn>
                <a:cxn ang="0">
                  <a:pos x="31" y="80"/>
                </a:cxn>
                <a:cxn ang="0">
                  <a:pos x="43" y="60"/>
                </a:cxn>
                <a:cxn ang="0">
                  <a:pos x="57" y="37"/>
                </a:cxn>
                <a:cxn ang="0">
                  <a:pos x="67" y="23"/>
                </a:cxn>
                <a:cxn ang="0">
                  <a:pos x="87" y="13"/>
                </a:cxn>
                <a:cxn ang="0">
                  <a:pos x="116" y="5"/>
                </a:cxn>
                <a:cxn ang="0">
                  <a:pos x="141" y="0"/>
                </a:cxn>
              </a:cxnLst>
              <a:rect l="0" t="0" r="r" b="b"/>
              <a:pathLst>
                <a:path w="329" h="525">
                  <a:moveTo>
                    <a:pt x="141" y="0"/>
                  </a:moveTo>
                  <a:lnTo>
                    <a:pt x="159" y="0"/>
                  </a:lnTo>
                  <a:lnTo>
                    <a:pt x="177" y="1"/>
                  </a:lnTo>
                  <a:lnTo>
                    <a:pt x="198" y="5"/>
                  </a:lnTo>
                  <a:lnTo>
                    <a:pt x="220" y="9"/>
                  </a:lnTo>
                  <a:lnTo>
                    <a:pt x="236" y="15"/>
                  </a:lnTo>
                  <a:lnTo>
                    <a:pt x="249" y="22"/>
                  </a:lnTo>
                  <a:lnTo>
                    <a:pt x="260" y="32"/>
                  </a:lnTo>
                  <a:lnTo>
                    <a:pt x="267" y="41"/>
                  </a:lnTo>
                  <a:lnTo>
                    <a:pt x="272" y="49"/>
                  </a:lnTo>
                  <a:lnTo>
                    <a:pt x="276" y="55"/>
                  </a:lnTo>
                  <a:lnTo>
                    <a:pt x="279" y="62"/>
                  </a:lnTo>
                  <a:lnTo>
                    <a:pt x="284" y="73"/>
                  </a:lnTo>
                  <a:lnTo>
                    <a:pt x="289" y="87"/>
                  </a:lnTo>
                  <a:lnTo>
                    <a:pt x="298" y="118"/>
                  </a:lnTo>
                  <a:lnTo>
                    <a:pt x="301" y="130"/>
                  </a:lnTo>
                  <a:lnTo>
                    <a:pt x="304" y="142"/>
                  </a:lnTo>
                  <a:lnTo>
                    <a:pt x="305" y="155"/>
                  </a:lnTo>
                  <a:lnTo>
                    <a:pt x="305" y="169"/>
                  </a:lnTo>
                  <a:lnTo>
                    <a:pt x="306" y="183"/>
                  </a:lnTo>
                  <a:lnTo>
                    <a:pt x="306" y="200"/>
                  </a:lnTo>
                  <a:lnTo>
                    <a:pt x="307" y="201"/>
                  </a:lnTo>
                  <a:lnTo>
                    <a:pt x="309" y="200"/>
                  </a:lnTo>
                  <a:lnTo>
                    <a:pt x="312" y="198"/>
                  </a:lnTo>
                  <a:lnTo>
                    <a:pt x="315" y="196"/>
                  </a:lnTo>
                  <a:lnTo>
                    <a:pt x="319" y="194"/>
                  </a:lnTo>
                  <a:lnTo>
                    <a:pt x="321" y="193"/>
                  </a:lnTo>
                  <a:lnTo>
                    <a:pt x="325" y="198"/>
                  </a:lnTo>
                  <a:lnTo>
                    <a:pt x="328" y="206"/>
                  </a:lnTo>
                  <a:lnTo>
                    <a:pt x="329" y="218"/>
                  </a:lnTo>
                  <a:lnTo>
                    <a:pt x="329" y="227"/>
                  </a:lnTo>
                  <a:lnTo>
                    <a:pt x="328" y="240"/>
                  </a:lnTo>
                  <a:lnTo>
                    <a:pt x="326" y="255"/>
                  </a:lnTo>
                  <a:lnTo>
                    <a:pt x="322" y="269"/>
                  </a:lnTo>
                  <a:lnTo>
                    <a:pt x="319" y="282"/>
                  </a:lnTo>
                  <a:lnTo>
                    <a:pt x="316" y="290"/>
                  </a:lnTo>
                  <a:lnTo>
                    <a:pt x="314" y="293"/>
                  </a:lnTo>
                  <a:lnTo>
                    <a:pt x="313" y="296"/>
                  </a:lnTo>
                  <a:lnTo>
                    <a:pt x="311" y="297"/>
                  </a:lnTo>
                  <a:lnTo>
                    <a:pt x="309" y="296"/>
                  </a:lnTo>
                  <a:lnTo>
                    <a:pt x="305" y="293"/>
                  </a:lnTo>
                  <a:lnTo>
                    <a:pt x="304" y="292"/>
                  </a:lnTo>
                  <a:lnTo>
                    <a:pt x="301" y="291"/>
                  </a:lnTo>
                  <a:lnTo>
                    <a:pt x="299" y="291"/>
                  </a:lnTo>
                  <a:lnTo>
                    <a:pt x="299" y="294"/>
                  </a:lnTo>
                  <a:lnTo>
                    <a:pt x="298" y="298"/>
                  </a:lnTo>
                  <a:lnTo>
                    <a:pt x="298" y="301"/>
                  </a:lnTo>
                  <a:lnTo>
                    <a:pt x="293" y="315"/>
                  </a:lnTo>
                  <a:lnTo>
                    <a:pt x="284" y="339"/>
                  </a:lnTo>
                  <a:lnTo>
                    <a:pt x="279" y="351"/>
                  </a:lnTo>
                  <a:lnTo>
                    <a:pt x="276" y="361"/>
                  </a:lnTo>
                  <a:lnTo>
                    <a:pt x="274" y="368"/>
                  </a:lnTo>
                  <a:lnTo>
                    <a:pt x="272" y="375"/>
                  </a:lnTo>
                  <a:lnTo>
                    <a:pt x="272" y="398"/>
                  </a:lnTo>
                  <a:lnTo>
                    <a:pt x="274" y="411"/>
                  </a:lnTo>
                  <a:lnTo>
                    <a:pt x="274" y="428"/>
                  </a:lnTo>
                  <a:lnTo>
                    <a:pt x="255" y="489"/>
                  </a:lnTo>
                  <a:lnTo>
                    <a:pt x="181" y="525"/>
                  </a:lnTo>
                  <a:lnTo>
                    <a:pt x="129" y="485"/>
                  </a:lnTo>
                  <a:lnTo>
                    <a:pt x="126" y="483"/>
                  </a:lnTo>
                  <a:lnTo>
                    <a:pt x="121" y="478"/>
                  </a:lnTo>
                  <a:lnTo>
                    <a:pt x="112" y="470"/>
                  </a:lnTo>
                  <a:lnTo>
                    <a:pt x="102" y="461"/>
                  </a:lnTo>
                  <a:lnTo>
                    <a:pt x="93" y="450"/>
                  </a:lnTo>
                  <a:lnTo>
                    <a:pt x="83" y="441"/>
                  </a:lnTo>
                  <a:lnTo>
                    <a:pt x="76" y="432"/>
                  </a:lnTo>
                  <a:lnTo>
                    <a:pt x="73" y="426"/>
                  </a:lnTo>
                  <a:lnTo>
                    <a:pt x="71" y="418"/>
                  </a:lnTo>
                  <a:lnTo>
                    <a:pt x="67" y="405"/>
                  </a:lnTo>
                  <a:lnTo>
                    <a:pt x="64" y="389"/>
                  </a:lnTo>
                  <a:lnTo>
                    <a:pt x="59" y="369"/>
                  </a:lnTo>
                  <a:lnTo>
                    <a:pt x="56" y="350"/>
                  </a:lnTo>
                  <a:lnTo>
                    <a:pt x="52" y="334"/>
                  </a:lnTo>
                  <a:lnTo>
                    <a:pt x="49" y="321"/>
                  </a:lnTo>
                  <a:lnTo>
                    <a:pt x="47" y="313"/>
                  </a:lnTo>
                  <a:lnTo>
                    <a:pt x="46" y="308"/>
                  </a:lnTo>
                  <a:lnTo>
                    <a:pt x="45" y="305"/>
                  </a:lnTo>
                  <a:lnTo>
                    <a:pt x="39" y="299"/>
                  </a:lnTo>
                  <a:lnTo>
                    <a:pt x="37" y="301"/>
                  </a:lnTo>
                  <a:lnTo>
                    <a:pt x="35" y="306"/>
                  </a:lnTo>
                  <a:lnTo>
                    <a:pt x="29" y="306"/>
                  </a:lnTo>
                  <a:lnTo>
                    <a:pt x="25" y="305"/>
                  </a:lnTo>
                  <a:lnTo>
                    <a:pt x="22" y="300"/>
                  </a:lnTo>
                  <a:lnTo>
                    <a:pt x="18" y="292"/>
                  </a:lnTo>
                  <a:lnTo>
                    <a:pt x="15" y="283"/>
                  </a:lnTo>
                  <a:lnTo>
                    <a:pt x="10" y="271"/>
                  </a:lnTo>
                  <a:lnTo>
                    <a:pt x="7" y="262"/>
                  </a:lnTo>
                  <a:lnTo>
                    <a:pt x="3" y="254"/>
                  </a:lnTo>
                  <a:lnTo>
                    <a:pt x="0" y="243"/>
                  </a:lnTo>
                  <a:lnTo>
                    <a:pt x="0" y="230"/>
                  </a:lnTo>
                  <a:lnTo>
                    <a:pt x="1" y="218"/>
                  </a:lnTo>
                  <a:lnTo>
                    <a:pt x="2" y="207"/>
                  </a:lnTo>
                  <a:lnTo>
                    <a:pt x="5" y="204"/>
                  </a:lnTo>
                  <a:lnTo>
                    <a:pt x="8" y="204"/>
                  </a:lnTo>
                  <a:lnTo>
                    <a:pt x="13" y="207"/>
                  </a:lnTo>
                  <a:lnTo>
                    <a:pt x="17" y="213"/>
                  </a:lnTo>
                  <a:lnTo>
                    <a:pt x="22" y="218"/>
                  </a:lnTo>
                  <a:lnTo>
                    <a:pt x="24" y="222"/>
                  </a:lnTo>
                  <a:lnTo>
                    <a:pt x="25" y="223"/>
                  </a:lnTo>
                  <a:lnTo>
                    <a:pt x="24" y="220"/>
                  </a:lnTo>
                  <a:lnTo>
                    <a:pt x="24" y="214"/>
                  </a:lnTo>
                  <a:lnTo>
                    <a:pt x="23" y="207"/>
                  </a:lnTo>
                  <a:lnTo>
                    <a:pt x="22" y="201"/>
                  </a:lnTo>
                  <a:lnTo>
                    <a:pt x="22" y="178"/>
                  </a:lnTo>
                  <a:lnTo>
                    <a:pt x="23" y="162"/>
                  </a:lnTo>
                  <a:lnTo>
                    <a:pt x="23" y="144"/>
                  </a:lnTo>
                  <a:lnTo>
                    <a:pt x="25" y="110"/>
                  </a:lnTo>
                  <a:lnTo>
                    <a:pt x="27" y="96"/>
                  </a:lnTo>
                  <a:lnTo>
                    <a:pt x="28" y="87"/>
                  </a:lnTo>
                  <a:lnTo>
                    <a:pt x="31" y="80"/>
                  </a:lnTo>
                  <a:lnTo>
                    <a:pt x="36" y="70"/>
                  </a:lnTo>
                  <a:lnTo>
                    <a:pt x="43" y="60"/>
                  </a:lnTo>
                  <a:lnTo>
                    <a:pt x="50" y="48"/>
                  </a:lnTo>
                  <a:lnTo>
                    <a:pt x="57" y="37"/>
                  </a:lnTo>
                  <a:lnTo>
                    <a:pt x="63" y="29"/>
                  </a:lnTo>
                  <a:lnTo>
                    <a:pt x="67" y="23"/>
                  </a:lnTo>
                  <a:lnTo>
                    <a:pt x="74" y="19"/>
                  </a:lnTo>
                  <a:lnTo>
                    <a:pt x="87" y="13"/>
                  </a:lnTo>
                  <a:lnTo>
                    <a:pt x="102" y="8"/>
                  </a:lnTo>
                  <a:lnTo>
                    <a:pt x="116" y="5"/>
                  </a:lnTo>
                  <a:lnTo>
                    <a:pt x="129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18D6246-673F-4ACD-9046-9F65974345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3250" y="638175"/>
              <a:ext cx="2041525" cy="4505325"/>
            </a:xfrm>
            <a:custGeom>
              <a:avLst/>
              <a:gdLst/>
              <a:ahLst/>
              <a:cxnLst>
                <a:cxn ang="0">
                  <a:pos x="622" y="852"/>
                </a:cxn>
                <a:cxn ang="0">
                  <a:pos x="758" y="867"/>
                </a:cxn>
                <a:cxn ang="0">
                  <a:pos x="702" y="726"/>
                </a:cxn>
                <a:cxn ang="0">
                  <a:pos x="579" y="68"/>
                </a:cxn>
                <a:cxn ang="0">
                  <a:pos x="674" y="274"/>
                </a:cxn>
                <a:cxn ang="0">
                  <a:pos x="706" y="375"/>
                </a:cxn>
                <a:cxn ang="0">
                  <a:pos x="753" y="100"/>
                </a:cxn>
                <a:cxn ang="0">
                  <a:pos x="789" y="54"/>
                </a:cxn>
                <a:cxn ang="0">
                  <a:pos x="892" y="102"/>
                </a:cxn>
                <a:cxn ang="0">
                  <a:pos x="1052" y="155"/>
                </a:cxn>
                <a:cxn ang="0">
                  <a:pos x="1066" y="241"/>
                </a:cxn>
                <a:cxn ang="0">
                  <a:pos x="1085" y="302"/>
                </a:cxn>
                <a:cxn ang="0">
                  <a:pos x="1125" y="396"/>
                </a:cxn>
                <a:cxn ang="0">
                  <a:pos x="1117" y="552"/>
                </a:cxn>
                <a:cxn ang="0">
                  <a:pos x="1005" y="615"/>
                </a:cxn>
                <a:cxn ang="0">
                  <a:pos x="1018" y="744"/>
                </a:cxn>
                <a:cxn ang="0">
                  <a:pos x="1070" y="911"/>
                </a:cxn>
                <a:cxn ang="0">
                  <a:pos x="1096" y="1052"/>
                </a:cxn>
                <a:cxn ang="0">
                  <a:pos x="1125" y="1267"/>
                </a:cxn>
                <a:cxn ang="0">
                  <a:pos x="1037" y="1409"/>
                </a:cxn>
                <a:cxn ang="0">
                  <a:pos x="1058" y="1682"/>
                </a:cxn>
                <a:cxn ang="0">
                  <a:pos x="1117" y="2030"/>
                </a:cxn>
                <a:cxn ang="0">
                  <a:pos x="1172" y="2349"/>
                </a:cxn>
                <a:cxn ang="0">
                  <a:pos x="1232" y="2504"/>
                </a:cxn>
                <a:cxn ang="0">
                  <a:pos x="1268" y="2725"/>
                </a:cxn>
                <a:cxn ang="0">
                  <a:pos x="1212" y="2823"/>
                </a:cxn>
                <a:cxn ang="0">
                  <a:pos x="1114" y="2791"/>
                </a:cxn>
                <a:cxn ang="0">
                  <a:pos x="1082" y="2737"/>
                </a:cxn>
                <a:cxn ang="0">
                  <a:pos x="1036" y="2670"/>
                </a:cxn>
                <a:cxn ang="0">
                  <a:pos x="978" y="2549"/>
                </a:cxn>
                <a:cxn ang="0">
                  <a:pos x="907" y="2409"/>
                </a:cxn>
                <a:cxn ang="0">
                  <a:pos x="868" y="2107"/>
                </a:cxn>
                <a:cxn ang="0">
                  <a:pos x="802" y="1791"/>
                </a:cxn>
                <a:cxn ang="0">
                  <a:pos x="698" y="1527"/>
                </a:cxn>
                <a:cxn ang="0">
                  <a:pos x="640" y="1384"/>
                </a:cxn>
                <a:cxn ang="0">
                  <a:pos x="572" y="1619"/>
                </a:cxn>
                <a:cxn ang="0">
                  <a:pos x="479" y="1911"/>
                </a:cxn>
                <a:cxn ang="0">
                  <a:pos x="418" y="2175"/>
                </a:cxn>
                <a:cxn ang="0">
                  <a:pos x="353" y="2438"/>
                </a:cxn>
                <a:cxn ang="0">
                  <a:pos x="287" y="2639"/>
                </a:cxn>
                <a:cxn ang="0">
                  <a:pos x="248" y="2739"/>
                </a:cxn>
                <a:cxn ang="0">
                  <a:pos x="193" y="2793"/>
                </a:cxn>
                <a:cxn ang="0">
                  <a:pos x="29" y="2837"/>
                </a:cxn>
                <a:cxn ang="0">
                  <a:pos x="11" y="2786"/>
                </a:cxn>
                <a:cxn ang="0">
                  <a:pos x="89" y="2646"/>
                </a:cxn>
                <a:cxn ang="0">
                  <a:pos x="106" y="2528"/>
                </a:cxn>
                <a:cxn ang="0">
                  <a:pos x="117" y="2294"/>
                </a:cxn>
                <a:cxn ang="0">
                  <a:pos x="211" y="1940"/>
                </a:cxn>
                <a:cxn ang="0">
                  <a:pos x="232" y="1759"/>
                </a:cxn>
                <a:cxn ang="0">
                  <a:pos x="239" y="1522"/>
                </a:cxn>
                <a:cxn ang="0">
                  <a:pos x="257" y="1295"/>
                </a:cxn>
                <a:cxn ang="0">
                  <a:pos x="140" y="1194"/>
                </a:cxn>
                <a:cxn ang="0">
                  <a:pos x="197" y="1013"/>
                </a:cxn>
                <a:cxn ang="0">
                  <a:pos x="247" y="866"/>
                </a:cxn>
                <a:cxn ang="0">
                  <a:pos x="285" y="759"/>
                </a:cxn>
                <a:cxn ang="0">
                  <a:pos x="320" y="635"/>
                </a:cxn>
                <a:cxn ang="0">
                  <a:pos x="233" y="535"/>
                </a:cxn>
                <a:cxn ang="0">
                  <a:pos x="225" y="417"/>
                </a:cxn>
                <a:cxn ang="0">
                  <a:pos x="242" y="309"/>
                </a:cxn>
                <a:cxn ang="0">
                  <a:pos x="255" y="180"/>
                </a:cxn>
                <a:cxn ang="0">
                  <a:pos x="400" y="80"/>
                </a:cxn>
                <a:cxn ang="0">
                  <a:pos x="533" y="38"/>
                </a:cxn>
              </a:cxnLst>
              <a:rect l="0" t="0" r="r" b="b"/>
              <a:pathLst>
                <a:path w="1286" h="2838">
                  <a:moveTo>
                    <a:pt x="693" y="726"/>
                  </a:moveTo>
                  <a:lnTo>
                    <a:pt x="677" y="728"/>
                  </a:lnTo>
                  <a:lnTo>
                    <a:pt x="672" y="732"/>
                  </a:lnTo>
                  <a:lnTo>
                    <a:pt x="666" y="742"/>
                  </a:lnTo>
                  <a:lnTo>
                    <a:pt x="659" y="756"/>
                  </a:lnTo>
                  <a:lnTo>
                    <a:pt x="651" y="774"/>
                  </a:lnTo>
                  <a:lnTo>
                    <a:pt x="644" y="792"/>
                  </a:lnTo>
                  <a:lnTo>
                    <a:pt x="636" y="813"/>
                  </a:lnTo>
                  <a:lnTo>
                    <a:pt x="629" y="833"/>
                  </a:lnTo>
                  <a:lnTo>
                    <a:pt x="622" y="852"/>
                  </a:lnTo>
                  <a:lnTo>
                    <a:pt x="618" y="868"/>
                  </a:lnTo>
                  <a:lnTo>
                    <a:pt x="614" y="881"/>
                  </a:lnTo>
                  <a:lnTo>
                    <a:pt x="608" y="899"/>
                  </a:lnTo>
                  <a:lnTo>
                    <a:pt x="600" y="923"/>
                  </a:lnTo>
                  <a:lnTo>
                    <a:pt x="591" y="948"/>
                  </a:lnTo>
                  <a:lnTo>
                    <a:pt x="780" y="948"/>
                  </a:lnTo>
                  <a:lnTo>
                    <a:pt x="773" y="923"/>
                  </a:lnTo>
                  <a:lnTo>
                    <a:pt x="766" y="901"/>
                  </a:lnTo>
                  <a:lnTo>
                    <a:pt x="761" y="881"/>
                  </a:lnTo>
                  <a:lnTo>
                    <a:pt x="758" y="867"/>
                  </a:lnTo>
                  <a:lnTo>
                    <a:pt x="754" y="854"/>
                  </a:lnTo>
                  <a:lnTo>
                    <a:pt x="750" y="838"/>
                  </a:lnTo>
                  <a:lnTo>
                    <a:pt x="745" y="820"/>
                  </a:lnTo>
                  <a:lnTo>
                    <a:pt x="738" y="802"/>
                  </a:lnTo>
                  <a:lnTo>
                    <a:pt x="732" y="783"/>
                  </a:lnTo>
                  <a:lnTo>
                    <a:pt x="727" y="766"/>
                  </a:lnTo>
                  <a:lnTo>
                    <a:pt x="721" y="752"/>
                  </a:lnTo>
                  <a:lnTo>
                    <a:pt x="714" y="734"/>
                  </a:lnTo>
                  <a:lnTo>
                    <a:pt x="709" y="730"/>
                  </a:lnTo>
                  <a:lnTo>
                    <a:pt x="702" y="726"/>
                  </a:lnTo>
                  <a:lnTo>
                    <a:pt x="693" y="726"/>
                  </a:lnTo>
                  <a:close/>
                  <a:moveTo>
                    <a:pt x="552" y="0"/>
                  </a:moveTo>
                  <a:lnTo>
                    <a:pt x="555" y="2"/>
                  </a:lnTo>
                  <a:lnTo>
                    <a:pt x="556" y="9"/>
                  </a:lnTo>
                  <a:lnTo>
                    <a:pt x="556" y="19"/>
                  </a:lnTo>
                  <a:lnTo>
                    <a:pt x="557" y="31"/>
                  </a:lnTo>
                  <a:lnTo>
                    <a:pt x="561" y="40"/>
                  </a:lnTo>
                  <a:lnTo>
                    <a:pt x="564" y="46"/>
                  </a:lnTo>
                  <a:lnTo>
                    <a:pt x="571" y="56"/>
                  </a:lnTo>
                  <a:lnTo>
                    <a:pt x="579" y="68"/>
                  </a:lnTo>
                  <a:lnTo>
                    <a:pt x="589" y="81"/>
                  </a:lnTo>
                  <a:lnTo>
                    <a:pt x="599" y="96"/>
                  </a:lnTo>
                  <a:lnTo>
                    <a:pt x="608" y="111"/>
                  </a:lnTo>
                  <a:lnTo>
                    <a:pt x="619" y="131"/>
                  </a:lnTo>
                  <a:lnTo>
                    <a:pt x="632" y="156"/>
                  </a:lnTo>
                  <a:lnTo>
                    <a:pt x="643" y="183"/>
                  </a:lnTo>
                  <a:lnTo>
                    <a:pt x="654" y="210"/>
                  </a:lnTo>
                  <a:lnTo>
                    <a:pt x="663" y="234"/>
                  </a:lnTo>
                  <a:lnTo>
                    <a:pt x="669" y="253"/>
                  </a:lnTo>
                  <a:lnTo>
                    <a:pt x="674" y="274"/>
                  </a:lnTo>
                  <a:lnTo>
                    <a:pt x="684" y="316"/>
                  </a:lnTo>
                  <a:lnTo>
                    <a:pt x="688" y="335"/>
                  </a:lnTo>
                  <a:lnTo>
                    <a:pt x="692" y="351"/>
                  </a:lnTo>
                  <a:lnTo>
                    <a:pt x="693" y="362"/>
                  </a:lnTo>
                  <a:lnTo>
                    <a:pt x="693" y="368"/>
                  </a:lnTo>
                  <a:lnTo>
                    <a:pt x="694" y="373"/>
                  </a:lnTo>
                  <a:lnTo>
                    <a:pt x="696" y="377"/>
                  </a:lnTo>
                  <a:lnTo>
                    <a:pt x="698" y="378"/>
                  </a:lnTo>
                  <a:lnTo>
                    <a:pt x="705" y="378"/>
                  </a:lnTo>
                  <a:lnTo>
                    <a:pt x="706" y="375"/>
                  </a:lnTo>
                  <a:lnTo>
                    <a:pt x="706" y="346"/>
                  </a:lnTo>
                  <a:lnTo>
                    <a:pt x="708" y="327"/>
                  </a:lnTo>
                  <a:lnTo>
                    <a:pt x="710" y="305"/>
                  </a:lnTo>
                  <a:lnTo>
                    <a:pt x="721" y="232"/>
                  </a:lnTo>
                  <a:lnTo>
                    <a:pt x="725" y="213"/>
                  </a:lnTo>
                  <a:lnTo>
                    <a:pt x="730" y="191"/>
                  </a:lnTo>
                  <a:lnTo>
                    <a:pt x="736" y="168"/>
                  </a:lnTo>
                  <a:lnTo>
                    <a:pt x="742" y="143"/>
                  </a:lnTo>
                  <a:lnTo>
                    <a:pt x="747" y="121"/>
                  </a:lnTo>
                  <a:lnTo>
                    <a:pt x="753" y="100"/>
                  </a:lnTo>
                  <a:lnTo>
                    <a:pt x="758" y="84"/>
                  </a:lnTo>
                  <a:lnTo>
                    <a:pt x="763" y="73"/>
                  </a:lnTo>
                  <a:lnTo>
                    <a:pt x="767" y="55"/>
                  </a:lnTo>
                  <a:lnTo>
                    <a:pt x="768" y="39"/>
                  </a:lnTo>
                  <a:lnTo>
                    <a:pt x="767" y="26"/>
                  </a:lnTo>
                  <a:lnTo>
                    <a:pt x="766" y="17"/>
                  </a:lnTo>
                  <a:lnTo>
                    <a:pt x="767" y="16"/>
                  </a:lnTo>
                  <a:lnTo>
                    <a:pt x="769" y="19"/>
                  </a:lnTo>
                  <a:lnTo>
                    <a:pt x="778" y="35"/>
                  </a:lnTo>
                  <a:lnTo>
                    <a:pt x="789" y="54"/>
                  </a:lnTo>
                  <a:lnTo>
                    <a:pt x="794" y="61"/>
                  </a:lnTo>
                  <a:lnTo>
                    <a:pt x="801" y="69"/>
                  </a:lnTo>
                  <a:lnTo>
                    <a:pt x="810" y="76"/>
                  </a:lnTo>
                  <a:lnTo>
                    <a:pt x="818" y="83"/>
                  </a:lnTo>
                  <a:lnTo>
                    <a:pt x="825" y="88"/>
                  </a:lnTo>
                  <a:lnTo>
                    <a:pt x="827" y="89"/>
                  </a:lnTo>
                  <a:lnTo>
                    <a:pt x="837" y="92"/>
                  </a:lnTo>
                  <a:lnTo>
                    <a:pt x="851" y="96"/>
                  </a:lnTo>
                  <a:lnTo>
                    <a:pt x="870" y="99"/>
                  </a:lnTo>
                  <a:lnTo>
                    <a:pt x="892" y="102"/>
                  </a:lnTo>
                  <a:lnTo>
                    <a:pt x="916" y="104"/>
                  </a:lnTo>
                  <a:lnTo>
                    <a:pt x="940" y="106"/>
                  </a:lnTo>
                  <a:lnTo>
                    <a:pt x="963" y="109"/>
                  </a:lnTo>
                  <a:lnTo>
                    <a:pt x="983" y="110"/>
                  </a:lnTo>
                  <a:lnTo>
                    <a:pt x="1000" y="112"/>
                  </a:lnTo>
                  <a:lnTo>
                    <a:pt x="1018" y="117"/>
                  </a:lnTo>
                  <a:lnTo>
                    <a:pt x="1030" y="124"/>
                  </a:lnTo>
                  <a:lnTo>
                    <a:pt x="1040" y="133"/>
                  </a:lnTo>
                  <a:lnTo>
                    <a:pt x="1047" y="143"/>
                  </a:lnTo>
                  <a:lnTo>
                    <a:pt x="1052" y="155"/>
                  </a:lnTo>
                  <a:lnTo>
                    <a:pt x="1055" y="166"/>
                  </a:lnTo>
                  <a:lnTo>
                    <a:pt x="1057" y="175"/>
                  </a:lnTo>
                  <a:lnTo>
                    <a:pt x="1058" y="187"/>
                  </a:lnTo>
                  <a:lnTo>
                    <a:pt x="1056" y="199"/>
                  </a:lnTo>
                  <a:lnTo>
                    <a:pt x="1053" y="211"/>
                  </a:lnTo>
                  <a:lnTo>
                    <a:pt x="1050" y="220"/>
                  </a:lnTo>
                  <a:lnTo>
                    <a:pt x="1048" y="226"/>
                  </a:lnTo>
                  <a:lnTo>
                    <a:pt x="1050" y="231"/>
                  </a:lnTo>
                  <a:lnTo>
                    <a:pt x="1062" y="238"/>
                  </a:lnTo>
                  <a:lnTo>
                    <a:pt x="1066" y="241"/>
                  </a:lnTo>
                  <a:lnTo>
                    <a:pt x="1066" y="246"/>
                  </a:lnTo>
                  <a:lnTo>
                    <a:pt x="1062" y="260"/>
                  </a:lnTo>
                  <a:lnTo>
                    <a:pt x="1060" y="266"/>
                  </a:lnTo>
                  <a:lnTo>
                    <a:pt x="1062" y="269"/>
                  </a:lnTo>
                  <a:lnTo>
                    <a:pt x="1066" y="274"/>
                  </a:lnTo>
                  <a:lnTo>
                    <a:pt x="1069" y="278"/>
                  </a:lnTo>
                  <a:lnTo>
                    <a:pt x="1069" y="281"/>
                  </a:lnTo>
                  <a:lnTo>
                    <a:pt x="1070" y="285"/>
                  </a:lnTo>
                  <a:lnTo>
                    <a:pt x="1073" y="290"/>
                  </a:lnTo>
                  <a:lnTo>
                    <a:pt x="1085" y="302"/>
                  </a:lnTo>
                  <a:lnTo>
                    <a:pt x="1089" y="310"/>
                  </a:lnTo>
                  <a:lnTo>
                    <a:pt x="1095" y="324"/>
                  </a:lnTo>
                  <a:lnTo>
                    <a:pt x="1101" y="339"/>
                  </a:lnTo>
                  <a:lnTo>
                    <a:pt x="1108" y="353"/>
                  </a:lnTo>
                  <a:lnTo>
                    <a:pt x="1114" y="363"/>
                  </a:lnTo>
                  <a:lnTo>
                    <a:pt x="1117" y="371"/>
                  </a:lnTo>
                  <a:lnTo>
                    <a:pt x="1118" y="380"/>
                  </a:lnTo>
                  <a:lnTo>
                    <a:pt x="1121" y="388"/>
                  </a:lnTo>
                  <a:lnTo>
                    <a:pt x="1123" y="392"/>
                  </a:lnTo>
                  <a:lnTo>
                    <a:pt x="1125" y="396"/>
                  </a:lnTo>
                  <a:lnTo>
                    <a:pt x="1128" y="402"/>
                  </a:lnTo>
                  <a:lnTo>
                    <a:pt x="1132" y="410"/>
                  </a:lnTo>
                  <a:lnTo>
                    <a:pt x="1136" y="421"/>
                  </a:lnTo>
                  <a:lnTo>
                    <a:pt x="1140" y="438"/>
                  </a:lnTo>
                  <a:lnTo>
                    <a:pt x="1146" y="459"/>
                  </a:lnTo>
                  <a:lnTo>
                    <a:pt x="1147" y="478"/>
                  </a:lnTo>
                  <a:lnTo>
                    <a:pt x="1144" y="497"/>
                  </a:lnTo>
                  <a:lnTo>
                    <a:pt x="1137" y="517"/>
                  </a:lnTo>
                  <a:lnTo>
                    <a:pt x="1128" y="535"/>
                  </a:lnTo>
                  <a:lnTo>
                    <a:pt x="1117" y="552"/>
                  </a:lnTo>
                  <a:lnTo>
                    <a:pt x="1106" y="567"/>
                  </a:lnTo>
                  <a:lnTo>
                    <a:pt x="1095" y="580"/>
                  </a:lnTo>
                  <a:lnTo>
                    <a:pt x="1086" y="590"/>
                  </a:lnTo>
                  <a:lnTo>
                    <a:pt x="1080" y="596"/>
                  </a:lnTo>
                  <a:lnTo>
                    <a:pt x="1072" y="601"/>
                  </a:lnTo>
                  <a:lnTo>
                    <a:pt x="1060" y="604"/>
                  </a:lnTo>
                  <a:lnTo>
                    <a:pt x="1047" y="606"/>
                  </a:lnTo>
                  <a:lnTo>
                    <a:pt x="1031" y="609"/>
                  </a:lnTo>
                  <a:lnTo>
                    <a:pt x="1018" y="612"/>
                  </a:lnTo>
                  <a:lnTo>
                    <a:pt x="1005" y="615"/>
                  </a:lnTo>
                  <a:lnTo>
                    <a:pt x="997" y="618"/>
                  </a:lnTo>
                  <a:lnTo>
                    <a:pt x="993" y="621"/>
                  </a:lnTo>
                  <a:lnTo>
                    <a:pt x="994" y="627"/>
                  </a:lnTo>
                  <a:lnTo>
                    <a:pt x="996" y="639"/>
                  </a:lnTo>
                  <a:lnTo>
                    <a:pt x="999" y="654"/>
                  </a:lnTo>
                  <a:lnTo>
                    <a:pt x="1002" y="672"/>
                  </a:lnTo>
                  <a:lnTo>
                    <a:pt x="1006" y="690"/>
                  </a:lnTo>
                  <a:lnTo>
                    <a:pt x="1011" y="709"/>
                  </a:lnTo>
                  <a:lnTo>
                    <a:pt x="1014" y="727"/>
                  </a:lnTo>
                  <a:lnTo>
                    <a:pt x="1018" y="744"/>
                  </a:lnTo>
                  <a:lnTo>
                    <a:pt x="1021" y="756"/>
                  </a:lnTo>
                  <a:lnTo>
                    <a:pt x="1022" y="766"/>
                  </a:lnTo>
                  <a:lnTo>
                    <a:pt x="1026" y="779"/>
                  </a:lnTo>
                  <a:lnTo>
                    <a:pt x="1030" y="795"/>
                  </a:lnTo>
                  <a:lnTo>
                    <a:pt x="1036" y="813"/>
                  </a:lnTo>
                  <a:lnTo>
                    <a:pt x="1043" y="832"/>
                  </a:lnTo>
                  <a:lnTo>
                    <a:pt x="1050" y="852"/>
                  </a:lnTo>
                  <a:lnTo>
                    <a:pt x="1069" y="898"/>
                  </a:lnTo>
                  <a:lnTo>
                    <a:pt x="1070" y="906"/>
                  </a:lnTo>
                  <a:lnTo>
                    <a:pt x="1070" y="911"/>
                  </a:lnTo>
                  <a:lnTo>
                    <a:pt x="1067" y="912"/>
                  </a:lnTo>
                  <a:lnTo>
                    <a:pt x="1066" y="912"/>
                  </a:lnTo>
                  <a:lnTo>
                    <a:pt x="1065" y="913"/>
                  </a:lnTo>
                  <a:lnTo>
                    <a:pt x="1065" y="920"/>
                  </a:lnTo>
                  <a:lnTo>
                    <a:pt x="1070" y="934"/>
                  </a:lnTo>
                  <a:lnTo>
                    <a:pt x="1073" y="951"/>
                  </a:lnTo>
                  <a:lnTo>
                    <a:pt x="1079" y="972"/>
                  </a:lnTo>
                  <a:lnTo>
                    <a:pt x="1084" y="996"/>
                  </a:lnTo>
                  <a:lnTo>
                    <a:pt x="1089" y="1023"/>
                  </a:lnTo>
                  <a:lnTo>
                    <a:pt x="1096" y="1052"/>
                  </a:lnTo>
                  <a:lnTo>
                    <a:pt x="1108" y="1112"/>
                  </a:lnTo>
                  <a:lnTo>
                    <a:pt x="1115" y="1143"/>
                  </a:lnTo>
                  <a:lnTo>
                    <a:pt x="1120" y="1170"/>
                  </a:lnTo>
                  <a:lnTo>
                    <a:pt x="1125" y="1196"/>
                  </a:lnTo>
                  <a:lnTo>
                    <a:pt x="1129" y="1218"/>
                  </a:lnTo>
                  <a:lnTo>
                    <a:pt x="1132" y="1236"/>
                  </a:lnTo>
                  <a:lnTo>
                    <a:pt x="1135" y="1248"/>
                  </a:lnTo>
                  <a:lnTo>
                    <a:pt x="1136" y="1255"/>
                  </a:lnTo>
                  <a:lnTo>
                    <a:pt x="1133" y="1260"/>
                  </a:lnTo>
                  <a:lnTo>
                    <a:pt x="1125" y="1267"/>
                  </a:lnTo>
                  <a:lnTo>
                    <a:pt x="1111" y="1273"/>
                  </a:lnTo>
                  <a:lnTo>
                    <a:pt x="1094" y="1281"/>
                  </a:lnTo>
                  <a:lnTo>
                    <a:pt x="1074" y="1288"/>
                  </a:lnTo>
                  <a:lnTo>
                    <a:pt x="1053" y="1295"/>
                  </a:lnTo>
                  <a:lnTo>
                    <a:pt x="1031" y="1302"/>
                  </a:lnTo>
                  <a:lnTo>
                    <a:pt x="1035" y="1316"/>
                  </a:lnTo>
                  <a:lnTo>
                    <a:pt x="1037" y="1326"/>
                  </a:lnTo>
                  <a:lnTo>
                    <a:pt x="1038" y="1350"/>
                  </a:lnTo>
                  <a:lnTo>
                    <a:pt x="1038" y="1377"/>
                  </a:lnTo>
                  <a:lnTo>
                    <a:pt x="1037" y="1409"/>
                  </a:lnTo>
                  <a:lnTo>
                    <a:pt x="1037" y="1441"/>
                  </a:lnTo>
                  <a:lnTo>
                    <a:pt x="1036" y="1474"/>
                  </a:lnTo>
                  <a:lnTo>
                    <a:pt x="1035" y="1504"/>
                  </a:lnTo>
                  <a:lnTo>
                    <a:pt x="1035" y="1533"/>
                  </a:lnTo>
                  <a:lnTo>
                    <a:pt x="1036" y="1559"/>
                  </a:lnTo>
                  <a:lnTo>
                    <a:pt x="1038" y="1579"/>
                  </a:lnTo>
                  <a:lnTo>
                    <a:pt x="1042" y="1596"/>
                  </a:lnTo>
                  <a:lnTo>
                    <a:pt x="1047" y="1621"/>
                  </a:lnTo>
                  <a:lnTo>
                    <a:pt x="1051" y="1648"/>
                  </a:lnTo>
                  <a:lnTo>
                    <a:pt x="1058" y="1682"/>
                  </a:lnTo>
                  <a:lnTo>
                    <a:pt x="1065" y="1718"/>
                  </a:lnTo>
                  <a:lnTo>
                    <a:pt x="1072" y="1755"/>
                  </a:lnTo>
                  <a:lnTo>
                    <a:pt x="1078" y="1794"/>
                  </a:lnTo>
                  <a:lnTo>
                    <a:pt x="1085" y="1832"/>
                  </a:lnTo>
                  <a:lnTo>
                    <a:pt x="1092" y="1868"/>
                  </a:lnTo>
                  <a:lnTo>
                    <a:pt x="1096" y="1902"/>
                  </a:lnTo>
                  <a:lnTo>
                    <a:pt x="1101" y="1932"/>
                  </a:lnTo>
                  <a:lnTo>
                    <a:pt x="1106" y="1961"/>
                  </a:lnTo>
                  <a:lnTo>
                    <a:pt x="1110" y="1995"/>
                  </a:lnTo>
                  <a:lnTo>
                    <a:pt x="1117" y="2030"/>
                  </a:lnTo>
                  <a:lnTo>
                    <a:pt x="1131" y="2102"/>
                  </a:lnTo>
                  <a:lnTo>
                    <a:pt x="1138" y="2137"/>
                  </a:lnTo>
                  <a:lnTo>
                    <a:pt x="1145" y="2171"/>
                  </a:lnTo>
                  <a:lnTo>
                    <a:pt x="1151" y="2201"/>
                  </a:lnTo>
                  <a:lnTo>
                    <a:pt x="1157" y="2228"/>
                  </a:lnTo>
                  <a:lnTo>
                    <a:pt x="1161" y="2250"/>
                  </a:lnTo>
                  <a:lnTo>
                    <a:pt x="1165" y="2265"/>
                  </a:lnTo>
                  <a:lnTo>
                    <a:pt x="1168" y="2283"/>
                  </a:lnTo>
                  <a:lnTo>
                    <a:pt x="1169" y="2304"/>
                  </a:lnTo>
                  <a:lnTo>
                    <a:pt x="1172" y="2349"/>
                  </a:lnTo>
                  <a:lnTo>
                    <a:pt x="1174" y="2370"/>
                  </a:lnTo>
                  <a:lnTo>
                    <a:pt x="1176" y="2388"/>
                  </a:lnTo>
                  <a:lnTo>
                    <a:pt x="1180" y="2404"/>
                  </a:lnTo>
                  <a:lnTo>
                    <a:pt x="1186" y="2416"/>
                  </a:lnTo>
                  <a:lnTo>
                    <a:pt x="1201" y="2433"/>
                  </a:lnTo>
                  <a:lnTo>
                    <a:pt x="1215" y="2450"/>
                  </a:lnTo>
                  <a:lnTo>
                    <a:pt x="1225" y="2466"/>
                  </a:lnTo>
                  <a:lnTo>
                    <a:pt x="1232" y="2481"/>
                  </a:lnTo>
                  <a:lnTo>
                    <a:pt x="1233" y="2490"/>
                  </a:lnTo>
                  <a:lnTo>
                    <a:pt x="1232" y="2504"/>
                  </a:lnTo>
                  <a:lnTo>
                    <a:pt x="1231" y="2523"/>
                  </a:lnTo>
                  <a:lnTo>
                    <a:pt x="1227" y="2543"/>
                  </a:lnTo>
                  <a:lnTo>
                    <a:pt x="1224" y="2565"/>
                  </a:lnTo>
                  <a:lnTo>
                    <a:pt x="1220" y="2585"/>
                  </a:lnTo>
                  <a:lnTo>
                    <a:pt x="1217" y="2603"/>
                  </a:lnTo>
                  <a:lnTo>
                    <a:pt x="1211" y="2627"/>
                  </a:lnTo>
                  <a:lnTo>
                    <a:pt x="1222" y="2649"/>
                  </a:lnTo>
                  <a:lnTo>
                    <a:pt x="1233" y="2670"/>
                  </a:lnTo>
                  <a:lnTo>
                    <a:pt x="1256" y="2709"/>
                  </a:lnTo>
                  <a:lnTo>
                    <a:pt x="1268" y="2725"/>
                  </a:lnTo>
                  <a:lnTo>
                    <a:pt x="1277" y="2741"/>
                  </a:lnTo>
                  <a:lnTo>
                    <a:pt x="1283" y="2752"/>
                  </a:lnTo>
                  <a:lnTo>
                    <a:pt x="1286" y="2768"/>
                  </a:lnTo>
                  <a:lnTo>
                    <a:pt x="1284" y="2785"/>
                  </a:lnTo>
                  <a:lnTo>
                    <a:pt x="1278" y="2800"/>
                  </a:lnTo>
                  <a:lnTo>
                    <a:pt x="1268" y="2810"/>
                  </a:lnTo>
                  <a:lnTo>
                    <a:pt x="1257" y="2817"/>
                  </a:lnTo>
                  <a:lnTo>
                    <a:pt x="1246" y="2821"/>
                  </a:lnTo>
                  <a:lnTo>
                    <a:pt x="1230" y="2822"/>
                  </a:lnTo>
                  <a:lnTo>
                    <a:pt x="1212" y="2823"/>
                  </a:lnTo>
                  <a:lnTo>
                    <a:pt x="1194" y="2822"/>
                  </a:lnTo>
                  <a:lnTo>
                    <a:pt x="1179" y="2821"/>
                  </a:lnTo>
                  <a:lnTo>
                    <a:pt x="1168" y="2818"/>
                  </a:lnTo>
                  <a:lnTo>
                    <a:pt x="1166" y="2818"/>
                  </a:lnTo>
                  <a:lnTo>
                    <a:pt x="1160" y="2817"/>
                  </a:lnTo>
                  <a:lnTo>
                    <a:pt x="1151" y="2815"/>
                  </a:lnTo>
                  <a:lnTo>
                    <a:pt x="1140" y="2811"/>
                  </a:lnTo>
                  <a:lnTo>
                    <a:pt x="1129" y="2804"/>
                  </a:lnTo>
                  <a:lnTo>
                    <a:pt x="1122" y="2798"/>
                  </a:lnTo>
                  <a:lnTo>
                    <a:pt x="1114" y="2791"/>
                  </a:lnTo>
                  <a:lnTo>
                    <a:pt x="1108" y="2784"/>
                  </a:lnTo>
                  <a:lnTo>
                    <a:pt x="1104" y="2772"/>
                  </a:lnTo>
                  <a:lnTo>
                    <a:pt x="1100" y="2746"/>
                  </a:lnTo>
                  <a:lnTo>
                    <a:pt x="1098" y="2738"/>
                  </a:lnTo>
                  <a:lnTo>
                    <a:pt x="1095" y="2734"/>
                  </a:lnTo>
                  <a:lnTo>
                    <a:pt x="1094" y="2734"/>
                  </a:lnTo>
                  <a:lnTo>
                    <a:pt x="1092" y="2735"/>
                  </a:lnTo>
                  <a:lnTo>
                    <a:pt x="1089" y="2735"/>
                  </a:lnTo>
                  <a:lnTo>
                    <a:pt x="1085" y="2737"/>
                  </a:lnTo>
                  <a:lnTo>
                    <a:pt x="1082" y="2737"/>
                  </a:lnTo>
                  <a:lnTo>
                    <a:pt x="1078" y="2736"/>
                  </a:lnTo>
                  <a:lnTo>
                    <a:pt x="1071" y="2732"/>
                  </a:lnTo>
                  <a:lnTo>
                    <a:pt x="1063" y="2728"/>
                  </a:lnTo>
                  <a:lnTo>
                    <a:pt x="1053" y="2722"/>
                  </a:lnTo>
                  <a:lnTo>
                    <a:pt x="1047" y="2717"/>
                  </a:lnTo>
                  <a:lnTo>
                    <a:pt x="1042" y="2713"/>
                  </a:lnTo>
                  <a:lnTo>
                    <a:pt x="1040" y="2708"/>
                  </a:lnTo>
                  <a:lnTo>
                    <a:pt x="1038" y="2697"/>
                  </a:lnTo>
                  <a:lnTo>
                    <a:pt x="1037" y="2685"/>
                  </a:lnTo>
                  <a:lnTo>
                    <a:pt x="1036" y="2670"/>
                  </a:lnTo>
                  <a:lnTo>
                    <a:pt x="1036" y="2652"/>
                  </a:lnTo>
                  <a:lnTo>
                    <a:pt x="1035" y="2636"/>
                  </a:lnTo>
                  <a:lnTo>
                    <a:pt x="1035" y="2621"/>
                  </a:lnTo>
                  <a:lnTo>
                    <a:pt x="1030" y="2617"/>
                  </a:lnTo>
                  <a:lnTo>
                    <a:pt x="1024" y="2615"/>
                  </a:lnTo>
                  <a:lnTo>
                    <a:pt x="1019" y="2611"/>
                  </a:lnTo>
                  <a:lnTo>
                    <a:pt x="1006" y="2600"/>
                  </a:lnTo>
                  <a:lnTo>
                    <a:pt x="994" y="2585"/>
                  </a:lnTo>
                  <a:lnTo>
                    <a:pt x="985" y="2567"/>
                  </a:lnTo>
                  <a:lnTo>
                    <a:pt x="978" y="2549"/>
                  </a:lnTo>
                  <a:lnTo>
                    <a:pt x="972" y="2530"/>
                  </a:lnTo>
                  <a:lnTo>
                    <a:pt x="968" y="2514"/>
                  </a:lnTo>
                  <a:lnTo>
                    <a:pt x="965" y="2501"/>
                  </a:lnTo>
                  <a:lnTo>
                    <a:pt x="960" y="2487"/>
                  </a:lnTo>
                  <a:lnTo>
                    <a:pt x="949" y="2474"/>
                  </a:lnTo>
                  <a:lnTo>
                    <a:pt x="936" y="2464"/>
                  </a:lnTo>
                  <a:lnTo>
                    <a:pt x="925" y="2451"/>
                  </a:lnTo>
                  <a:lnTo>
                    <a:pt x="914" y="2437"/>
                  </a:lnTo>
                  <a:lnTo>
                    <a:pt x="911" y="2427"/>
                  </a:lnTo>
                  <a:lnTo>
                    <a:pt x="907" y="2409"/>
                  </a:lnTo>
                  <a:lnTo>
                    <a:pt x="904" y="2387"/>
                  </a:lnTo>
                  <a:lnTo>
                    <a:pt x="899" y="2359"/>
                  </a:lnTo>
                  <a:lnTo>
                    <a:pt x="896" y="2328"/>
                  </a:lnTo>
                  <a:lnTo>
                    <a:pt x="891" y="2294"/>
                  </a:lnTo>
                  <a:lnTo>
                    <a:pt x="888" y="2259"/>
                  </a:lnTo>
                  <a:lnTo>
                    <a:pt x="883" y="2224"/>
                  </a:lnTo>
                  <a:lnTo>
                    <a:pt x="880" y="2190"/>
                  </a:lnTo>
                  <a:lnTo>
                    <a:pt x="876" y="2159"/>
                  </a:lnTo>
                  <a:lnTo>
                    <a:pt x="871" y="2131"/>
                  </a:lnTo>
                  <a:lnTo>
                    <a:pt x="868" y="2107"/>
                  </a:lnTo>
                  <a:lnTo>
                    <a:pt x="863" y="2079"/>
                  </a:lnTo>
                  <a:lnTo>
                    <a:pt x="856" y="2046"/>
                  </a:lnTo>
                  <a:lnTo>
                    <a:pt x="849" y="2011"/>
                  </a:lnTo>
                  <a:lnTo>
                    <a:pt x="843" y="1975"/>
                  </a:lnTo>
                  <a:lnTo>
                    <a:pt x="836" y="1938"/>
                  </a:lnTo>
                  <a:lnTo>
                    <a:pt x="827" y="1902"/>
                  </a:lnTo>
                  <a:lnTo>
                    <a:pt x="820" y="1867"/>
                  </a:lnTo>
                  <a:lnTo>
                    <a:pt x="814" y="1837"/>
                  </a:lnTo>
                  <a:lnTo>
                    <a:pt x="807" y="1811"/>
                  </a:lnTo>
                  <a:lnTo>
                    <a:pt x="802" y="1791"/>
                  </a:lnTo>
                  <a:lnTo>
                    <a:pt x="795" y="1768"/>
                  </a:lnTo>
                  <a:lnTo>
                    <a:pt x="788" y="1743"/>
                  </a:lnTo>
                  <a:lnTo>
                    <a:pt x="760" y="1662"/>
                  </a:lnTo>
                  <a:lnTo>
                    <a:pt x="751" y="1639"/>
                  </a:lnTo>
                  <a:lnTo>
                    <a:pt x="742" y="1619"/>
                  </a:lnTo>
                  <a:lnTo>
                    <a:pt x="732" y="1605"/>
                  </a:lnTo>
                  <a:lnTo>
                    <a:pt x="725" y="1593"/>
                  </a:lnTo>
                  <a:lnTo>
                    <a:pt x="717" y="1575"/>
                  </a:lnTo>
                  <a:lnTo>
                    <a:pt x="708" y="1553"/>
                  </a:lnTo>
                  <a:lnTo>
                    <a:pt x="698" y="1527"/>
                  </a:lnTo>
                  <a:lnTo>
                    <a:pt x="688" y="1501"/>
                  </a:lnTo>
                  <a:lnTo>
                    <a:pt x="678" y="1474"/>
                  </a:lnTo>
                  <a:lnTo>
                    <a:pt x="669" y="1448"/>
                  </a:lnTo>
                  <a:lnTo>
                    <a:pt x="661" y="1424"/>
                  </a:lnTo>
                  <a:lnTo>
                    <a:pt x="655" y="1404"/>
                  </a:lnTo>
                  <a:lnTo>
                    <a:pt x="650" y="1389"/>
                  </a:lnTo>
                  <a:lnTo>
                    <a:pt x="647" y="1379"/>
                  </a:lnTo>
                  <a:lnTo>
                    <a:pt x="644" y="1375"/>
                  </a:lnTo>
                  <a:lnTo>
                    <a:pt x="642" y="1377"/>
                  </a:lnTo>
                  <a:lnTo>
                    <a:pt x="640" y="1384"/>
                  </a:lnTo>
                  <a:lnTo>
                    <a:pt x="638" y="1396"/>
                  </a:lnTo>
                  <a:lnTo>
                    <a:pt x="636" y="1411"/>
                  </a:lnTo>
                  <a:lnTo>
                    <a:pt x="633" y="1427"/>
                  </a:lnTo>
                  <a:lnTo>
                    <a:pt x="629" y="1446"/>
                  </a:lnTo>
                  <a:lnTo>
                    <a:pt x="625" y="1465"/>
                  </a:lnTo>
                  <a:lnTo>
                    <a:pt x="616" y="1488"/>
                  </a:lnTo>
                  <a:lnTo>
                    <a:pt x="607" y="1517"/>
                  </a:lnTo>
                  <a:lnTo>
                    <a:pt x="597" y="1550"/>
                  </a:lnTo>
                  <a:lnTo>
                    <a:pt x="585" y="1584"/>
                  </a:lnTo>
                  <a:lnTo>
                    <a:pt x="572" y="1619"/>
                  </a:lnTo>
                  <a:lnTo>
                    <a:pt x="561" y="1654"/>
                  </a:lnTo>
                  <a:lnTo>
                    <a:pt x="548" y="1686"/>
                  </a:lnTo>
                  <a:lnTo>
                    <a:pt x="538" y="1712"/>
                  </a:lnTo>
                  <a:lnTo>
                    <a:pt x="526" y="1743"/>
                  </a:lnTo>
                  <a:lnTo>
                    <a:pt x="516" y="1774"/>
                  </a:lnTo>
                  <a:lnTo>
                    <a:pt x="507" y="1807"/>
                  </a:lnTo>
                  <a:lnTo>
                    <a:pt x="499" y="1838"/>
                  </a:lnTo>
                  <a:lnTo>
                    <a:pt x="492" y="1867"/>
                  </a:lnTo>
                  <a:lnTo>
                    <a:pt x="485" y="1892"/>
                  </a:lnTo>
                  <a:lnTo>
                    <a:pt x="479" y="1911"/>
                  </a:lnTo>
                  <a:lnTo>
                    <a:pt x="474" y="1923"/>
                  </a:lnTo>
                  <a:lnTo>
                    <a:pt x="469" y="1942"/>
                  </a:lnTo>
                  <a:lnTo>
                    <a:pt x="463" y="1964"/>
                  </a:lnTo>
                  <a:lnTo>
                    <a:pt x="458" y="1990"/>
                  </a:lnTo>
                  <a:lnTo>
                    <a:pt x="451" y="2019"/>
                  </a:lnTo>
                  <a:lnTo>
                    <a:pt x="444" y="2051"/>
                  </a:lnTo>
                  <a:lnTo>
                    <a:pt x="437" y="2083"/>
                  </a:lnTo>
                  <a:lnTo>
                    <a:pt x="431" y="2116"/>
                  </a:lnTo>
                  <a:lnTo>
                    <a:pt x="424" y="2146"/>
                  </a:lnTo>
                  <a:lnTo>
                    <a:pt x="418" y="2175"/>
                  </a:lnTo>
                  <a:lnTo>
                    <a:pt x="414" y="2201"/>
                  </a:lnTo>
                  <a:lnTo>
                    <a:pt x="410" y="2222"/>
                  </a:lnTo>
                  <a:lnTo>
                    <a:pt x="407" y="2238"/>
                  </a:lnTo>
                  <a:lnTo>
                    <a:pt x="402" y="2265"/>
                  </a:lnTo>
                  <a:lnTo>
                    <a:pt x="390" y="2328"/>
                  </a:lnTo>
                  <a:lnTo>
                    <a:pt x="383" y="2358"/>
                  </a:lnTo>
                  <a:lnTo>
                    <a:pt x="377" y="2386"/>
                  </a:lnTo>
                  <a:lnTo>
                    <a:pt x="368" y="2408"/>
                  </a:lnTo>
                  <a:lnTo>
                    <a:pt x="361" y="2423"/>
                  </a:lnTo>
                  <a:lnTo>
                    <a:pt x="353" y="2438"/>
                  </a:lnTo>
                  <a:lnTo>
                    <a:pt x="349" y="2452"/>
                  </a:lnTo>
                  <a:lnTo>
                    <a:pt x="346" y="2467"/>
                  </a:lnTo>
                  <a:lnTo>
                    <a:pt x="346" y="2531"/>
                  </a:lnTo>
                  <a:lnTo>
                    <a:pt x="345" y="2557"/>
                  </a:lnTo>
                  <a:lnTo>
                    <a:pt x="341" y="2579"/>
                  </a:lnTo>
                  <a:lnTo>
                    <a:pt x="332" y="2599"/>
                  </a:lnTo>
                  <a:lnTo>
                    <a:pt x="326" y="2608"/>
                  </a:lnTo>
                  <a:lnTo>
                    <a:pt x="315" y="2617"/>
                  </a:lnTo>
                  <a:lnTo>
                    <a:pt x="302" y="2629"/>
                  </a:lnTo>
                  <a:lnTo>
                    <a:pt x="287" y="2639"/>
                  </a:lnTo>
                  <a:lnTo>
                    <a:pt x="286" y="2654"/>
                  </a:lnTo>
                  <a:lnTo>
                    <a:pt x="285" y="2671"/>
                  </a:lnTo>
                  <a:lnTo>
                    <a:pt x="284" y="2688"/>
                  </a:lnTo>
                  <a:lnTo>
                    <a:pt x="283" y="2702"/>
                  </a:lnTo>
                  <a:lnTo>
                    <a:pt x="283" y="2714"/>
                  </a:lnTo>
                  <a:lnTo>
                    <a:pt x="281" y="2720"/>
                  </a:lnTo>
                  <a:lnTo>
                    <a:pt x="278" y="2724"/>
                  </a:lnTo>
                  <a:lnTo>
                    <a:pt x="269" y="2730"/>
                  </a:lnTo>
                  <a:lnTo>
                    <a:pt x="258" y="2736"/>
                  </a:lnTo>
                  <a:lnTo>
                    <a:pt x="248" y="2739"/>
                  </a:lnTo>
                  <a:lnTo>
                    <a:pt x="234" y="2742"/>
                  </a:lnTo>
                  <a:lnTo>
                    <a:pt x="222" y="2743"/>
                  </a:lnTo>
                  <a:lnTo>
                    <a:pt x="214" y="2745"/>
                  </a:lnTo>
                  <a:lnTo>
                    <a:pt x="211" y="2748"/>
                  </a:lnTo>
                  <a:lnTo>
                    <a:pt x="210" y="2753"/>
                  </a:lnTo>
                  <a:lnTo>
                    <a:pt x="208" y="2760"/>
                  </a:lnTo>
                  <a:lnTo>
                    <a:pt x="208" y="2768"/>
                  </a:lnTo>
                  <a:lnTo>
                    <a:pt x="206" y="2778"/>
                  </a:lnTo>
                  <a:lnTo>
                    <a:pt x="203" y="2785"/>
                  </a:lnTo>
                  <a:lnTo>
                    <a:pt x="193" y="2793"/>
                  </a:lnTo>
                  <a:lnTo>
                    <a:pt x="183" y="2802"/>
                  </a:lnTo>
                  <a:lnTo>
                    <a:pt x="169" y="2810"/>
                  </a:lnTo>
                  <a:lnTo>
                    <a:pt x="154" y="2820"/>
                  </a:lnTo>
                  <a:lnTo>
                    <a:pt x="140" y="2827"/>
                  </a:lnTo>
                  <a:lnTo>
                    <a:pt x="127" y="2832"/>
                  </a:lnTo>
                  <a:lnTo>
                    <a:pt x="109" y="2837"/>
                  </a:lnTo>
                  <a:lnTo>
                    <a:pt x="88" y="2838"/>
                  </a:lnTo>
                  <a:lnTo>
                    <a:pt x="67" y="2838"/>
                  </a:lnTo>
                  <a:lnTo>
                    <a:pt x="47" y="2837"/>
                  </a:lnTo>
                  <a:lnTo>
                    <a:pt x="29" y="2837"/>
                  </a:lnTo>
                  <a:lnTo>
                    <a:pt x="23" y="2836"/>
                  </a:lnTo>
                  <a:lnTo>
                    <a:pt x="15" y="2835"/>
                  </a:lnTo>
                  <a:lnTo>
                    <a:pt x="6" y="2832"/>
                  </a:lnTo>
                  <a:lnTo>
                    <a:pt x="1" y="2829"/>
                  </a:lnTo>
                  <a:lnTo>
                    <a:pt x="0" y="2823"/>
                  </a:lnTo>
                  <a:lnTo>
                    <a:pt x="0" y="2815"/>
                  </a:lnTo>
                  <a:lnTo>
                    <a:pt x="2" y="2808"/>
                  </a:lnTo>
                  <a:lnTo>
                    <a:pt x="6" y="2800"/>
                  </a:lnTo>
                  <a:lnTo>
                    <a:pt x="8" y="2794"/>
                  </a:lnTo>
                  <a:lnTo>
                    <a:pt x="11" y="2786"/>
                  </a:lnTo>
                  <a:lnTo>
                    <a:pt x="16" y="2772"/>
                  </a:lnTo>
                  <a:lnTo>
                    <a:pt x="21" y="2757"/>
                  </a:lnTo>
                  <a:lnTo>
                    <a:pt x="28" y="2742"/>
                  </a:lnTo>
                  <a:lnTo>
                    <a:pt x="36" y="2729"/>
                  </a:lnTo>
                  <a:lnTo>
                    <a:pt x="42" y="2722"/>
                  </a:lnTo>
                  <a:lnTo>
                    <a:pt x="48" y="2710"/>
                  </a:lnTo>
                  <a:lnTo>
                    <a:pt x="58" y="2695"/>
                  </a:lnTo>
                  <a:lnTo>
                    <a:pt x="68" y="2680"/>
                  </a:lnTo>
                  <a:lnTo>
                    <a:pt x="79" y="2663"/>
                  </a:lnTo>
                  <a:lnTo>
                    <a:pt x="89" y="2646"/>
                  </a:lnTo>
                  <a:lnTo>
                    <a:pt x="98" y="2631"/>
                  </a:lnTo>
                  <a:lnTo>
                    <a:pt x="105" y="2620"/>
                  </a:lnTo>
                  <a:lnTo>
                    <a:pt x="102" y="2611"/>
                  </a:lnTo>
                  <a:lnTo>
                    <a:pt x="102" y="2601"/>
                  </a:lnTo>
                  <a:lnTo>
                    <a:pt x="104" y="2589"/>
                  </a:lnTo>
                  <a:lnTo>
                    <a:pt x="113" y="2564"/>
                  </a:lnTo>
                  <a:lnTo>
                    <a:pt x="117" y="2551"/>
                  </a:lnTo>
                  <a:lnTo>
                    <a:pt x="118" y="2542"/>
                  </a:lnTo>
                  <a:lnTo>
                    <a:pt x="115" y="2535"/>
                  </a:lnTo>
                  <a:lnTo>
                    <a:pt x="106" y="2528"/>
                  </a:lnTo>
                  <a:lnTo>
                    <a:pt x="95" y="2518"/>
                  </a:lnTo>
                  <a:lnTo>
                    <a:pt x="89" y="2509"/>
                  </a:lnTo>
                  <a:lnTo>
                    <a:pt x="86" y="2495"/>
                  </a:lnTo>
                  <a:lnTo>
                    <a:pt x="86" y="2477"/>
                  </a:lnTo>
                  <a:lnTo>
                    <a:pt x="88" y="2456"/>
                  </a:lnTo>
                  <a:lnTo>
                    <a:pt x="91" y="2431"/>
                  </a:lnTo>
                  <a:lnTo>
                    <a:pt x="96" y="2404"/>
                  </a:lnTo>
                  <a:lnTo>
                    <a:pt x="102" y="2378"/>
                  </a:lnTo>
                  <a:lnTo>
                    <a:pt x="106" y="2349"/>
                  </a:lnTo>
                  <a:lnTo>
                    <a:pt x="117" y="2294"/>
                  </a:lnTo>
                  <a:lnTo>
                    <a:pt x="130" y="2243"/>
                  </a:lnTo>
                  <a:lnTo>
                    <a:pt x="144" y="2193"/>
                  </a:lnTo>
                  <a:lnTo>
                    <a:pt x="157" y="2142"/>
                  </a:lnTo>
                  <a:lnTo>
                    <a:pt x="163" y="2118"/>
                  </a:lnTo>
                  <a:lnTo>
                    <a:pt x="170" y="2093"/>
                  </a:lnTo>
                  <a:lnTo>
                    <a:pt x="178" y="2066"/>
                  </a:lnTo>
                  <a:lnTo>
                    <a:pt x="185" y="2038"/>
                  </a:lnTo>
                  <a:lnTo>
                    <a:pt x="199" y="1985"/>
                  </a:lnTo>
                  <a:lnTo>
                    <a:pt x="205" y="1961"/>
                  </a:lnTo>
                  <a:lnTo>
                    <a:pt x="211" y="1940"/>
                  </a:lnTo>
                  <a:lnTo>
                    <a:pt x="215" y="1924"/>
                  </a:lnTo>
                  <a:lnTo>
                    <a:pt x="218" y="1912"/>
                  </a:lnTo>
                  <a:lnTo>
                    <a:pt x="220" y="1898"/>
                  </a:lnTo>
                  <a:lnTo>
                    <a:pt x="220" y="1883"/>
                  </a:lnTo>
                  <a:lnTo>
                    <a:pt x="218" y="1867"/>
                  </a:lnTo>
                  <a:lnTo>
                    <a:pt x="217" y="1850"/>
                  </a:lnTo>
                  <a:lnTo>
                    <a:pt x="219" y="1830"/>
                  </a:lnTo>
                  <a:lnTo>
                    <a:pt x="223" y="1809"/>
                  </a:lnTo>
                  <a:lnTo>
                    <a:pt x="229" y="1786"/>
                  </a:lnTo>
                  <a:lnTo>
                    <a:pt x="232" y="1759"/>
                  </a:lnTo>
                  <a:lnTo>
                    <a:pt x="232" y="1731"/>
                  </a:lnTo>
                  <a:lnTo>
                    <a:pt x="230" y="1703"/>
                  </a:lnTo>
                  <a:lnTo>
                    <a:pt x="228" y="1678"/>
                  </a:lnTo>
                  <a:lnTo>
                    <a:pt x="225" y="1654"/>
                  </a:lnTo>
                  <a:lnTo>
                    <a:pt x="223" y="1639"/>
                  </a:lnTo>
                  <a:lnTo>
                    <a:pt x="225" y="1619"/>
                  </a:lnTo>
                  <a:lnTo>
                    <a:pt x="226" y="1596"/>
                  </a:lnTo>
                  <a:lnTo>
                    <a:pt x="229" y="1572"/>
                  </a:lnTo>
                  <a:lnTo>
                    <a:pt x="234" y="1547"/>
                  </a:lnTo>
                  <a:lnTo>
                    <a:pt x="239" y="1522"/>
                  </a:lnTo>
                  <a:lnTo>
                    <a:pt x="242" y="1498"/>
                  </a:lnTo>
                  <a:lnTo>
                    <a:pt x="247" y="1479"/>
                  </a:lnTo>
                  <a:lnTo>
                    <a:pt x="249" y="1462"/>
                  </a:lnTo>
                  <a:lnTo>
                    <a:pt x="250" y="1451"/>
                  </a:lnTo>
                  <a:lnTo>
                    <a:pt x="250" y="1430"/>
                  </a:lnTo>
                  <a:lnTo>
                    <a:pt x="248" y="1405"/>
                  </a:lnTo>
                  <a:lnTo>
                    <a:pt x="247" y="1377"/>
                  </a:lnTo>
                  <a:lnTo>
                    <a:pt x="248" y="1347"/>
                  </a:lnTo>
                  <a:lnTo>
                    <a:pt x="252" y="1318"/>
                  </a:lnTo>
                  <a:lnTo>
                    <a:pt x="257" y="1295"/>
                  </a:lnTo>
                  <a:lnTo>
                    <a:pt x="259" y="1269"/>
                  </a:lnTo>
                  <a:lnTo>
                    <a:pt x="261" y="1240"/>
                  </a:lnTo>
                  <a:lnTo>
                    <a:pt x="235" y="1231"/>
                  </a:lnTo>
                  <a:lnTo>
                    <a:pt x="211" y="1223"/>
                  </a:lnTo>
                  <a:lnTo>
                    <a:pt x="190" y="1215"/>
                  </a:lnTo>
                  <a:lnTo>
                    <a:pt x="170" y="1208"/>
                  </a:lnTo>
                  <a:lnTo>
                    <a:pt x="156" y="1203"/>
                  </a:lnTo>
                  <a:lnTo>
                    <a:pt x="146" y="1198"/>
                  </a:lnTo>
                  <a:lnTo>
                    <a:pt x="141" y="1197"/>
                  </a:lnTo>
                  <a:lnTo>
                    <a:pt x="140" y="1194"/>
                  </a:lnTo>
                  <a:lnTo>
                    <a:pt x="141" y="1186"/>
                  </a:lnTo>
                  <a:lnTo>
                    <a:pt x="145" y="1174"/>
                  </a:lnTo>
                  <a:lnTo>
                    <a:pt x="150" y="1160"/>
                  </a:lnTo>
                  <a:lnTo>
                    <a:pt x="168" y="1111"/>
                  </a:lnTo>
                  <a:lnTo>
                    <a:pt x="172" y="1096"/>
                  </a:lnTo>
                  <a:lnTo>
                    <a:pt x="176" y="1083"/>
                  </a:lnTo>
                  <a:lnTo>
                    <a:pt x="178" y="1072"/>
                  </a:lnTo>
                  <a:lnTo>
                    <a:pt x="183" y="1055"/>
                  </a:lnTo>
                  <a:lnTo>
                    <a:pt x="190" y="1036"/>
                  </a:lnTo>
                  <a:lnTo>
                    <a:pt x="197" y="1013"/>
                  </a:lnTo>
                  <a:lnTo>
                    <a:pt x="205" y="989"/>
                  </a:lnTo>
                  <a:lnTo>
                    <a:pt x="213" y="966"/>
                  </a:lnTo>
                  <a:lnTo>
                    <a:pt x="221" y="944"/>
                  </a:lnTo>
                  <a:lnTo>
                    <a:pt x="228" y="923"/>
                  </a:lnTo>
                  <a:lnTo>
                    <a:pt x="235" y="905"/>
                  </a:lnTo>
                  <a:lnTo>
                    <a:pt x="240" y="892"/>
                  </a:lnTo>
                  <a:lnTo>
                    <a:pt x="243" y="884"/>
                  </a:lnTo>
                  <a:lnTo>
                    <a:pt x="246" y="875"/>
                  </a:lnTo>
                  <a:lnTo>
                    <a:pt x="247" y="869"/>
                  </a:lnTo>
                  <a:lnTo>
                    <a:pt x="247" y="866"/>
                  </a:lnTo>
                  <a:lnTo>
                    <a:pt x="244" y="865"/>
                  </a:lnTo>
                  <a:lnTo>
                    <a:pt x="243" y="863"/>
                  </a:lnTo>
                  <a:lnTo>
                    <a:pt x="243" y="860"/>
                  </a:lnTo>
                  <a:lnTo>
                    <a:pt x="249" y="842"/>
                  </a:lnTo>
                  <a:lnTo>
                    <a:pt x="254" y="830"/>
                  </a:lnTo>
                  <a:lnTo>
                    <a:pt x="259" y="816"/>
                  </a:lnTo>
                  <a:lnTo>
                    <a:pt x="266" y="803"/>
                  </a:lnTo>
                  <a:lnTo>
                    <a:pt x="271" y="791"/>
                  </a:lnTo>
                  <a:lnTo>
                    <a:pt x="278" y="776"/>
                  </a:lnTo>
                  <a:lnTo>
                    <a:pt x="285" y="759"/>
                  </a:lnTo>
                  <a:lnTo>
                    <a:pt x="301" y="719"/>
                  </a:lnTo>
                  <a:lnTo>
                    <a:pt x="308" y="699"/>
                  </a:lnTo>
                  <a:lnTo>
                    <a:pt x="315" y="682"/>
                  </a:lnTo>
                  <a:lnTo>
                    <a:pt x="321" y="668"/>
                  </a:lnTo>
                  <a:lnTo>
                    <a:pt x="324" y="659"/>
                  </a:lnTo>
                  <a:lnTo>
                    <a:pt x="328" y="648"/>
                  </a:lnTo>
                  <a:lnTo>
                    <a:pt x="328" y="641"/>
                  </a:lnTo>
                  <a:lnTo>
                    <a:pt x="326" y="638"/>
                  </a:lnTo>
                  <a:lnTo>
                    <a:pt x="323" y="637"/>
                  </a:lnTo>
                  <a:lnTo>
                    <a:pt x="320" y="635"/>
                  </a:lnTo>
                  <a:lnTo>
                    <a:pt x="314" y="634"/>
                  </a:lnTo>
                  <a:lnTo>
                    <a:pt x="305" y="632"/>
                  </a:lnTo>
                  <a:lnTo>
                    <a:pt x="297" y="627"/>
                  </a:lnTo>
                  <a:lnTo>
                    <a:pt x="284" y="619"/>
                  </a:lnTo>
                  <a:lnTo>
                    <a:pt x="270" y="615"/>
                  </a:lnTo>
                  <a:lnTo>
                    <a:pt x="265" y="610"/>
                  </a:lnTo>
                  <a:lnTo>
                    <a:pt x="258" y="599"/>
                  </a:lnTo>
                  <a:lnTo>
                    <a:pt x="241" y="558"/>
                  </a:lnTo>
                  <a:lnTo>
                    <a:pt x="236" y="547"/>
                  </a:lnTo>
                  <a:lnTo>
                    <a:pt x="233" y="535"/>
                  </a:lnTo>
                  <a:lnTo>
                    <a:pt x="232" y="521"/>
                  </a:lnTo>
                  <a:lnTo>
                    <a:pt x="230" y="505"/>
                  </a:lnTo>
                  <a:lnTo>
                    <a:pt x="229" y="490"/>
                  </a:lnTo>
                  <a:lnTo>
                    <a:pt x="228" y="477"/>
                  </a:lnTo>
                  <a:lnTo>
                    <a:pt x="227" y="470"/>
                  </a:lnTo>
                  <a:lnTo>
                    <a:pt x="226" y="462"/>
                  </a:lnTo>
                  <a:lnTo>
                    <a:pt x="223" y="451"/>
                  </a:lnTo>
                  <a:lnTo>
                    <a:pt x="222" y="437"/>
                  </a:lnTo>
                  <a:lnTo>
                    <a:pt x="222" y="425"/>
                  </a:lnTo>
                  <a:lnTo>
                    <a:pt x="225" y="417"/>
                  </a:lnTo>
                  <a:lnTo>
                    <a:pt x="227" y="411"/>
                  </a:lnTo>
                  <a:lnTo>
                    <a:pt x="228" y="401"/>
                  </a:lnTo>
                  <a:lnTo>
                    <a:pt x="229" y="388"/>
                  </a:lnTo>
                  <a:lnTo>
                    <a:pt x="229" y="374"/>
                  </a:lnTo>
                  <a:lnTo>
                    <a:pt x="228" y="362"/>
                  </a:lnTo>
                  <a:lnTo>
                    <a:pt x="223" y="344"/>
                  </a:lnTo>
                  <a:lnTo>
                    <a:pt x="226" y="333"/>
                  </a:lnTo>
                  <a:lnTo>
                    <a:pt x="230" y="323"/>
                  </a:lnTo>
                  <a:lnTo>
                    <a:pt x="236" y="313"/>
                  </a:lnTo>
                  <a:lnTo>
                    <a:pt x="242" y="309"/>
                  </a:lnTo>
                  <a:lnTo>
                    <a:pt x="247" y="303"/>
                  </a:lnTo>
                  <a:lnTo>
                    <a:pt x="249" y="295"/>
                  </a:lnTo>
                  <a:lnTo>
                    <a:pt x="249" y="281"/>
                  </a:lnTo>
                  <a:lnTo>
                    <a:pt x="251" y="260"/>
                  </a:lnTo>
                  <a:lnTo>
                    <a:pt x="254" y="249"/>
                  </a:lnTo>
                  <a:lnTo>
                    <a:pt x="256" y="244"/>
                  </a:lnTo>
                  <a:lnTo>
                    <a:pt x="257" y="238"/>
                  </a:lnTo>
                  <a:lnTo>
                    <a:pt x="256" y="226"/>
                  </a:lnTo>
                  <a:lnTo>
                    <a:pt x="255" y="212"/>
                  </a:lnTo>
                  <a:lnTo>
                    <a:pt x="255" y="180"/>
                  </a:lnTo>
                  <a:lnTo>
                    <a:pt x="257" y="159"/>
                  </a:lnTo>
                  <a:lnTo>
                    <a:pt x="264" y="137"/>
                  </a:lnTo>
                  <a:lnTo>
                    <a:pt x="273" y="118"/>
                  </a:lnTo>
                  <a:lnTo>
                    <a:pt x="284" y="104"/>
                  </a:lnTo>
                  <a:lnTo>
                    <a:pt x="294" y="97"/>
                  </a:lnTo>
                  <a:lnTo>
                    <a:pt x="309" y="91"/>
                  </a:lnTo>
                  <a:lnTo>
                    <a:pt x="329" y="86"/>
                  </a:lnTo>
                  <a:lnTo>
                    <a:pt x="349" y="84"/>
                  </a:lnTo>
                  <a:lnTo>
                    <a:pt x="367" y="82"/>
                  </a:lnTo>
                  <a:lnTo>
                    <a:pt x="400" y="80"/>
                  </a:lnTo>
                  <a:lnTo>
                    <a:pt x="419" y="77"/>
                  </a:lnTo>
                  <a:lnTo>
                    <a:pt x="440" y="75"/>
                  </a:lnTo>
                  <a:lnTo>
                    <a:pt x="460" y="73"/>
                  </a:lnTo>
                  <a:lnTo>
                    <a:pt x="479" y="71"/>
                  </a:lnTo>
                  <a:lnTo>
                    <a:pt x="492" y="70"/>
                  </a:lnTo>
                  <a:lnTo>
                    <a:pt x="504" y="68"/>
                  </a:lnTo>
                  <a:lnTo>
                    <a:pt x="513" y="61"/>
                  </a:lnTo>
                  <a:lnTo>
                    <a:pt x="523" y="53"/>
                  </a:lnTo>
                  <a:lnTo>
                    <a:pt x="528" y="45"/>
                  </a:lnTo>
                  <a:lnTo>
                    <a:pt x="533" y="38"/>
                  </a:lnTo>
                  <a:lnTo>
                    <a:pt x="534" y="35"/>
                  </a:lnTo>
                  <a:lnTo>
                    <a:pt x="538" y="30"/>
                  </a:lnTo>
                  <a:lnTo>
                    <a:pt x="542" y="20"/>
                  </a:lnTo>
                  <a:lnTo>
                    <a:pt x="546" y="12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22" name="Group 15">
            <a:extLst>
              <a:ext uri="{FF2B5EF4-FFF2-40B4-BE49-F238E27FC236}">
                <a16:creationId xmlns:a16="http://schemas.microsoft.com/office/drawing/2014/main" id="{50CA2055-50D7-49DC-B9C7-D7205FEE5BE6}"/>
              </a:ext>
            </a:extLst>
          </p:cNvPr>
          <p:cNvGrpSpPr/>
          <p:nvPr/>
        </p:nvGrpSpPr>
        <p:grpSpPr>
          <a:xfrm>
            <a:off x="8204775" y="2159877"/>
            <a:ext cx="776233" cy="2781023"/>
            <a:chOff x="1536700" y="927100"/>
            <a:chExt cx="939800" cy="3419475"/>
          </a:xfrm>
          <a:solidFill>
            <a:srgbClr val="002060"/>
          </a:solidFill>
          <a:effectLst/>
        </p:grpSpPr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04C15F84-D1AA-483F-A66A-FE9ED2FD3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063" y="927100"/>
              <a:ext cx="322263" cy="546100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39" y="5"/>
                </a:cxn>
                <a:cxn ang="0">
                  <a:pos x="169" y="21"/>
                </a:cxn>
                <a:cxn ang="0">
                  <a:pos x="189" y="49"/>
                </a:cxn>
                <a:cxn ang="0">
                  <a:pos x="198" y="82"/>
                </a:cxn>
                <a:cxn ang="0">
                  <a:pos x="198" y="116"/>
                </a:cxn>
                <a:cxn ang="0">
                  <a:pos x="194" y="141"/>
                </a:cxn>
                <a:cxn ang="0">
                  <a:pos x="197" y="139"/>
                </a:cxn>
                <a:cxn ang="0">
                  <a:pos x="202" y="141"/>
                </a:cxn>
                <a:cxn ang="0">
                  <a:pos x="203" y="151"/>
                </a:cxn>
                <a:cxn ang="0">
                  <a:pos x="202" y="156"/>
                </a:cxn>
                <a:cxn ang="0">
                  <a:pos x="198" y="174"/>
                </a:cxn>
                <a:cxn ang="0">
                  <a:pos x="196" y="191"/>
                </a:cxn>
                <a:cxn ang="0">
                  <a:pos x="193" y="206"/>
                </a:cxn>
                <a:cxn ang="0">
                  <a:pos x="188" y="212"/>
                </a:cxn>
                <a:cxn ang="0">
                  <a:pos x="183" y="210"/>
                </a:cxn>
                <a:cxn ang="0">
                  <a:pos x="181" y="210"/>
                </a:cxn>
                <a:cxn ang="0">
                  <a:pos x="179" y="222"/>
                </a:cxn>
                <a:cxn ang="0">
                  <a:pos x="176" y="232"/>
                </a:cxn>
                <a:cxn ang="0">
                  <a:pos x="164" y="256"/>
                </a:cxn>
                <a:cxn ang="0">
                  <a:pos x="159" y="271"/>
                </a:cxn>
                <a:cxn ang="0">
                  <a:pos x="160" y="284"/>
                </a:cxn>
                <a:cxn ang="0">
                  <a:pos x="168" y="312"/>
                </a:cxn>
                <a:cxn ang="0">
                  <a:pos x="162" y="316"/>
                </a:cxn>
                <a:cxn ang="0">
                  <a:pos x="146" y="329"/>
                </a:cxn>
                <a:cxn ang="0">
                  <a:pos x="142" y="334"/>
                </a:cxn>
                <a:cxn ang="0">
                  <a:pos x="123" y="338"/>
                </a:cxn>
                <a:cxn ang="0">
                  <a:pos x="106" y="343"/>
                </a:cxn>
                <a:cxn ang="0">
                  <a:pos x="100" y="343"/>
                </a:cxn>
                <a:cxn ang="0">
                  <a:pos x="81" y="338"/>
                </a:cxn>
                <a:cxn ang="0">
                  <a:pos x="60" y="332"/>
                </a:cxn>
                <a:cxn ang="0">
                  <a:pos x="48" y="329"/>
                </a:cxn>
                <a:cxn ang="0">
                  <a:pos x="40" y="323"/>
                </a:cxn>
                <a:cxn ang="0">
                  <a:pos x="26" y="313"/>
                </a:cxn>
                <a:cxn ang="0">
                  <a:pos x="18" y="307"/>
                </a:cxn>
                <a:cxn ang="0">
                  <a:pos x="20" y="300"/>
                </a:cxn>
                <a:cxn ang="0">
                  <a:pos x="23" y="287"/>
                </a:cxn>
                <a:cxn ang="0">
                  <a:pos x="25" y="280"/>
                </a:cxn>
                <a:cxn ang="0">
                  <a:pos x="26" y="262"/>
                </a:cxn>
                <a:cxn ang="0">
                  <a:pos x="27" y="249"/>
                </a:cxn>
                <a:cxn ang="0">
                  <a:pos x="19" y="222"/>
                </a:cxn>
                <a:cxn ang="0">
                  <a:pos x="15" y="209"/>
                </a:cxn>
                <a:cxn ang="0">
                  <a:pos x="7" y="203"/>
                </a:cxn>
                <a:cxn ang="0">
                  <a:pos x="2" y="191"/>
                </a:cxn>
                <a:cxn ang="0">
                  <a:pos x="0" y="150"/>
                </a:cxn>
                <a:cxn ang="0">
                  <a:pos x="2" y="136"/>
                </a:cxn>
                <a:cxn ang="0">
                  <a:pos x="6" y="134"/>
                </a:cxn>
                <a:cxn ang="0">
                  <a:pos x="12" y="128"/>
                </a:cxn>
                <a:cxn ang="0">
                  <a:pos x="13" y="99"/>
                </a:cxn>
                <a:cxn ang="0">
                  <a:pos x="16" y="71"/>
                </a:cxn>
                <a:cxn ang="0">
                  <a:pos x="28" y="39"/>
                </a:cxn>
                <a:cxn ang="0">
                  <a:pos x="47" y="15"/>
                </a:cxn>
                <a:cxn ang="0">
                  <a:pos x="71" y="5"/>
                </a:cxn>
                <a:cxn ang="0">
                  <a:pos x="101" y="0"/>
                </a:cxn>
              </a:cxnLst>
              <a:rect l="0" t="0" r="r" b="b"/>
              <a:pathLst>
                <a:path w="203" h="344">
                  <a:moveTo>
                    <a:pt x="101" y="0"/>
                  </a:moveTo>
                  <a:lnTo>
                    <a:pt x="113" y="0"/>
                  </a:lnTo>
                  <a:lnTo>
                    <a:pt x="125" y="1"/>
                  </a:lnTo>
                  <a:lnTo>
                    <a:pt x="139" y="5"/>
                  </a:lnTo>
                  <a:lnTo>
                    <a:pt x="156" y="11"/>
                  </a:lnTo>
                  <a:lnTo>
                    <a:pt x="169" y="21"/>
                  </a:lnTo>
                  <a:lnTo>
                    <a:pt x="181" y="34"/>
                  </a:lnTo>
                  <a:lnTo>
                    <a:pt x="189" y="49"/>
                  </a:lnTo>
                  <a:lnTo>
                    <a:pt x="195" y="65"/>
                  </a:lnTo>
                  <a:lnTo>
                    <a:pt x="198" y="82"/>
                  </a:lnTo>
                  <a:lnTo>
                    <a:pt x="200" y="100"/>
                  </a:lnTo>
                  <a:lnTo>
                    <a:pt x="198" y="116"/>
                  </a:lnTo>
                  <a:lnTo>
                    <a:pt x="196" y="131"/>
                  </a:lnTo>
                  <a:lnTo>
                    <a:pt x="194" y="141"/>
                  </a:lnTo>
                  <a:lnTo>
                    <a:pt x="196" y="141"/>
                  </a:lnTo>
                  <a:lnTo>
                    <a:pt x="197" y="139"/>
                  </a:lnTo>
                  <a:lnTo>
                    <a:pt x="200" y="139"/>
                  </a:lnTo>
                  <a:lnTo>
                    <a:pt x="202" y="141"/>
                  </a:lnTo>
                  <a:lnTo>
                    <a:pt x="203" y="142"/>
                  </a:lnTo>
                  <a:lnTo>
                    <a:pt x="203" y="151"/>
                  </a:lnTo>
                  <a:lnTo>
                    <a:pt x="202" y="153"/>
                  </a:lnTo>
                  <a:lnTo>
                    <a:pt x="202" y="156"/>
                  </a:lnTo>
                  <a:lnTo>
                    <a:pt x="201" y="163"/>
                  </a:lnTo>
                  <a:lnTo>
                    <a:pt x="198" y="174"/>
                  </a:lnTo>
                  <a:lnTo>
                    <a:pt x="197" y="184"/>
                  </a:lnTo>
                  <a:lnTo>
                    <a:pt x="196" y="191"/>
                  </a:lnTo>
                  <a:lnTo>
                    <a:pt x="195" y="199"/>
                  </a:lnTo>
                  <a:lnTo>
                    <a:pt x="193" y="206"/>
                  </a:lnTo>
                  <a:lnTo>
                    <a:pt x="190" y="209"/>
                  </a:lnTo>
                  <a:lnTo>
                    <a:pt x="188" y="212"/>
                  </a:lnTo>
                  <a:lnTo>
                    <a:pt x="186" y="210"/>
                  </a:lnTo>
                  <a:lnTo>
                    <a:pt x="183" y="210"/>
                  </a:lnTo>
                  <a:lnTo>
                    <a:pt x="182" y="209"/>
                  </a:lnTo>
                  <a:lnTo>
                    <a:pt x="181" y="210"/>
                  </a:lnTo>
                  <a:lnTo>
                    <a:pt x="180" y="215"/>
                  </a:lnTo>
                  <a:lnTo>
                    <a:pt x="179" y="222"/>
                  </a:lnTo>
                  <a:lnTo>
                    <a:pt x="178" y="228"/>
                  </a:lnTo>
                  <a:lnTo>
                    <a:pt x="176" y="232"/>
                  </a:lnTo>
                  <a:lnTo>
                    <a:pt x="173" y="239"/>
                  </a:lnTo>
                  <a:lnTo>
                    <a:pt x="164" y="256"/>
                  </a:lnTo>
                  <a:lnTo>
                    <a:pt x="160" y="263"/>
                  </a:lnTo>
                  <a:lnTo>
                    <a:pt x="159" y="271"/>
                  </a:lnTo>
                  <a:lnTo>
                    <a:pt x="159" y="278"/>
                  </a:lnTo>
                  <a:lnTo>
                    <a:pt x="160" y="284"/>
                  </a:lnTo>
                  <a:lnTo>
                    <a:pt x="161" y="286"/>
                  </a:lnTo>
                  <a:lnTo>
                    <a:pt x="168" y="312"/>
                  </a:lnTo>
                  <a:lnTo>
                    <a:pt x="167" y="313"/>
                  </a:lnTo>
                  <a:lnTo>
                    <a:pt x="162" y="316"/>
                  </a:lnTo>
                  <a:lnTo>
                    <a:pt x="151" y="326"/>
                  </a:lnTo>
                  <a:lnTo>
                    <a:pt x="146" y="329"/>
                  </a:lnTo>
                  <a:lnTo>
                    <a:pt x="145" y="331"/>
                  </a:lnTo>
                  <a:lnTo>
                    <a:pt x="142" y="334"/>
                  </a:lnTo>
                  <a:lnTo>
                    <a:pt x="133" y="336"/>
                  </a:lnTo>
                  <a:lnTo>
                    <a:pt x="123" y="338"/>
                  </a:lnTo>
                  <a:lnTo>
                    <a:pt x="114" y="342"/>
                  </a:lnTo>
                  <a:lnTo>
                    <a:pt x="106" y="343"/>
                  </a:lnTo>
                  <a:lnTo>
                    <a:pt x="102" y="344"/>
                  </a:lnTo>
                  <a:lnTo>
                    <a:pt x="100" y="343"/>
                  </a:lnTo>
                  <a:lnTo>
                    <a:pt x="92" y="341"/>
                  </a:lnTo>
                  <a:lnTo>
                    <a:pt x="81" y="338"/>
                  </a:lnTo>
                  <a:lnTo>
                    <a:pt x="71" y="335"/>
                  </a:lnTo>
                  <a:lnTo>
                    <a:pt x="60" y="332"/>
                  </a:lnTo>
                  <a:lnTo>
                    <a:pt x="52" y="330"/>
                  </a:lnTo>
                  <a:lnTo>
                    <a:pt x="48" y="329"/>
                  </a:lnTo>
                  <a:lnTo>
                    <a:pt x="45" y="328"/>
                  </a:lnTo>
                  <a:lnTo>
                    <a:pt x="40" y="323"/>
                  </a:lnTo>
                  <a:lnTo>
                    <a:pt x="33" y="317"/>
                  </a:lnTo>
                  <a:lnTo>
                    <a:pt x="26" y="313"/>
                  </a:lnTo>
                  <a:lnTo>
                    <a:pt x="20" y="308"/>
                  </a:lnTo>
                  <a:lnTo>
                    <a:pt x="18" y="307"/>
                  </a:lnTo>
                  <a:lnTo>
                    <a:pt x="19" y="305"/>
                  </a:lnTo>
                  <a:lnTo>
                    <a:pt x="20" y="300"/>
                  </a:lnTo>
                  <a:lnTo>
                    <a:pt x="22" y="293"/>
                  </a:lnTo>
                  <a:lnTo>
                    <a:pt x="23" y="287"/>
                  </a:lnTo>
                  <a:lnTo>
                    <a:pt x="25" y="285"/>
                  </a:lnTo>
                  <a:lnTo>
                    <a:pt x="25" y="280"/>
                  </a:lnTo>
                  <a:lnTo>
                    <a:pt x="26" y="271"/>
                  </a:lnTo>
                  <a:lnTo>
                    <a:pt x="26" y="262"/>
                  </a:lnTo>
                  <a:lnTo>
                    <a:pt x="27" y="255"/>
                  </a:lnTo>
                  <a:lnTo>
                    <a:pt x="27" y="249"/>
                  </a:lnTo>
                  <a:lnTo>
                    <a:pt x="22" y="230"/>
                  </a:lnTo>
                  <a:lnTo>
                    <a:pt x="19" y="222"/>
                  </a:lnTo>
                  <a:lnTo>
                    <a:pt x="18" y="216"/>
                  </a:lnTo>
                  <a:lnTo>
                    <a:pt x="15" y="209"/>
                  </a:lnTo>
                  <a:lnTo>
                    <a:pt x="8" y="206"/>
                  </a:lnTo>
                  <a:lnTo>
                    <a:pt x="7" y="203"/>
                  </a:lnTo>
                  <a:lnTo>
                    <a:pt x="5" y="200"/>
                  </a:lnTo>
                  <a:lnTo>
                    <a:pt x="2" y="191"/>
                  </a:lnTo>
                  <a:lnTo>
                    <a:pt x="0" y="167"/>
                  </a:lnTo>
                  <a:lnTo>
                    <a:pt x="0" y="150"/>
                  </a:lnTo>
                  <a:lnTo>
                    <a:pt x="1" y="142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34"/>
                  </a:lnTo>
                  <a:lnTo>
                    <a:pt x="13" y="137"/>
                  </a:lnTo>
                  <a:lnTo>
                    <a:pt x="12" y="128"/>
                  </a:lnTo>
                  <a:lnTo>
                    <a:pt x="12" y="115"/>
                  </a:lnTo>
                  <a:lnTo>
                    <a:pt x="13" y="99"/>
                  </a:lnTo>
                  <a:lnTo>
                    <a:pt x="15" y="84"/>
                  </a:lnTo>
                  <a:lnTo>
                    <a:pt x="16" y="71"/>
                  </a:lnTo>
                  <a:lnTo>
                    <a:pt x="20" y="56"/>
                  </a:lnTo>
                  <a:lnTo>
                    <a:pt x="28" y="39"/>
                  </a:lnTo>
                  <a:lnTo>
                    <a:pt x="37" y="25"/>
                  </a:lnTo>
                  <a:lnTo>
                    <a:pt x="47" y="15"/>
                  </a:lnTo>
                  <a:lnTo>
                    <a:pt x="57" y="8"/>
                  </a:lnTo>
                  <a:lnTo>
                    <a:pt x="71" y="5"/>
                  </a:lnTo>
                  <a:lnTo>
                    <a:pt x="86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BA24C1C-3A83-4320-9DD6-DB7D54DE6A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6700" y="1343025"/>
              <a:ext cx="939800" cy="3003550"/>
            </a:xfrm>
            <a:custGeom>
              <a:avLst/>
              <a:gdLst/>
              <a:ahLst/>
              <a:cxnLst>
                <a:cxn ang="0">
                  <a:pos x="116" y="936"/>
                </a:cxn>
                <a:cxn ang="0">
                  <a:pos x="116" y="887"/>
                </a:cxn>
                <a:cxn ang="0">
                  <a:pos x="241" y="8"/>
                </a:cxn>
                <a:cxn ang="0">
                  <a:pos x="253" y="83"/>
                </a:cxn>
                <a:cxn ang="0">
                  <a:pos x="328" y="333"/>
                </a:cxn>
                <a:cxn ang="0">
                  <a:pos x="320" y="475"/>
                </a:cxn>
                <a:cxn ang="0">
                  <a:pos x="362" y="625"/>
                </a:cxn>
                <a:cxn ang="0">
                  <a:pos x="366" y="594"/>
                </a:cxn>
                <a:cxn ang="0">
                  <a:pos x="350" y="433"/>
                </a:cxn>
                <a:cxn ang="0">
                  <a:pos x="325" y="246"/>
                </a:cxn>
                <a:cxn ang="0">
                  <a:pos x="327" y="138"/>
                </a:cxn>
                <a:cxn ang="0">
                  <a:pos x="363" y="97"/>
                </a:cxn>
                <a:cxn ang="0">
                  <a:pos x="369" y="172"/>
                </a:cxn>
                <a:cxn ang="0">
                  <a:pos x="416" y="272"/>
                </a:cxn>
                <a:cxn ang="0">
                  <a:pos x="452" y="454"/>
                </a:cxn>
                <a:cxn ang="0">
                  <a:pos x="461" y="607"/>
                </a:cxn>
                <a:cxn ang="0">
                  <a:pos x="503" y="623"/>
                </a:cxn>
                <a:cxn ang="0">
                  <a:pos x="485" y="510"/>
                </a:cxn>
                <a:cxn ang="0">
                  <a:pos x="454" y="366"/>
                </a:cxn>
                <a:cxn ang="0">
                  <a:pos x="431" y="187"/>
                </a:cxn>
                <a:cxn ang="0">
                  <a:pos x="403" y="67"/>
                </a:cxn>
                <a:cxn ang="0">
                  <a:pos x="416" y="40"/>
                </a:cxn>
                <a:cxn ang="0">
                  <a:pos x="531" y="83"/>
                </a:cxn>
                <a:cxn ang="0">
                  <a:pos x="558" y="193"/>
                </a:cxn>
                <a:cxn ang="0">
                  <a:pos x="578" y="365"/>
                </a:cxn>
                <a:cxn ang="0">
                  <a:pos x="592" y="493"/>
                </a:cxn>
                <a:cxn ang="0">
                  <a:pos x="585" y="603"/>
                </a:cxn>
                <a:cxn ang="0">
                  <a:pos x="576" y="752"/>
                </a:cxn>
                <a:cxn ang="0">
                  <a:pos x="573" y="846"/>
                </a:cxn>
                <a:cxn ang="0">
                  <a:pos x="539" y="1024"/>
                </a:cxn>
                <a:cxn ang="0">
                  <a:pos x="498" y="1166"/>
                </a:cxn>
                <a:cxn ang="0">
                  <a:pos x="473" y="1239"/>
                </a:cxn>
                <a:cxn ang="0">
                  <a:pos x="449" y="1322"/>
                </a:cxn>
                <a:cxn ang="0">
                  <a:pos x="422" y="1410"/>
                </a:cxn>
                <a:cxn ang="0">
                  <a:pos x="373" y="1531"/>
                </a:cxn>
                <a:cxn ang="0">
                  <a:pos x="386" y="1622"/>
                </a:cxn>
                <a:cxn ang="0">
                  <a:pos x="384" y="1748"/>
                </a:cxn>
                <a:cxn ang="0">
                  <a:pos x="357" y="1805"/>
                </a:cxn>
                <a:cxn ang="0">
                  <a:pos x="380" y="1878"/>
                </a:cxn>
                <a:cxn ang="0">
                  <a:pos x="279" y="1888"/>
                </a:cxn>
                <a:cxn ang="0">
                  <a:pos x="258" y="1823"/>
                </a:cxn>
                <a:cxn ang="0">
                  <a:pos x="267" y="1734"/>
                </a:cxn>
                <a:cxn ang="0">
                  <a:pos x="250" y="1662"/>
                </a:cxn>
                <a:cxn ang="0">
                  <a:pos x="228" y="1568"/>
                </a:cxn>
                <a:cxn ang="0">
                  <a:pos x="210" y="1443"/>
                </a:cxn>
                <a:cxn ang="0">
                  <a:pos x="198" y="1253"/>
                </a:cxn>
                <a:cxn ang="0">
                  <a:pos x="184" y="1063"/>
                </a:cxn>
                <a:cxn ang="0">
                  <a:pos x="155" y="926"/>
                </a:cxn>
                <a:cxn ang="0">
                  <a:pos x="139" y="964"/>
                </a:cxn>
                <a:cxn ang="0">
                  <a:pos x="144" y="980"/>
                </a:cxn>
                <a:cxn ang="0">
                  <a:pos x="108" y="974"/>
                </a:cxn>
                <a:cxn ang="0">
                  <a:pos x="83" y="964"/>
                </a:cxn>
                <a:cxn ang="0">
                  <a:pos x="50" y="911"/>
                </a:cxn>
                <a:cxn ang="0">
                  <a:pos x="19" y="845"/>
                </a:cxn>
                <a:cxn ang="0">
                  <a:pos x="5" y="657"/>
                </a:cxn>
                <a:cxn ang="0">
                  <a:pos x="7" y="476"/>
                </a:cxn>
                <a:cxn ang="0">
                  <a:pos x="13" y="225"/>
                </a:cxn>
                <a:cxn ang="0">
                  <a:pos x="39" y="110"/>
                </a:cxn>
                <a:cxn ang="0">
                  <a:pos x="153" y="58"/>
                </a:cxn>
                <a:cxn ang="0">
                  <a:pos x="242" y="2"/>
                </a:cxn>
              </a:cxnLst>
              <a:rect l="0" t="0" r="r" b="b"/>
              <a:pathLst>
                <a:path w="592" h="1892">
                  <a:moveTo>
                    <a:pt x="116" y="887"/>
                  </a:moveTo>
                  <a:lnTo>
                    <a:pt x="115" y="892"/>
                  </a:lnTo>
                  <a:lnTo>
                    <a:pt x="112" y="899"/>
                  </a:lnTo>
                  <a:lnTo>
                    <a:pt x="111" y="908"/>
                  </a:lnTo>
                  <a:lnTo>
                    <a:pt x="111" y="915"/>
                  </a:lnTo>
                  <a:lnTo>
                    <a:pt x="112" y="926"/>
                  </a:lnTo>
                  <a:lnTo>
                    <a:pt x="115" y="935"/>
                  </a:lnTo>
                  <a:lnTo>
                    <a:pt x="116" y="936"/>
                  </a:lnTo>
                  <a:lnTo>
                    <a:pt x="117" y="935"/>
                  </a:lnTo>
                  <a:lnTo>
                    <a:pt x="117" y="933"/>
                  </a:lnTo>
                  <a:lnTo>
                    <a:pt x="118" y="931"/>
                  </a:lnTo>
                  <a:lnTo>
                    <a:pt x="118" y="921"/>
                  </a:lnTo>
                  <a:lnTo>
                    <a:pt x="117" y="910"/>
                  </a:lnTo>
                  <a:lnTo>
                    <a:pt x="117" y="900"/>
                  </a:lnTo>
                  <a:lnTo>
                    <a:pt x="116" y="890"/>
                  </a:lnTo>
                  <a:lnTo>
                    <a:pt x="116" y="887"/>
                  </a:lnTo>
                  <a:close/>
                  <a:moveTo>
                    <a:pt x="383" y="632"/>
                  </a:moveTo>
                  <a:lnTo>
                    <a:pt x="388" y="633"/>
                  </a:lnTo>
                  <a:lnTo>
                    <a:pt x="395" y="635"/>
                  </a:lnTo>
                  <a:lnTo>
                    <a:pt x="383" y="632"/>
                  </a:lnTo>
                  <a:close/>
                  <a:moveTo>
                    <a:pt x="245" y="0"/>
                  </a:moveTo>
                  <a:lnTo>
                    <a:pt x="243" y="1"/>
                  </a:lnTo>
                  <a:lnTo>
                    <a:pt x="243" y="3"/>
                  </a:lnTo>
                  <a:lnTo>
                    <a:pt x="241" y="8"/>
                  </a:lnTo>
                  <a:lnTo>
                    <a:pt x="240" y="11"/>
                  </a:lnTo>
                  <a:lnTo>
                    <a:pt x="239" y="14"/>
                  </a:lnTo>
                  <a:lnTo>
                    <a:pt x="238" y="22"/>
                  </a:lnTo>
                  <a:lnTo>
                    <a:pt x="239" y="33"/>
                  </a:lnTo>
                  <a:lnTo>
                    <a:pt x="241" y="46"/>
                  </a:lnTo>
                  <a:lnTo>
                    <a:pt x="243" y="58"/>
                  </a:lnTo>
                  <a:lnTo>
                    <a:pt x="248" y="72"/>
                  </a:lnTo>
                  <a:lnTo>
                    <a:pt x="253" y="83"/>
                  </a:lnTo>
                  <a:lnTo>
                    <a:pt x="279" y="164"/>
                  </a:lnTo>
                  <a:lnTo>
                    <a:pt x="285" y="183"/>
                  </a:lnTo>
                  <a:lnTo>
                    <a:pt x="292" y="205"/>
                  </a:lnTo>
                  <a:lnTo>
                    <a:pt x="299" y="231"/>
                  </a:lnTo>
                  <a:lnTo>
                    <a:pt x="313" y="280"/>
                  </a:lnTo>
                  <a:lnTo>
                    <a:pt x="319" y="302"/>
                  </a:lnTo>
                  <a:lnTo>
                    <a:pt x="325" y="321"/>
                  </a:lnTo>
                  <a:lnTo>
                    <a:pt x="328" y="333"/>
                  </a:lnTo>
                  <a:lnTo>
                    <a:pt x="334" y="354"/>
                  </a:lnTo>
                  <a:lnTo>
                    <a:pt x="336" y="373"/>
                  </a:lnTo>
                  <a:lnTo>
                    <a:pt x="337" y="389"/>
                  </a:lnTo>
                  <a:lnTo>
                    <a:pt x="335" y="407"/>
                  </a:lnTo>
                  <a:lnTo>
                    <a:pt x="333" y="416"/>
                  </a:lnTo>
                  <a:lnTo>
                    <a:pt x="329" y="431"/>
                  </a:lnTo>
                  <a:lnTo>
                    <a:pt x="326" y="452"/>
                  </a:lnTo>
                  <a:lnTo>
                    <a:pt x="320" y="475"/>
                  </a:lnTo>
                  <a:lnTo>
                    <a:pt x="308" y="531"/>
                  </a:lnTo>
                  <a:lnTo>
                    <a:pt x="303" y="560"/>
                  </a:lnTo>
                  <a:lnTo>
                    <a:pt x="297" y="587"/>
                  </a:lnTo>
                  <a:lnTo>
                    <a:pt x="291" y="612"/>
                  </a:lnTo>
                  <a:lnTo>
                    <a:pt x="313" y="617"/>
                  </a:lnTo>
                  <a:lnTo>
                    <a:pt x="336" y="623"/>
                  </a:lnTo>
                  <a:lnTo>
                    <a:pt x="359" y="628"/>
                  </a:lnTo>
                  <a:lnTo>
                    <a:pt x="362" y="625"/>
                  </a:lnTo>
                  <a:lnTo>
                    <a:pt x="369" y="625"/>
                  </a:lnTo>
                  <a:lnTo>
                    <a:pt x="387" y="626"/>
                  </a:lnTo>
                  <a:lnTo>
                    <a:pt x="380" y="619"/>
                  </a:lnTo>
                  <a:lnTo>
                    <a:pt x="374" y="615"/>
                  </a:lnTo>
                  <a:lnTo>
                    <a:pt x="370" y="611"/>
                  </a:lnTo>
                  <a:lnTo>
                    <a:pt x="369" y="609"/>
                  </a:lnTo>
                  <a:lnTo>
                    <a:pt x="367" y="604"/>
                  </a:lnTo>
                  <a:lnTo>
                    <a:pt x="366" y="594"/>
                  </a:lnTo>
                  <a:lnTo>
                    <a:pt x="365" y="578"/>
                  </a:lnTo>
                  <a:lnTo>
                    <a:pt x="363" y="559"/>
                  </a:lnTo>
                  <a:lnTo>
                    <a:pt x="360" y="537"/>
                  </a:lnTo>
                  <a:lnTo>
                    <a:pt x="359" y="515"/>
                  </a:lnTo>
                  <a:lnTo>
                    <a:pt x="356" y="492"/>
                  </a:lnTo>
                  <a:lnTo>
                    <a:pt x="354" y="469"/>
                  </a:lnTo>
                  <a:lnTo>
                    <a:pt x="352" y="450"/>
                  </a:lnTo>
                  <a:lnTo>
                    <a:pt x="350" y="433"/>
                  </a:lnTo>
                  <a:lnTo>
                    <a:pt x="348" y="415"/>
                  </a:lnTo>
                  <a:lnTo>
                    <a:pt x="345" y="393"/>
                  </a:lnTo>
                  <a:lnTo>
                    <a:pt x="342" y="368"/>
                  </a:lnTo>
                  <a:lnTo>
                    <a:pt x="335" y="317"/>
                  </a:lnTo>
                  <a:lnTo>
                    <a:pt x="332" y="294"/>
                  </a:lnTo>
                  <a:lnTo>
                    <a:pt x="328" y="273"/>
                  </a:lnTo>
                  <a:lnTo>
                    <a:pt x="326" y="257"/>
                  </a:lnTo>
                  <a:lnTo>
                    <a:pt x="325" y="246"/>
                  </a:lnTo>
                  <a:lnTo>
                    <a:pt x="321" y="229"/>
                  </a:lnTo>
                  <a:lnTo>
                    <a:pt x="319" y="215"/>
                  </a:lnTo>
                  <a:lnTo>
                    <a:pt x="319" y="200"/>
                  </a:lnTo>
                  <a:lnTo>
                    <a:pt x="320" y="183"/>
                  </a:lnTo>
                  <a:lnTo>
                    <a:pt x="321" y="172"/>
                  </a:lnTo>
                  <a:lnTo>
                    <a:pt x="323" y="164"/>
                  </a:lnTo>
                  <a:lnTo>
                    <a:pt x="326" y="150"/>
                  </a:lnTo>
                  <a:lnTo>
                    <a:pt x="327" y="138"/>
                  </a:lnTo>
                  <a:lnTo>
                    <a:pt x="328" y="127"/>
                  </a:lnTo>
                  <a:lnTo>
                    <a:pt x="329" y="118"/>
                  </a:lnTo>
                  <a:lnTo>
                    <a:pt x="329" y="115"/>
                  </a:lnTo>
                  <a:lnTo>
                    <a:pt x="341" y="82"/>
                  </a:lnTo>
                  <a:lnTo>
                    <a:pt x="349" y="82"/>
                  </a:lnTo>
                  <a:lnTo>
                    <a:pt x="356" y="84"/>
                  </a:lnTo>
                  <a:lnTo>
                    <a:pt x="358" y="87"/>
                  </a:lnTo>
                  <a:lnTo>
                    <a:pt x="363" y="97"/>
                  </a:lnTo>
                  <a:lnTo>
                    <a:pt x="364" y="105"/>
                  </a:lnTo>
                  <a:lnTo>
                    <a:pt x="362" y="114"/>
                  </a:lnTo>
                  <a:lnTo>
                    <a:pt x="358" y="121"/>
                  </a:lnTo>
                  <a:lnTo>
                    <a:pt x="355" y="126"/>
                  </a:lnTo>
                  <a:lnTo>
                    <a:pt x="355" y="132"/>
                  </a:lnTo>
                  <a:lnTo>
                    <a:pt x="358" y="146"/>
                  </a:lnTo>
                  <a:lnTo>
                    <a:pt x="364" y="160"/>
                  </a:lnTo>
                  <a:lnTo>
                    <a:pt x="369" y="172"/>
                  </a:lnTo>
                  <a:lnTo>
                    <a:pt x="372" y="177"/>
                  </a:lnTo>
                  <a:lnTo>
                    <a:pt x="377" y="187"/>
                  </a:lnTo>
                  <a:lnTo>
                    <a:pt x="384" y="200"/>
                  </a:lnTo>
                  <a:lnTo>
                    <a:pt x="392" y="215"/>
                  </a:lnTo>
                  <a:lnTo>
                    <a:pt x="399" y="230"/>
                  </a:lnTo>
                  <a:lnTo>
                    <a:pt x="407" y="245"/>
                  </a:lnTo>
                  <a:lnTo>
                    <a:pt x="413" y="260"/>
                  </a:lnTo>
                  <a:lnTo>
                    <a:pt x="416" y="272"/>
                  </a:lnTo>
                  <a:lnTo>
                    <a:pt x="420" y="287"/>
                  </a:lnTo>
                  <a:lnTo>
                    <a:pt x="424" y="307"/>
                  </a:lnTo>
                  <a:lnTo>
                    <a:pt x="436" y="355"/>
                  </a:lnTo>
                  <a:lnTo>
                    <a:pt x="440" y="381"/>
                  </a:lnTo>
                  <a:lnTo>
                    <a:pt x="445" y="403"/>
                  </a:lnTo>
                  <a:lnTo>
                    <a:pt x="447" y="422"/>
                  </a:lnTo>
                  <a:lnTo>
                    <a:pt x="450" y="436"/>
                  </a:lnTo>
                  <a:lnTo>
                    <a:pt x="452" y="454"/>
                  </a:lnTo>
                  <a:lnTo>
                    <a:pt x="454" y="474"/>
                  </a:lnTo>
                  <a:lnTo>
                    <a:pt x="458" y="496"/>
                  </a:lnTo>
                  <a:lnTo>
                    <a:pt x="460" y="517"/>
                  </a:lnTo>
                  <a:lnTo>
                    <a:pt x="462" y="537"/>
                  </a:lnTo>
                  <a:lnTo>
                    <a:pt x="464" y="553"/>
                  </a:lnTo>
                  <a:lnTo>
                    <a:pt x="465" y="566"/>
                  </a:lnTo>
                  <a:lnTo>
                    <a:pt x="465" y="595"/>
                  </a:lnTo>
                  <a:lnTo>
                    <a:pt x="461" y="607"/>
                  </a:lnTo>
                  <a:lnTo>
                    <a:pt x="458" y="615"/>
                  </a:lnTo>
                  <a:lnTo>
                    <a:pt x="452" y="625"/>
                  </a:lnTo>
                  <a:lnTo>
                    <a:pt x="445" y="637"/>
                  </a:lnTo>
                  <a:lnTo>
                    <a:pt x="490" y="637"/>
                  </a:lnTo>
                  <a:lnTo>
                    <a:pt x="494" y="636"/>
                  </a:lnTo>
                  <a:lnTo>
                    <a:pt x="497" y="633"/>
                  </a:lnTo>
                  <a:lnTo>
                    <a:pt x="500" y="632"/>
                  </a:lnTo>
                  <a:lnTo>
                    <a:pt x="503" y="623"/>
                  </a:lnTo>
                  <a:lnTo>
                    <a:pt x="507" y="616"/>
                  </a:lnTo>
                  <a:lnTo>
                    <a:pt x="507" y="608"/>
                  </a:lnTo>
                  <a:lnTo>
                    <a:pt x="505" y="602"/>
                  </a:lnTo>
                  <a:lnTo>
                    <a:pt x="502" y="590"/>
                  </a:lnTo>
                  <a:lnTo>
                    <a:pt x="498" y="575"/>
                  </a:lnTo>
                  <a:lnTo>
                    <a:pt x="495" y="555"/>
                  </a:lnTo>
                  <a:lnTo>
                    <a:pt x="490" y="533"/>
                  </a:lnTo>
                  <a:lnTo>
                    <a:pt x="485" y="510"/>
                  </a:lnTo>
                  <a:lnTo>
                    <a:pt x="480" y="487"/>
                  </a:lnTo>
                  <a:lnTo>
                    <a:pt x="474" y="464"/>
                  </a:lnTo>
                  <a:lnTo>
                    <a:pt x="469" y="441"/>
                  </a:lnTo>
                  <a:lnTo>
                    <a:pt x="466" y="423"/>
                  </a:lnTo>
                  <a:lnTo>
                    <a:pt x="462" y="408"/>
                  </a:lnTo>
                  <a:lnTo>
                    <a:pt x="460" y="397"/>
                  </a:lnTo>
                  <a:lnTo>
                    <a:pt x="458" y="385"/>
                  </a:lnTo>
                  <a:lnTo>
                    <a:pt x="454" y="366"/>
                  </a:lnTo>
                  <a:lnTo>
                    <a:pt x="451" y="341"/>
                  </a:lnTo>
                  <a:lnTo>
                    <a:pt x="447" y="316"/>
                  </a:lnTo>
                  <a:lnTo>
                    <a:pt x="444" y="288"/>
                  </a:lnTo>
                  <a:lnTo>
                    <a:pt x="440" y="261"/>
                  </a:lnTo>
                  <a:lnTo>
                    <a:pt x="437" y="236"/>
                  </a:lnTo>
                  <a:lnTo>
                    <a:pt x="435" y="214"/>
                  </a:lnTo>
                  <a:lnTo>
                    <a:pt x="432" y="197"/>
                  </a:lnTo>
                  <a:lnTo>
                    <a:pt x="431" y="187"/>
                  </a:lnTo>
                  <a:lnTo>
                    <a:pt x="429" y="176"/>
                  </a:lnTo>
                  <a:lnTo>
                    <a:pt x="427" y="161"/>
                  </a:lnTo>
                  <a:lnTo>
                    <a:pt x="422" y="144"/>
                  </a:lnTo>
                  <a:lnTo>
                    <a:pt x="417" y="125"/>
                  </a:lnTo>
                  <a:lnTo>
                    <a:pt x="414" y="107"/>
                  </a:lnTo>
                  <a:lnTo>
                    <a:pt x="409" y="89"/>
                  </a:lnTo>
                  <a:lnTo>
                    <a:pt x="406" y="76"/>
                  </a:lnTo>
                  <a:lnTo>
                    <a:pt x="403" y="67"/>
                  </a:lnTo>
                  <a:lnTo>
                    <a:pt x="402" y="64"/>
                  </a:lnTo>
                  <a:lnTo>
                    <a:pt x="401" y="57"/>
                  </a:lnTo>
                  <a:lnTo>
                    <a:pt x="399" y="46"/>
                  </a:lnTo>
                  <a:lnTo>
                    <a:pt x="396" y="38"/>
                  </a:lnTo>
                  <a:lnTo>
                    <a:pt x="395" y="32"/>
                  </a:lnTo>
                  <a:lnTo>
                    <a:pt x="396" y="31"/>
                  </a:lnTo>
                  <a:lnTo>
                    <a:pt x="400" y="32"/>
                  </a:lnTo>
                  <a:lnTo>
                    <a:pt x="416" y="40"/>
                  </a:lnTo>
                  <a:lnTo>
                    <a:pt x="427" y="45"/>
                  </a:lnTo>
                  <a:lnTo>
                    <a:pt x="437" y="48"/>
                  </a:lnTo>
                  <a:lnTo>
                    <a:pt x="452" y="54"/>
                  </a:lnTo>
                  <a:lnTo>
                    <a:pt x="469" y="60"/>
                  </a:lnTo>
                  <a:lnTo>
                    <a:pt x="488" y="67"/>
                  </a:lnTo>
                  <a:lnTo>
                    <a:pt x="507" y="73"/>
                  </a:lnTo>
                  <a:lnTo>
                    <a:pt x="520" y="79"/>
                  </a:lnTo>
                  <a:lnTo>
                    <a:pt x="531" y="83"/>
                  </a:lnTo>
                  <a:lnTo>
                    <a:pt x="540" y="91"/>
                  </a:lnTo>
                  <a:lnTo>
                    <a:pt x="545" y="101"/>
                  </a:lnTo>
                  <a:lnTo>
                    <a:pt x="547" y="112"/>
                  </a:lnTo>
                  <a:lnTo>
                    <a:pt x="548" y="126"/>
                  </a:lnTo>
                  <a:lnTo>
                    <a:pt x="549" y="136"/>
                  </a:lnTo>
                  <a:lnTo>
                    <a:pt x="552" y="151"/>
                  </a:lnTo>
                  <a:lnTo>
                    <a:pt x="554" y="169"/>
                  </a:lnTo>
                  <a:lnTo>
                    <a:pt x="558" y="193"/>
                  </a:lnTo>
                  <a:lnTo>
                    <a:pt x="560" y="218"/>
                  </a:lnTo>
                  <a:lnTo>
                    <a:pt x="563" y="244"/>
                  </a:lnTo>
                  <a:lnTo>
                    <a:pt x="567" y="271"/>
                  </a:lnTo>
                  <a:lnTo>
                    <a:pt x="569" y="295"/>
                  </a:lnTo>
                  <a:lnTo>
                    <a:pt x="573" y="317"/>
                  </a:lnTo>
                  <a:lnTo>
                    <a:pt x="575" y="336"/>
                  </a:lnTo>
                  <a:lnTo>
                    <a:pt x="576" y="348"/>
                  </a:lnTo>
                  <a:lnTo>
                    <a:pt x="578" y="365"/>
                  </a:lnTo>
                  <a:lnTo>
                    <a:pt x="581" y="385"/>
                  </a:lnTo>
                  <a:lnTo>
                    <a:pt x="583" y="407"/>
                  </a:lnTo>
                  <a:lnTo>
                    <a:pt x="585" y="428"/>
                  </a:lnTo>
                  <a:lnTo>
                    <a:pt x="588" y="446"/>
                  </a:lnTo>
                  <a:lnTo>
                    <a:pt x="590" y="462"/>
                  </a:lnTo>
                  <a:lnTo>
                    <a:pt x="591" y="474"/>
                  </a:lnTo>
                  <a:lnTo>
                    <a:pt x="592" y="480"/>
                  </a:lnTo>
                  <a:lnTo>
                    <a:pt x="592" y="493"/>
                  </a:lnTo>
                  <a:lnTo>
                    <a:pt x="590" y="503"/>
                  </a:lnTo>
                  <a:lnTo>
                    <a:pt x="589" y="514"/>
                  </a:lnTo>
                  <a:lnTo>
                    <a:pt x="588" y="522"/>
                  </a:lnTo>
                  <a:lnTo>
                    <a:pt x="588" y="531"/>
                  </a:lnTo>
                  <a:lnTo>
                    <a:pt x="587" y="547"/>
                  </a:lnTo>
                  <a:lnTo>
                    <a:pt x="587" y="566"/>
                  </a:lnTo>
                  <a:lnTo>
                    <a:pt x="585" y="586"/>
                  </a:lnTo>
                  <a:lnTo>
                    <a:pt x="585" y="603"/>
                  </a:lnTo>
                  <a:lnTo>
                    <a:pt x="584" y="617"/>
                  </a:lnTo>
                  <a:lnTo>
                    <a:pt x="581" y="637"/>
                  </a:lnTo>
                  <a:lnTo>
                    <a:pt x="578" y="652"/>
                  </a:lnTo>
                  <a:lnTo>
                    <a:pt x="578" y="673"/>
                  </a:lnTo>
                  <a:lnTo>
                    <a:pt x="580" y="686"/>
                  </a:lnTo>
                  <a:lnTo>
                    <a:pt x="580" y="746"/>
                  </a:lnTo>
                  <a:lnTo>
                    <a:pt x="577" y="751"/>
                  </a:lnTo>
                  <a:lnTo>
                    <a:pt x="576" y="752"/>
                  </a:lnTo>
                  <a:lnTo>
                    <a:pt x="574" y="752"/>
                  </a:lnTo>
                  <a:lnTo>
                    <a:pt x="577" y="762"/>
                  </a:lnTo>
                  <a:lnTo>
                    <a:pt x="578" y="772"/>
                  </a:lnTo>
                  <a:lnTo>
                    <a:pt x="577" y="783"/>
                  </a:lnTo>
                  <a:lnTo>
                    <a:pt x="575" y="797"/>
                  </a:lnTo>
                  <a:lnTo>
                    <a:pt x="574" y="811"/>
                  </a:lnTo>
                  <a:lnTo>
                    <a:pt x="573" y="824"/>
                  </a:lnTo>
                  <a:lnTo>
                    <a:pt x="573" y="846"/>
                  </a:lnTo>
                  <a:lnTo>
                    <a:pt x="571" y="872"/>
                  </a:lnTo>
                  <a:lnTo>
                    <a:pt x="570" y="902"/>
                  </a:lnTo>
                  <a:lnTo>
                    <a:pt x="566" y="931"/>
                  </a:lnTo>
                  <a:lnTo>
                    <a:pt x="559" y="958"/>
                  </a:lnTo>
                  <a:lnTo>
                    <a:pt x="552" y="982"/>
                  </a:lnTo>
                  <a:lnTo>
                    <a:pt x="548" y="992"/>
                  </a:lnTo>
                  <a:lnTo>
                    <a:pt x="545" y="1006"/>
                  </a:lnTo>
                  <a:lnTo>
                    <a:pt x="539" y="1024"/>
                  </a:lnTo>
                  <a:lnTo>
                    <a:pt x="533" y="1045"/>
                  </a:lnTo>
                  <a:lnTo>
                    <a:pt x="527" y="1067"/>
                  </a:lnTo>
                  <a:lnTo>
                    <a:pt x="520" y="1089"/>
                  </a:lnTo>
                  <a:lnTo>
                    <a:pt x="515" y="1111"/>
                  </a:lnTo>
                  <a:lnTo>
                    <a:pt x="509" y="1131"/>
                  </a:lnTo>
                  <a:lnTo>
                    <a:pt x="504" y="1147"/>
                  </a:lnTo>
                  <a:lnTo>
                    <a:pt x="501" y="1159"/>
                  </a:lnTo>
                  <a:lnTo>
                    <a:pt x="498" y="1166"/>
                  </a:lnTo>
                  <a:lnTo>
                    <a:pt x="496" y="1175"/>
                  </a:lnTo>
                  <a:lnTo>
                    <a:pt x="496" y="1184"/>
                  </a:lnTo>
                  <a:lnTo>
                    <a:pt x="495" y="1192"/>
                  </a:lnTo>
                  <a:lnTo>
                    <a:pt x="491" y="1197"/>
                  </a:lnTo>
                  <a:lnTo>
                    <a:pt x="487" y="1203"/>
                  </a:lnTo>
                  <a:lnTo>
                    <a:pt x="482" y="1214"/>
                  </a:lnTo>
                  <a:lnTo>
                    <a:pt x="476" y="1227"/>
                  </a:lnTo>
                  <a:lnTo>
                    <a:pt x="473" y="1239"/>
                  </a:lnTo>
                  <a:lnTo>
                    <a:pt x="471" y="1249"/>
                  </a:lnTo>
                  <a:lnTo>
                    <a:pt x="464" y="1272"/>
                  </a:lnTo>
                  <a:lnTo>
                    <a:pt x="459" y="1282"/>
                  </a:lnTo>
                  <a:lnTo>
                    <a:pt x="454" y="1289"/>
                  </a:lnTo>
                  <a:lnTo>
                    <a:pt x="451" y="1296"/>
                  </a:lnTo>
                  <a:lnTo>
                    <a:pt x="450" y="1304"/>
                  </a:lnTo>
                  <a:lnTo>
                    <a:pt x="450" y="1315"/>
                  </a:lnTo>
                  <a:lnTo>
                    <a:pt x="449" y="1322"/>
                  </a:lnTo>
                  <a:lnTo>
                    <a:pt x="447" y="1328"/>
                  </a:lnTo>
                  <a:lnTo>
                    <a:pt x="447" y="1330"/>
                  </a:lnTo>
                  <a:lnTo>
                    <a:pt x="445" y="1338"/>
                  </a:lnTo>
                  <a:lnTo>
                    <a:pt x="442" y="1351"/>
                  </a:lnTo>
                  <a:lnTo>
                    <a:pt x="437" y="1365"/>
                  </a:lnTo>
                  <a:lnTo>
                    <a:pt x="432" y="1381"/>
                  </a:lnTo>
                  <a:lnTo>
                    <a:pt x="427" y="1396"/>
                  </a:lnTo>
                  <a:lnTo>
                    <a:pt x="422" y="1410"/>
                  </a:lnTo>
                  <a:lnTo>
                    <a:pt x="417" y="1421"/>
                  </a:lnTo>
                  <a:lnTo>
                    <a:pt x="411" y="1436"/>
                  </a:lnTo>
                  <a:lnTo>
                    <a:pt x="405" y="1452"/>
                  </a:lnTo>
                  <a:lnTo>
                    <a:pt x="398" y="1471"/>
                  </a:lnTo>
                  <a:lnTo>
                    <a:pt x="389" y="1489"/>
                  </a:lnTo>
                  <a:lnTo>
                    <a:pt x="384" y="1507"/>
                  </a:lnTo>
                  <a:lnTo>
                    <a:pt x="378" y="1521"/>
                  </a:lnTo>
                  <a:lnTo>
                    <a:pt x="373" y="1531"/>
                  </a:lnTo>
                  <a:lnTo>
                    <a:pt x="372" y="1537"/>
                  </a:lnTo>
                  <a:lnTo>
                    <a:pt x="372" y="1543"/>
                  </a:lnTo>
                  <a:lnTo>
                    <a:pt x="373" y="1553"/>
                  </a:lnTo>
                  <a:lnTo>
                    <a:pt x="376" y="1566"/>
                  </a:lnTo>
                  <a:lnTo>
                    <a:pt x="378" y="1581"/>
                  </a:lnTo>
                  <a:lnTo>
                    <a:pt x="381" y="1596"/>
                  </a:lnTo>
                  <a:lnTo>
                    <a:pt x="384" y="1610"/>
                  </a:lnTo>
                  <a:lnTo>
                    <a:pt x="386" y="1622"/>
                  </a:lnTo>
                  <a:lnTo>
                    <a:pt x="388" y="1629"/>
                  </a:lnTo>
                  <a:lnTo>
                    <a:pt x="389" y="1637"/>
                  </a:lnTo>
                  <a:lnTo>
                    <a:pt x="391" y="1649"/>
                  </a:lnTo>
                  <a:lnTo>
                    <a:pt x="389" y="1664"/>
                  </a:lnTo>
                  <a:lnTo>
                    <a:pt x="389" y="1686"/>
                  </a:lnTo>
                  <a:lnTo>
                    <a:pt x="388" y="1705"/>
                  </a:lnTo>
                  <a:lnTo>
                    <a:pt x="386" y="1727"/>
                  </a:lnTo>
                  <a:lnTo>
                    <a:pt x="384" y="1748"/>
                  </a:lnTo>
                  <a:lnTo>
                    <a:pt x="380" y="1767"/>
                  </a:lnTo>
                  <a:lnTo>
                    <a:pt x="377" y="1782"/>
                  </a:lnTo>
                  <a:lnTo>
                    <a:pt x="372" y="1792"/>
                  </a:lnTo>
                  <a:lnTo>
                    <a:pt x="367" y="1796"/>
                  </a:lnTo>
                  <a:lnTo>
                    <a:pt x="363" y="1796"/>
                  </a:lnTo>
                  <a:lnTo>
                    <a:pt x="351" y="1785"/>
                  </a:lnTo>
                  <a:lnTo>
                    <a:pt x="355" y="1795"/>
                  </a:lnTo>
                  <a:lnTo>
                    <a:pt x="357" y="1805"/>
                  </a:lnTo>
                  <a:lnTo>
                    <a:pt x="358" y="1810"/>
                  </a:lnTo>
                  <a:lnTo>
                    <a:pt x="360" y="1817"/>
                  </a:lnTo>
                  <a:lnTo>
                    <a:pt x="365" y="1827"/>
                  </a:lnTo>
                  <a:lnTo>
                    <a:pt x="370" y="1838"/>
                  </a:lnTo>
                  <a:lnTo>
                    <a:pt x="373" y="1849"/>
                  </a:lnTo>
                  <a:lnTo>
                    <a:pt x="377" y="1858"/>
                  </a:lnTo>
                  <a:lnTo>
                    <a:pt x="380" y="1870"/>
                  </a:lnTo>
                  <a:lnTo>
                    <a:pt x="380" y="1878"/>
                  </a:lnTo>
                  <a:lnTo>
                    <a:pt x="378" y="1882"/>
                  </a:lnTo>
                  <a:lnTo>
                    <a:pt x="373" y="1886"/>
                  </a:lnTo>
                  <a:lnTo>
                    <a:pt x="367" y="1888"/>
                  </a:lnTo>
                  <a:lnTo>
                    <a:pt x="358" y="1891"/>
                  </a:lnTo>
                  <a:lnTo>
                    <a:pt x="344" y="1892"/>
                  </a:lnTo>
                  <a:lnTo>
                    <a:pt x="293" y="1892"/>
                  </a:lnTo>
                  <a:lnTo>
                    <a:pt x="285" y="1891"/>
                  </a:lnTo>
                  <a:lnTo>
                    <a:pt x="279" y="1888"/>
                  </a:lnTo>
                  <a:lnTo>
                    <a:pt x="272" y="1884"/>
                  </a:lnTo>
                  <a:lnTo>
                    <a:pt x="265" y="1878"/>
                  </a:lnTo>
                  <a:lnTo>
                    <a:pt x="258" y="1870"/>
                  </a:lnTo>
                  <a:lnTo>
                    <a:pt x="255" y="1860"/>
                  </a:lnTo>
                  <a:lnTo>
                    <a:pt x="254" y="1850"/>
                  </a:lnTo>
                  <a:lnTo>
                    <a:pt x="255" y="1838"/>
                  </a:lnTo>
                  <a:lnTo>
                    <a:pt x="256" y="1829"/>
                  </a:lnTo>
                  <a:lnTo>
                    <a:pt x="258" y="1823"/>
                  </a:lnTo>
                  <a:lnTo>
                    <a:pt x="262" y="1814"/>
                  </a:lnTo>
                  <a:lnTo>
                    <a:pt x="267" y="1788"/>
                  </a:lnTo>
                  <a:lnTo>
                    <a:pt x="267" y="1785"/>
                  </a:lnTo>
                  <a:lnTo>
                    <a:pt x="268" y="1781"/>
                  </a:lnTo>
                  <a:lnTo>
                    <a:pt x="268" y="1778"/>
                  </a:lnTo>
                  <a:lnTo>
                    <a:pt x="269" y="1773"/>
                  </a:lnTo>
                  <a:lnTo>
                    <a:pt x="267" y="1772"/>
                  </a:lnTo>
                  <a:lnTo>
                    <a:pt x="267" y="1734"/>
                  </a:lnTo>
                  <a:lnTo>
                    <a:pt x="268" y="1725"/>
                  </a:lnTo>
                  <a:lnTo>
                    <a:pt x="261" y="1719"/>
                  </a:lnTo>
                  <a:lnTo>
                    <a:pt x="258" y="1714"/>
                  </a:lnTo>
                  <a:lnTo>
                    <a:pt x="255" y="1705"/>
                  </a:lnTo>
                  <a:lnTo>
                    <a:pt x="253" y="1693"/>
                  </a:lnTo>
                  <a:lnTo>
                    <a:pt x="250" y="1680"/>
                  </a:lnTo>
                  <a:lnTo>
                    <a:pt x="249" y="1670"/>
                  </a:lnTo>
                  <a:lnTo>
                    <a:pt x="250" y="1662"/>
                  </a:lnTo>
                  <a:lnTo>
                    <a:pt x="253" y="1651"/>
                  </a:lnTo>
                  <a:lnTo>
                    <a:pt x="255" y="1639"/>
                  </a:lnTo>
                  <a:lnTo>
                    <a:pt x="248" y="1627"/>
                  </a:lnTo>
                  <a:lnTo>
                    <a:pt x="243" y="1616"/>
                  </a:lnTo>
                  <a:lnTo>
                    <a:pt x="241" y="1609"/>
                  </a:lnTo>
                  <a:lnTo>
                    <a:pt x="236" y="1599"/>
                  </a:lnTo>
                  <a:lnTo>
                    <a:pt x="233" y="1585"/>
                  </a:lnTo>
                  <a:lnTo>
                    <a:pt x="228" y="1568"/>
                  </a:lnTo>
                  <a:lnTo>
                    <a:pt x="224" y="1553"/>
                  </a:lnTo>
                  <a:lnTo>
                    <a:pt x="220" y="1539"/>
                  </a:lnTo>
                  <a:lnTo>
                    <a:pt x="218" y="1528"/>
                  </a:lnTo>
                  <a:lnTo>
                    <a:pt x="217" y="1520"/>
                  </a:lnTo>
                  <a:lnTo>
                    <a:pt x="214" y="1500"/>
                  </a:lnTo>
                  <a:lnTo>
                    <a:pt x="211" y="1481"/>
                  </a:lnTo>
                  <a:lnTo>
                    <a:pt x="210" y="1473"/>
                  </a:lnTo>
                  <a:lnTo>
                    <a:pt x="210" y="1443"/>
                  </a:lnTo>
                  <a:lnTo>
                    <a:pt x="209" y="1424"/>
                  </a:lnTo>
                  <a:lnTo>
                    <a:pt x="209" y="1387"/>
                  </a:lnTo>
                  <a:lnTo>
                    <a:pt x="207" y="1371"/>
                  </a:lnTo>
                  <a:lnTo>
                    <a:pt x="206" y="1358"/>
                  </a:lnTo>
                  <a:lnTo>
                    <a:pt x="205" y="1338"/>
                  </a:lnTo>
                  <a:lnTo>
                    <a:pt x="203" y="1314"/>
                  </a:lnTo>
                  <a:lnTo>
                    <a:pt x="201" y="1285"/>
                  </a:lnTo>
                  <a:lnTo>
                    <a:pt x="198" y="1253"/>
                  </a:lnTo>
                  <a:lnTo>
                    <a:pt x="197" y="1222"/>
                  </a:lnTo>
                  <a:lnTo>
                    <a:pt x="195" y="1190"/>
                  </a:lnTo>
                  <a:lnTo>
                    <a:pt x="192" y="1161"/>
                  </a:lnTo>
                  <a:lnTo>
                    <a:pt x="190" y="1136"/>
                  </a:lnTo>
                  <a:lnTo>
                    <a:pt x="189" y="1115"/>
                  </a:lnTo>
                  <a:lnTo>
                    <a:pt x="188" y="1101"/>
                  </a:lnTo>
                  <a:lnTo>
                    <a:pt x="187" y="1085"/>
                  </a:lnTo>
                  <a:lnTo>
                    <a:pt x="184" y="1063"/>
                  </a:lnTo>
                  <a:lnTo>
                    <a:pt x="182" y="1038"/>
                  </a:lnTo>
                  <a:lnTo>
                    <a:pt x="178" y="1011"/>
                  </a:lnTo>
                  <a:lnTo>
                    <a:pt x="176" y="985"/>
                  </a:lnTo>
                  <a:lnTo>
                    <a:pt x="173" y="959"/>
                  </a:lnTo>
                  <a:lnTo>
                    <a:pt x="172" y="938"/>
                  </a:lnTo>
                  <a:lnTo>
                    <a:pt x="170" y="922"/>
                  </a:lnTo>
                  <a:lnTo>
                    <a:pt x="162" y="925"/>
                  </a:lnTo>
                  <a:lnTo>
                    <a:pt x="155" y="926"/>
                  </a:lnTo>
                  <a:lnTo>
                    <a:pt x="150" y="926"/>
                  </a:lnTo>
                  <a:lnTo>
                    <a:pt x="145" y="925"/>
                  </a:lnTo>
                  <a:lnTo>
                    <a:pt x="141" y="925"/>
                  </a:lnTo>
                  <a:lnTo>
                    <a:pt x="141" y="937"/>
                  </a:lnTo>
                  <a:lnTo>
                    <a:pt x="140" y="949"/>
                  </a:lnTo>
                  <a:lnTo>
                    <a:pt x="140" y="957"/>
                  </a:lnTo>
                  <a:lnTo>
                    <a:pt x="139" y="961"/>
                  </a:lnTo>
                  <a:lnTo>
                    <a:pt x="139" y="964"/>
                  </a:lnTo>
                  <a:lnTo>
                    <a:pt x="138" y="965"/>
                  </a:lnTo>
                  <a:lnTo>
                    <a:pt x="138" y="967"/>
                  </a:lnTo>
                  <a:lnTo>
                    <a:pt x="139" y="968"/>
                  </a:lnTo>
                  <a:lnTo>
                    <a:pt x="141" y="970"/>
                  </a:lnTo>
                  <a:lnTo>
                    <a:pt x="143" y="972"/>
                  </a:lnTo>
                  <a:lnTo>
                    <a:pt x="145" y="974"/>
                  </a:lnTo>
                  <a:lnTo>
                    <a:pt x="145" y="978"/>
                  </a:lnTo>
                  <a:lnTo>
                    <a:pt x="144" y="980"/>
                  </a:lnTo>
                  <a:lnTo>
                    <a:pt x="143" y="981"/>
                  </a:lnTo>
                  <a:lnTo>
                    <a:pt x="139" y="981"/>
                  </a:lnTo>
                  <a:lnTo>
                    <a:pt x="137" y="982"/>
                  </a:lnTo>
                  <a:lnTo>
                    <a:pt x="133" y="982"/>
                  </a:lnTo>
                  <a:lnTo>
                    <a:pt x="123" y="981"/>
                  </a:lnTo>
                  <a:lnTo>
                    <a:pt x="114" y="978"/>
                  </a:lnTo>
                  <a:lnTo>
                    <a:pt x="109" y="975"/>
                  </a:lnTo>
                  <a:lnTo>
                    <a:pt x="108" y="974"/>
                  </a:lnTo>
                  <a:lnTo>
                    <a:pt x="104" y="974"/>
                  </a:lnTo>
                  <a:lnTo>
                    <a:pt x="101" y="975"/>
                  </a:lnTo>
                  <a:lnTo>
                    <a:pt x="96" y="974"/>
                  </a:lnTo>
                  <a:lnTo>
                    <a:pt x="94" y="974"/>
                  </a:lnTo>
                  <a:lnTo>
                    <a:pt x="89" y="972"/>
                  </a:lnTo>
                  <a:lnTo>
                    <a:pt x="87" y="970"/>
                  </a:lnTo>
                  <a:lnTo>
                    <a:pt x="85" y="965"/>
                  </a:lnTo>
                  <a:lnTo>
                    <a:pt x="83" y="964"/>
                  </a:lnTo>
                  <a:lnTo>
                    <a:pt x="80" y="964"/>
                  </a:lnTo>
                  <a:lnTo>
                    <a:pt x="78" y="963"/>
                  </a:lnTo>
                  <a:lnTo>
                    <a:pt x="74" y="961"/>
                  </a:lnTo>
                  <a:lnTo>
                    <a:pt x="72" y="960"/>
                  </a:lnTo>
                  <a:lnTo>
                    <a:pt x="65" y="952"/>
                  </a:lnTo>
                  <a:lnTo>
                    <a:pt x="59" y="940"/>
                  </a:lnTo>
                  <a:lnTo>
                    <a:pt x="54" y="925"/>
                  </a:lnTo>
                  <a:lnTo>
                    <a:pt x="50" y="911"/>
                  </a:lnTo>
                  <a:lnTo>
                    <a:pt x="49" y="901"/>
                  </a:lnTo>
                  <a:lnTo>
                    <a:pt x="48" y="887"/>
                  </a:lnTo>
                  <a:lnTo>
                    <a:pt x="46" y="871"/>
                  </a:lnTo>
                  <a:lnTo>
                    <a:pt x="46" y="842"/>
                  </a:lnTo>
                  <a:lnTo>
                    <a:pt x="35" y="846"/>
                  </a:lnTo>
                  <a:lnTo>
                    <a:pt x="25" y="849"/>
                  </a:lnTo>
                  <a:lnTo>
                    <a:pt x="20" y="850"/>
                  </a:lnTo>
                  <a:lnTo>
                    <a:pt x="19" y="845"/>
                  </a:lnTo>
                  <a:lnTo>
                    <a:pt x="16" y="835"/>
                  </a:lnTo>
                  <a:lnTo>
                    <a:pt x="15" y="817"/>
                  </a:lnTo>
                  <a:lnTo>
                    <a:pt x="14" y="795"/>
                  </a:lnTo>
                  <a:lnTo>
                    <a:pt x="12" y="769"/>
                  </a:lnTo>
                  <a:lnTo>
                    <a:pt x="10" y="742"/>
                  </a:lnTo>
                  <a:lnTo>
                    <a:pt x="8" y="712"/>
                  </a:lnTo>
                  <a:lnTo>
                    <a:pt x="7" y="683"/>
                  </a:lnTo>
                  <a:lnTo>
                    <a:pt x="5" y="657"/>
                  </a:lnTo>
                  <a:lnTo>
                    <a:pt x="3" y="632"/>
                  </a:lnTo>
                  <a:lnTo>
                    <a:pt x="2" y="610"/>
                  </a:lnTo>
                  <a:lnTo>
                    <a:pt x="1" y="595"/>
                  </a:lnTo>
                  <a:lnTo>
                    <a:pt x="0" y="585"/>
                  </a:lnTo>
                  <a:lnTo>
                    <a:pt x="0" y="569"/>
                  </a:lnTo>
                  <a:lnTo>
                    <a:pt x="1" y="548"/>
                  </a:lnTo>
                  <a:lnTo>
                    <a:pt x="2" y="525"/>
                  </a:lnTo>
                  <a:lnTo>
                    <a:pt x="7" y="476"/>
                  </a:lnTo>
                  <a:lnTo>
                    <a:pt x="8" y="455"/>
                  </a:lnTo>
                  <a:lnTo>
                    <a:pt x="9" y="438"/>
                  </a:lnTo>
                  <a:lnTo>
                    <a:pt x="10" y="424"/>
                  </a:lnTo>
                  <a:lnTo>
                    <a:pt x="10" y="404"/>
                  </a:lnTo>
                  <a:lnTo>
                    <a:pt x="12" y="379"/>
                  </a:lnTo>
                  <a:lnTo>
                    <a:pt x="12" y="323"/>
                  </a:lnTo>
                  <a:lnTo>
                    <a:pt x="13" y="294"/>
                  </a:lnTo>
                  <a:lnTo>
                    <a:pt x="13" y="225"/>
                  </a:lnTo>
                  <a:lnTo>
                    <a:pt x="14" y="205"/>
                  </a:lnTo>
                  <a:lnTo>
                    <a:pt x="16" y="184"/>
                  </a:lnTo>
                  <a:lnTo>
                    <a:pt x="20" y="165"/>
                  </a:lnTo>
                  <a:lnTo>
                    <a:pt x="23" y="147"/>
                  </a:lnTo>
                  <a:lnTo>
                    <a:pt x="27" y="133"/>
                  </a:lnTo>
                  <a:lnTo>
                    <a:pt x="30" y="122"/>
                  </a:lnTo>
                  <a:lnTo>
                    <a:pt x="34" y="116"/>
                  </a:lnTo>
                  <a:lnTo>
                    <a:pt x="39" y="110"/>
                  </a:lnTo>
                  <a:lnTo>
                    <a:pt x="51" y="104"/>
                  </a:lnTo>
                  <a:lnTo>
                    <a:pt x="64" y="96"/>
                  </a:lnTo>
                  <a:lnTo>
                    <a:pt x="79" y="89"/>
                  </a:lnTo>
                  <a:lnTo>
                    <a:pt x="92" y="83"/>
                  </a:lnTo>
                  <a:lnTo>
                    <a:pt x="110" y="76"/>
                  </a:lnTo>
                  <a:lnTo>
                    <a:pt x="123" y="70"/>
                  </a:lnTo>
                  <a:lnTo>
                    <a:pt x="137" y="64"/>
                  </a:lnTo>
                  <a:lnTo>
                    <a:pt x="153" y="58"/>
                  </a:lnTo>
                  <a:lnTo>
                    <a:pt x="168" y="51"/>
                  </a:lnTo>
                  <a:lnTo>
                    <a:pt x="182" y="45"/>
                  </a:lnTo>
                  <a:lnTo>
                    <a:pt x="191" y="41"/>
                  </a:lnTo>
                  <a:lnTo>
                    <a:pt x="201" y="37"/>
                  </a:lnTo>
                  <a:lnTo>
                    <a:pt x="221" y="20"/>
                  </a:lnTo>
                  <a:lnTo>
                    <a:pt x="231" y="12"/>
                  </a:lnTo>
                  <a:lnTo>
                    <a:pt x="238" y="5"/>
                  </a:lnTo>
                  <a:lnTo>
                    <a:pt x="242" y="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94957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8"/>
          <p:cNvGrpSpPr>
            <a:grpSpLocks noChangeAspect="1"/>
          </p:cNvGrpSpPr>
          <p:nvPr/>
        </p:nvGrpSpPr>
        <p:grpSpPr bwMode="auto">
          <a:xfrm>
            <a:off x="266606" y="2827777"/>
            <a:ext cx="1285603" cy="3073416"/>
            <a:chOff x="4361" y="855"/>
            <a:chExt cx="919" cy="2197"/>
          </a:xfrm>
          <a:solidFill>
            <a:schemeClr val="bg2">
              <a:lumMod val="75000"/>
            </a:schemeClr>
          </a:solidFill>
        </p:grpSpPr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18122" y="2487743"/>
            <a:ext cx="3848669" cy="170598"/>
            <a:chOff x="1078173" y="3022977"/>
            <a:chExt cx="3848669" cy="170598"/>
          </a:xfrm>
        </p:grpSpPr>
        <p:sp>
          <p:nvSpPr>
            <p:cNvPr id="2" name="Rounded Rectangle 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160060" y="3074157"/>
              <a:ext cx="3430180" cy="10257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8122" y="3318658"/>
            <a:ext cx="3848669" cy="170598"/>
            <a:chOff x="1078173" y="3022977"/>
            <a:chExt cx="3848669" cy="170598"/>
          </a:xfrm>
        </p:grpSpPr>
        <p:sp>
          <p:nvSpPr>
            <p:cNvPr id="9" name="Rounded Rectangle 8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60060" y="3074157"/>
              <a:ext cx="3291840" cy="6823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18122" y="4166417"/>
            <a:ext cx="3848669" cy="170598"/>
            <a:chOff x="1078173" y="3022977"/>
            <a:chExt cx="3848669" cy="170598"/>
          </a:xfrm>
        </p:grpSpPr>
        <p:sp>
          <p:nvSpPr>
            <p:cNvPr id="12" name="Rounded Rectangle 1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60060" y="3074157"/>
              <a:ext cx="2103120" cy="6823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16256" y="3212324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22854" y="2372987"/>
            <a:ext cx="1183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8391" y="4051661"/>
            <a:ext cx="1252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Monetary</a:t>
            </a:r>
          </a:p>
        </p:txBody>
      </p:sp>
      <p:grpSp>
        <p:nvGrpSpPr>
          <p:cNvPr id="39" name="Group 11"/>
          <p:cNvGrpSpPr>
            <a:grpSpLocks noChangeAspect="1"/>
          </p:cNvGrpSpPr>
          <p:nvPr/>
        </p:nvGrpSpPr>
        <p:grpSpPr bwMode="auto">
          <a:xfrm>
            <a:off x="1681093" y="2845106"/>
            <a:ext cx="982338" cy="3073416"/>
            <a:chOff x="2681" y="545"/>
            <a:chExt cx="816" cy="2553"/>
          </a:xfrm>
          <a:solidFill>
            <a:schemeClr val="bg2">
              <a:lumMod val="75000"/>
            </a:schemeClr>
          </a:solidFill>
        </p:grpSpPr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24"/>
          <p:cNvGrpSpPr>
            <a:grpSpLocks noChangeAspect="1"/>
          </p:cNvGrpSpPr>
          <p:nvPr/>
        </p:nvGrpSpPr>
        <p:grpSpPr bwMode="auto">
          <a:xfrm>
            <a:off x="1251585" y="2845106"/>
            <a:ext cx="743213" cy="2983818"/>
            <a:chOff x="4369" y="343"/>
            <a:chExt cx="610" cy="2449"/>
          </a:xfrm>
          <a:solidFill>
            <a:schemeClr val="bg2">
              <a:lumMod val="75000"/>
            </a:schemeClr>
          </a:solidFill>
        </p:grpSpPr>
        <p:sp>
          <p:nvSpPr>
            <p:cNvPr id="45" name="Freeform 25"/>
            <p:cNvSpPr>
              <a:spLocks noEditPoints="1"/>
            </p:cNvSpPr>
            <p:nvPr/>
          </p:nvSpPr>
          <p:spPr bwMode="auto">
            <a:xfrm>
              <a:off x="4369" y="343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417280" y="1282614"/>
            <a:ext cx="462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Loyalists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16254" y="4840731"/>
            <a:ext cx="5350537" cy="491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“Enter Definition here”</a:t>
            </a:r>
          </a:p>
        </p:txBody>
      </p:sp>
      <p:grpSp>
        <p:nvGrpSpPr>
          <p:cNvPr id="38" name="Group 19">
            <a:extLst>
              <a:ext uri="{FF2B5EF4-FFF2-40B4-BE49-F238E27FC236}">
                <a16:creationId xmlns:a16="http://schemas.microsoft.com/office/drawing/2014/main" id="{B1C6F87B-1759-496E-A63D-FC5E30C9D727}"/>
              </a:ext>
            </a:extLst>
          </p:cNvPr>
          <p:cNvGrpSpPr/>
          <p:nvPr/>
        </p:nvGrpSpPr>
        <p:grpSpPr>
          <a:xfrm>
            <a:off x="2512392" y="2927432"/>
            <a:ext cx="836038" cy="2878013"/>
            <a:chOff x="2574925" y="258763"/>
            <a:chExt cx="1189038" cy="4567238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93F566C9-BBBE-4EE5-A231-3D39D0FC3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4925" y="909638"/>
              <a:ext cx="1189038" cy="3916363"/>
            </a:xfrm>
            <a:custGeom>
              <a:avLst/>
              <a:gdLst/>
              <a:ahLst/>
              <a:cxnLst>
                <a:cxn ang="0">
                  <a:pos x="643" y="1077"/>
                </a:cxn>
                <a:cxn ang="0">
                  <a:pos x="629" y="1136"/>
                </a:cxn>
                <a:cxn ang="0">
                  <a:pos x="619" y="1155"/>
                </a:cxn>
                <a:cxn ang="0">
                  <a:pos x="645" y="1091"/>
                </a:cxn>
                <a:cxn ang="0">
                  <a:pos x="583" y="585"/>
                </a:cxn>
                <a:cxn ang="0">
                  <a:pos x="593" y="773"/>
                </a:cxn>
                <a:cxn ang="0">
                  <a:pos x="605" y="702"/>
                </a:cxn>
                <a:cxn ang="0">
                  <a:pos x="608" y="514"/>
                </a:cxn>
                <a:cxn ang="0">
                  <a:pos x="268" y="57"/>
                </a:cxn>
                <a:cxn ang="0">
                  <a:pos x="240" y="257"/>
                </a:cxn>
                <a:cxn ang="0">
                  <a:pos x="211" y="544"/>
                </a:cxn>
                <a:cxn ang="0">
                  <a:pos x="188" y="674"/>
                </a:cxn>
                <a:cxn ang="0">
                  <a:pos x="300" y="696"/>
                </a:cxn>
                <a:cxn ang="0">
                  <a:pos x="421" y="705"/>
                </a:cxn>
                <a:cxn ang="0">
                  <a:pos x="440" y="498"/>
                </a:cxn>
                <a:cxn ang="0">
                  <a:pos x="482" y="324"/>
                </a:cxn>
                <a:cxn ang="0">
                  <a:pos x="526" y="124"/>
                </a:cxn>
                <a:cxn ang="0">
                  <a:pos x="531" y="18"/>
                </a:cxn>
                <a:cxn ang="0">
                  <a:pos x="732" y="99"/>
                </a:cxn>
                <a:cxn ang="0">
                  <a:pos x="739" y="183"/>
                </a:cxn>
                <a:cxn ang="0">
                  <a:pos x="746" y="661"/>
                </a:cxn>
                <a:cxn ang="0">
                  <a:pos x="737" y="834"/>
                </a:cxn>
                <a:cxn ang="0">
                  <a:pos x="717" y="951"/>
                </a:cxn>
                <a:cxn ang="0">
                  <a:pos x="687" y="1023"/>
                </a:cxn>
                <a:cxn ang="0">
                  <a:pos x="651" y="1165"/>
                </a:cxn>
                <a:cxn ang="0">
                  <a:pos x="599" y="1236"/>
                </a:cxn>
                <a:cxn ang="0">
                  <a:pos x="553" y="1277"/>
                </a:cxn>
                <a:cxn ang="0">
                  <a:pos x="506" y="1465"/>
                </a:cxn>
                <a:cxn ang="0">
                  <a:pos x="475" y="1597"/>
                </a:cxn>
                <a:cxn ang="0">
                  <a:pos x="470" y="1831"/>
                </a:cxn>
                <a:cxn ang="0">
                  <a:pos x="447" y="2032"/>
                </a:cxn>
                <a:cxn ang="0">
                  <a:pos x="439" y="2192"/>
                </a:cxn>
                <a:cxn ang="0">
                  <a:pos x="461" y="2247"/>
                </a:cxn>
                <a:cxn ang="0">
                  <a:pos x="498" y="2357"/>
                </a:cxn>
                <a:cxn ang="0">
                  <a:pos x="472" y="2458"/>
                </a:cxn>
                <a:cxn ang="0">
                  <a:pos x="383" y="2433"/>
                </a:cxn>
                <a:cxn ang="0">
                  <a:pos x="349" y="2415"/>
                </a:cxn>
                <a:cxn ang="0">
                  <a:pos x="250" y="2443"/>
                </a:cxn>
                <a:cxn ang="0">
                  <a:pos x="241" y="2376"/>
                </a:cxn>
                <a:cxn ang="0">
                  <a:pos x="274" y="2310"/>
                </a:cxn>
                <a:cxn ang="0">
                  <a:pos x="301" y="2212"/>
                </a:cxn>
                <a:cxn ang="0">
                  <a:pos x="265" y="2067"/>
                </a:cxn>
                <a:cxn ang="0">
                  <a:pos x="218" y="1831"/>
                </a:cxn>
                <a:cxn ang="0">
                  <a:pos x="203" y="1648"/>
                </a:cxn>
                <a:cxn ang="0">
                  <a:pos x="167" y="1519"/>
                </a:cxn>
                <a:cxn ang="0">
                  <a:pos x="138" y="1395"/>
                </a:cxn>
                <a:cxn ang="0">
                  <a:pos x="117" y="1261"/>
                </a:cxn>
                <a:cxn ang="0">
                  <a:pos x="84" y="1156"/>
                </a:cxn>
                <a:cxn ang="0">
                  <a:pos x="38" y="1120"/>
                </a:cxn>
                <a:cxn ang="0">
                  <a:pos x="55" y="953"/>
                </a:cxn>
                <a:cxn ang="0">
                  <a:pos x="38" y="868"/>
                </a:cxn>
                <a:cxn ang="0">
                  <a:pos x="7" y="677"/>
                </a:cxn>
                <a:cxn ang="0">
                  <a:pos x="6" y="510"/>
                </a:cxn>
                <a:cxn ang="0">
                  <a:pos x="25" y="298"/>
                </a:cxn>
                <a:cxn ang="0">
                  <a:pos x="39" y="169"/>
                </a:cxn>
                <a:cxn ang="0">
                  <a:pos x="66" y="64"/>
                </a:cxn>
                <a:cxn ang="0">
                  <a:pos x="163" y="33"/>
                </a:cxn>
                <a:cxn ang="0">
                  <a:pos x="291" y="0"/>
                </a:cxn>
              </a:cxnLst>
              <a:rect l="0" t="0" r="r" b="b"/>
              <a:pathLst>
                <a:path w="749" h="2467">
                  <a:moveTo>
                    <a:pt x="476" y="2312"/>
                  </a:moveTo>
                  <a:lnTo>
                    <a:pt x="482" y="2331"/>
                  </a:lnTo>
                  <a:lnTo>
                    <a:pt x="480" y="2322"/>
                  </a:lnTo>
                  <a:lnTo>
                    <a:pt x="476" y="2312"/>
                  </a:lnTo>
                  <a:close/>
                  <a:moveTo>
                    <a:pt x="645" y="1072"/>
                  </a:moveTo>
                  <a:lnTo>
                    <a:pt x="644" y="1073"/>
                  </a:lnTo>
                  <a:lnTo>
                    <a:pt x="644" y="1075"/>
                  </a:lnTo>
                  <a:lnTo>
                    <a:pt x="643" y="1077"/>
                  </a:lnTo>
                  <a:lnTo>
                    <a:pt x="643" y="1081"/>
                  </a:lnTo>
                  <a:lnTo>
                    <a:pt x="641" y="1088"/>
                  </a:lnTo>
                  <a:lnTo>
                    <a:pt x="641" y="1099"/>
                  </a:lnTo>
                  <a:lnTo>
                    <a:pt x="640" y="1110"/>
                  </a:lnTo>
                  <a:lnTo>
                    <a:pt x="637" y="1122"/>
                  </a:lnTo>
                  <a:lnTo>
                    <a:pt x="635" y="1131"/>
                  </a:lnTo>
                  <a:lnTo>
                    <a:pt x="632" y="1136"/>
                  </a:lnTo>
                  <a:lnTo>
                    <a:pt x="629" y="1136"/>
                  </a:lnTo>
                  <a:lnTo>
                    <a:pt x="628" y="1134"/>
                  </a:lnTo>
                  <a:lnTo>
                    <a:pt x="626" y="1131"/>
                  </a:lnTo>
                  <a:lnTo>
                    <a:pt x="623" y="1124"/>
                  </a:lnTo>
                  <a:lnTo>
                    <a:pt x="623" y="1126"/>
                  </a:lnTo>
                  <a:lnTo>
                    <a:pt x="622" y="1129"/>
                  </a:lnTo>
                  <a:lnTo>
                    <a:pt x="622" y="1130"/>
                  </a:lnTo>
                  <a:lnTo>
                    <a:pt x="620" y="1141"/>
                  </a:lnTo>
                  <a:lnTo>
                    <a:pt x="619" y="1155"/>
                  </a:lnTo>
                  <a:lnTo>
                    <a:pt x="625" y="1151"/>
                  </a:lnTo>
                  <a:lnTo>
                    <a:pt x="632" y="1147"/>
                  </a:lnTo>
                  <a:lnTo>
                    <a:pt x="637" y="1141"/>
                  </a:lnTo>
                  <a:lnTo>
                    <a:pt x="641" y="1134"/>
                  </a:lnTo>
                  <a:lnTo>
                    <a:pt x="643" y="1125"/>
                  </a:lnTo>
                  <a:lnTo>
                    <a:pt x="644" y="1117"/>
                  </a:lnTo>
                  <a:lnTo>
                    <a:pt x="644" y="1109"/>
                  </a:lnTo>
                  <a:lnTo>
                    <a:pt x="645" y="1091"/>
                  </a:lnTo>
                  <a:lnTo>
                    <a:pt x="647" y="1075"/>
                  </a:lnTo>
                  <a:lnTo>
                    <a:pt x="647" y="1072"/>
                  </a:lnTo>
                  <a:lnTo>
                    <a:pt x="645" y="1072"/>
                  </a:lnTo>
                  <a:close/>
                  <a:moveTo>
                    <a:pt x="608" y="490"/>
                  </a:moveTo>
                  <a:lnTo>
                    <a:pt x="604" y="504"/>
                  </a:lnTo>
                  <a:lnTo>
                    <a:pt x="598" y="523"/>
                  </a:lnTo>
                  <a:lnTo>
                    <a:pt x="586" y="564"/>
                  </a:lnTo>
                  <a:lnTo>
                    <a:pt x="583" y="585"/>
                  </a:lnTo>
                  <a:lnTo>
                    <a:pt x="582" y="606"/>
                  </a:lnTo>
                  <a:lnTo>
                    <a:pt x="582" y="631"/>
                  </a:lnTo>
                  <a:lnTo>
                    <a:pt x="583" y="655"/>
                  </a:lnTo>
                  <a:lnTo>
                    <a:pt x="583" y="691"/>
                  </a:lnTo>
                  <a:lnTo>
                    <a:pt x="585" y="711"/>
                  </a:lnTo>
                  <a:lnTo>
                    <a:pt x="586" y="732"/>
                  </a:lnTo>
                  <a:lnTo>
                    <a:pt x="590" y="754"/>
                  </a:lnTo>
                  <a:lnTo>
                    <a:pt x="593" y="773"/>
                  </a:lnTo>
                  <a:lnTo>
                    <a:pt x="598" y="785"/>
                  </a:lnTo>
                  <a:lnTo>
                    <a:pt x="603" y="792"/>
                  </a:lnTo>
                  <a:lnTo>
                    <a:pt x="606" y="796"/>
                  </a:lnTo>
                  <a:lnTo>
                    <a:pt x="607" y="795"/>
                  </a:lnTo>
                  <a:lnTo>
                    <a:pt x="608" y="788"/>
                  </a:lnTo>
                  <a:lnTo>
                    <a:pt x="608" y="755"/>
                  </a:lnTo>
                  <a:lnTo>
                    <a:pt x="607" y="727"/>
                  </a:lnTo>
                  <a:lnTo>
                    <a:pt x="605" y="702"/>
                  </a:lnTo>
                  <a:lnTo>
                    <a:pt x="604" y="678"/>
                  </a:lnTo>
                  <a:lnTo>
                    <a:pt x="603" y="660"/>
                  </a:lnTo>
                  <a:lnTo>
                    <a:pt x="603" y="588"/>
                  </a:lnTo>
                  <a:lnTo>
                    <a:pt x="605" y="569"/>
                  </a:lnTo>
                  <a:lnTo>
                    <a:pt x="606" y="559"/>
                  </a:lnTo>
                  <a:lnTo>
                    <a:pt x="607" y="545"/>
                  </a:lnTo>
                  <a:lnTo>
                    <a:pt x="607" y="530"/>
                  </a:lnTo>
                  <a:lnTo>
                    <a:pt x="608" y="514"/>
                  </a:lnTo>
                  <a:lnTo>
                    <a:pt x="608" y="490"/>
                  </a:lnTo>
                  <a:close/>
                  <a:moveTo>
                    <a:pt x="291" y="0"/>
                  </a:moveTo>
                  <a:lnTo>
                    <a:pt x="293" y="2"/>
                  </a:lnTo>
                  <a:lnTo>
                    <a:pt x="292" y="5"/>
                  </a:lnTo>
                  <a:lnTo>
                    <a:pt x="287" y="12"/>
                  </a:lnTo>
                  <a:lnTo>
                    <a:pt x="281" y="25"/>
                  </a:lnTo>
                  <a:lnTo>
                    <a:pt x="274" y="40"/>
                  </a:lnTo>
                  <a:lnTo>
                    <a:pt x="268" y="57"/>
                  </a:lnTo>
                  <a:lnTo>
                    <a:pt x="261" y="76"/>
                  </a:lnTo>
                  <a:lnTo>
                    <a:pt x="255" y="95"/>
                  </a:lnTo>
                  <a:lnTo>
                    <a:pt x="251" y="111"/>
                  </a:lnTo>
                  <a:lnTo>
                    <a:pt x="249" y="126"/>
                  </a:lnTo>
                  <a:lnTo>
                    <a:pt x="248" y="147"/>
                  </a:lnTo>
                  <a:lnTo>
                    <a:pt x="247" y="173"/>
                  </a:lnTo>
                  <a:lnTo>
                    <a:pt x="242" y="231"/>
                  </a:lnTo>
                  <a:lnTo>
                    <a:pt x="240" y="257"/>
                  </a:lnTo>
                  <a:lnTo>
                    <a:pt x="235" y="280"/>
                  </a:lnTo>
                  <a:lnTo>
                    <a:pt x="232" y="298"/>
                  </a:lnTo>
                  <a:lnTo>
                    <a:pt x="227" y="323"/>
                  </a:lnTo>
                  <a:lnTo>
                    <a:pt x="222" y="349"/>
                  </a:lnTo>
                  <a:lnTo>
                    <a:pt x="215" y="403"/>
                  </a:lnTo>
                  <a:lnTo>
                    <a:pt x="212" y="425"/>
                  </a:lnTo>
                  <a:lnTo>
                    <a:pt x="211" y="442"/>
                  </a:lnTo>
                  <a:lnTo>
                    <a:pt x="211" y="544"/>
                  </a:lnTo>
                  <a:lnTo>
                    <a:pt x="210" y="570"/>
                  </a:lnTo>
                  <a:lnTo>
                    <a:pt x="207" y="594"/>
                  </a:lnTo>
                  <a:lnTo>
                    <a:pt x="203" y="616"/>
                  </a:lnTo>
                  <a:lnTo>
                    <a:pt x="194" y="637"/>
                  </a:lnTo>
                  <a:lnTo>
                    <a:pt x="185" y="655"/>
                  </a:lnTo>
                  <a:lnTo>
                    <a:pt x="179" y="671"/>
                  </a:lnTo>
                  <a:lnTo>
                    <a:pt x="182" y="673"/>
                  </a:lnTo>
                  <a:lnTo>
                    <a:pt x="188" y="674"/>
                  </a:lnTo>
                  <a:lnTo>
                    <a:pt x="196" y="676"/>
                  </a:lnTo>
                  <a:lnTo>
                    <a:pt x="206" y="680"/>
                  </a:lnTo>
                  <a:lnTo>
                    <a:pt x="215" y="682"/>
                  </a:lnTo>
                  <a:lnTo>
                    <a:pt x="223" y="684"/>
                  </a:lnTo>
                  <a:lnTo>
                    <a:pt x="234" y="687"/>
                  </a:lnTo>
                  <a:lnTo>
                    <a:pt x="249" y="689"/>
                  </a:lnTo>
                  <a:lnTo>
                    <a:pt x="284" y="694"/>
                  </a:lnTo>
                  <a:lnTo>
                    <a:pt x="300" y="696"/>
                  </a:lnTo>
                  <a:lnTo>
                    <a:pt x="313" y="697"/>
                  </a:lnTo>
                  <a:lnTo>
                    <a:pt x="331" y="699"/>
                  </a:lnTo>
                  <a:lnTo>
                    <a:pt x="356" y="702"/>
                  </a:lnTo>
                  <a:lnTo>
                    <a:pt x="382" y="703"/>
                  </a:lnTo>
                  <a:lnTo>
                    <a:pt x="408" y="704"/>
                  </a:lnTo>
                  <a:lnTo>
                    <a:pt x="412" y="704"/>
                  </a:lnTo>
                  <a:lnTo>
                    <a:pt x="416" y="705"/>
                  </a:lnTo>
                  <a:lnTo>
                    <a:pt x="421" y="705"/>
                  </a:lnTo>
                  <a:lnTo>
                    <a:pt x="419" y="699"/>
                  </a:lnTo>
                  <a:lnTo>
                    <a:pt x="419" y="668"/>
                  </a:lnTo>
                  <a:lnTo>
                    <a:pt x="421" y="645"/>
                  </a:lnTo>
                  <a:lnTo>
                    <a:pt x="423" y="618"/>
                  </a:lnTo>
                  <a:lnTo>
                    <a:pt x="430" y="562"/>
                  </a:lnTo>
                  <a:lnTo>
                    <a:pt x="434" y="537"/>
                  </a:lnTo>
                  <a:lnTo>
                    <a:pt x="438" y="516"/>
                  </a:lnTo>
                  <a:lnTo>
                    <a:pt x="440" y="498"/>
                  </a:lnTo>
                  <a:lnTo>
                    <a:pt x="444" y="483"/>
                  </a:lnTo>
                  <a:lnTo>
                    <a:pt x="447" y="464"/>
                  </a:lnTo>
                  <a:lnTo>
                    <a:pt x="453" y="441"/>
                  </a:lnTo>
                  <a:lnTo>
                    <a:pt x="459" y="417"/>
                  </a:lnTo>
                  <a:lnTo>
                    <a:pt x="466" y="391"/>
                  </a:lnTo>
                  <a:lnTo>
                    <a:pt x="472" y="367"/>
                  </a:lnTo>
                  <a:lnTo>
                    <a:pt x="477" y="343"/>
                  </a:lnTo>
                  <a:lnTo>
                    <a:pt x="482" y="324"/>
                  </a:lnTo>
                  <a:lnTo>
                    <a:pt x="487" y="307"/>
                  </a:lnTo>
                  <a:lnTo>
                    <a:pt x="492" y="287"/>
                  </a:lnTo>
                  <a:lnTo>
                    <a:pt x="498" y="261"/>
                  </a:lnTo>
                  <a:lnTo>
                    <a:pt x="505" y="232"/>
                  </a:lnTo>
                  <a:lnTo>
                    <a:pt x="512" y="202"/>
                  </a:lnTo>
                  <a:lnTo>
                    <a:pt x="518" y="173"/>
                  </a:lnTo>
                  <a:lnTo>
                    <a:pt x="523" y="146"/>
                  </a:lnTo>
                  <a:lnTo>
                    <a:pt x="526" y="124"/>
                  </a:lnTo>
                  <a:lnTo>
                    <a:pt x="526" y="91"/>
                  </a:lnTo>
                  <a:lnTo>
                    <a:pt x="521" y="52"/>
                  </a:lnTo>
                  <a:lnTo>
                    <a:pt x="519" y="33"/>
                  </a:lnTo>
                  <a:lnTo>
                    <a:pt x="517" y="19"/>
                  </a:lnTo>
                  <a:lnTo>
                    <a:pt x="514" y="10"/>
                  </a:lnTo>
                  <a:lnTo>
                    <a:pt x="517" y="11"/>
                  </a:lnTo>
                  <a:lnTo>
                    <a:pt x="523" y="13"/>
                  </a:lnTo>
                  <a:lnTo>
                    <a:pt x="531" y="18"/>
                  </a:lnTo>
                  <a:lnTo>
                    <a:pt x="542" y="22"/>
                  </a:lnTo>
                  <a:lnTo>
                    <a:pt x="556" y="28"/>
                  </a:lnTo>
                  <a:lnTo>
                    <a:pt x="583" y="39"/>
                  </a:lnTo>
                  <a:lnTo>
                    <a:pt x="613" y="48"/>
                  </a:lnTo>
                  <a:lnTo>
                    <a:pt x="645" y="60"/>
                  </a:lnTo>
                  <a:lnTo>
                    <a:pt x="678" y="73"/>
                  </a:lnTo>
                  <a:lnTo>
                    <a:pt x="706" y="86"/>
                  </a:lnTo>
                  <a:lnTo>
                    <a:pt x="732" y="99"/>
                  </a:lnTo>
                  <a:lnTo>
                    <a:pt x="740" y="105"/>
                  </a:lnTo>
                  <a:lnTo>
                    <a:pt x="745" y="113"/>
                  </a:lnTo>
                  <a:lnTo>
                    <a:pt x="746" y="123"/>
                  </a:lnTo>
                  <a:lnTo>
                    <a:pt x="745" y="134"/>
                  </a:lnTo>
                  <a:lnTo>
                    <a:pt x="743" y="145"/>
                  </a:lnTo>
                  <a:lnTo>
                    <a:pt x="740" y="157"/>
                  </a:lnTo>
                  <a:lnTo>
                    <a:pt x="739" y="170"/>
                  </a:lnTo>
                  <a:lnTo>
                    <a:pt x="739" y="183"/>
                  </a:lnTo>
                  <a:lnTo>
                    <a:pt x="740" y="200"/>
                  </a:lnTo>
                  <a:lnTo>
                    <a:pt x="740" y="224"/>
                  </a:lnTo>
                  <a:lnTo>
                    <a:pt x="742" y="249"/>
                  </a:lnTo>
                  <a:lnTo>
                    <a:pt x="744" y="303"/>
                  </a:lnTo>
                  <a:lnTo>
                    <a:pt x="745" y="327"/>
                  </a:lnTo>
                  <a:lnTo>
                    <a:pt x="745" y="349"/>
                  </a:lnTo>
                  <a:lnTo>
                    <a:pt x="746" y="367"/>
                  </a:lnTo>
                  <a:lnTo>
                    <a:pt x="746" y="661"/>
                  </a:lnTo>
                  <a:lnTo>
                    <a:pt x="747" y="683"/>
                  </a:lnTo>
                  <a:lnTo>
                    <a:pt x="749" y="709"/>
                  </a:lnTo>
                  <a:lnTo>
                    <a:pt x="747" y="735"/>
                  </a:lnTo>
                  <a:lnTo>
                    <a:pt x="745" y="762"/>
                  </a:lnTo>
                  <a:lnTo>
                    <a:pt x="743" y="784"/>
                  </a:lnTo>
                  <a:lnTo>
                    <a:pt x="740" y="802"/>
                  </a:lnTo>
                  <a:lnTo>
                    <a:pt x="739" y="817"/>
                  </a:lnTo>
                  <a:lnTo>
                    <a:pt x="737" y="834"/>
                  </a:lnTo>
                  <a:lnTo>
                    <a:pt x="735" y="847"/>
                  </a:lnTo>
                  <a:lnTo>
                    <a:pt x="732" y="863"/>
                  </a:lnTo>
                  <a:lnTo>
                    <a:pt x="729" y="881"/>
                  </a:lnTo>
                  <a:lnTo>
                    <a:pt x="727" y="899"/>
                  </a:lnTo>
                  <a:lnTo>
                    <a:pt x="723" y="917"/>
                  </a:lnTo>
                  <a:lnTo>
                    <a:pt x="721" y="930"/>
                  </a:lnTo>
                  <a:lnTo>
                    <a:pt x="720" y="939"/>
                  </a:lnTo>
                  <a:lnTo>
                    <a:pt x="717" y="951"/>
                  </a:lnTo>
                  <a:lnTo>
                    <a:pt x="716" y="966"/>
                  </a:lnTo>
                  <a:lnTo>
                    <a:pt x="714" y="982"/>
                  </a:lnTo>
                  <a:lnTo>
                    <a:pt x="711" y="996"/>
                  </a:lnTo>
                  <a:lnTo>
                    <a:pt x="708" y="1006"/>
                  </a:lnTo>
                  <a:lnTo>
                    <a:pt x="702" y="1013"/>
                  </a:lnTo>
                  <a:lnTo>
                    <a:pt x="696" y="1018"/>
                  </a:lnTo>
                  <a:lnTo>
                    <a:pt x="691" y="1022"/>
                  </a:lnTo>
                  <a:lnTo>
                    <a:pt x="687" y="1023"/>
                  </a:lnTo>
                  <a:lnTo>
                    <a:pt x="687" y="1038"/>
                  </a:lnTo>
                  <a:lnTo>
                    <a:pt x="689" y="1066"/>
                  </a:lnTo>
                  <a:lnTo>
                    <a:pt x="689" y="1086"/>
                  </a:lnTo>
                  <a:lnTo>
                    <a:pt x="685" y="1104"/>
                  </a:lnTo>
                  <a:lnTo>
                    <a:pt x="679" y="1124"/>
                  </a:lnTo>
                  <a:lnTo>
                    <a:pt x="671" y="1142"/>
                  </a:lnTo>
                  <a:lnTo>
                    <a:pt x="663" y="1154"/>
                  </a:lnTo>
                  <a:lnTo>
                    <a:pt x="651" y="1165"/>
                  </a:lnTo>
                  <a:lnTo>
                    <a:pt x="641" y="1169"/>
                  </a:lnTo>
                  <a:lnTo>
                    <a:pt x="630" y="1173"/>
                  </a:lnTo>
                  <a:lnTo>
                    <a:pt x="616" y="1175"/>
                  </a:lnTo>
                  <a:lnTo>
                    <a:pt x="614" y="1194"/>
                  </a:lnTo>
                  <a:lnTo>
                    <a:pt x="612" y="1209"/>
                  </a:lnTo>
                  <a:lnTo>
                    <a:pt x="609" y="1220"/>
                  </a:lnTo>
                  <a:lnTo>
                    <a:pt x="606" y="1230"/>
                  </a:lnTo>
                  <a:lnTo>
                    <a:pt x="599" y="1236"/>
                  </a:lnTo>
                  <a:lnTo>
                    <a:pt x="591" y="1238"/>
                  </a:lnTo>
                  <a:lnTo>
                    <a:pt x="579" y="1243"/>
                  </a:lnTo>
                  <a:lnTo>
                    <a:pt x="569" y="1245"/>
                  </a:lnTo>
                  <a:lnTo>
                    <a:pt x="557" y="1247"/>
                  </a:lnTo>
                  <a:lnTo>
                    <a:pt x="556" y="1253"/>
                  </a:lnTo>
                  <a:lnTo>
                    <a:pt x="556" y="1259"/>
                  </a:lnTo>
                  <a:lnTo>
                    <a:pt x="555" y="1263"/>
                  </a:lnTo>
                  <a:lnTo>
                    <a:pt x="553" y="1277"/>
                  </a:lnTo>
                  <a:lnTo>
                    <a:pt x="548" y="1294"/>
                  </a:lnTo>
                  <a:lnTo>
                    <a:pt x="543" y="1313"/>
                  </a:lnTo>
                  <a:lnTo>
                    <a:pt x="539" y="1334"/>
                  </a:lnTo>
                  <a:lnTo>
                    <a:pt x="533" y="1355"/>
                  </a:lnTo>
                  <a:lnTo>
                    <a:pt x="529" y="1373"/>
                  </a:lnTo>
                  <a:lnTo>
                    <a:pt x="523" y="1403"/>
                  </a:lnTo>
                  <a:lnTo>
                    <a:pt x="518" y="1423"/>
                  </a:lnTo>
                  <a:lnTo>
                    <a:pt x="506" y="1465"/>
                  </a:lnTo>
                  <a:lnTo>
                    <a:pt x="501" y="1484"/>
                  </a:lnTo>
                  <a:lnTo>
                    <a:pt x="496" y="1502"/>
                  </a:lnTo>
                  <a:lnTo>
                    <a:pt x="491" y="1513"/>
                  </a:lnTo>
                  <a:lnTo>
                    <a:pt x="484" y="1527"/>
                  </a:lnTo>
                  <a:lnTo>
                    <a:pt x="475" y="1533"/>
                  </a:lnTo>
                  <a:lnTo>
                    <a:pt x="474" y="1546"/>
                  </a:lnTo>
                  <a:lnTo>
                    <a:pt x="474" y="1573"/>
                  </a:lnTo>
                  <a:lnTo>
                    <a:pt x="475" y="1597"/>
                  </a:lnTo>
                  <a:lnTo>
                    <a:pt x="477" y="1625"/>
                  </a:lnTo>
                  <a:lnTo>
                    <a:pt x="483" y="1677"/>
                  </a:lnTo>
                  <a:lnTo>
                    <a:pt x="483" y="1702"/>
                  </a:lnTo>
                  <a:lnTo>
                    <a:pt x="482" y="1729"/>
                  </a:lnTo>
                  <a:lnTo>
                    <a:pt x="480" y="1757"/>
                  </a:lnTo>
                  <a:lnTo>
                    <a:pt x="476" y="1784"/>
                  </a:lnTo>
                  <a:lnTo>
                    <a:pt x="473" y="1809"/>
                  </a:lnTo>
                  <a:lnTo>
                    <a:pt x="470" y="1831"/>
                  </a:lnTo>
                  <a:lnTo>
                    <a:pt x="468" y="1846"/>
                  </a:lnTo>
                  <a:lnTo>
                    <a:pt x="466" y="1867"/>
                  </a:lnTo>
                  <a:lnTo>
                    <a:pt x="463" y="1893"/>
                  </a:lnTo>
                  <a:lnTo>
                    <a:pt x="460" y="1919"/>
                  </a:lnTo>
                  <a:lnTo>
                    <a:pt x="458" y="1948"/>
                  </a:lnTo>
                  <a:lnTo>
                    <a:pt x="454" y="1979"/>
                  </a:lnTo>
                  <a:lnTo>
                    <a:pt x="451" y="2007"/>
                  </a:lnTo>
                  <a:lnTo>
                    <a:pt x="447" y="2032"/>
                  </a:lnTo>
                  <a:lnTo>
                    <a:pt x="445" y="2055"/>
                  </a:lnTo>
                  <a:lnTo>
                    <a:pt x="443" y="2073"/>
                  </a:lnTo>
                  <a:lnTo>
                    <a:pt x="441" y="2086"/>
                  </a:lnTo>
                  <a:lnTo>
                    <a:pt x="439" y="2103"/>
                  </a:lnTo>
                  <a:lnTo>
                    <a:pt x="437" y="2145"/>
                  </a:lnTo>
                  <a:lnTo>
                    <a:pt x="438" y="2165"/>
                  </a:lnTo>
                  <a:lnTo>
                    <a:pt x="438" y="2181"/>
                  </a:lnTo>
                  <a:lnTo>
                    <a:pt x="439" y="2192"/>
                  </a:lnTo>
                  <a:lnTo>
                    <a:pt x="441" y="2197"/>
                  </a:lnTo>
                  <a:lnTo>
                    <a:pt x="444" y="2207"/>
                  </a:lnTo>
                  <a:lnTo>
                    <a:pt x="447" y="2217"/>
                  </a:lnTo>
                  <a:lnTo>
                    <a:pt x="447" y="2216"/>
                  </a:lnTo>
                  <a:lnTo>
                    <a:pt x="450" y="2221"/>
                  </a:lnTo>
                  <a:lnTo>
                    <a:pt x="452" y="2228"/>
                  </a:lnTo>
                  <a:lnTo>
                    <a:pt x="456" y="2237"/>
                  </a:lnTo>
                  <a:lnTo>
                    <a:pt x="461" y="2247"/>
                  </a:lnTo>
                  <a:lnTo>
                    <a:pt x="465" y="2258"/>
                  </a:lnTo>
                  <a:lnTo>
                    <a:pt x="469" y="2267"/>
                  </a:lnTo>
                  <a:lnTo>
                    <a:pt x="472" y="2275"/>
                  </a:lnTo>
                  <a:lnTo>
                    <a:pt x="474" y="2280"/>
                  </a:lnTo>
                  <a:lnTo>
                    <a:pt x="484" y="2311"/>
                  </a:lnTo>
                  <a:lnTo>
                    <a:pt x="489" y="2326"/>
                  </a:lnTo>
                  <a:lnTo>
                    <a:pt x="495" y="2342"/>
                  </a:lnTo>
                  <a:lnTo>
                    <a:pt x="498" y="2357"/>
                  </a:lnTo>
                  <a:lnTo>
                    <a:pt x="502" y="2369"/>
                  </a:lnTo>
                  <a:lnTo>
                    <a:pt x="504" y="2386"/>
                  </a:lnTo>
                  <a:lnTo>
                    <a:pt x="502" y="2402"/>
                  </a:lnTo>
                  <a:lnTo>
                    <a:pt x="498" y="2418"/>
                  </a:lnTo>
                  <a:lnTo>
                    <a:pt x="492" y="2431"/>
                  </a:lnTo>
                  <a:lnTo>
                    <a:pt x="488" y="2440"/>
                  </a:lnTo>
                  <a:lnTo>
                    <a:pt x="481" y="2450"/>
                  </a:lnTo>
                  <a:lnTo>
                    <a:pt x="472" y="2458"/>
                  </a:lnTo>
                  <a:lnTo>
                    <a:pt x="461" y="2465"/>
                  </a:lnTo>
                  <a:lnTo>
                    <a:pt x="451" y="2467"/>
                  </a:lnTo>
                  <a:lnTo>
                    <a:pt x="438" y="2466"/>
                  </a:lnTo>
                  <a:lnTo>
                    <a:pt x="423" y="2461"/>
                  </a:lnTo>
                  <a:lnTo>
                    <a:pt x="409" y="2456"/>
                  </a:lnTo>
                  <a:lnTo>
                    <a:pt x="400" y="2451"/>
                  </a:lnTo>
                  <a:lnTo>
                    <a:pt x="393" y="2444"/>
                  </a:lnTo>
                  <a:lnTo>
                    <a:pt x="383" y="2433"/>
                  </a:lnTo>
                  <a:lnTo>
                    <a:pt x="375" y="2422"/>
                  </a:lnTo>
                  <a:lnTo>
                    <a:pt x="370" y="2411"/>
                  </a:lnTo>
                  <a:lnTo>
                    <a:pt x="368" y="2407"/>
                  </a:lnTo>
                  <a:lnTo>
                    <a:pt x="365" y="2403"/>
                  </a:lnTo>
                  <a:lnTo>
                    <a:pt x="364" y="2403"/>
                  </a:lnTo>
                  <a:lnTo>
                    <a:pt x="361" y="2404"/>
                  </a:lnTo>
                  <a:lnTo>
                    <a:pt x="356" y="2410"/>
                  </a:lnTo>
                  <a:lnTo>
                    <a:pt x="349" y="2415"/>
                  </a:lnTo>
                  <a:lnTo>
                    <a:pt x="338" y="2421"/>
                  </a:lnTo>
                  <a:lnTo>
                    <a:pt x="327" y="2425"/>
                  </a:lnTo>
                  <a:lnTo>
                    <a:pt x="314" y="2431"/>
                  </a:lnTo>
                  <a:lnTo>
                    <a:pt x="302" y="2435"/>
                  </a:lnTo>
                  <a:lnTo>
                    <a:pt x="288" y="2438"/>
                  </a:lnTo>
                  <a:lnTo>
                    <a:pt x="274" y="2440"/>
                  </a:lnTo>
                  <a:lnTo>
                    <a:pt x="261" y="2442"/>
                  </a:lnTo>
                  <a:lnTo>
                    <a:pt x="250" y="2443"/>
                  </a:lnTo>
                  <a:lnTo>
                    <a:pt x="242" y="2442"/>
                  </a:lnTo>
                  <a:lnTo>
                    <a:pt x="236" y="2437"/>
                  </a:lnTo>
                  <a:lnTo>
                    <a:pt x="233" y="2431"/>
                  </a:lnTo>
                  <a:lnTo>
                    <a:pt x="230" y="2423"/>
                  </a:lnTo>
                  <a:lnTo>
                    <a:pt x="229" y="2413"/>
                  </a:lnTo>
                  <a:lnTo>
                    <a:pt x="232" y="2400"/>
                  </a:lnTo>
                  <a:lnTo>
                    <a:pt x="235" y="2387"/>
                  </a:lnTo>
                  <a:lnTo>
                    <a:pt x="241" y="2376"/>
                  </a:lnTo>
                  <a:lnTo>
                    <a:pt x="244" y="2369"/>
                  </a:lnTo>
                  <a:lnTo>
                    <a:pt x="250" y="2359"/>
                  </a:lnTo>
                  <a:lnTo>
                    <a:pt x="256" y="2347"/>
                  </a:lnTo>
                  <a:lnTo>
                    <a:pt x="262" y="2335"/>
                  </a:lnTo>
                  <a:lnTo>
                    <a:pt x="268" y="2323"/>
                  </a:lnTo>
                  <a:lnTo>
                    <a:pt x="271" y="2314"/>
                  </a:lnTo>
                  <a:lnTo>
                    <a:pt x="274" y="2308"/>
                  </a:lnTo>
                  <a:lnTo>
                    <a:pt x="274" y="2310"/>
                  </a:lnTo>
                  <a:lnTo>
                    <a:pt x="276" y="2306"/>
                  </a:lnTo>
                  <a:lnTo>
                    <a:pt x="277" y="2302"/>
                  </a:lnTo>
                  <a:lnTo>
                    <a:pt x="279" y="2300"/>
                  </a:lnTo>
                  <a:lnTo>
                    <a:pt x="285" y="2288"/>
                  </a:lnTo>
                  <a:lnTo>
                    <a:pt x="297" y="2260"/>
                  </a:lnTo>
                  <a:lnTo>
                    <a:pt x="301" y="2246"/>
                  </a:lnTo>
                  <a:lnTo>
                    <a:pt x="302" y="2231"/>
                  </a:lnTo>
                  <a:lnTo>
                    <a:pt x="301" y="2212"/>
                  </a:lnTo>
                  <a:lnTo>
                    <a:pt x="299" y="2193"/>
                  </a:lnTo>
                  <a:lnTo>
                    <a:pt x="295" y="2178"/>
                  </a:lnTo>
                  <a:lnTo>
                    <a:pt x="293" y="2166"/>
                  </a:lnTo>
                  <a:lnTo>
                    <a:pt x="288" y="2150"/>
                  </a:lnTo>
                  <a:lnTo>
                    <a:pt x="283" y="2130"/>
                  </a:lnTo>
                  <a:lnTo>
                    <a:pt x="277" y="2109"/>
                  </a:lnTo>
                  <a:lnTo>
                    <a:pt x="270" y="2087"/>
                  </a:lnTo>
                  <a:lnTo>
                    <a:pt x="265" y="2067"/>
                  </a:lnTo>
                  <a:lnTo>
                    <a:pt x="259" y="2043"/>
                  </a:lnTo>
                  <a:lnTo>
                    <a:pt x="254" y="2015"/>
                  </a:lnTo>
                  <a:lnTo>
                    <a:pt x="244" y="1959"/>
                  </a:lnTo>
                  <a:lnTo>
                    <a:pt x="241" y="1935"/>
                  </a:lnTo>
                  <a:lnTo>
                    <a:pt x="237" y="1914"/>
                  </a:lnTo>
                  <a:lnTo>
                    <a:pt x="232" y="1888"/>
                  </a:lnTo>
                  <a:lnTo>
                    <a:pt x="225" y="1860"/>
                  </a:lnTo>
                  <a:lnTo>
                    <a:pt x="218" y="1831"/>
                  </a:lnTo>
                  <a:lnTo>
                    <a:pt x="212" y="1802"/>
                  </a:lnTo>
                  <a:lnTo>
                    <a:pt x="207" y="1775"/>
                  </a:lnTo>
                  <a:lnTo>
                    <a:pt x="204" y="1746"/>
                  </a:lnTo>
                  <a:lnTo>
                    <a:pt x="203" y="1722"/>
                  </a:lnTo>
                  <a:lnTo>
                    <a:pt x="203" y="1700"/>
                  </a:lnTo>
                  <a:lnTo>
                    <a:pt x="204" y="1680"/>
                  </a:lnTo>
                  <a:lnTo>
                    <a:pt x="204" y="1664"/>
                  </a:lnTo>
                  <a:lnTo>
                    <a:pt x="203" y="1648"/>
                  </a:lnTo>
                  <a:lnTo>
                    <a:pt x="200" y="1630"/>
                  </a:lnTo>
                  <a:lnTo>
                    <a:pt x="193" y="1588"/>
                  </a:lnTo>
                  <a:lnTo>
                    <a:pt x="191" y="1566"/>
                  </a:lnTo>
                  <a:lnTo>
                    <a:pt x="190" y="1546"/>
                  </a:lnTo>
                  <a:lnTo>
                    <a:pt x="190" y="1533"/>
                  </a:lnTo>
                  <a:lnTo>
                    <a:pt x="191" y="1523"/>
                  </a:lnTo>
                  <a:lnTo>
                    <a:pt x="178" y="1522"/>
                  </a:lnTo>
                  <a:lnTo>
                    <a:pt x="167" y="1519"/>
                  </a:lnTo>
                  <a:lnTo>
                    <a:pt x="157" y="1515"/>
                  </a:lnTo>
                  <a:lnTo>
                    <a:pt x="152" y="1508"/>
                  </a:lnTo>
                  <a:lnTo>
                    <a:pt x="148" y="1498"/>
                  </a:lnTo>
                  <a:lnTo>
                    <a:pt x="143" y="1473"/>
                  </a:lnTo>
                  <a:lnTo>
                    <a:pt x="143" y="1451"/>
                  </a:lnTo>
                  <a:lnTo>
                    <a:pt x="141" y="1436"/>
                  </a:lnTo>
                  <a:lnTo>
                    <a:pt x="140" y="1416"/>
                  </a:lnTo>
                  <a:lnTo>
                    <a:pt x="138" y="1395"/>
                  </a:lnTo>
                  <a:lnTo>
                    <a:pt x="134" y="1373"/>
                  </a:lnTo>
                  <a:lnTo>
                    <a:pt x="132" y="1352"/>
                  </a:lnTo>
                  <a:lnTo>
                    <a:pt x="130" y="1336"/>
                  </a:lnTo>
                  <a:lnTo>
                    <a:pt x="128" y="1324"/>
                  </a:lnTo>
                  <a:lnTo>
                    <a:pt x="127" y="1315"/>
                  </a:lnTo>
                  <a:lnTo>
                    <a:pt x="124" y="1300"/>
                  </a:lnTo>
                  <a:lnTo>
                    <a:pt x="120" y="1281"/>
                  </a:lnTo>
                  <a:lnTo>
                    <a:pt x="117" y="1261"/>
                  </a:lnTo>
                  <a:lnTo>
                    <a:pt x="113" y="1240"/>
                  </a:lnTo>
                  <a:lnTo>
                    <a:pt x="110" y="1220"/>
                  </a:lnTo>
                  <a:lnTo>
                    <a:pt x="108" y="1203"/>
                  </a:lnTo>
                  <a:lnTo>
                    <a:pt x="105" y="1188"/>
                  </a:lnTo>
                  <a:lnTo>
                    <a:pt x="104" y="1179"/>
                  </a:lnTo>
                  <a:lnTo>
                    <a:pt x="101" y="1154"/>
                  </a:lnTo>
                  <a:lnTo>
                    <a:pt x="96" y="1154"/>
                  </a:lnTo>
                  <a:lnTo>
                    <a:pt x="84" y="1156"/>
                  </a:lnTo>
                  <a:lnTo>
                    <a:pt x="70" y="1160"/>
                  </a:lnTo>
                  <a:lnTo>
                    <a:pt x="60" y="1163"/>
                  </a:lnTo>
                  <a:lnTo>
                    <a:pt x="51" y="1166"/>
                  </a:lnTo>
                  <a:lnTo>
                    <a:pt x="45" y="1167"/>
                  </a:lnTo>
                  <a:lnTo>
                    <a:pt x="40" y="1166"/>
                  </a:lnTo>
                  <a:lnTo>
                    <a:pt x="39" y="1160"/>
                  </a:lnTo>
                  <a:lnTo>
                    <a:pt x="39" y="1138"/>
                  </a:lnTo>
                  <a:lnTo>
                    <a:pt x="38" y="1120"/>
                  </a:lnTo>
                  <a:lnTo>
                    <a:pt x="38" y="1098"/>
                  </a:lnTo>
                  <a:lnTo>
                    <a:pt x="39" y="1074"/>
                  </a:lnTo>
                  <a:lnTo>
                    <a:pt x="39" y="1048"/>
                  </a:lnTo>
                  <a:lnTo>
                    <a:pt x="40" y="1024"/>
                  </a:lnTo>
                  <a:lnTo>
                    <a:pt x="43" y="1001"/>
                  </a:lnTo>
                  <a:lnTo>
                    <a:pt x="46" y="981"/>
                  </a:lnTo>
                  <a:lnTo>
                    <a:pt x="50" y="963"/>
                  </a:lnTo>
                  <a:lnTo>
                    <a:pt x="55" y="953"/>
                  </a:lnTo>
                  <a:lnTo>
                    <a:pt x="69" y="938"/>
                  </a:lnTo>
                  <a:lnTo>
                    <a:pt x="83" y="926"/>
                  </a:lnTo>
                  <a:lnTo>
                    <a:pt x="83" y="891"/>
                  </a:lnTo>
                  <a:lnTo>
                    <a:pt x="80" y="890"/>
                  </a:lnTo>
                  <a:lnTo>
                    <a:pt x="76" y="890"/>
                  </a:lnTo>
                  <a:lnTo>
                    <a:pt x="61" y="885"/>
                  </a:lnTo>
                  <a:lnTo>
                    <a:pt x="48" y="877"/>
                  </a:lnTo>
                  <a:lnTo>
                    <a:pt x="38" y="868"/>
                  </a:lnTo>
                  <a:lnTo>
                    <a:pt x="32" y="855"/>
                  </a:lnTo>
                  <a:lnTo>
                    <a:pt x="29" y="842"/>
                  </a:lnTo>
                  <a:lnTo>
                    <a:pt x="24" y="824"/>
                  </a:lnTo>
                  <a:lnTo>
                    <a:pt x="19" y="804"/>
                  </a:lnTo>
                  <a:lnTo>
                    <a:pt x="16" y="783"/>
                  </a:lnTo>
                  <a:lnTo>
                    <a:pt x="15" y="763"/>
                  </a:lnTo>
                  <a:lnTo>
                    <a:pt x="14" y="733"/>
                  </a:lnTo>
                  <a:lnTo>
                    <a:pt x="7" y="677"/>
                  </a:lnTo>
                  <a:lnTo>
                    <a:pt x="6" y="663"/>
                  </a:lnTo>
                  <a:lnTo>
                    <a:pt x="3" y="645"/>
                  </a:lnTo>
                  <a:lnTo>
                    <a:pt x="2" y="625"/>
                  </a:lnTo>
                  <a:lnTo>
                    <a:pt x="0" y="605"/>
                  </a:lnTo>
                  <a:lnTo>
                    <a:pt x="0" y="574"/>
                  </a:lnTo>
                  <a:lnTo>
                    <a:pt x="1" y="556"/>
                  </a:lnTo>
                  <a:lnTo>
                    <a:pt x="3" y="534"/>
                  </a:lnTo>
                  <a:lnTo>
                    <a:pt x="6" y="510"/>
                  </a:lnTo>
                  <a:lnTo>
                    <a:pt x="10" y="459"/>
                  </a:lnTo>
                  <a:lnTo>
                    <a:pt x="11" y="434"/>
                  </a:lnTo>
                  <a:lnTo>
                    <a:pt x="13" y="414"/>
                  </a:lnTo>
                  <a:lnTo>
                    <a:pt x="15" y="392"/>
                  </a:lnTo>
                  <a:lnTo>
                    <a:pt x="17" y="369"/>
                  </a:lnTo>
                  <a:lnTo>
                    <a:pt x="19" y="345"/>
                  </a:lnTo>
                  <a:lnTo>
                    <a:pt x="23" y="320"/>
                  </a:lnTo>
                  <a:lnTo>
                    <a:pt x="25" y="298"/>
                  </a:lnTo>
                  <a:lnTo>
                    <a:pt x="26" y="280"/>
                  </a:lnTo>
                  <a:lnTo>
                    <a:pt x="29" y="264"/>
                  </a:lnTo>
                  <a:lnTo>
                    <a:pt x="29" y="254"/>
                  </a:lnTo>
                  <a:lnTo>
                    <a:pt x="30" y="243"/>
                  </a:lnTo>
                  <a:lnTo>
                    <a:pt x="31" y="227"/>
                  </a:lnTo>
                  <a:lnTo>
                    <a:pt x="33" y="209"/>
                  </a:lnTo>
                  <a:lnTo>
                    <a:pt x="36" y="189"/>
                  </a:lnTo>
                  <a:lnTo>
                    <a:pt x="39" y="169"/>
                  </a:lnTo>
                  <a:lnTo>
                    <a:pt x="41" y="152"/>
                  </a:lnTo>
                  <a:lnTo>
                    <a:pt x="44" y="136"/>
                  </a:lnTo>
                  <a:lnTo>
                    <a:pt x="45" y="126"/>
                  </a:lnTo>
                  <a:lnTo>
                    <a:pt x="46" y="114"/>
                  </a:lnTo>
                  <a:lnTo>
                    <a:pt x="48" y="102"/>
                  </a:lnTo>
                  <a:lnTo>
                    <a:pt x="52" y="89"/>
                  </a:lnTo>
                  <a:lnTo>
                    <a:pt x="58" y="75"/>
                  </a:lnTo>
                  <a:lnTo>
                    <a:pt x="66" y="64"/>
                  </a:lnTo>
                  <a:lnTo>
                    <a:pt x="77" y="55"/>
                  </a:lnTo>
                  <a:lnTo>
                    <a:pt x="83" y="52"/>
                  </a:lnTo>
                  <a:lnTo>
                    <a:pt x="89" y="49"/>
                  </a:lnTo>
                  <a:lnTo>
                    <a:pt x="97" y="47"/>
                  </a:lnTo>
                  <a:lnTo>
                    <a:pt x="109" y="46"/>
                  </a:lnTo>
                  <a:lnTo>
                    <a:pt x="124" y="43"/>
                  </a:lnTo>
                  <a:lnTo>
                    <a:pt x="142" y="40"/>
                  </a:lnTo>
                  <a:lnTo>
                    <a:pt x="163" y="33"/>
                  </a:lnTo>
                  <a:lnTo>
                    <a:pt x="185" y="26"/>
                  </a:lnTo>
                  <a:lnTo>
                    <a:pt x="205" y="19"/>
                  </a:lnTo>
                  <a:lnTo>
                    <a:pt x="223" y="16"/>
                  </a:lnTo>
                  <a:lnTo>
                    <a:pt x="236" y="13"/>
                  </a:lnTo>
                  <a:lnTo>
                    <a:pt x="262" y="6"/>
                  </a:lnTo>
                  <a:lnTo>
                    <a:pt x="273" y="3"/>
                  </a:lnTo>
                  <a:lnTo>
                    <a:pt x="284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2E643A03-BBA5-40FC-88C2-EA7EBA1E9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258763"/>
              <a:ext cx="657225" cy="939800"/>
            </a:xfrm>
            <a:custGeom>
              <a:avLst/>
              <a:gdLst/>
              <a:ahLst/>
              <a:cxnLst>
                <a:cxn ang="0">
                  <a:pos x="244" y="1"/>
                </a:cxn>
                <a:cxn ang="0">
                  <a:pos x="280" y="11"/>
                </a:cxn>
                <a:cxn ang="0">
                  <a:pos x="311" y="32"/>
                </a:cxn>
                <a:cxn ang="0">
                  <a:pos x="333" y="63"/>
                </a:cxn>
                <a:cxn ang="0">
                  <a:pos x="353" y="99"/>
                </a:cxn>
                <a:cxn ang="0">
                  <a:pos x="369" y="128"/>
                </a:cxn>
                <a:cxn ang="0">
                  <a:pos x="380" y="158"/>
                </a:cxn>
                <a:cxn ang="0">
                  <a:pos x="390" y="188"/>
                </a:cxn>
                <a:cxn ang="0">
                  <a:pos x="392" y="214"/>
                </a:cxn>
                <a:cxn ang="0">
                  <a:pos x="400" y="227"/>
                </a:cxn>
                <a:cxn ang="0">
                  <a:pos x="412" y="241"/>
                </a:cxn>
                <a:cxn ang="0">
                  <a:pos x="413" y="253"/>
                </a:cxn>
                <a:cxn ang="0">
                  <a:pos x="406" y="267"/>
                </a:cxn>
                <a:cxn ang="0">
                  <a:pos x="391" y="284"/>
                </a:cxn>
                <a:cxn ang="0">
                  <a:pos x="387" y="302"/>
                </a:cxn>
                <a:cxn ang="0">
                  <a:pos x="392" y="322"/>
                </a:cxn>
                <a:cxn ang="0">
                  <a:pos x="397" y="336"/>
                </a:cxn>
                <a:cxn ang="0">
                  <a:pos x="390" y="353"/>
                </a:cxn>
                <a:cxn ang="0">
                  <a:pos x="375" y="372"/>
                </a:cxn>
                <a:cxn ang="0">
                  <a:pos x="353" y="382"/>
                </a:cxn>
                <a:cxn ang="0">
                  <a:pos x="318" y="384"/>
                </a:cxn>
                <a:cxn ang="0">
                  <a:pos x="319" y="423"/>
                </a:cxn>
                <a:cxn ang="0">
                  <a:pos x="316" y="444"/>
                </a:cxn>
                <a:cxn ang="0">
                  <a:pos x="305" y="472"/>
                </a:cxn>
                <a:cxn ang="0">
                  <a:pos x="291" y="503"/>
                </a:cxn>
                <a:cxn ang="0">
                  <a:pos x="278" y="531"/>
                </a:cxn>
                <a:cxn ang="0">
                  <a:pos x="183" y="592"/>
                </a:cxn>
                <a:cxn ang="0">
                  <a:pos x="100" y="553"/>
                </a:cxn>
                <a:cxn ang="0">
                  <a:pos x="103" y="529"/>
                </a:cxn>
                <a:cxn ang="0">
                  <a:pos x="108" y="492"/>
                </a:cxn>
                <a:cxn ang="0">
                  <a:pos x="114" y="451"/>
                </a:cxn>
                <a:cxn ang="0">
                  <a:pos x="118" y="416"/>
                </a:cxn>
                <a:cxn ang="0">
                  <a:pos x="122" y="395"/>
                </a:cxn>
                <a:cxn ang="0">
                  <a:pos x="120" y="385"/>
                </a:cxn>
                <a:cxn ang="0">
                  <a:pos x="112" y="381"/>
                </a:cxn>
                <a:cxn ang="0">
                  <a:pos x="88" y="379"/>
                </a:cxn>
                <a:cxn ang="0">
                  <a:pos x="72" y="377"/>
                </a:cxn>
                <a:cxn ang="0">
                  <a:pos x="61" y="360"/>
                </a:cxn>
                <a:cxn ang="0">
                  <a:pos x="57" y="334"/>
                </a:cxn>
                <a:cxn ang="0">
                  <a:pos x="55" y="313"/>
                </a:cxn>
                <a:cxn ang="0">
                  <a:pos x="34" y="274"/>
                </a:cxn>
                <a:cxn ang="0">
                  <a:pos x="28" y="245"/>
                </a:cxn>
                <a:cxn ang="0">
                  <a:pos x="33" y="223"/>
                </a:cxn>
                <a:cxn ang="0">
                  <a:pos x="30" y="208"/>
                </a:cxn>
                <a:cxn ang="0">
                  <a:pos x="23" y="198"/>
                </a:cxn>
                <a:cxn ang="0">
                  <a:pos x="12" y="175"/>
                </a:cxn>
                <a:cxn ang="0">
                  <a:pos x="4" y="153"/>
                </a:cxn>
                <a:cxn ang="0">
                  <a:pos x="0" y="132"/>
                </a:cxn>
                <a:cxn ang="0">
                  <a:pos x="3" y="101"/>
                </a:cxn>
                <a:cxn ang="0">
                  <a:pos x="9" y="78"/>
                </a:cxn>
                <a:cxn ang="0">
                  <a:pos x="29" y="43"/>
                </a:cxn>
                <a:cxn ang="0">
                  <a:pos x="50" y="27"/>
                </a:cxn>
                <a:cxn ang="0">
                  <a:pos x="77" y="14"/>
                </a:cxn>
                <a:cxn ang="0">
                  <a:pos x="101" y="10"/>
                </a:cxn>
                <a:cxn ang="0">
                  <a:pos x="125" y="7"/>
                </a:cxn>
                <a:cxn ang="0">
                  <a:pos x="139" y="10"/>
                </a:cxn>
                <a:cxn ang="0">
                  <a:pos x="144" y="14"/>
                </a:cxn>
                <a:cxn ang="0">
                  <a:pos x="157" y="15"/>
                </a:cxn>
                <a:cxn ang="0">
                  <a:pos x="181" y="10"/>
                </a:cxn>
                <a:cxn ang="0">
                  <a:pos x="210" y="1"/>
                </a:cxn>
              </a:cxnLst>
              <a:rect l="0" t="0" r="r" b="b"/>
              <a:pathLst>
                <a:path w="414" h="592">
                  <a:moveTo>
                    <a:pt x="225" y="0"/>
                  </a:moveTo>
                  <a:lnTo>
                    <a:pt x="244" y="1"/>
                  </a:lnTo>
                  <a:lnTo>
                    <a:pt x="262" y="6"/>
                  </a:lnTo>
                  <a:lnTo>
                    <a:pt x="280" y="11"/>
                  </a:lnTo>
                  <a:lnTo>
                    <a:pt x="297" y="21"/>
                  </a:lnTo>
                  <a:lnTo>
                    <a:pt x="311" y="32"/>
                  </a:lnTo>
                  <a:lnTo>
                    <a:pt x="325" y="49"/>
                  </a:lnTo>
                  <a:lnTo>
                    <a:pt x="333" y="63"/>
                  </a:lnTo>
                  <a:lnTo>
                    <a:pt x="343" y="80"/>
                  </a:lnTo>
                  <a:lnTo>
                    <a:pt x="353" y="99"/>
                  </a:lnTo>
                  <a:lnTo>
                    <a:pt x="362" y="115"/>
                  </a:lnTo>
                  <a:lnTo>
                    <a:pt x="369" y="128"/>
                  </a:lnTo>
                  <a:lnTo>
                    <a:pt x="376" y="142"/>
                  </a:lnTo>
                  <a:lnTo>
                    <a:pt x="380" y="158"/>
                  </a:lnTo>
                  <a:lnTo>
                    <a:pt x="386" y="174"/>
                  </a:lnTo>
                  <a:lnTo>
                    <a:pt x="390" y="188"/>
                  </a:lnTo>
                  <a:lnTo>
                    <a:pt x="392" y="199"/>
                  </a:lnTo>
                  <a:lnTo>
                    <a:pt x="392" y="214"/>
                  </a:lnTo>
                  <a:lnTo>
                    <a:pt x="394" y="220"/>
                  </a:lnTo>
                  <a:lnTo>
                    <a:pt x="400" y="227"/>
                  </a:lnTo>
                  <a:lnTo>
                    <a:pt x="407" y="234"/>
                  </a:lnTo>
                  <a:lnTo>
                    <a:pt x="412" y="241"/>
                  </a:lnTo>
                  <a:lnTo>
                    <a:pt x="414" y="248"/>
                  </a:lnTo>
                  <a:lnTo>
                    <a:pt x="413" y="253"/>
                  </a:lnTo>
                  <a:lnTo>
                    <a:pt x="411" y="260"/>
                  </a:lnTo>
                  <a:lnTo>
                    <a:pt x="406" y="267"/>
                  </a:lnTo>
                  <a:lnTo>
                    <a:pt x="398" y="275"/>
                  </a:lnTo>
                  <a:lnTo>
                    <a:pt x="391" y="284"/>
                  </a:lnTo>
                  <a:lnTo>
                    <a:pt x="387" y="293"/>
                  </a:lnTo>
                  <a:lnTo>
                    <a:pt x="387" y="302"/>
                  </a:lnTo>
                  <a:lnTo>
                    <a:pt x="390" y="314"/>
                  </a:lnTo>
                  <a:lnTo>
                    <a:pt x="392" y="322"/>
                  </a:lnTo>
                  <a:lnTo>
                    <a:pt x="396" y="329"/>
                  </a:lnTo>
                  <a:lnTo>
                    <a:pt x="397" y="336"/>
                  </a:lnTo>
                  <a:lnTo>
                    <a:pt x="396" y="344"/>
                  </a:lnTo>
                  <a:lnTo>
                    <a:pt x="390" y="353"/>
                  </a:lnTo>
                  <a:lnTo>
                    <a:pt x="382" y="363"/>
                  </a:lnTo>
                  <a:lnTo>
                    <a:pt x="375" y="372"/>
                  </a:lnTo>
                  <a:lnTo>
                    <a:pt x="364" y="378"/>
                  </a:lnTo>
                  <a:lnTo>
                    <a:pt x="353" y="382"/>
                  </a:lnTo>
                  <a:lnTo>
                    <a:pt x="338" y="384"/>
                  </a:lnTo>
                  <a:lnTo>
                    <a:pt x="318" y="384"/>
                  </a:lnTo>
                  <a:lnTo>
                    <a:pt x="318" y="413"/>
                  </a:lnTo>
                  <a:lnTo>
                    <a:pt x="319" y="423"/>
                  </a:lnTo>
                  <a:lnTo>
                    <a:pt x="319" y="435"/>
                  </a:lnTo>
                  <a:lnTo>
                    <a:pt x="316" y="444"/>
                  </a:lnTo>
                  <a:lnTo>
                    <a:pt x="311" y="457"/>
                  </a:lnTo>
                  <a:lnTo>
                    <a:pt x="305" y="472"/>
                  </a:lnTo>
                  <a:lnTo>
                    <a:pt x="298" y="487"/>
                  </a:lnTo>
                  <a:lnTo>
                    <a:pt x="291" y="503"/>
                  </a:lnTo>
                  <a:lnTo>
                    <a:pt x="284" y="519"/>
                  </a:lnTo>
                  <a:lnTo>
                    <a:pt x="278" y="531"/>
                  </a:lnTo>
                  <a:lnTo>
                    <a:pt x="274" y="541"/>
                  </a:lnTo>
                  <a:lnTo>
                    <a:pt x="183" y="592"/>
                  </a:lnTo>
                  <a:lnTo>
                    <a:pt x="100" y="557"/>
                  </a:lnTo>
                  <a:lnTo>
                    <a:pt x="100" y="553"/>
                  </a:lnTo>
                  <a:lnTo>
                    <a:pt x="101" y="544"/>
                  </a:lnTo>
                  <a:lnTo>
                    <a:pt x="103" y="529"/>
                  </a:lnTo>
                  <a:lnTo>
                    <a:pt x="106" y="512"/>
                  </a:lnTo>
                  <a:lnTo>
                    <a:pt x="108" y="492"/>
                  </a:lnTo>
                  <a:lnTo>
                    <a:pt x="112" y="471"/>
                  </a:lnTo>
                  <a:lnTo>
                    <a:pt x="114" y="451"/>
                  </a:lnTo>
                  <a:lnTo>
                    <a:pt x="116" y="432"/>
                  </a:lnTo>
                  <a:lnTo>
                    <a:pt x="118" y="416"/>
                  </a:lnTo>
                  <a:lnTo>
                    <a:pt x="121" y="406"/>
                  </a:lnTo>
                  <a:lnTo>
                    <a:pt x="122" y="395"/>
                  </a:lnTo>
                  <a:lnTo>
                    <a:pt x="122" y="389"/>
                  </a:lnTo>
                  <a:lnTo>
                    <a:pt x="120" y="385"/>
                  </a:lnTo>
                  <a:lnTo>
                    <a:pt x="116" y="382"/>
                  </a:lnTo>
                  <a:lnTo>
                    <a:pt x="112" y="381"/>
                  </a:lnTo>
                  <a:lnTo>
                    <a:pt x="105" y="381"/>
                  </a:lnTo>
                  <a:lnTo>
                    <a:pt x="88" y="379"/>
                  </a:lnTo>
                  <a:lnTo>
                    <a:pt x="79" y="379"/>
                  </a:lnTo>
                  <a:lnTo>
                    <a:pt x="72" y="377"/>
                  </a:lnTo>
                  <a:lnTo>
                    <a:pt x="66" y="372"/>
                  </a:lnTo>
                  <a:lnTo>
                    <a:pt x="61" y="360"/>
                  </a:lnTo>
                  <a:lnTo>
                    <a:pt x="58" y="348"/>
                  </a:lnTo>
                  <a:lnTo>
                    <a:pt x="57" y="334"/>
                  </a:lnTo>
                  <a:lnTo>
                    <a:pt x="57" y="321"/>
                  </a:lnTo>
                  <a:lnTo>
                    <a:pt x="55" y="313"/>
                  </a:lnTo>
                  <a:lnTo>
                    <a:pt x="50" y="302"/>
                  </a:lnTo>
                  <a:lnTo>
                    <a:pt x="34" y="274"/>
                  </a:lnTo>
                  <a:lnTo>
                    <a:pt x="28" y="259"/>
                  </a:lnTo>
                  <a:lnTo>
                    <a:pt x="28" y="245"/>
                  </a:lnTo>
                  <a:lnTo>
                    <a:pt x="30" y="232"/>
                  </a:lnTo>
                  <a:lnTo>
                    <a:pt x="33" y="223"/>
                  </a:lnTo>
                  <a:lnTo>
                    <a:pt x="33" y="208"/>
                  </a:lnTo>
                  <a:lnTo>
                    <a:pt x="30" y="208"/>
                  </a:lnTo>
                  <a:lnTo>
                    <a:pt x="27" y="205"/>
                  </a:lnTo>
                  <a:lnTo>
                    <a:pt x="23" y="198"/>
                  </a:lnTo>
                  <a:lnTo>
                    <a:pt x="18" y="187"/>
                  </a:lnTo>
                  <a:lnTo>
                    <a:pt x="12" y="175"/>
                  </a:lnTo>
                  <a:lnTo>
                    <a:pt x="7" y="164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2"/>
                  </a:lnTo>
                  <a:lnTo>
                    <a:pt x="0" y="117"/>
                  </a:lnTo>
                  <a:lnTo>
                    <a:pt x="3" y="101"/>
                  </a:lnTo>
                  <a:lnTo>
                    <a:pt x="6" y="87"/>
                  </a:lnTo>
                  <a:lnTo>
                    <a:pt x="9" y="78"/>
                  </a:lnTo>
                  <a:lnTo>
                    <a:pt x="15" y="68"/>
                  </a:lnTo>
                  <a:lnTo>
                    <a:pt x="29" y="43"/>
                  </a:lnTo>
                  <a:lnTo>
                    <a:pt x="38" y="34"/>
                  </a:lnTo>
                  <a:lnTo>
                    <a:pt x="50" y="27"/>
                  </a:lnTo>
                  <a:lnTo>
                    <a:pt x="63" y="18"/>
                  </a:lnTo>
                  <a:lnTo>
                    <a:pt x="77" y="14"/>
                  </a:lnTo>
                  <a:lnTo>
                    <a:pt x="89" y="11"/>
                  </a:lnTo>
                  <a:lnTo>
                    <a:pt x="101" y="10"/>
                  </a:lnTo>
                  <a:lnTo>
                    <a:pt x="113" y="8"/>
                  </a:lnTo>
                  <a:lnTo>
                    <a:pt x="125" y="7"/>
                  </a:lnTo>
                  <a:lnTo>
                    <a:pt x="136" y="9"/>
                  </a:lnTo>
                  <a:lnTo>
                    <a:pt x="139" y="10"/>
                  </a:lnTo>
                  <a:lnTo>
                    <a:pt x="142" y="13"/>
                  </a:lnTo>
                  <a:lnTo>
                    <a:pt x="144" y="14"/>
                  </a:lnTo>
                  <a:lnTo>
                    <a:pt x="147" y="15"/>
                  </a:lnTo>
                  <a:lnTo>
                    <a:pt x="157" y="15"/>
                  </a:lnTo>
                  <a:lnTo>
                    <a:pt x="167" y="14"/>
                  </a:lnTo>
                  <a:lnTo>
                    <a:pt x="181" y="10"/>
                  </a:lnTo>
                  <a:lnTo>
                    <a:pt x="196" y="6"/>
                  </a:lnTo>
                  <a:lnTo>
                    <a:pt x="210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57" name="Group 22">
            <a:extLst>
              <a:ext uri="{FF2B5EF4-FFF2-40B4-BE49-F238E27FC236}">
                <a16:creationId xmlns:a16="http://schemas.microsoft.com/office/drawing/2014/main" id="{F3389264-D368-4F04-9526-78DDE36933FC}"/>
              </a:ext>
            </a:extLst>
          </p:cNvPr>
          <p:cNvGrpSpPr/>
          <p:nvPr/>
        </p:nvGrpSpPr>
        <p:grpSpPr>
          <a:xfrm>
            <a:off x="3834516" y="2912811"/>
            <a:ext cx="1178933" cy="2878013"/>
            <a:chOff x="4413250" y="1588"/>
            <a:chExt cx="2041525" cy="5141912"/>
          </a:xfrm>
          <a:solidFill>
            <a:schemeClr val="accent4">
              <a:lumMod val="50000"/>
            </a:schemeClr>
          </a:solidFill>
          <a:effectLst/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24968166-A9FF-495C-877B-FF30F8AB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9538" y="1588"/>
              <a:ext cx="522288" cy="83343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198" y="5"/>
                </a:cxn>
                <a:cxn ang="0">
                  <a:pos x="236" y="15"/>
                </a:cxn>
                <a:cxn ang="0">
                  <a:pos x="260" y="32"/>
                </a:cxn>
                <a:cxn ang="0">
                  <a:pos x="272" y="49"/>
                </a:cxn>
                <a:cxn ang="0">
                  <a:pos x="279" y="62"/>
                </a:cxn>
                <a:cxn ang="0">
                  <a:pos x="289" y="87"/>
                </a:cxn>
                <a:cxn ang="0">
                  <a:pos x="301" y="130"/>
                </a:cxn>
                <a:cxn ang="0">
                  <a:pos x="305" y="155"/>
                </a:cxn>
                <a:cxn ang="0">
                  <a:pos x="306" y="183"/>
                </a:cxn>
                <a:cxn ang="0">
                  <a:pos x="307" y="201"/>
                </a:cxn>
                <a:cxn ang="0">
                  <a:pos x="312" y="198"/>
                </a:cxn>
                <a:cxn ang="0">
                  <a:pos x="319" y="194"/>
                </a:cxn>
                <a:cxn ang="0">
                  <a:pos x="325" y="198"/>
                </a:cxn>
                <a:cxn ang="0">
                  <a:pos x="329" y="218"/>
                </a:cxn>
                <a:cxn ang="0">
                  <a:pos x="328" y="240"/>
                </a:cxn>
                <a:cxn ang="0">
                  <a:pos x="322" y="269"/>
                </a:cxn>
                <a:cxn ang="0">
                  <a:pos x="316" y="290"/>
                </a:cxn>
                <a:cxn ang="0">
                  <a:pos x="313" y="296"/>
                </a:cxn>
                <a:cxn ang="0">
                  <a:pos x="309" y="296"/>
                </a:cxn>
                <a:cxn ang="0">
                  <a:pos x="304" y="292"/>
                </a:cxn>
                <a:cxn ang="0">
                  <a:pos x="299" y="291"/>
                </a:cxn>
                <a:cxn ang="0">
                  <a:pos x="298" y="298"/>
                </a:cxn>
                <a:cxn ang="0">
                  <a:pos x="293" y="315"/>
                </a:cxn>
                <a:cxn ang="0">
                  <a:pos x="279" y="351"/>
                </a:cxn>
                <a:cxn ang="0">
                  <a:pos x="274" y="368"/>
                </a:cxn>
                <a:cxn ang="0">
                  <a:pos x="272" y="398"/>
                </a:cxn>
                <a:cxn ang="0">
                  <a:pos x="274" y="428"/>
                </a:cxn>
                <a:cxn ang="0">
                  <a:pos x="181" y="525"/>
                </a:cxn>
                <a:cxn ang="0">
                  <a:pos x="126" y="483"/>
                </a:cxn>
                <a:cxn ang="0">
                  <a:pos x="112" y="470"/>
                </a:cxn>
                <a:cxn ang="0">
                  <a:pos x="93" y="450"/>
                </a:cxn>
                <a:cxn ang="0">
                  <a:pos x="76" y="432"/>
                </a:cxn>
                <a:cxn ang="0">
                  <a:pos x="71" y="418"/>
                </a:cxn>
                <a:cxn ang="0">
                  <a:pos x="64" y="389"/>
                </a:cxn>
                <a:cxn ang="0">
                  <a:pos x="56" y="350"/>
                </a:cxn>
                <a:cxn ang="0">
                  <a:pos x="49" y="321"/>
                </a:cxn>
                <a:cxn ang="0">
                  <a:pos x="46" y="308"/>
                </a:cxn>
                <a:cxn ang="0">
                  <a:pos x="39" y="299"/>
                </a:cxn>
                <a:cxn ang="0">
                  <a:pos x="35" y="306"/>
                </a:cxn>
                <a:cxn ang="0">
                  <a:pos x="25" y="305"/>
                </a:cxn>
                <a:cxn ang="0">
                  <a:pos x="18" y="292"/>
                </a:cxn>
                <a:cxn ang="0">
                  <a:pos x="10" y="271"/>
                </a:cxn>
                <a:cxn ang="0">
                  <a:pos x="3" y="254"/>
                </a:cxn>
                <a:cxn ang="0">
                  <a:pos x="0" y="230"/>
                </a:cxn>
                <a:cxn ang="0">
                  <a:pos x="2" y="207"/>
                </a:cxn>
                <a:cxn ang="0">
                  <a:pos x="8" y="204"/>
                </a:cxn>
                <a:cxn ang="0">
                  <a:pos x="17" y="213"/>
                </a:cxn>
                <a:cxn ang="0">
                  <a:pos x="24" y="222"/>
                </a:cxn>
                <a:cxn ang="0">
                  <a:pos x="24" y="220"/>
                </a:cxn>
                <a:cxn ang="0">
                  <a:pos x="23" y="207"/>
                </a:cxn>
                <a:cxn ang="0">
                  <a:pos x="22" y="178"/>
                </a:cxn>
                <a:cxn ang="0">
                  <a:pos x="23" y="144"/>
                </a:cxn>
                <a:cxn ang="0">
                  <a:pos x="27" y="96"/>
                </a:cxn>
                <a:cxn ang="0">
                  <a:pos x="31" y="80"/>
                </a:cxn>
                <a:cxn ang="0">
                  <a:pos x="43" y="60"/>
                </a:cxn>
                <a:cxn ang="0">
                  <a:pos x="57" y="37"/>
                </a:cxn>
                <a:cxn ang="0">
                  <a:pos x="67" y="23"/>
                </a:cxn>
                <a:cxn ang="0">
                  <a:pos x="87" y="13"/>
                </a:cxn>
                <a:cxn ang="0">
                  <a:pos x="116" y="5"/>
                </a:cxn>
                <a:cxn ang="0">
                  <a:pos x="141" y="0"/>
                </a:cxn>
              </a:cxnLst>
              <a:rect l="0" t="0" r="r" b="b"/>
              <a:pathLst>
                <a:path w="329" h="525">
                  <a:moveTo>
                    <a:pt x="141" y="0"/>
                  </a:moveTo>
                  <a:lnTo>
                    <a:pt x="159" y="0"/>
                  </a:lnTo>
                  <a:lnTo>
                    <a:pt x="177" y="1"/>
                  </a:lnTo>
                  <a:lnTo>
                    <a:pt x="198" y="5"/>
                  </a:lnTo>
                  <a:lnTo>
                    <a:pt x="220" y="9"/>
                  </a:lnTo>
                  <a:lnTo>
                    <a:pt x="236" y="15"/>
                  </a:lnTo>
                  <a:lnTo>
                    <a:pt x="249" y="22"/>
                  </a:lnTo>
                  <a:lnTo>
                    <a:pt x="260" y="32"/>
                  </a:lnTo>
                  <a:lnTo>
                    <a:pt x="267" y="41"/>
                  </a:lnTo>
                  <a:lnTo>
                    <a:pt x="272" y="49"/>
                  </a:lnTo>
                  <a:lnTo>
                    <a:pt x="276" y="55"/>
                  </a:lnTo>
                  <a:lnTo>
                    <a:pt x="279" y="62"/>
                  </a:lnTo>
                  <a:lnTo>
                    <a:pt x="284" y="73"/>
                  </a:lnTo>
                  <a:lnTo>
                    <a:pt x="289" y="87"/>
                  </a:lnTo>
                  <a:lnTo>
                    <a:pt x="298" y="118"/>
                  </a:lnTo>
                  <a:lnTo>
                    <a:pt x="301" y="130"/>
                  </a:lnTo>
                  <a:lnTo>
                    <a:pt x="304" y="142"/>
                  </a:lnTo>
                  <a:lnTo>
                    <a:pt x="305" y="155"/>
                  </a:lnTo>
                  <a:lnTo>
                    <a:pt x="305" y="169"/>
                  </a:lnTo>
                  <a:lnTo>
                    <a:pt x="306" y="183"/>
                  </a:lnTo>
                  <a:lnTo>
                    <a:pt x="306" y="200"/>
                  </a:lnTo>
                  <a:lnTo>
                    <a:pt x="307" y="201"/>
                  </a:lnTo>
                  <a:lnTo>
                    <a:pt x="309" y="200"/>
                  </a:lnTo>
                  <a:lnTo>
                    <a:pt x="312" y="198"/>
                  </a:lnTo>
                  <a:lnTo>
                    <a:pt x="315" y="196"/>
                  </a:lnTo>
                  <a:lnTo>
                    <a:pt x="319" y="194"/>
                  </a:lnTo>
                  <a:lnTo>
                    <a:pt x="321" y="193"/>
                  </a:lnTo>
                  <a:lnTo>
                    <a:pt x="325" y="198"/>
                  </a:lnTo>
                  <a:lnTo>
                    <a:pt x="328" y="206"/>
                  </a:lnTo>
                  <a:lnTo>
                    <a:pt x="329" y="218"/>
                  </a:lnTo>
                  <a:lnTo>
                    <a:pt x="329" y="227"/>
                  </a:lnTo>
                  <a:lnTo>
                    <a:pt x="328" y="240"/>
                  </a:lnTo>
                  <a:lnTo>
                    <a:pt x="326" y="255"/>
                  </a:lnTo>
                  <a:lnTo>
                    <a:pt x="322" y="269"/>
                  </a:lnTo>
                  <a:lnTo>
                    <a:pt x="319" y="282"/>
                  </a:lnTo>
                  <a:lnTo>
                    <a:pt x="316" y="290"/>
                  </a:lnTo>
                  <a:lnTo>
                    <a:pt x="314" y="293"/>
                  </a:lnTo>
                  <a:lnTo>
                    <a:pt x="313" y="296"/>
                  </a:lnTo>
                  <a:lnTo>
                    <a:pt x="311" y="297"/>
                  </a:lnTo>
                  <a:lnTo>
                    <a:pt x="309" y="296"/>
                  </a:lnTo>
                  <a:lnTo>
                    <a:pt x="305" y="293"/>
                  </a:lnTo>
                  <a:lnTo>
                    <a:pt x="304" y="292"/>
                  </a:lnTo>
                  <a:lnTo>
                    <a:pt x="301" y="291"/>
                  </a:lnTo>
                  <a:lnTo>
                    <a:pt x="299" y="291"/>
                  </a:lnTo>
                  <a:lnTo>
                    <a:pt x="299" y="294"/>
                  </a:lnTo>
                  <a:lnTo>
                    <a:pt x="298" y="298"/>
                  </a:lnTo>
                  <a:lnTo>
                    <a:pt x="298" y="301"/>
                  </a:lnTo>
                  <a:lnTo>
                    <a:pt x="293" y="315"/>
                  </a:lnTo>
                  <a:lnTo>
                    <a:pt x="284" y="339"/>
                  </a:lnTo>
                  <a:lnTo>
                    <a:pt x="279" y="351"/>
                  </a:lnTo>
                  <a:lnTo>
                    <a:pt x="276" y="361"/>
                  </a:lnTo>
                  <a:lnTo>
                    <a:pt x="274" y="368"/>
                  </a:lnTo>
                  <a:lnTo>
                    <a:pt x="272" y="375"/>
                  </a:lnTo>
                  <a:lnTo>
                    <a:pt x="272" y="398"/>
                  </a:lnTo>
                  <a:lnTo>
                    <a:pt x="274" y="411"/>
                  </a:lnTo>
                  <a:lnTo>
                    <a:pt x="274" y="428"/>
                  </a:lnTo>
                  <a:lnTo>
                    <a:pt x="255" y="489"/>
                  </a:lnTo>
                  <a:lnTo>
                    <a:pt x="181" y="525"/>
                  </a:lnTo>
                  <a:lnTo>
                    <a:pt x="129" y="485"/>
                  </a:lnTo>
                  <a:lnTo>
                    <a:pt x="126" y="483"/>
                  </a:lnTo>
                  <a:lnTo>
                    <a:pt x="121" y="478"/>
                  </a:lnTo>
                  <a:lnTo>
                    <a:pt x="112" y="470"/>
                  </a:lnTo>
                  <a:lnTo>
                    <a:pt x="102" y="461"/>
                  </a:lnTo>
                  <a:lnTo>
                    <a:pt x="93" y="450"/>
                  </a:lnTo>
                  <a:lnTo>
                    <a:pt x="83" y="441"/>
                  </a:lnTo>
                  <a:lnTo>
                    <a:pt x="76" y="432"/>
                  </a:lnTo>
                  <a:lnTo>
                    <a:pt x="73" y="426"/>
                  </a:lnTo>
                  <a:lnTo>
                    <a:pt x="71" y="418"/>
                  </a:lnTo>
                  <a:lnTo>
                    <a:pt x="67" y="405"/>
                  </a:lnTo>
                  <a:lnTo>
                    <a:pt x="64" y="389"/>
                  </a:lnTo>
                  <a:lnTo>
                    <a:pt x="59" y="369"/>
                  </a:lnTo>
                  <a:lnTo>
                    <a:pt x="56" y="350"/>
                  </a:lnTo>
                  <a:lnTo>
                    <a:pt x="52" y="334"/>
                  </a:lnTo>
                  <a:lnTo>
                    <a:pt x="49" y="321"/>
                  </a:lnTo>
                  <a:lnTo>
                    <a:pt x="47" y="313"/>
                  </a:lnTo>
                  <a:lnTo>
                    <a:pt x="46" y="308"/>
                  </a:lnTo>
                  <a:lnTo>
                    <a:pt x="45" y="305"/>
                  </a:lnTo>
                  <a:lnTo>
                    <a:pt x="39" y="299"/>
                  </a:lnTo>
                  <a:lnTo>
                    <a:pt x="37" y="301"/>
                  </a:lnTo>
                  <a:lnTo>
                    <a:pt x="35" y="306"/>
                  </a:lnTo>
                  <a:lnTo>
                    <a:pt x="29" y="306"/>
                  </a:lnTo>
                  <a:lnTo>
                    <a:pt x="25" y="305"/>
                  </a:lnTo>
                  <a:lnTo>
                    <a:pt x="22" y="300"/>
                  </a:lnTo>
                  <a:lnTo>
                    <a:pt x="18" y="292"/>
                  </a:lnTo>
                  <a:lnTo>
                    <a:pt x="15" y="283"/>
                  </a:lnTo>
                  <a:lnTo>
                    <a:pt x="10" y="271"/>
                  </a:lnTo>
                  <a:lnTo>
                    <a:pt x="7" y="262"/>
                  </a:lnTo>
                  <a:lnTo>
                    <a:pt x="3" y="254"/>
                  </a:lnTo>
                  <a:lnTo>
                    <a:pt x="0" y="243"/>
                  </a:lnTo>
                  <a:lnTo>
                    <a:pt x="0" y="230"/>
                  </a:lnTo>
                  <a:lnTo>
                    <a:pt x="1" y="218"/>
                  </a:lnTo>
                  <a:lnTo>
                    <a:pt x="2" y="207"/>
                  </a:lnTo>
                  <a:lnTo>
                    <a:pt x="5" y="204"/>
                  </a:lnTo>
                  <a:lnTo>
                    <a:pt x="8" y="204"/>
                  </a:lnTo>
                  <a:lnTo>
                    <a:pt x="13" y="207"/>
                  </a:lnTo>
                  <a:lnTo>
                    <a:pt x="17" y="213"/>
                  </a:lnTo>
                  <a:lnTo>
                    <a:pt x="22" y="218"/>
                  </a:lnTo>
                  <a:lnTo>
                    <a:pt x="24" y="222"/>
                  </a:lnTo>
                  <a:lnTo>
                    <a:pt x="25" y="223"/>
                  </a:lnTo>
                  <a:lnTo>
                    <a:pt x="24" y="220"/>
                  </a:lnTo>
                  <a:lnTo>
                    <a:pt x="24" y="214"/>
                  </a:lnTo>
                  <a:lnTo>
                    <a:pt x="23" y="207"/>
                  </a:lnTo>
                  <a:lnTo>
                    <a:pt x="22" y="201"/>
                  </a:lnTo>
                  <a:lnTo>
                    <a:pt x="22" y="178"/>
                  </a:lnTo>
                  <a:lnTo>
                    <a:pt x="23" y="162"/>
                  </a:lnTo>
                  <a:lnTo>
                    <a:pt x="23" y="144"/>
                  </a:lnTo>
                  <a:lnTo>
                    <a:pt x="25" y="110"/>
                  </a:lnTo>
                  <a:lnTo>
                    <a:pt x="27" y="96"/>
                  </a:lnTo>
                  <a:lnTo>
                    <a:pt x="28" y="87"/>
                  </a:lnTo>
                  <a:lnTo>
                    <a:pt x="31" y="80"/>
                  </a:lnTo>
                  <a:lnTo>
                    <a:pt x="36" y="70"/>
                  </a:lnTo>
                  <a:lnTo>
                    <a:pt x="43" y="60"/>
                  </a:lnTo>
                  <a:lnTo>
                    <a:pt x="50" y="48"/>
                  </a:lnTo>
                  <a:lnTo>
                    <a:pt x="57" y="37"/>
                  </a:lnTo>
                  <a:lnTo>
                    <a:pt x="63" y="29"/>
                  </a:lnTo>
                  <a:lnTo>
                    <a:pt x="67" y="23"/>
                  </a:lnTo>
                  <a:lnTo>
                    <a:pt x="74" y="19"/>
                  </a:lnTo>
                  <a:lnTo>
                    <a:pt x="87" y="13"/>
                  </a:lnTo>
                  <a:lnTo>
                    <a:pt x="102" y="8"/>
                  </a:lnTo>
                  <a:lnTo>
                    <a:pt x="116" y="5"/>
                  </a:lnTo>
                  <a:lnTo>
                    <a:pt x="129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D17505E4-1A14-4FC9-AC89-C18B30F274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3250" y="638175"/>
              <a:ext cx="2041525" cy="4505325"/>
            </a:xfrm>
            <a:custGeom>
              <a:avLst/>
              <a:gdLst/>
              <a:ahLst/>
              <a:cxnLst>
                <a:cxn ang="0">
                  <a:pos x="622" y="852"/>
                </a:cxn>
                <a:cxn ang="0">
                  <a:pos x="758" y="867"/>
                </a:cxn>
                <a:cxn ang="0">
                  <a:pos x="702" y="726"/>
                </a:cxn>
                <a:cxn ang="0">
                  <a:pos x="579" y="68"/>
                </a:cxn>
                <a:cxn ang="0">
                  <a:pos x="674" y="274"/>
                </a:cxn>
                <a:cxn ang="0">
                  <a:pos x="706" y="375"/>
                </a:cxn>
                <a:cxn ang="0">
                  <a:pos x="753" y="100"/>
                </a:cxn>
                <a:cxn ang="0">
                  <a:pos x="789" y="54"/>
                </a:cxn>
                <a:cxn ang="0">
                  <a:pos x="892" y="102"/>
                </a:cxn>
                <a:cxn ang="0">
                  <a:pos x="1052" y="155"/>
                </a:cxn>
                <a:cxn ang="0">
                  <a:pos x="1066" y="241"/>
                </a:cxn>
                <a:cxn ang="0">
                  <a:pos x="1085" y="302"/>
                </a:cxn>
                <a:cxn ang="0">
                  <a:pos x="1125" y="396"/>
                </a:cxn>
                <a:cxn ang="0">
                  <a:pos x="1117" y="552"/>
                </a:cxn>
                <a:cxn ang="0">
                  <a:pos x="1005" y="615"/>
                </a:cxn>
                <a:cxn ang="0">
                  <a:pos x="1018" y="744"/>
                </a:cxn>
                <a:cxn ang="0">
                  <a:pos x="1070" y="911"/>
                </a:cxn>
                <a:cxn ang="0">
                  <a:pos x="1096" y="1052"/>
                </a:cxn>
                <a:cxn ang="0">
                  <a:pos x="1125" y="1267"/>
                </a:cxn>
                <a:cxn ang="0">
                  <a:pos x="1037" y="1409"/>
                </a:cxn>
                <a:cxn ang="0">
                  <a:pos x="1058" y="1682"/>
                </a:cxn>
                <a:cxn ang="0">
                  <a:pos x="1117" y="2030"/>
                </a:cxn>
                <a:cxn ang="0">
                  <a:pos x="1172" y="2349"/>
                </a:cxn>
                <a:cxn ang="0">
                  <a:pos x="1232" y="2504"/>
                </a:cxn>
                <a:cxn ang="0">
                  <a:pos x="1268" y="2725"/>
                </a:cxn>
                <a:cxn ang="0">
                  <a:pos x="1212" y="2823"/>
                </a:cxn>
                <a:cxn ang="0">
                  <a:pos x="1114" y="2791"/>
                </a:cxn>
                <a:cxn ang="0">
                  <a:pos x="1082" y="2737"/>
                </a:cxn>
                <a:cxn ang="0">
                  <a:pos x="1036" y="2670"/>
                </a:cxn>
                <a:cxn ang="0">
                  <a:pos x="978" y="2549"/>
                </a:cxn>
                <a:cxn ang="0">
                  <a:pos x="907" y="2409"/>
                </a:cxn>
                <a:cxn ang="0">
                  <a:pos x="868" y="2107"/>
                </a:cxn>
                <a:cxn ang="0">
                  <a:pos x="802" y="1791"/>
                </a:cxn>
                <a:cxn ang="0">
                  <a:pos x="698" y="1527"/>
                </a:cxn>
                <a:cxn ang="0">
                  <a:pos x="640" y="1384"/>
                </a:cxn>
                <a:cxn ang="0">
                  <a:pos x="572" y="1619"/>
                </a:cxn>
                <a:cxn ang="0">
                  <a:pos x="479" y="1911"/>
                </a:cxn>
                <a:cxn ang="0">
                  <a:pos x="418" y="2175"/>
                </a:cxn>
                <a:cxn ang="0">
                  <a:pos x="353" y="2438"/>
                </a:cxn>
                <a:cxn ang="0">
                  <a:pos x="287" y="2639"/>
                </a:cxn>
                <a:cxn ang="0">
                  <a:pos x="248" y="2739"/>
                </a:cxn>
                <a:cxn ang="0">
                  <a:pos x="193" y="2793"/>
                </a:cxn>
                <a:cxn ang="0">
                  <a:pos x="29" y="2837"/>
                </a:cxn>
                <a:cxn ang="0">
                  <a:pos x="11" y="2786"/>
                </a:cxn>
                <a:cxn ang="0">
                  <a:pos x="89" y="2646"/>
                </a:cxn>
                <a:cxn ang="0">
                  <a:pos x="106" y="2528"/>
                </a:cxn>
                <a:cxn ang="0">
                  <a:pos x="117" y="2294"/>
                </a:cxn>
                <a:cxn ang="0">
                  <a:pos x="211" y="1940"/>
                </a:cxn>
                <a:cxn ang="0">
                  <a:pos x="232" y="1759"/>
                </a:cxn>
                <a:cxn ang="0">
                  <a:pos x="239" y="1522"/>
                </a:cxn>
                <a:cxn ang="0">
                  <a:pos x="257" y="1295"/>
                </a:cxn>
                <a:cxn ang="0">
                  <a:pos x="140" y="1194"/>
                </a:cxn>
                <a:cxn ang="0">
                  <a:pos x="197" y="1013"/>
                </a:cxn>
                <a:cxn ang="0">
                  <a:pos x="247" y="866"/>
                </a:cxn>
                <a:cxn ang="0">
                  <a:pos x="285" y="759"/>
                </a:cxn>
                <a:cxn ang="0">
                  <a:pos x="320" y="635"/>
                </a:cxn>
                <a:cxn ang="0">
                  <a:pos x="233" y="535"/>
                </a:cxn>
                <a:cxn ang="0">
                  <a:pos x="225" y="417"/>
                </a:cxn>
                <a:cxn ang="0">
                  <a:pos x="242" y="309"/>
                </a:cxn>
                <a:cxn ang="0">
                  <a:pos x="255" y="180"/>
                </a:cxn>
                <a:cxn ang="0">
                  <a:pos x="400" y="80"/>
                </a:cxn>
                <a:cxn ang="0">
                  <a:pos x="533" y="38"/>
                </a:cxn>
              </a:cxnLst>
              <a:rect l="0" t="0" r="r" b="b"/>
              <a:pathLst>
                <a:path w="1286" h="2838">
                  <a:moveTo>
                    <a:pt x="693" y="726"/>
                  </a:moveTo>
                  <a:lnTo>
                    <a:pt x="677" y="728"/>
                  </a:lnTo>
                  <a:lnTo>
                    <a:pt x="672" y="732"/>
                  </a:lnTo>
                  <a:lnTo>
                    <a:pt x="666" y="742"/>
                  </a:lnTo>
                  <a:lnTo>
                    <a:pt x="659" y="756"/>
                  </a:lnTo>
                  <a:lnTo>
                    <a:pt x="651" y="774"/>
                  </a:lnTo>
                  <a:lnTo>
                    <a:pt x="644" y="792"/>
                  </a:lnTo>
                  <a:lnTo>
                    <a:pt x="636" y="813"/>
                  </a:lnTo>
                  <a:lnTo>
                    <a:pt x="629" y="833"/>
                  </a:lnTo>
                  <a:lnTo>
                    <a:pt x="622" y="852"/>
                  </a:lnTo>
                  <a:lnTo>
                    <a:pt x="618" y="868"/>
                  </a:lnTo>
                  <a:lnTo>
                    <a:pt x="614" y="881"/>
                  </a:lnTo>
                  <a:lnTo>
                    <a:pt x="608" y="899"/>
                  </a:lnTo>
                  <a:lnTo>
                    <a:pt x="600" y="923"/>
                  </a:lnTo>
                  <a:lnTo>
                    <a:pt x="591" y="948"/>
                  </a:lnTo>
                  <a:lnTo>
                    <a:pt x="780" y="948"/>
                  </a:lnTo>
                  <a:lnTo>
                    <a:pt x="773" y="923"/>
                  </a:lnTo>
                  <a:lnTo>
                    <a:pt x="766" y="901"/>
                  </a:lnTo>
                  <a:lnTo>
                    <a:pt x="761" y="881"/>
                  </a:lnTo>
                  <a:lnTo>
                    <a:pt x="758" y="867"/>
                  </a:lnTo>
                  <a:lnTo>
                    <a:pt x="754" y="854"/>
                  </a:lnTo>
                  <a:lnTo>
                    <a:pt x="750" y="838"/>
                  </a:lnTo>
                  <a:lnTo>
                    <a:pt x="745" y="820"/>
                  </a:lnTo>
                  <a:lnTo>
                    <a:pt x="738" y="802"/>
                  </a:lnTo>
                  <a:lnTo>
                    <a:pt x="732" y="783"/>
                  </a:lnTo>
                  <a:lnTo>
                    <a:pt x="727" y="766"/>
                  </a:lnTo>
                  <a:lnTo>
                    <a:pt x="721" y="752"/>
                  </a:lnTo>
                  <a:lnTo>
                    <a:pt x="714" y="734"/>
                  </a:lnTo>
                  <a:lnTo>
                    <a:pt x="709" y="730"/>
                  </a:lnTo>
                  <a:lnTo>
                    <a:pt x="702" y="726"/>
                  </a:lnTo>
                  <a:lnTo>
                    <a:pt x="693" y="726"/>
                  </a:lnTo>
                  <a:close/>
                  <a:moveTo>
                    <a:pt x="552" y="0"/>
                  </a:moveTo>
                  <a:lnTo>
                    <a:pt x="555" y="2"/>
                  </a:lnTo>
                  <a:lnTo>
                    <a:pt x="556" y="9"/>
                  </a:lnTo>
                  <a:lnTo>
                    <a:pt x="556" y="19"/>
                  </a:lnTo>
                  <a:lnTo>
                    <a:pt x="557" y="31"/>
                  </a:lnTo>
                  <a:lnTo>
                    <a:pt x="561" y="40"/>
                  </a:lnTo>
                  <a:lnTo>
                    <a:pt x="564" y="46"/>
                  </a:lnTo>
                  <a:lnTo>
                    <a:pt x="571" y="56"/>
                  </a:lnTo>
                  <a:lnTo>
                    <a:pt x="579" y="68"/>
                  </a:lnTo>
                  <a:lnTo>
                    <a:pt x="589" y="81"/>
                  </a:lnTo>
                  <a:lnTo>
                    <a:pt x="599" y="96"/>
                  </a:lnTo>
                  <a:lnTo>
                    <a:pt x="608" y="111"/>
                  </a:lnTo>
                  <a:lnTo>
                    <a:pt x="619" y="131"/>
                  </a:lnTo>
                  <a:lnTo>
                    <a:pt x="632" y="156"/>
                  </a:lnTo>
                  <a:lnTo>
                    <a:pt x="643" y="183"/>
                  </a:lnTo>
                  <a:lnTo>
                    <a:pt x="654" y="210"/>
                  </a:lnTo>
                  <a:lnTo>
                    <a:pt x="663" y="234"/>
                  </a:lnTo>
                  <a:lnTo>
                    <a:pt x="669" y="253"/>
                  </a:lnTo>
                  <a:lnTo>
                    <a:pt x="674" y="274"/>
                  </a:lnTo>
                  <a:lnTo>
                    <a:pt x="684" y="316"/>
                  </a:lnTo>
                  <a:lnTo>
                    <a:pt x="688" y="335"/>
                  </a:lnTo>
                  <a:lnTo>
                    <a:pt x="692" y="351"/>
                  </a:lnTo>
                  <a:lnTo>
                    <a:pt x="693" y="362"/>
                  </a:lnTo>
                  <a:lnTo>
                    <a:pt x="693" y="368"/>
                  </a:lnTo>
                  <a:lnTo>
                    <a:pt x="694" y="373"/>
                  </a:lnTo>
                  <a:lnTo>
                    <a:pt x="696" y="377"/>
                  </a:lnTo>
                  <a:lnTo>
                    <a:pt x="698" y="378"/>
                  </a:lnTo>
                  <a:lnTo>
                    <a:pt x="705" y="378"/>
                  </a:lnTo>
                  <a:lnTo>
                    <a:pt x="706" y="375"/>
                  </a:lnTo>
                  <a:lnTo>
                    <a:pt x="706" y="346"/>
                  </a:lnTo>
                  <a:lnTo>
                    <a:pt x="708" y="327"/>
                  </a:lnTo>
                  <a:lnTo>
                    <a:pt x="710" y="305"/>
                  </a:lnTo>
                  <a:lnTo>
                    <a:pt x="721" y="232"/>
                  </a:lnTo>
                  <a:lnTo>
                    <a:pt x="725" y="213"/>
                  </a:lnTo>
                  <a:lnTo>
                    <a:pt x="730" y="191"/>
                  </a:lnTo>
                  <a:lnTo>
                    <a:pt x="736" y="168"/>
                  </a:lnTo>
                  <a:lnTo>
                    <a:pt x="742" y="143"/>
                  </a:lnTo>
                  <a:lnTo>
                    <a:pt x="747" y="121"/>
                  </a:lnTo>
                  <a:lnTo>
                    <a:pt x="753" y="100"/>
                  </a:lnTo>
                  <a:lnTo>
                    <a:pt x="758" y="84"/>
                  </a:lnTo>
                  <a:lnTo>
                    <a:pt x="763" y="73"/>
                  </a:lnTo>
                  <a:lnTo>
                    <a:pt x="767" y="55"/>
                  </a:lnTo>
                  <a:lnTo>
                    <a:pt x="768" y="39"/>
                  </a:lnTo>
                  <a:lnTo>
                    <a:pt x="767" y="26"/>
                  </a:lnTo>
                  <a:lnTo>
                    <a:pt x="766" y="17"/>
                  </a:lnTo>
                  <a:lnTo>
                    <a:pt x="767" y="16"/>
                  </a:lnTo>
                  <a:lnTo>
                    <a:pt x="769" y="19"/>
                  </a:lnTo>
                  <a:lnTo>
                    <a:pt x="778" y="35"/>
                  </a:lnTo>
                  <a:lnTo>
                    <a:pt x="789" y="54"/>
                  </a:lnTo>
                  <a:lnTo>
                    <a:pt x="794" y="61"/>
                  </a:lnTo>
                  <a:lnTo>
                    <a:pt x="801" y="69"/>
                  </a:lnTo>
                  <a:lnTo>
                    <a:pt x="810" y="76"/>
                  </a:lnTo>
                  <a:lnTo>
                    <a:pt x="818" y="83"/>
                  </a:lnTo>
                  <a:lnTo>
                    <a:pt x="825" y="88"/>
                  </a:lnTo>
                  <a:lnTo>
                    <a:pt x="827" y="89"/>
                  </a:lnTo>
                  <a:lnTo>
                    <a:pt x="837" y="92"/>
                  </a:lnTo>
                  <a:lnTo>
                    <a:pt x="851" y="96"/>
                  </a:lnTo>
                  <a:lnTo>
                    <a:pt x="870" y="99"/>
                  </a:lnTo>
                  <a:lnTo>
                    <a:pt x="892" y="102"/>
                  </a:lnTo>
                  <a:lnTo>
                    <a:pt x="916" y="104"/>
                  </a:lnTo>
                  <a:lnTo>
                    <a:pt x="940" y="106"/>
                  </a:lnTo>
                  <a:lnTo>
                    <a:pt x="963" y="109"/>
                  </a:lnTo>
                  <a:lnTo>
                    <a:pt x="983" y="110"/>
                  </a:lnTo>
                  <a:lnTo>
                    <a:pt x="1000" y="112"/>
                  </a:lnTo>
                  <a:lnTo>
                    <a:pt x="1018" y="117"/>
                  </a:lnTo>
                  <a:lnTo>
                    <a:pt x="1030" y="124"/>
                  </a:lnTo>
                  <a:lnTo>
                    <a:pt x="1040" y="133"/>
                  </a:lnTo>
                  <a:lnTo>
                    <a:pt x="1047" y="143"/>
                  </a:lnTo>
                  <a:lnTo>
                    <a:pt x="1052" y="155"/>
                  </a:lnTo>
                  <a:lnTo>
                    <a:pt x="1055" y="166"/>
                  </a:lnTo>
                  <a:lnTo>
                    <a:pt x="1057" y="175"/>
                  </a:lnTo>
                  <a:lnTo>
                    <a:pt x="1058" y="187"/>
                  </a:lnTo>
                  <a:lnTo>
                    <a:pt x="1056" y="199"/>
                  </a:lnTo>
                  <a:lnTo>
                    <a:pt x="1053" y="211"/>
                  </a:lnTo>
                  <a:lnTo>
                    <a:pt x="1050" y="220"/>
                  </a:lnTo>
                  <a:lnTo>
                    <a:pt x="1048" y="226"/>
                  </a:lnTo>
                  <a:lnTo>
                    <a:pt x="1050" y="231"/>
                  </a:lnTo>
                  <a:lnTo>
                    <a:pt x="1062" y="238"/>
                  </a:lnTo>
                  <a:lnTo>
                    <a:pt x="1066" y="241"/>
                  </a:lnTo>
                  <a:lnTo>
                    <a:pt x="1066" y="246"/>
                  </a:lnTo>
                  <a:lnTo>
                    <a:pt x="1062" y="260"/>
                  </a:lnTo>
                  <a:lnTo>
                    <a:pt x="1060" y="266"/>
                  </a:lnTo>
                  <a:lnTo>
                    <a:pt x="1062" y="269"/>
                  </a:lnTo>
                  <a:lnTo>
                    <a:pt x="1066" y="274"/>
                  </a:lnTo>
                  <a:lnTo>
                    <a:pt x="1069" y="278"/>
                  </a:lnTo>
                  <a:lnTo>
                    <a:pt x="1069" y="281"/>
                  </a:lnTo>
                  <a:lnTo>
                    <a:pt x="1070" y="285"/>
                  </a:lnTo>
                  <a:lnTo>
                    <a:pt x="1073" y="290"/>
                  </a:lnTo>
                  <a:lnTo>
                    <a:pt x="1085" y="302"/>
                  </a:lnTo>
                  <a:lnTo>
                    <a:pt x="1089" y="310"/>
                  </a:lnTo>
                  <a:lnTo>
                    <a:pt x="1095" y="324"/>
                  </a:lnTo>
                  <a:lnTo>
                    <a:pt x="1101" y="339"/>
                  </a:lnTo>
                  <a:lnTo>
                    <a:pt x="1108" y="353"/>
                  </a:lnTo>
                  <a:lnTo>
                    <a:pt x="1114" y="363"/>
                  </a:lnTo>
                  <a:lnTo>
                    <a:pt x="1117" y="371"/>
                  </a:lnTo>
                  <a:lnTo>
                    <a:pt x="1118" y="380"/>
                  </a:lnTo>
                  <a:lnTo>
                    <a:pt x="1121" y="388"/>
                  </a:lnTo>
                  <a:lnTo>
                    <a:pt x="1123" y="392"/>
                  </a:lnTo>
                  <a:lnTo>
                    <a:pt x="1125" y="396"/>
                  </a:lnTo>
                  <a:lnTo>
                    <a:pt x="1128" y="402"/>
                  </a:lnTo>
                  <a:lnTo>
                    <a:pt x="1132" y="410"/>
                  </a:lnTo>
                  <a:lnTo>
                    <a:pt x="1136" y="421"/>
                  </a:lnTo>
                  <a:lnTo>
                    <a:pt x="1140" y="438"/>
                  </a:lnTo>
                  <a:lnTo>
                    <a:pt x="1146" y="459"/>
                  </a:lnTo>
                  <a:lnTo>
                    <a:pt x="1147" y="478"/>
                  </a:lnTo>
                  <a:lnTo>
                    <a:pt x="1144" y="497"/>
                  </a:lnTo>
                  <a:lnTo>
                    <a:pt x="1137" y="517"/>
                  </a:lnTo>
                  <a:lnTo>
                    <a:pt x="1128" y="535"/>
                  </a:lnTo>
                  <a:lnTo>
                    <a:pt x="1117" y="552"/>
                  </a:lnTo>
                  <a:lnTo>
                    <a:pt x="1106" y="567"/>
                  </a:lnTo>
                  <a:lnTo>
                    <a:pt x="1095" y="580"/>
                  </a:lnTo>
                  <a:lnTo>
                    <a:pt x="1086" y="590"/>
                  </a:lnTo>
                  <a:lnTo>
                    <a:pt x="1080" y="596"/>
                  </a:lnTo>
                  <a:lnTo>
                    <a:pt x="1072" y="601"/>
                  </a:lnTo>
                  <a:lnTo>
                    <a:pt x="1060" y="604"/>
                  </a:lnTo>
                  <a:lnTo>
                    <a:pt x="1047" y="606"/>
                  </a:lnTo>
                  <a:lnTo>
                    <a:pt x="1031" y="609"/>
                  </a:lnTo>
                  <a:lnTo>
                    <a:pt x="1018" y="612"/>
                  </a:lnTo>
                  <a:lnTo>
                    <a:pt x="1005" y="615"/>
                  </a:lnTo>
                  <a:lnTo>
                    <a:pt x="997" y="618"/>
                  </a:lnTo>
                  <a:lnTo>
                    <a:pt x="993" y="621"/>
                  </a:lnTo>
                  <a:lnTo>
                    <a:pt x="994" y="627"/>
                  </a:lnTo>
                  <a:lnTo>
                    <a:pt x="996" y="639"/>
                  </a:lnTo>
                  <a:lnTo>
                    <a:pt x="999" y="654"/>
                  </a:lnTo>
                  <a:lnTo>
                    <a:pt x="1002" y="672"/>
                  </a:lnTo>
                  <a:lnTo>
                    <a:pt x="1006" y="690"/>
                  </a:lnTo>
                  <a:lnTo>
                    <a:pt x="1011" y="709"/>
                  </a:lnTo>
                  <a:lnTo>
                    <a:pt x="1014" y="727"/>
                  </a:lnTo>
                  <a:lnTo>
                    <a:pt x="1018" y="744"/>
                  </a:lnTo>
                  <a:lnTo>
                    <a:pt x="1021" y="756"/>
                  </a:lnTo>
                  <a:lnTo>
                    <a:pt x="1022" y="766"/>
                  </a:lnTo>
                  <a:lnTo>
                    <a:pt x="1026" y="779"/>
                  </a:lnTo>
                  <a:lnTo>
                    <a:pt x="1030" y="795"/>
                  </a:lnTo>
                  <a:lnTo>
                    <a:pt x="1036" y="813"/>
                  </a:lnTo>
                  <a:lnTo>
                    <a:pt x="1043" y="832"/>
                  </a:lnTo>
                  <a:lnTo>
                    <a:pt x="1050" y="852"/>
                  </a:lnTo>
                  <a:lnTo>
                    <a:pt x="1069" y="898"/>
                  </a:lnTo>
                  <a:lnTo>
                    <a:pt x="1070" y="906"/>
                  </a:lnTo>
                  <a:lnTo>
                    <a:pt x="1070" y="911"/>
                  </a:lnTo>
                  <a:lnTo>
                    <a:pt x="1067" y="912"/>
                  </a:lnTo>
                  <a:lnTo>
                    <a:pt x="1066" y="912"/>
                  </a:lnTo>
                  <a:lnTo>
                    <a:pt x="1065" y="913"/>
                  </a:lnTo>
                  <a:lnTo>
                    <a:pt x="1065" y="920"/>
                  </a:lnTo>
                  <a:lnTo>
                    <a:pt x="1070" y="934"/>
                  </a:lnTo>
                  <a:lnTo>
                    <a:pt x="1073" y="951"/>
                  </a:lnTo>
                  <a:lnTo>
                    <a:pt x="1079" y="972"/>
                  </a:lnTo>
                  <a:lnTo>
                    <a:pt x="1084" y="996"/>
                  </a:lnTo>
                  <a:lnTo>
                    <a:pt x="1089" y="1023"/>
                  </a:lnTo>
                  <a:lnTo>
                    <a:pt x="1096" y="1052"/>
                  </a:lnTo>
                  <a:lnTo>
                    <a:pt x="1108" y="1112"/>
                  </a:lnTo>
                  <a:lnTo>
                    <a:pt x="1115" y="1143"/>
                  </a:lnTo>
                  <a:lnTo>
                    <a:pt x="1120" y="1170"/>
                  </a:lnTo>
                  <a:lnTo>
                    <a:pt x="1125" y="1196"/>
                  </a:lnTo>
                  <a:lnTo>
                    <a:pt x="1129" y="1218"/>
                  </a:lnTo>
                  <a:lnTo>
                    <a:pt x="1132" y="1236"/>
                  </a:lnTo>
                  <a:lnTo>
                    <a:pt x="1135" y="1248"/>
                  </a:lnTo>
                  <a:lnTo>
                    <a:pt x="1136" y="1255"/>
                  </a:lnTo>
                  <a:lnTo>
                    <a:pt x="1133" y="1260"/>
                  </a:lnTo>
                  <a:lnTo>
                    <a:pt x="1125" y="1267"/>
                  </a:lnTo>
                  <a:lnTo>
                    <a:pt x="1111" y="1273"/>
                  </a:lnTo>
                  <a:lnTo>
                    <a:pt x="1094" y="1281"/>
                  </a:lnTo>
                  <a:lnTo>
                    <a:pt x="1074" y="1288"/>
                  </a:lnTo>
                  <a:lnTo>
                    <a:pt x="1053" y="1295"/>
                  </a:lnTo>
                  <a:lnTo>
                    <a:pt x="1031" y="1302"/>
                  </a:lnTo>
                  <a:lnTo>
                    <a:pt x="1035" y="1316"/>
                  </a:lnTo>
                  <a:lnTo>
                    <a:pt x="1037" y="1326"/>
                  </a:lnTo>
                  <a:lnTo>
                    <a:pt x="1038" y="1350"/>
                  </a:lnTo>
                  <a:lnTo>
                    <a:pt x="1038" y="1377"/>
                  </a:lnTo>
                  <a:lnTo>
                    <a:pt x="1037" y="1409"/>
                  </a:lnTo>
                  <a:lnTo>
                    <a:pt x="1037" y="1441"/>
                  </a:lnTo>
                  <a:lnTo>
                    <a:pt x="1036" y="1474"/>
                  </a:lnTo>
                  <a:lnTo>
                    <a:pt x="1035" y="1504"/>
                  </a:lnTo>
                  <a:lnTo>
                    <a:pt x="1035" y="1533"/>
                  </a:lnTo>
                  <a:lnTo>
                    <a:pt x="1036" y="1559"/>
                  </a:lnTo>
                  <a:lnTo>
                    <a:pt x="1038" y="1579"/>
                  </a:lnTo>
                  <a:lnTo>
                    <a:pt x="1042" y="1596"/>
                  </a:lnTo>
                  <a:lnTo>
                    <a:pt x="1047" y="1621"/>
                  </a:lnTo>
                  <a:lnTo>
                    <a:pt x="1051" y="1648"/>
                  </a:lnTo>
                  <a:lnTo>
                    <a:pt x="1058" y="1682"/>
                  </a:lnTo>
                  <a:lnTo>
                    <a:pt x="1065" y="1718"/>
                  </a:lnTo>
                  <a:lnTo>
                    <a:pt x="1072" y="1755"/>
                  </a:lnTo>
                  <a:lnTo>
                    <a:pt x="1078" y="1794"/>
                  </a:lnTo>
                  <a:lnTo>
                    <a:pt x="1085" y="1832"/>
                  </a:lnTo>
                  <a:lnTo>
                    <a:pt x="1092" y="1868"/>
                  </a:lnTo>
                  <a:lnTo>
                    <a:pt x="1096" y="1902"/>
                  </a:lnTo>
                  <a:lnTo>
                    <a:pt x="1101" y="1932"/>
                  </a:lnTo>
                  <a:lnTo>
                    <a:pt x="1106" y="1961"/>
                  </a:lnTo>
                  <a:lnTo>
                    <a:pt x="1110" y="1995"/>
                  </a:lnTo>
                  <a:lnTo>
                    <a:pt x="1117" y="2030"/>
                  </a:lnTo>
                  <a:lnTo>
                    <a:pt x="1131" y="2102"/>
                  </a:lnTo>
                  <a:lnTo>
                    <a:pt x="1138" y="2137"/>
                  </a:lnTo>
                  <a:lnTo>
                    <a:pt x="1145" y="2171"/>
                  </a:lnTo>
                  <a:lnTo>
                    <a:pt x="1151" y="2201"/>
                  </a:lnTo>
                  <a:lnTo>
                    <a:pt x="1157" y="2228"/>
                  </a:lnTo>
                  <a:lnTo>
                    <a:pt x="1161" y="2250"/>
                  </a:lnTo>
                  <a:lnTo>
                    <a:pt x="1165" y="2265"/>
                  </a:lnTo>
                  <a:lnTo>
                    <a:pt x="1168" y="2283"/>
                  </a:lnTo>
                  <a:lnTo>
                    <a:pt x="1169" y="2304"/>
                  </a:lnTo>
                  <a:lnTo>
                    <a:pt x="1172" y="2349"/>
                  </a:lnTo>
                  <a:lnTo>
                    <a:pt x="1174" y="2370"/>
                  </a:lnTo>
                  <a:lnTo>
                    <a:pt x="1176" y="2388"/>
                  </a:lnTo>
                  <a:lnTo>
                    <a:pt x="1180" y="2404"/>
                  </a:lnTo>
                  <a:lnTo>
                    <a:pt x="1186" y="2416"/>
                  </a:lnTo>
                  <a:lnTo>
                    <a:pt x="1201" y="2433"/>
                  </a:lnTo>
                  <a:lnTo>
                    <a:pt x="1215" y="2450"/>
                  </a:lnTo>
                  <a:lnTo>
                    <a:pt x="1225" y="2466"/>
                  </a:lnTo>
                  <a:lnTo>
                    <a:pt x="1232" y="2481"/>
                  </a:lnTo>
                  <a:lnTo>
                    <a:pt x="1233" y="2490"/>
                  </a:lnTo>
                  <a:lnTo>
                    <a:pt x="1232" y="2504"/>
                  </a:lnTo>
                  <a:lnTo>
                    <a:pt x="1231" y="2523"/>
                  </a:lnTo>
                  <a:lnTo>
                    <a:pt x="1227" y="2543"/>
                  </a:lnTo>
                  <a:lnTo>
                    <a:pt x="1224" y="2565"/>
                  </a:lnTo>
                  <a:lnTo>
                    <a:pt x="1220" y="2585"/>
                  </a:lnTo>
                  <a:lnTo>
                    <a:pt x="1217" y="2603"/>
                  </a:lnTo>
                  <a:lnTo>
                    <a:pt x="1211" y="2627"/>
                  </a:lnTo>
                  <a:lnTo>
                    <a:pt x="1222" y="2649"/>
                  </a:lnTo>
                  <a:lnTo>
                    <a:pt x="1233" y="2670"/>
                  </a:lnTo>
                  <a:lnTo>
                    <a:pt x="1256" y="2709"/>
                  </a:lnTo>
                  <a:lnTo>
                    <a:pt x="1268" y="2725"/>
                  </a:lnTo>
                  <a:lnTo>
                    <a:pt x="1277" y="2741"/>
                  </a:lnTo>
                  <a:lnTo>
                    <a:pt x="1283" y="2752"/>
                  </a:lnTo>
                  <a:lnTo>
                    <a:pt x="1286" y="2768"/>
                  </a:lnTo>
                  <a:lnTo>
                    <a:pt x="1284" y="2785"/>
                  </a:lnTo>
                  <a:lnTo>
                    <a:pt x="1278" y="2800"/>
                  </a:lnTo>
                  <a:lnTo>
                    <a:pt x="1268" y="2810"/>
                  </a:lnTo>
                  <a:lnTo>
                    <a:pt x="1257" y="2817"/>
                  </a:lnTo>
                  <a:lnTo>
                    <a:pt x="1246" y="2821"/>
                  </a:lnTo>
                  <a:lnTo>
                    <a:pt x="1230" y="2822"/>
                  </a:lnTo>
                  <a:lnTo>
                    <a:pt x="1212" y="2823"/>
                  </a:lnTo>
                  <a:lnTo>
                    <a:pt x="1194" y="2822"/>
                  </a:lnTo>
                  <a:lnTo>
                    <a:pt x="1179" y="2821"/>
                  </a:lnTo>
                  <a:lnTo>
                    <a:pt x="1168" y="2818"/>
                  </a:lnTo>
                  <a:lnTo>
                    <a:pt x="1166" y="2818"/>
                  </a:lnTo>
                  <a:lnTo>
                    <a:pt x="1160" y="2817"/>
                  </a:lnTo>
                  <a:lnTo>
                    <a:pt x="1151" y="2815"/>
                  </a:lnTo>
                  <a:lnTo>
                    <a:pt x="1140" y="2811"/>
                  </a:lnTo>
                  <a:lnTo>
                    <a:pt x="1129" y="2804"/>
                  </a:lnTo>
                  <a:lnTo>
                    <a:pt x="1122" y="2798"/>
                  </a:lnTo>
                  <a:lnTo>
                    <a:pt x="1114" y="2791"/>
                  </a:lnTo>
                  <a:lnTo>
                    <a:pt x="1108" y="2784"/>
                  </a:lnTo>
                  <a:lnTo>
                    <a:pt x="1104" y="2772"/>
                  </a:lnTo>
                  <a:lnTo>
                    <a:pt x="1100" y="2746"/>
                  </a:lnTo>
                  <a:lnTo>
                    <a:pt x="1098" y="2738"/>
                  </a:lnTo>
                  <a:lnTo>
                    <a:pt x="1095" y="2734"/>
                  </a:lnTo>
                  <a:lnTo>
                    <a:pt x="1094" y="2734"/>
                  </a:lnTo>
                  <a:lnTo>
                    <a:pt x="1092" y="2735"/>
                  </a:lnTo>
                  <a:lnTo>
                    <a:pt x="1089" y="2735"/>
                  </a:lnTo>
                  <a:lnTo>
                    <a:pt x="1085" y="2737"/>
                  </a:lnTo>
                  <a:lnTo>
                    <a:pt x="1082" y="2737"/>
                  </a:lnTo>
                  <a:lnTo>
                    <a:pt x="1078" y="2736"/>
                  </a:lnTo>
                  <a:lnTo>
                    <a:pt x="1071" y="2732"/>
                  </a:lnTo>
                  <a:lnTo>
                    <a:pt x="1063" y="2728"/>
                  </a:lnTo>
                  <a:lnTo>
                    <a:pt x="1053" y="2722"/>
                  </a:lnTo>
                  <a:lnTo>
                    <a:pt x="1047" y="2717"/>
                  </a:lnTo>
                  <a:lnTo>
                    <a:pt x="1042" y="2713"/>
                  </a:lnTo>
                  <a:lnTo>
                    <a:pt x="1040" y="2708"/>
                  </a:lnTo>
                  <a:lnTo>
                    <a:pt x="1038" y="2697"/>
                  </a:lnTo>
                  <a:lnTo>
                    <a:pt x="1037" y="2685"/>
                  </a:lnTo>
                  <a:lnTo>
                    <a:pt x="1036" y="2670"/>
                  </a:lnTo>
                  <a:lnTo>
                    <a:pt x="1036" y="2652"/>
                  </a:lnTo>
                  <a:lnTo>
                    <a:pt x="1035" y="2636"/>
                  </a:lnTo>
                  <a:lnTo>
                    <a:pt x="1035" y="2621"/>
                  </a:lnTo>
                  <a:lnTo>
                    <a:pt x="1030" y="2617"/>
                  </a:lnTo>
                  <a:lnTo>
                    <a:pt x="1024" y="2615"/>
                  </a:lnTo>
                  <a:lnTo>
                    <a:pt x="1019" y="2611"/>
                  </a:lnTo>
                  <a:lnTo>
                    <a:pt x="1006" y="2600"/>
                  </a:lnTo>
                  <a:lnTo>
                    <a:pt x="994" y="2585"/>
                  </a:lnTo>
                  <a:lnTo>
                    <a:pt x="985" y="2567"/>
                  </a:lnTo>
                  <a:lnTo>
                    <a:pt x="978" y="2549"/>
                  </a:lnTo>
                  <a:lnTo>
                    <a:pt x="972" y="2530"/>
                  </a:lnTo>
                  <a:lnTo>
                    <a:pt x="968" y="2514"/>
                  </a:lnTo>
                  <a:lnTo>
                    <a:pt x="965" y="2501"/>
                  </a:lnTo>
                  <a:lnTo>
                    <a:pt x="960" y="2487"/>
                  </a:lnTo>
                  <a:lnTo>
                    <a:pt x="949" y="2474"/>
                  </a:lnTo>
                  <a:lnTo>
                    <a:pt x="936" y="2464"/>
                  </a:lnTo>
                  <a:lnTo>
                    <a:pt x="925" y="2451"/>
                  </a:lnTo>
                  <a:lnTo>
                    <a:pt x="914" y="2437"/>
                  </a:lnTo>
                  <a:lnTo>
                    <a:pt x="911" y="2427"/>
                  </a:lnTo>
                  <a:lnTo>
                    <a:pt x="907" y="2409"/>
                  </a:lnTo>
                  <a:lnTo>
                    <a:pt x="904" y="2387"/>
                  </a:lnTo>
                  <a:lnTo>
                    <a:pt x="899" y="2359"/>
                  </a:lnTo>
                  <a:lnTo>
                    <a:pt x="896" y="2328"/>
                  </a:lnTo>
                  <a:lnTo>
                    <a:pt x="891" y="2294"/>
                  </a:lnTo>
                  <a:lnTo>
                    <a:pt x="888" y="2259"/>
                  </a:lnTo>
                  <a:lnTo>
                    <a:pt x="883" y="2224"/>
                  </a:lnTo>
                  <a:lnTo>
                    <a:pt x="880" y="2190"/>
                  </a:lnTo>
                  <a:lnTo>
                    <a:pt x="876" y="2159"/>
                  </a:lnTo>
                  <a:lnTo>
                    <a:pt x="871" y="2131"/>
                  </a:lnTo>
                  <a:lnTo>
                    <a:pt x="868" y="2107"/>
                  </a:lnTo>
                  <a:lnTo>
                    <a:pt x="863" y="2079"/>
                  </a:lnTo>
                  <a:lnTo>
                    <a:pt x="856" y="2046"/>
                  </a:lnTo>
                  <a:lnTo>
                    <a:pt x="849" y="2011"/>
                  </a:lnTo>
                  <a:lnTo>
                    <a:pt x="843" y="1975"/>
                  </a:lnTo>
                  <a:lnTo>
                    <a:pt x="836" y="1938"/>
                  </a:lnTo>
                  <a:lnTo>
                    <a:pt x="827" y="1902"/>
                  </a:lnTo>
                  <a:lnTo>
                    <a:pt x="820" y="1867"/>
                  </a:lnTo>
                  <a:lnTo>
                    <a:pt x="814" y="1837"/>
                  </a:lnTo>
                  <a:lnTo>
                    <a:pt x="807" y="1811"/>
                  </a:lnTo>
                  <a:lnTo>
                    <a:pt x="802" y="1791"/>
                  </a:lnTo>
                  <a:lnTo>
                    <a:pt x="795" y="1768"/>
                  </a:lnTo>
                  <a:lnTo>
                    <a:pt x="788" y="1743"/>
                  </a:lnTo>
                  <a:lnTo>
                    <a:pt x="760" y="1662"/>
                  </a:lnTo>
                  <a:lnTo>
                    <a:pt x="751" y="1639"/>
                  </a:lnTo>
                  <a:lnTo>
                    <a:pt x="742" y="1619"/>
                  </a:lnTo>
                  <a:lnTo>
                    <a:pt x="732" y="1605"/>
                  </a:lnTo>
                  <a:lnTo>
                    <a:pt x="725" y="1593"/>
                  </a:lnTo>
                  <a:lnTo>
                    <a:pt x="717" y="1575"/>
                  </a:lnTo>
                  <a:lnTo>
                    <a:pt x="708" y="1553"/>
                  </a:lnTo>
                  <a:lnTo>
                    <a:pt x="698" y="1527"/>
                  </a:lnTo>
                  <a:lnTo>
                    <a:pt x="688" y="1501"/>
                  </a:lnTo>
                  <a:lnTo>
                    <a:pt x="678" y="1474"/>
                  </a:lnTo>
                  <a:lnTo>
                    <a:pt x="669" y="1448"/>
                  </a:lnTo>
                  <a:lnTo>
                    <a:pt x="661" y="1424"/>
                  </a:lnTo>
                  <a:lnTo>
                    <a:pt x="655" y="1404"/>
                  </a:lnTo>
                  <a:lnTo>
                    <a:pt x="650" y="1389"/>
                  </a:lnTo>
                  <a:lnTo>
                    <a:pt x="647" y="1379"/>
                  </a:lnTo>
                  <a:lnTo>
                    <a:pt x="644" y="1375"/>
                  </a:lnTo>
                  <a:lnTo>
                    <a:pt x="642" y="1377"/>
                  </a:lnTo>
                  <a:lnTo>
                    <a:pt x="640" y="1384"/>
                  </a:lnTo>
                  <a:lnTo>
                    <a:pt x="638" y="1396"/>
                  </a:lnTo>
                  <a:lnTo>
                    <a:pt x="636" y="1411"/>
                  </a:lnTo>
                  <a:lnTo>
                    <a:pt x="633" y="1427"/>
                  </a:lnTo>
                  <a:lnTo>
                    <a:pt x="629" y="1446"/>
                  </a:lnTo>
                  <a:lnTo>
                    <a:pt x="625" y="1465"/>
                  </a:lnTo>
                  <a:lnTo>
                    <a:pt x="616" y="1488"/>
                  </a:lnTo>
                  <a:lnTo>
                    <a:pt x="607" y="1517"/>
                  </a:lnTo>
                  <a:lnTo>
                    <a:pt x="597" y="1550"/>
                  </a:lnTo>
                  <a:lnTo>
                    <a:pt x="585" y="1584"/>
                  </a:lnTo>
                  <a:lnTo>
                    <a:pt x="572" y="1619"/>
                  </a:lnTo>
                  <a:lnTo>
                    <a:pt x="561" y="1654"/>
                  </a:lnTo>
                  <a:lnTo>
                    <a:pt x="548" y="1686"/>
                  </a:lnTo>
                  <a:lnTo>
                    <a:pt x="538" y="1712"/>
                  </a:lnTo>
                  <a:lnTo>
                    <a:pt x="526" y="1743"/>
                  </a:lnTo>
                  <a:lnTo>
                    <a:pt x="516" y="1774"/>
                  </a:lnTo>
                  <a:lnTo>
                    <a:pt x="507" y="1807"/>
                  </a:lnTo>
                  <a:lnTo>
                    <a:pt x="499" y="1838"/>
                  </a:lnTo>
                  <a:lnTo>
                    <a:pt x="492" y="1867"/>
                  </a:lnTo>
                  <a:lnTo>
                    <a:pt x="485" y="1892"/>
                  </a:lnTo>
                  <a:lnTo>
                    <a:pt x="479" y="1911"/>
                  </a:lnTo>
                  <a:lnTo>
                    <a:pt x="474" y="1923"/>
                  </a:lnTo>
                  <a:lnTo>
                    <a:pt x="469" y="1942"/>
                  </a:lnTo>
                  <a:lnTo>
                    <a:pt x="463" y="1964"/>
                  </a:lnTo>
                  <a:lnTo>
                    <a:pt x="458" y="1990"/>
                  </a:lnTo>
                  <a:lnTo>
                    <a:pt x="451" y="2019"/>
                  </a:lnTo>
                  <a:lnTo>
                    <a:pt x="444" y="2051"/>
                  </a:lnTo>
                  <a:lnTo>
                    <a:pt x="437" y="2083"/>
                  </a:lnTo>
                  <a:lnTo>
                    <a:pt x="431" y="2116"/>
                  </a:lnTo>
                  <a:lnTo>
                    <a:pt x="424" y="2146"/>
                  </a:lnTo>
                  <a:lnTo>
                    <a:pt x="418" y="2175"/>
                  </a:lnTo>
                  <a:lnTo>
                    <a:pt x="414" y="2201"/>
                  </a:lnTo>
                  <a:lnTo>
                    <a:pt x="410" y="2222"/>
                  </a:lnTo>
                  <a:lnTo>
                    <a:pt x="407" y="2238"/>
                  </a:lnTo>
                  <a:lnTo>
                    <a:pt x="402" y="2265"/>
                  </a:lnTo>
                  <a:lnTo>
                    <a:pt x="390" y="2328"/>
                  </a:lnTo>
                  <a:lnTo>
                    <a:pt x="383" y="2358"/>
                  </a:lnTo>
                  <a:lnTo>
                    <a:pt x="377" y="2386"/>
                  </a:lnTo>
                  <a:lnTo>
                    <a:pt x="368" y="2408"/>
                  </a:lnTo>
                  <a:lnTo>
                    <a:pt x="361" y="2423"/>
                  </a:lnTo>
                  <a:lnTo>
                    <a:pt x="353" y="2438"/>
                  </a:lnTo>
                  <a:lnTo>
                    <a:pt x="349" y="2452"/>
                  </a:lnTo>
                  <a:lnTo>
                    <a:pt x="346" y="2467"/>
                  </a:lnTo>
                  <a:lnTo>
                    <a:pt x="346" y="2531"/>
                  </a:lnTo>
                  <a:lnTo>
                    <a:pt x="345" y="2557"/>
                  </a:lnTo>
                  <a:lnTo>
                    <a:pt x="341" y="2579"/>
                  </a:lnTo>
                  <a:lnTo>
                    <a:pt x="332" y="2599"/>
                  </a:lnTo>
                  <a:lnTo>
                    <a:pt x="326" y="2608"/>
                  </a:lnTo>
                  <a:lnTo>
                    <a:pt x="315" y="2617"/>
                  </a:lnTo>
                  <a:lnTo>
                    <a:pt x="302" y="2629"/>
                  </a:lnTo>
                  <a:lnTo>
                    <a:pt x="287" y="2639"/>
                  </a:lnTo>
                  <a:lnTo>
                    <a:pt x="286" y="2654"/>
                  </a:lnTo>
                  <a:lnTo>
                    <a:pt x="285" y="2671"/>
                  </a:lnTo>
                  <a:lnTo>
                    <a:pt x="284" y="2688"/>
                  </a:lnTo>
                  <a:lnTo>
                    <a:pt x="283" y="2702"/>
                  </a:lnTo>
                  <a:lnTo>
                    <a:pt x="283" y="2714"/>
                  </a:lnTo>
                  <a:lnTo>
                    <a:pt x="281" y="2720"/>
                  </a:lnTo>
                  <a:lnTo>
                    <a:pt x="278" y="2724"/>
                  </a:lnTo>
                  <a:lnTo>
                    <a:pt x="269" y="2730"/>
                  </a:lnTo>
                  <a:lnTo>
                    <a:pt x="258" y="2736"/>
                  </a:lnTo>
                  <a:lnTo>
                    <a:pt x="248" y="2739"/>
                  </a:lnTo>
                  <a:lnTo>
                    <a:pt x="234" y="2742"/>
                  </a:lnTo>
                  <a:lnTo>
                    <a:pt x="222" y="2743"/>
                  </a:lnTo>
                  <a:lnTo>
                    <a:pt x="214" y="2745"/>
                  </a:lnTo>
                  <a:lnTo>
                    <a:pt x="211" y="2748"/>
                  </a:lnTo>
                  <a:lnTo>
                    <a:pt x="210" y="2753"/>
                  </a:lnTo>
                  <a:lnTo>
                    <a:pt x="208" y="2760"/>
                  </a:lnTo>
                  <a:lnTo>
                    <a:pt x="208" y="2768"/>
                  </a:lnTo>
                  <a:lnTo>
                    <a:pt x="206" y="2778"/>
                  </a:lnTo>
                  <a:lnTo>
                    <a:pt x="203" y="2785"/>
                  </a:lnTo>
                  <a:lnTo>
                    <a:pt x="193" y="2793"/>
                  </a:lnTo>
                  <a:lnTo>
                    <a:pt x="183" y="2802"/>
                  </a:lnTo>
                  <a:lnTo>
                    <a:pt x="169" y="2810"/>
                  </a:lnTo>
                  <a:lnTo>
                    <a:pt x="154" y="2820"/>
                  </a:lnTo>
                  <a:lnTo>
                    <a:pt x="140" y="2827"/>
                  </a:lnTo>
                  <a:lnTo>
                    <a:pt x="127" y="2832"/>
                  </a:lnTo>
                  <a:lnTo>
                    <a:pt x="109" y="2837"/>
                  </a:lnTo>
                  <a:lnTo>
                    <a:pt x="88" y="2838"/>
                  </a:lnTo>
                  <a:lnTo>
                    <a:pt x="67" y="2838"/>
                  </a:lnTo>
                  <a:lnTo>
                    <a:pt x="47" y="2837"/>
                  </a:lnTo>
                  <a:lnTo>
                    <a:pt x="29" y="2837"/>
                  </a:lnTo>
                  <a:lnTo>
                    <a:pt x="23" y="2836"/>
                  </a:lnTo>
                  <a:lnTo>
                    <a:pt x="15" y="2835"/>
                  </a:lnTo>
                  <a:lnTo>
                    <a:pt x="6" y="2832"/>
                  </a:lnTo>
                  <a:lnTo>
                    <a:pt x="1" y="2829"/>
                  </a:lnTo>
                  <a:lnTo>
                    <a:pt x="0" y="2823"/>
                  </a:lnTo>
                  <a:lnTo>
                    <a:pt x="0" y="2815"/>
                  </a:lnTo>
                  <a:lnTo>
                    <a:pt x="2" y="2808"/>
                  </a:lnTo>
                  <a:lnTo>
                    <a:pt x="6" y="2800"/>
                  </a:lnTo>
                  <a:lnTo>
                    <a:pt x="8" y="2794"/>
                  </a:lnTo>
                  <a:lnTo>
                    <a:pt x="11" y="2786"/>
                  </a:lnTo>
                  <a:lnTo>
                    <a:pt x="16" y="2772"/>
                  </a:lnTo>
                  <a:lnTo>
                    <a:pt x="21" y="2757"/>
                  </a:lnTo>
                  <a:lnTo>
                    <a:pt x="28" y="2742"/>
                  </a:lnTo>
                  <a:lnTo>
                    <a:pt x="36" y="2729"/>
                  </a:lnTo>
                  <a:lnTo>
                    <a:pt x="42" y="2722"/>
                  </a:lnTo>
                  <a:lnTo>
                    <a:pt x="48" y="2710"/>
                  </a:lnTo>
                  <a:lnTo>
                    <a:pt x="58" y="2695"/>
                  </a:lnTo>
                  <a:lnTo>
                    <a:pt x="68" y="2680"/>
                  </a:lnTo>
                  <a:lnTo>
                    <a:pt x="79" y="2663"/>
                  </a:lnTo>
                  <a:lnTo>
                    <a:pt x="89" y="2646"/>
                  </a:lnTo>
                  <a:lnTo>
                    <a:pt x="98" y="2631"/>
                  </a:lnTo>
                  <a:lnTo>
                    <a:pt x="105" y="2620"/>
                  </a:lnTo>
                  <a:lnTo>
                    <a:pt x="102" y="2611"/>
                  </a:lnTo>
                  <a:lnTo>
                    <a:pt x="102" y="2601"/>
                  </a:lnTo>
                  <a:lnTo>
                    <a:pt x="104" y="2589"/>
                  </a:lnTo>
                  <a:lnTo>
                    <a:pt x="113" y="2564"/>
                  </a:lnTo>
                  <a:lnTo>
                    <a:pt x="117" y="2551"/>
                  </a:lnTo>
                  <a:lnTo>
                    <a:pt x="118" y="2542"/>
                  </a:lnTo>
                  <a:lnTo>
                    <a:pt x="115" y="2535"/>
                  </a:lnTo>
                  <a:lnTo>
                    <a:pt x="106" y="2528"/>
                  </a:lnTo>
                  <a:lnTo>
                    <a:pt x="95" y="2518"/>
                  </a:lnTo>
                  <a:lnTo>
                    <a:pt x="89" y="2509"/>
                  </a:lnTo>
                  <a:lnTo>
                    <a:pt x="86" y="2495"/>
                  </a:lnTo>
                  <a:lnTo>
                    <a:pt x="86" y="2477"/>
                  </a:lnTo>
                  <a:lnTo>
                    <a:pt x="88" y="2456"/>
                  </a:lnTo>
                  <a:lnTo>
                    <a:pt x="91" y="2431"/>
                  </a:lnTo>
                  <a:lnTo>
                    <a:pt x="96" y="2404"/>
                  </a:lnTo>
                  <a:lnTo>
                    <a:pt x="102" y="2378"/>
                  </a:lnTo>
                  <a:lnTo>
                    <a:pt x="106" y="2349"/>
                  </a:lnTo>
                  <a:lnTo>
                    <a:pt x="117" y="2294"/>
                  </a:lnTo>
                  <a:lnTo>
                    <a:pt x="130" y="2243"/>
                  </a:lnTo>
                  <a:lnTo>
                    <a:pt x="144" y="2193"/>
                  </a:lnTo>
                  <a:lnTo>
                    <a:pt x="157" y="2142"/>
                  </a:lnTo>
                  <a:lnTo>
                    <a:pt x="163" y="2118"/>
                  </a:lnTo>
                  <a:lnTo>
                    <a:pt x="170" y="2093"/>
                  </a:lnTo>
                  <a:lnTo>
                    <a:pt x="178" y="2066"/>
                  </a:lnTo>
                  <a:lnTo>
                    <a:pt x="185" y="2038"/>
                  </a:lnTo>
                  <a:lnTo>
                    <a:pt x="199" y="1985"/>
                  </a:lnTo>
                  <a:lnTo>
                    <a:pt x="205" y="1961"/>
                  </a:lnTo>
                  <a:lnTo>
                    <a:pt x="211" y="1940"/>
                  </a:lnTo>
                  <a:lnTo>
                    <a:pt x="215" y="1924"/>
                  </a:lnTo>
                  <a:lnTo>
                    <a:pt x="218" y="1912"/>
                  </a:lnTo>
                  <a:lnTo>
                    <a:pt x="220" y="1898"/>
                  </a:lnTo>
                  <a:lnTo>
                    <a:pt x="220" y="1883"/>
                  </a:lnTo>
                  <a:lnTo>
                    <a:pt x="218" y="1867"/>
                  </a:lnTo>
                  <a:lnTo>
                    <a:pt x="217" y="1850"/>
                  </a:lnTo>
                  <a:lnTo>
                    <a:pt x="219" y="1830"/>
                  </a:lnTo>
                  <a:lnTo>
                    <a:pt x="223" y="1809"/>
                  </a:lnTo>
                  <a:lnTo>
                    <a:pt x="229" y="1786"/>
                  </a:lnTo>
                  <a:lnTo>
                    <a:pt x="232" y="1759"/>
                  </a:lnTo>
                  <a:lnTo>
                    <a:pt x="232" y="1731"/>
                  </a:lnTo>
                  <a:lnTo>
                    <a:pt x="230" y="1703"/>
                  </a:lnTo>
                  <a:lnTo>
                    <a:pt x="228" y="1678"/>
                  </a:lnTo>
                  <a:lnTo>
                    <a:pt x="225" y="1654"/>
                  </a:lnTo>
                  <a:lnTo>
                    <a:pt x="223" y="1639"/>
                  </a:lnTo>
                  <a:lnTo>
                    <a:pt x="225" y="1619"/>
                  </a:lnTo>
                  <a:lnTo>
                    <a:pt x="226" y="1596"/>
                  </a:lnTo>
                  <a:lnTo>
                    <a:pt x="229" y="1572"/>
                  </a:lnTo>
                  <a:lnTo>
                    <a:pt x="234" y="1547"/>
                  </a:lnTo>
                  <a:lnTo>
                    <a:pt x="239" y="1522"/>
                  </a:lnTo>
                  <a:lnTo>
                    <a:pt x="242" y="1498"/>
                  </a:lnTo>
                  <a:lnTo>
                    <a:pt x="247" y="1479"/>
                  </a:lnTo>
                  <a:lnTo>
                    <a:pt x="249" y="1462"/>
                  </a:lnTo>
                  <a:lnTo>
                    <a:pt x="250" y="1451"/>
                  </a:lnTo>
                  <a:lnTo>
                    <a:pt x="250" y="1430"/>
                  </a:lnTo>
                  <a:lnTo>
                    <a:pt x="248" y="1405"/>
                  </a:lnTo>
                  <a:lnTo>
                    <a:pt x="247" y="1377"/>
                  </a:lnTo>
                  <a:lnTo>
                    <a:pt x="248" y="1347"/>
                  </a:lnTo>
                  <a:lnTo>
                    <a:pt x="252" y="1318"/>
                  </a:lnTo>
                  <a:lnTo>
                    <a:pt x="257" y="1295"/>
                  </a:lnTo>
                  <a:lnTo>
                    <a:pt x="259" y="1269"/>
                  </a:lnTo>
                  <a:lnTo>
                    <a:pt x="261" y="1240"/>
                  </a:lnTo>
                  <a:lnTo>
                    <a:pt x="235" y="1231"/>
                  </a:lnTo>
                  <a:lnTo>
                    <a:pt x="211" y="1223"/>
                  </a:lnTo>
                  <a:lnTo>
                    <a:pt x="190" y="1215"/>
                  </a:lnTo>
                  <a:lnTo>
                    <a:pt x="170" y="1208"/>
                  </a:lnTo>
                  <a:lnTo>
                    <a:pt x="156" y="1203"/>
                  </a:lnTo>
                  <a:lnTo>
                    <a:pt x="146" y="1198"/>
                  </a:lnTo>
                  <a:lnTo>
                    <a:pt x="141" y="1197"/>
                  </a:lnTo>
                  <a:lnTo>
                    <a:pt x="140" y="1194"/>
                  </a:lnTo>
                  <a:lnTo>
                    <a:pt x="141" y="1186"/>
                  </a:lnTo>
                  <a:lnTo>
                    <a:pt x="145" y="1174"/>
                  </a:lnTo>
                  <a:lnTo>
                    <a:pt x="150" y="1160"/>
                  </a:lnTo>
                  <a:lnTo>
                    <a:pt x="168" y="1111"/>
                  </a:lnTo>
                  <a:lnTo>
                    <a:pt x="172" y="1096"/>
                  </a:lnTo>
                  <a:lnTo>
                    <a:pt x="176" y="1083"/>
                  </a:lnTo>
                  <a:lnTo>
                    <a:pt x="178" y="1072"/>
                  </a:lnTo>
                  <a:lnTo>
                    <a:pt x="183" y="1055"/>
                  </a:lnTo>
                  <a:lnTo>
                    <a:pt x="190" y="1036"/>
                  </a:lnTo>
                  <a:lnTo>
                    <a:pt x="197" y="1013"/>
                  </a:lnTo>
                  <a:lnTo>
                    <a:pt x="205" y="989"/>
                  </a:lnTo>
                  <a:lnTo>
                    <a:pt x="213" y="966"/>
                  </a:lnTo>
                  <a:lnTo>
                    <a:pt x="221" y="944"/>
                  </a:lnTo>
                  <a:lnTo>
                    <a:pt x="228" y="923"/>
                  </a:lnTo>
                  <a:lnTo>
                    <a:pt x="235" y="905"/>
                  </a:lnTo>
                  <a:lnTo>
                    <a:pt x="240" y="892"/>
                  </a:lnTo>
                  <a:lnTo>
                    <a:pt x="243" y="884"/>
                  </a:lnTo>
                  <a:lnTo>
                    <a:pt x="246" y="875"/>
                  </a:lnTo>
                  <a:lnTo>
                    <a:pt x="247" y="869"/>
                  </a:lnTo>
                  <a:lnTo>
                    <a:pt x="247" y="866"/>
                  </a:lnTo>
                  <a:lnTo>
                    <a:pt x="244" y="865"/>
                  </a:lnTo>
                  <a:lnTo>
                    <a:pt x="243" y="863"/>
                  </a:lnTo>
                  <a:lnTo>
                    <a:pt x="243" y="860"/>
                  </a:lnTo>
                  <a:lnTo>
                    <a:pt x="249" y="842"/>
                  </a:lnTo>
                  <a:lnTo>
                    <a:pt x="254" y="830"/>
                  </a:lnTo>
                  <a:lnTo>
                    <a:pt x="259" y="816"/>
                  </a:lnTo>
                  <a:lnTo>
                    <a:pt x="266" y="803"/>
                  </a:lnTo>
                  <a:lnTo>
                    <a:pt x="271" y="791"/>
                  </a:lnTo>
                  <a:lnTo>
                    <a:pt x="278" y="776"/>
                  </a:lnTo>
                  <a:lnTo>
                    <a:pt x="285" y="759"/>
                  </a:lnTo>
                  <a:lnTo>
                    <a:pt x="301" y="719"/>
                  </a:lnTo>
                  <a:lnTo>
                    <a:pt x="308" y="699"/>
                  </a:lnTo>
                  <a:lnTo>
                    <a:pt x="315" y="682"/>
                  </a:lnTo>
                  <a:lnTo>
                    <a:pt x="321" y="668"/>
                  </a:lnTo>
                  <a:lnTo>
                    <a:pt x="324" y="659"/>
                  </a:lnTo>
                  <a:lnTo>
                    <a:pt x="328" y="648"/>
                  </a:lnTo>
                  <a:lnTo>
                    <a:pt x="328" y="641"/>
                  </a:lnTo>
                  <a:lnTo>
                    <a:pt x="326" y="638"/>
                  </a:lnTo>
                  <a:lnTo>
                    <a:pt x="323" y="637"/>
                  </a:lnTo>
                  <a:lnTo>
                    <a:pt x="320" y="635"/>
                  </a:lnTo>
                  <a:lnTo>
                    <a:pt x="314" y="634"/>
                  </a:lnTo>
                  <a:lnTo>
                    <a:pt x="305" y="632"/>
                  </a:lnTo>
                  <a:lnTo>
                    <a:pt x="297" y="627"/>
                  </a:lnTo>
                  <a:lnTo>
                    <a:pt x="284" y="619"/>
                  </a:lnTo>
                  <a:lnTo>
                    <a:pt x="270" y="615"/>
                  </a:lnTo>
                  <a:lnTo>
                    <a:pt x="265" y="610"/>
                  </a:lnTo>
                  <a:lnTo>
                    <a:pt x="258" y="599"/>
                  </a:lnTo>
                  <a:lnTo>
                    <a:pt x="241" y="558"/>
                  </a:lnTo>
                  <a:lnTo>
                    <a:pt x="236" y="547"/>
                  </a:lnTo>
                  <a:lnTo>
                    <a:pt x="233" y="535"/>
                  </a:lnTo>
                  <a:lnTo>
                    <a:pt x="232" y="521"/>
                  </a:lnTo>
                  <a:lnTo>
                    <a:pt x="230" y="505"/>
                  </a:lnTo>
                  <a:lnTo>
                    <a:pt x="229" y="490"/>
                  </a:lnTo>
                  <a:lnTo>
                    <a:pt x="228" y="477"/>
                  </a:lnTo>
                  <a:lnTo>
                    <a:pt x="227" y="470"/>
                  </a:lnTo>
                  <a:lnTo>
                    <a:pt x="226" y="462"/>
                  </a:lnTo>
                  <a:lnTo>
                    <a:pt x="223" y="451"/>
                  </a:lnTo>
                  <a:lnTo>
                    <a:pt x="222" y="437"/>
                  </a:lnTo>
                  <a:lnTo>
                    <a:pt x="222" y="425"/>
                  </a:lnTo>
                  <a:lnTo>
                    <a:pt x="225" y="417"/>
                  </a:lnTo>
                  <a:lnTo>
                    <a:pt x="227" y="411"/>
                  </a:lnTo>
                  <a:lnTo>
                    <a:pt x="228" y="401"/>
                  </a:lnTo>
                  <a:lnTo>
                    <a:pt x="229" y="388"/>
                  </a:lnTo>
                  <a:lnTo>
                    <a:pt x="229" y="374"/>
                  </a:lnTo>
                  <a:lnTo>
                    <a:pt x="228" y="362"/>
                  </a:lnTo>
                  <a:lnTo>
                    <a:pt x="223" y="344"/>
                  </a:lnTo>
                  <a:lnTo>
                    <a:pt x="226" y="333"/>
                  </a:lnTo>
                  <a:lnTo>
                    <a:pt x="230" y="323"/>
                  </a:lnTo>
                  <a:lnTo>
                    <a:pt x="236" y="313"/>
                  </a:lnTo>
                  <a:lnTo>
                    <a:pt x="242" y="309"/>
                  </a:lnTo>
                  <a:lnTo>
                    <a:pt x="247" y="303"/>
                  </a:lnTo>
                  <a:lnTo>
                    <a:pt x="249" y="295"/>
                  </a:lnTo>
                  <a:lnTo>
                    <a:pt x="249" y="281"/>
                  </a:lnTo>
                  <a:lnTo>
                    <a:pt x="251" y="260"/>
                  </a:lnTo>
                  <a:lnTo>
                    <a:pt x="254" y="249"/>
                  </a:lnTo>
                  <a:lnTo>
                    <a:pt x="256" y="244"/>
                  </a:lnTo>
                  <a:lnTo>
                    <a:pt x="257" y="238"/>
                  </a:lnTo>
                  <a:lnTo>
                    <a:pt x="256" y="226"/>
                  </a:lnTo>
                  <a:lnTo>
                    <a:pt x="255" y="212"/>
                  </a:lnTo>
                  <a:lnTo>
                    <a:pt x="255" y="180"/>
                  </a:lnTo>
                  <a:lnTo>
                    <a:pt x="257" y="159"/>
                  </a:lnTo>
                  <a:lnTo>
                    <a:pt x="264" y="137"/>
                  </a:lnTo>
                  <a:lnTo>
                    <a:pt x="273" y="118"/>
                  </a:lnTo>
                  <a:lnTo>
                    <a:pt x="284" y="104"/>
                  </a:lnTo>
                  <a:lnTo>
                    <a:pt x="294" y="97"/>
                  </a:lnTo>
                  <a:lnTo>
                    <a:pt x="309" y="91"/>
                  </a:lnTo>
                  <a:lnTo>
                    <a:pt x="329" y="86"/>
                  </a:lnTo>
                  <a:lnTo>
                    <a:pt x="349" y="84"/>
                  </a:lnTo>
                  <a:lnTo>
                    <a:pt x="367" y="82"/>
                  </a:lnTo>
                  <a:lnTo>
                    <a:pt x="400" y="80"/>
                  </a:lnTo>
                  <a:lnTo>
                    <a:pt x="419" y="77"/>
                  </a:lnTo>
                  <a:lnTo>
                    <a:pt x="440" y="75"/>
                  </a:lnTo>
                  <a:lnTo>
                    <a:pt x="460" y="73"/>
                  </a:lnTo>
                  <a:lnTo>
                    <a:pt x="479" y="71"/>
                  </a:lnTo>
                  <a:lnTo>
                    <a:pt x="492" y="70"/>
                  </a:lnTo>
                  <a:lnTo>
                    <a:pt x="504" y="68"/>
                  </a:lnTo>
                  <a:lnTo>
                    <a:pt x="513" y="61"/>
                  </a:lnTo>
                  <a:lnTo>
                    <a:pt x="523" y="53"/>
                  </a:lnTo>
                  <a:lnTo>
                    <a:pt x="528" y="45"/>
                  </a:lnTo>
                  <a:lnTo>
                    <a:pt x="533" y="38"/>
                  </a:lnTo>
                  <a:lnTo>
                    <a:pt x="534" y="35"/>
                  </a:lnTo>
                  <a:lnTo>
                    <a:pt x="538" y="30"/>
                  </a:lnTo>
                  <a:lnTo>
                    <a:pt x="542" y="20"/>
                  </a:lnTo>
                  <a:lnTo>
                    <a:pt x="546" y="12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60" name="Group 15">
            <a:extLst>
              <a:ext uri="{FF2B5EF4-FFF2-40B4-BE49-F238E27FC236}">
                <a16:creationId xmlns:a16="http://schemas.microsoft.com/office/drawing/2014/main" id="{394AA54B-418B-43C4-990A-9DA44A14464E}"/>
              </a:ext>
            </a:extLst>
          </p:cNvPr>
          <p:cNvGrpSpPr/>
          <p:nvPr/>
        </p:nvGrpSpPr>
        <p:grpSpPr>
          <a:xfrm>
            <a:off x="3312633" y="2936958"/>
            <a:ext cx="765514" cy="2816724"/>
            <a:chOff x="1536700" y="927100"/>
            <a:chExt cx="939800" cy="3419475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B4A37F6-06E1-44A9-B8CA-D64BB49A7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063" y="927100"/>
              <a:ext cx="322263" cy="546100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39" y="5"/>
                </a:cxn>
                <a:cxn ang="0">
                  <a:pos x="169" y="21"/>
                </a:cxn>
                <a:cxn ang="0">
                  <a:pos x="189" y="49"/>
                </a:cxn>
                <a:cxn ang="0">
                  <a:pos x="198" y="82"/>
                </a:cxn>
                <a:cxn ang="0">
                  <a:pos x="198" y="116"/>
                </a:cxn>
                <a:cxn ang="0">
                  <a:pos x="194" y="141"/>
                </a:cxn>
                <a:cxn ang="0">
                  <a:pos x="197" y="139"/>
                </a:cxn>
                <a:cxn ang="0">
                  <a:pos x="202" y="141"/>
                </a:cxn>
                <a:cxn ang="0">
                  <a:pos x="203" y="151"/>
                </a:cxn>
                <a:cxn ang="0">
                  <a:pos x="202" y="156"/>
                </a:cxn>
                <a:cxn ang="0">
                  <a:pos x="198" y="174"/>
                </a:cxn>
                <a:cxn ang="0">
                  <a:pos x="196" y="191"/>
                </a:cxn>
                <a:cxn ang="0">
                  <a:pos x="193" y="206"/>
                </a:cxn>
                <a:cxn ang="0">
                  <a:pos x="188" y="212"/>
                </a:cxn>
                <a:cxn ang="0">
                  <a:pos x="183" y="210"/>
                </a:cxn>
                <a:cxn ang="0">
                  <a:pos x="181" y="210"/>
                </a:cxn>
                <a:cxn ang="0">
                  <a:pos x="179" y="222"/>
                </a:cxn>
                <a:cxn ang="0">
                  <a:pos x="176" y="232"/>
                </a:cxn>
                <a:cxn ang="0">
                  <a:pos x="164" y="256"/>
                </a:cxn>
                <a:cxn ang="0">
                  <a:pos x="159" y="271"/>
                </a:cxn>
                <a:cxn ang="0">
                  <a:pos x="160" y="284"/>
                </a:cxn>
                <a:cxn ang="0">
                  <a:pos x="168" y="312"/>
                </a:cxn>
                <a:cxn ang="0">
                  <a:pos x="162" y="316"/>
                </a:cxn>
                <a:cxn ang="0">
                  <a:pos x="146" y="329"/>
                </a:cxn>
                <a:cxn ang="0">
                  <a:pos x="142" y="334"/>
                </a:cxn>
                <a:cxn ang="0">
                  <a:pos x="123" y="338"/>
                </a:cxn>
                <a:cxn ang="0">
                  <a:pos x="106" y="343"/>
                </a:cxn>
                <a:cxn ang="0">
                  <a:pos x="100" y="343"/>
                </a:cxn>
                <a:cxn ang="0">
                  <a:pos x="81" y="338"/>
                </a:cxn>
                <a:cxn ang="0">
                  <a:pos x="60" y="332"/>
                </a:cxn>
                <a:cxn ang="0">
                  <a:pos x="48" y="329"/>
                </a:cxn>
                <a:cxn ang="0">
                  <a:pos x="40" y="323"/>
                </a:cxn>
                <a:cxn ang="0">
                  <a:pos x="26" y="313"/>
                </a:cxn>
                <a:cxn ang="0">
                  <a:pos x="18" y="307"/>
                </a:cxn>
                <a:cxn ang="0">
                  <a:pos x="20" y="300"/>
                </a:cxn>
                <a:cxn ang="0">
                  <a:pos x="23" y="287"/>
                </a:cxn>
                <a:cxn ang="0">
                  <a:pos x="25" y="280"/>
                </a:cxn>
                <a:cxn ang="0">
                  <a:pos x="26" y="262"/>
                </a:cxn>
                <a:cxn ang="0">
                  <a:pos x="27" y="249"/>
                </a:cxn>
                <a:cxn ang="0">
                  <a:pos x="19" y="222"/>
                </a:cxn>
                <a:cxn ang="0">
                  <a:pos x="15" y="209"/>
                </a:cxn>
                <a:cxn ang="0">
                  <a:pos x="7" y="203"/>
                </a:cxn>
                <a:cxn ang="0">
                  <a:pos x="2" y="191"/>
                </a:cxn>
                <a:cxn ang="0">
                  <a:pos x="0" y="150"/>
                </a:cxn>
                <a:cxn ang="0">
                  <a:pos x="2" y="136"/>
                </a:cxn>
                <a:cxn ang="0">
                  <a:pos x="6" y="134"/>
                </a:cxn>
                <a:cxn ang="0">
                  <a:pos x="12" y="128"/>
                </a:cxn>
                <a:cxn ang="0">
                  <a:pos x="13" y="99"/>
                </a:cxn>
                <a:cxn ang="0">
                  <a:pos x="16" y="71"/>
                </a:cxn>
                <a:cxn ang="0">
                  <a:pos x="28" y="39"/>
                </a:cxn>
                <a:cxn ang="0">
                  <a:pos x="47" y="15"/>
                </a:cxn>
                <a:cxn ang="0">
                  <a:pos x="71" y="5"/>
                </a:cxn>
                <a:cxn ang="0">
                  <a:pos x="101" y="0"/>
                </a:cxn>
              </a:cxnLst>
              <a:rect l="0" t="0" r="r" b="b"/>
              <a:pathLst>
                <a:path w="203" h="344">
                  <a:moveTo>
                    <a:pt x="101" y="0"/>
                  </a:moveTo>
                  <a:lnTo>
                    <a:pt x="113" y="0"/>
                  </a:lnTo>
                  <a:lnTo>
                    <a:pt x="125" y="1"/>
                  </a:lnTo>
                  <a:lnTo>
                    <a:pt x="139" y="5"/>
                  </a:lnTo>
                  <a:lnTo>
                    <a:pt x="156" y="11"/>
                  </a:lnTo>
                  <a:lnTo>
                    <a:pt x="169" y="21"/>
                  </a:lnTo>
                  <a:lnTo>
                    <a:pt x="181" y="34"/>
                  </a:lnTo>
                  <a:lnTo>
                    <a:pt x="189" y="49"/>
                  </a:lnTo>
                  <a:lnTo>
                    <a:pt x="195" y="65"/>
                  </a:lnTo>
                  <a:lnTo>
                    <a:pt x="198" y="82"/>
                  </a:lnTo>
                  <a:lnTo>
                    <a:pt x="200" y="100"/>
                  </a:lnTo>
                  <a:lnTo>
                    <a:pt x="198" y="116"/>
                  </a:lnTo>
                  <a:lnTo>
                    <a:pt x="196" y="131"/>
                  </a:lnTo>
                  <a:lnTo>
                    <a:pt x="194" y="141"/>
                  </a:lnTo>
                  <a:lnTo>
                    <a:pt x="196" y="141"/>
                  </a:lnTo>
                  <a:lnTo>
                    <a:pt x="197" y="139"/>
                  </a:lnTo>
                  <a:lnTo>
                    <a:pt x="200" y="139"/>
                  </a:lnTo>
                  <a:lnTo>
                    <a:pt x="202" y="141"/>
                  </a:lnTo>
                  <a:lnTo>
                    <a:pt x="203" y="142"/>
                  </a:lnTo>
                  <a:lnTo>
                    <a:pt x="203" y="151"/>
                  </a:lnTo>
                  <a:lnTo>
                    <a:pt x="202" y="153"/>
                  </a:lnTo>
                  <a:lnTo>
                    <a:pt x="202" y="156"/>
                  </a:lnTo>
                  <a:lnTo>
                    <a:pt x="201" y="163"/>
                  </a:lnTo>
                  <a:lnTo>
                    <a:pt x="198" y="174"/>
                  </a:lnTo>
                  <a:lnTo>
                    <a:pt x="197" y="184"/>
                  </a:lnTo>
                  <a:lnTo>
                    <a:pt x="196" y="191"/>
                  </a:lnTo>
                  <a:lnTo>
                    <a:pt x="195" y="199"/>
                  </a:lnTo>
                  <a:lnTo>
                    <a:pt x="193" y="206"/>
                  </a:lnTo>
                  <a:lnTo>
                    <a:pt x="190" y="209"/>
                  </a:lnTo>
                  <a:lnTo>
                    <a:pt x="188" y="212"/>
                  </a:lnTo>
                  <a:lnTo>
                    <a:pt x="186" y="210"/>
                  </a:lnTo>
                  <a:lnTo>
                    <a:pt x="183" y="210"/>
                  </a:lnTo>
                  <a:lnTo>
                    <a:pt x="182" y="209"/>
                  </a:lnTo>
                  <a:lnTo>
                    <a:pt x="181" y="210"/>
                  </a:lnTo>
                  <a:lnTo>
                    <a:pt x="180" y="215"/>
                  </a:lnTo>
                  <a:lnTo>
                    <a:pt x="179" y="222"/>
                  </a:lnTo>
                  <a:lnTo>
                    <a:pt x="178" y="228"/>
                  </a:lnTo>
                  <a:lnTo>
                    <a:pt x="176" y="232"/>
                  </a:lnTo>
                  <a:lnTo>
                    <a:pt x="173" y="239"/>
                  </a:lnTo>
                  <a:lnTo>
                    <a:pt x="164" y="256"/>
                  </a:lnTo>
                  <a:lnTo>
                    <a:pt x="160" y="263"/>
                  </a:lnTo>
                  <a:lnTo>
                    <a:pt x="159" y="271"/>
                  </a:lnTo>
                  <a:lnTo>
                    <a:pt x="159" y="278"/>
                  </a:lnTo>
                  <a:lnTo>
                    <a:pt x="160" y="284"/>
                  </a:lnTo>
                  <a:lnTo>
                    <a:pt x="161" y="286"/>
                  </a:lnTo>
                  <a:lnTo>
                    <a:pt x="168" y="312"/>
                  </a:lnTo>
                  <a:lnTo>
                    <a:pt x="167" y="313"/>
                  </a:lnTo>
                  <a:lnTo>
                    <a:pt x="162" y="316"/>
                  </a:lnTo>
                  <a:lnTo>
                    <a:pt x="151" y="326"/>
                  </a:lnTo>
                  <a:lnTo>
                    <a:pt x="146" y="329"/>
                  </a:lnTo>
                  <a:lnTo>
                    <a:pt x="145" y="331"/>
                  </a:lnTo>
                  <a:lnTo>
                    <a:pt x="142" y="334"/>
                  </a:lnTo>
                  <a:lnTo>
                    <a:pt x="133" y="336"/>
                  </a:lnTo>
                  <a:lnTo>
                    <a:pt x="123" y="338"/>
                  </a:lnTo>
                  <a:lnTo>
                    <a:pt x="114" y="342"/>
                  </a:lnTo>
                  <a:lnTo>
                    <a:pt x="106" y="343"/>
                  </a:lnTo>
                  <a:lnTo>
                    <a:pt x="102" y="344"/>
                  </a:lnTo>
                  <a:lnTo>
                    <a:pt x="100" y="343"/>
                  </a:lnTo>
                  <a:lnTo>
                    <a:pt x="92" y="341"/>
                  </a:lnTo>
                  <a:lnTo>
                    <a:pt x="81" y="338"/>
                  </a:lnTo>
                  <a:lnTo>
                    <a:pt x="71" y="335"/>
                  </a:lnTo>
                  <a:lnTo>
                    <a:pt x="60" y="332"/>
                  </a:lnTo>
                  <a:lnTo>
                    <a:pt x="52" y="330"/>
                  </a:lnTo>
                  <a:lnTo>
                    <a:pt x="48" y="329"/>
                  </a:lnTo>
                  <a:lnTo>
                    <a:pt x="45" y="328"/>
                  </a:lnTo>
                  <a:lnTo>
                    <a:pt x="40" y="323"/>
                  </a:lnTo>
                  <a:lnTo>
                    <a:pt x="33" y="317"/>
                  </a:lnTo>
                  <a:lnTo>
                    <a:pt x="26" y="313"/>
                  </a:lnTo>
                  <a:lnTo>
                    <a:pt x="20" y="308"/>
                  </a:lnTo>
                  <a:lnTo>
                    <a:pt x="18" y="307"/>
                  </a:lnTo>
                  <a:lnTo>
                    <a:pt x="19" y="305"/>
                  </a:lnTo>
                  <a:lnTo>
                    <a:pt x="20" y="300"/>
                  </a:lnTo>
                  <a:lnTo>
                    <a:pt x="22" y="293"/>
                  </a:lnTo>
                  <a:lnTo>
                    <a:pt x="23" y="287"/>
                  </a:lnTo>
                  <a:lnTo>
                    <a:pt x="25" y="285"/>
                  </a:lnTo>
                  <a:lnTo>
                    <a:pt x="25" y="280"/>
                  </a:lnTo>
                  <a:lnTo>
                    <a:pt x="26" y="271"/>
                  </a:lnTo>
                  <a:lnTo>
                    <a:pt x="26" y="262"/>
                  </a:lnTo>
                  <a:lnTo>
                    <a:pt x="27" y="255"/>
                  </a:lnTo>
                  <a:lnTo>
                    <a:pt x="27" y="249"/>
                  </a:lnTo>
                  <a:lnTo>
                    <a:pt x="22" y="230"/>
                  </a:lnTo>
                  <a:lnTo>
                    <a:pt x="19" y="222"/>
                  </a:lnTo>
                  <a:lnTo>
                    <a:pt x="18" y="216"/>
                  </a:lnTo>
                  <a:lnTo>
                    <a:pt x="15" y="209"/>
                  </a:lnTo>
                  <a:lnTo>
                    <a:pt x="8" y="206"/>
                  </a:lnTo>
                  <a:lnTo>
                    <a:pt x="7" y="203"/>
                  </a:lnTo>
                  <a:lnTo>
                    <a:pt x="5" y="200"/>
                  </a:lnTo>
                  <a:lnTo>
                    <a:pt x="2" y="191"/>
                  </a:lnTo>
                  <a:lnTo>
                    <a:pt x="0" y="167"/>
                  </a:lnTo>
                  <a:lnTo>
                    <a:pt x="0" y="150"/>
                  </a:lnTo>
                  <a:lnTo>
                    <a:pt x="1" y="142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34"/>
                  </a:lnTo>
                  <a:lnTo>
                    <a:pt x="13" y="137"/>
                  </a:lnTo>
                  <a:lnTo>
                    <a:pt x="12" y="128"/>
                  </a:lnTo>
                  <a:lnTo>
                    <a:pt x="12" y="115"/>
                  </a:lnTo>
                  <a:lnTo>
                    <a:pt x="13" y="99"/>
                  </a:lnTo>
                  <a:lnTo>
                    <a:pt x="15" y="84"/>
                  </a:lnTo>
                  <a:lnTo>
                    <a:pt x="16" y="71"/>
                  </a:lnTo>
                  <a:lnTo>
                    <a:pt x="20" y="56"/>
                  </a:lnTo>
                  <a:lnTo>
                    <a:pt x="28" y="39"/>
                  </a:lnTo>
                  <a:lnTo>
                    <a:pt x="37" y="25"/>
                  </a:lnTo>
                  <a:lnTo>
                    <a:pt x="47" y="15"/>
                  </a:lnTo>
                  <a:lnTo>
                    <a:pt x="57" y="8"/>
                  </a:lnTo>
                  <a:lnTo>
                    <a:pt x="71" y="5"/>
                  </a:lnTo>
                  <a:lnTo>
                    <a:pt x="86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20B88892-D0E1-4644-8F20-4B92AE0B0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6700" y="1343025"/>
              <a:ext cx="939800" cy="3003550"/>
            </a:xfrm>
            <a:custGeom>
              <a:avLst/>
              <a:gdLst/>
              <a:ahLst/>
              <a:cxnLst>
                <a:cxn ang="0">
                  <a:pos x="116" y="936"/>
                </a:cxn>
                <a:cxn ang="0">
                  <a:pos x="116" y="887"/>
                </a:cxn>
                <a:cxn ang="0">
                  <a:pos x="241" y="8"/>
                </a:cxn>
                <a:cxn ang="0">
                  <a:pos x="253" y="83"/>
                </a:cxn>
                <a:cxn ang="0">
                  <a:pos x="328" y="333"/>
                </a:cxn>
                <a:cxn ang="0">
                  <a:pos x="320" y="475"/>
                </a:cxn>
                <a:cxn ang="0">
                  <a:pos x="362" y="625"/>
                </a:cxn>
                <a:cxn ang="0">
                  <a:pos x="366" y="594"/>
                </a:cxn>
                <a:cxn ang="0">
                  <a:pos x="350" y="433"/>
                </a:cxn>
                <a:cxn ang="0">
                  <a:pos x="325" y="246"/>
                </a:cxn>
                <a:cxn ang="0">
                  <a:pos x="327" y="138"/>
                </a:cxn>
                <a:cxn ang="0">
                  <a:pos x="363" y="97"/>
                </a:cxn>
                <a:cxn ang="0">
                  <a:pos x="369" y="172"/>
                </a:cxn>
                <a:cxn ang="0">
                  <a:pos x="416" y="272"/>
                </a:cxn>
                <a:cxn ang="0">
                  <a:pos x="452" y="454"/>
                </a:cxn>
                <a:cxn ang="0">
                  <a:pos x="461" y="607"/>
                </a:cxn>
                <a:cxn ang="0">
                  <a:pos x="503" y="623"/>
                </a:cxn>
                <a:cxn ang="0">
                  <a:pos x="485" y="510"/>
                </a:cxn>
                <a:cxn ang="0">
                  <a:pos x="454" y="366"/>
                </a:cxn>
                <a:cxn ang="0">
                  <a:pos x="431" y="187"/>
                </a:cxn>
                <a:cxn ang="0">
                  <a:pos x="403" y="67"/>
                </a:cxn>
                <a:cxn ang="0">
                  <a:pos x="416" y="40"/>
                </a:cxn>
                <a:cxn ang="0">
                  <a:pos x="531" y="83"/>
                </a:cxn>
                <a:cxn ang="0">
                  <a:pos x="558" y="193"/>
                </a:cxn>
                <a:cxn ang="0">
                  <a:pos x="578" y="365"/>
                </a:cxn>
                <a:cxn ang="0">
                  <a:pos x="592" y="493"/>
                </a:cxn>
                <a:cxn ang="0">
                  <a:pos x="585" y="603"/>
                </a:cxn>
                <a:cxn ang="0">
                  <a:pos x="576" y="752"/>
                </a:cxn>
                <a:cxn ang="0">
                  <a:pos x="573" y="846"/>
                </a:cxn>
                <a:cxn ang="0">
                  <a:pos x="539" y="1024"/>
                </a:cxn>
                <a:cxn ang="0">
                  <a:pos x="498" y="1166"/>
                </a:cxn>
                <a:cxn ang="0">
                  <a:pos x="473" y="1239"/>
                </a:cxn>
                <a:cxn ang="0">
                  <a:pos x="449" y="1322"/>
                </a:cxn>
                <a:cxn ang="0">
                  <a:pos x="422" y="1410"/>
                </a:cxn>
                <a:cxn ang="0">
                  <a:pos x="373" y="1531"/>
                </a:cxn>
                <a:cxn ang="0">
                  <a:pos x="386" y="1622"/>
                </a:cxn>
                <a:cxn ang="0">
                  <a:pos x="384" y="1748"/>
                </a:cxn>
                <a:cxn ang="0">
                  <a:pos x="357" y="1805"/>
                </a:cxn>
                <a:cxn ang="0">
                  <a:pos x="380" y="1878"/>
                </a:cxn>
                <a:cxn ang="0">
                  <a:pos x="279" y="1888"/>
                </a:cxn>
                <a:cxn ang="0">
                  <a:pos x="258" y="1823"/>
                </a:cxn>
                <a:cxn ang="0">
                  <a:pos x="267" y="1734"/>
                </a:cxn>
                <a:cxn ang="0">
                  <a:pos x="250" y="1662"/>
                </a:cxn>
                <a:cxn ang="0">
                  <a:pos x="228" y="1568"/>
                </a:cxn>
                <a:cxn ang="0">
                  <a:pos x="210" y="1443"/>
                </a:cxn>
                <a:cxn ang="0">
                  <a:pos x="198" y="1253"/>
                </a:cxn>
                <a:cxn ang="0">
                  <a:pos x="184" y="1063"/>
                </a:cxn>
                <a:cxn ang="0">
                  <a:pos x="155" y="926"/>
                </a:cxn>
                <a:cxn ang="0">
                  <a:pos x="139" y="964"/>
                </a:cxn>
                <a:cxn ang="0">
                  <a:pos x="144" y="980"/>
                </a:cxn>
                <a:cxn ang="0">
                  <a:pos x="108" y="974"/>
                </a:cxn>
                <a:cxn ang="0">
                  <a:pos x="83" y="964"/>
                </a:cxn>
                <a:cxn ang="0">
                  <a:pos x="50" y="911"/>
                </a:cxn>
                <a:cxn ang="0">
                  <a:pos x="19" y="845"/>
                </a:cxn>
                <a:cxn ang="0">
                  <a:pos x="5" y="657"/>
                </a:cxn>
                <a:cxn ang="0">
                  <a:pos x="7" y="476"/>
                </a:cxn>
                <a:cxn ang="0">
                  <a:pos x="13" y="225"/>
                </a:cxn>
                <a:cxn ang="0">
                  <a:pos x="39" y="110"/>
                </a:cxn>
                <a:cxn ang="0">
                  <a:pos x="153" y="58"/>
                </a:cxn>
                <a:cxn ang="0">
                  <a:pos x="242" y="2"/>
                </a:cxn>
              </a:cxnLst>
              <a:rect l="0" t="0" r="r" b="b"/>
              <a:pathLst>
                <a:path w="592" h="1892">
                  <a:moveTo>
                    <a:pt x="116" y="887"/>
                  </a:moveTo>
                  <a:lnTo>
                    <a:pt x="115" y="892"/>
                  </a:lnTo>
                  <a:lnTo>
                    <a:pt x="112" y="899"/>
                  </a:lnTo>
                  <a:lnTo>
                    <a:pt x="111" y="908"/>
                  </a:lnTo>
                  <a:lnTo>
                    <a:pt x="111" y="915"/>
                  </a:lnTo>
                  <a:lnTo>
                    <a:pt x="112" y="926"/>
                  </a:lnTo>
                  <a:lnTo>
                    <a:pt x="115" y="935"/>
                  </a:lnTo>
                  <a:lnTo>
                    <a:pt x="116" y="936"/>
                  </a:lnTo>
                  <a:lnTo>
                    <a:pt x="117" y="935"/>
                  </a:lnTo>
                  <a:lnTo>
                    <a:pt x="117" y="933"/>
                  </a:lnTo>
                  <a:lnTo>
                    <a:pt x="118" y="931"/>
                  </a:lnTo>
                  <a:lnTo>
                    <a:pt x="118" y="921"/>
                  </a:lnTo>
                  <a:lnTo>
                    <a:pt x="117" y="910"/>
                  </a:lnTo>
                  <a:lnTo>
                    <a:pt x="117" y="900"/>
                  </a:lnTo>
                  <a:lnTo>
                    <a:pt x="116" y="890"/>
                  </a:lnTo>
                  <a:lnTo>
                    <a:pt x="116" y="887"/>
                  </a:lnTo>
                  <a:close/>
                  <a:moveTo>
                    <a:pt x="383" y="632"/>
                  </a:moveTo>
                  <a:lnTo>
                    <a:pt x="388" y="633"/>
                  </a:lnTo>
                  <a:lnTo>
                    <a:pt x="395" y="635"/>
                  </a:lnTo>
                  <a:lnTo>
                    <a:pt x="383" y="632"/>
                  </a:lnTo>
                  <a:close/>
                  <a:moveTo>
                    <a:pt x="245" y="0"/>
                  </a:moveTo>
                  <a:lnTo>
                    <a:pt x="243" y="1"/>
                  </a:lnTo>
                  <a:lnTo>
                    <a:pt x="243" y="3"/>
                  </a:lnTo>
                  <a:lnTo>
                    <a:pt x="241" y="8"/>
                  </a:lnTo>
                  <a:lnTo>
                    <a:pt x="240" y="11"/>
                  </a:lnTo>
                  <a:lnTo>
                    <a:pt x="239" y="14"/>
                  </a:lnTo>
                  <a:lnTo>
                    <a:pt x="238" y="22"/>
                  </a:lnTo>
                  <a:lnTo>
                    <a:pt x="239" y="33"/>
                  </a:lnTo>
                  <a:lnTo>
                    <a:pt x="241" y="46"/>
                  </a:lnTo>
                  <a:lnTo>
                    <a:pt x="243" y="58"/>
                  </a:lnTo>
                  <a:lnTo>
                    <a:pt x="248" y="72"/>
                  </a:lnTo>
                  <a:lnTo>
                    <a:pt x="253" y="83"/>
                  </a:lnTo>
                  <a:lnTo>
                    <a:pt x="279" y="164"/>
                  </a:lnTo>
                  <a:lnTo>
                    <a:pt x="285" y="183"/>
                  </a:lnTo>
                  <a:lnTo>
                    <a:pt x="292" y="205"/>
                  </a:lnTo>
                  <a:lnTo>
                    <a:pt x="299" y="231"/>
                  </a:lnTo>
                  <a:lnTo>
                    <a:pt x="313" y="280"/>
                  </a:lnTo>
                  <a:lnTo>
                    <a:pt x="319" y="302"/>
                  </a:lnTo>
                  <a:lnTo>
                    <a:pt x="325" y="321"/>
                  </a:lnTo>
                  <a:lnTo>
                    <a:pt x="328" y="333"/>
                  </a:lnTo>
                  <a:lnTo>
                    <a:pt x="334" y="354"/>
                  </a:lnTo>
                  <a:lnTo>
                    <a:pt x="336" y="373"/>
                  </a:lnTo>
                  <a:lnTo>
                    <a:pt x="337" y="389"/>
                  </a:lnTo>
                  <a:lnTo>
                    <a:pt x="335" y="407"/>
                  </a:lnTo>
                  <a:lnTo>
                    <a:pt x="333" y="416"/>
                  </a:lnTo>
                  <a:lnTo>
                    <a:pt x="329" y="431"/>
                  </a:lnTo>
                  <a:lnTo>
                    <a:pt x="326" y="452"/>
                  </a:lnTo>
                  <a:lnTo>
                    <a:pt x="320" y="475"/>
                  </a:lnTo>
                  <a:lnTo>
                    <a:pt x="308" y="531"/>
                  </a:lnTo>
                  <a:lnTo>
                    <a:pt x="303" y="560"/>
                  </a:lnTo>
                  <a:lnTo>
                    <a:pt x="297" y="587"/>
                  </a:lnTo>
                  <a:lnTo>
                    <a:pt x="291" y="612"/>
                  </a:lnTo>
                  <a:lnTo>
                    <a:pt x="313" y="617"/>
                  </a:lnTo>
                  <a:lnTo>
                    <a:pt x="336" y="623"/>
                  </a:lnTo>
                  <a:lnTo>
                    <a:pt x="359" y="628"/>
                  </a:lnTo>
                  <a:lnTo>
                    <a:pt x="362" y="625"/>
                  </a:lnTo>
                  <a:lnTo>
                    <a:pt x="369" y="625"/>
                  </a:lnTo>
                  <a:lnTo>
                    <a:pt x="387" y="626"/>
                  </a:lnTo>
                  <a:lnTo>
                    <a:pt x="380" y="619"/>
                  </a:lnTo>
                  <a:lnTo>
                    <a:pt x="374" y="615"/>
                  </a:lnTo>
                  <a:lnTo>
                    <a:pt x="370" y="611"/>
                  </a:lnTo>
                  <a:lnTo>
                    <a:pt x="369" y="609"/>
                  </a:lnTo>
                  <a:lnTo>
                    <a:pt x="367" y="604"/>
                  </a:lnTo>
                  <a:lnTo>
                    <a:pt x="366" y="594"/>
                  </a:lnTo>
                  <a:lnTo>
                    <a:pt x="365" y="578"/>
                  </a:lnTo>
                  <a:lnTo>
                    <a:pt x="363" y="559"/>
                  </a:lnTo>
                  <a:lnTo>
                    <a:pt x="360" y="537"/>
                  </a:lnTo>
                  <a:lnTo>
                    <a:pt x="359" y="515"/>
                  </a:lnTo>
                  <a:lnTo>
                    <a:pt x="356" y="492"/>
                  </a:lnTo>
                  <a:lnTo>
                    <a:pt x="354" y="469"/>
                  </a:lnTo>
                  <a:lnTo>
                    <a:pt x="352" y="450"/>
                  </a:lnTo>
                  <a:lnTo>
                    <a:pt x="350" y="433"/>
                  </a:lnTo>
                  <a:lnTo>
                    <a:pt x="348" y="415"/>
                  </a:lnTo>
                  <a:lnTo>
                    <a:pt x="345" y="393"/>
                  </a:lnTo>
                  <a:lnTo>
                    <a:pt x="342" y="368"/>
                  </a:lnTo>
                  <a:lnTo>
                    <a:pt x="335" y="317"/>
                  </a:lnTo>
                  <a:lnTo>
                    <a:pt x="332" y="294"/>
                  </a:lnTo>
                  <a:lnTo>
                    <a:pt x="328" y="273"/>
                  </a:lnTo>
                  <a:lnTo>
                    <a:pt x="326" y="257"/>
                  </a:lnTo>
                  <a:lnTo>
                    <a:pt x="325" y="246"/>
                  </a:lnTo>
                  <a:lnTo>
                    <a:pt x="321" y="229"/>
                  </a:lnTo>
                  <a:lnTo>
                    <a:pt x="319" y="215"/>
                  </a:lnTo>
                  <a:lnTo>
                    <a:pt x="319" y="200"/>
                  </a:lnTo>
                  <a:lnTo>
                    <a:pt x="320" y="183"/>
                  </a:lnTo>
                  <a:lnTo>
                    <a:pt x="321" y="172"/>
                  </a:lnTo>
                  <a:lnTo>
                    <a:pt x="323" y="164"/>
                  </a:lnTo>
                  <a:lnTo>
                    <a:pt x="326" y="150"/>
                  </a:lnTo>
                  <a:lnTo>
                    <a:pt x="327" y="138"/>
                  </a:lnTo>
                  <a:lnTo>
                    <a:pt x="328" y="127"/>
                  </a:lnTo>
                  <a:lnTo>
                    <a:pt x="329" y="118"/>
                  </a:lnTo>
                  <a:lnTo>
                    <a:pt x="329" y="115"/>
                  </a:lnTo>
                  <a:lnTo>
                    <a:pt x="341" y="82"/>
                  </a:lnTo>
                  <a:lnTo>
                    <a:pt x="349" y="82"/>
                  </a:lnTo>
                  <a:lnTo>
                    <a:pt x="356" y="84"/>
                  </a:lnTo>
                  <a:lnTo>
                    <a:pt x="358" y="87"/>
                  </a:lnTo>
                  <a:lnTo>
                    <a:pt x="363" y="97"/>
                  </a:lnTo>
                  <a:lnTo>
                    <a:pt x="364" y="105"/>
                  </a:lnTo>
                  <a:lnTo>
                    <a:pt x="362" y="114"/>
                  </a:lnTo>
                  <a:lnTo>
                    <a:pt x="358" y="121"/>
                  </a:lnTo>
                  <a:lnTo>
                    <a:pt x="355" y="126"/>
                  </a:lnTo>
                  <a:lnTo>
                    <a:pt x="355" y="132"/>
                  </a:lnTo>
                  <a:lnTo>
                    <a:pt x="358" y="146"/>
                  </a:lnTo>
                  <a:lnTo>
                    <a:pt x="364" y="160"/>
                  </a:lnTo>
                  <a:lnTo>
                    <a:pt x="369" y="172"/>
                  </a:lnTo>
                  <a:lnTo>
                    <a:pt x="372" y="177"/>
                  </a:lnTo>
                  <a:lnTo>
                    <a:pt x="377" y="187"/>
                  </a:lnTo>
                  <a:lnTo>
                    <a:pt x="384" y="200"/>
                  </a:lnTo>
                  <a:lnTo>
                    <a:pt x="392" y="215"/>
                  </a:lnTo>
                  <a:lnTo>
                    <a:pt x="399" y="230"/>
                  </a:lnTo>
                  <a:lnTo>
                    <a:pt x="407" y="245"/>
                  </a:lnTo>
                  <a:lnTo>
                    <a:pt x="413" y="260"/>
                  </a:lnTo>
                  <a:lnTo>
                    <a:pt x="416" y="272"/>
                  </a:lnTo>
                  <a:lnTo>
                    <a:pt x="420" y="287"/>
                  </a:lnTo>
                  <a:lnTo>
                    <a:pt x="424" y="307"/>
                  </a:lnTo>
                  <a:lnTo>
                    <a:pt x="436" y="355"/>
                  </a:lnTo>
                  <a:lnTo>
                    <a:pt x="440" y="381"/>
                  </a:lnTo>
                  <a:lnTo>
                    <a:pt x="445" y="403"/>
                  </a:lnTo>
                  <a:lnTo>
                    <a:pt x="447" y="422"/>
                  </a:lnTo>
                  <a:lnTo>
                    <a:pt x="450" y="436"/>
                  </a:lnTo>
                  <a:lnTo>
                    <a:pt x="452" y="454"/>
                  </a:lnTo>
                  <a:lnTo>
                    <a:pt x="454" y="474"/>
                  </a:lnTo>
                  <a:lnTo>
                    <a:pt x="458" y="496"/>
                  </a:lnTo>
                  <a:lnTo>
                    <a:pt x="460" y="517"/>
                  </a:lnTo>
                  <a:lnTo>
                    <a:pt x="462" y="537"/>
                  </a:lnTo>
                  <a:lnTo>
                    <a:pt x="464" y="553"/>
                  </a:lnTo>
                  <a:lnTo>
                    <a:pt x="465" y="566"/>
                  </a:lnTo>
                  <a:lnTo>
                    <a:pt x="465" y="595"/>
                  </a:lnTo>
                  <a:lnTo>
                    <a:pt x="461" y="607"/>
                  </a:lnTo>
                  <a:lnTo>
                    <a:pt x="458" y="615"/>
                  </a:lnTo>
                  <a:lnTo>
                    <a:pt x="452" y="625"/>
                  </a:lnTo>
                  <a:lnTo>
                    <a:pt x="445" y="637"/>
                  </a:lnTo>
                  <a:lnTo>
                    <a:pt x="490" y="637"/>
                  </a:lnTo>
                  <a:lnTo>
                    <a:pt x="494" y="636"/>
                  </a:lnTo>
                  <a:lnTo>
                    <a:pt x="497" y="633"/>
                  </a:lnTo>
                  <a:lnTo>
                    <a:pt x="500" y="632"/>
                  </a:lnTo>
                  <a:lnTo>
                    <a:pt x="503" y="623"/>
                  </a:lnTo>
                  <a:lnTo>
                    <a:pt x="507" y="616"/>
                  </a:lnTo>
                  <a:lnTo>
                    <a:pt x="507" y="608"/>
                  </a:lnTo>
                  <a:lnTo>
                    <a:pt x="505" y="602"/>
                  </a:lnTo>
                  <a:lnTo>
                    <a:pt x="502" y="590"/>
                  </a:lnTo>
                  <a:lnTo>
                    <a:pt x="498" y="575"/>
                  </a:lnTo>
                  <a:lnTo>
                    <a:pt x="495" y="555"/>
                  </a:lnTo>
                  <a:lnTo>
                    <a:pt x="490" y="533"/>
                  </a:lnTo>
                  <a:lnTo>
                    <a:pt x="485" y="510"/>
                  </a:lnTo>
                  <a:lnTo>
                    <a:pt x="480" y="487"/>
                  </a:lnTo>
                  <a:lnTo>
                    <a:pt x="474" y="464"/>
                  </a:lnTo>
                  <a:lnTo>
                    <a:pt x="469" y="441"/>
                  </a:lnTo>
                  <a:lnTo>
                    <a:pt x="466" y="423"/>
                  </a:lnTo>
                  <a:lnTo>
                    <a:pt x="462" y="408"/>
                  </a:lnTo>
                  <a:lnTo>
                    <a:pt x="460" y="397"/>
                  </a:lnTo>
                  <a:lnTo>
                    <a:pt x="458" y="385"/>
                  </a:lnTo>
                  <a:lnTo>
                    <a:pt x="454" y="366"/>
                  </a:lnTo>
                  <a:lnTo>
                    <a:pt x="451" y="341"/>
                  </a:lnTo>
                  <a:lnTo>
                    <a:pt x="447" y="316"/>
                  </a:lnTo>
                  <a:lnTo>
                    <a:pt x="444" y="288"/>
                  </a:lnTo>
                  <a:lnTo>
                    <a:pt x="440" y="261"/>
                  </a:lnTo>
                  <a:lnTo>
                    <a:pt x="437" y="236"/>
                  </a:lnTo>
                  <a:lnTo>
                    <a:pt x="435" y="214"/>
                  </a:lnTo>
                  <a:lnTo>
                    <a:pt x="432" y="197"/>
                  </a:lnTo>
                  <a:lnTo>
                    <a:pt x="431" y="187"/>
                  </a:lnTo>
                  <a:lnTo>
                    <a:pt x="429" y="176"/>
                  </a:lnTo>
                  <a:lnTo>
                    <a:pt x="427" y="161"/>
                  </a:lnTo>
                  <a:lnTo>
                    <a:pt x="422" y="144"/>
                  </a:lnTo>
                  <a:lnTo>
                    <a:pt x="417" y="125"/>
                  </a:lnTo>
                  <a:lnTo>
                    <a:pt x="414" y="107"/>
                  </a:lnTo>
                  <a:lnTo>
                    <a:pt x="409" y="89"/>
                  </a:lnTo>
                  <a:lnTo>
                    <a:pt x="406" y="76"/>
                  </a:lnTo>
                  <a:lnTo>
                    <a:pt x="403" y="67"/>
                  </a:lnTo>
                  <a:lnTo>
                    <a:pt x="402" y="64"/>
                  </a:lnTo>
                  <a:lnTo>
                    <a:pt x="401" y="57"/>
                  </a:lnTo>
                  <a:lnTo>
                    <a:pt x="399" y="46"/>
                  </a:lnTo>
                  <a:lnTo>
                    <a:pt x="396" y="38"/>
                  </a:lnTo>
                  <a:lnTo>
                    <a:pt x="395" y="32"/>
                  </a:lnTo>
                  <a:lnTo>
                    <a:pt x="396" y="31"/>
                  </a:lnTo>
                  <a:lnTo>
                    <a:pt x="400" y="32"/>
                  </a:lnTo>
                  <a:lnTo>
                    <a:pt x="416" y="40"/>
                  </a:lnTo>
                  <a:lnTo>
                    <a:pt x="427" y="45"/>
                  </a:lnTo>
                  <a:lnTo>
                    <a:pt x="437" y="48"/>
                  </a:lnTo>
                  <a:lnTo>
                    <a:pt x="452" y="54"/>
                  </a:lnTo>
                  <a:lnTo>
                    <a:pt x="469" y="60"/>
                  </a:lnTo>
                  <a:lnTo>
                    <a:pt x="488" y="67"/>
                  </a:lnTo>
                  <a:lnTo>
                    <a:pt x="507" y="73"/>
                  </a:lnTo>
                  <a:lnTo>
                    <a:pt x="520" y="79"/>
                  </a:lnTo>
                  <a:lnTo>
                    <a:pt x="531" y="83"/>
                  </a:lnTo>
                  <a:lnTo>
                    <a:pt x="540" y="91"/>
                  </a:lnTo>
                  <a:lnTo>
                    <a:pt x="545" y="101"/>
                  </a:lnTo>
                  <a:lnTo>
                    <a:pt x="547" y="112"/>
                  </a:lnTo>
                  <a:lnTo>
                    <a:pt x="548" y="126"/>
                  </a:lnTo>
                  <a:lnTo>
                    <a:pt x="549" y="136"/>
                  </a:lnTo>
                  <a:lnTo>
                    <a:pt x="552" y="151"/>
                  </a:lnTo>
                  <a:lnTo>
                    <a:pt x="554" y="169"/>
                  </a:lnTo>
                  <a:lnTo>
                    <a:pt x="558" y="193"/>
                  </a:lnTo>
                  <a:lnTo>
                    <a:pt x="560" y="218"/>
                  </a:lnTo>
                  <a:lnTo>
                    <a:pt x="563" y="244"/>
                  </a:lnTo>
                  <a:lnTo>
                    <a:pt x="567" y="271"/>
                  </a:lnTo>
                  <a:lnTo>
                    <a:pt x="569" y="295"/>
                  </a:lnTo>
                  <a:lnTo>
                    <a:pt x="573" y="317"/>
                  </a:lnTo>
                  <a:lnTo>
                    <a:pt x="575" y="336"/>
                  </a:lnTo>
                  <a:lnTo>
                    <a:pt x="576" y="348"/>
                  </a:lnTo>
                  <a:lnTo>
                    <a:pt x="578" y="365"/>
                  </a:lnTo>
                  <a:lnTo>
                    <a:pt x="581" y="385"/>
                  </a:lnTo>
                  <a:lnTo>
                    <a:pt x="583" y="407"/>
                  </a:lnTo>
                  <a:lnTo>
                    <a:pt x="585" y="428"/>
                  </a:lnTo>
                  <a:lnTo>
                    <a:pt x="588" y="446"/>
                  </a:lnTo>
                  <a:lnTo>
                    <a:pt x="590" y="462"/>
                  </a:lnTo>
                  <a:lnTo>
                    <a:pt x="591" y="474"/>
                  </a:lnTo>
                  <a:lnTo>
                    <a:pt x="592" y="480"/>
                  </a:lnTo>
                  <a:lnTo>
                    <a:pt x="592" y="493"/>
                  </a:lnTo>
                  <a:lnTo>
                    <a:pt x="590" y="503"/>
                  </a:lnTo>
                  <a:lnTo>
                    <a:pt x="589" y="514"/>
                  </a:lnTo>
                  <a:lnTo>
                    <a:pt x="588" y="522"/>
                  </a:lnTo>
                  <a:lnTo>
                    <a:pt x="588" y="531"/>
                  </a:lnTo>
                  <a:lnTo>
                    <a:pt x="587" y="547"/>
                  </a:lnTo>
                  <a:lnTo>
                    <a:pt x="587" y="566"/>
                  </a:lnTo>
                  <a:lnTo>
                    <a:pt x="585" y="586"/>
                  </a:lnTo>
                  <a:lnTo>
                    <a:pt x="585" y="603"/>
                  </a:lnTo>
                  <a:lnTo>
                    <a:pt x="584" y="617"/>
                  </a:lnTo>
                  <a:lnTo>
                    <a:pt x="581" y="637"/>
                  </a:lnTo>
                  <a:lnTo>
                    <a:pt x="578" y="652"/>
                  </a:lnTo>
                  <a:lnTo>
                    <a:pt x="578" y="673"/>
                  </a:lnTo>
                  <a:lnTo>
                    <a:pt x="580" y="686"/>
                  </a:lnTo>
                  <a:lnTo>
                    <a:pt x="580" y="746"/>
                  </a:lnTo>
                  <a:lnTo>
                    <a:pt x="577" y="751"/>
                  </a:lnTo>
                  <a:lnTo>
                    <a:pt x="576" y="752"/>
                  </a:lnTo>
                  <a:lnTo>
                    <a:pt x="574" y="752"/>
                  </a:lnTo>
                  <a:lnTo>
                    <a:pt x="577" y="762"/>
                  </a:lnTo>
                  <a:lnTo>
                    <a:pt x="578" y="772"/>
                  </a:lnTo>
                  <a:lnTo>
                    <a:pt x="577" y="783"/>
                  </a:lnTo>
                  <a:lnTo>
                    <a:pt x="575" y="797"/>
                  </a:lnTo>
                  <a:lnTo>
                    <a:pt x="574" y="811"/>
                  </a:lnTo>
                  <a:lnTo>
                    <a:pt x="573" y="824"/>
                  </a:lnTo>
                  <a:lnTo>
                    <a:pt x="573" y="846"/>
                  </a:lnTo>
                  <a:lnTo>
                    <a:pt x="571" y="872"/>
                  </a:lnTo>
                  <a:lnTo>
                    <a:pt x="570" y="902"/>
                  </a:lnTo>
                  <a:lnTo>
                    <a:pt x="566" y="931"/>
                  </a:lnTo>
                  <a:lnTo>
                    <a:pt x="559" y="958"/>
                  </a:lnTo>
                  <a:lnTo>
                    <a:pt x="552" y="982"/>
                  </a:lnTo>
                  <a:lnTo>
                    <a:pt x="548" y="992"/>
                  </a:lnTo>
                  <a:lnTo>
                    <a:pt x="545" y="1006"/>
                  </a:lnTo>
                  <a:lnTo>
                    <a:pt x="539" y="1024"/>
                  </a:lnTo>
                  <a:lnTo>
                    <a:pt x="533" y="1045"/>
                  </a:lnTo>
                  <a:lnTo>
                    <a:pt x="527" y="1067"/>
                  </a:lnTo>
                  <a:lnTo>
                    <a:pt x="520" y="1089"/>
                  </a:lnTo>
                  <a:lnTo>
                    <a:pt x="515" y="1111"/>
                  </a:lnTo>
                  <a:lnTo>
                    <a:pt x="509" y="1131"/>
                  </a:lnTo>
                  <a:lnTo>
                    <a:pt x="504" y="1147"/>
                  </a:lnTo>
                  <a:lnTo>
                    <a:pt x="501" y="1159"/>
                  </a:lnTo>
                  <a:lnTo>
                    <a:pt x="498" y="1166"/>
                  </a:lnTo>
                  <a:lnTo>
                    <a:pt x="496" y="1175"/>
                  </a:lnTo>
                  <a:lnTo>
                    <a:pt x="496" y="1184"/>
                  </a:lnTo>
                  <a:lnTo>
                    <a:pt x="495" y="1192"/>
                  </a:lnTo>
                  <a:lnTo>
                    <a:pt x="491" y="1197"/>
                  </a:lnTo>
                  <a:lnTo>
                    <a:pt x="487" y="1203"/>
                  </a:lnTo>
                  <a:lnTo>
                    <a:pt x="482" y="1214"/>
                  </a:lnTo>
                  <a:lnTo>
                    <a:pt x="476" y="1227"/>
                  </a:lnTo>
                  <a:lnTo>
                    <a:pt x="473" y="1239"/>
                  </a:lnTo>
                  <a:lnTo>
                    <a:pt x="471" y="1249"/>
                  </a:lnTo>
                  <a:lnTo>
                    <a:pt x="464" y="1272"/>
                  </a:lnTo>
                  <a:lnTo>
                    <a:pt x="459" y="1282"/>
                  </a:lnTo>
                  <a:lnTo>
                    <a:pt x="454" y="1289"/>
                  </a:lnTo>
                  <a:lnTo>
                    <a:pt x="451" y="1296"/>
                  </a:lnTo>
                  <a:lnTo>
                    <a:pt x="450" y="1304"/>
                  </a:lnTo>
                  <a:lnTo>
                    <a:pt x="450" y="1315"/>
                  </a:lnTo>
                  <a:lnTo>
                    <a:pt x="449" y="1322"/>
                  </a:lnTo>
                  <a:lnTo>
                    <a:pt x="447" y="1328"/>
                  </a:lnTo>
                  <a:lnTo>
                    <a:pt x="447" y="1330"/>
                  </a:lnTo>
                  <a:lnTo>
                    <a:pt x="445" y="1338"/>
                  </a:lnTo>
                  <a:lnTo>
                    <a:pt x="442" y="1351"/>
                  </a:lnTo>
                  <a:lnTo>
                    <a:pt x="437" y="1365"/>
                  </a:lnTo>
                  <a:lnTo>
                    <a:pt x="432" y="1381"/>
                  </a:lnTo>
                  <a:lnTo>
                    <a:pt x="427" y="1396"/>
                  </a:lnTo>
                  <a:lnTo>
                    <a:pt x="422" y="1410"/>
                  </a:lnTo>
                  <a:lnTo>
                    <a:pt x="417" y="1421"/>
                  </a:lnTo>
                  <a:lnTo>
                    <a:pt x="411" y="1436"/>
                  </a:lnTo>
                  <a:lnTo>
                    <a:pt x="405" y="1452"/>
                  </a:lnTo>
                  <a:lnTo>
                    <a:pt x="398" y="1471"/>
                  </a:lnTo>
                  <a:lnTo>
                    <a:pt x="389" y="1489"/>
                  </a:lnTo>
                  <a:lnTo>
                    <a:pt x="384" y="1507"/>
                  </a:lnTo>
                  <a:lnTo>
                    <a:pt x="378" y="1521"/>
                  </a:lnTo>
                  <a:lnTo>
                    <a:pt x="373" y="1531"/>
                  </a:lnTo>
                  <a:lnTo>
                    <a:pt x="372" y="1537"/>
                  </a:lnTo>
                  <a:lnTo>
                    <a:pt x="372" y="1543"/>
                  </a:lnTo>
                  <a:lnTo>
                    <a:pt x="373" y="1553"/>
                  </a:lnTo>
                  <a:lnTo>
                    <a:pt x="376" y="1566"/>
                  </a:lnTo>
                  <a:lnTo>
                    <a:pt x="378" y="1581"/>
                  </a:lnTo>
                  <a:lnTo>
                    <a:pt x="381" y="1596"/>
                  </a:lnTo>
                  <a:lnTo>
                    <a:pt x="384" y="1610"/>
                  </a:lnTo>
                  <a:lnTo>
                    <a:pt x="386" y="1622"/>
                  </a:lnTo>
                  <a:lnTo>
                    <a:pt x="388" y="1629"/>
                  </a:lnTo>
                  <a:lnTo>
                    <a:pt x="389" y="1637"/>
                  </a:lnTo>
                  <a:lnTo>
                    <a:pt x="391" y="1649"/>
                  </a:lnTo>
                  <a:lnTo>
                    <a:pt x="389" y="1664"/>
                  </a:lnTo>
                  <a:lnTo>
                    <a:pt x="389" y="1686"/>
                  </a:lnTo>
                  <a:lnTo>
                    <a:pt x="388" y="1705"/>
                  </a:lnTo>
                  <a:lnTo>
                    <a:pt x="386" y="1727"/>
                  </a:lnTo>
                  <a:lnTo>
                    <a:pt x="384" y="1748"/>
                  </a:lnTo>
                  <a:lnTo>
                    <a:pt x="380" y="1767"/>
                  </a:lnTo>
                  <a:lnTo>
                    <a:pt x="377" y="1782"/>
                  </a:lnTo>
                  <a:lnTo>
                    <a:pt x="372" y="1792"/>
                  </a:lnTo>
                  <a:lnTo>
                    <a:pt x="367" y="1796"/>
                  </a:lnTo>
                  <a:lnTo>
                    <a:pt x="363" y="1796"/>
                  </a:lnTo>
                  <a:lnTo>
                    <a:pt x="351" y="1785"/>
                  </a:lnTo>
                  <a:lnTo>
                    <a:pt x="355" y="1795"/>
                  </a:lnTo>
                  <a:lnTo>
                    <a:pt x="357" y="1805"/>
                  </a:lnTo>
                  <a:lnTo>
                    <a:pt x="358" y="1810"/>
                  </a:lnTo>
                  <a:lnTo>
                    <a:pt x="360" y="1817"/>
                  </a:lnTo>
                  <a:lnTo>
                    <a:pt x="365" y="1827"/>
                  </a:lnTo>
                  <a:lnTo>
                    <a:pt x="370" y="1838"/>
                  </a:lnTo>
                  <a:lnTo>
                    <a:pt x="373" y="1849"/>
                  </a:lnTo>
                  <a:lnTo>
                    <a:pt x="377" y="1858"/>
                  </a:lnTo>
                  <a:lnTo>
                    <a:pt x="380" y="1870"/>
                  </a:lnTo>
                  <a:lnTo>
                    <a:pt x="380" y="1878"/>
                  </a:lnTo>
                  <a:lnTo>
                    <a:pt x="378" y="1882"/>
                  </a:lnTo>
                  <a:lnTo>
                    <a:pt x="373" y="1886"/>
                  </a:lnTo>
                  <a:lnTo>
                    <a:pt x="367" y="1888"/>
                  </a:lnTo>
                  <a:lnTo>
                    <a:pt x="358" y="1891"/>
                  </a:lnTo>
                  <a:lnTo>
                    <a:pt x="344" y="1892"/>
                  </a:lnTo>
                  <a:lnTo>
                    <a:pt x="293" y="1892"/>
                  </a:lnTo>
                  <a:lnTo>
                    <a:pt x="285" y="1891"/>
                  </a:lnTo>
                  <a:lnTo>
                    <a:pt x="279" y="1888"/>
                  </a:lnTo>
                  <a:lnTo>
                    <a:pt x="272" y="1884"/>
                  </a:lnTo>
                  <a:lnTo>
                    <a:pt x="265" y="1878"/>
                  </a:lnTo>
                  <a:lnTo>
                    <a:pt x="258" y="1870"/>
                  </a:lnTo>
                  <a:lnTo>
                    <a:pt x="255" y="1860"/>
                  </a:lnTo>
                  <a:lnTo>
                    <a:pt x="254" y="1850"/>
                  </a:lnTo>
                  <a:lnTo>
                    <a:pt x="255" y="1838"/>
                  </a:lnTo>
                  <a:lnTo>
                    <a:pt x="256" y="1829"/>
                  </a:lnTo>
                  <a:lnTo>
                    <a:pt x="258" y="1823"/>
                  </a:lnTo>
                  <a:lnTo>
                    <a:pt x="262" y="1814"/>
                  </a:lnTo>
                  <a:lnTo>
                    <a:pt x="267" y="1788"/>
                  </a:lnTo>
                  <a:lnTo>
                    <a:pt x="267" y="1785"/>
                  </a:lnTo>
                  <a:lnTo>
                    <a:pt x="268" y="1781"/>
                  </a:lnTo>
                  <a:lnTo>
                    <a:pt x="268" y="1778"/>
                  </a:lnTo>
                  <a:lnTo>
                    <a:pt x="269" y="1773"/>
                  </a:lnTo>
                  <a:lnTo>
                    <a:pt x="267" y="1772"/>
                  </a:lnTo>
                  <a:lnTo>
                    <a:pt x="267" y="1734"/>
                  </a:lnTo>
                  <a:lnTo>
                    <a:pt x="268" y="1725"/>
                  </a:lnTo>
                  <a:lnTo>
                    <a:pt x="261" y="1719"/>
                  </a:lnTo>
                  <a:lnTo>
                    <a:pt x="258" y="1714"/>
                  </a:lnTo>
                  <a:lnTo>
                    <a:pt x="255" y="1705"/>
                  </a:lnTo>
                  <a:lnTo>
                    <a:pt x="253" y="1693"/>
                  </a:lnTo>
                  <a:lnTo>
                    <a:pt x="250" y="1680"/>
                  </a:lnTo>
                  <a:lnTo>
                    <a:pt x="249" y="1670"/>
                  </a:lnTo>
                  <a:lnTo>
                    <a:pt x="250" y="1662"/>
                  </a:lnTo>
                  <a:lnTo>
                    <a:pt x="253" y="1651"/>
                  </a:lnTo>
                  <a:lnTo>
                    <a:pt x="255" y="1639"/>
                  </a:lnTo>
                  <a:lnTo>
                    <a:pt x="248" y="1627"/>
                  </a:lnTo>
                  <a:lnTo>
                    <a:pt x="243" y="1616"/>
                  </a:lnTo>
                  <a:lnTo>
                    <a:pt x="241" y="1609"/>
                  </a:lnTo>
                  <a:lnTo>
                    <a:pt x="236" y="1599"/>
                  </a:lnTo>
                  <a:lnTo>
                    <a:pt x="233" y="1585"/>
                  </a:lnTo>
                  <a:lnTo>
                    <a:pt x="228" y="1568"/>
                  </a:lnTo>
                  <a:lnTo>
                    <a:pt x="224" y="1553"/>
                  </a:lnTo>
                  <a:lnTo>
                    <a:pt x="220" y="1539"/>
                  </a:lnTo>
                  <a:lnTo>
                    <a:pt x="218" y="1528"/>
                  </a:lnTo>
                  <a:lnTo>
                    <a:pt x="217" y="1520"/>
                  </a:lnTo>
                  <a:lnTo>
                    <a:pt x="214" y="1500"/>
                  </a:lnTo>
                  <a:lnTo>
                    <a:pt x="211" y="1481"/>
                  </a:lnTo>
                  <a:lnTo>
                    <a:pt x="210" y="1473"/>
                  </a:lnTo>
                  <a:lnTo>
                    <a:pt x="210" y="1443"/>
                  </a:lnTo>
                  <a:lnTo>
                    <a:pt x="209" y="1424"/>
                  </a:lnTo>
                  <a:lnTo>
                    <a:pt x="209" y="1387"/>
                  </a:lnTo>
                  <a:lnTo>
                    <a:pt x="207" y="1371"/>
                  </a:lnTo>
                  <a:lnTo>
                    <a:pt x="206" y="1358"/>
                  </a:lnTo>
                  <a:lnTo>
                    <a:pt x="205" y="1338"/>
                  </a:lnTo>
                  <a:lnTo>
                    <a:pt x="203" y="1314"/>
                  </a:lnTo>
                  <a:lnTo>
                    <a:pt x="201" y="1285"/>
                  </a:lnTo>
                  <a:lnTo>
                    <a:pt x="198" y="1253"/>
                  </a:lnTo>
                  <a:lnTo>
                    <a:pt x="197" y="1222"/>
                  </a:lnTo>
                  <a:lnTo>
                    <a:pt x="195" y="1190"/>
                  </a:lnTo>
                  <a:lnTo>
                    <a:pt x="192" y="1161"/>
                  </a:lnTo>
                  <a:lnTo>
                    <a:pt x="190" y="1136"/>
                  </a:lnTo>
                  <a:lnTo>
                    <a:pt x="189" y="1115"/>
                  </a:lnTo>
                  <a:lnTo>
                    <a:pt x="188" y="1101"/>
                  </a:lnTo>
                  <a:lnTo>
                    <a:pt x="187" y="1085"/>
                  </a:lnTo>
                  <a:lnTo>
                    <a:pt x="184" y="1063"/>
                  </a:lnTo>
                  <a:lnTo>
                    <a:pt x="182" y="1038"/>
                  </a:lnTo>
                  <a:lnTo>
                    <a:pt x="178" y="1011"/>
                  </a:lnTo>
                  <a:lnTo>
                    <a:pt x="176" y="985"/>
                  </a:lnTo>
                  <a:lnTo>
                    <a:pt x="173" y="959"/>
                  </a:lnTo>
                  <a:lnTo>
                    <a:pt x="172" y="938"/>
                  </a:lnTo>
                  <a:lnTo>
                    <a:pt x="170" y="922"/>
                  </a:lnTo>
                  <a:lnTo>
                    <a:pt x="162" y="925"/>
                  </a:lnTo>
                  <a:lnTo>
                    <a:pt x="155" y="926"/>
                  </a:lnTo>
                  <a:lnTo>
                    <a:pt x="150" y="926"/>
                  </a:lnTo>
                  <a:lnTo>
                    <a:pt x="145" y="925"/>
                  </a:lnTo>
                  <a:lnTo>
                    <a:pt x="141" y="925"/>
                  </a:lnTo>
                  <a:lnTo>
                    <a:pt x="141" y="937"/>
                  </a:lnTo>
                  <a:lnTo>
                    <a:pt x="140" y="949"/>
                  </a:lnTo>
                  <a:lnTo>
                    <a:pt x="140" y="957"/>
                  </a:lnTo>
                  <a:lnTo>
                    <a:pt x="139" y="961"/>
                  </a:lnTo>
                  <a:lnTo>
                    <a:pt x="139" y="964"/>
                  </a:lnTo>
                  <a:lnTo>
                    <a:pt x="138" y="965"/>
                  </a:lnTo>
                  <a:lnTo>
                    <a:pt x="138" y="967"/>
                  </a:lnTo>
                  <a:lnTo>
                    <a:pt x="139" y="968"/>
                  </a:lnTo>
                  <a:lnTo>
                    <a:pt x="141" y="970"/>
                  </a:lnTo>
                  <a:lnTo>
                    <a:pt x="143" y="972"/>
                  </a:lnTo>
                  <a:lnTo>
                    <a:pt x="145" y="974"/>
                  </a:lnTo>
                  <a:lnTo>
                    <a:pt x="145" y="978"/>
                  </a:lnTo>
                  <a:lnTo>
                    <a:pt x="144" y="980"/>
                  </a:lnTo>
                  <a:lnTo>
                    <a:pt x="143" y="981"/>
                  </a:lnTo>
                  <a:lnTo>
                    <a:pt x="139" y="981"/>
                  </a:lnTo>
                  <a:lnTo>
                    <a:pt x="137" y="982"/>
                  </a:lnTo>
                  <a:lnTo>
                    <a:pt x="133" y="982"/>
                  </a:lnTo>
                  <a:lnTo>
                    <a:pt x="123" y="981"/>
                  </a:lnTo>
                  <a:lnTo>
                    <a:pt x="114" y="978"/>
                  </a:lnTo>
                  <a:lnTo>
                    <a:pt x="109" y="975"/>
                  </a:lnTo>
                  <a:lnTo>
                    <a:pt x="108" y="974"/>
                  </a:lnTo>
                  <a:lnTo>
                    <a:pt x="104" y="974"/>
                  </a:lnTo>
                  <a:lnTo>
                    <a:pt x="101" y="975"/>
                  </a:lnTo>
                  <a:lnTo>
                    <a:pt x="96" y="974"/>
                  </a:lnTo>
                  <a:lnTo>
                    <a:pt x="94" y="974"/>
                  </a:lnTo>
                  <a:lnTo>
                    <a:pt x="89" y="972"/>
                  </a:lnTo>
                  <a:lnTo>
                    <a:pt x="87" y="970"/>
                  </a:lnTo>
                  <a:lnTo>
                    <a:pt x="85" y="965"/>
                  </a:lnTo>
                  <a:lnTo>
                    <a:pt x="83" y="964"/>
                  </a:lnTo>
                  <a:lnTo>
                    <a:pt x="80" y="964"/>
                  </a:lnTo>
                  <a:lnTo>
                    <a:pt x="78" y="963"/>
                  </a:lnTo>
                  <a:lnTo>
                    <a:pt x="74" y="961"/>
                  </a:lnTo>
                  <a:lnTo>
                    <a:pt x="72" y="960"/>
                  </a:lnTo>
                  <a:lnTo>
                    <a:pt x="65" y="952"/>
                  </a:lnTo>
                  <a:lnTo>
                    <a:pt x="59" y="940"/>
                  </a:lnTo>
                  <a:lnTo>
                    <a:pt x="54" y="925"/>
                  </a:lnTo>
                  <a:lnTo>
                    <a:pt x="50" y="911"/>
                  </a:lnTo>
                  <a:lnTo>
                    <a:pt x="49" y="901"/>
                  </a:lnTo>
                  <a:lnTo>
                    <a:pt x="48" y="887"/>
                  </a:lnTo>
                  <a:lnTo>
                    <a:pt x="46" y="871"/>
                  </a:lnTo>
                  <a:lnTo>
                    <a:pt x="46" y="842"/>
                  </a:lnTo>
                  <a:lnTo>
                    <a:pt x="35" y="846"/>
                  </a:lnTo>
                  <a:lnTo>
                    <a:pt x="25" y="849"/>
                  </a:lnTo>
                  <a:lnTo>
                    <a:pt x="20" y="850"/>
                  </a:lnTo>
                  <a:lnTo>
                    <a:pt x="19" y="845"/>
                  </a:lnTo>
                  <a:lnTo>
                    <a:pt x="16" y="835"/>
                  </a:lnTo>
                  <a:lnTo>
                    <a:pt x="15" y="817"/>
                  </a:lnTo>
                  <a:lnTo>
                    <a:pt x="14" y="795"/>
                  </a:lnTo>
                  <a:lnTo>
                    <a:pt x="12" y="769"/>
                  </a:lnTo>
                  <a:lnTo>
                    <a:pt x="10" y="742"/>
                  </a:lnTo>
                  <a:lnTo>
                    <a:pt x="8" y="712"/>
                  </a:lnTo>
                  <a:lnTo>
                    <a:pt x="7" y="683"/>
                  </a:lnTo>
                  <a:lnTo>
                    <a:pt x="5" y="657"/>
                  </a:lnTo>
                  <a:lnTo>
                    <a:pt x="3" y="632"/>
                  </a:lnTo>
                  <a:lnTo>
                    <a:pt x="2" y="610"/>
                  </a:lnTo>
                  <a:lnTo>
                    <a:pt x="1" y="595"/>
                  </a:lnTo>
                  <a:lnTo>
                    <a:pt x="0" y="585"/>
                  </a:lnTo>
                  <a:lnTo>
                    <a:pt x="0" y="569"/>
                  </a:lnTo>
                  <a:lnTo>
                    <a:pt x="1" y="548"/>
                  </a:lnTo>
                  <a:lnTo>
                    <a:pt x="2" y="525"/>
                  </a:lnTo>
                  <a:lnTo>
                    <a:pt x="7" y="476"/>
                  </a:lnTo>
                  <a:lnTo>
                    <a:pt x="8" y="455"/>
                  </a:lnTo>
                  <a:lnTo>
                    <a:pt x="9" y="438"/>
                  </a:lnTo>
                  <a:lnTo>
                    <a:pt x="10" y="424"/>
                  </a:lnTo>
                  <a:lnTo>
                    <a:pt x="10" y="404"/>
                  </a:lnTo>
                  <a:lnTo>
                    <a:pt x="12" y="379"/>
                  </a:lnTo>
                  <a:lnTo>
                    <a:pt x="12" y="323"/>
                  </a:lnTo>
                  <a:lnTo>
                    <a:pt x="13" y="294"/>
                  </a:lnTo>
                  <a:lnTo>
                    <a:pt x="13" y="225"/>
                  </a:lnTo>
                  <a:lnTo>
                    <a:pt x="14" y="205"/>
                  </a:lnTo>
                  <a:lnTo>
                    <a:pt x="16" y="184"/>
                  </a:lnTo>
                  <a:lnTo>
                    <a:pt x="20" y="165"/>
                  </a:lnTo>
                  <a:lnTo>
                    <a:pt x="23" y="147"/>
                  </a:lnTo>
                  <a:lnTo>
                    <a:pt x="27" y="133"/>
                  </a:lnTo>
                  <a:lnTo>
                    <a:pt x="30" y="122"/>
                  </a:lnTo>
                  <a:lnTo>
                    <a:pt x="34" y="116"/>
                  </a:lnTo>
                  <a:lnTo>
                    <a:pt x="39" y="110"/>
                  </a:lnTo>
                  <a:lnTo>
                    <a:pt x="51" y="104"/>
                  </a:lnTo>
                  <a:lnTo>
                    <a:pt x="64" y="96"/>
                  </a:lnTo>
                  <a:lnTo>
                    <a:pt x="79" y="89"/>
                  </a:lnTo>
                  <a:lnTo>
                    <a:pt x="92" y="83"/>
                  </a:lnTo>
                  <a:lnTo>
                    <a:pt x="110" y="76"/>
                  </a:lnTo>
                  <a:lnTo>
                    <a:pt x="123" y="70"/>
                  </a:lnTo>
                  <a:lnTo>
                    <a:pt x="137" y="64"/>
                  </a:lnTo>
                  <a:lnTo>
                    <a:pt x="153" y="58"/>
                  </a:lnTo>
                  <a:lnTo>
                    <a:pt x="168" y="51"/>
                  </a:lnTo>
                  <a:lnTo>
                    <a:pt x="182" y="45"/>
                  </a:lnTo>
                  <a:lnTo>
                    <a:pt x="191" y="41"/>
                  </a:lnTo>
                  <a:lnTo>
                    <a:pt x="201" y="37"/>
                  </a:lnTo>
                  <a:lnTo>
                    <a:pt x="221" y="20"/>
                  </a:lnTo>
                  <a:lnTo>
                    <a:pt x="231" y="12"/>
                  </a:lnTo>
                  <a:lnTo>
                    <a:pt x="238" y="5"/>
                  </a:lnTo>
                  <a:lnTo>
                    <a:pt x="242" y="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29210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8"/>
          <p:cNvGrpSpPr>
            <a:grpSpLocks noChangeAspect="1"/>
          </p:cNvGrpSpPr>
          <p:nvPr/>
        </p:nvGrpSpPr>
        <p:grpSpPr bwMode="auto">
          <a:xfrm>
            <a:off x="266606" y="2827777"/>
            <a:ext cx="1285603" cy="3073416"/>
            <a:chOff x="4361" y="855"/>
            <a:chExt cx="919" cy="2197"/>
          </a:xfrm>
          <a:solidFill>
            <a:schemeClr val="bg2">
              <a:lumMod val="75000"/>
            </a:schemeClr>
          </a:solidFill>
        </p:grpSpPr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18122" y="2487743"/>
            <a:ext cx="3848669" cy="170598"/>
            <a:chOff x="1078173" y="3022977"/>
            <a:chExt cx="3848669" cy="170598"/>
          </a:xfrm>
        </p:grpSpPr>
        <p:sp>
          <p:nvSpPr>
            <p:cNvPr id="2" name="Rounded Rectangle 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160060" y="3074157"/>
              <a:ext cx="2565780" cy="6823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8122" y="3318658"/>
            <a:ext cx="3848669" cy="170598"/>
            <a:chOff x="1078173" y="3022977"/>
            <a:chExt cx="3848669" cy="170598"/>
          </a:xfrm>
        </p:grpSpPr>
        <p:sp>
          <p:nvSpPr>
            <p:cNvPr id="9" name="Rounded Rectangle 8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60060" y="3074157"/>
              <a:ext cx="3291840" cy="6823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18122" y="4166417"/>
            <a:ext cx="3848669" cy="170598"/>
            <a:chOff x="1078173" y="3022977"/>
            <a:chExt cx="3848669" cy="170598"/>
          </a:xfrm>
        </p:grpSpPr>
        <p:sp>
          <p:nvSpPr>
            <p:cNvPr id="12" name="Rounded Rectangle 1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60060" y="3074157"/>
              <a:ext cx="2103120" cy="6823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16256" y="3212324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22854" y="2372987"/>
            <a:ext cx="1183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8391" y="4051661"/>
            <a:ext cx="1252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Monetary</a:t>
            </a:r>
          </a:p>
        </p:txBody>
      </p:sp>
      <p:grpSp>
        <p:nvGrpSpPr>
          <p:cNvPr id="39" name="Group 11"/>
          <p:cNvGrpSpPr>
            <a:grpSpLocks noChangeAspect="1"/>
          </p:cNvGrpSpPr>
          <p:nvPr/>
        </p:nvGrpSpPr>
        <p:grpSpPr bwMode="auto">
          <a:xfrm>
            <a:off x="1681093" y="2845106"/>
            <a:ext cx="982338" cy="3073416"/>
            <a:chOff x="2681" y="545"/>
            <a:chExt cx="816" cy="2553"/>
          </a:xfrm>
          <a:solidFill>
            <a:schemeClr val="bg2">
              <a:lumMod val="75000"/>
            </a:schemeClr>
          </a:solidFill>
        </p:grpSpPr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24"/>
          <p:cNvGrpSpPr>
            <a:grpSpLocks noChangeAspect="1"/>
          </p:cNvGrpSpPr>
          <p:nvPr/>
        </p:nvGrpSpPr>
        <p:grpSpPr bwMode="auto">
          <a:xfrm>
            <a:off x="1251585" y="2845106"/>
            <a:ext cx="743213" cy="2983818"/>
            <a:chOff x="4369" y="343"/>
            <a:chExt cx="610" cy="2449"/>
          </a:xfrm>
          <a:solidFill>
            <a:schemeClr val="bg2">
              <a:lumMod val="75000"/>
            </a:schemeClr>
          </a:solidFill>
        </p:grpSpPr>
        <p:sp>
          <p:nvSpPr>
            <p:cNvPr id="45" name="Freeform 25"/>
            <p:cNvSpPr>
              <a:spLocks noEditPoints="1"/>
            </p:cNvSpPr>
            <p:nvPr/>
          </p:nvSpPr>
          <p:spPr bwMode="auto">
            <a:xfrm>
              <a:off x="4369" y="343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417280" y="1282614"/>
            <a:ext cx="462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Loyalists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16254" y="4840731"/>
            <a:ext cx="5350537" cy="491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grpSp>
        <p:nvGrpSpPr>
          <p:cNvPr id="38" name="Group 19">
            <a:extLst>
              <a:ext uri="{FF2B5EF4-FFF2-40B4-BE49-F238E27FC236}">
                <a16:creationId xmlns:a16="http://schemas.microsoft.com/office/drawing/2014/main" id="{B1C6F87B-1759-496E-A63D-FC5E30C9D727}"/>
              </a:ext>
            </a:extLst>
          </p:cNvPr>
          <p:cNvGrpSpPr/>
          <p:nvPr/>
        </p:nvGrpSpPr>
        <p:grpSpPr>
          <a:xfrm>
            <a:off x="2512392" y="2927432"/>
            <a:ext cx="836038" cy="2878013"/>
            <a:chOff x="2574925" y="258763"/>
            <a:chExt cx="1189038" cy="4567238"/>
          </a:xfrm>
          <a:solidFill>
            <a:srgbClr val="548235"/>
          </a:solidFill>
          <a:effectLst/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93F566C9-BBBE-4EE5-A231-3D39D0FC3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4925" y="909638"/>
              <a:ext cx="1189038" cy="3916363"/>
            </a:xfrm>
            <a:custGeom>
              <a:avLst/>
              <a:gdLst/>
              <a:ahLst/>
              <a:cxnLst>
                <a:cxn ang="0">
                  <a:pos x="643" y="1077"/>
                </a:cxn>
                <a:cxn ang="0">
                  <a:pos x="629" y="1136"/>
                </a:cxn>
                <a:cxn ang="0">
                  <a:pos x="619" y="1155"/>
                </a:cxn>
                <a:cxn ang="0">
                  <a:pos x="645" y="1091"/>
                </a:cxn>
                <a:cxn ang="0">
                  <a:pos x="583" y="585"/>
                </a:cxn>
                <a:cxn ang="0">
                  <a:pos x="593" y="773"/>
                </a:cxn>
                <a:cxn ang="0">
                  <a:pos x="605" y="702"/>
                </a:cxn>
                <a:cxn ang="0">
                  <a:pos x="608" y="514"/>
                </a:cxn>
                <a:cxn ang="0">
                  <a:pos x="268" y="57"/>
                </a:cxn>
                <a:cxn ang="0">
                  <a:pos x="240" y="257"/>
                </a:cxn>
                <a:cxn ang="0">
                  <a:pos x="211" y="544"/>
                </a:cxn>
                <a:cxn ang="0">
                  <a:pos x="188" y="674"/>
                </a:cxn>
                <a:cxn ang="0">
                  <a:pos x="300" y="696"/>
                </a:cxn>
                <a:cxn ang="0">
                  <a:pos x="421" y="705"/>
                </a:cxn>
                <a:cxn ang="0">
                  <a:pos x="440" y="498"/>
                </a:cxn>
                <a:cxn ang="0">
                  <a:pos x="482" y="324"/>
                </a:cxn>
                <a:cxn ang="0">
                  <a:pos x="526" y="124"/>
                </a:cxn>
                <a:cxn ang="0">
                  <a:pos x="531" y="18"/>
                </a:cxn>
                <a:cxn ang="0">
                  <a:pos x="732" y="99"/>
                </a:cxn>
                <a:cxn ang="0">
                  <a:pos x="739" y="183"/>
                </a:cxn>
                <a:cxn ang="0">
                  <a:pos x="746" y="661"/>
                </a:cxn>
                <a:cxn ang="0">
                  <a:pos x="737" y="834"/>
                </a:cxn>
                <a:cxn ang="0">
                  <a:pos x="717" y="951"/>
                </a:cxn>
                <a:cxn ang="0">
                  <a:pos x="687" y="1023"/>
                </a:cxn>
                <a:cxn ang="0">
                  <a:pos x="651" y="1165"/>
                </a:cxn>
                <a:cxn ang="0">
                  <a:pos x="599" y="1236"/>
                </a:cxn>
                <a:cxn ang="0">
                  <a:pos x="553" y="1277"/>
                </a:cxn>
                <a:cxn ang="0">
                  <a:pos x="506" y="1465"/>
                </a:cxn>
                <a:cxn ang="0">
                  <a:pos x="475" y="1597"/>
                </a:cxn>
                <a:cxn ang="0">
                  <a:pos x="470" y="1831"/>
                </a:cxn>
                <a:cxn ang="0">
                  <a:pos x="447" y="2032"/>
                </a:cxn>
                <a:cxn ang="0">
                  <a:pos x="439" y="2192"/>
                </a:cxn>
                <a:cxn ang="0">
                  <a:pos x="461" y="2247"/>
                </a:cxn>
                <a:cxn ang="0">
                  <a:pos x="498" y="2357"/>
                </a:cxn>
                <a:cxn ang="0">
                  <a:pos x="472" y="2458"/>
                </a:cxn>
                <a:cxn ang="0">
                  <a:pos x="383" y="2433"/>
                </a:cxn>
                <a:cxn ang="0">
                  <a:pos x="349" y="2415"/>
                </a:cxn>
                <a:cxn ang="0">
                  <a:pos x="250" y="2443"/>
                </a:cxn>
                <a:cxn ang="0">
                  <a:pos x="241" y="2376"/>
                </a:cxn>
                <a:cxn ang="0">
                  <a:pos x="274" y="2310"/>
                </a:cxn>
                <a:cxn ang="0">
                  <a:pos x="301" y="2212"/>
                </a:cxn>
                <a:cxn ang="0">
                  <a:pos x="265" y="2067"/>
                </a:cxn>
                <a:cxn ang="0">
                  <a:pos x="218" y="1831"/>
                </a:cxn>
                <a:cxn ang="0">
                  <a:pos x="203" y="1648"/>
                </a:cxn>
                <a:cxn ang="0">
                  <a:pos x="167" y="1519"/>
                </a:cxn>
                <a:cxn ang="0">
                  <a:pos x="138" y="1395"/>
                </a:cxn>
                <a:cxn ang="0">
                  <a:pos x="117" y="1261"/>
                </a:cxn>
                <a:cxn ang="0">
                  <a:pos x="84" y="1156"/>
                </a:cxn>
                <a:cxn ang="0">
                  <a:pos x="38" y="1120"/>
                </a:cxn>
                <a:cxn ang="0">
                  <a:pos x="55" y="953"/>
                </a:cxn>
                <a:cxn ang="0">
                  <a:pos x="38" y="868"/>
                </a:cxn>
                <a:cxn ang="0">
                  <a:pos x="7" y="677"/>
                </a:cxn>
                <a:cxn ang="0">
                  <a:pos x="6" y="510"/>
                </a:cxn>
                <a:cxn ang="0">
                  <a:pos x="25" y="298"/>
                </a:cxn>
                <a:cxn ang="0">
                  <a:pos x="39" y="169"/>
                </a:cxn>
                <a:cxn ang="0">
                  <a:pos x="66" y="64"/>
                </a:cxn>
                <a:cxn ang="0">
                  <a:pos x="163" y="33"/>
                </a:cxn>
                <a:cxn ang="0">
                  <a:pos x="291" y="0"/>
                </a:cxn>
              </a:cxnLst>
              <a:rect l="0" t="0" r="r" b="b"/>
              <a:pathLst>
                <a:path w="749" h="2467">
                  <a:moveTo>
                    <a:pt x="476" y="2312"/>
                  </a:moveTo>
                  <a:lnTo>
                    <a:pt x="482" y="2331"/>
                  </a:lnTo>
                  <a:lnTo>
                    <a:pt x="480" y="2322"/>
                  </a:lnTo>
                  <a:lnTo>
                    <a:pt x="476" y="2312"/>
                  </a:lnTo>
                  <a:close/>
                  <a:moveTo>
                    <a:pt x="645" y="1072"/>
                  </a:moveTo>
                  <a:lnTo>
                    <a:pt x="644" y="1073"/>
                  </a:lnTo>
                  <a:lnTo>
                    <a:pt x="644" y="1075"/>
                  </a:lnTo>
                  <a:lnTo>
                    <a:pt x="643" y="1077"/>
                  </a:lnTo>
                  <a:lnTo>
                    <a:pt x="643" y="1081"/>
                  </a:lnTo>
                  <a:lnTo>
                    <a:pt x="641" y="1088"/>
                  </a:lnTo>
                  <a:lnTo>
                    <a:pt x="641" y="1099"/>
                  </a:lnTo>
                  <a:lnTo>
                    <a:pt x="640" y="1110"/>
                  </a:lnTo>
                  <a:lnTo>
                    <a:pt x="637" y="1122"/>
                  </a:lnTo>
                  <a:lnTo>
                    <a:pt x="635" y="1131"/>
                  </a:lnTo>
                  <a:lnTo>
                    <a:pt x="632" y="1136"/>
                  </a:lnTo>
                  <a:lnTo>
                    <a:pt x="629" y="1136"/>
                  </a:lnTo>
                  <a:lnTo>
                    <a:pt x="628" y="1134"/>
                  </a:lnTo>
                  <a:lnTo>
                    <a:pt x="626" y="1131"/>
                  </a:lnTo>
                  <a:lnTo>
                    <a:pt x="623" y="1124"/>
                  </a:lnTo>
                  <a:lnTo>
                    <a:pt x="623" y="1126"/>
                  </a:lnTo>
                  <a:lnTo>
                    <a:pt x="622" y="1129"/>
                  </a:lnTo>
                  <a:lnTo>
                    <a:pt x="622" y="1130"/>
                  </a:lnTo>
                  <a:lnTo>
                    <a:pt x="620" y="1141"/>
                  </a:lnTo>
                  <a:lnTo>
                    <a:pt x="619" y="1155"/>
                  </a:lnTo>
                  <a:lnTo>
                    <a:pt x="625" y="1151"/>
                  </a:lnTo>
                  <a:lnTo>
                    <a:pt x="632" y="1147"/>
                  </a:lnTo>
                  <a:lnTo>
                    <a:pt x="637" y="1141"/>
                  </a:lnTo>
                  <a:lnTo>
                    <a:pt x="641" y="1134"/>
                  </a:lnTo>
                  <a:lnTo>
                    <a:pt x="643" y="1125"/>
                  </a:lnTo>
                  <a:lnTo>
                    <a:pt x="644" y="1117"/>
                  </a:lnTo>
                  <a:lnTo>
                    <a:pt x="644" y="1109"/>
                  </a:lnTo>
                  <a:lnTo>
                    <a:pt x="645" y="1091"/>
                  </a:lnTo>
                  <a:lnTo>
                    <a:pt x="647" y="1075"/>
                  </a:lnTo>
                  <a:lnTo>
                    <a:pt x="647" y="1072"/>
                  </a:lnTo>
                  <a:lnTo>
                    <a:pt x="645" y="1072"/>
                  </a:lnTo>
                  <a:close/>
                  <a:moveTo>
                    <a:pt x="608" y="490"/>
                  </a:moveTo>
                  <a:lnTo>
                    <a:pt x="604" y="504"/>
                  </a:lnTo>
                  <a:lnTo>
                    <a:pt x="598" y="523"/>
                  </a:lnTo>
                  <a:lnTo>
                    <a:pt x="586" y="564"/>
                  </a:lnTo>
                  <a:lnTo>
                    <a:pt x="583" y="585"/>
                  </a:lnTo>
                  <a:lnTo>
                    <a:pt x="582" y="606"/>
                  </a:lnTo>
                  <a:lnTo>
                    <a:pt x="582" y="631"/>
                  </a:lnTo>
                  <a:lnTo>
                    <a:pt x="583" y="655"/>
                  </a:lnTo>
                  <a:lnTo>
                    <a:pt x="583" y="691"/>
                  </a:lnTo>
                  <a:lnTo>
                    <a:pt x="585" y="711"/>
                  </a:lnTo>
                  <a:lnTo>
                    <a:pt x="586" y="732"/>
                  </a:lnTo>
                  <a:lnTo>
                    <a:pt x="590" y="754"/>
                  </a:lnTo>
                  <a:lnTo>
                    <a:pt x="593" y="773"/>
                  </a:lnTo>
                  <a:lnTo>
                    <a:pt x="598" y="785"/>
                  </a:lnTo>
                  <a:lnTo>
                    <a:pt x="603" y="792"/>
                  </a:lnTo>
                  <a:lnTo>
                    <a:pt x="606" y="796"/>
                  </a:lnTo>
                  <a:lnTo>
                    <a:pt x="607" y="795"/>
                  </a:lnTo>
                  <a:lnTo>
                    <a:pt x="608" y="788"/>
                  </a:lnTo>
                  <a:lnTo>
                    <a:pt x="608" y="755"/>
                  </a:lnTo>
                  <a:lnTo>
                    <a:pt x="607" y="727"/>
                  </a:lnTo>
                  <a:lnTo>
                    <a:pt x="605" y="702"/>
                  </a:lnTo>
                  <a:lnTo>
                    <a:pt x="604" y="678"/>
                  </a:lnTo>
                  <a:lnTo>
                    <a:pt x="603" y="660"/>
                  </a:lnTo>
                  <a:lnTo>
                    <a:pt x="603" y="588"/>
                  </a:lnTo>
                  <a:lnTo>
                    <a:pt x="605" y="569"/>
                  </a:lnTo>
                  <a:lnTo>
                    <a:pt x="606" y="559"/>
                  </a:lnTo>
                  <a:lnTo>
                    <a:pt x="607" y="545"/>
                  </a:lnTo>
                  <a:lnTo>
                    <a:pt x="607" y="530"/>
                  </a:lnTo>
                  <a:lnTo>
                    <a:pt x="608" y="514"/>
                  </a:lnTo>
                  <a:lnTo>
                    <a:pt x="608" y="490"/>
                  </a:lnTo>
                  <a:close/>
                  <a:moveTo>
                    <a:pt x="291" y="0"/>
                  </a:moveTo>
                  <a:lnTo>
                    <a:pt x="293" y="2"/>
                  </a:lnTo>
                  <a:lnTo>
                    <a:pt x="292" y="5"/>
                  </a:lnTo>
                  <a:lnTo>
                    <a:pt x="287" y="12"/>
                  </a:lnTo>
                  <a:lnTo>
                    <a:pt x="281" y="25"/>
                  </a:lnTo>
                  <a:lnTo>
                    <a:pt x="274" y="40"/>
                  </a:lnTo>
                  <a:lnTo>
                    <a:pt x="268" y="57"/>
                  </a:lnTo>
                  <a:lnTo>
                    <a:pt x="261" y="76"/>
                  </a:lnTo>
                  <a:lnTo>
                    <a:pt x="255" y="95"/>
                  </a:lnTo>
                  <a:lnTo>
                    <a:pt x="251" y="111"/>
                  </a:lnTo>
                  <a:lnTo>
                    <a:pt x="249" y="126"/>
                  </a:lnTo>
                  <a:lnTo>
                    <a:pt x="248" y="147"/>
                  </a:lnTo>
                  <a:lnTo>
                    <a:pt x="247" y="173"/>
                  </a:lnTo>
                  <a:lnTo>
                    <a:pt x="242" y="231"/>
                  </a:lnTo>
                  <a:lnTo>
                    <a:pt x="240" y="257"/>
                  </a:lnTo>
                  <a:lnTo>
                    <a:pt x="235" y="280"/>
                  </a:lnTo>
                  <a:lnTo>
                    <a:pt x="232" y="298"/>
                  </a:lnTo>
                  <a:lnTo>
                    <a:pt x="227" y="323"/>
                  </a:lnTo>
                  <a:lnTo>
                    <a:pt x="222" y="349"/>
                  </a:lnTo>
                  <a:lnTo>
                    <a:pt x="215" y="403"/>
                  </a:lnTo>
                  <a:lnTo>
                    <a:pt x="212" y="425"/>
                  </a:lnTo>
                  <a:lnTo>
                    <a:pt x="211" y="442"/>
                  </a:lnTo>
                  <a:lnTo>
                    <a:pt x="211" y="544"/>
                  </a:lnTo>
                  <a:lnTo>
                    <a:pt x="210" y="570"/>
                  </a:lnTo>
                  <a:lnTo>
                    <a:pt x="207" y="594"/>
                  </a:lnTo>
                  <a:lnTo>
                    <a:pt x="203" y="616"/>
                  </a:lnTo>
                  <a:lnTo>
                    <a:pt x="194" y="637"/>
                  </a:lnTo>
                  <a:lnTo>
                    <a:pt x="185" y="655"/>
                  </a:lnTo>
                  <a:lnTo>
                    <a:pt x="179" y="671"/>
                  </a:lnTo>
                  <a:lnTo>
                    <a:pt x="182" y="673"/>
                  </a:lnTo>
                  <a:lnTo>
                    <a:pt x="188" y="674"/>
                  </a:lnTo>
                  <a:lnTo>
                    <a:pt x="196" y="676"/>
                  </a:lnTo>
                  <a:lnTo>
                    <a:pt x="206" y="680"/>
                  </a:lnTo>
                  <a:lnTo>
                    <a:pt x="215" y="682"/>
                  </a:lnTo>
                  <a:lnTo>
                    <a:pt x="223" y="684"/>
                  </a:lnTo>
                  <a:lnTo>
                    <a:pt x="234" y="687"/>
                  </a:lnTo>
                  <a:lnTo>
                    <a:pt x="249" y="689"/>
                  </a:lnTo>
                  <a:lnTo>
                    <a:pt x="284" y="694"/>
                  </a:lnTo>
                  <a:lnTo>
                    <a:pt x="300" y="696"/>
                  </a:lnTo>
                  <a:lnTo>
                    <a:pt x="313" y="697"/>
                  </a:lnTo>
                  <a:lnTo>
                    <a:pt x="331" y="699"/>
                  </a:lnTo>
                  <a:lnTo>
                    <a:pt x="356" y="702"/>
                  </a:lnTo>
                  <a:lnTo>
                    <a:pt x="382" y="703"/>
                  </a:lnTo>
                  <a:lnTo>
                    <a:pt x="408" y="704"/>
                  </a:lnTo>
                  <a:lnTo>
                    <a:pt x="412" y="704"/>
                  </a:lnTo>
                  <a:lnTo>
                    <a:pt x="416" y="705"/>
                  </a:lnTo>
                  <a:lnTo>
                    <a:pt x="421" y="705"/>
                  </a:lnTo>
                  <a:lnTo>
                    <a:pt x="419" y="699"/>
                  </a:lnTo>
                  <a:lnTo>
                    <a:pt x="419" y="668"/>
                  </a:lnTo>
                  <a:lnTo>
                    <a:pt x="421" y="645"/>
                  </a:lnTo>
                  <a:lnTo>
                    <a:pt x="423" y="618"/>
                  </a:lnTo>
                  <a:lnTo>
                    <a:pt x="430" y="562"/>
                  </a:lnTo>
                  <a:lnTo>
                    <a:pt x="434" y="537"/>
                  </a:lnTo>
                  <a:lnTo>
                    <a:pt x="438" y="516"/>
                  </a:lnTo>
                  <a:lnTo>
                    <a:pt x="440" y="498"/>
                  </a:lnTo>
                  <a:lnTo>
                    <a:pt x="444" y="483"/>
                  </a:lnTo>
                  <a:lnTo>
                    <a:pt x="447" y="464"/>
                  </a:lnTo>
                  <a:lnTo>
                    <a:pt x="453" y="441"/>
                  </a:lnTo>
                  <a:lnTo>
                    <a:pt x="459" y="417"/>
                  </a:lnTo>
                  <a:lnTo>
                    <a:pt x="466" y="391"/>
                  </a:lnTo>
                  <a:lnTo>
                    <a:pt x="472" y="367"/>
                  </a:lnTo>
                  <a:lnTo>
                    <a:pt x="477" y="343"/>
                  </a:lnTo>
                  <a:lnTo>
                    <a:pt x="482" y="324"/>
                  </a:lnTo>
                  <a:lnTo>
                    <a:pt x="487" y="307"/>
                  </a:lnTo>
                  <a:lnTo>
                    <a:pt x="492" y="287"/>
                  </a:lnTo>
                  <a:lnTo>
                    <a:pt x="498" y="261"/>
                  </a:lnTo>
                  <a:lnTo>
                    <a:pt x="505" y="232"/>
                  </a:lnTo>
                  <a:lnTo>
                    <a:pt x="512" y="202"/>
                  </a:lnTo>
                  <a:lnTo>
                    <a:pt x="518" y="173"/>
                  </a:lnTo>
                  <a:lnTo>
                    <a:pt x="523" y="146"/>
                  </a:lnTo>
                  <a:lnTo>
                    <a:pt x="526" y="124"/>
                  </a:lnTo>
                  <a:lnTo>
                    <a:pt x="526" y="91"/>
                  </a:lnTo>
                  <a:lnTo>
                    <a:pt x="521" y="52"/>
                  </a:lnTo>
                  <a:lnTo>
                    <a:pt x="519" y="33"/>
                  </a:lnTo>
                  <a:lnTo>
                    <a:pt x="517" y="19"/>
                  </a:lnTo>
                  <a:lnTo>
                    <a:pt x="514" y="10"/>
                  </a:lnTo>
                  <a:lnTo>
                    <a:pt x="517" y="11"/>
                  </a:lnTo>
                  <a:lnTo>
                    <a:pt x="523" y="13"/>
                  </a:lnTo>
                  <a:lnTo>
                    <a:pt x="531" y="18"/>
                  </a:lnTo>
                  <a:lnTo>
                    <a:pt x="542" y="22"/>
                  </a:lnTo>
                  <a:lnTo>
                    <a:pt x="556" y="28"/>
                  </a:lnTo>
                  <a:lnTo>
                    <a:pt x="583" y="39"/>
                  </a:lnTo>
                  <a:lnTo>
                    <a:pt x="613" y="48"/>
                  </a:lnTo>
                  <a:lnTo>
                    <a:pt x="645" y="60"/>
                  </a:lnTo>
                  <a:lnTo>
                    <a:pt x="678" y="73"/>
                  </a:lnTo>
                  <a:lnTo>
                    <a:pt x="706" y="86"/>
                  </a:lnTo>
                  <a:lnTo>
                    <a:pt x="732" y="99"/>
                  </a:lnTo>
                  <a:lnTo>
                    <a:pt x="740" y="105"/>
                  </a:lnTo>
                  <a:lnTo>
                    <a:pt x="745" y="113"/>
                  </a:lnTo>
                  <a:lnTo>
                    <a:pt x="746" y="123"/>
                  </a:lnTo>
                  <a:lnTo>
                    <a:pt x="745" y="134"/>
                  </a:lnTo>
                  <a:lnTo>
                    <a:pt x="743" y="145"/>
                  </a:lnTo>
                  <a:lnTo>
                    <a:pt x="740" y="157"/>
                  </a:lnTo>
                  <a:lnTo>
                    <a:pt x="739" y="170"/>
                  </a:lnTo>
                  <a:lnTo>
                    <a:pt x="739" y="183"/>
                  </a:lnTo>
                  <a:lnTo>
                    <a:pt x="740" y="200"/>
                  </a:lnTo>
                  <a:lnTo>
                    <a:pt x="740" y="224"/>
                  </a:lnTo>
                  <a:lnTo>
                    <a:pt x="742" y="249"/>
                  </a:lnTo>
                  <a:lnTo>
                    <a:pt x="744" y="303"/>
                  </a:lnTo>
                  <a:lnTo>
                    <a:pt x="745" y="327"/>
                  </a:lnTo>
                  <a:lnTo>
                    <a:pt x="745" y="349"/>
                  </a:lnTo>
                  <a:lnTo>
                    <a:pt x="746" y="367"/>
                  </a:lnTo>
                  <a:lnTo>
                    <a:pt x="746" y="661"/>
                  </a:lnTo>
                  <a:lnTo>
                    <a:pt x="747" y="683"/>
                  </a:lnTo>
                  <a:lnTo>
                    <a:pt x="749" y="709"/>
                  </a:lnTo>
                  <a:lnTo>
                    <a:pt x="747" y="735"/>
                  </a:lnTo>
                  <a:lnTo>
                    <a:pt x="745" y="762"/>
                  </a:lnTo>
                  <a:lnTo>
                    <a:pt x="743" y="784"/>
                  </a:lnTo>
                  <a:lnTo>
                    <a:pt x="740" y="802"/>
                  </a:lnTo>
                  <a:lnTo>
                    <a:pt x="739" y="817"/>
                  </a:lnTo>
                  <a:lnTo>
                    <a:pt x="737" y="834"/>
                  </a:lnTo>
                  <a:lnTo>
                    <a:pt x="735" y="847"/>
                  </a:lnTo>
                  <a:lnTo>
                    <a:pt x="732" y="863"/>
                  </a:lnTo>
                  <a:lnTo>
                    <a:pt x="729" y="881"/>
                  </a:lnTo>
                  <a:lnTo>
                    <a:pt x="727" y="899"/>
                  </a:lnTo>
                  <a:lnTo>
                    <a:pt x="723" y="917"/>
                  </a:lnTo>
                  <a:lnTo>
                    <a:pt x="721" y="930"/>
                  </a:lnTo>
                  <a:lnTo>
                    <a:pt x="720" y="939"/>
                  </a:lnTo>
                  <a:lnTo>
                    <a:pt x="717" y="951"/>
                  </a:lnTo>
                  <a:lnTo>
                    <a:pt x="716" y="966"/>
                  </a:lnTo>
                  <a:lnTo>
                    <a:pt x="714" y="982"/>
                  </a:lnTo>
                  <a:lnTo>
                    <a:pt x="711" y="996"/>
                  </a:lnTo>
                  <a:lnTo>
                    <a:pt x="708" y="1006"/>
                  </a:lnTo>
                  <a:lnTo>
                    <a:pt x="702" y="1013"/>
                  </a:lnTo>
                  <a:lnTo>
                    <a:pt x="696" y="1018"/>
                  </a:lnTo>
                  <a:lnTo>
                    <a:pt x="691" y="1022"/>
                  </a:lnTo>
                  <a:lnTo>
                    <a:pt x="687" y="1023"/>
                  </a:lnTo>
                  <a:lnTo>
                    <a:pt x="687" y="1038"/>
                  </a:lnTo>
                  <a:lnTo>
                    <a:pt x="689" y="1066"/>
                  </a:lnTo>
                  <a:lnTo>
                    <a:pt x="689" y="1086"/>
                  </a:lnTo>
                  <a:lnTo>
                    <a:pt x="685" y="1104"/>
                  </a:lnTo>
                  <a:lnTo>
                    <a:pt x="679" y="1124"/>
                  </a:lnTo>
                  <a:lnTo>
                    <a:pt x="671" y="1142"/>
                  </a:lnTo>
                  <a:lnTo>
                    <a:pt x="663" y="1154"/>
                  </a:lnTo>
                  <a:lnTo>
                    <a:pt x="651" y="1165"/>
                  </a:lnTo>
                  <a:lnTo>
                    <a:pt x="641" y="1169"/>
                  </a:lnTo>
                  <a:lnTo>
                    <a:pt x="630" y="1173"/>
                  </a:lnTo>
                  <a:lnTo>
                    <a:pt x="616" y="1175"/>
                  </a:lnTo>
                  <a:lnTo>
                    <a:pt x="614" y="1194"/>
                  </a:lnTo>
                  <a:lnTo>
                    <a:pt x="612" y="1209"/>
                  </a:lnTo>
                  <a:lnTo>
                    <a:pt x="609" y="1220"/>
                  </a:lnTo>
                  <a:lnTo>
                    <a:pt x="606" y="1230"/>
                  </a:lnTo>
                  <a:lnTo>
                    <a:pt x="599" y="1236"/>
                  </a:lnTo>
                  <a:lnTo>
                    <a:pt x="591" y="1238"/>
                  </a:lnTo>
                  <a:lnTo>
                    <a:pt x="579" y="1243"/>
                  </a:lnTo>
                  <a:lnTo>
                    <a:pt x="569" y="1245"/>
                  </a:lnTo>
                  <a:lnTo>
                    <a:pt x="557" y="1247"/>
                  </a:lnTo>
                  <a:lnTo>
                    <a:pt x="556" y="1253"/>
                  </a:lnTo>
                  <a:lnTo>
                    <a:pt x="556" y="1259"/>
                  </a:lnTo>
                  <a:lnTo>
                    <a:pt x="555" y="1263"/>
                  </a:lnTo>
                  <a:lnTo>
                    <a:pt x="553" y="1277"/>
                  </a:lnTo>
                  <a:lnTo>
                    <a:pt x="548" y="1294"/>
                  </a:lnTo>
                  <a:lnTo>
                    <a:pt x="543" y="1313"/>
                  </a:lnTo>
                  <a:lnTo>
                    <a:pt x="539" y="1334"/>
                  </a:lnTo>
                  <a:lnTo>
                    <a:pt x="533" y="1355"/>
                  </a:lnTo>
                  <a:lnTo>
                    <a:pt x="529" y="1373"/>
                  </a:lnTo>
                  <a:lnTo>
                    <a:pt x="523" y="1403"/>
                  </a:lnTo>
                  <a:lnTo>
                    <a:pt x="518" y="1423"/>
                  </a:lnTo>
                  <a:lnTo>
                    <a:pt x="506" y="1465"/>
                  </a:lnTo>
                  <a:lnTo>
                    <a:pt x="501" y="1484"/>
                  </a:lnTo>
                  <a:lnTo>
                    <a:pt x="496" y="1502"/>
                  </a:lnTo>
                  <a:lnTo>
                    <a:pt x="491" y="1513"/>
                  </a:lnTo>
                  <a:lnTo>
                    <a:pt x="484" y="1527"/>
                  </a:lnTo>
                  <a:lnTo>
                    <a:pt x="475" y="1533"/>
                  </a:lnTo>
                  <a:lnTo>
                    <a:pt x="474" y="1546"/>
                  </a:lnTo>
                  <a:lnTo>
                    <a:pt x="474" y="1573"/>
                  </a:lnTo>
                  <a:lnTo>
                    <a:pt x="475" y="1597"/>
                  </a:lnTo>
                  <a:lnTo>
                    <a:pt x="477" y="1625"/>
                  </a:lnTo>
                  <a:lnTo>
                    <a:pt x="483" y="1677"/>
                  </a:lnTo>
                  <a:lnTo>
                    <a:pt x="483" y="1702"/>
                  </a:lnTo>
                  <a:lnTo>
                    <a:pt x="482" y="1729"/>
                  </a:lnTo>
                  <a:lnTo>
                    <a:pt x="480" y="1757"/>
                  </a:lnTo>
                  <a:lnTo>
                    <a:pt x="476" y="1784"/>
                  </a:lnTo>
                  <a:lnTo>
                    <a:pt x="473" y="1809"/>
                  </a:lnTo>
                  <a:lnTo>
                    <a:pt x="470" y="1831"/>
                  </a:lnTo>
                  <a:lnTo>
                    <a:pt x="468" y="1846"/>
                  </a:lnTo>
                  <a:lnTo>
                    <a:pt x="466" y="1867"/>
                  </a:lnTo>
                  <a:lnTo>
                    <a:pt x="463" y="1893"/>
                  </a:lnTo>
                  <a:lnTo>
                    <a:pt x="460" y="1919"/>
                  </a:lnTo>
                  <a:lnTo>
                    <a:pt x="458" y="1948"/>
                  </a:lnTo>
                  <a:lnTo>
                    <a:pt x="454" y="1979"/>
                  </a:lnTo>
                  <a:lnTo>
                    <a:pt x="451" y="2007"/>
                  </a:lnTo>
                  <a:lnTo>
                    <a:pt x="447" y="2032"/>
                  </a:lnTo>
                  <a:lnTo>
                    <a:pt x="445" y="2055"/>
                  </a:lnTo>
                  <a:lnTo>
                    <a:pt x="443" y="2073"/>
                  </a:lnTo>
                  <a:lnTo>
                    <a:pt x="441" y="2086"/>
                  </a:lnTo>
                  <a:lnTo>
                    <a:pt x="439" y="2103"/>
                  </a:lnTo>
                  <a:lnTo>
                    <a:pt x="437" y="2145"/>
                  </a:lnTo>
                  <a:lnTo>
                    <a:pt x="438" y="2165"/>
                  </a:lnTo>
                  <a:lnTo>
                    <a:pt x="438" y="2181"/>
                  </a:lnTo>
                  <a:lnTo>
                    <a:pt x="439" y="2192"/>
                  </a:lnTo>
                  <a:lnTo>
                    <a:pt x="441" y="2197"/>
                  </a:lnTo>
                  <a:lnTo>
                    <a:pt x="444" y="2207"/>
                  </a:lnTo>
                  <a:lnTo>
                    <a:pt x="447" y="2217"/>
                  </a:lnTo>
                  <a:lnTo>
                    <a:pt x="447" y="2216"/>
                  </a:lnTo>
                  <a:lnTo>
                    <a:pt x="450" y="2221"/>
                  </a:lnTo>
                  <a:lnTo>
                    <a:pt x="452" y="2228"/>
                  </a:lnTo>
                  <a:lnTo>
                    <a:pt x="456" y="2237"/>
                  </a:lnTo>
                  <a:lnTo>
                    <a:pt x="461" y="2247"/>
                  </a:lnTo>
                  <a:lnTo>
                    <a:pt x="465" y="2258"/>
                  </a:lnTo>
                  <a:lnTo>
                    <a:pt x="469" y="2267"/>
                  </a:lnTo>
                  <a:lnTo>
                    <a:pt x="472" y="2275"/>
                  </a:lnTo>
                  <a:lnTo>
                    <a:pt x="474" y="2280"/>
                  </a:lnTo>
                  <a:lnTo>
                    <a:pt x="484" y="2311"/>
                  </a:lnTo>
                  <a:lnTo>
                    <a:pt x="489" y="2326"/>
                  </a:lnTo>
                  <a:lnTo>
                    <a:pt x="495" y="2342"/>
                  </a:lnTo>
                  <a:lnTo>
                    <a:pt x="498" y="2357"/>
                  </a:lnTo>
                  <a:lnTo>
                    <a:pt x="502" y="2369"/>
                  </a:lnTo>
                  <a:lnTo>
                    <a:pt x="504" y="2386"/>
                  </a:lnTo>
                  <a:lnTo>
                    <a:pt x="502" y="2402"/>
                  </a:lnTo>
                  <a:lnTo>
                    <a:pt x="498" y="2418"/>
                  </a:lnTo>
                  <a:lnTo>
                    <a:pt x="492" y="2431"/>
                  </a:lnTo>
                  <a:lnTo>
                    <a:pt x="488" y="2440"/>
                  </a:lnTo>
                  <a:lnTo>
                    <a:pt x="481" y="2450"/>
                  </a:lnTo>
                  <a:lnTo>
                    <a:pt x="472" y="2458"/>
                  </a:lnTo>
                  <a:lnTo>
                    <a:pt x="461" y="2465"/>
                  </a:lnTo>
                  <a:lnTo>
                    <a:pt x="451" y="2467"/>
                  </a:lnTo>
                  <a:lnTo>
                    <a:pt x="438" y="2466"/>
                  </a:lnTo>
                  <a:lnTo>
                    <a:pt x="423" y="2461"/>
                  </a:lnTo>
                  <a:lnTo>
                    <a:pt x="409" y="2456"/>
                  </a:lnTo>
                  <a:lnTo>
                    <a:pt x="400" y="2451"/>
                  </a:lnTo>
                  <a:lnTo>
                    <a:pt x="393" y="2444"/>
                  </a:lnTo>
                  <a:lnTo>
                    <a:pt x="383" y="2433"/>
                  </a:lnTo>
                  <a:lnTo>
                    <a:pt x="375" y="2422"/>
                  </a:lnTo>
                  <a:lnTo>
                    <a:pt x="370" y="2411"/>
                  </a:lnTo>
                  <a:lnTo>
                    <a:pt x="368" y="2407"/>
                  </a:lnTo>
                  <a:lnTo>
                    <a:pt x="365" y="2403"/>
                  </a:lnTo>
                  <a:lnTo>
                    <a:pt x="364" y="2403"/>
                  </a:lnTo>
                  <a:lnTo>
                    <a:pt x="361" y="2404"/>
                  </a:lnTo>
                  <a:lnTo>
                    <a:pt x="356" y="2410"/>
                  </a:lnTo>
                  <a:lnTo>
                    <a:pt x="349" y="2415"/>
                  </a:lnTo>
                  <a:lnTo>
                    <a:pt x="338" y="2421"/>
                  </a:lnTo>
                  <a:lnTo>
                    <a:pt x="327" y="2425"/>
                  </a:lnTo>
                  <a:lnTo>
                    <a:pt x="314" y="2431"/>
                  </a:lnTo>
                  <a:lnTo>
                    <a:pt x="302" y="2435"/>
                  </a:lnTo>
                  <a:lnTo>
                    <a:pt x="288" y="2438"/>
                  </a:lnTo>
                  <a:lnTo>
                    <a:pt x="274" y="2440"/>
                  </a:lnTo>
                  <a:lnTo>
                    <a:pt x="261" y="2442"/>
                  </a:lnTo>
                  <a:lnTo>
                    <a:pt x="250" y="2443"/>
                  </a:lnTo>
                  <a:lnTo>
                    <a:pt x="242" y="2442"/>
                  </a:lnTo>
                  <a:lnTo>
                    <a:pt x="236" y="2437"/>
                  </a:lnTo>
                  <a:lnTo>
                    <a:pt x="233" y="2431"/>
                  </a:lnTo>
                  <a:lnTo>
                    <a:pt x="230" y="2423"/>
                  </a:lnTo>
                  <a:lnTo>
                    <a:pt x="229" y="2413"/>
                  </a:lnTo>
                  <a:lnTo>
                    <a:pt x="232" y="2400"/>
                  </a:lnTo>
                  <a:lnTo>
                    <a:pt x="235" y="2387"/>
                  </a:lnTo>
                  <a:lnTo>
                    <a:pt x="241" y="2376"/>
                  </a:lnTo>
                  <a:lnTo>
                    <a:pt x="244" y="2369"/>
                  </a:lnTo>
                  <a:lnTo>
                    <a:pt x="250" y="2359"/>
                  </a:lnTo>
                  <a:lnTo>
                    <a:pt x="256" y="2347"/>
                  </a:lnTo>
                  <a:lnTo>
                    <a:pt x="262" y="2335"/>
                  </a:lnTo>
                  <a:lnTo>
                    <a:pt x="268" y="2323"/>
                  </a:lnTo>
                  <a:lnTo>
                    <a:pt x="271" y="2314"/>
                  </a:lnTo>
                  <a:lnTo>
                    <a:pt x="274" y="2308"/>
                  </a:lnTo>
                  <a:lnTo>
                    <a:pt x="274" y="2310"/>
                  </a:lnTo>
                  <a:lnTo>
                    <a:pt x="276" y="2306"/>
                  </a:lnTo>
                  <a:lnTo>
                    <a:pt x="277" y="2302"/>
                  </a:lnTo>
                  <a:lnTo>
                    <a:pt x="279" y="2300"/>
                  </a:lnTo>
                  <a:lnTo>
                    <a:pt x="285" y="2288"/>
                  </a:lnTo>
                  <a:lnTo>
                    <a:pt x="297" y="2260"/>
                  </a:lnTo>
                  <a:lnTo>
                    <a:pt x="301" y="2246"/>
                  </a:lnTo>
                  <a:lnTo>
                    <a:pt x="302" y="2231"/>
                  </a:lnTo>
                  <a:lnTo>
                    <a:pt x="301" y="2212"/>
                  </a:lnTo>
                  <a:lnTo>
                    <a:pt x="299" y="2193"/>
                  </a:lnTo>
                  <a:lnTo>
                    <a:pt x="295" y="2178"/>
                  </a:lnTo>
                  <a:lnTo>
                    <a:pt x="293" y="2166"/>
                  </a:lnTo>
                  <a:lnTo>
                    <a:pt x="288" y="2150"/>
                  </a:lnTo>
                  <a:lnTo>
                    <a:pt x="283" y="2130"/>
                  </a:lnTo>
                  <a:lnTo>
                    <a:pt x="277" y="2109"/>
                  </a:lnTo>
                  <a:lnTo>
                    <a:pt x="270" y="2087"/>
                  </a:lnTo>
                  <a:lnTo>
                    <a:pt x="265" y="2067"/>
                  </a:lnTo>
                  <a:lnTo>
                    <a:pt x="259" y="2043"/>
                  </a:lnTo>
                  <a:lnTo>
                    <a:pt x="254" y="2015"/>
                  </a:lnTo>
                  <a:lnTo>
                    <a:pt x="244" y="1959"/>
                  </a:lnTo>
                  <a:lnTo>
                    <a:pt x="241" y="1935"/>
                  </a:lnTo>
                  <a:lnTo>
                    <a:pt x="237" y="1914"/>
                  </a:lnTo>
                  <a:lnTo>
                    <a:pt x="232" y="1888"/>
                  </a:lnTo>
                  <a:lnTo>
                    <a:pt x="225" y="1860"/>
                  </a:lnTo>
                  <a:lnTo>
                    <a:pt x="218" y="1831"/>
                  </a:lnTo>
                  <a:lnTo>
                    <a:pt x="212" y="1802"/>
                  </a:lnTo>
                  <a:lnTo>
                    <a:pt x="207" y="1775"/>
                  </a:lnTo>
                  <a:lnTo>
                    <a:pt x="204" y="1746"/>
                  </a:lnTo>
                  <a:lnTo>
                    <a:pt x="203" y="1722"/>
                  </a:lnTo>
                  <a:lnTo>
                    <a:pt x="203" y="1700"/>
                  </a:lnTo>
                  <a:lnTo>
                    <a:pt x="204" y="1680"/>
                  </a:lnTo>
                  <a:lnTo>
                    <a:pt x="204" y="1664"/>
                  </a:lnTo>
                  <a:lnTo>
                    <a:pt x="203" y="1648"/>
                  </a:lnTo>
                  <a:lnTo>
                    <a:pt x="200" y="1630"/>
                  </a:lnTo>
                  <a:lnTo>
                    <a:pt x="193" y="1588"/>
                  </a:lnTo>
                  <a:lnTo>
                    <a:pt x="191" y="1566"/>
                  </a:lnTo>
                  <a:lnTo>
                    <a:pt x="190" y="1546"/>
                  </a:lnTo>
                  <a:lnTo>
                    <a:pt x="190" y="1533"/>
                  </a:lnTo>
                  <a:lnTo>
                    <a:pt x="191" y="1523"/>
                  </a:lnTo>
                  <a:lnTo>
                    <a:pt x="178" y="1522"/>
                  </a:lnTo>
                  <a:lnTo>
                    <a:pt x="167" y="1519"/>
                  </a:lnTo>
                  <a:lnTo>
                    <a:pt x="157" y="1515"/>
                  </a:lnTo>
                  <a:lnTo>
                    <a:pt x="152" y="1508"/>
                  </a:lnTo>
                  <a:lnTo>
                    <a:pt x="148" y="1498"/>
                  </a:lnTo>
                  <a:lnTo>
                    <a:pt x="143" y="1473"/>
                  </a:lnTo>
                  <a:lnTo>
                    <a:pt x="143" y="1451"/>
                  </a:lnTo>
                  <a:lnTo>
                    <a:pt x="141" y="1436"/>
                  </a:lnTo>
                  <a:lnTo>
                    <a:pt x="140" y="1416"/>
                  </a:lnTo>
                  <a:lnTo>
                    <a:pt x="138" y="1395"/>
                  </a:lnTo>
                  <a:lnTo>
                    <a:pt x="134" y="1373"/>
                  </a:lnTo>
                  <a:lnTo>
                    <a:pt x="132" y="1352"/>
                  </a:lnTo>
                  <a:lnTo>
                    <a:pt x="130" y="1336"/>
                  </a:lnTo>
                  <a:lnTo>
                    <a:pt x="128" y="1324"/>
                  </a:lnTo>
                  <a:lnTo>
                    <a:pt x="127" y="1315"/>
                  </a:lnTo>
                  <a:lnTo>
                    <a:pt x="124" y="1300"/>
                  </a:lnTo>
                  <a:lnTo>
                    <a:pt x="120" y="1281"/>
                  </a:lnTo>
                  <a:lnTo>
                    <a:pt x="117" y="1261"/>
                  </a:lnTo>
                  <a:lnTo>
                    <a:pt x="113" y="1240"/>
                  </a:lnTo>
                  <a:lnTo>
                    <a:pt x="110" y="1220"/>
                  </a:lnTo>
                  <a:lnTo>
                    <a:pt x="108" y="1203"/>
                  </a:lnTo>
                  <a:lnTo>
                    <a:pt x="105" y="1188"/>
                  </a:lnTo>
                  <a:lnTo>
                    <a:pt x="104" y="1179"/>
                  </a:lnTo>
                  <a:lnTo>
                    <a:pt x="101" y="1154"/>
                  </a:lnTo>
                  <a:lnTo>
                    <a:pt x="96" y="1154"/>
                  </a:lnTo>
                  <a:lnTo>
                    <a:pt x="84" y="1156"/>
                  </a:lnTo>
                  <a:lnTo>
                    <a:pt x="70" y="1160"/>
                  </a:lnTo>
                  <a:lnTo>
                    <a:pt x="60" y="1163"/>
                  </a:lnTo>
                  <a:lnTo>
                    <a:pt x="51" y="1166"/>
                  </a:lnTo>
                  <a:lnTo>
                    <a:pt x="45" y="1167"/>
                  </a:lnTo>
                  <a:lnTo>
                    <a:pt x="40" y="1166"/>
                  </a:lnTo>
                  <a:lnTo>
                    <a:pt x="39" y="1160"/>
                  </a:lnTo>
                  <a:lnTo>
                    <a:pt x="39" y="1138"/>
                  </a:lnTo>
                  <a:lnTo>
                    <a:pt x="38" y="1120"/>
                  </a:lnTo>
                  <a:lnTo>
                    <a:pt x="38" y="1098"/>
                  </a:lnTo>
                  <a:lnTo>
                    <a:pt x="39" y="1074"/>
                  </a:lnTo>
                  <a:lnTo>
                    <a:pt x="39" y="1048"/>
                  </a:lnTo>
                  <a:lnTo>
                    <a:pt x="40" y="1024"/>
                  </a:lnTo>
                  <a:lnTo>
                    <a:pt x="43" y="1001"/>
                  </a:lnTo>
                  <a:lnTo>
                    <a:pt x="46" y="981"/>
                  </a:lnTo>
                  <a:lnTo>
                    <a:pt x="50" y="963"/>
                  </a:lnTo>
                  <a:lnTo>
                    <a:pt x="55" y="953"/>
                  </a:lnTo>
                  <a:lnTo>
                    <a:pt x="69" y="938"/>
                  </a:lnTo>
                  <a:lnTo>
                    <a:pt x="83" y="926"/>
                  </a:lnTo>
                  <a:lnTo>
                    <a:pt x="83" y="891"/>
                  </a:lnTo>
                  <a:lnTo>
                    <a:pt x="80" y="890"/>
                  </a:lnTo>
                  <a:lnTo>
                    <a:pt x="76" y="890"/>
                  </a:lnTo>
                  <a:lnTo>
                    <a:pt x="61" y="885"/>
                  </a:lnTo>
                  <a:lnTo>
                    <a:pt x="48" y="877"/>
                  </a:lnTo>
                  <a:lnTo>
                    <a:pt x="38" y="868"/>
                  </a:lnTo>
                  <a:lnTo>
                    <a:pt x="32" y="855"/>
                  </a:lnTo>
                  <a:lnTo>
                    <a:pt x="29" y="842"/>
                  </a:lnTo>
                  <a:lnTo>
                    <a:pt x="24" y="824"/>
                  </a:lnTo>
                  <a:lnTo>
                    <a:pt x="19" y="804"/>
                  </a:lnTo>
                  <a:lnTo>
                    <a:pt x="16" y="783"/>
                  </a:lnTo>
                  <a:lnTo>
                    <a:pt x="15" y="763"/>
                  </a:lnTo>
                  <a:lnTo>
                    <a:pt x="14" y="733"/>
                  </a:lnTo>
                  <a:lnTo>
                    <a:pt x="7" y="677"/>
                  </a:lnTo>
                  <a:lnTo>
                    <a:pt x="6" y="663"/>
                  </a:lnTo>
                  <a:lnTo>
                    <a:pt x="3" y="645"/>
                  </a:lnTo>
                  <a:lnTo>
                    <a:pt x="2" y="625"/>
                  </a:lnTo>
                  <a:lnTo>
                    <a:pt x="0" y="605"/>
                  </a:lnTo>
                  <a:lnTo>
                    <a:pt x="0" y="574"/>
                  </a:lnTo>
                  <a:lnTo>
                    <a:pt x="1" y="556"/>
                  </a:lnTo>
                  <a:lnTo>
                    <a:pt x="3" y="534"/>
                  </a:lnTo>
                  <a:lnTo>
                    <a:pt x="6" y="510"/>
                  </a:lnTo>
                  <a:lnTo>
                    <a:pt x="10" y="459"/>
                  </a:lnTo>
                  <a:lnTo>
                    <a:pt x="11" y="434"/>
                  </a:lnTo>
                  <a:lnTo>
                    <a:pt x="13" y="414"/>
                  </a:lnTo>
                  <a:lnTo>
                    <a:pt x="15" y="392"/>
                  </a:lnTo>
                  <a:lnTo>
                    <a:pt x="17" y="369"/>
                  </a:lnTo>
                  <a:lnTo>
                    <a:pt x="19" y="345"/>
                  </a:lnTo>
                  <a:lnTo>
                    <a:pt x="23" y="320"/>
                  </a:lnTo>
                  <a:lnTo>
                    <a:pt x="25" y="298"/>
                  </a:lnTo>
                  <a:lnTo>
                    <a:pt x="26" y="280"/>
                  </a:lnTo>
                  <a:lnTo>
                    <a:pt x="29" y="264"/>
                  </a:lnTo>
                  <a:lnTo>
                    <a:pt x="29" y="254"/>
                  </a:lnTo>
                  <a:lnTo>
                    <a:pt x="30" y="243"/>
                  </a:lnTo>
                  <a:lnTo>
                    <a:pt x="31" y="227"/>
                  </a:lnTo>
                  <a:lnTo>
                    <a:pt x="33" y="209"/>
                  </a:lnTo>
                  <a:lnTo>
                    <a:pt x="36" y="189"/>
                  </a:lnTo>
                  <a:lnTo>
                    <a:pt x="39" y="169"/>
                  </a:lnTo>
                  <a:lnTo>
                    <a:pt x="41" y="152"/>
                  </a:lnTo>
                  <a:lnTo>
                    <a:pt x="44" y="136"/>
                  </a:lnTo>
                  <a:lnTo>
                    <a:pt x="45" y="126"/>
                  </a:lnTo>
                  <a:lnTo>
                    <a:pt x="46" y="114"/>
                  </a:lnTo>
                  <a:lnTo>
                    <a:pt x="48" y="102"/>
                  </a:lnTo>
                  <a:lnTo>
                    <a:pt x="52" y="89"/>
                  </a:lnTo>
                  <a:lnTo>
                    <a:pt x="58" y="75"/>
                  </a:lnTo>
                  <a:lnTo>
                    <a:pt x="66" y="64"/>
                  </a:lnTo>
                  <a:lnTo>
                    <a:pt x="77" y="55"/>
                  </a:lnTo>
                  <a:lnTo>
                    <a:pt x="83" y="52"/>
                  </a:lnTo>
                  <a:lnTo>
                    <a:pt x="89" y="49"/>
                  </a:lnTo>
                  <a:lnTo>
                    <a:pt x="97" y="47"/>
                  </a:lnTo>
                  <a:lnTo>
                    <a:pt x="109" y="46"/>
                  </a:lnTo>
                  <a:lnTo>
                    <a:pt x="124" y="43"/>
                  </a:lnTo>
                  <a:lnTo>
                    <a:pt x="142" y="40"/>
                  </a:lnTo>
                  <a:lnTo>
                    <a:pt x="163" y="33"/>
                  </a:lnTo>
                  <a:lnTo>
                    <a:pt x="185" y="26"/>
                  </a:lnTo>
                  <a:lnTo>
                    <a:pt x="205" y="19"/>
                  </a:lnTo>
                  <a:lnTo>
                    <a:pt x="223" y="16"/>
                  </a:lnTo>
                  <a:lnTo>
                    <a:pt x="236" y="13"/>
                  </a:lnTo>
                  <a:lnTo>
                    <a:pt x="262" y="6"/>
                  </a:lnTo>
                  <a:lnTo>
                    <a:pt x="273" y="3"/>
                  </a:lnTo>
                  <a:lnTo>
                    <a:pt x="284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2E643A03-BBA5-40FC-88C2-EA7EBA1E9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258763"/>
              <a:ext cx="657225" cy="939800"/>
            </a:xfrm>
            <a:custGeom>
              <a:avLst/>
              <a:gdLst/>
              <a:ahLst/>
              <a:cxnLst>
                <a:cxn ang="0">
                  <a:pos x="244" y="1"/>
                </a:cxn>
                <a:cxn ang="0">
                  <a:pos x="280" y="11"/>
                </a:cxn>
                <a:cxn ang="0">
                  <a:pos x="311" y="32"/>
                </a:cxn>
                <a:cxn ang="0">
                  <a:pos x="333" y="63"/>
                </a:cxn>
                <a:cxn ang="0">
                  <a:pos x="353" y="99"/>
                </a:cxn>
                <a:cxn ang="0">
                  <a:pos x="369" y="128"/>
                </a:cxn>
                <a:cxn ang="0">
                  <a:pos x="380" y="158"/>
                </a:cxn>
                <a:cxn ang="0">
                  <a:pos x="390" y="188"/>
                </a:cxn>
                <a:cxn ang="0">
                  <a:pos x="392" y="214"/>
                </a:cxn>
                <a:cxn ang="0">
                  <a:pos x="400" y="227"/>
                </a:cxn>
                <a:cxn ang="0">
                  <a:pos x="412" y="241"/>
                </a:cxn>
                <a:cxn ang="0">
                  <a:pos x="413" y="253"/>
                </a:cxn>
                <a:cxn ang="0">
                  <a:pos x="406" y="267"/>
                </a:cxn>
                <a:cxn ang="0">
                  <a:pos x="391" y="284"/>
                </a:cxn>
                <a:cxn ang="0">
                  <a:pos x="387" y="302"/>
                </a:cxn>
                <a:cxn ang="0">
                  <a:pos x="392" y="322"/>
                </a:cxn>
                <a:cxn ang="0">
                  <a:pos x="397" y="336"/>
                </a:cxn>
                <a:cxn ang="0">
                  <a:pos x="390" y="353"/>
                </a:cxn>
                <a:cxn ang="0">
                  <a:pos x="375" y="372"/>
                </a:cxn>
                <a:cxn ang="0">
                  <a:pos x="353" y="382"/>
                </a:cxn>
                <a:cxn ang="0">
                  <a:pos x="318" y="384"/>
                </a:cxn>
                <a:cxn ang="0">
                  <a:pos x="319" y="423"/>
                </a:cxn>
                <a:cxn ang="0">
                  <a:pos x="316" y="444"/>
                </a:cxn>
                <a:cxn ang="0">
                  <a:pos x="305" y="472"/>
                </a:cxn>
                <a:cxn ang="0">
                  <a:pos x="291" y="503"/>
                </a:cxn>
                <a:cxn ang="0">
                  <a:pos x="278" y="531"/>
                </a:cxn>
                <a:cxn ang="0">
                  <a:pos x="183" y="592"/>
                </a:cxn>
                <a:cxn ang="0">
                  <a:pos x="100" y="553"/>
                </a:cxn>
                <a:cxn ang="0">
                  <a:pos x="103" y="529"/>
                </a:cxn>
                <a:cxn ang="0">
                  <a:pos x="108" y="492"/>
                </a:cxn>
                <a:cxn ang="0">
                  <a:pos x="114" y="451"/>
                </a:cxn>
                <a:cxn ang="0">
                  <a:pos x="118" y="416"/>
                </a:cxn>
                <a:cxn ang="0">
                  <a:pos x="122" y="395"/>
                </a:cxn>
                <a:cxn ang="0">
                  <a:pos x="120" y="385"/>
                </a:cxn>
                <a:cxn ang="0">
                  <a:pos x="112" y="381"/>
                </a:cxn>
                <a:cxn ang="0">
                  <a:pos x="88" y="379"/>
                </a:cxn>
                <a:cxn ang="0">
                  <a:pos x="72" y="377"/>
                </a:cxn>
                <a:cxn ang="0">
                  <a:pos x="61" y="360"/>
                </a:cxn>
                <a:cxn ang="0">
                  <a:pos x="57" y="334"/>
                </a:cxn>
                <a:cxn ang="0">
                  <a:pos x="55" y="313"/>
                </a:cxn>
                <a:cxn ang="0">
                  <a:pos x="34" y="274"/>
                </a:cxn>
                <a:cxn ang="0">
                  <a:pos x="28" y="245"/>
                </a:cxn>
                <a:cxn ang="0">
                  <a:pos x="33" y="223"/>
                </a:cxn>
                <a:cxn ang="0">
                  <a:pos x="30" y="208"/>
                </a:cxn>
                <a:cxn ang="0">
                  <a:pos x="23" y="198"/>
                </a:cxn>
                <a:cxn ang="0">
                  <a:pos x="12" y="175"/>
                </a:cxn>
                <a:cxn ang="0">
                  <a:pos x="4" y="153"/>
                </a:cxn>
                <a:cxn ang="0">
                  <a:pos x="0" y="132"/>
                </a:cxn>
                <a:cxn ang="0">
                  <a:pos x="3" y="101"/>
                </a:cxn>
                <a:cxn ang="0">
                  <a:pos x="9" y="78"/>
                </a:cxn>
                <a:cxn ang="0">
                  <a:pos x="29" y="43"/>
                </a:cxn>
                <a:cxn ang="0">
                  <a:pos x="50" y="27"/>
                </a:cxn>
                <a:cxn ang="0">
                  <a:pos x="77" y="14"/>
                </a:cxn>
                <a:cxn ang="0">
                  <a:pos x="101" y="10"/>
                </a:cxn>
                <a:cxn ang="0">
                  <a:pos x="125" y="7"/>
                </a:cxn>
                <a:cxn ang="0">
                  <a:pos x="139" y="10"/>
                </a:cxn>
                <a:cxn ang="0">
                  <a:pos x="144" y="14"/>
                </a:cxn>
                <a:cxn ang="0">
                  <a:pos x="157" y="15"/>
                </a:cxn>
                <a:cxn ang="0">
                  <a:pos x="181" y="10"/>
                </a:cxn>
                <a:cxn ang="0">
                  <a:pos x="210" y="1"/>
                </a:cxn>
              </a:cxnLst>
              <a:rect l="0" t="0" r="r" b="b"/>
              <a:pathLst>
                <a:path w="414" h="592">
                  <a:moveTo>
                    <a:pt x="225" y="0"/>
                  </a:moveTo>
                  <a:lnTo>
                    <a:pt x="244" y="1"/>
                  </a:lnTo>
                  <a:lnTo>
                    <a:pt x="262" y="6"/>
                  </a:lnTo>
                  <a:lnTo>
                    <a:pt x="280" y="11"/>
                  </a:lnTo>
                  <a:lnTo>
                    <a:pt x="297" y="21"/>
                  </a:lnTo>
                  <a:lnTo>
                    <a:pt x="311" y="32"/>
                  </a:lnTo>
                  <a:lnTo>
                    <a:pt x="325" y="49"/>
                  </a:lnTo>
                  <a:lnTo>
                    <a:pt x="333" y="63"/>
                  </a:lnTo>
                  <a:lnTo>
                    <a:pt x="343" y="80"/>
                  </a:lnTo>
                  <a:lnTo>
                    <a:pt x="353" y="99"/>
                  </a:lnTo>
                  <a:lnTo>
                    <a:pt x="362" y="115"/>
                  </a:lnTo>
                  <a:lnTo>
                    <a:pt x="369" y="128"/>
                  </a:lnTo>
                  <a:lnTo>
                    <a:pt x="376" y="142"/>
                  </a:lnTo>
                  <a:lnTo>
                    <a:pt x="380" y="158"/>
                  </a:lnTo>
                  <a:lnTo>
                    <a:pt x="386" y="174"/>
                  </a:lnTo>
                  <a:lnTo>
                    <a:pt x="390" y="188"/>
                  </a:lnTo>
                  <a:lnTo>
                    <a:pt x="392" y="199"/>
                  </a:lnTo>
                  <a:lnTo>
                    <a:pt x="392" y="214"/>
                  </a:lnTo>
                  <a:lnTo>
                    <a:pt x="394" y="220"/>
                  </a:lnTo>
                  <a:lnTo>
                    <a:pt x="400" y="227"/>
                  </a:lnTo>
                  <a:lnTo>
                    <a:pt x="407" y="234"/>
                  </a:lnTo>
                  <a:lnTo>
                    <a:pt x="412" y="241"/>
                  </a:lnTo>
                  <a:lnTo>
                    <a:pt x="414" y="248"/>
                  </a:lnTo>
                  <a:lnTo>
                    <a:pt x="413" y="253"/>
                  </a:lnTo>
                  <a:lnTo>
                    <a:pt x="411" y="260"/>
                  </a:lnTo>
                  <a:lnTo>
                    <a:pt x="406" y="267"/>
                  </a:lnTo>
                  <a:lnTo>
                    <a:pt x="398" y="275"/>
                  </a:lnTo>
                  <a:lnTo>
                    <a:pt x="391" y="284"/>
                  </a:lnTo>
                  <a:lnTo>
                    <a:pt x="387" y="293"/>
                  </a:lnTo>
                  <a:lnTo>
                    <a:pt x="387" y="302"/>
                  </a:lnTo>
                  <a:lnTo>
                    <a:pt x="390" y="314"/>
                  </a:lnTo>
                  <a:lnTo>
                    <a:pt x="392" y="322"/>
                  </a:lnTo>
                  <a:lnTo>
                    <a:pt x="396" y="329"/>
                  </a:lnTo>
                  <a:lnTo>
                    <a:pt x="397" y="336"/>
                  </a:lnTo>
                  <a:lnTo>
                    <a:pt x="396" y="344"/>
                  </a:lnTo>
                  <a:lnTo>
                    <a:pt x="390" y="353"/>
                  </a:lnTo>
                  <a:lnTo>
                    <a:pt x="382" y="363"/>
                  </a:lnTo>
                  <a:lnTo>
                    <a:pt x="375" y="372"/>
                  </a:lnTo>
                  <a:lnTo>
                    <a:pt x="364" y="378"/>
                  </a:lnTo>
                  <a:lnTo>
                    <a:pt x="353" y="382"/>
                  </a:lnTo>
                  <a:lnTo>
                    <a:pt x="338" y="384"/>
                  </a:lnTo>
                  <a:lnTo>
                    <a:pt x="318" y="384"/>
                  </a:lnTo>
                  <a:lnTo>
                    <a:pt x="318" y="413"/>
                  </a:lnTo>
                  <a:lnTo>
                    <a:pt x="319" y="423"/>
                  </a:lnTo>
                  <a:lnTo>
                    <a:pt x="319" y="435"/>
                  </a:lnTo>
                  <a:lnTo>
                    <a:pt x="316" y="444"/>
                  </a:lnTo>
                  <a:lnTo>
                    <a:pt x="311" y="457"/>
                  </a:lnTo>
                  <a:lnTo>
                    <a:pt x="305" y="472"/>
                  </a:lnTo>
                  <a:lnTo>
                    <a:pt x="298" y="487"/>
                  </a:lnTo>
                  <a:lnTo>
                    <a:pt x="291" y="503"/>
                  </a:lnTo>
                  <a:lnTo>
                    <a:pt x="284" y="519"/>
                  </a:lnTo>
                  <a:lnTo>
                    <a:pt x="278" y="531"/>
                  </a:lnTo>
                  <a:lnTo>
                    <a:pt x="274" y="541"/>
                  </a:lnTo>
                  <a:lnTo>
                    <a:pt x="183" y="592"/>
                  </a:lnTo>
                  <a:lnTo>
                    <a:pt x="100" y="557"/>
                  </a:lnTo>
                  <a:lnTo>
                    <a:pt x="100" y="553"/>
                  </a:lnTo>
                  <a:lnTo>
                    <a:pt x="101" y="544"/>
                  </a:lnTo>
                  <a:lnTo>
                    <a:pt x="103" y="529"/>
                  </a:lnTo>
                  <a:lnTo>
                    <a:pt x="106" y="512"/>
                  </a:lnTo>
                  <a:lnTo>
                    <a:pt x="108" y="492"/>
                  </a:lnTo>
                  <a:lnTo>
                    <a:pt x="112" y="471"/>
                  </a:lnTo>
                  <a:lnTo>
                    <a:pt x="114" y="451"/>
                  </a:lnTo>
                  <a:lnTo>
                    <a:pt x="116" y="432"/>
                  </a:lnTo>
                  <a:lnTo>
                    <a:pt x="118" y="416"/>
                  </a:lnTo>
                  <a:lnTo>
                    <a:pt x="121" y="406"/>
                  </a:lnTo>
                  <a:lnTo>
                    <a:pt x="122" y="395"/>
                  </a:lnTo>
                  <a:lnTo>
                    <a:pt x="122" y="389"/>
                  </a:lnTo>
                  <a:lnTo>
                    <a:pt x="120" y="385"/>
                  </a:lnTo>
                  <a:lnTo>
                    <a:pt x="116" y="382"/>
                  </a:lnTo>
                  <a:lnTo>
                    <a:pt x="112" y="381"/>
                  </a:lnTo>
                  <a:lnTo>
                    <a:pt x="105" y="381"/>
                  </a:lnTo>
                  <a:lnTo>
                    <a:pt x="88" y="379"/>
                  </a:lnTo>
                  <a:lnTo>
                    <a:pt x="79" y="379"/>
                  </a:lnTo>
                  <a:lnTo>
                    <a:pt x="72" y="377"/>
                  </a:lnTo>
                  <a:lnTo>
                    <a:pt x="66" y="372"/>
                  </a:lnTo>
                  <a:lnTo>
                    <a:pt x="61" y="360"/>
                  </a:lnTo>
                  <a:lnTo>
                    <a:pt x="58" y="348"/>
                  </a:lnTo>
                  <a:lnTo>
                    <a:pt x="57" y="334"/>
                  </a:lnTo>
                  <a:lnTo>
                    <a:pt x="57" y="321"/>
                  </a:lnTo>
                  <a:lnTo>
                    <a:pt x="55" y="313"/>
                  </a:lnTo>
                  <a:lnTo>
                    <a:pt x="50" y="302"/>
                  </a:lnTo>
                  <a:lnTo>
                    <a:pt x="34" y="274"/>
                  </a:lnTo>
                  <a:lnTo>
                    <a:pt x="28" y="259"/>
                  </a:lnTo>
                  <a:lnTo>
                    <a:pt x="28" y="245"/>
                  </a:lnTo>
                  <a:lnTo>
                    <a:pt x="30" y="232"/>
                  </a:lnTo>
                  <a:lnTo>
                    <a:pt x="33" y="223"/>
                  </a:lnTo>
                  <a:lnTo>
                    <a:pt x="33" y="208"/>
                  </a:lnTo>
                  <a:lnTo>
                    <a:pt x="30" y="208"/>
                  </a:lnTo>
                  <a:lnTo>
                    <a:pt x="27" y="205"/>
                  </a:lnTo>
                  <a:lnTo>
                    <a:pt x="23" y="198"/>
                  </a:lnTo>
                  <a:lnTo>
                    <a:pt x="18" y="187"/>
                  </a:lnTo>
                  <a:lnTo>
                    <a:pt x="12" y="175"/>
                  </a:lnTo>
                  <a:lnTo>
                    <a:pt x="7" y="164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2"/>
                  </a:lnTo>
                  <a:lnTo>
                    <a:pt x="0" y="117"/>
                  </a:lnTo>
                  <a:lnTo>
                    <a:pt x="3" y="101"/>
                  </a:lnTo>
                  <a:lnTo>
                    <a:pt x="6" y="87"/>
                  </a:lnTo>
                  <a:lnTo>
                    <a:pt x="9" y="78"/>
                  </a:lnTo>
                  <a:lnTo>
                    <a:pt x="15" y="68"/>
                  </a:lnTo>
                  <a:lnTo>
                    <a:pt x="29" y="43"/>
                  </a:lnTo>
                  <a:lnTo>
                    <a:pt x="38" y="34"/>
                  </a:lnTo>
                  <a:lnTo>
                    <a:pt x="50" y="27"/>
                  </a:lnTo>
                  <a:lnTo>
                    <a:pt x="63" y="18"/>
                  </a:lnTo>
                  <a:lnTo>
                    <a:pt x="77" y="14"/>
                  </a:lnTo>
                  <a:lnTo>
                    <a:pt x="89" y="11"/>
                  </a:lnTo>
                  <a:lnTo>
                    <a:pt x="101" y="10"/>
                  </a:lnTo>
                  <a:lnTo>
                    <a:pt x="113" y="8"/>
                  </a:lnTo>
                  <a:lnTo>
                    <a:pt x="125" y="7"/>
                  </a:lnTo>
                  <a:lnTo>
                    <a:pt x="136" y="9"/>
                  </a:lnTo>
                  <a:lnTo>
                    <a:pt x="139" y="10"/>
                  </a:lnTo>
                  <a:lnTo>
                    <a:pt x="142" y="13"/>
                  </a:lnTo>
                  <a:lnTo>
                    <a:pt x="144" y="14"/>
                  </a:lnTo>
                  <a:lnTo>
                    <a:pt x="147" y="15"/>
                  </a:lnTo>
                  <a:lnTo>
                    <a:pt x="157" y="15"/>
                  </a:lnTo>
                  <a:lnTo>
                    <a:pt x="167" y="14"/>
                  </a:lnTo>
                  <a:lnTo>
                    <a:pt x="181" y="10"/>
                  </a:lnTo>
                  <a:lnTo>
                    <a:pt x="196" y="6"/>
                  </a:lnTo>
                  <a:lnTo>
                    <a:pt x="210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57" name="Group 22">
            <a:extLst>
              <a:ext uri="{FF2B5EF4-FFF2-40B4-BE49-F238E27FC236}">
                <a16:creationId xmlns:a16="http://schemas.microsoft.com/office/drawing/2014/main" id="{F3389264-D368-4F04-9526-78DDE36933FC}"/>
              </a:ext>
            </a:extLst>
          </p:cNvPr>
          <p:cNvGrpSpPr/>
          <p:nvPr/>
        </p:nvGrpSpPr>
        <p:grpSpPr>
          <a:xfrm>
            <a:off x="3834516" y="2912811"/>
            <a:ext cx="1239894" cy="2878013"/>
            <a:chOff x="4413250" y="1588"/>
            <a:chExt cx="2041525" cy="5141912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24968166-A9FF-495C-877B-FF30F8AB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9538" y="1588"/>
              <a:ext cx="522288" cy="83343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198" y="5"/>
                </a:cxn>
                <a:cxn ang="0">
                  <a:pos x="236" y="15"/>
                </a:cxn>
                <a:cxn ang="0">
                  <a:pos x="260" y="32"/>
                </a:cxn>
                <a:cxn ang="0">
                  <a:pos x="272" y="49"/>
                </a:cxn>
                <a:cxn ang="0">
                  <a:pos x="279" y="62"/>
                </a:cxn>
                <a:cxn ang="0">
                  <a:pos x="289" y="87"/>
                </a:cxn>
                <a:cxn ang="0">
                  <a:pos x="301" y="130"/>
                </a:cxn>
                <a:cxn ang="0">
                  <a:pos x="305" y="155"/>
                </a:cxn>
                <a:cxn ang="0">
                  <a:pos x="306" y="183"/>
                </a:cxn>
                <a:cxn ang="0">
                  <a:pos x="307" y="201"/>
                </a:cxn>
                <a:cxn ang="0">
                  <a:pos x="312" y="198"/>
                </a:cxn>
                <a:cxn ang="0">
                  <a:pos x="319" y="194"/>
                </a:cxn>
                <a:cxn ang="0">
                  <a:pos x="325" y="198"/>
                </a:cxn>
                <a:cxn ang="0">
                  <a:pos x="329" y="218"/>
                </a:cxn>
                <a:cxn ang="0">
                  <a:pos x="328" y="240"/>
                </a:cxn>
                <a:cxn ang="0">
                  <a:pos x="322" y="269"/>
                </a:cxn>
                <a:cxn ang="0">
                  <a:pos x="316" y="290"/>
                </a:cxn>
                <a:cxn ang="0">
                  <a:pos x="313" y="296"/>
                </a:cxn>
                <a:cxn ang="0">
                  <a:pos x="309" y="296"/>
                </a:cxn>
                <a:cxn ang="0">
                  <a:pos x="304" y="292"/>
                </a:cxn>
                <a:cxn ang="0">
                  <a:pos x="299" y="291"/>
                </a:cxn>
                <a:cxn ang="0">
                  <a:pos x="298" y="298"/>
                </a:cxn>
                <a:cxn ang="0">
                  <a:pos x="293" y="315"/>
                </a:cxn>
                <a:cxn ang="0">
                  <a:pos x="279" y="351"/>
                </a:cxn>
                <a:cxn ang="0">
                  <a:pos x="274" y="368"/>
                </a:cxn>
                <a:cxn ang="0">
                  <a:pos x="272" y="398"/>
                </a:cxn>
                <a:cxn ang="0">
                  <a:pos x="274" y="428"/>
                </a:cxn>
                <a:cxn ang="0">
                  <a:pos x="181" y="525"/>
                </a:cxn>
                <a:cxn ang="0">
                  <a:pos x="126" y="483"/>
                </a:cxn>
                <a:cxn ang="0">
                  <a:pos x="112" y="470"/>
                </a:cxn>
                <a:cxn ang="0">
                  <a:pos x="93" y="450"/>
                </a:cxn>
                <a:cxn ang="0">
                  <a:pos x="76" y="432"/>
                </a:cxn>
                <a:cxn ang="0">
                  <a:pos x="71" y="418"/>
                </a:cxn>
                <a:cxn ang="0">
                  <a:pos x="64" y="389"/>
                </a:cxn>
                <a:cxn ang="0">
                  <a:pos x="56" y="350"/>
                </a:cxn>
                <a:cxn ang="0">
                  <a:pos x="49" y="321"/>
                </a:cxn>
                <a:cxn ang="0">
                  <a:pos x="46" y="308"/>
                </a:cxn>
                <a:cxn ang="0">
                  <a:pos x="39" y="299"/>
                </a:cxn>
                <a:cxn ang="0">
                  <a:pos x="35" y="306"/>
                </a:cxn>
                <a:cxn ang="0">
                  <a:pos x="25" y="305"/>
                </a:cxn>
                <a:cxn ang="0">
                  <a:pos x="18" y="292"/>
                </a:cxn>
                <a:cxn ang="0">
                  <a:pos x="10" y="271"/>
                </a:cxn>
                <a:cxn ang="0">
                  <a:pos x="3" y="254"/>
                </a:cxn>
                <a:cxn ang="0">
                  <a:pos x="0" y="230"/>
                </a:cxn>
                <a:cxn ang="0">
                  <a:pos x="2" y="207"/>
                </a:cxn>
                <a:cxn ang="0">
                  <a:pos x="8" y="204"/>
                </a:cxn>
                <a:cxn ang="0">
                  <a:pos x="17" y="213"/>
                </a:cxn>
                <a:cxn ang="0">
                  <a:pos x="24" y="222"/>
                </a:cxn>
                <a:cxn ang="0">
                  <a:pos x="24" y="220"/>
                </a:cxn>
                <a:cxn ang="0">
                  <a:pos x="23" y="207"/>
                </a:cxn>
                <a:cxn ang="0">
                  <a:pos x="22" y="178"/>
                </a:cxn>
                <a:cxn ang="0">
                  <a:pos x="23" y="144"/>
                </a:cxn>
                <a:cxn ang="0">
                  <a:pos x="27" y="96"/>
                </a:cxn>
                <a:cxn ang="0">
                  <a:pos x="31" y="80"/>
                </a:cxn>
                <a:cxn ang="0">
                  <a:pos x="43" y="60"/>
                </a:cxn>
                <a:cxn ang="0">
                  <a:pos x="57" y="37"/>
                </a:cxn>
                <a:cxn ang="0">
                  <a:pos x="67" y="23"/>
                </a:cxn>
                <a:cxn ang="0">
                  <a:pos x="87" y="13"/>
                </a:cxn>
                <a:cxn ang="0">
                  <a:pos x="116" y="5"/>
                </a:cxn>
                <a:cxn ang="0">
                  <a:pos x="141" y="0"/>
                </a:cxn>
              </a:cxnLst>
              <a:rect l="0" t="0" r="r" b="b"/>
              <a:pathLst>
                <a:path w="329" h="525">
                  <a:moveTo>
                    <a:pt x="141" y="0"/>
                  </a:moveTo>
                  <a:lnTo>
                    <a:pt x="159" y="0"/>
                  </a:lnTo>
                  <a:lnTo>
                    <a:pt x="177" y="1"/>
                  </a:lnTo>
                  <a:lnTo>
                    <a:pt x="198" y="5"/>
                  </a:lnTo>
                  <a:lnTo>
                    <a:pt x="220" y="9"/>
                  </a:lnTo>
                  <a:lnTo>
                    <a:pt x="236" y="15"/>
                  </a:lnTo>
                  <a:lnTo>
                    <a:pt x="249" y="22"/>
                  </a:lnTo>
                  <a:lnTo>
                    <a:pt x="260" y="32"/>
                  </a:lnTo>
                  <a:lnTo>
                    <a:pt x="267" y="41"/>
                  </a:lnTo>
                  <a:lnTo>
                    <a:pt x="272" y="49"/>
                  </a:lnTo>
                  <a:lnTo>
                    <a:pt x="276" y="55"/>
                  </a:lnTo>
                  <a:lnTo>
                    <a:pt x="279" y="62"/>
                  </a:lnTo>
                  <a:lnTo>
                    <a:pt x="284" y="73"/>
                  </a:lnTo>
                  <a:lnTo>
                    <a:pt x="289" y="87"/>
                  </a:lnTo>
                  <a:lnTo>
                    <a:pt x="298" y="118"/>
                  </a:lnTo>
                  <a:lnTo>
                    <a:pt x="301" y="130"/>
                  </a:lnTo>
                  <a:lnTo>
                    <a:pt x="304" y="142"/>
                  </a:lnTo>
                  <a:lnTo>
                    <a:pt x="305" y="155"/>
                  </a:lnTo>
                  <a:lnTo>
                    <a:pt x="305" y="169"/>
                  </a:lnTo>
                  <a:lnTo>
                    <a:pt x="306" y="183"/>
                  </a:lnTo>
                  <a:lnTo>
                    <a:pt x="306" y="200"/>
                  </a:lnTo>
                  <a:lnTo>
                    <a:pt x="307" y="201"/>
                  </a:lnTo>
                  <a:lnTo>
                    <a:pt x="309" y="200"/>
                  </a:lnTo>
                  <a:lnTo>
                    <a:pt x="312" y="198"/>
                  </a:lnTo>
                  <a:lnTo>
                    <a:pt x="315" y="196"/>
                  </a:lnTo>
                  <a:lnTo>
                    <a:pt x="319" y="194"/>
                  </a:lnTo>
                  <a:lnTo>
                    <a:pt x="321" y="193"/>
                  </a:lnTo>
                  <a:lnTo>
                    <a:pt x="325" y="198"/>
                  </a:lnTo>
                  <a:lnTo>
                    <a:pt x="328" y="206"/>
                  </a:lnTo>
                  <a:lnTo>
                    <a:pt x="329" y="218"/>
                  </a:lnTo>
                  <a:lnTo>
                    <a:pt x="329" y="227"/>
                  </a:lnTo>
                  <a:lnTo>
                    <a:pt x="328" y="240"/>
                  </a:lnTo>
                  <a:lnTo>
                    <a:pt x="326" y="255"/>
                  </a:lnTo>
                  <a:lnTo>
                    <a:pt x="322" y="269"/>
                  </a:lnTo>
                  <a:lnTo>
                    <a:pt x="319" y="282"/>
                  </a:lnTo>
                  <a:lnTo>
                    <a:pt x="316" y="290"/>
                  </a:lnTo>
                  <a:lnTo>
                    <a:pt x="314" y="293"/>
                  </a:lnTo>
                  <a:lnTo>
                    <a:pt x="313" y="296"/>
                  </a:lnTo>
                  <a:lnTo>
                    <a:pt x="311" y="297"/>
                  </a:lnTo>
                  <a:lnTo>
                    <a:pt x="309" y="296"/>
                  </a:lnTo>
                  <a:lnTo>
                    <a:pt x="305" y="293"/>
                  </a:lnTo>
                  <a:lnTo>
                    <a:pt x="304" y="292"/>
                  </a:lnTo>
                  <a:lnTo>
                    <a:pt x="301" y="291"/>
                  </a:lnTo>
                  <a:lnTo>
                    <a:pt x="299" y="291"/>
                  </a:lnTo>
                  <a:lnTo>
                    <a:pt x="299" y="294"/>
                  </a:lnTo>
                  <a:lnTo>
                    <a:pt x="298" y="298"/>
                  </a:lnTo>
                  <a:lnTo>
                    <a:pt x="298" y="301"/>
                  </a:lnTo>
                  <a:lnTo>
                    <a:pt x="293" y="315"/>
                  </a:lnTo>
                  <a:lnTo>
                    <a:pt x="284" y="339"/>
                  </a:lnTo>
                  <a:lnTo>
                    <a:pt x="279" y="351"/>
                  </a:lnTo>
                  <a:lnTo>
                    <a:pt x="276" y="361"/>
                  </a:lnTo>
                  <a:lnTo>
                    <a:pt x="274" y="368"/>
                  </a:lnTo>
                  <a:lnTo>
                    <a:pt x="272" y="375"/>
                  </a:lnTo>
                  <a:lnTo>
                    <a:pt x="272" y="398"/>
                  </a:lnTo>
                  <a:lnTo>
                    <a:pt x="274" y="411"/>
                  </a:lnTo>
                  <a:lnTo>
                    <a:pt x="274" y="428"/>
                  </a:lnTo>
                  <a:lnTo>
                    <a:pt x="255" y="489"/>
                  </a:lnTo>
                  <a:lnTo>
                    <a:pt x="181" y="525"/>
                  </a:lnTo>
                  <a:lnTo>
                    <a:pt x="129" y="485"/>
                  </a:lnTo>
                  <a:lnTo>
                    <a:pt x="126" y="483"/>
                  </a:lnTo>
                  <a:lnTo>
                    <a:pt x="121" y="478"/>
                  </a:lnTo>
                  <a:lnTo>
                    <a:pt x="112" y="470"/>
                  </a:lnTo>
                  <a:lnTo>
                    <a:pt x="102" y="461"/>
                  </a:lnTo>
                  <a:lnTo>
                    <a:pt x="93" y="450"/>
                  </a:lnTo>
                  <a:lnTo>
                    <a:pt x="83" y="441"/>
                  </a:lnTo>
                  <a:lnTo>
                    <a:pt x="76" y="432"/>
                  </a:lnTo>
                  <a:lnTo>
                    <a:pt x="73" y="426"/>
                  </a:lnTo>
                  <a:lnTo>
                    <a:pt x="71" y="418"/>
                  </a:lnTo>
                  <a:lnTo>
                    <a:pt x="67" y="405"/>
                  </a:lnTo>
                  <a:lnTo>
                    <a:pt x="64" y="389"/>
                  </a:lnTo>
                  <a:lnTo>
                    <a:pt x="59" y="369"/>
                  </a:lnTo>
                  <a:lnTo>
                    <a:pt x="56" y="350"/>
                  </a:lnTo>
                  <a:lnTo>
                    <a:pt x="52" y="334"/>
                  </a:lnTo>
                  <a:lnTo>
                    <a:pt x="49" y="321"/>
                  </a:lnTo>
                  <a:lnTo>
                    <a:pt x="47" y="313"/>
                  </a:lnTo>
                  <a:lnTo>
                    <a:pt x="46" y="308"/>
                  </a:lnTo>
                  <a:lnTo>
                    <a:pt x="45" y="305"/>
                  </a:lnTo>
                  <a:lnTo>
                    <a:pt x="39" y="299"/>
                  </a:lnTo>
                  <a:lnTo>
                    <a:pt x="37" y="301"/>
                  </a:lnTo>
                  <a:lnTo>
                    <a:pt x="35" y="306"/>
                  </a:lnTo>
                  <a:lnTo>
                    <a:pt x="29" y="306"/>
                  </a:lnTo>
                  <a:lnTo>
                    <a:pt x="25" y="305"/>
                  </a:lnTo>
                  <a:lnTo>
                    <a:pt x="22" y="300"/>
                  </a:lnTo>
                  <a:lnTo>
                    <a:pt x="18" y="292"/>
                  </a:lnTo>
                  <a:lnTo>
                    <a:pt x="15" y="283"/>
                  </a:lnTo>
                  <a:lnTo>
                    <a:pt x="10" y="271"/>
                  </a:lnTo>
                  <a:lnTo>
                    <a:pt x="7" y="262"/>
                  </a:lnTo>
                  <a:lnTo>
                    <a:pt x="3" y="254"/>
                  </a:lnTo>
                  <a:lnTo>
                    <a:pt x="0" y="243"/>
                  </a:lnTo>
                  <a:lnTo>
                    <a:pt x="0" y="230"/>
                  </a:lnTo>
                  <a:lnTo>
                    <a:pt x="1" y="218"/>
                  </a:lnTo>
                  <a:lnTo>
                    <a:pt x="2" y="207"/>
                  </a:lnTo>
                  <a:lnTo>
                    <a:pt x="5" y="204"/>
                  </a:lnTo>
                  <a:lnTo>
                    <a:pt x="8" y="204"/>
                  </a:lnTo>
                  <a:lnTo>
                    <a:pt x="13" y="207"/>
                  </a:lnTo>
                  <a:lnTo>
                    <a:pt x="17" y="213"/>
                  </a:lnTo>
                  <a:lnTo>
                    <a:pt x="22" y="218"/>
                  </a:lnTo>
                  <a:lnTo>
                    <a:pt x="24" y="222"/>
                  </a:lnTo>
                  <a:lnTo>
                    <a:pt x="25" y="223"/>
                  </a:lnTo>
                  <a:lnTo>
                    <a:pt x="24" y="220"/>
                  </a:lnTo>
                  <a:lnTo>
                    <a:pt x="24" y="214"/>
                  </a:lnTo>
                  <a:lnTo>
                    <a:pt x="23" y="207"/>
                  </a:lnTo>
                  <a:lnTo>
                    <a:pt x="22" y="201"/>
                  </a:lnTo>
                  <a:lnTo>
                    <a:pt x="22" y="178"/>
                  </a:lnTo>
                  <a:lnTo>
                    <a:pt x="23" y="162"/>
                  </a:lnTo>
                  <a:lnTo>
                    <a:pt x="23" y="144"/>
                  </a:lnTo>
                  <a:lnTo>
                    <a:pt x="25" y="110"/>
                  </a:lnTo>
                  <a:lnTo>
                    <a:pt x="27" y="96"/>
                  </a:lnTo>
                  <a:lnTo>
                    <a:pt x="28" y="87"/>
                  </a:lnTo>
                  <a:lnTo>
                    <a:pt x="31" y="80"/>
                  </a:lnTo>
                  <a:lnTo>
                    <a:pt x="36" y="70"/>
                  </a:lnTo>
                  <a:lnTo>
                    <a:pt x="43" y="60"/>
                  </a:lnTo>
                  <a:lnTo>
                    <a:pt x="50" y="48"/>
                  </a:lnTo>
                  <a:lnTo>
                    <a:pt x="57" y="37"/>
                  </a:lnTo>
                  <a:lnTo>
                    <a:pt x="63" y="29"/>
                  </a:lnTo>
                  <a:lnTo>
                    <a:pt x="67" y="23"/>
                  </a:lnTo>
                  <a:lnTo>
                    <a:pt x="74" y="19"/>
                  </a:lnTo>
                  <a:lnTo>
                    <a:pt x="87" y="13"/>
                  </a:lnTo>
                  <a:lnTo>
                    <a:pt x="102" y="8"/>
                  </a:lnTo>
                  <a:lnTo>
                    <a:pt x="116" y="5"/>
                  </a:lnTo>
                  <a:lnTo>
                    <a:pt x="129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D17505E4-1A14-4FC9-AC89-C18B30F274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3250" y="638175"/>
              <a:ext cx="2041525" cy="4505325"/>
            </a:xfrm>
            <a:custGeom>
              <a:avLst/>
              <a:gdLst/>
              <a:ahLst/>
              <a:cxnLst>
                <a:cxn ang="0">
                  <a:pos x="622" y="852"/>
                </a:cxn>
                <a:cxn ang="0">
                  <a:pos x="758" y="867"/>
                </a:cxn>
                <a:cxn ang="0">
                  <a:pos x="702" y="726"/>
                </a:cxn>
                <a:cxn ang="0">
                  <a:pos x="579" y="68"/>
                </a:cxn>
                <a:cxn ang="0">
                  <a:pos x="674" y="274"/>
                </a:cxn>
                <a:cxn ang="0">
                  <a:pos x="706" y="375"/>
                </a:cxn>
                <a:cxn ang="0">
                  <a:pos x="753" y="100"/>
                </a:cxn>
                <a:cxn ang="0">
                  <a:pos x="789" y="54"/>
                </a:cxn>
                <a:cxn ang="0">
                  <a:pos x="892" y="102"/>
                </a:cxn>
                <a:cxn ang="0">
                  <a:pos x="1052" y="155"/>
                </a:cxn>
                <a:cxn ang="0">
                  <a:pos x="1066" y="241"/>
                </a:cxn>
                <a:cxn ang="0">
                  <a:pos x="1085" y="302"/>
                </a:cxn>
                <a:cxn ang="0">
                  <a:pos x="1125" y="396"/>
                </a:cxn>
                <a:cxn ang="0">
                  <a:pos x="1117" y="552"/>
                </a:cxn>
                <a:cxn ang="0">
                  <a:pos x="1005" y="615"/>
                </a:cxn>
                <a:cxn ang="0">
                  <a:pos x="1018" y="744"/>
                </a:cxn>
                <a:cxn ang="0">
                  <a:pos x="1070" y="911"/>
                </a:cxn>
                <a:cxn ang="0">
                  <a:pos x="1096" y="1052"/>
                </a:cxn>
                <a:cxn ang="0">
                  <a:pos x="1125" y="1267"/>
                </a:cxn>
                <a:cxn ang="0">
                  <a:pos x="1037" y="1409"/>
                </a:cxn>
                <a:cxn ang="0">
                  <a:pos x="1058" y="1682"/>
                </a:cxn>
                <a:cxn ang="0">
                  <a:pos x="1117" y="2030"/>
                </a:cxn>
                <a:cxn ang="0">
                  <a:pos x="1172" y="2349"/>
                </a:cxn>
                <a:cxn ang="0">
                  <a:pos x="1232" y="2504"/>
                </a:cxn>
                <a:cxn ang="0">
                  <a:pos x="1268" y="2725"/>
                </a:cxn>
                <a:cxn ang="0">
                  <a:pos x="1212" y="2823"/>
                </a:cxn>
                <a:cxn ang="0">
                  <a:pos x="1114" y="2791"/>
                </a:cxn>
                <a:cxn ang="0">
                  <a:pos x="1082" y="2737"/>
                </a:cxn>
                <a:cxn ang="0">
                  <a:pos x="1036" y="2670"/>
                </a:cxn>
                <a:cxn ang="0">
                  <a:pos x="978" y="2549"/>
                </a:cxn>
                <a:cxn ang="0">
                  <a:pos x="907" y="2409"/>
                </a:cxn>
                <a:cxn ang="0">
                  <a:pos x="868" y="2107"/>
                </a:cxn>
                <a:cxn ang="0">
                  <a:pos x="802" y="1791"/>
                </a:cxn>
                <a:cxn ang="0">
                  <a:pos x="698" y="1527"/>
                </a:cxn>
                <a:cxn ang="0">
                  <a:pos x="640" y="1384"/>
                </a:cxn>
                <a:cxn ang="0">
                  <a:pos x="572" y="1619"/>
                </a:cxn>
                <a:cxn ang="0">
                  <a:pos x="479" y="1911"/>
                </a:cxn>
                <a:cxn ang="0">
                  <a:pos x="418" y="2175"/>
                </a:cxn>
                <a:cxn ang="0">
                  <a:pos x="353" y="2438"/>
                </a:cxn>
                <a:cxn ang="0">
                  <a:pos x="287" y="2639"/>
                </a:cxn>
                <a:cxn ang="0">
                  <a:pos x="248" y="2739"/>
                </a:cxn>
                <a:cxn ang="0">
                  <a:pos x="193" y="2793"/>
                </a:cxn>
                <a:cxn ang="0">
                  <a:pos x="29" y="2837"/>
                </a:cxn>
                <a:cxn ang="0">
                  <a:pos x="11" y="2786"/>
                </a:cxn>
                <a:cxn ang="0">
                  <a:pos x="89" y="2646"/>
                </a:cxn>
                <a:cxn ang="0">
                  <a:pos x="106" y="2528"/>
                </a:cxn>
                <a:cxn ang="0">
                  <a:pos x="117" y="2294"/>
                </a:cxn>
                <a:cxn ang="0">
                  <a:pos x="211" y="1940"/>
                </a:cxn>
                <a:cxn ang="0">
                  <a:pos x="232" y="1759"/>
                </a:cxn>
                <a:cxn ang="0">
                  <a:pos x="239" y="1522"/>
                </a:cxn>
                <a:cxn ang="0">
                  <a:pos x="257" y="1295"/>
                </a:cxn>
                <a:cxn ang="0">
                  <a:pos x="140" y="1194"/>
                </a:cxn>
                <a:cxn ang="0">
                  <a:pos x="197" y="1013"/>
                </a:cxn>
                <a:cxn ang="0">
                  <a:pos x="247" y="866"/>
                </a:cxn>
                <a:cxn ang="0">
                  <a:pos x="285" y="759"/>
                </a:cxn>
                <a:cxn ang="0">
                  <a:pos x="320" y="635"/>
                </a:cxn>
                <a:cxn ang="0">
                  <a:pos x="233" y="535"/>
                </a:cxn>
                <a:cxn ang="0">
                  <a:pos x="225" y="417"/>
                </a:cxn>
                <a:cxn ang="0">
                  <a:pos x="242" y="309"/>
                </a:cxn>
                <a:cxn ang="0">
                  <a:pos x="255" y="180"/>
                </a:cxn>
                <a:cxn ang="0">
                  <a:pos x="400" y="80"/>
                </a:cxn>
                <a:cxn ang="0">
                  <a:pos x="533" y="38"/>
                </a:cxn>
              </a:cxnLst>
              <a:rect l="0" t="0" r="r" b="b"/>
              <a:pathLst>
                <a:path w="1286" h="2838">
                  <a:moveTo>
                    <a:pt x="693" y="726"/>
                  </a:moveTo>
                  <a:lnTo>
                    <a:pt x="677" y="728"/>
                  </a:lnTo>
                  <a:lnTo>
                    <a:pt x="672" y="732"/>
                  </a:lnTo>
                  <a:lnTo>
                    <a:pt x="666" y="742"/>
                  </a:lnTo>
                  <a:lnTo>
                    <a:pt x="659" y="756"/>
                  </a:lnTo>
                  <a:lnTo>
                    <a:pt x="651" y="774"/>
                  </a:lnTo>
                  <a:lnTo>
                    <a:pt x="644" y="792"/>
                  </a:lnTo>
                  <a:lnTo>
                    <a:pt x="636" y="813"/>
                  </a:lnTo>
                  <a:lnTo>
                    <a:pt x="629" y="833"/>
                  </a:lnTo>
                  <a:lnTo>
                    <a:pt x="622" y="852"/>
                  </a:lnTo>
                  <a:lnTo>
                    <a:pt x="618" y="868"/>
                  </a:lnTo>
                  <a:lnTo>
                    <a:pt x="614" y="881"/>
                  </a:lnTo>
                  <a:lnTo>
                    <a:pt x="608" y="899"/>
                  </a:lnTo>
                  <a:lnTo>
                    <a:pt x="600" y="923"/>
                  </a:lnTo>
                  <a:lnTo>
                    <a:pt x="591" y="948"/>
                  </a:lnTo>
                  <a:lnTo>
                    <a:pt x="780" y="948"/>
                  </a:lnTo>
                  <a:lnTo>
                    <a:pt x="773" y="923"/>
                  </a:lnTo>
                  <a:lnTo>
                    <a:pt x="766" y="901"/>
                  </a:lnTo>
                  <a:lnTo>
                    <a:pt x="761" y="881"/>
                  </a:lnTo>
                  <a:lnTo>
                    <a:pt x="758" y="867"/>
                  </a:lnTo>
                  <a:lnTo>
                    <a:pt x="754" y="854"/>
                  </a:lnTo>
                  <a:lnTo>
                    <a:pt x="750" y="838"/>
                  </a:lnTo>
                  <a:lnTo>
                    <a:pt x="745" y="820"/>
                  </a:lnTo>
                  <a:lnTo>
                    <a:pt x="738" y="802"/>
                  </a:lnTo>
                  <a:lnTo>
                    <a:pt x="732" y="783"/>
                  </a:lnTo>
                  <a:lnTo>
                    <a:pt x="727" y="766"/>
                  </a:lnTo>
                  <a:lnTo>
                    <a:pt x="721" y="752"/>
                  </a:lnTo>
                  <a:lnTo>
                    <a:pt x="714" y="734"/>
                  </a:lnTo>
                  <a:lnTo>
                    <a:pt x="709" y="730"/>
                  </a:lnTo>
                  <a:lnTo>
                    <a:pt x="702" y="726"/>
                  </a:lnTo>
                  <a:lnTo>
                    <a:pt x="693" y="726"/>
                  </a:lnTo>
                  <a:close/>
                  <a:moveTo>
                    <a:pt x="552" y="0"/>
                  </a:moveTo>
                  <a:lnTo>
                    <a:pt x="555" y="2"/>
                  </a:lnTo>
                  <a:lnTo>
                    <a:pt x="556" y="9"/>
                  </a:lnTo>
                  <a:lnTo>
                    <a:pt x="556" y="19"/>
                  </a:lnTo>
                  <a:lnTo>
                    <a:pt x="557" y="31"/>
                  </a:lnTo>
                  <a:lnTo>
                    <a:pt x="561" y="40"/>
                  </a:lnTo>
                  <a:lnTo>
                    <a:pt x="564" y="46"/>
                  </a:lnTo>
                  <a:lnTo>
                    <a:pt x="571" y="56"/>
                  </a:lnTo>
                  <a:lnTo>
                    <a:pt x="579" y="68"/>
                  </a:lnTo>
                  <a:lnTo>
                    <a:pt x="589" y="81"/>
                  </a:lnTo>
                  <a:lnTo>
                    <a:pt x="599" y="96"/>
                  </a:lnTo>
                  <a:lnTo>
                    <a:pt x="608" y="111"/>
                  </a:lnTo>
                  <a:lnTo>
                    <a:pt x="619" y="131"/>
                  </a:lnTo>
                  <a:lnTo>
                    <a:pt x="632" y="156"/>
                  </a:lnTo>
                  <a:lnTo>
                    <a:pt x="643" y="183"/>
                  </a:lnTo>
                  <a:lnTo>
                    <a:pt x="654" y="210"/>
                  </a:lnTo>
                  <a:lnTo>
                    <a:pt x="663" y="234"/>
                  </a:lnTo>
                  <a:lnTo>
                    <a:pt x="669" y="253"/>
                  </a:lnTo>
                  <a:lnTo>
                    <a:pt x="674" y="274"/>
                  </a:lnTo>
                  <a:lnTo>
                    <a:pt x="684" y="316"/>
                  </a:lnTo>
                  <a:lnTo>
                    <a:pt x="688" y="335"/>
                  </a:lnTo>
                  <a:lnTo>
                    <a:pt x="692" y="351"/>
                  </a:lnTo>
                  <a:lnTo>
                    <a:pt x="693" y="362"/>
                  </a:lnTo>
                  <a:lnTo>
                    <a:pt x="693" y="368"/>
                  </a:lnTo>
                  <a:lnTo>
                    <a:pt x="694" y="373"/>
                  </a:lnTo>
                  <a:lnTo>
                    <a:pt x="696" y="377"/>
                  </a:lnTo>
                  <a:lnTo>
                    <a:pt x="698" y="378"/>
                  </a:lnTo>
                  <a:lnTo>
                    <a:pt x="705" y="378"/>
                  </a:lnTo>
                  <a:lnTo>
                    <a:pt x="706" y="375"/>
                  </a:lnTo>
                  <a:lnTo>
                    <a:pt x="706" y="346"/>
                  </a:lnTo>
                  <a:lnTo>
                    <a:pt x="708" y="327"/>
                  </a:lnTo>
                  <a:lnTo>
                    <a:pt x="710" y="305"/>
                  </a:lnTo>
                  <a:lnTo>
                    <a:pt x="721" y="232"/>
                  </a:lnTo>
                  <a:lnTo>
                    <a:pt x="725" y="213"/>
                  </a:lnTo>
                  <a:lnTo>
                    <a:pt x="730" y="191"/>
                  </a:lnTo>
                  <a:lnTo>
                    <a:pt x="736" y="168"/>
                  </a:lnTo>
                  <a:lnTo>
                    <a:pt x="742" y="143"/>
                  </a:lnTo>
                  <a:lnTo>
                    <a:pt x="747" y="121"/>
                  </a:lnTo>
                  <a:lnTo>
                    <a:pt x="753" y="100"/>
                  </a:lnTo>
                  <a:lnTo>
                    <a:pt x="758" y="84"/>
                  </a:lnTo>
                  <a:lnTo>
                    <a:pt x="763" y="73"/>
                  </a:lnTo>
                  <a:lnTo>
                    <a:pt x="767" y="55"/>
                  </a:lnTo>
                  <a:lnTo>
                    <a:pt x="768" y="39"/>
                  </a:lnTo>
                  <a:lnTo>
                    <a:pt x="767" y="26"/>
                  </a:lnTo>
                  <a:lnTo>
                    <a:pt x="766" y="17"/>
                  </a:lnTo>
                  <a:lnTo>
                    <a:pt x="767" y="16"/>
                  </a:lnTo>
                  <a:lnTo>
                    <a:pt x="769" y="19"/>
                  </a:lnTo>
                  <a:lnTo>
                    <a:pt x="778" y="35"/>
                  </a:lnTo>
                  <a:lnTo>
                    <a:pt x="789" y="54"/>
                  </a:lnTo>
                  <a:lnTo>
                    <a:pt x="794" y="61"/>
                  </a:lnTo>
                  <a:lnTo>
                    <a:pt x="801" y="69"/>
                  </a:lnTo>
                  <a:lnTo>
                    <a:pt x="810" y="76"/>
                  </a:lnTo>
                  <a:lnTo>
                    <a:pt x="818" y="83"/>
                  </a:lnTo>
                  <a:lnTo>
                    <a:pt x="825" y="88"/>
                  </a:lnTo>
                  <a:lnTo>
                    <a:pt x="827" y="89"/>
                  </a:lnTo>
                  <a:lnTo>
                    <a:pt x="837" y="92"/>
                  </a:lnTo>
                  <a:lnTo>
                    <a:pt x="851" y="96"/>
                  </a:lnTo>
                  <a:lnTo>
                    <a:pt x="870" y="99"/>
                  </a:lnTo>
                  <a:lnTo>
                    <a:pt x="892" y="102"/>
                  </a:lnTo>
                  <a:lnTo>
                    <a:pt x="916" y="104"/>
                  </a:lnTo>
                  <a:lnTo>
                    <a:pt x="940" y="106"/>
                  </a:lnTo>
                  <a:lnTo>
                    <a:pt x="963" y="109"/>
                  </a:lnTo>
                  <a:lnTo>
                    <a:pt x="983" y="110"/>
                  </a:lnTo>
                  <a:lnTo>
                    <a:pt x="1000" y="112"/>
                  </a:lnTo>
                  <a:lnTo>
                    <a:pt x="1018" y="117"/>
                  </a:lnTo>
                  <a:lnTo>
                    <a:pt x="1030" y="124"/>
                  </a:lnTo>
                  <a:lnTo>
                    <a:pt x="1040" y="133"/>
                  </a:lnTo>
                  <a:lnTo>
                    <a:pt x="1047" y="143"/>
                  </a:lnTo>
                  <a:lnTo>
                    <a:pt x="1052" y="155"/>
                  </a:lnTo>
                  <a:lnTo>
                    <a:pt x="1055" y="166"/>
                  </a:lnTo>
                  <a:lnTo>
                    <a:pt x="1057" y="175"/>
                  </a:lnTo>
                  <a:lnTo>
                    <a:pt x="1058" y="187"/>
                  </a:lnTo>
                  <a:lnTo>
                    <a:pt x="1056" y="199"/>
                  </a:lnTo>
                  <a:lnTo>
                    <a:pt x="1053" y="211"/>
                  </a:lnTo>
                  <a:lnTo>
                    <a:pt x="1050" y="220"/>
                  </a:lnTo>
                  <a:lnTo>
                    <a:pt x="1048" y="226"/>
                  </a:lnTo>
                  <a:lnTo>
                    <a:pt x="1050" y="231"/>
                  </a:lnTo>
                  <a:lnTo>
                    <a:pt x="1062" y="238"/>
                  </a:lnTo>
                  <a:lnTo>
                    <a:pt x="1066" y="241"/>
                  </a:lnTo>
                  <a:lnTo>
                    <a:pt x="1066" y="246"/>
                  </a:lnTo>
                  <a:lnTo>
                    <a:pt x="1062" y="260"/>
                  </a:lnTo>
                  <a:lnTo>
                    <a:pt x="1060" y="266"/>
                  </a:lnTo>
                  <a:lnTo>
                    <a:pt x="1062" y="269"/>
                  </a:lnTo>
                  <a:lnTo>
                    <a:pt x="1066" y="274"/>
                  </a:lnTo>
                  <a:lnTo>
                    <a:pt x="1069" y="278"/>
                  </a:lnTo>
                  <a:lnTo>
                    <a:pt x="1069" y="281"/>
                  </a:lnTo>
                  <a:lnTo>
                    <a:pt x="1070" y="285"/>
                  </a:lnTo>
                  <a:lnTo>
                    <a:pt x="1073" y="290"/>
                  </a:lnTo>
                  <a:lnTo>
                    <a:pt x="1085" y="302"/>
                  </a:lnTo>
                  <a:lnTo>
                    <a:pt x="1089" y="310"/>
                  </a:lnTo>
                  <a:lnTo>
                    <a:pt x="1095" y="324"/>
                  </a:lnTo>
                  <a:lnTo>
                    <a:pt x="1101" y="339"/>
                  </a:lnTo>
                  <a:lnTo>
                    <a:pt x="1108" y="353"/>
                  </a:lnTo>
                  <a:lnTo>
                    <a:pt x="1114" y="363"/>
                  </a:lnTo>
                  <a:lnTo>
                    <a:pt x="1117" y="371"/>
                  </a:lnTo>
                  <a:lnTo>
                    <a:pt x="1118" y="380"/>
                  </a:lnTo>
                  <a:lnTo>
                    <a:pt x="1121" y="388"/>
                  </a:lnTo>
                  <a:lnTo>
                    <a:pt x="1123" y="392"/>
                  </a:lnTo>
                  <a:lnTo>
                    <a:pt x="1125" y="396"/>
                  </a:lnTo>
                  <a:lnTo>
                    <a:pt x="1128" y="402"/>
                  </a:lnTo>
                  <a:lnTo>
                    <a:pt x="1132" y="410"/>
                  </a:lnTo>
                  <a:lnTo>
                    <a:pt x="1136" y="421"/>
                  </a:lnTo>
                  <a:lnTo>
                    <a:pt x="1140" y="438"/>
                  </a:lnTo>
                  <a:lnTo>
                    <a:pt x="1146" y="459"/>
                  </a:lnTo>
                  <a:lnTo>
                    <a:pt x="1147" y="478"/>
                  </a:lnTo>
                  <a:lnTo>
                    <a:pt x="1144" y="497"/>
                  </a:lnTo>
                  <a:lnTo>
                    <a:pt x="1137" y="517"/>
                  </a:lnTo>
                  <a:lnTo>
                    <a:pt x="1128" y="535"/>
                  </a:lnTo>
                  <a:lnTo>
                    <a:pt x="1117" y="552"/>
                  </a:lnTo>
                  <a:lnTo>
                    <a:pt x="1106" y="567"/>
                  </a:lnTo>
                  <a:lnTo>
                    <a:pt x="1095" y="580"/>
                  </a:lnTo>
                  <a:lnTo>
                    <a:pt x="1086" y="590"/>
                  </a:lnTo>
                  <a:lnTo>
                    <a:pt x="1080" y="596"/>
                  </a:lnTo>
                  <a:lnTo>
                    <a:pt x="1072" y="601"/>
                  </a:lnTo>
                  <a:lnTo>
                    <a:pt x="1060" y="604"/>
                  </a:lnTo>
                  <a:lnTo>
                    <a:pt x="1047" y="606"/>
                  </a:lnTo>
                  <a:lnTo>
                    <a:pt x="1031" y="609"/>
                  </a:lnTo>
                  <a:lnTo>
                    <a:pt x="1018" y="612"/>
                  </a:lnTo>
                  <a:lnTo>
                    <a:pt x="1005" y="615"/>
                  </a:lnTo>
                  <a:lnTo>
                    <a:pt x="997" y="618"/>
                  </a:lnTo>
                  <a:lnTo>
                    <a:pt x="993" y="621"/>
                  </a:lnTo>
                  <a:lnTo>
                    <a:pt x="994" y="627"/>
                  </a:lnTo>
                  <a:lnTo>
                    <a:pt x="996" y="639"/>
                  </a:lnTo>
                  <a:lnTo>
                    <a:pt x="999" y="654"/>
                  </a:lnTo>
                  <a:lnTo>
                    <a:pt x="1002" y="672"/>
                  </a:lnTo>
                  <a:lnTo>
                    <a:pt x="1006" y="690"/>
                  </a:lnTo>
                  <a:lnTo>
                    <a:pt x="1011" y="709"/>
                  </a:lnTo>
                  <a:lnTo>
                    <a:pt x="1014" y="727"/>
                  </a:lnTo>
                  <a:lnTo>
                    <a:pt x="1018" y="744"/>
                  </a:lnTo>
                  <a:lnTo>
                    <a:pt x="1021" y="756"/>
                  </a:lnTo>
                  <a:lnTo>
                    <a:pt x="1022" y="766"/>
                  </a:lnTo>
                  <a:lnTo>
                    <a:pt x="1026" y="779"/>
                  </a:lnTo>
                  <a:lnTo>
                    <a:pt x="1030" y="795"/>
                  </a:lnTo>
                  <a:lnTo>
                    <a:pt x="1036" y="813"/>
                  </a:lnTo>
                  <a:lnTo>
                    <a:pt x="1043" y="832"/>
                  </a:lnTo>
                  <a:lnTo>
                    <a:pt x="1050" y="852"/>
                  </a:lnTo>
                  <a:lnTo>
                    <a:pt x="1069" y="898"/>
                  </a:lnTo>
                  <a:lnTo>
                    <a:pt x="1070" y="906"/>
                  </a:lnTo>
                  <a:lnTo>
                    <a:pt x="1070" y="911"/>
                  </a:lnTo>
                  <a:lnTo>
                    <a:pt x="1067" y="912"/>
                  </a:lnTo>
                  <a:lnTo>
                    <a:pt x="1066" y="912"/>
                  </a:lnTo>
                  <a:lnTo>
                    <a:pt x="1065" y="913"/>
                  </a:lnTo>
                  <a:lnTo>
                    <a:pt x="1065" y="920"/>
                  </a:lnTo>
                  <a:lnTo>
                    <a:pt x="1070" y="934"/>
                  </a:lnTo>
                  <a:lnTo>
                    <a:pt x="1073" y="951"/>
                  </a:lnTo>
                  <a:lnTo>
                    <a:pt x="1079" y="972"/>
                  </a:lnTo>
                  <a:lnTo>
                    <a:pt x="1084" y="996"/>
                  </a:lnTo>
                  <a:lnTo>
                    <a:pt x="1089" y="1023"/>
                  </a:lnTo>
                  <a:lnTo>
                    <a:pt x="1096" y="1052"/>
                  </a:lnTo>
                  <a:lnTo>
                    <a:pt x="1108" y="1112"/>
                  </a:lnTo>
                  <a:lnTo>
                    <a:pt x="1115" y="1143"/>
                  </a:lnTo>
                  <a:lnTo>
                    <a:pt x="1120" y="1170"/>
                  </a:lnTo>
                  <a:lnTo>
                    <a:pt x="1125" y="1196"/>
                  </a:lnTo>
                  <a:lnTo>
                    <a:pt x="1129" y="1218"/>
                  </a:lnTo>
                  <a:lnTo>
                    <a:pt x="1132" y="1236"/>
                  </a:lnTo>
                  <a:lnTo>
                    <a:pt x="1135" y="1248"/>
                  </a:lnTo>
                  <a:lnTo>
                    <a:pt x="1136" y="1255"/>
                  </a:lnTo>
                  <a:lnTo>
                    <a:pt x="1133" y="1260"/>
                  </a:lnTo>
                  <a:lnTo>
                    <a:pt x="1125" y="1267"/>
                  </a:lnTo>
                  <a:lnTo>
                    <a:pt x="1111" y="1273"/>
                  </a:lnTo>
                  <a:lnTo>
                    <a:pt x="1094" y="1281"/>
                  </a:lnTo>
                  <a:lnTo>
                    <a:pt x="1074" y="1288"/>
                  </a:lnTo>
                  <a:lnTo>
                    <a:pt x="1053" y="1295"/>
                  </a:lnTo>
                  <a:lnTo>
                    <a:pt x="1031" y="1302"/>
                  </a:lnTo>
                  <a:lnTo>
                    <a:pt x="1035" y="1316"/>
                  </a:lnTo>
                  <a:lnTo>
                    <a:pt x="1037" y="1326"/>
                  </a:lnTo>
                  <a:lnTo>
                    <a:pt x="1038" y="1350"/>
                  </a:lnTo>
                  <a:lnTo>
                    <a:pt x="1038" y="1377"/>
                  </a:lnTo>
                  <a:lnTo>
                    <a:pt x="1037" y="1409"/>
                  </a:lnTo>
                  <a:lnTo>
                    <a:pt x="1037" y="1441"/>
                  </a:lnTo>
                  <a:lnTo>
                    <a:pt x="1036" y="1474"/>
                  </a:lnTo>
                  <a:lnTo>
                    <a:pt x="1035" y="1504"/>
                  </a:lnTo>
                  <a:lnTo>
                    <a:pt x="1035" y="1533"/>
                  </a:lnTo>
                  <a:lnTo>
                    <a:pt x="1036" y="1559"/>
                  </a:lnTo>
                  <a:lnTo>
                    <a:pt x="1038" y="1579"/>
                  </a:lnTo>
                  <a:lnTo>
                    <a:pt x="1042" y="1596"/>
                  </a:lnTo>
                  <a:lnTo>
                    <a:pt x="1047" y="1621"/>
                  </a:lnTo>
                  <a:lnTo>
                    <a:pt x="1051" y="1648"/>
                  </a:lnTo>
                  <a:lnTo>
                    <a:pt x="1058" y="1682"/>
                  </a:lnTo>
                  <a:lnTo>
                    <a:pt x="1065" y="1718"/>
                  </a:lnTo>
                  <a:lnTo>
                    <a:pt x="1072" y="1755"/>
                  </a:lnTo>
                  <a:lnTo>
                    <a:pt x="1078" y="1794"/>
                  </a:lnTo>
                  <a:lnTo>
                    <a:pt x="1085" y="1832"/>
                  </a:lnTo>
                  <a:lnTo>
                    <a:pt x="1092" y="1868"/>
                  </a:lnTo>
                  <a:lnTo>
                    <a:pt x="1096" y="1902"/>
                  </a:lnTo>
                  <a:lnTo>
                    <a:pt x="1101" y="1932"/>
                  </a:lnTo>
                  <a:lnTo>
                    <a:pt x="1106" y="1961"/>
                  </a:lnTo>
                  <a:lnTo>
                    <a:pt x="1110" y="1995"/>
                  </a:lnTo>
                  <a:lnTo>
                    <a:pt x="1117" y="2030"/>
                  </a:lnTo>
                  <a:lnTo>
                    <a:pt x="1131" y="2102"/>
                  </a:lnTo>
                  <a:lnTo>
                    <a:pt x="1138" y="2137"/>
                  </a:lnTo>
                  <a:lnTo>
                    <a:pt x="1145" y="2171"/>
                  </a:lnTo>
                  <a:lnTo>
                    <a:pt x="1151" y="2201"/>
                  </a:lnTo>
                  <a:lnTo>
                    <a:pt x="1157" y="2228"/>
                  </a:lnTo>
                  <a:lnTo>
                    <a:pt x="1161" y="2250"/>
                  </a:lnTo>
                  <a:lnTo>
                    <a:pt x="1165" y="2265"/>
                  </a:lnTo>
                  <a:lnTo>
                    <a:pt x="1168" y="2283"/>
                  </a:lnTo>
                  <a:lnTo>
                    <a:pt x="1169" y="2304"/>
                  </a:lnTo>
                  <a:lnTo>
                    <a:pt x="1172" y="2349"/>
                  </a:lnTo>
                  <a:lnTo>
                    <a:pt x="1174" y="2370"/>
                  </a:lnTo>
                  <a:lnTo>
                    <a:pt x="1176" y="2388"/>
                  </a:lnTo>
                  <a:lnTo>
                    <a:pt x="1180" y="2404"/>
                  </a:lnTo>
                  <a:lnTo>
                    <a:pt x="1186" y="2416"/>
                  </a:lnTo>
                  <a:lnTo>
                    <a:pt x="1201" y="2433"/>
                  </a:lnTo>
                  <a:lnTo>
                    <a:pt x="1215" y="2450"/>
                  </a:lnTo>
                  <a:lnTo>
                    <a:pt x="1225" y="2466"/>
                  </a:lnTo>
                  <a:lnTo>
                    <a:pt x="1232" y="2481"/>
                  </a:lnTo>
                  <a:lnTo>
                    <a:pt x="1233" y="2490"/>
                  </a:lnTo>
                  <a:lnTo>
                    <a:pt x="1232" y="2504"/>
                  </a:lnTo>
                  <a:lnTo>
                    <a:pt x="1231" y="2523"/>
                  </a:lnTo>
                  <a:lnTo>
                    <a:pt x="1227" y="2543"/>
                  </a:lnTo>
                  <a:lnTo>
                    <a:pt x="1224" y="2565"/>
                  </a:lnTo>
                  <a:lnTo>
                    <a:pt x="1220" y="2585"/>
                  </a:lnTo>
                  <a:lnTo>
                    <a:pt x="1217" y="2603"/>
                  </a:lnTo>
                  <a:lnTo>
                    <a:pt x="1211" y="2627"/>
                  </a:lnTo>
                  <a:lnTo>
                    <a:pt x="1222" y="2649"/>
                  </a:lnTo>
                  <a:lnTo>
                    <a:pt x="1233" y="2670"/>
                  </a:lnTo>
                  <a:lnTo>
                    <a:pt x="1256" y="2709"/>
                  </a:lnTo>
                  <a:lnTo>
                    <a:pt x="1268" y="2725"/>
                  </a:lnTo>
                  <a:lnTo>
                    <a:pt x="1277" y="2741"/>
                  </a:lnTo>
                  <a:lnTo>
                    <a:pt x="1283" y="2752"/>
                  </a:lnTo>
                  <a:lnTo>
                    <a:pt x="1286" y="2768"/>
                  </a:lnTo>
                  <a:lnTo>
                    <a:pt x="1284" y="2785"/>
                  </a:lnTo>
                  <a:lnTo>
                    <a:pt x="1278" y="2800"/>
                  </a:lnTo>
                  <a:lnTo>
                    <a:pt x="1268" y="2810"/>
                  </a:lnTo>
                  <a:lnTo>
                    <a:pt x="1257" y="2817"/>
                  </a:lnTo>
                  <a:lnTo>
                    <a:pt x="1246" y="2821"/>
                  </a:lnTo>
                  <a:lnTo>
                    <a:pt x="1230" y="2822"/>
                  </a:lnTo>
                  <a:lnTo>
                    <a:pt x="1212" y="2823"/>
                  </a:lnTo>
                  <a:lnTo>
                    <a:pt x="1194" y="2822"/>
                  </a:lnTo>
                  <a:lnTo>
                    <a:pt x="1179" y="2821"/>
                  </a:lnTo>
                  <a:lnTo>
                    <a:pt x="1168" y="2818"/>
                  </a:lnTo>
                  <a:lnTo>
                    <a:pt x="1166" y="2818"/>
                  </a:lnTo>
                  <a:lnTo>
                    <a:pt x="1160" y="2817"/>
                  </a:lnTo>
                  <a:lnTo>
                    <a:pt x="1151" y="2815"/>
                  </a:lnTo>
                  <a:lnTo>
                    <a:pt x="1140" y="2811"/>
                  </a:lnTo>
                  <a:lnTo>
                    <a:pt x="1129" y="2804"/>
                  </a:lnTo>
                  <a:lnTo>
                    <a:pt x="1122" y="2798"/>
                  </a:lnTo>
                  <a:lnTo>
                    <a:pt x="1114" y="2791"/>
                  </a:lnTo>
                  <a:lnTo>
                    <a:pt x="1108" y="2784"/>
                  </a:lnTo>
                  <a:lnTo>
                    <a:pt x="1104" y="2772"/>
                  </a:lnTo>
                  <a:lnTo>
                    <a:pt x="1100" y="2746"/>
                  </a:lnTo>
                  <a:lnTo>
                    <a:pt x="1098" y="2738"/>
                  </a:lnTo>
                  <a:lnTo>
                    <a:pt x="1095" y="2734"/>
                  </a:lnTo>
                  <a:lnTo>
                    <a:pt x="1094" y="2734"/>
                  </a:lnTo>
                  <a:lnTo>
                    <a:pt x="1092" y="2735"/>
                  </a:lnTo>
                  <a:lnTo>
                    <a:pt x="1089" y="2735"/>
                  </a:lnTo>
                  <a:lnTo>
                    <a:pt x="1085" y="2737"/>
                  </a:lnTo>
                  <a:lnTo>
                    <a:pt x="1082" y="2737"/>
                  </a:lnTo>
                  <a:lnTo>
                    <a:pt x="1078" y="2736"/>
                  </a:lnTo>
                  <a:lnTo>
                    <a:pt x="1071" y="2732"/>
                  </a:lnTo>
                  <a:lnTo>
                    <a:pt x="1063" y="2728"/>
                  </a:lnTo>
                  <a:lnTo>
                    <a:pt x="1053" y="2722"/>
                  </a:lnTo>
                  <a:lnTo>
                    <a:pt x="1047" y="2717"/>
                  </a:lnTo>
                  <a:lnTo>
                    <a:pt x="1042" y="2713"/>
                  </a:lnTo>
                  <a:lnTo>
                    <a:pt x="1040" y="2708"/>
                  </a:lnTo>
                  <a:lnTo>
                    <a:pt x="1038" y="2697"/>
                  </a:lnTo>
                  <a:lnTo>
                    <a:pt x="1037" y="2685"/>
                  </a:lnTo>
                  <a:lnTo>
                    <a:pt x="1036" y="2670"/>
                  </a:lnTo>
                  <a:lnTo>
                    <a:pt x="1036" y="2652"/>
                  </a:lnTo>
                  <a:lnTo>
                    <a:pt x="1035" y="2636"/>
                  </a:lnTo>
                  <a:lnTo>
                    <a:pt x="1035" y="2621"/>
                  </a:lnTo>
                  <a:lnTo>
                    <a:pt x="1030" y="2617"/>
                  </a:lnTo>
                  <a:lnTo>
                    <a:pt x="1024" y="2615"/>
                  </a:lnTo>
                  <a:lnTo>
                    <a:pt x="1019" y="2611"/>
                  </a:lnTo>
                  <a:lnTo>
                    <a:pt x="1006" y="2600"/>
                  </a:lnTo>
                  <a:lnTo>
                    <a:pt x="994" y="2585"/>
                  </a:lnTo>
                  <a:lnTo>
                    <a:pt x="985" y="2567"/>
                  </a:lnTo>
                  <a:lnTo>
                    <a:pt x="978" y="2549"/>
                  </a:lnTo>
                  <a:lnTo>
                    <a:pt x="972" y="2530"/>
                  </a:lnTo>
                  <a:lnTo>
                    <a:pt x="968" y="2514"/>
                  </a:lnTo>
                  <a:lnTo>
                    <a:pt x="965" y="2501"/>
                  </a:lnTo>
                  <a:lnTo>
                    <a:pt x="960" y="2487"/>
                  </a:lnTo>
                  <a:lnTo>
                    <a:pt x="949" y="2474"/>
                  </a:lnTo>
                  <a:lnTo>
                    <a:pt x="936" y="2464"/>
                  </a:lnTo>
                  <a:lnTo>
                    <a:pt x="925" y="2451"/>
                  </a:lnTo>
                  <a:lnTo>
                    <a:pt x="914" y="2437"/>
                  </a:lnTo>
                  <a:lnTo>
                    <a:pt x="911" y="2427"/>
                  </a:lnTo>
                  <a:lnTo>
                    <a:pt x="907" y="2409"/>
                  </a:lnTo>
                  <a:lnTo>
                    <a:pt x="904" y="2387"/>
                  </a:lnTo>
                  <a:lnTo>
                    <a:pt x="899" y="2359"/>
                  </a:lnTo>
                  <a:lnTo>
                    <a:pt x="896" y="2328"/>
                  </a:lnTo>
                  <a:lnTo>
                    <a:pt x="891" y="2294"/>
                  </a:lnTo>
                  <a:lnTo>
                    <a:pt x="888" y="2259"/>
                  </a:lnTo>
                  <a:lnTo>
                    <a:pt x="883" y="2224"/>
                  </a:lnTo>
                  <a:lnTo>
                    <a:pt x="880" y="2190"/>
                  </a:lnTo>
                  <a:lnTo>
                    <a:pt x="876" y="2159"/>
                  </a:lnTo>
                  <a:lnTo>
                    <a:pt x="871" y="2131"/>
                  </a:lnTo>
                  <a:lnTo>
                    <a:pt x="868" y="2107"/>
                  </a:lnTo>
                  <a:lnTo>
                    <a:pt x="863" y="2079"/>
                  </a:lnTo>
                  <a:lnTo>
                    <a:pt x="856" y="2046"/>
                  </a:lnTo>
                  <a:lnTo>
                    <a:pt x="849" y="2011"/>
                  </a:lnTo>
                  <a:lnTo>
                    <a:pt x="843" y="1975"/>
                  </a:lnTo>
                  <a:lnTo>
                    <a:pt x="836" y="1938"/>
                  </a:lnTo>
                  <a:lnTo>
                    <a:pt x="827" y="1902"/>
                  </a:lnTo>
                  <a:lnTo>
                    <a:pt x="820" y="1867"/>
                  </a:lnTo>
                  <a:lnTo>
                    <a:pt x="814" y="1837"/>
                  </a:lnTo>
                  <a:lnTo>
                    <a:pt x="807" y="1811"/>
                  </a:lnTo>
                  <a:lnTo>
                    <a:pt x="802" y="1791"/>
                  </a:lnTo>
                  <a:lnTo>
                    <a:pt x="795" y="1768"/>
                  </a:lnTo>
                  <a:lnTo>
                    <a:pt x="788" y="1743"/>
                  </a:lnTo>
                  <a:lnTo>
                    <a:pt x="760" y="1662"/>
                  </a:lnTo>
                  <a:lnTo>
                    <a:pt x="751" y="1639"/>
                  </a:lnTo>
                  <a:lnTo>
                    <a:pt x="742" y="1619"/>
                  </a:lnTo>
                  <a:lnTo>
                    <a:pt x="732" y="1605"/>
                  </a:lnTo>
                  <a:lnTo>
                    <a:pt x="725" y="1593"/>
                  </a:lnTo>
                  <a:lnTo>
                    <a:pt x="717" y="1575"/>
                  </a:lnTo>
                  <a:lnTo>
                    <a:pt x="708" y="1553"/>
                  </a:lnTo>
                  <a:lnTo>
                    <a:pt x="698" y="1527"/>
                  </a:lnTo>
                  <a:lnTo>
                    <a:pt x="688" y="1501"/>
                  </a:lnTo>
                  <a:lnTo>
                    <a:pt x="678" y="1474"/>
                  </a:lnTo>
                  <a:lnTo>
                    <a:pt x="669" y="1448"/>
                  </a:lnTo>
                  <a:lnTo>
                    <a:pt x="661" y="1424"/>
                  </a:lnTo>
                  <a:lnTo>
                    <a:pt x="655" y="1404"/>
                  </a:lnTo>
                  <a:lnTo>
                    <a:pt x="650" y="1389"/>
                  </a:lnTo>
                  <a:lnTo>
                    <a:pt x="647" y="1379"/>
                  </a:lnTo>
                  <a:lnTo>
                    <a:pt x="644" y="1375"/>
                  </a:lnTo>
                  <a:lnTo>
                    <a:pt x="642" y="1377"/>
                  </a:lnTo>
                  <a:lnTo>
                    <a:pt x="640" y="1384"/>
                  </a:lnTo>
                  <a:lnTo>
                    <a:pt x="638" y="1396"/>
                  </a:lnTo>
                  <a:lnTo>
                    <a:pt x="636" y="1411"/>
                  </a:lnTo>
                  <a:lnTo>
                    <a:pt x="633" y="1427"/>
                  </a:lnTo>
                  <a:lnTo>
                    <a:pt x="629" y="1446"/>
                  </a:lnTo>
                  <a:lnTo>
                    <a:pt x="625" y="1465"/>
                  </a:lnTo>
                  <a:lnTo>
                    <a:pt x="616" y="1488"/>
                  </a:lnTo>
                  <a:lnTo>
                    <a:pt x="607" y="1517"/>
                  </a:lnTo>
                  <a:lnTo>
                    <a:pt x="597" y="1550"/>
                  </a:lnTo>
                  <a:lnTo>
                    <a:pt x="585" y="1584"/>
                  </a:lnTo>
                  <a:lnTo>
                    <a:pt x="572" y="1619"/>
                  </a:lnTo>
                  <a:lnTo>
                    <a:pt x="561" y="1654"/>
                  </a:lnTo>
                  <a:lnTo>
                    <a:pt x="548" y="1686"/>
                  </a:lnTo>
                  <a:lnTo>
                    <a:pt x="538" y="1712"/>
                  </a:lnTo>
                  <a:lnTo>
                    <a:pt x="526" y="1743"/>
                  </a:lnTo>
                  <a:lnTo>
                    <a:pt x="516" y="1774"/>
                  </a:lnTo>
                  <a:lnTo>
                    <a:pt x="507" y="1807"/>
                  </a:lnTo>
                  <a:lnTo>
                    <a:pt x="499" y="1838"/>
                  </a:lnTo>
                  <a:lnTo>
                    <a:pt x="492" y="1867"/>
                  </a:lnTo>
                  <a:lnTo>
                    <a:pt x="485" y="1892"/>
                  </a:lnTo>
                  <a:lnTo>
                    <a:pt x="479" y="1911"/>
                  </a:lnTo>
                  <a:lnTo>
                    <a:pt x="474" y="1923"/>
                  </a:lnTo>
                  <a:lnTo>
                    <a:pt x="469" y="1942"/>
                  </a:lnTo>
                  <a:lnTo>
                    <a:pt x="463" y="1964"/>
                  </a:lnTo>
                  <a:lnTo>
                    <a:pt x="458" y="1990"/>
                  </a:lnTo>
                  <a:lnTo>
                    <a:pt x="451" y="2019"/>
                  </a:lnTo>
                  <a:lnTo>
                    <a:pt x="444" y="2051"/>
                  </a:lnTo>
                  <a:lnTo>
                    <a:pt x="437" y="2083"/>
                  </a:lnTo>
                  <a:lnTo>
                    <a:pt x="431" y="2116"/>
                  </a:lnTo>
                  <a:lnTo>
                    <a:pt x="424" y="2146"/>
                  </a:lnTo>
                  <a:lnTo>
                    <a:pt x="418" y="2175"/>
                  </a:lnTo>
                  <a:lnTo>
                    <a:pt x="414" y="2201"/>
                  </a:lnTo>
                  <a:lnTo>
                    <a:pt x="410" y="2222"/>
                  </a:lnTo>
                  <a:lnTo>
                    <a:pt x="407" y="2238"/>
                  </a:lnTo>
                  <a:lnTo>
                    <a:pt x="402" y="2265"/>
                  </a:lnTo>
                  <a:lnTo>
                    <a:pt x="390" y="2328"/>
                  </a:lnTo>
                  <a:lnTo>
                    <a:pt x="383" y="2358"/>
                  </a:lnTo>
                  <a:lnTo>
                    <a:pt x="377" y="2386"/>
                  </a:lnTo>
                  <a:lnTo>
                    <a:pt x="368" y="2408"/>
                  </a:lnTo>
                  <a:lnTo>
                    <a:pt x="361" y="2423"/>
                  </a:lnTo>
                  <a:lnTo>
                    <a:pt x="353" y="2438"/>
                  </a:lnTo>
                  <a:lnTo>
                    <a:pt x="349" y="2452"/>
                  </a:lnTo>
                  <a:lnTo>
                    <a:pt x="346" y="2467"/>
                  </a:lnTo>
                  <a:lnTo>
                    <a:pt x="346" y="2531"/>
                  </a:lnTo>
                  <a:lnTo>
                    <a:pt x="345" y="2557"/>
                  </a:lnTo>
                  <a:lnTo>
                    <a:pt x="341" y="2579"/>
                  </a:lnTo>
                  <a:lnTo>
                    <a:pt x="332" y="2599"/>
                  </a:lnTo>
                  <a:lnTo>
                    <a:pt x="326" y="2608"/>
                  </a:lnTo>
                  <a:lnTo>
                    <a:pt x="315" y="2617"/>
                  </a:lnTo>
                  <a:lnTo>
                    <a:pt x="302" y="2629"/>
                  </a:lnTo>
                  <a:lnTo>
                    <a:pt x="287" y="2639"/>
                  </a:lnTo>
                  <a:lnTo>
                    <a:pt x="286" y="2654"/>
                  </a:lnTo>
                  <a:lnTo>
                    <a:pt x="285" y="2671"/>
                  </a:lnTo>
                  <a:lnTo>
                    <a:pt x="284" y="2688"/>
                  </a:lnTo>
                  <a:lnTo>
                    <a:pt x="283" y="2702"/>
                  </a:lnTo>
                  <a:lnTo>
                    <a:pt x="283" y="2714"/>
                  </a:lnTo>
                  <a:lnTo>
                    <a:pt x="281" y="2720"/>
                  </a:lnTo>
                  <a:lnTo>
                    <a:pt x="278" y="2724"/>
                  </a:lnTo>
                  <a:lnTo>
                    <a:pt x="269" y="2730"/>
                  </a:lnTo>
                  <a:lnTo>
                    <a:pt x="258" y="2736"/>
                  </a:lnTo>
                  <a:lnTo>
                    <a:pt x="248" y="2739"/>
                  </a:lnTo>
                  <a:lnTo>
                    <a:pt x="234" y="2742"/>
                  </a:lnTo>
                  <a:lnTo>
                    <a:pt x="222" y="2743"/>
                  </a:lnTo>
                  <a:lnTo>
                    <a:pt x="214" y="2745"/>
                  </a:lnTo>
                  <a:lnTo>
                    <a:pt x="211" y="2748"/>
                  </a:lnTo>
                  <a:lnTo>
                    <a:pt x="210" y="2753"/>
                  </a:lnTo>
                  <a:lnTo>
                    <a:pt x="208" y="2760"/>
                  </a:lnTo>
                  <a:lnTo>
                    <a:pt x="208" y="2768"/>
                  </a:lnTo>
                  <a:lnTo>
                    <a:pt x="206" y="2778"/>
                  </a:lnTo>
                  <a:lnTo>
                    <a:pt x="203" y="2785"/>
                  </a:lnTo>
                  <a:lnTo>
                    <a:pt x="193" y="2793"/>
                  </a:lnTo>
                  <a:lnTo>
                    <a:pt x="183" y="2802"/>
                  </a:lnTo>
                  <a:lnTo>
                    <a:pt x="169" y="2810"/>
                  </a:lnTo>
                  <a:lnTo>
                    <a:pt x="154" y="2820"/>
                  </a:lnTo>
                  <a:lnTo>
                    <a:pt x="140" y="2827"/>
                  </a:lnTo>
                  <a:lnTo>
                    <a:pt x="127" y="2832"/>
                  </a:lnTo>
                  <a:lnTo>
                    <a:pt x="109" y="2837"/>
                  </a:lnTo>
                  <a:lnTo>
                    <a:pt x="88" y="2838"/>
                  </a:lnTo>
                  <a:lnTo>
                    <a:pt x="67" y="2838"/>
                  </a:lnTo>
                  <a:lnTo>
                    <a:pt x="47" y="2837"/>
                  </a:lnTo>
                  <a:lnTo>
                    <a:pt x="29" y="2837"/>
                  </a:lnTo>
                  <a:lnTo>
                    <a:pt x="23" y="2836"/>
                  </a:lnTo>
                  <a:lnTo>
                    <a:pt x="15" y="2835"/>
                  </a:lnTo>
                  <a:lnTo>
                    <a:pt x="6" y="2832"/>
                  </a:lnTo>
                  <a:lnTo>
                    <a:pt x="1" y="2829"/>
                  </a:lnTo>
                  <a:lnTo>
                    <a:pt x="0" y="2823"/>
                  </a:lnTo>
                  <a:lnTo>
                    <a:pt x="0" y="2815"/>
                  </a:lnTo>
                  <a:lnTo>
                    <a:pt x="2" y="2808"/>
                  </a:lnTo>
                  <a:lnTo>
                    <a:pt x="6" y="2800"/>
                  </a:lnTo>
                  <a:lnTo>
                    <a:pt x="8" y="2794"/>
                  </a:lnTo>
                  <a:lnTo>
                    <a:pt x="11" y="2786"/>
                  </a:lnTo>
                  <a:lnTo>
                    <a:pt x="16" y="2772"/>
                  </a:lnTo>
                  <a:lnTo>
                    <a:pt x="21" y="2757"/>
                  </a:lnTo>
                  <a:lnTo>
                    <a:pt x="28" y="2742"/>
                  </a:lnTo>
                  <a:lnTo>
                    <a:pt x="36" y="2729"/>
                  </a:lnTo>
                  <a:lnTo>
                    <a:pt x="42" y="2722"/>
                  </a:lnTo>
                  <a:lnTo>
                    <a:pt x="48" y="2710"/>
                  </a:lnTo>
                  <a:lnTo>
                    <a:pt x="58" y="2695"/>
                  </a:lnTo>
                  <a:lnTo>
                    <a:pt x="68" y="2680"/>
                  </a:lnTo>
                  <a:lnTo>
                    <a:pt x="79" y="2663"/>
                  </a:lnTo>
                  <a:lnTo>
                    <a:pt x="89" y="2646"/>
                  </a:lnTo>
                  <a:lnTo>
                    <a:pt x="98" y="2631"/>
                  </a:lnTo>
                  <a:lnTo>
                    <a:pt x="105" y="2620"/>
                  </a:lnTo>
                  <a:lnTo>
                    <a:pt x="102" y="2611"/>
                  </a:lnTo>
                  <a:lnTo>
                    <a:pt x="102" y="2601"/>
                  </a:lnTo>
                  <a:lnTo>
                    <a:pt x="104" y="2589"/>
                  </a:lnTo>
                  <a:lnTo>
                    <a:pt x="113" y="2564"/>
                  </a:lnTo>
                  <a:lnTo>
                    <a:pt x="117" y="2551"/>
                  </a:lnTo>
                  <a:lnTo>
                    <a:pt x="118" y="2542"/>
                  </a:lnTo>
                  <a:lnTo>
                    <a:pt x="115" y="2535"/>
                  </a:lnTo>
                  <a:lnTo>
                    <a:pt x="106" y="2528"/>
                  </a:lnTo>
                  <a:lnTo>
                    <a:pt x="95" y="2518"/>
                  </a:lnTo>
                  <a:lnTo>
                    <a:pt x="89" y="2509"/>
                  </a:lnTo>
                  <a:lnTo>
                    <a:pt x="86" y="2495"/>
                  </a:lnTo>
                  <a:lnTo>
                    <a:pt x="86" y="2477"/>
                  </a:lnTo>
                  <a:lnTo>
                    <a:pt x="88" y="2456"/>
                  </a:lnTo>
                  <a:lnTo>
                    <a:pt x="91" y="2431"/>
                  </a:lnTo>
                  <a:lnTo>
                    <a:pt x="96" y="2404"/>
                  </a:lnTo>
                  <a:lnTo>
                    <a:pt x="102" y="2378"/>
                  </a:lnTo>
                  <a:lnTo>
                    <a:pt x="106" y="2349"/>
                  </a:lnTo>
                  <a:lnTo>
                    <a:pt x="117" y="2294"/>
                  </a:lnTo>
                  <a:lnTo>
                    <a:pt x="130" y="2243"/>
                  </a:lnTo>
                  <a:lnTo>
                    <a:pt x="144" y="2193"/>
                  </a:lnTo>
                  <a:lnTo>
                    <a:pt x="157" y="2142"/>
                  </a:lnTo>
                  <a:lnTo>
                    <a:pt x="163" y="2118"/>
                  </a:lnTo>
                  <a:lnTo>
                    <a:pt x="170" y="2093"/>
                  </a:lnTo>
                  <a:lnTo>
                    <a:pt x="178" y="2066"/>
                  </a:lnTo>
                  <a:lnTo>
                    <a:pt x="185" y="2038"/>
                  </a:lnTo>
                  <a:lnTo>
                    <a:pt x="199" y="1985"/>
                  </a:lnTo>
                  <a:lnTo>
                    <a:pt x="205" y="1961"/>
                  </a:lnTo>
                  <a:lnTo>
                    <a:pt x="211" y="1940"/>
                  </a:lnTo>
                  <a:lnTo>
                    <a:pt x="215" y="1924"/>
                  </a:lnTo>
                  <a:lnTo>
                    <a:pt x="218" y="1912"/>
                  </a:lnTo>
                  <a:lnTo>
                    <a:pt x="220" y="1898"/>
                  </a:lnTo>
                  <a:lnTo>
                    <a:pt x="220" y="1883"/>
                  </a:lnTo>
                  <a:lnTo>
                    <a:pt x="218" y="1867"/>
                  </a:lnTo>
                  <a:lnTo>
                    <a:pt x="217" y="1850"/>
                  </a:lnTo>
                  <a:lnTo>
                    <a:pt x="219" y="1830"/>
                  </a:lnTo>
                  <a:lnTo>
                    <a:pt x="223" y="1809"/>
                  </a:lnTo>
                  <a:lnTo>
                    <a:pt x="229" y="1786"/>
                  </a:lnTo>
                  <a:lnTo>
                    <a:pt x="232" y="1759"/>
                  </a:lnTo>
                  <a:lnTo>
                    <a:pt x="232" y="1731"/>
                  </a:lnTo>
                  <a:lnTo>
                    <a:pt x="230" y="1703"/>
                  </a:lnTo>
                  <a:lnTo>
                    <a:pt x="228" y="1678"/>
                  </a:lnTo>
                  <a:lnTo>
                    <a:pt x="225" y="1654"/>
                  </a:lnTo>
                  <a:lnTo>
                    <a:pt x="223" y="1639"/>
                  </a:lnTo>
                  <a:lnTo>
                    <a:pt x="225" y="1619"/>
                  </a:lnTo>
                  <a:lnTo>
                    <a:pt x="226" y="1596"/>
                  </a:lnTo>
                  <a:lnTo>
                    <a:pt x="229" y="1572"/>
                  </a:lnTo>
                  <a:lnTo>
                    <a:pt x="234" y="1547"/>
                  </a:lnTo>
                  <a:lnTo>
                    <a:pt x="239" y="1522"/>
                  </a:lnTo>
                  <a:lnTo>
                    <a:pt x="242" y="1498"/>
                  </a:lnTo>
                  <a:lnTo>
                    <a:pt x="247" y="1479"/>
                  </a:lnTo>
                  <a:lnTo>
                    <a:pt x="249" y="1462"/>
                  </a:lnTo>
                  <a:lnTo>
                    <a:pt x="250" y="1451"/>
                  </a:lnTo>
                  <a:lnTo>
                    <a:pt x="250" y="1430"/>
                  </a:lnTo>
                  <a:lnTo>
                    <a:pt x="248" y="1405"/>
                  </a:lnTo>
                  <a:lnTo>
                    <a:pt x="247" y="1377"/>
                  </a:lnTo>
                  <a:lnTo>
                    <a:pt x="248" y="1347"/>
                  </a:lnTo>
                  <a:lnTo>
                    <a:pt x="252" y="1318"/>
                  </a:lnTo>
                  <a:lnTo>
                    <a:pt x="257" y="1295"/>
                  </a:lnTo>
                  <a:lnTo>
                    <a:pt x="259" y="1269"/>
                  </a:lnTo>
                  <a:lnTo>
                    <a:pt x="261" y="1240"/>
                  </a:lnTo>
                  <a:lnTo>
                    <a:pt x="235" y="1231"/>
                  </a:lnTo>
                  <a:lnTo>
                    <a:pt x="211" y="1223"/>
                  </a:lnTo>
                  <a:lnTo>
                    <a:pt x="190" y="1215"/>
                  </a:lnTo>
                  <a:lnTo>
                    <a:pt x="170" y="1208"/>
                  </a:lnTo>
                  <a:lnTo>
                    <a:pt x="156" y="1203"/>
                  </a:lnTo>
                  <a:lnTo>
                    <a:pt x="146" y="1198"/>
                  </a:lnTo>
                  <a:lnTo>
                    <a:pt x="141" y="1197"/>
                  </a:lnTo>
                  <a:lnTo>
                    <a:pt x="140" y="1194"/>
                  </a:lnTo>
                  <a:lnTo>
                    <a:pt x="141" y="1186"/>
                  </a:lnTo>
                  <a:lnTo>
                    <a:pt x="145" y="1174"/>
                  </a:lnTo>
                  <a:lnTo>
                    <a:pt x="150" y="1160"/>
                  </a:lnTo>
                  <a:lnTo>
                    <a:pt x="168" y="1111"/>
                  </a:lnTo>
                  <a:lnTo>
                    <a:pt x="172" y="1096"/>
                  </a:lnTo>
                  <a:lnTo>
                    <a:pt x="176" y="1083"/>
                  </a:lnTo>
                  <a:lnTo>
                    <a:pt x="178" y="1072"/>
                  </a:lnTo>
                  <a:lnTo>
                    <a:pt x="183" y="1055"/>
                  </a:lnTo>
                  <a:lnTo>
                    <a:pt x="190" y="1036"/>
                  </a:lnTo>
                  <a:lnTo>
                    <a:pt x="197" y="1013"/>
                  </a:lnTo>
                  <a:lnTo>
                    <a:pt x="205" y="989"/>
                  </a:lnTo>
                  <a:lnTo>
                    <a:pt x="213" y="966"/>
                  </a:lnTo>
                  <a:lnTo>
                    <a:pt x="221" y="944"/>
                  </a:lnTo>
                  <a:lnTo>
                    <a:pt x="228" y="923"/>
                  </a:lnTo>
                  <a:lnTo>
                    <a:pt x="235" y="905"/>
                  </a:lnTo>
                  <a:lnTo>
                    <a:pt x="240" y="892"/>
                  </a:lnTo>
                  <a:lnTo>
                    <a:pt x="243" y="884"/>
                  </a:lnTo>
                  <a:lnTo>
                    <a:pt x="246" y="875"/>
                  </a:lnTo>
                  <a:lnTo>
                    <a:pt x="247" y="869"/>
                  </a:lnTo>
                  <a:lnTo>
                    <a:pt x="247" y="866"/>
                  </a:lnTo>
                  <a:lnTo>
                    <a:pt x="244" y="865"/>
                  </a:lnTo>
                  <a:lnTo>
                    <a:pt x="243" y="863"/>
                  </a:lnTo>
                  <a:lnTo>
                    <a:pt x="243" y="860"/>
                  </a:lnTo>
                  <a:lnTo>
                    <a:pt x="249" y="842"/>
                  </a:lnTo>
                  <a:lnTo>
                    <a:pt x="254" y="830"/>
                  </a:lnTo>
                  <a:lnTo>
                    <a:pt x="259" y="816"/>
                  </a:lnTo>
                  <a:lnTo>
                    <a:pt x="266" y="803"/>
                  </a:lnTo>
                  <a:lnTo>
                    <a:pt x="271" y="791"/>
                  </a:lnTo>
                  <a:lnTo>
                    <a:pt x="278" y="776"/>
                  </a:lnTo>
                  <a:lnTo>
                    <a:pt x="285" y="759"/>
                  </a:lnTo>
                  <a:lnTo>
                    <a:pt x="301" y="719"/>
                  </a:lnTo>
                  <a:lnTo>
                    <a:pt x="308" y="699"/>
                  </a:lnTo>
                  <a:lnTo>
                    <a:pt x="315" y="682"/>
                  </a:lnTo>
                  <a:lnTo>
                    <a:pt x="321" y="668"/>
                  </a:lnTo>
                  <a:lnTo>
                    <a:pt x="324" y="659"/>
                  </a:lnTo>
                  <a:lnTo>
                    <a:pt x="328" y="648"/>
                  </a:lnTo>
                  <a:lnTo>
                    <a:pt x="328" y="641"/>
                  </a:lnTo>
                  <a:lnTo>
                    <a:pt x="326" y="638"/>
                  </a:lnTo>
                  <a:lnTo>
                    <a:pt x="323" y="637"/>
                  </a:lnTo>
                  <a:lnTo>
                    <a:pt x="320" y="635"/>
                  </a:lnTo>
                  <a:lnTo>
                    <a:pt x="314" y="634"/>
                  </a:lnTo>
                  <a:lnTo>
                    <a:pt x="305" y="632"/>
                  </a:lnTo>
                  <a:lnTo>
                    <a:pt x="297" y="627"/>
                  </a:lnTo>
                  <a:lnTo>
                    <a:pt x="284" y="619"/>
                  </a:lnTo>
                  <a:lnTo>
                    <a:pt x="270" y="615"/>
                  </a:lnTo>
                  <a:lnTo>
                    <a:pt x="265" y="610"/>
                  </a:lnTo>
                  <a:lnTo>
                    <a:pt x="258" y="599"/>
                  </a:lnTo>
                  <a:lnTo>
                    <a:pt x="241" y="558"/>
                  </a:lnTo>
                  <a:lnTo>
                    <a:pt x="236" y="547"/>
                  </a:lnTo>
                  <a:lnTo>
                    <a:pt x="233" y="535"/>
                  </a:lnTo>
                  <a:lnTo>
                    <a:pt x="232" y="521"/>
                  </a:lnTo>
                  <a:lnTo>
                    <a:pt x="230" y="505"/>
                  </a:lnTo>
                  <a:lnTo>
                    <a:pt x="229" y="490"/>
                  </a:lnTo>
                  <a:lnTo>
                    <a:pt x="228" y="477"/>
                  </a:lnTo>
                  <a:lnTo>
                    <a:pt x="227" y="470"/>
                  </a:lnTo>
                  <a:lnTo>
                    <a:pt x="226" y="462"/>
                  </a:lnTo>
                  <a:lnTo>
                    <a:pt x="223" y="451"/>
                  </a:lnTo>
                  <a:lnTo>
                    <a:pt x="222" y="437"/>
                  </a:lnTo>
                  <a:lnTo>
                    <a:pt x="222" y="425"/>
                  </a:lnTo>
                  <a:lnTo>
                    <a:pt x="225" y="417"/>
                  </a:lnTo>
                  <a:lnTo>
                    <a:pt x="227" y="411"/>
                  </a:lnTo>
                  <a:lnTo>
                    <a:pt x="228" y="401"/>
                  </a:lnTo>
                  <a:lnTo>
                    <a:pt x="229" y="388"/>
                  </a:lnTo>
                  <a:lnTo>
                    <a:pt x="229" y="374"/>
                  </a:lnTo>
                  <a:lnTo>
                    <a:pt x="228" y="362"/>
                  </a:lnTo>
                  <a:lnTo>
                    <a:pt x="223" y="344"/>
                  </a:lnTo>
                  <a:lnTo>
                    <a:pt x="226" y="333"/>
                  </a:lnTo>
                  <a:lnTo>
                    <a:pt x="230" y="323"/>
                  </a:lnTo>
                  <a:lnTo>
                    <a:pt x="236" y="313"/>
                  </a:lnTo>
                  <a:lnTo>
                    <a:pt x="242" y="309"/>
                  </a:lnTo>
                  <a:lnTo>
                    <a:pt x="247" y="303"/>
                  </a:lnTo>
                  <a:lnTo>
                    <a:pt x="249" y="295"/>
                  </a:lnTo>
                  <a:lnTo>
                    <a:pt x="249" y="281"/>
                  </a:lnTo>
                  <a:lnTo>
                    <a:pt x="251" y="260"/>
                  </a:lnTo>
                  <a:lnTo>
                    <a:pt x="254" y="249"/>
                  </a:lnTo>
                  <a:lnTo>
                    <a:pt x="256" y="244"/>
                  </a:lnTo>
                  <a:lnTo>
                    <a:pt x="257" y="238"/>
                  </a:lnTo>
                  <a:lnTo>
                    <a:pt x="256" y="226"/>
                  </a:lnTo>
                  <a:lnTo>
                    <a:pt x="255" y="212"/>
                  </a:lnTo>
                  <a:lnTo>
                    <a:pt x="255" y="180"/>
                  </a:lnTo>
                  <a:lnTo>
                    <a:pt x="257" y="159"/>
                  </a:lnTo>
                  <a:lnTo>
                    <a:pt x="264" y="137"/>
                  </a:lnTo>
                  <a:lnTo>
                    <a:pt x="273" y="118"/>
                  </a:lnTo>
                  <a:lnTo>
                    <a:pt x="284" y="104"/>
                  </a:lnTo>
                  <a:lnTo>
                    <a:pt x="294" y="97"/>
                  </a:lnTo>
                  <a:lnTo>
                    <a:pt x="309" y="91"/>
                  </a:lnTo>
                  <a:lnTo>
                    <a:pt x="329" y="86"/>
                  </a:lnTo>
                  <a:lnTo>
                    <a:pt x="349" y="84"/>
                  </a:lnTo>
                  <a:lnTo>
                    <a:pt x="367" y="82"/>
                  </a:lnTo>
                  <a:lnTo>
                    <a:pt x="400" y="80"/>
                  </a:lnTo>
                  <a:lnTo>
                    <a:pt x="419" y="77"/>
                  </a:lnTo>
                  <a:lnTo>
                    <a:pt x="440" y="75"/>
                  </a:lnTo>
                  <a:lnTo>
                    <a:pt x="460" y="73"/>
                  </a:lnTo>
                  <a:lnTo>
                    <a:pt x="479" y="71"/>
                  </a:lnTo>
                  <a:lnTo>
                    <a:pt x="492" y="70"/>
                  </a:lnTo>
                  <a:lnTo>
                    <a:pt x="504" y="68"/>
                  </a:lnTo>
                  <a:lnTo>
                    <a:pt x="513" y="61"/>
                  </a:lnTo>
                  <a:lnTo>
                    <a:pt x="523" y="53"/>
                  </a:lnTo>
                  <a:lnTo>
                    <a:pt x="528" y="45"/>
                  </a:lnTo>
                  <a:lnTo>
                    <a:pt x="533" y="38"/>
                  </a:lnTo>
                  <a:lnTo>
                    <a:pt x="534" y="35"/>
                  </a:lnTo>
                  <a:lnTo>
                    <a:pt x="538" y="30"/>
                  </a:lnTo>
                  <a:lnTo>
                    <a:pt x="542" y="20"/>
                  </a:lnTo>
                  <a:lnTo>
                    <a:pt x="546" y="12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60" name="Group 15">
            <a:extLst>
              <a:ext uri="{FF2B5EF4-FFF2-40B4-BE49-F238E27FC236}">
                <a16:creationId xmlns:a16="http://schemas.microsoft.com/office/drawing/2014/main" id="{394AA54B-418B-43C4-990A-9DA44A14464E}"/>
              </a:ext>
            </a:extLst>
          </p:cNvPr>
          <p:cNvGrpSpPr/>
          <p:nvPr/>
        </p:nvGrpSpPr>
        <p:grpSpPr>
          <a:xfrm>
            <a:off x="3312633" y="2936958"/>
            <a:ext cx="765514" cy="2816724"/>
            <a:chOff x="1536700" y="927100"/>
            <a:chExt cx="939800" cy="3419475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B4A37F6-06E1-44A9-B8CA-D64BB49A7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063" y="927100"/>
              <a:ext cx="322263" cy="546100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39" y="5"/>
                </a:cxn>
                <a:cxn ang="0">
                  <a:pos x="169" y="21"/>
                </a:cxn>
                <a:cxn ang="0">
                  <a:pos x="189" y="49"/>
                </a:cxn>
                <a:cxn ang="0">
                  <a:pos x="198" y="82"/>
                </a:cxn>
                <a:cxn ang="0">
                  <a:pos x="198" y="116"/>
                </a:cxn>
                <a:cxn ang="0">
                  <a:pos x="194" y="141"/>
                </a:cxn>
                <a:cxn ang="0">
                  <a:pos x="197" y="139"/>
                </a:cxn>
                <a:cxn ang="0">
                  <a:pos x="202" y="141"/>
                </a:cxn>
                <a:cxn ang="0">
                  <a:pos x="203" y="151"/>
                </a:cxn>
                <a:cxn ang="0">
                  <a:pos x="202" y="156"/>
                </a:cxn>
                <a:cxn ang="0">
                  <a:pos x="198" y="174"/>
                </a:cxn>
                <a:cxn ang="0">
                  <a:pos x="196" y="191"/>
                </a:cxn>
                <a:cxn ang="0">
                  <a:pos x="193" y="206"/>
                </a:cxn>
                <a:cxn ang="0">
                  <a:pos x="188" y="212"/>
                </a:cxn>
                <a:cxn ang="0">
                  <a:pos x="183" y="210"/>
                </a:cxn>
                <a:cxn ang="0">
                  <a:pos x="181" y="210"/>
                </a:cxn>
                <a:cxn ang="0">
                  <a:pos x="179" y="222"/>
                </a:cxn>
                <a:cxn ang="0">
                  <a:pos x="176" y="232"/>
                </a:cxn>
                <a:cxn ang="0">
                  <a:pos x="164" y="256"/>
                </a:cxn>
                <a:cxn ang="0">
                  <a:pos x="159" y="271"/>
                </a:cxn>
                <a:cxn ang="0">
                  <a:pos x="160" y="284"/>
                </a:cxn>
                <a:cxn ang="0">
                  <a:pos x="168" y="312"/>
                </a:cxn>
                <a:cxn ang="0">
                  <a:pos x="162" y="316"/>
                </a:cxn>
                <a:cxn ang="0">
                  <a:pos x="146" y="329"/>
                </a:cxn>
                <a:cxn ang="0">
                  <a:pos x="142" y="334"/>
                </a:cxn>
                <a:cxn ang="0">
                  <a:pos x="123" y="338"/>
                </a:cxn>
                <a:cxn ang="0">
                  <a:pos x="106" y="343"/>
                </a:cxn>
                <a:cxn ang="0">
                  <a:pos x="100" y="343"/>
                </a:cxn>
                <a:cxn ang="0">
                  <a:pos x="81" y="338"/>
                </a:cxn>
                <a:cxn ang="0">
                  <a:pos x="60" y="332"/>
                </a:cxn>
                <a:cxn ang="0">
                  <a:pos x="48" y="329"/>
                </a:cxn>
                <a:cxn ang="0">
                  <a:pos x="40" y="323"/>
                </a:cxn>
                <a:cxn ang="0">
                  <a:pos x="26" y="313"/>
                </a:cxn>
                <a:cxn ang="0">
                  <a:pos x="18" y="307"/>
                </a:cxn>
                <a:cxn ang="0">
                  <a:pos x="20" y="300"/>
                </a:cxn>
                <a:cxn ang="0">
                  <a:pos x="23" y="287"/>
                </a:cxn>
                <a:cxn ang="0">
                  <a:pos x="25" y="280"/>
                </a:cxn>
                <a:cxn ang="0">
                  <a:pos x="26" y="262"/>
                </a:cxn>
                <a:cxn ang="0">
                  <a:pos x="27" y="249"/>
                </a:cxn>
                <a:cxn ang="0">
                  <a:pos x="19" y="222"/>
                </a:cxn>
                <a:cxn ang="0">
                  <a:pos x="15" y="209"/>
                </a:cxn>
                <a:cxn ang="0">
                  <a:pos x="7" y="203"/>
                </a:cxn>
                <a:cxn ang="0">
                  <a:pos x="2" y="191"/>
                </a:cxn>
                <a:cxn ang="0">
                  <a:pos x="0" y="150"/>
                </a:cxn>
                <a:cxn ang="0">
                  <a:pos x="2" y="136"/>
                </a:cxn>
                <a:cxn ang="0">
                  <a:pos x="6" y="134"/>
                </a:cxn>
                <a:cxn ang="0">
                  <a:pos x="12" y="128"/>
                </a:cxn>
                <a:cxn ang="0">
                  <a:pos x="13" y="99"/>
                </a:cxn>
                <a:cxn ang="0">
                  <a:pos x="16" y="71"/>
                </a:cxn>
                <a:cxn ang="0">
                  <a:pos x="28" y="39"/>
                </a:cxn>
                <a:cxn ang="0">
                  <a:pos x="47" y="15"/>
                </a:cxn>
                <a:cxn ang="0">
                  <a:pos x="71" y="5"/>
                </a:cxn>
                <a:cxn ang="0">
                  <a:pos x="101" y="0"/>
                </a:cxn>
              </a:cxnLst>
              <a:rect l="0" t="0" r="r" b="b"/>
              <a:pathLst>
                <a:path w="203" h="344">
                  <a:moveTo>
                    <a:pt x="101" y="0"/>
                  </a:moveTo>
                  <a:lnTo>
                    <a:pt x="113" y="0"/>
                  </a:lnTo>
                  <a:lnTo>
                    <a:pt x="125" y="1"/>
                  </a:lnTo>
                  <a:lnTo>
                    <a:pt x="139" y="5"/>
                  </a:lnTo>
                  <a:lnTo>
                    <a:pt x="156" y="11"/>
                  </a:lnTo>
                  <a:lnTo>
                    <a:pt x="169" y="21"/>
                  </a:lnTo>
                  <a:lnTo>
                    <a:pt x="181" y="34"/>
                  </a:lnTo>
                  <a:lnTo>
                    <a:pt x="189" y="49"/>
                  </a:lnTo>
                  <a:lnTo>
                    <a:pt x="195" y="65"/>
                  </a:lnTo>
                  <a:lnTo>
                    <a:pt x="198" y="82"/>
                  </a:lnTo>
                  <a:lnTo>
                    <a:pt x="200" y="100"/>
                  </a:lnTo>
                  <a:lnTo>
                    <a:pt x="198" y="116"/>
                  </a:lnTo>
                  <a:lnTo>
                    <a:pt x="196" y="131"/>
                  </a:lnTo>
                  <a:lnTo>
                    <a:pt x="194" y="141"/>
                  </a:lnTo>
                  <a:lnTo>
                    <a:pt x="196" y="141"/>
                  </a:lnTo>
                  <a:lnTo>
                    <a:pt x="197" y="139"/>
                  </a:lnTo>
                  <a:lnTo>
                    <a:pt x="200" y="139"/>
                  </a:lnTo>
                  <a:lnTo>
                    <a:pt x="202" y="141"/>
                  </a:lnTo>
                  <a:lnTo>
                    <a:pt x="203" y="142"/>
                  </a:lnTo>
                  <a:lnTo>
                    <a:pt x="203" y="151"/>
                  </a:lnTo>
                  <a:lnTo>
                    <a:pt x="202" y="153"/>
                  </a:lnTo>
                  <a:lnTo>
                    <a:pt x="202" y="156"/>
                  </a:lnTo>
                  <a:lnTo>
                    <a:pt x="201" y="163"/>
                  </a:lnTo>
                  <a:lnTo>
                    <a:pt x="198" y="174"/>
                  </a:lnTo>
                  <a:lnTo>
                    <a:pt x="197" y="184"/>
                  </a:lnTo>
                  <a:lnTo>
                    <a:pt x="196" y="191"/>
                  </a:lnTo>
                  <a:lnTo>
                    <a:pt x="195" y="199"/>
                  </a:lnTo>
                  <a:lnTo>
                    <a:pt x="193" y="206"/>
                  </a:lnTo>
                  <a:lnTo>
                    <a:pt x="190" y="209"/>
                  </a:lnTo>
                  <a:lnTo>
                    <a:pt x="188" y="212"/>
                  </a:lnTo>
                  <a:lnTo>
                    <a:pt x="186" y="210"/>
                  </a:lnTo>
                  <a:lnTo>
                    <a:pt x="183" y="210"/>
                  </a:lnTo>
                  <a:lnTo>
                    <a:pt x="182" y="209"/>
                  </a:lnTo>
                  <a:lnTo>
                    <a:pt x="181" y="210"/>
                  </a:lnTo>
                  <a:lnTo>
                    <a:pt x="180" y="215"/>
                  </a:lnTo>
                  <a:lnTo>
                    <a:pt x="179" y="222"/>
                  </a:lnTo>
                  <a:lnTo>
                    <a:pt x="178" y="228"/>
                  </a:lnTo>
                  <a:lnTo>
                    <a:pt x="176" y="232"/>
                  </a:lnTo>
                  <a:lnTo>
                    <a:pt x="173" y="239"/>
                  </a:lnTo>
                  <a:lnTo>
                    <a:pt x="164" y="256"/>
                  </a:lnTo>
                  <a:lnTo>
                    <a:pt x="160" y="263"/>
                  </a:lnTo>
                  <a:lnTo>
                    <a:pt x="159" y="271"/>
                  </a:lnTo>
                  <a:lnTo>
                    <a:pt x="159" y="278"/>
                  </a:lnTo>
                  <a:lnTo>
                    <a:pt x="160" y="284"/>
                  </a:lnTo>
                  <a:lnTo>
                    <a:pt x="161" y="286"/>
                  </a:lnTo>
                  <a:lnTo>
                    <a:pt x="168" y="312"/>
                  </a:lnTo>
                  <a:lnTo>
                    <a:pt x="167" y="313"/>
                  </a:lnTo>
                  <a:lnTo>
                    <a:pt x="162" y="316"/>
                  </a:lnTo>
                  <a:lnTo>
                    <a:pt x="151" y="326"/>
                  </a:lnTo>
                  <a:lnTo>
                    <a:pt x="146" y="329"/>
                  </a:lnTo>
                  <a:lnTo>
                    <a:pt x="145" y="331"/>
                  </a:lnTo>
                  <a:lnTo>
                    <a:pt x="142" y="334"/>
                  </a:lnTo>
                  <a:lnTo>
                    <a:pt x="133" y="336"/>
                  </a:lnTo>
                  <a:lnTo>
                    <a:pt x="123" y="338"/>
                  </a:lnTo>
                  <a:lnTo>
                    <a:pt x="114" y="342"/>
                  </a:lnTo>
                  <a:lnTo>
                    <a:pt x="106" y="343"/>
                  </a:lnTo>
                  <a:lnTo>
                    <a:pt x="102" y="344"/>
                  </a:lnTo>
                  <a:lnTo>
                    <a:pt x="100" y="343"/>
                  </a:lnTo>
                  <a:lnTo>
                    <a:pt x="92" y="341"/>
                  </a:lnTo>
                  <a:lnTo>
                    <a:pt x="81" y="338"/>
                  </a:lnTo>
                  <a:lnTo>
                    <a:pt x="71" y="335"/>
                  </a:lnTo>
                  <a:lnTo>
                    <a:pt x="60" y="332"/>
                  </a:lnTo>
                  <a:lnTo>
                    <a:pt x="52" y="330"/>
                  </a:lnTo>
                  <a:lnTo>
                    <a:pt x="48" y="329"/>
                  </a:lnTo>
                  <a:lnTo>
                    <a:pt x="45" y="328"/>
                  </a:lnTo>
                  <a:lnTo>
                    <a:pt x="40" y="323"/>
                  </a:lnTo>
                  <a:lnTo>
                    <a:pt x="33" y="317"/>
                  </a:lnTo>
                  <a:lnTo>
                    <a:pt x="26" y="313"/>
                  </a:lnTo>
                  <a:lnTo>
                    <a:pt x="20" y="308"/>
                  </a:lnTo>
                  <a:lnTo>
                    <a:pt x="18" y="307"/>
                  </a:lnTo>
                  <a:lnTo>
                    <a:pt x="19" y="305"/>
                  </a:lnTo>
                  <a:lnTo>
                    <a:pt x="20" y="300"/>
                  </a:lnTo>
                  <a:lnTo>
                    <a:pt x="22" y="293"/>
                  </a:lnTo>
                  <a:lnTo>
                    <a:pt x="23" y="287"/>
                  </a:lnTo>
                  <a:lnTo>
                    <a:pt x="25" y="285"/>
                  </a:lnTo>
                  <a:lnTo>
                    <a:pt x="25" y="280"/>
                  </a:lnTo>
                  <a:lnTo>
                    <a:pt x="26" y="271"/>
                  </a:lnTo>
                  <a:lnTo>
                    <a:pt x="26" y="262"/>
                  </a:lnTo>
                  <a:lnTo>
                    <a:pt x="27" y="255"/>
                  </a:lnTo>
                  <a:lnTo>
                    <a:pt x="27" y="249"/>
                  </a:lnTo>
                  <a:lnTo>
                    <a:pt x="22" y="230"/>
                  </a:lnTo>
                  <a:lnTo>
                    <a:pt x="19" y="222"/>
                  </a:lnTo>
                  <a:lnTo>
                    <a:pt x="18" y="216"/>
                  </a:lnTo>
                  <a:lnTo>
                    <a:pt x="15" y="209"/>
                  </a:lnTo>
                  <a:lnTo>
                    <a:pt x="8" y="206"/>
                  </a:lnTo>
                  <a:lnTo>
                    <a:pt x="7" y="203"/>
                  </a:lnTo>
                  <a:lnTo>
                    <a:pt x="5" y="200"/>
                  </a:lnTo>
                  <a:lnTo>
                    <a:pt x="2" y="191"/>
                  </a:lnTo>
                  <a:lnTo>
                    <a:pt x="0" y="167"/>
                  </a:lnTo>
                  <a:lnTo>
                    <a:pt x="0" y="150"/>
                  </a:lnTo>
                  <a:lnTo>
                    <a:pt x="1" y="142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34"/>
                  </a:lnTo>
                  <a:lnTo>
                    <a:pt x="13" y="137"/>
                  </a:lnTo>
                  <a:lnTo>
                    <a:pt x="12" y="128"/>
                  </a:lnTo>
                  <a:lnTo>
                    <a:pt x="12" y="115"/>
                  </a:lnTo>
                  <a:lnTo>
                    <a:pt x="13" y="99"/>
                  </a:lnTo>
                  <a:lnTo>
                    <a:pt x="15" y="84"/>
                  </a:lnTo>
                  <a:lnTo>
                    <a:pt x="16" y="71"/>
                  </a:lnTo>
                  <a:lnTo>
                    <a:pt x="20" y="56"/>
                  </a:lnTo>
                  <a:lnTo>
                    <a:pt x="28" y="39"/>
                  </a:lnTo>
                  <a:lnTo>
                    <a:pt x="37" y="25"/>
                  </a:lnTo>
                  <a:lnTo>
                    <a:pt x="47" y="15"/>
                  </a:lnTo>
                  <a:lnTo>
                    <a:pt x="57" y="8"/>
                  </a:lnTo>
                  <a:lnTo>
                    <a:pt x="71" y="5"/>
                  </a:lnTo>
                  <a:lnTo>
                    <a:pt x="86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20B88892-D0E1-4644-8F20-4B92AE0B0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6700" y="1343025"/>
              <a:ext cx="939800" cy="3003550"/>
            </a:xfrm>
            <a:custGeom>
              <a:avLst/>
              <a:gdLst/>
              <a:ahLst/>
              <a:cxnLst>
                <a:cxn ang="0">
                  <a:pos x="116" y="936"/>
                </a:cxn>
                <a:cxn ang="0">
                  <a:pos x="116" y="887"/>
                </a:cxn>
                <a:cxn ang="0">
                  <a:pos x="241" y="8"/>
                </a:cxn>
                <a:cxn ang="0">
                  <a:pos x="253" y="83"/>
                </a:cxn>
                <a:cxn ang="0">
                  <a:pos x="328" y="333"/>
                </a:cxn>
                <a:cxn ang="0">
                  <a:pos x="320" y="475"/>
                </a:cxn>
                <a:cxn ang="0">
                  <a:pos x="362" y="625"/>
                </a:cxn>
                <a:cxn ang="0">
                  <a:pos x="366" y="594"/>
                </a:cxn>
                <a:cxn ang="0">
                  <a:pos x="350" y="433"/>
                </a:cxn>
                <a:cxn ang="0">
                  <a:pos x="325" y="246"/>
                </a:cxn>
                <a:cxn ang="0">
                  <a:pos x="327" y="138"/>
                </a:cxn>
                <a:cxn ang="0">
                  <a:pos x="363" y="97"/>
                </a:cxn>
                <a:cxn ang="0">
                  <a:pos x="369" y="172"/>
                </a:cxn>
                <a:cxn ang="0">
                  <a:pos x="416" y="272"/>
                </a:cxn>
                <a:cxn ang="0">
                  <a:pos x="452" y="454"/>
                </a:cxn>
                <a:cxn ang="0">
                  <a:pos x="461" y="607"/>
                </a:cxn>
                <a:cxn ang="0">
                  <a:pos x="503" y="623"/>
                </a:cxn>
                <a:cxn ang="0">
                  <a:pos x="485" y="510"/>
                </a:cxn>
                <a:cxn ang="0">
                  <a:pos x="454" y="366"/>
                </a:cxn>
                <a:cxn ang="0">
                  <a:pos x="431" y="187"/>
                </a:cxn>
                <a:cxn ang="0">
                  <a:pos x="403" y="67"/>
                </a:cxn>
                <a:cxn ang="0">
                  <a:pos x="416" y="40"/>
                </a:cxn>
                <a:cxn ang="0">
                  <a:pos x="531" y="83"/>
                </a:cxn>
                <a:cxn ang="0">
                  <a:pos x="558" y="193"/>
                </a:cxn>
                <a:cxn ang="0">
                  <a:pos x="578" y="365"/>
                </a:cxn>
                <a:cxn ang="0">
                  <a:pos x="592" y="493"/>
                </a:cxn>
                <a:cxn ang="0">
                  <a:pos x="585" y="603"/>
                </a:cxn>
                <a:cxn ang="0">
                  <a:pos x="576" y="752"/>
                </a:cxn>
                <a:cxn ang="0">
                  <a:pos x="573" y="846"/>
                </a:cxn>
                <a:cxn ang="0">
                  <a:pos x="539" y="1024"/>
                </a:cxn>
                <a:cxn ang="0">
                  <a:pos x="498" y="1166"/>
                </a:cxn>
                <a:cxn ang="0">
                  <a:pos x="473" y="1239"/>
                </a:cxn>
                <a:cxn ang="0">
                  <a:pos x="449" y="1322"/>
                </a:cxn>
                <a:cxn ang="0">
                  <a:pos x="422" y="1410"/>
                </a:cxn>
                <a:cxn ang="0">
                  <a:pos x="373" y="1531"/>
                </a:cxn>
                <a:cxn ang="0">
                  <a:pos x="386" y="1622"/>
                </a:cxn>
                <a:cxn ang="0">
                  <a:pos x="384" y="1748"/>
                </a:cxn>
                <a:cxn ang="0">
                  <a:pos x="357" y="1805"/>
                </a:cxn>
                <a:cxn ang="0">
                  <a:pos x="380" y="1878"/>
                </a:cxn>
                <a:cxn ang="0">
                  <a:pos x="279" y="1888"/>
                </a:cxn>
                <a:cxn ang="0">
                  <a:pos x="258" y="1823"/>
                </a:cxn>
                <a:cxn ang="0">
                  <a:pos x="267" y="1734"/>
                </a:cxn>
                <a:cxn ang="0">
                  <a:pos x="250" y="1662"/>
                </a:cxn>
                <a:cxn ang="0">
                  <a:pos x="228" y="1568"/>
                </a:cxn>
                <a:cxn ang="0">
                  <a:pos x="210" y="1443"/>
                </a:cxn>
                <a:cxn ang="0">
                  <a:pos x="198" y="1253"/>
                </a:cxn>
                <a:cxn ang="0">
                  <a:pos x="184" y="1063"/>
                </a:cxn>
                <a:cxn ang="0">
                  <a:pos x="155" y="926"/>
                </a:cxn>
                <a:cxn ang="0">
                  <a:pos x="139" y="964"/>
                </a:cxn>
                <a:cxn ang="0">
                  <a:pos x="144" y="980"/>
                </a:cxn>
                <a:cxn ang="0">
                  <a:pos x="108" y="974"/>
                </a:cxn>
                <a:cxn ang="0">
                  <a:pos x="83" y="964"/>
                </a:cxn>
                <a:cxn ang="0">
                  <a:pos x="50" y="911"/>
                </a:cxn>
                <a:cxn ang="0">
                  <a:pos x="19" y="845"/>
                </a:cxn>
                <a:cxn ang="0">
                  <a:pos x="5" y="657"/>
                </a:cxn>
                <a:cxn ang="0">
                  <a:pos x="7" y="476"/>
                </a:cxn>
                <a:cxn ang="0">
                  <a:pos x="13" y="225"/>
                </a:cxn>
                <a:cxn ang="0">
                  <a:pos x="39" y="110"/>
                </a:cxn>
                <a:cxn ang="0">
                  <a:pos x="153" y="58"/>
                </a:cxn>
                <a:cxn ang="0">
                  <a:pos x="242" y="2"/>
                </a:cxn>
              </a:cxnLst>
              <a:rect l="0" t="0" r="r" b="b"/>
              <a:pathLst>
                <a:path w="592" h="1892">
                  <a:moveTo>
                    <a:pt x="116" y="887"/>
                  </a:moveTo>
                  <a:lnTo>
                    <a:pt x="115" y="892"/>
                  </a:lnTo>
                  <a:lnTo>
                    <a:pt x="112" y="899"/>
                  </a:lnTo>
                  <a:lnTo>
                    <a:pt x="111" y="908"/>
                  </a:lnTo>
                  <a:lnTo>
                    <a:pt x="111" y="915"/>
                  </a:lnTo>
                  <a:lnTo>
                    <a:pt x="112" y="926"/>
                  </a:lnTo>
                  <a:lnTo>
                    <a:pt x="115" y="935"/>
                  </a:lnTo>
                  <a:lnTo>
                    <a:pt x="116" y="936"/>
                  </a:lnTo>
                  <a:lnTo>
                    <a:pt x="117" y="935"/>
                  </a:lnTo>
                  <a:lnTo>
                    <a:pt x="117" y="933"/>
                  </a:lnTo>
                  <a:lnTo>
                    <a:pt x="118" y="931"/>
                  </a:lnTo>
                  <a:lnTo>
                    <a:pt x="118" y="921"/>
                  </a:lnTo>
                  <a:lnTo>
                    <a:pt x="117" y="910"/>
                  </a:lnTo>
                  <a:lnTo>
                    <a:pt x="117" y="900"/>
                  </a:lnTo>
                  <a:lnTo>
                    <a:pt x="116" y="890"/>
                  </a:lnTo>
                  <a:lnTo>
                    <a:pt x="116" y="887"/>
                  </a:lnTo>
                  <a:close/>
                  <a:moveTo>
                    <a:pt x="383" y="632"/>
                  </a:moveTo>
                  <a:lnTo>
                    <a:pt x="388" y="633"/>
                  </a:lnTo>
                  <a:lnTo>
                    <a:pt x="395" y="635"/>
                  </a:lnTo>
                  <a:lnTo>
                    <a:pt x="383" y="632"/>
                  </a:lnTo>
                  <a:close/>
                  <a:moveTo>
                    <a:pt x="245" y="0"/>
                  </a:moveTo>
                  <a:lnTo>
                    <a:pt x="243" y="1"/>
                  </a:lnTo>
                  <a:lnTo>
                    <a:pt x="243" y="3"/>
                  </a:lnTo>
                  <a:lnTo>
                    <a:pt x="241" y="8"/>
                  </a:lnTo>
                  <a:lnTo>
                    <a:pt x="240" y="11"/>
                  </a:lnTo>
                  <a:lnTo>
                    <a:pt x="239" y="14"/>
                  </a:lnTo>
                  <a:lnTo>
                    <a:pt x="238" y="22"/>
                  </a:lnTo>
                  <a:lnTo>
                    <a:pt x="239" y="33"/>
                  </a:lnTo>
                  <a:lnTo>
                    <a:pt x="241" y="46"/>
                  </a:lnTo>
                  <a:lnTo>
                    <a:pt x="243" y="58"/>
                  </a:lnTo>
                  <a:lnTo>
                    <a:pt x="248" y="72"/>
                  </a:lnTo>
                  <a:lnTo>
                    <a:pt x="253" y="83"/>
                  </a:lnTo>
                  <a:lnTo>
                    <a:pt x="279" y="164"/>
                  </a:lnTo>
                  <a:lnTo>
                    <a:pt x="285" y="183"/>
                  </a:lnTo>
                  <a:lnTo>
                    <a:pt x="292" y="205"/>
                  </a:lnTo>
                  <a:lnTo>
                    <a:pt x="299" y="231"/>
                  </a:lnTo>
                  <a:lnTo>
                    <a:pt x="313" y="280"/>
                  </a:lnTo>
                  <a:lnTo>
                    <a:pt x="319" y="302"/>
                  </a:lnTo>
                  <a:lnTo>
                    <a:pt x="325" y="321"/>
                  </a:lnTo>
                  <a:lnTo>
                    <a:pt x="328" y="333"/>
                  </a:lnTo>
                  <a:lnTo>
                    <a:pt x="334" y="354"/>
                  </a:lnTo>
                  <a:lnTo>
                    <a:pt x="336" y="373"/>
                  </a:lnTo>
                  <a:lnTo>
                    <a:pt x="337" y="389"/>
                  </a:lnTo>
                  <a:lnTo>
                    <a:pt x="335" y="407"/>
                  </a:lnTo>
                  <a:lnTo>
                    <a:pt x="333" y="416"/>
                  </a:lnTo>
                  <a:lnTo>
                    <a:pt x="329" y="431"/>
                  </a:lnTo>
                  <a:lnTo>
                    <a:pt x="326" y="452"/>
                  </a:lnTo>
                  <a:lnTo>
                    <a:pt x="320" y="475"/>
                  </a:lnTo>
                  <a:lnTo>
                    <a:pt x="308" y="531"/>
                  </a:lnTo>
                  <a:lnTo>
                    <a:pt x="303" y="560"/>
                  </a:lnTo>
                  <a:lnTo>
                    <a:pt x="297" y="587"/>
                  </a:lnTo>
                  <a:lnTo>
                    <a:pt x="291" y="612"/>
                  </a:lnTo>
                  <a:lnTo>
                    <a:pt x="313" y="617"/>
                  </a:lnTo>
                  <a:lnTo>
                    <a:pt x="336" y="623"/>
                  </a:lnTo>
                  <a:lnTo>
                    <a:pt x="359" y="628"/>
                  </a:lnTo>
                  <a:lnTo>
                    <a:pt x="362" y="625"/>
                  </a:lnTo>
                  <a:lnTo>
                    <a:pt x="369" y="625"/>
                  </a:lnTo>
                  <a:lnTo>
                    <a:pt x="387" y="626"/>
                  </a:lnTo>
                  <a:lnTo>
                    <a:pt x="380" y="619"/>
                  </a:lnTo>
                  <a:lnTo>
                    <a:pt x="374" y="615"/>
                  </a:lnTo>
                  <a:lnTo>
                    <a:pt x="370" y="611"/>
                  </a:lnTo>
                  <a:lnTo>
                    <a:pt x="369" y="609"/>
                  </a:lnTo>
                  <a:lnTo>
                    <a:pt x="367" y="604"/>
                  </a:lnTo>
                  <a:lnTo>
                    <a:pt x="366" y="594"/>
                  </a:lnTo>
                  <a:lnTo>
                    <a:pt x="365" y="578"/>
                  </a:lnTo>
                  <a:lnTo>
                    <a:pt x="363" y="559"/>
                  </a:lnTo>
                  <a:lnTo>
                    <a:pt x="360" y="537"/>
                  </a:lnTo>
                  <a:lnTo>
                    <a:pt x="359" y="515"/>
                  </a:lnTo>
                  <a:lnTo>
                    <a:pt x="356" y="492"/>
                  </a:lnTo>
                  <a:lnTo>
                    <a:pt x="354" y="469"/>
                  </a:lnTo>
                  <a:lnTo>
                    <a:pt x="352" y="450"/>
                  </a:lnTo>
                  <a:lnTo>
                    <a:pt x="350" y="433"/>
                  </a:lnTo>
                  <a:lnTo>
                    <a:pt x="348" y="415"/>
                  </a:lnTo>
                  <a:lnTo>
                    <a:pt x="345" y="393"/>
                  </a:lnTo>
                  <a:lnTo>
                    <a:pt x="342" y="368"/>
                  </a:lnTo>
                  <a:lnTo>
                    <a:pt x="335" y="317"/>
                  </a:lnTo>
                  <a:lnTo>
                    <a:pt x="332" y="294"/>
                  </a:lnTo>
                  <a:lnTo>
                    <a:pt x="328" y="273"/>
                  </a:lnTo>
                  <a:lnTo>
                    <a:pt x="326" y="257"/>
                  </a:lnTo>
                  <a:lnTo>
                    <a:pt x="325" y="246"/>
                  </a:lnTo>
                  <a:lnTo>
                    <a:pt x="321" y="229"/>
                  </a:lnTo>
                  <a:lnTo>
                    <a:pt x="319" y="215"/>
                  </a:lnTo>
                  <a:lnTo>
                    <a:pt x="319" y="200"/>
                  </a:lnTo>
                  <a:lnTo>
                    <a:pt x="320" y="183"/>
                  </a:lnTo>
                  <a:lnTo>
                    <a:pt x="321" y="172"/>
                  </a:lnTo>
                  <a:lnTo>
                    <a:pt x="323" y="164"/>
                  </a:lnTo>
                  <a:lnTo>
                    <a:pt x="326" y="150"/>
                  </a:lnTo>
                  <a:lnTo>
                    <a:pt x="327" y="138"/>
                  </a:lnTo>
                  <a:lnTo>
                    <a:pt x="328" y="127"/>
                  </a:lnTo>
                  <a:lnTo>
                    <a:pt x="329" y="118"/>
                  </a:lnTo>
                  <a:lnTo>
                    <a:pt x="329" y="115"/>
                  </a:lnTo>
                  <a:lnTo>
                    <a:pt x="341" y="82"/>
                  </a:lnTo>
                  <a:lnTo>
                    <a:pt x="349" y="82"/>
                  </a:lnTo>
                  <a:lnTo>
                    <a:pt x="356" y="84"/>
                  </a:lnTo>
                  <a:lnTo>
                    <a:pt x="358" y="87"/>
                  </a:lnTo>
                  <a:lnTo>
                    <a:pt x="363" y="97"/>
                  </a:lnTo>
                  <a:lnTo>
                    <a:pt x="364" y="105"/>
                  </a:lnTo>
                  <a:lnTo>
                    <a:pt x="362" y="114"/>
                  </a:lnTo>
                  <a:lnTo>
                    <a:pt x="358" y="121"/>
                  </a:lnTo>
                  <a:lnTo>
                    <a:pt x="355" y="126"/>
                  </a:lnTo>
                  <a:lnTo>
                    <a:pt x="355" y="132"/>
                  </a:lnTo>
                  <a:lnTo>
                    <a:pt x="358" y="146"/>
                  </a:lnTo>
                  <a:lnTo>
                    <a:pt x="364" y="160"/>
                  </a:lnTo>
                  <a:lnTo>
                    <a:pt x="369" y="172"/>
                  </a:lnTo>
                  <a:lnTo>
                    <a:pt x="372" y="177"/>
                  </a:lnTo>
                  <a:lnTo>
                    <a:pt x="377" y="187"/>
                  </a:lnTo>
                  <a:lnTo>
                    <a:pt x="384" y="200"/>
                  </a:lnTo>
                  <a:lnTo>
                    <a:pt x="392" y="215"/>
                  </a:lnTo>
                  <a:lnTo>
                    <a:pt x="399" y="230"/>
                  </a:lnTo>
                  <a:lnTo>
                    <a:pt x="407" y="245"/>
                  </a:lnTo>
                  <a:lnTo>
                    <a:pt x="413" y="260"/>
                  </a:lnTo>
                  <a:lnTo>
                    <a:pt x="416" y="272"/>
                  </a:lnTo>
                  <a:lnTo>
                    <a:pt x="420" y="287"/>
                  </a:lnTo>
                  <a:lnTo>
                    <a:pt x="424" y="307"/>
                  </a:lnTo>
                  <a:lnTo>
                    <a:pt x="436" y="355"/>
                  </a:lnTo>
                  <a:lnTo>
                    <a:pt x="440" y="381"/>
                  </a:lnTo>
                  <a:lnTo>
                    <a:pt x="445" y="403"/>
                  </a:lnTo>
                  <a:lnTo>
                    <a:pt x="447" y="422"/>
                  </a:lnTo>
                  <a:lnTo>
                    <a:pt x="450" y="436"/>
                  </a:lnTo>
                  <a:lnTo>
                    <a:pt x="452" y="454"/>
                  </a:lnTo>
                  <a:lnTo>
                    <a:pt x="454" y="474"/>
                  </a:lnTo>
                  <a:lnTo>
                    <a:pt x="458" y="496"/>
                  </a:lnTo>
                  <a:lnTo>
                    <a:pt x="460" y="517"/>
                  </a:lnTo>
                  <a:lnTo>
                    <a:pt x="462" y="537"/>
                  </a:lnTo>
                  <a:lnTo>
                    <a:pt x="464" y="553"/>
                  </a:lnTo>
                  <a:lnTo>
                    <a:pt x="465" y="566"/>
                  </a:lnTo>
                  <a:lnTo>
                    <a:pt x="465" y="595"/>
                  </a:lnTo>
                  <a:lnTo>
                    <a:pt x="461" y="607"/>
                  </a:lnTo>
                  <a:lnTo>
                    <a:pt x="458" y="615"/>
                  </a:lnTo>
                  <a:lnTo>
                    <a:pt x="452" y="625"/>
                  </a:lnTo>
                  <a:lnTo>
                    <a:pt x="445" y="637"/>
                  </a:lnTo>
                  <a:lnTo>
                    <a:pt x="490" y="637"/>
                  </a:lnTo>
                  <a:lnTo>
                    <a:pt x="494" y="636"/>
                  </a:lnTo>
                  <a:lnTo>
                    <a:pt x="497" y="633"/>
                  </a:lnTo>
                  <a:lnTo>
                    <a:pt x="500" y="632"/>
                  </a:lnTo>
                  <a:lnTo>
                    <a:pt x="503" y="623"/>
                  </a:lnTo>
                  <a:lnTo>
                    <a:pt x="507" y="616"/>
                  </a:lnTo>
                  <a:lnTo>
                    <a:pt x="507" y="608"/>
                  </a:lnTo>
                  <a:lnTo>
                    <a:pt x="505" y="602"/>
                  </a:lnTo>
                  <a:lnTo>
                    <a:pt x="502" y="590"/>
                  </a:lnTo>
                  <a:lnTo>
                    <a:pt x="498" y="575"/>
                  </a:lnTo>
                  <a:lnTo>
                    <a:pt x="495" y="555"/>
                  </a:lnTo>
                  <a:lnTo>
                    <a:pt x="490" y="533"/>
                  </a:lnTo>
                  <a:lnTo>
                    <a:pt x="485" y="510"/>
                  </a:lnTo>
                  <a:lnTo>
                    <a:pt x="480" y="487"/>
                  </a:lnTo>
                  <a:lnTo>
                    <a:pt x="474" y="464"/>
                  </a:lnTo>
                  <a:lnTo>
                    <a:pt x="469" y="441"/>
                  </a:lnTo>
                  <a:lnTo>
                    <a:pt x="466" y="423"/>
                  </a:lnTo>
                  <a:lnTo>
                    <a:pt x="462" y="408"/>
                  </a:lnTo>
                  <a:lnTo>
                    <a:pt x="460" y="397"/>
                  </a:lnTo>
                  <a:lnTo>
                    <a:pt x="458" y="385"/>
                  </a:lnTo>
                  <a:lnTo>
                    <a:pt x="454" y="366"/>
                  </a:lnTo>
                  <a:lnTo>
                    <a:pt x="451" y="341"/>
                  </a:lnTo>
                  <a:lnTo>
                    <a:pt x="447" y="316"/>
                  </a:lnTo>
                  <a:lnTo>
                    <a:pt x="444" y="288"/>
                  </a:lnTo>
                  <a:lnTo>
                    <a:pt x="440" y="261"/>
                  </a:lnTo>
                  <a:lnTo>
                    <a:pt x="437" y="236"/>
                  </a:lnTo>
                  <a:lnTo>
                    <a:pt x="435" y="214"/>
                  </a:lnTo>
                  <a:lnTo>
                    <a:pt x="432" y="197"/>
                  </a:lnTo>
                  <a:lnTo>
                    <a:pt x="431" y="187"/>
                  </a:lnTo>
                  <a:lnTo>
                    <a:pt x="429" y="176"/>
                  </a:lnTo>
                  <a:lnTo>
                    <a:pt x="427" y="161"/>
                  </a:lnTo>
                  <a:lnTo>
                    <a:pt x="422" y="144"/>
                  </a:lnTo>
                  <a:lnTo>
                    <a:pt x="417" y="125"/>
                  </a:lnTo>
                  <a:lnTo>
                    <a:pt x="414" y="107"/>
                  </a:lnTo>
                  <a:lnTo>
                    <a:pt x="409" y="89"/>
                  </a:lnTo>
                  <a:lnTo>
                    <a:pt x="406" y="76"/>
                  </a:lnTo>
                  <a:lnTo>
                    <a:pt x="403" y="67"/>
                  </a:lnTo>
                  <a:lnTo>
                    <a:pt x="402" y="64"/>
                  </a:lnTo>
                  <a:lnTo>
                    <a:pt x="401" y="57"/>
                  </a:lnTo>
                  <a:lnTo>
                    <a:pt x="399" y="46"/>
                  </a:lnTo>
                  <a:lnTo>
                    <a:pt x="396" y="38"/>
                  </a:lnTo>
                  <a:lnTo>
                    <a:pt x="395" y="32"/>
                  </a:lnTo>
                  <a:lnTo>
                    <a:pt x="396" y="31"/>
                  </a:lnTo>
                  <a:lnTo>
                    <a:pt x="400" y="32"/>
                  </a:lnTo>
                  <a:lnTo>
                    <a:pt x="416" y="40"/>
                  </a:lnTo>
                  <a:lnTo>
                    <a:pt x="427" y="45"/>
                  </a:lnTo>
                  <a:lnTo>
                    <a:pt x="437" y="48"/>
                  </a:lnTo>
                  <a:lnTo>
                    <a:pt x="452" y="54"/>
                  </a:lnTo>
                  <a:lnTo>
                    <a:pt x="469" y="60"/>
                  </a:lnTo>
                  <a:lnTo>
                    <a:pt x="488" y="67"/>
                  </a:lnTo>
                  <a:lnTo>
                    <a:pt x="507" y="73"/>
                  </a:lnTo>
                  <a:lnTo>
                    <a:pt x="520" y="79"/>
                  </a:lnTo>
                  <a:lnTo>
                    <a:pt x="531" y="83"/>
                  </a:lnTo>
                  <a:lnTo>
                    <a:pt x="540" y="91"/>
                  </a:lnTo>
                  <a:lnTo>
                    <a:pt x="545" y="101"/>
                  </a:lnTo>
                  <a:lnTo>
                    <a:pt x="547" y="112"/>
                  </a:lnTo>
                  <a:lnTo>
                    <a:pt x="548" y="126"/>
                  </a:lnTo>
                  <a:lnTo>
                    <a:pt x="549" y="136"/>
                  </a:lnTo>
                  <a:lnTo>
                    <a:pt x="552" y="151"/>
                  </a:lnTo>
                  <a:lnTo>
                    <a:pt x="554" y="169"/>
                  </a:lnTo>
                  <a:lnTo>
                    <a:pt x="558" y="193"/>
                  </a:lnTo>
                  <a:lnTo>
                    <a:pt x="560" y="218"/>
                  </a:lnTo>
                  <a:lnTo>
                    <a:pt x="563" y="244"/>
                  </a:lnTo>
                  <a:lnTo>
                    <a:pt x="567" y="271"/>
                  </a:lnTo>
                  <a:lnTo>
                    <a:pt x="569" y="295"/>
                  </a:lnTo>
                  <a:lnTo>
                    <a:pt x="573" y="317"/>
                  </a:lnTo>
                  <a:lnTo>
                    <a:pt x="575" y="336"/>
                  </a:lnTo>
                  <a:lnTo>
                    <a:pt x="576" y="348"/>
                  </a:lnTo>
                  <a:lnTo>
                    <a:pt x="578" y="365"/>
                  </a:lnTo>
                  <a:lnTo>
                    <a:pt x="581" y="385"/>
                  </a:lnTo>
                  <a:lnTo>
                    <a:pt x="583" y="407"/>
                  </a:lnTo>
                  <a:lnTo>
                    <a:pt x="585" y="428"/>
                  </a:lnTo>
                  <a:lnTo>
                    <a:pt x="588" y="446"/>
                  </a:lnTo>
                  <a:lnTo>
                    <a:pt x="590" y="462"/>
                  </a:lnTo>
                  <a:lnTo>
                    <a:pt x="591" y="474"/>
                  </a:lnTo>
                  <a:lnTo>
                    <a:pt x="592" y="480"/>
                  </a:lnTo>
                  <a:lnTo>
                    <a:pt x="592" y="493"/>
                  </a:lnTo>
                  <a:lnTo>
                    <a:pt x="590" y="503"/>
                  </a:lnTo>
                  <a:lnTo>
                    <a:pt x="589" y="514"/>
                  </a:lnTo>
                  <a:lnTo>
                    <a:pt x="588" y="522"/>
                  </a:lnTo>
                  <a:lnTo>
                    <a:pt x="588" y="531"/>
                  </a:lnTo>
                  <a:lnTo>
                    <a:pt x="587" y="547"/>
                  </a:lnTo>
                  <a:lnTo>
                    <a:pt x="587" y="566"/>
                  </a:lnTo>
                  <a:lnTo>
                    <a:pt x="585" y="586"/>
                  </a:lnTo>
                  <a:lnTo>
                    <a:pt x="585" y="603"/>
                  </a:lnTo>
                  <a:lnTo>
                    <a:pt x="584" y="617"/>
                  </a:lnTo>
                  <a:lnTo>
                    <a:pt x="581" y="637"/>
                  </a:lnTo>
                  <a:lnTo>
                    <a:pt x="578" y="652"/>
                  </a:lnTo>
                  <a:lnTo>
                    <a:pt x="578" y="673"/>
                  </a:lnTo>
                  <a:lnTo>
                    <a:pt x="580" y="686"/>
                  </a:lnTo>
                  <a:lnTo>
                    <a:pt x="580" y="746"/>
                  </a:lnTo>
                  <a:lnTo>
                    <a:pt x="577" y="751"/>
                  </a:lnTo>
                  <a:lnTo>
                    <a:pt x="576" y="752"/>
                  </a:lnTo>
                  <a:lnTo>
                    <a:pt x="574" y="752"/>
                  </a:lnTo>
                  <a:lnTo>
                    <a:pt x="577" y="762"/>
                  </a:lnTo>
                  <a:lnTo>
                    <a:pt x="578" y="772"/>
                  </a:lnTo>
                  <a:lnTo>
                    <a:pt x="577" y="783"/>
                  </a:lnTo>
                  <a:lnTo>
                    <a:pt x="575" y="797"/>
                  </a:lnTo>
                  <a:lnTo>
                    <a:pt x="574" y="811"/>
                  </a:lnTo>
                  <a:lnTo>
                    <a:pt x="573" y="824"/>
                  </a:lnTo>
                  <a:lnTo>
                    <a:pt x="573" y="846"/>
                  </a:lnTo>
                  <a:lnTo>
                    <a:pt x="571" y="872"/>
                  </a:lnTo>
                  <a:lnTo>
                    <a:pt x="570" y="902"/>
                  </a:lnTo>
                  <a:lnTo>
                    <a:pt x="566" y="931"/>
                  </a:lnTo>
                  <a:lnTo>
                    <a:pt x="559" y="958"/>
                  </a:lnTo>
                  <a:lnTo>
                    <a:pt x="552" y="982"/>
                  </a:lnTo>
                  <a:lnTo>
                    <a:pt x="548" y="992"/>
                  </a:lnTo>
                  <a:lnTo>
                    <a:pt x="545" y="1006"/>
                  </a:lnTo>
                  <a:lnTo>
                    <a:pt x="539" y="1024"/>
                  </a:lnTo>
                  <a:lnTo>
                    <a:pt x="533" y="1045"/>
                  </a:lnTo>
                  <a:lnTo>
                    <a:pt x="527" y="1067"/>
                  </a:lnTo>
                  <a:lnTo>
                    <a:pt x="520" y="1089"/>
                  </a:lnTo>
                  <a:lnTo>
                    <a:pt x="515" y="1111"/>
                  </a:lnTo>
                  <a:lnTo>
                    <a:pt x="509" y="1131"/>
                  </a:lnTo>
                  <a:lnTo>
                    <a:pt x="504" y="1147"/>
                  </a:lnTo>
                  <a:lnTo>
                    <a:pt x="501" y="1159"/>
                  </a:lnTo>
                  <a:lnTo>
                    <a:pt x="498" y="1166"/>
                  </a:lnTo>
                  <a:lnTo>
                    <a:pt x="496" y="1175"/>
                  </a:lnTo>
                  <a:lnTo>
                    <a:pt x="496" y="1184"/>
                  </a:lnTo>
                  <a:lnTo>
                    <a:pt x="495" y="1192"/>
                  </a:lnTo>
                  <a:lnTo>
                    <a:pt x="491" y="1197"/>
                  </a:lnTo>
                  <a:lnTo>
                    <a:pt x="487" y="1203"/>
                  </a:lnTo>
                  <a:lnTo>
                    <a:pt x="482" y="1214"/>
                  </a:lnTo>
                  <a:lnTo>
                    <a:pt x="476" y="1227"/>
                  </a:lnTo>
                  <a:lnTo>
                    <a:pt x="473" y="1239"/>
                  </a:lnTo>
                  <a:lnTo>
                    <a:pt x="471" y="1249"/>
                  </a:lnTo>
                  <a:lnTo>
                    <a:pt x="464" y="1272"/>
                  </a:lnTo>
                  <a:lnTo>
                    <a:pt x="459" y="1282"/>
                  </a:lnTo>
                  <a:lnTo>
                    <a:pt x="454" y="1289"/>
                  </a:lnTo>
                  <a:lnTo>
                    <a:pt x="451" y="1296"/>
                  </a:lnTo>
                  <a:lnTo>
                    <a:pt x="450" y="1304"/>
                  </a:lnTo>
                  <a:lnTo>
                    <a:pt x="450" y="1315"/>
                  </a:lnTo>
                  <a:lnTo>
                    <a:pt x="449" y="1322"/>
                  </a:lnTo>
                  <a:lnTo>
                    <a:pt x="447" y="1328"/>
                  </a:lnTo>
                  <a:lnTo>
                    <a:pt x="447" y="1330"/>
                  </a:lnTo>
                  <a:lnTo>
                    <a:pt x="445" y="1338"/>
                  </a:lnTo>
                  <a:lnTo>
                    <a:pt x="442" y="1351"/>
                  </a:lnTo>
                  <a:lnTo>
                    <a:pt x="437" y="1365"/>
                  </a:lnTo>
                  <a:lnTo>
                    <a:pt x="432" y="1381"/>
                  </a:lnTo>
                  <a:lnTo>
                    <a:pt x="427" y="1396"/>
                  </a:lnTo>
                  <a:lnTo>
                    <a:pt x="422" y="1410"/>
                  </a:lnTo>
                  <a:lnTo>
                    <a:pt x="417" y="1421"/>
                  </a:lnTo>
                  <a:lnTo>
                    <a:pt x="411" y="1436"/>
                  </a:lnTo>
                  <a:lnTo>
                    <a:pt x="405" y="1452"/>
                  </a:lnTo>
                  <a:lnTo>
                    <a:pt x="398" y="1471"/>
                  </a:lnTo>
                  <a:lnTo>
                    <a:pt x="389" y="1489"/>
                  </a:lnTo>
                  <a:lnTo>
                    <a:pt x="384" y="1507"/>
                  </a:lnTo>
                  <a:lnTo>
                    <a:pt x="378" y="1521"/>
                  </a:lnTo>
                  <a:lnTo>
                    <a:pt x="373" y="1531"/>
                  </a:lnTo>
                  <a:lnTo>
                    <a:pt x="372" y="1537"/>
                  </a:lnTo>
                  <a:lnTo>
                    <a:pt x="372" y="1543"/>
                  </a:lnTo>
                  <a:lnTo>
                    <a:pt x="373" y="1553"/>
                  </a:lnTo>
                  <a:lnTo>
                    <a:pt x="376" y="1566"/>
                  </a:lnTo>
                  <a:lnTo>
                    <a:pt x="378" y="1581"/>
                  </a:lnTo>
                  <a:lnTo>
                    <a:pt x="381" y="1596"/>
                  </a:lnTo>
                  <a:lnTo>
                    <a:pt x="384" y="1610"/>
                  </a:lnTo>
                  <a:lnTo>
                    <a:pt x="386" y="1622"/>
                  </a:lnTo>
                  <a:lnTo>
                    <a:pt x="388" y="1629"/>
                  </a:lnTo>
                  <a:lnTo>
                    <a:pt x="389" y="1637"/>
                  </a:lnTo>
                  <a:lnTo>
                    <a:pt x="391" y="1649"/>
                  </a:lnTo>
                  <a:lnTo>
                    <a:pt x="389" y="1664"/>
                  </a:lnTo>
                  <a:lnTo>
                    <a:pt x="389" y="1686"/>
                  </a:lnTo>
                  <a:lnTo>
                    <a:pt x="388" y="1705"/>
                  </a:lnTo>
                  <a:lnTo>
                    <a:pt x="386" y="1727"/>
                  </a:lnTo>
                  <a:lnTo>
                    <a:pt x="384" y="1748"/>
                  </a:lnTo>
                  <a:lnTo>
                    <a:pt x="380" y="1767"/>
                  </a:lnTo>
                  <a:lnTo>
                    <a:pt x="377" y="1782"/>
                  </a:lnTo>
                  <a:lnTo>
                    <a:pt x="372" y="1792"/>
                  </a:lnTo>
                  <a:lnTo>
                    <a:pt x="367" y="1796"/>
                  </a:lnTo>
                  <a:lnTo>
                    <a:pt x="363" y="1796"/>
                  </a:lnTo>
                  <a:lnTo>
                    <a:pt x="351" y="1785"/>
                  </a:lnTo>
                  <a:lnTo>
                    <a:pt x="355" y="1795"/>
                  </a:lnTo>
                  <a:lnTo>
                    <a:pt x="357" y="1805"/>
                  </a:lnTo>
                  <a:lnTo>
                    <a:pt x="358" y="1810"/>
                  </a:lnTo>
                  <a:lnTo>
                    <a:pt x="360" y="1817"/>
                  </a:lnTo>
                  <a:lnTo>
                    <a:pt x="365" y="1827"/>
                  </a:lnTo>
                  <a:lnTo>
                    <a:pt x="370" y="1838"/>
                  </a:lnTo>
                  <a:lnTo>
                    <a:pt x="373" y="1849"/>
                  </a:lnTo>
                  <a:lnTo>
                    <a:pt x="377" y="1858"/>
                  </a:lnTo>
                  <a:lnTo>
                    <a:pt x="380" y="1870"/>
                  </a:lnTo>
                  <a:lnTo>
                    <a:pt x="380" y="1878"/>
                  </a:lnTo>
                  <a:lnTo>
                    <a:pt x="378" y="1882"/>
                  </a:lnTo>
                  <a:lnTo>
                    <a:pt x="373" y="1886"/>
                  </a:lnTo>
                  <a:lnTo>
                    <a:pt x="367" y="1888"/>
                  </a:lnTo>
                  <a:lnTo>
                    <a:pt x="358" y="1891"/>
                  </a:lnTo>
                  <a:lnTo>
                    <a:pt x="344" y="1892"/>
                  </a:lnTo>
                  <a:lnTo>
                    <a:pt x="293" y="1892"/>
                  </a:lnTo>
                  <a:lnTo>
                    <a:pt x="285" y="1891"/>
                  </a:lnTo>
                  <a:lnTo>
                    <a:pt x="279" y="1888"/>
                  </a:lnTo>
                  <a:lnTo>
                    <a:pt x="272" y="1884"/>
                  </a:lnTo>
                  <a:lnTo>
                    <a:pt x="265" y="1878"/>
                  </a:lnTo>
                  <a:lnTo>
                    <a:pt x="258" y="1870"/>
                  </a:lnTo>
                  <a:lnTo>
                    <a:pt x="255" y="1860"/>
                  </a:lnTo>
                  <a:lnTo>
                    <a:pt x="254" y="1850"/>
                  </a:lnTo>
                  <a:lnTo>
                    <a:pt x="255" y="1838"/>
                  </a:lnTo>
                  <a:lnTo>
                    <a:pt x="256" y="1829"/>
                  </a:lnTo>
                  <a:lnTo>
                    <a:pt x="258" y="1823"/>
                  </a:lnTo>
                  <a:lnTo>
                    <a:pt x="262" y="1814"/>
                  </a:lnTo>
                  <a:lnTo>
                    <a:pt x="267" y="1788"/>
                  </a:lnTo>
                  <a:lnTo>
                    <a:pt x="267" y="1785"/>
                  </a:lnTo>
                  <a:lnTo>
                    <a:pt x="268" y="1781"/>
                  </a:lnTo>
                  <a:lnTo>
                    <a:pt x="268" y="1778"/>
                  </a:lnTo>
                  <a:lnTo>
                    <a:pt x="269" y="1773"/>
                  </a:lnTo>
                  <a:lnTo>
                    <a:pt x="267" y="1772"/>
                  </a:lnTo>
                  <a:lnTo>
                    <a:pt x="267" y="1734"/>
                  </a:lnTo>
                  <a:lnTo>
                    <a:pt x="268" y="1725"/>
                  </a:lnTo>
                  <a:lnTo>
                    <a:pt x="261" y="1719"/>
                  </a:lnTo>
                  <a:lnTo>
                    <a:pt x="258" y="1714"/>
                  </a:lnTo>
                  <a:lnTo>
                    <a:pt x="255" y="1705"/>
                  </a:lnTo>
                  <a:lnTo>
                    <a:pt x="253" y="1693"/>
                  </a:lnTo>
                  <a:lnTo>
                    <a:pt x="250" y="1680"/>
                  </a:lnTo>
                  <a:lnTo>
                    <a:pt x="249" y="1670"/>
                  </a:lnTo>
                  <a:lnTo>
                    <a:pt x="250" y="1662"/>
                  </a:lnTo>
                  <a:lnTo>
                    <a:pt x="253" y="1651"/>
                  </a:lnTo>
                  <a:lnTo>
                    <a:pt x="255" y="1639"/>
                  </a:lnTo>
                  <a:lnTo>
                    <a:pt x="248" y="1627"/>
                  </a:lnTo>
                  <a:lnTo>
                    <a:pt x="243" y="1616"/>
                  </a:lnTo>
                  <a:lnTo>
                    <a:pt x="241" y="1609"/>
                  </a:lnTo>
                  <a:lnTo>
                    <a:pt x="236" y="1599"/>
                  </a:lnTo>
                  <a:lnTo>
                    <a:pt x="233" y="1585"/>
                  </a:lnTo>
                  <a:lnTo>
                    <a:pt x="228" y="1568"/>
                  </a:lnTo>
                  <a:lnTo>
                    <a:pt x="224" y="1553"/>
                  </a:lnTo>
                  <a:lnTo>
                    <a:pt x="220" y="1539"/>
                  </a:lnTo>
                  <a:lnTo>
                    <a:pt x="218" y="1528"/>
                  </a:lnTo>
                  <a:lnTo>
                    <a:pt x="217" y="1520"/>
                  </a:lnTo>
                  <a:lnTo>
                    <a:pt x="214" y="1500"/>
                  </a:lnTo>
                  <a:lnTo>
                    <a:pt x="211" y="1481"/>
                  </a:lnTo>
                  <a:lnTo>
                    <a:pt x="210" y="1473"/>
                  </a:lnTo>
                  <a:lnTo>
                    <a:pt x="210" y="1443"/>
                  </a:lnTo>
                  <a:lnTo>
                    <a:pt x="209" y="1424"/>
                  </a:lnTo>
                  <a:lnTo>
                    <a:pt x="209" y="1387"/>
                  </a:lnTo>
                  <a:lnTo>
                    <a:pt x="207" y="1371"/>
                  </a:lnTo>
                  <a:lnTo>
                    <a:pt x="206" y="1358"/>
                  </a:lnTo>
                  <a:lnTo>
                    <a:pt x="205" y="1338"/>
                  </a:lnTo>
                  <a:lnTo>
                    <a:pt x="203" y="1314"/>
                  </a:lnTo>
                  <a:lnTo>
                    <a:pt x="201" y="1285"/>
                  </a:lnTo>
                  <a:lnTo>
                    <a:pt x="198" y="1253"/>
                  </a:lnTo>
                  <a:lnTo>
                    <a:pt x="197" y="1222"/>
                  </a:lnTo>
                  <a:lnTo>
                    <a:pt x="195" y="1190"/>
                  </a:lnTo>
                  <a:lnTo>
                    <a:pt x="192" y="1161"/>
                  </a:lnTo>
                  <a:lnTo>
                    <a:pt x="190" y="1136"/>
                  </a:lnTo>
                  <a:lnTo>
                    <a:pt x="189" y="1115"/>
                  </a:lnTo>
                  <a:lnTo>
                    <a:pt x="188" y="1101"/>
                  </a:lnTo>
                  <a:lnTo>
                    <a:pt x="187" y="1085"/>
                  </a:lnTo>
                  <a:lnTo>
                    <a:pt x="184" y="1063"/>
                  </a:lnTo>
                  <a:lnTo>
                    <a:pt x="182" y="1038"/>
                  </a:lnTo>
                  <a:lnTo>
                    <a:pt x="178" y="1011"/>
                  </a:lnTo>
                  <a:lnTo>
                    <a:pt x="176" y="985"/>
                  </a:lnTo>
                  <a:lnTo>
                    <a:pt x="173" y="959"/>
                  </a:lnTo>
                  <a:lnTo>
                    <a:pt x="172" y="938"/>
                  </a:lnTo>
                  <a:lnTo>
                    <a:pt x="170" y="922"/>
                  </a:lnTo>
                  <a:lnTo>
                    <a:pt x="162" y="925"/>
                  </a:lnTo>
                  <a:lnTo>
                    <a:pt x="155" y="926"/>
                  </a:lnTo>
                  <a:lnTo>
                    <a:pt x="150" y="926"/>
                  </a:lnTo>
                  <a:lnTo>
                    <a:pt x="145" y="925"/>
                  </a:lnTo>
                  <a:lnTo>
                    <a:pt x="141" y="925"/>
                  </a:lnTo>
                  <a:lnTo>
                    <a:pt x="141" y="937"/>
                  </a:lnTo>
                  <a:lnTo>
                    <a:pt x="140" y="949"/>
                  </a:lnTo>
                  <a:lnTo>
                    <a:pt x="140" y="957"/>
                  </a:lnTo>
                  <a:lnTo>
                    <a:pt x="139" y="961"/>
                  </a:lnTo>
                  <a:lnTo>
                    <a:pt x="139" y="964"/>
                  </a:lnTo>
                  <a:lnTo>
                    <a:pt x="138" y="965"/>
                  </a:lnTo>
                  <a:lnTo>
                    <a:pt x="138" y="967"/>
                  </a:lnTo>
                  <a:lnTo>
                    <a:pt x="139" y="968"/>
                  </a:lnTo>
                  <a:lnTo>
                    <a:pt x="141" y="970"/>
                  </a:lnTo>
                  <a:lnTo>
                    <a:pt x="143" y="972"/>
                  </a:lnTo>
                  <a:lnTo>
                    <a:pt x="145" y="974"/>
                  </a:lnTo>
                  <a:lnTo>
                    <a:pt x="145" y="978"/>
                  </a:lnTo>
                  <a:lnTo>
                    <a:pt x="144" y="980"/>
                  </a:lnTo>
                  <a:lnTo>
                    <a:pt x="143" y="981"/>
                  </a:lnTo>
                  <a:lnTo>
                    <a:pt x="139" y="981"/>
                  </a:lnTo>
                  <a:lnTo>
                    <a:pt x="137" y="982"/>
                  </a:lnTo>
                  <a:lnTo>
                    <a:pt x="133" y="982"/>
                  </a:lnTo>
                  <a:lnTo>
                    <a:pt x="123" y="981"/>
                  </a:lnTo>
                  <a:lnTo>
                    <a:pt x="114" y="978"/>
                  </a:lnTo>
                  <a:lnTo>
                    <a:pt x="109" y="975"/>
                  </a:lnTo>
                  <a:lnTo>
                    <a:pt x="108" y="974"/>
                  </a:lnTo>
                  <a:lnTo>
                    <a:pt x="104" y="974"/>
                  </a:lnTo>
                  <a:lnTo>
                    <a:pt x="101" y="975"/>
                  </a:lnTo>
                  <a:lnTo>
                    <a:pt x="96" y="974"/>
                  </a:lnTo>
                  <a:lnTo>
                    <a:pt x="94" y="974"/>
                  </a:lnTo>
                  <a:lnTo>
                    <a:pt x="89" y="972"/>
                  </a:lnTo>
                  <a:lnTo>
                    <a:pt x="87" y="970"/>
                  </a:lnTo>
                  <a:lnTo>
                    <a:pt x="85" y="965"/>
                  </a:lnTo>
                  <a:lnTo>
                    <a:pt x="83" y="964"/>
                  </a:lnTo>
                  <a:lnTo>
                    <a:pt x="80" y="964"/>
                  </a:lnTo>
                  <a:lnTo>
                    <a:pt x="78" y="963"/>
                  </a:lnTo>
                  <a:lnTo>
                    <a:pt x="74" y="961"/>
                  </a:lnTo>
                  <a:lnTo>
                    <a:pt x="72" y="960"/>
                  </a:lnTo>
                  <a:lnTo>
                    <a:pt x="65" y="952"/>
                  </a:lnTo>
                  <a:lnTo>
                    <a:pt x="59" y="940"/>
                  </a:lnTo>
                  <a:lnTo>
                    <a:pt x="54" y="925"/>
                  </a:lnTo>
                  <a:lnTo>
                    <a:pt x="50" y="911"/>
                  </a:lnTo>
                  <a:lnTo>
                    <a:pt x="49" y="901"/>
                  </a:lnTo>
                  <a:lnTo>
                    <a:pt x="48" y="887"/>
                  </a:lnTo>
                  <a:lnTo>
                    <a:pt x="46" y="871"/>
                  </a:lnTo>
                  <a:lnTo>
                    <a:pt x="46" y="842"/>
                  </a:lnTo>
                  <a:lnTo>
                    <a:pt x="35" y="846"/>
                  </a:lnTo>
                  <a:lnTo>
                    <a:pt x="25" y="849"/>
                  </a:lnTo>
                  <a:lnTo>
                    <a:pt x="20" y="850"/>
                  </a:lnTo>
                  <a:lnTo>
                    <a:pt x="19" y="845"/>
                  </a:lnTo>
                  <a:lnTo>
                    <a:pt x="16" y="835"/>
                  </a:lnTo>
                  <a:lnTo>
                    <a:pt x="15" y="817"/>
                  </a:lnTo>
                  <a:lnTo>
                    <a:pt x="14" y="795"/>
                  </a:lnTo>
                  <a:lnTo>
                    <a:pt x="12" y="769"/>
                  </a:lnTo>
                  <a:lnTo>
                    <a:pt x="10" y="742"/>
                  </a:lnTo>
                  <a:lnTo>
                    <a:pt x="8" y="712"/>
                  </a:lnTo>
                  <a:lnTo>
                    <a:pt x="7" y="683"/>
                  </a:lnTo>
                  <a:lnTo>
                    <a:pt x="5" y="657"/>
                  </a:lnTo>
                  <a:lnTo>
                    <a:pt x="3" y="632"/>
                  </a:lnTo>
                  <a:lnTo>
                    <a:pt x="2" y="610"/>
                  </a:lnTo>
                  <a:lnTo>
                    <a:pt x="1" y="595"/>
                  </a:lnTo>
                  <a:lnTo>
                    <a:pt x="0" y="585"/>
                  </a:lnTo>
                  <a:lnTo>
                    <a:pt x="0" y="569"/>
                  </a:lnTo>
                  <a:lnTo>
                    <a:pt x="1" y="548"/>
                  </a:lnTo>
                  <a:lnTo>
                    <a:pt x="2" y="525"/>
                  </a:lnTo>
                  <a:lnTo>
                    <a:pt x="7" y="476"/>
                  </a:lnTo>
                  <a:lnTo>
                    <a:pt x="8" y="455"/>
                  </a:lnTo>
                  <a:lnTo>
                    <a:pt x="9" y="438"/>
                  </a:lnTo>
                  <a:lnTo>
                    <a:pt x="10" y="424"/>
                  </a:lnTo>
                  <a:lnTo>
                    <a:pt x="10" y="404"/>
                  </a:lnTo>
                  <a:lnTo>
                    <a:pt x="12" y="379"/>
                  </a:lnTo>
                  <a:lnTo>
                    <a:pt x="12" y="323"/>
                  </a:lnTo>
                  <a:lnTo>
                    <a:pt x="13" y="294"/>
                  </a:lnTo>
                  <a:lnTo>
                    <a:pt x="13" y="225"/>
                  </a:lnTo>
                  <a:lnTo>
                    <a:pt x="14" y="205"/>
                  </a:lnTo>
                  <a:lnTo>
                    <a:pt x="16" y="184"/>
                  </a:lnTo>
                  <a:lnTo>
                    <a:pt x="20" y="165"/>
                  </a:lnTo>
                  <a:lnTo>
                    <a:pt x="23" y="147"/>
                  </a:lnTo>
                  <a:lnTo>
                    <a:pt x="27" y="133"/>
                  </a:lnTo>
                  <a:lnTo>
                    <a:pt x="30" y="122"/>
                  </a:lnTo>
                  <a:lnTo>
                    <a:pt x="34" y="116"/>
                  </a:lnTo>
                  <a:lnTo>
                    <a:pt x="39" y="110"/>
                  </a:lnTo>
                  <a:lnTo>
                    <a:pt x="51" y="104"/>
                  </a:lnTo>
                  <a:lnTo>
                    <a:pt x="64" y="96"/>
                  </a:lnTo>
                  <a:lnTo>
                    <a:pt x="79" y="89"/>
                  </a:lnTo>
                  <a:lnTo>
                    <a:pt x="92" y="83"/>
                  </a:lnTo>
                  <a:lnTo>
                    <a:pt x="110" y="76"/>
                  </a:lnTo>
                  <a:lnTo>
                    <a:pt x="123" y="70"/>
                  </a:lnTo>
                  <a:lnTo>
                    <a:pt x="137" y="64"/>
                  </a:lnTo>
                  <a:lnTo>
                    <a:pt x="153" y="58"/>
                  </a:lnTo>
                  <a:lnTo>
                    <a:pt x="168" y="51"/>
                  </a:lnTo>
                  <a:lnTo>
                    <a:pt x="182" y="45"/>
                  </a:lnTo>
                  <a:lnTo>
                    <a:pt x="191" y="41"/>
                  </a:lnTo>
                  <a:lnTo>
                    <a:pt x="201" y="37"/>
                  </a:lnTo>
                  <a:lnTo>
                    <a:pt x="221" y="20"/>
                  </a:lnTo>
                  <a:lnTo>
                    <a:pt x="231" y="12"/>
                  </a:lnTo>
                  <a:lnTo>
                    <a:pt x="238" y="5"/>
                  </a:lnTo>
                  <a:lnTo>
                    <a:pt x="242" y="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621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8"/>
          <p:cNvGrpSpPr>
            <a:grpSpLocks noChangeAspect="1"/>
          </p:cNvGrpSpPr>
          <p:nvPr/>
        </p:nvGrpSpPr>
        <p:grpSpPr bwMode="auto">
          <a:xfrm>
            <a:off x="266606" y="2827777"/>
            <a:ext cx="1285603" cy="3073416"/>
            <a:chOff x="4361" y="855"/>
            <a:chExt cx="919" cy="2197"/>
          </a:xfrm>
          <a:solidFill>
            <a:schemeClr val="bg2">
              <a:lumMod val="75000"/>
            </a:schemeClr>
          </a:solidFill>
        </p:grpSpPr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18122" y="2487743"/>
            <a:ext cx="3848669" cy="170598"/>
            <a:chOff x="1078173" y="3022977"/>
            <a:chExt cx="3848669" cy="170598"/>
          </a:xfrm>
        </p:grpSpPr>
        <p:sp>
          <p:nvSpPr>
            <p:cNvPr id="2" name="Rounded Rectangle 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160060" y="3074157"/>
              <a:ext cx="2565780" cy="6823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8122" y="3318658"/>
            <a:ext cx="3848669" cy="170598"/>
            <a:chOff x="1078173" y="3022977"/>
            <a:chExt cx="3848669" cy="170598"/>
          </a:xfrm>
        </p:grpSpPr>
        <p:sp>
          <p:nvSpPr>
            <p:cNvPr id="9" name="Rounded Rectangle 8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60060" y="3074157"/>
              <a:ext cx="3291840" cy="6823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18122" y="4166417"/>
            <a:ext cx="3848669" cy="170598"/>
            <a:chOff x="1078173" y="3022977"/>
            <a:chExt cx="3848669" cy="170598"/>
          </a:xfrm>
        </p:grpSpPr>
        <p:sp>
          <p:nvSpPr>
            <p:cNvPr id="12" name="Rounded Rectangle 1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60060" y="3074157"/>
              <a:ext cx="2103120" cy="6823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16256" y="3212324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22854" y="2372987"/>
            <a:ext cx="1183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8391" y="4051661"/>
            <a:ext cx="1252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Monetary</a:t>
            </a:r>
          </a:p>
        </p:txBody>
      </p:sp>
      <p:grpSp>
        <p:nvGrpSpPr>
          <p:cNvPr id="39" name="Group 11"/>
          <p:cNvGrpSpPr>
            <a:grpSpLocks noChangeAspect="1"/>
          </p:cNvGrpSpPr>
          <p:nvPr/>
        </p:nvGrpSpPr>
        <p:grpSpPr bwMode="auto">
          <a:xfrm>
            <a:off x="1681093" y="2845106"/>
            <a:ext cx="982338" cy="3073416"/>
            <a:chOff x="2681" y="545"/>
            <a:chExt cx="816" cy="2553"/>
          </a:xfrm>
          <a:solidFill>
            <a:schemeClr val="bg2">
              <a:lumMod val="75000"/>
            </a:schemeClr>
          </a:solidFill>
        </p:grpSpPr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24"/>
          <p:cNvGrpSpPr>
            <a:grpSpLocks noChangeAspect="1"/>
          </p:cNvGrpSpPr>
          <p:nvPr/>
        </p:nvGrpSpPr>
        <p:grpSpPr bwMode="auto">
          <a:xfrm>
            <a:off x="1251585" y="2845106"/>
            <a:ext cx="743213" cy="2983818"/>
            <a:chOff x="4369" y="343"/>
            <a:chExt cx="610" cy="2449"/>
          </a:xfrm>
          <a:solidFill>
            <a:schemeClr val="bg2">
              <a:lumMod val="75000"/>
            </a:schemeClr>
          </a:solidFill>
        </p:grpSpPr>
        <p:sp>
          <p:nvSpPr>
            <p:cNvPr id="45" name="Freeform 25"/>
            <p:cNvSpPr>
              <a:spLocks noEditPoints="1"/>
            </p:cNvSpPr>
            <p:nvPr/>
          </p:nvSpPr>
          <p:spPr bwMode="auto">
            <a:xfrm>
              <a:off x="4369" y="343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417280" y="1282614"/>
            <a:ext cx="462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Attention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16254" y="4840731"/>
            <a:ext cx="5350537" cy="491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grpSp>
        <p:nvGrpSpPr>
          <p:cNvPr id="38" name="Group 19">
            <a:extLst>
              <a:ext uri="{FF2B5EF4-FFF2-40B4-BE49-F238E27FC236}">
                <a16:creationId xmlns:a16="http://schemas.microsoft.com/office/drawing/2014/main" id="{B1C6F87B-1759-496E-A63D-FC5E30C9D727}"/>
              </a:ext>
            </a:extLst>
          </p:cNvPr>
          <p:cNvGrpSpPr/>
          <p:nvPr/>
        </p:nvGrpSpPr>
        <p:grpSpPr>
          <a:xfrm>
            <a:off x="2512392" y="2927432"/>
            <a:ext cx="836038" cy="2878013"/>
            <a:chOff x="2574925" y="258763"/>
            <a:chExt cx="1189038" cy="4567238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93F566C9-BBBE-4EE5-A231-3D39D0FC3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4925" y="909638"/>
              <a:ext cx="1189038" cy="3916363"/>
            </a:xfrm>
            <a:custGeom>
              <a:avLst/>
              <a:gdLst/>
              <a:ahLst/>
              <a:cxnLst>
                <a:cxn ang="0">
                  <a:pos x="643" y="1077"/>
                </a:cxn>
                <a:cxn ang="0">
                  <a:pos x="629" y="1136"/>
                </a:cxn>
                <a:cxn ang="0">
                  <a:pos x="619" y="1155"/>
                </a:cxn>
                <a:cxn ang="0">
                  <a:pos x="645" y="1091"/>
                </a:cxn>
                <a:cxn ang="0">
                  <a:pos x="583" y="585"/>
                </a:cxn>
                <a:cxn ang="0">
                  <a:pos x="593" y="773"/>
                </a:cxn>
                <a:cxn ang="0">
                  <a:pos x="605" y="702"/>
                </a:cxn>
                <a:cxn ang="0">
                  <a:pos x="608" y="514"/>
                </a:cxn>
                <a:cxn ang="0">
                  <a:pos x="268" y="57"/>
                </a:cxn>
                <a:cxn ang="0">
                  <a:pos x="240" y="257"/>
                </a:cxn>
                <a:cxn ang="0">
                  <a:pos x="211" y="544"/>
                </a:cxn>
                <a:cxn ang="0">
                  <a:pos x="188" y="674"/>
                </a:cxn>
                <a:cxn ang="0">
                  <a:pos x="300" y="696"/>
                </a:cxn>
                <a:cxn ang="0">
                  <a:pos x="421" y="705"/>
                </a:cxn>
                <a:cxn ang="0">
                  <a:pos x="440" y="498"/>
                </a:cxn>
                <a:cxn ang="0">
                  <a:pos x="482" y="324"/>
                </a:cxn>
                <a:cxn ang="0">
                  <a:pos x="526" y="124"/>
                </a:cxn>
                <a:cxn ang="0">
                  <a:pos x="531" y="18"/>
                </a:cxn>
                <a:cxn ang="0">
                  <a:pos x="732" y="99"/>
                </a:cxn>
                <a:cxn ang="0">
                  <a:pos x="739" y="183"/>
                </a:cxn>
                <a:cxn ang="0">
                  <a:pos x="746" y="661"/>
                </a:cxn>
                <a:cxn ang="0">
                  <a:pos x="737" y="834"/>
                </a:cxn>
                <a:cxn ang="0">
                  <a:pos x="717" y="951"/>
                </a:cxn>
                <a:cxn ang="0">
                  <a:pos x="687" y="1023"/>
                </a:cxn>
                <a:cxn ang="0">
                  <a:pos x="651" y="1165"/>
                </a:cxn>
                <a:cxn ang="0">
                  <a:pos x="599" y="1236"/>
                </a:cxn>
                <a:cxn ang="0">
                  <a:pos x="553" y="1277"/>
                </a:cxn>
                <a:cxn ang="0">
                  <a:pos x="506" y="1465"/>
                </a:cxn>
                <a:cxn ang="0">
                  <a:pos x="475" y="1597"/>
                </a:cxn>
                <a:cxn ang="0">
                  <a:pos x="470" y="1831"/>
                </a:cxn>
                <a:cxn ang="0">
                  <a:pos x="447" y="2032"/>
                </a:cxn>
                <a:cxn ang="0">
                  <a:pos x="439" y="2192"/>
                </a:cxn>
                <a:cxn ang="0">
                  <a:pos x="461" y="2247"/>
                </a:cxn>
                <a:cxn ang="0">
                  <a:pos x="498" y="2357"/>
                </a:cxn>
                <a:cxn ang="0">
                  <a:pos x="472" y="2458"/>
                </a:cxn>
                <a:cxn ang="0">
                  <a:pos x="383" y="2433"/>
                </a:cxn>
                <a:cxn ang="0">
                  <a:pos x="349" y="2415"/>
                </a:cxn>
                <a:cxn ang="0">
                  <a:pos x="250" y="2443"/>
                </a:cxn>
                <a:cxn ang="0">
                  <a:pos x="241" y="2376"/>
                </a:cxn>
                <a:cxn ang="0">
                  <a:pos x="274" y="2310"/>
                </a:cxn>
                <a:cxn ang="0">
                  <a:pos x="301" y="2212"/>
                </a:cxn>
                <a:cxn ang="0">
                  <a:pos x="265" y="2067"/>
                </a:cxn>
                <a:cxn ang="0">
                  <a:pos x="218" y="1831"/>
                </a:cxn>
                <a:cxn ang="0">
                  <a:pos x="203" y="1648"/>
                </a:cxn>
                <a:cxn ang="0">
                  <a:pos x="167" y="1519"/>
                </a:cxn>
                <a:cxn ang="0">
                  <a:pos x="138" y="1395"/>
                </a:cxn>
                <a:cxn ang="0">
                  <a:pos x="117" y="1261"/>
                </a:cxn>
                <a:cxn ang="0">
                  <a:pos x="84" y="1156"/>
                </a:cxn>
                <a:cxn ang="0">
                  <a:pos x="38" y="1120"/>
                </a:cxn>
                <a:cxn ang="0">
                  <a:pos x="55" y="953"/>
                </a:cxn>
                <a:cxn ang="0">
                  <a:pos x="38" y="868"/>
                </a:cxn>
                <a:cxn ang="0">
                  <a:pos x="7" y="677"/>
                </a:cxn>
                <a:cxn ang="0">
                  <a:pos x="6" y="510"/>
                </a:cxn>
                <a:cxn ang="0">
                  <a:pos x="25" y="298"/>
                </a:cxn>
                <a:cxn ang="0">
                  <a:pos x="39" y="169"/>
                </a:cxn>
                <a:cxn ang="0">
                  <a:pos x="66" y="64"/>
                </a:cxn>
                <a:cxn ang="0">
                  <a:pos x="163" y="33"/>
                </a:cxn>
                <a:cxn ang="0">
                  <a:pos x="291" y="0"/>
                </a:cxn>
              </a:cxnLst>
              <a:rect l="0" t="0" r="r" b="b"/>
              <a:pathLst>
                <a:path w="749" h="2467">
                  <a:moveTo>
                    <a:pt x="476" y="2312"/>
                  </a:moveTo>
                  <a:lnTo>
                    <a:pt x="482" y="2331"/>
                  </a:lnTo>
                  <a:lnTo>
                    <a:pt x="480" y="2322"/>
                  </a:lnTo>
                  <a:lnTo>
                    <a:pt x="476" y="2312"/>
                  </a:lnTo>
                  <a:close/>
                  <a:moveTo>
                    <a:pt x="645" y="1072"/>
                  </a:moveTo>
                  <a:lnTo>
                    <a:pt x="644" y="1073"/>
                  </a:lnTo>
                  <a:lnTo>
                    <a:pt x="644" y="1075"/>
                  </a:lnTo>
                  <a:lnTo>
                    <a:pt x="643" y="1077"/>
                  </a:lnTo>
                  <a:lnTo>
                    <a:pt x="643" y="1081"/>
                  </a:lnTo>
                  <a:lnTo>
                    <a:pt x="641" y="1088"/>
                  </a:lnTo>
                  <a:lnTo>
                    <a:pt x="641" y="1099"/>
                  </a:lnTo>
                  <a:lnTo>
                    <a:pt x="640" y="1110"/>
                  </a:lnTo>
                  <a:lnTo>
                    <a:pt x="637" y="1122"/>
                  </a:lnTo>
                  <a:lnTo>
                    <a:pt x="635" y="1131"/>
                  </a:lnTo>
                  <a:lnTo>
                    <a:pt x="632" y="1136"/>
                  </a:lnTo>
                  <a:lnTo>
                    <a:pt x="629" y="1136"/>
                  </a:lnTo>
                  <a:lnTo>
                    <a:pt x="628" y="1134"/>
                  </a:lnTo>
                  <a:lnTo>
                    <a:pt x="626" y="1131"/>
                  </a:lnTo>
                  <a:lnTo>
                    <a:pt x="623" y="1124"/>
                  </a:lnTo>
                  <a:lnTo>
                    <a:pt x="623" y="1126"/>
                  </a:lnTo>
                  <a:lnTo>
                    <a:pt x="622" y="1129"/>
                  </a:lnTo>
                  <a:lnTo>
                    <a:pt x="622" y="1130"/>
                  </a:lnTo>
                  <a:lnTo>
                    <a:pt x="620" y="1141"/>
                  </a:lnTo>
                  <a:lnTo>
                    <a:pt x="619" y="1155"/>
                  </a:lnTo>
                  <a:lnTo>
                    <a:pt x="625" y="1151"/>
                  </a:lnTo>
                  <a:lnTo>
                    <a:pt x="632" y="1147"/>
                  </a:lnTo>
                  <a:lnTo>
                    <a:pt x="637" y="1141"/>
                  </a:lnTo>
                  <a:lnTo>
                    <a:pt x="641" y="1134"/>
                  </a:lnTo>
                  <a:lnTo>
                    <a:pt x="643" y="1125"/>
                  </a:lnTo>
                  <a:lnTo>
                    <a:pt x="644" y="1117"/>
                  </a:lnTo>
                  <a:lnTo>
                    <a:pt x="644" y="1109"/>
                  </a:lnTo>
                  <a:lnTo>
                    <a:pt x="645" y="1091"/>
                  </a:lnTo>
                  <a:lnTo>
                    <a:pt x="647" y="1075"/>
                  </a:lnTo>
                  <a:lnTo>
                    <a:pt x="647" y="1072"/>
                  </a:lnTo>
                  <a:lnTo>
                    <a:pt x="645" y="1072"/>
                  </a:lnTo>
                  <a:close/>
                  <a:moveTo>
                    <a:pt x="608" y="490"/>
                  </a:moveTo>
                  <a:lnTo>
                    <a:pt x="604" y="504"/>
                  </a:lnTo>
                  <a:lnTo>
                    <a:pt x="598" y="523"/>
                  </a:lnTo>
                  <a:lnTo>
                    <a:pt x="586" y="564"/>
                  </a:lnTo>
                  <a:lnTo>
                    <a:pt x="583" y="585"/>
                  </a:lnTo>
                  <a:lnTo>
                    <a:pt x="582" y="606"/>
                  </a:lnTo>
                  <a:lnTo>
                    <a:pt x="582" y="631"/>
                  </a:lnTo>
                  <a:lnTo>
                    <a:pt x="583" y="655"/>
                  </a:lnTo>
                  <a:lnTo>
                    <a:pt x="583" y="691"/>
                  </a:lnTo>
                  <a:lnTo>
                    <a:pt x="585" y="711"/>
                  </a:lnTo>
                  <a:lnTo>
                    <a:pt x="586" y="732"/>
                  </a:lnTo>
                  <a:lnTo>
                    <a:pt x="590" y="754"/>
                  </a:lnTo>
                  <a:lnTo>
                    <a:pt x="593" y="773"/>
                  </a:lnTo>
                  <a:lnTo>
                    <a:pt x="598" y="785"/>
                  </a:lnTo>
                  <a:lnTo>
                    <a:pt x="603" y="792"/>
                  </a:lnTo>
                  <a:lnTo>
                    <a:pt x="606" y="796"/>
                  </a:lnTo>
                  <a:lnTo>
                    <a:pt x="607" y="795"/>
                  </a:lnTo>
                  <a:lnTo>
                    <a:pt x="608" y="788"/>
                  </a:lnTo>
                  <a:lnTo>
                    <a:pt x="608" y="755"/>
                  </a:lnTo>
                  <a:lnTo>
                    <a:pt x="607" y="727"/>
                  </a:lnTo>
                  <a:lnTo>
                    <a:pt x="605" y="702"/>
                  </a:lnTo>
                  <a:lnTo>
                    <a:pt x="604" y="678"/>
                  </a:lnTo>
                  <a:lnTo>
                    <a:pt x="603" y="660"/>
                  </a:lnTo>
                  <a:lnTo>
                    <a:pt x="603" y="588"/>
                  </a:lnTo>
                  <a:lnTo>
                    <a:pt x="605" y="569"/>
                  </a:lnTo>
                  <a:lnTo>
                    <a:pt x="606" y="559"/>
                  </a:lnTo>
                  <a:lnTo>
                    <a:pt x="607" y="545"/>
                  </a:lnTo>
                  <a:lnTo>
                    <a:pt x="607" y="530"/>
                  </a:lnTo>
                  <a:lnTo>
                    <a:pt x="608" y="514"/>
                  </a:lnTo>
                  <a:lnTo>
                    <a:pt x="608" y="490"/>
                  </a:lnTo>
                  <a:close/>
                  <a:moveTo>
                    <a:pt x="291" y="0"/>
                  </a:moveTo>
                  <a:lnTo>
                    <a:pt x="293" y="2"/>
                  </a:lnTo>
                  <a:lnTo>
                    <a:pt x="292" y="5"/>
                  </a:lnTo>
                  <a:lnTo>
                    <a:pt x="287" y="12"/>
                  </a:lnTo>
                  <a:lnTo>
                    <a:pt x="281" y="25"/>
                  </a:lnTo>
                  <a:lnTo>
                    <a:pt x="274" y="40"/>
                  </a:lnTo>
                  <a:lnTo>
                    <a:pt x="268" y="57"/>
                  </a:lnTo>
                  <a:lnTo>
                    <a:pt x="261" y="76"/>
                  </a:lnTo>
                  <a:lnTo>
                    <a:pt x="255" y="95"/>
                  </a:lnTo>
                  <a:lnTo>
                    <a:pt x="251" y="111"/>
                  </a:lnTo>
                  <a:lnTo>
                    <a:pt x="249" y="126"/>
                  </a:lnTo>
                  <a:lnTo>
                    <a:pt x="248" y="147"/>
                  </a:lnTo>
                  <a:lnTo>
                    <a:pt x="247" y="173"/>
                  </a:lnTo>
                  <a:lnTo>
                    <a:pt x="242" y="231"/>
                  </a:lnTo>
                  <a:lnTo>
                    <a:pt x="240" y="257"/>
                  </a:lnTo>
                  <a:lnTo>
                    <a:pt x="235" y="280"/>
                  </a:lnTo>
                  <a:lnTo>
                    <a:pt x="232" y="298"/>
                  </a:lnTo>
                  <a:lnTo>
                    <a:pt x="227" y="323"/>
                  </a:lnTo>
                  <a:lnTo>
                    <a:pt x="222" y="349"/>
                  </a:lnTo>
                  <a:lnTo>
                    <a:pt x="215" y="403"/>
                  </a:lnTo>
                  <a:lnTo>
                    <a:pt x="212" y="425"/>
                  </a:lnTo>
                  <a:lnTo>
                    <a:pt x="211" y="442"/>
                  </a:lnTo>
                  <a:lnTo>
                    <a:pt x="211" y="544"/>
                  </a:lnTo>
                  <a:lnTo>
                    <a:pt x="210" y="570"/>
                  </a:lnTo>
                  <a:lnTo>
                    <a:pt x="207" y="594"/>
                  </a:lnTo>
                  <a:lnTo>
                    <a:pt x="203" y="616"/>
                  </a:lnTo>
                  <a:lnTo>
                    <a:pt x="194" y="637"/>
                  </a:lnTo>
                  <a:lnTo>
                    <a:pt x="185" y="655"/>
                  </a:lnTo>
                  <a:lnTo>
                    <a:pt x="179" y="671"/>
                  </a:lnTo>
                  <a:lnTo>
                    <a:pt x="182" y="673"/>
                  </a:lnTo>
                  <a:lnTo>
                    <a:pt x="188" y="674"/>
                  </a:lnTo>
                  <a:lnTo>
                    <a:pt x="196" y="676"/>
                  </a:lnTo>
                  <a:lnTo>
                    <a:pt x="206" y="680"/>
                  </a:lnTo>
                  <a:lnTo>
                    <a:pt x="215" y="682"/>
                  </a:lnTo>
                  <a:lnTo>
                    <a:pt x="223" y="684"/>
                  </a:lnTo>
                  <a:lnTo>
                    <a:pt x="234" y="687"/>
                  </a:lnTo>
                  <a:lnTo>
                    <a:pt x="249" y="689"/>
                  </a:lnTo>
                  <a:lnTo>
                    <a:pt x="284" y="694"/>
                  </a:lnTo>
                  <a:lnTo>
                    <a:pt x="300" y="696"/>
                  </a:lnTo>
                  <a:lnTo>
                    <a:pt x="313" y="697"/>
                  </a:lnTo>
                  <a:lnTo>
                    <a:pt x="331" y="699"/>
                  </a:lnTo>
                  <a:lnTo>
                    <a:pt x="356" y="702"/>
                  </a:lnTo>
                  <a:lnTo>
                    <a:pt x="382" y="703"/>
                  </a:lnTo>
                  <a:lnTo>
                    <a:pt x="408" y="704"/>
                  </a:lnTo>
                  <a:lnTo>
                    <a:pt x="412" y="704"/>
                  </a:lnTo>
                  <a:lnTo>
                    <a:pt x="416" y="705"/>
                  </a:lnTo>
                  <a:lnTo>
                    <a:pt x="421" y="705"/>
                  </a:lnTo>
                  <a:lnTo>
                    <a:pt x="419" y="699"/>
                  </a:lnTo>
                  <a:lnTo>
                    <a:pt x="419" y="668"/>
                  </a:lnTo>
                  <a:lnTo>
                    <a:pt x="421" y="645"/>
                  </a:lnTo>
                  <a:lnTo>
                    <a:pt x="423" y="618"/>
                  </a:lnTo>
                  <a:lnTo>
                    <a:pt x="430" y="562"/>
                  </a:lnTo>
                  <a:lnTo>
                    <a:pt x="434" y="537"/>
                  </a:lnTo>
                  <a:lnTo>
                    <a:pt x="438" y="516"/>
                  </a:lnTo>
                  <a:lnTo>
                    <a:pt x="440" y="498"/>
                  </a:lnTo>
                  <a:lnTo>
                    <a:pt x="444" y="483"/>
                  </a:lnTo>
                  <a:lnTo>
                    <a:pt x="447" y="464"/>
                  </a:lnTo>
                  <a:lnTo>
                    <a:pt x="453" y="441"/>
                  </a:lnTo>
                  <a:lnTo>
                    <a:pt x="459" y="417"/>
                  </a:lnTo>
                  <a:lnTo>
                    <a:pt x="466" y="391"/>
                  </a:lnTo>
                  <a:lnTo>
                    <a:pt x="472" y="367"/>
                  </a:lnTo>
                  <a:lnTo>
                    <a:pt x="477" y="343"/>
                  </a:lnTo>
                  <a:lnTo>
                    <a:pt x="482" y="324"/>
                  </a:lnTo>
                  <a:lnTo>
                    <a:pt x="487" y="307"/>
                  </a:lnTo>
                  <a:lnTo>
                    <a:pt x="492" y="287"/>
                  </a:lnTo>
                  <a:lnTo>
                    <a:pt x="498" y="261"/>
                  </a:lnTo>
                  <a:lnTo>
                    <a:pt x="505" y="232"/>
                  </a:lnTo>
                  <a:lnTo>
                    <a:pt x="512" y="202"/>
                  </a:lnTo>
                  <a:lnTo>
                    <a:pt x="518" y="173"/>
                  </a:lnTo>
                  <a:lnTo>
                    <a:pt x="523" y="146"/>
                  </a:lnTo>
                  <a:lnTo>
                    <a:pt x="526" y="124"/>
                  </a:lnTo>
                  <a:lnTo>
                    <a:pt x="526" y="91"/>
                  </a:lnTo>
                  <a:lnTo>
                    <a:pt x="521" y="52"/>
                  </a:lnTo>
                  <a:lnTo>
                    <a:pt x="519" y="33"/>
                  </a:lnTo>
                  <a:lnTo>
                    <a:pt x="517" y="19"/>
                  </a:lnTo>
                  <a:lnTo>
                    <a:pt x="514" y="10"/>
                  </a:lnTo>
                  <a:lnTo>
                    <a:pt x="517" y="11"/>
                  </a:lnTo>
                  <a:lnTo>
                    <a:pt x="523" y="13"/>
                  </a:lnTo>
                  <a:lnTo>
                    <a:pt x="531" y="18"/>
                  </a:lnTo>
                  <a:lnTo>
                    <a:pt x="542" y="22"/>
                  </a:lnTo>
                  <a:lnTo>
                    <a:pt x="556" y="28"/>
                  </a:lnTo>
                  <a:lnTo>
                    <a:pt x="583" y="39"/>
                  </a:lnTo>
                  <a:lnTo>
                    <a:pt x="613" y="48"/>
                  </a:lnTo>
                  <a:lnTo>
                    <a:pt x="645" y="60"/>
                  </a:lnTo>
                  <a:lnTo>
                    <a:pt x="678" y="73"/>
                  </a:lnTo>
                  <a:lnTo>
                    <a:pt x="706" y="86"/>
                  </a:lnTo>
                  <a:lnTo>
                    <a:pt x="732" y="99"/>
                  </a:lnTo>
                  <a:lnTo>
                    <a:pt x="740" y="105"/>
                  </a:lnTo>
                  <a:lnTo>
                    <a:pt x="745" y="113"/>
                  </a:lnTo>
                  <a:lnTo>
                    <a:pt x="746" y="123"/>
                  </a:lnTo>
                  <a:lnTo>
                    <a:pt x="745" y="134"/>
                  </a:lnTo>
                  <a:lnTo>
                    <a:pt x="743" y="145"/>
                  </a:lnTo>
                  <a:lnTo>
                    <a:pt x="740" y="157"/>
                  </a:lnTo>
                  <a:lnTo>
                    <a:pt x="739" y="170"/>
                  </a:lnTo>
                  <a:lnTo>
                    <a:pt x="739" y="183"/>
                  </a:lnTo>
                  <a:lnTo>
                    <a:pt x="740" y="200"/>
                  </a:lnTo>
                  <a:lnTo>
                    <a:pt x="740" y="224"/>
                  </a:lnTo>
                  <a:lnTo>
                    <a:pt x="742" y="249"/>
                  </a:lnTo>
                  <a:lnTo>
                    <a:pt x="744" y="303"/>
                  </a:lnTo>
                  <a:lnTo>
                    <a:pt x="745" y="327"/>
                  </a:lnTo>
                  <a:lnTo>
                    <a:pt x="745" y="349"/>
                  </a:lnTo>
                  <a:lnTo>
                    <a:pt x="746" y="367"/>
                  </a:lnTo>
                  <a:lnTo>
                    <a:pt x="746" y="661"/>
                  </a:lnTo>
                  <a:lnTo>
                    <a:pt x="747" y="683"/>
                  </a:lnTo>
                  <a:lnTo>
                    <a:pt x="749" y="709"/>
                  </a:lnTo>
                  <a:lnTo>
                    <a:pt x="747" y="735"/>
                  </a:lnTo>
                  <a:lnTo>
                    <a:pt x="745" y="762"/>
                  </a:lnTo>
                  <a:lnTo>
                    <a:pt x="743" y="784"/>
                  </a:lnTo>
                  <a:lnTo>
                    <a:pt x="740" y="802"/>
                  </a:lnTo>
                  <a:lnTo>
                    <a:pt x="739" y="817"/>
                  </a:lnTo>
                  <a:lnTo>
                    <a:pt x="737" y="834"/>
                  </a:lnTo>
                  <a:lnTo>
                    <a:pt x="735" y="847"/>
                  </a:lnTo>
                  <a:lnTo>
                    <a:pt x="732" y="863"/>
                  </a:lnTo>
                  <a:lnTo>
                    <a:pt x="729" y="881"/>
                  </a:lnTo>
                  <a:lnTo>
                    <a:pt x="727" y="899"/>
                  </a:lnTo>
                  <a:lnTo>
                    <a:pt x="723" y="917"/>
                  </a:lnTo>
                  <a:lnTo>
                    <a:pt x="721" y="930"/>
                  </a:lnTo>
                  <a:lnTo>
                    <a:pt x="720" y="939"/>
                  </a:lnTo>
                  <a:lnTo>
                    <a:pt x="717" y="951"/>
                  </a:lnTo>
                  <a:lnTo>
                    <a:pt x="716" y="966"/>
                  </a:lnTo>
                  <a:lnTo>
                    <a:pt x="714" y="982"/>
                  </a:lnTo>
                  <a:lnTo>
                    <a:pt x="711" y="996"/>
                  </a:lnTo>
                  <a:lnTo>
                    <a:pt x="708" y="1006"/>
                  </a:lnTo>
                  <a:lnTo>
                    <a:pt x="702" y="1013"/>
                  </a:lnTo>
                  <a:lnTo>
                    <a:pt x="696" y="1018"/>
                  </a:lnTo>
                  <a:lnTo>
                    <a:pt x="691" y="1022"/>
                  </a:lnTo>
                  <a:lnTo>
                    <a:pt x="687" y="1023"/>
                  </a:lnTo>
                  <a:lnTo>
                    <a:pt x="687" y="1038"/>
                  </a:lnTo>
                  <a:lnTo>
                    <a:pt x="689" y="1066"/>
                  </a:lnTo>
                  <a:lnTo>
                    <a:pt x="689" y="1086"/>
                  </a:lnTo>
                  <a:lnTo>
                    <a:pt x="685" y="1104"/>
                  </a:lnTo>
                  <a:lnTo>
                    <a:pt x="679" y="1124"/>
                  </a:lnTo>
                  <a:lnTo>
                    <a:pt x="671" y="1142"/>
                  </a:lnTo>
                  <a:lnTo>
                    <a:pt x="663" y="1154"/>
                  </a:lnTo>
                  <a:lnTo>
                    <a:pt x="651" y="1165"/>
                  </a:lnTo>
                  <a:lnTo>
                    <a:pt x="641" y="1169"/>
                  </a:lnTo>
                  <a:lnTo>
                    <a:pt x="630" y="1173"/>
                  </a:lnTo>
                  <a:lnTo>
                    <a:pt x="616" y="1175"/>
                  </a:lnTo>
                  <a:lnTo>
                    <a:pt x="614" y="1194"/>
                  </a:lnTo>
                  <a:lnTo>
                    <a:pt x="612" y="1209"/>
                  </a:lnTo>
                  <a:lnTo>
                    <a:pt x="609" y="1220"/>
                  </a:lnTo>
                  <a:lnTo>
                    <a:pt x="606" y="1230"/>
                  </a:lnTo>
                  <a:lnTo>
                    <a:pt x="599" y="1236"/>
                  </a:lnTo>
                  <a:lnTo>
                    <a:pt x="591" y="1238"/>
                  </a:lnTo>
                  <a:lnTo>
                    <a:pt x="579" y="1243"/>
                  </a:lnTo>
                  <a:lnTo>
                    <a:pt x="569" y="1245"/>
                  </a:lnTo>
                  <a:lnTo>
                    <a:pt x="557" y="1247"/>
                  </a:lnTo>
                  <a:lnTo>
                    <a:pt x="556" y="1253"/>
                  </a:lnTo>
                  <a:lnTo>
                    <a:pt x="556" y="1259"/>
                  </a:lnTo>
                  <a:lnTo>
                    <a:pt x="555" y="1263"/>
                  </a:lnTo>
                  <a:lnTo>
                    <a:pt x="553" y="1277"/>
                  </a:lnTo>
                  <a:lnTo>
                    <a:pt x="548" y="1294"/>
                  </a:lnTo>
                  <a:lnTo>
                    <a:pt x="543" y="1313"/>
                  </a:lnTo>
                  <a:lnTo>
                    <a:pt x="539" y="1334"/>
                  </a:lnTo>
                  <a:lnTo>
                    <a:pt x="533" y="1355"/>
                  </a:lnTo>
                  <a:lnTo>
                    <a:pt x="529" y="1373"/>
                  </a:lnTo>
                  <a:lnTo>
                    <a:pt x="523" y="1403"/>
                  </a:lnTo>
                  <a:lnTo>
                    <a:pt x="518" y="1423"/>
                  </a:lnTo>
                  <a:lnTo>
                    <a:pt x="506" y="1465"/>
                  </a:lnTo>
                  <a:lnTo>
                    <a:pt x="501" y="1484"/>
                  </a:lnTo>
                  <a:lnTo>
                    <a:pt x="496" y="1502"/>
                  </a:lnTo>
                  <a:lnTo>
                    <a:pt x="491" y="1513"/>
                  </a:lnTo>
                  <a:lnTo>
                    <a:pt x="484" y="1527"/>
                  </a:lnTo>
                  <a:lnTo>
                    <a:pt x="475" y="1533"/>
                  </a:lnTo>
                  <a:lnTo>
                    <a:pt x="474" y="1546"/>
                  </a:lnTo>
                  <a:lnTo>
                    <a:pt x="474" y="1573"/>
                  </a:lnTo>
                  <a:lnTo>
                    <a:pt x="475" y="1597"/>
                  </a:lnTo>
                  <a:lnTo>
                    <a:pt x="477" y="1625"/>
                  </a:lnTo>
                  <a:lnTo>
                    <a:pt x="483" y="1677"/>
                  </a:lnTo>
                  <a:lnTo>
                    <a:pt x="483" y="1702"/>
                  </a:lnTo>
                  <a:lnTo>
                    <a:pt x="482" y="1729"/>
                  </a:lnTo>
                  <a:lnTo>
                    <a:pt x="480" y="1757"/>
                  </a:lnTo>
                  <a:lnTo>
                    <a:pt x="476" y="1784"/>
                  </a:lnTo>
                  <a:lnTo>
                    <a:pt x="473" y="1809"/>
                  </a:lnTo>
                  <a:lnTo>
                    <a:pt x="470" y="1831"/>
                  </a:lnTo>
                  <a:lnTo>
                    <a:pt x="468" y="1846"/>
                  </a:lnTo>
                  <a:lnTo>
                    <a:pt x="466" y="1867"/>
                  </a:lnTo>
                  <a:lnTo>
                    <a:pt x="463" y="1893"/>
                  </a:lnTo>
                  <a:lnTo>
                    <a:pt x="460" y="1919"/>
                  </a:lnTo>
                  <a:lnTo>
                    <a:pt x="458" y="1948"/>
                  </a:lnTo>
                  <a:lnTo>
                    <a:pt x="454" y="1979"/>
                  </a:lnTo>
                  <a:lnTo>
                    <a:pt x="451" y="2007"/>
                  </a:lnTo>
                  <a:lnTo>
                    <a:pt x="447" y="2032"/>
                  </a:lnTo>
                  <a:lnTo>
                    <a:pt x="445" y="2055"/>
                  </a:lnTo>
                  <a:lnTo>
                    <a:pt x="443" y="2073"/>
                  </a:lnTo>
                  <a:lnTo>
                    <a:pt x="441" y="2086"/>
                  </a:lnTo>
                  <a:lnTo>
                    <a:pt x="439" y="2103"/>
                  </a:lnTo>
                  <a:lnTo>
                    <a:pt x="437" y="2145"/>
                  </a:lnTo>
                  <a:lnTo>
                    <a:pt x="438" y="2165"/>
                  </a:lnTo>
                  <a:lnTo>
                    <a:pt x="438" y="2181"/>
                  </a:lnTo>
                  <a:lnTo>
                    <a:pt x="439" y="2192"/>
                  </a:lnTo>
                  <a:lnTo>
                    <a:pt x="441" y="2197"/>
                  </a:lnTo>
                  <a:lnTo>
                    <a:pt x="444" y="2207"/>
                  </a:lnTo>
                  <a:lnTo>
                    <a:pt x="447" y="2217"/>
                  </a:lnTo>
                  <a:lnTo>
                    <a:pt x="447" y="2216"/>
                  </a:lnTo>
                  <a:lnTo>
                    <a:pt x="450" y="2221"/>
                  </a:lnTo>
                  <a:lnTo>
                    <a:pt x="452" y="2228"/>
                  </a:lnTo>
                  <a:lnTo>
                    <a:pt x="456" y="2237"/>
                  </a:lnTo>
                  <a:lnTo>
                    <a:pt x="461" y="2247"/>
                  </a:lnTo>
                  <a:lnTo>
                    <a:pt x="465" y="2258"/>
                  </a:lnTo>
                  <a:lnTo>
                    <a:pt x="469" y="2267"/>
                  </a:lnTo>
                  <a:lnTo>
                    <a:pt x="472" y="2275"/>
                  </a:lnTo>
                  <a:lnTo>
                    <a:pt x="474" y="2280"/>
                  </a:lnTo>
                  <a:lnTo>
                    <a:pt x="484" y="2311"/>
                  </a:lnTo>
                  <a:lnTo>
                    <a:pt x="489" y="2326"/>
                  </a:lnTo>
                  <a:lnTo>
                    <a:pt x="495" y="2342"/>
                  </a:lnTo>
                  <a:lnTo>
                    <a:pt x="498" y="2357"/>
                  </a:lnTo>
                  <a:lnTo>
                    <a:pt x="502" y="2369"/>
                  </a:lnTo>
                  <a:lnTo>
                    <a:pt x="504" y="2386"/>
                  </a:lnTo>
                  <a:lnTo>
                    <a:pt x="502" y="2402"/>
                  </a:lnTo>
                  <a:lnTo>
                    <a:pt x="498" y="2418"/>
                  </a:lnTo>
                  <a:lnTo>
                    <a:pt x="492" y="2431"/>
                  </a:lnTo>
                  <a:lnTo>
                    <a:pt x="488" y="2440"/>
                  </a:lnTo>
                  <a:lnTo>
                    <a:pt x="481" y="2450"/>
                  </a:lnTo>
                  <a:lnTo>
                    <a:pt x="472" y="2458"/>
                  </a:lnTo>
                  <a:lnTo>
                    <a:pt x="461" y="2465"/>
                  </a:lnTo>
                  <a:lnTo>
                    <a:pt x="451" y="2467"/>
                  </a:lnTo>
                  <a:lnTo>
                    <a:pt x="438" y="2466"/>
                  </a:lnTo>
                  <a:lnTo>
                    <a:pt x="423" y="2461"/>
                  </a:lnTo>
                  <a:lnTo>
                    <a:pt x="409" y="2456"/>
                  </a:lnTo>
                  <a:lnTo>
                    <a:pt x="400" y="2451"/>
                  </a:lnTo>
                  <a:lnTo>
                    <a:pt x="393" y="2444"/>
                  </a:lnTo>
                  <a:lnTo>
                    <a:pt x="383" y="2433"/>
                  </a:lnTo>
                  <a:lnTo>
                    <a:pt x="375" y="2422"/>
                  </a:lnTo>
                  <a:lnTo>
                    <a:pt x="370" y="2411"/>
                  </a:lnTo>
                  <a:lnTo>
                    <a:pt x="368" y="2407"/>
                  </a:lnTo>
                  <a:lnTo>
                    <a:pt x="365" y="2403"/>
                  </a:lnTo>
                  <a:lnTo>
                    <a:pt x="364" y="2403"/>
                  </a:lnTo>
                  <a:lnTo>
                    <a:pt x="361" y="2404"/>
                  </a:lnTo>
                  <a:lnTo>
                    <a:pt x="356" y="2410"/>
                  </a:lnTo>
                  <a:lnTo>
                    <a:pt x="349" y="2415"/>
                  </a:lnTo>
                  <a:lnTo>
                    <a:pt x="338" y="2421"/>
                  </a:lnTo>
                  <a:lnTo>
                    <a:pt x="327" y="2425"/>
                  </a:lnTo>
                  <a:lnTo>
                    <a:pt x="314" y="2431"/>
                  </a:lnTo>
                  <a:lnTo>
                    <a:pt x="302" y="2435"/>
                  </a:lnTo>
                  <a:lnTo>
                    <a:pt x="288" y="2438"/>
                  </a:lnTo>
                  <a:lnTo>
                    <a:pt x="274" y="2440"/>
                  </a:lnTo>
                  <a:lnTo>
                    <a:pt x="261" y="2442"/>
                  </a:lnTo>
                  <a:lnTo>
                    <a:pt x="250" y="2443"/>
                  </a:lnTo>
                  <a:lnTo>
                    <a:pt x="242" y="2442"/>
                  </a:lnTo>
                  <a:lnTo>
                    <a:pt x="236" y="2437"/>
                  </a:lnTo>
                  <a:lnTo>
                    <a:pt x="233" y="2431"/>
                  </a:lnTo>
                  <a:lnTo>
                    <a:pt x="230" y="2423"/>
                  </a:lnTo>
                  <a:lnTo>
                    <a:pt x="229" y="2413"/>
                  </a:lnTo>
                  <a:lnTo>
                    <a:pt x="232" y="2400"/>
                  </a:lnTo>
                  <a:lnTo>
                    <a:pt x="235" y="2387"/>
                  </a:lnTo>
                  <a:lnTo>
                    <a:pt x="241" y="2376"/>
                  </a:lnTo>
                  <a:lnTo>
                    <a:pt x="244" y="2369"/>
                  </a:lnTo>
                  <a:lnTo>
                    <a:pt x="250" y="2359"/>
                  </a:lnTo>
                  <a:lnTo>
                    <a:pt x="256" y="2347"/>
                  </a:lnTo>
                  <a:lnTo>
                    <a:pt x="262" y="2335"/>
                  </a:lnTo>
                  <a:lnTo>
                    <a:pt x="268" y="2323"/>
                  </a:lnTo>
                  <a:lnTo>
                    <a:pt x="271" y="2314"/>
                  </a:lnTo>
                  <a:lnTo>
                    <a:pt x="274" y="2308"/>
                  </a:lnTo>
                  <a:lnTo>
                    <a:pt x="274" y="2310"/>
                  </a:lnTo>
                  <a:lnTo>
                    <a:pt x="276" y="2306"/>
                  </a:lnTo>
                  <a:lnTo>
                    <a:pt x="277" y="2302"/>
                  </a:lnTo>
                  <a:lnTo>
                    <a:pt x="279" y="2300"/>
                  </a:lnTo>
                  <a:lnTo>
                    <a:pt x="285" y="2288"/>
                  </a:lnTo>
                  <a:lnTo>
                    <a:pt x="297" y="2260"/>
                  </a:lnTo>
                  <a:lnTo>
                    <a:pt x="301" y="2246"/>
                  </a:lnTo>
                  <a:lnTo>
                    <a:pt x="302" y="2231"/>
                  </a:lnTo>
                  <a:lnTo>
                    <a:pt x="301" y="2212"/>
                  </a:lnTo>
                  <a:lnTo>
                    <a:pt x="299" y="2193"/>
                  </a:lnTo>
                  <a:lnTo>
                    <a:pt x="295" y="2178"/>
                  </a:lnTo>
                  <a:lnTo>
                    <a:pt x="293" y="2166"/>
                  </a:lnTo>
                  <a:lnTo>
                    <a:pt x="288" y="2150"/>
                  </a:lnTo>
                  <a:lnTo>
                    <a:pt x="283" y="2130"/>
                  </a:lnTo>
                  <a:lnTo>
                    <a:pt x="277" y="2109"/>
                  </a:lnTo>
                  <a:lnTo>
                    <a:pt x="270" y="2087"/>
                  </a:lnTo>
                  <a:lnTo>
                    <a:pt x="265" y="2067"/>
                  </a:lnTo>
                  <a:lnTo>
                    <a:pt x="259" y="2043"/>
                  </a:lnTo>
                  <a:lnTo>
                    <a:pt x="254" y="2015"/>
                  </a:lnTo>
                  <a:lnTo>
                    <a:pt x="244" y="1959"/>
                  </a:lnTo>
                  <a:lnTo>
                    <a:pt x="241" y="1935"/>
                  </a:lnTo>
                  <a:lnTo>
                    <a:pt x="237" y="1914"/>
                  </a:lnTo>
                  <a:lnTo>
                    <a:pt x="232" y="1888"/>
                  </a:lnTo>
                  <a:lnTo>
                    <a:pt x="225" y="1860"/>
                  </a:lnTo>
                  <a:lnTo>
                    <a:pt x="218" y="1831"/>
                  </a:lnTo>
                  <a:lnTo>
                    <a:pt x="212" y="1802"/>
                  </a:lnTo>
                  <a:lnTo>
                    <a:pt x="207" y="1775"/>
                  </a:lnTo>
                  <a:lnTo>
                    <a:pt x="204" y="1746"/>
                  </a:lnTo>
                  <a:lnTo>
                    <a:pt x="203" y="1722"/>
                  </a:lnTo>
                  <a:lnTo>
                    <a:pt x="203" y="1700"/>
                  </a:lnTo>
                  <a:lnTo>
                    <a:pt x="204" y="1680"/>
                  </a:lnTo>
                  <a:lnTo>
                    <a:pt x="204" y="1664"/>
                  </a:lnTo>
                  <a:lnTo>
                    <a:pt x="203" y="1648"/>
                  </a:lnTo>
                  <a:lnTo>
                    <a:pt x="200" y="1630"/>
                  </a:lnTo>
                  <a:lnTo>
                    <a:pt x="193" y="1588"/>
                  </a:lnTo>
                  <a:lnTo>
                    <a:pt x="191" y="1566"/>
                  </a:lnTo>
                  <a:lnTo>
                    <a:pt x="190" y="1546"/>
                  </a:lnTo>
                  <a:lnTo>
                    <a:pt x="190" y="1533"/>
                  </a:lnTo>
                  <a:lnTo>
                    <a:pt x="191" y="1523"/>
                  </a:lnTo>
                  <a:lnTo>
                    <a:pt x="178" y="1522"/>
                  </a:lnTo>
                  <a:lnTo>
                    <a:pt x="167" y="1519"/>
                  </a:lnTo>
                  <a:lnTo>
                    <a:pt x="157" y="1515"/>
                  </a:lnTo>
                  <a:lnTo>
                    <a:pt x="152" y="1508"/>
                  </a:lnTo>
                  <a:lnTo>
                    <a:pt x="148" y="1498"/>
                  </a:lnTo>
                  <a:lnTo>
                    <a:pt x="143" y="1473"/>
                  </a:lnTo>
                  <a:lnTo>
                    <a:pt x="143" y="1451"/>
                  </a:lnTo>
                  <a:lnTo>
                    <a:pt x="141" y="1436"/>
                  </a:lnTo>
                  <a:lnTo>
                    <a:pt x="140" y="1416"/>
                  </a:lnTo>
                  <a:lnTo>
                    <a:pt x="138" y="1395"/>
                  </a:lnTo>
                  <a:lnTo>
                    <a:pt x="134" y="1373"/>
                  </a:lnTo>
                  <a:lnTo>
                    <a:pt x="132" y="1352"/>
                  </a:lnTo>
                  <a:lnTo>
                    <a:pt x="130" y="1336"/>
                  </a:lnTo>
                  <a:lnTo>
                    <a:pt x="128" y="1324"/>
                  </a:lnTo>
                  <a:lnTo>
                    <a:pt x="127" y="1315"/>
                  </a:lnTo>
                  <a:lnTo>
                    <a:pt x="124" y="1300"/>
                  </a:lnTo>
                  <a:lnTo>
                    <a:pt x="120" y="1281"/>
                  </a:lnTo>
                  <a:lnTo>
                    <a:pt x="117" y="1261"/>
                  </a:lnTo>
                  <a:lnTo>
                    <a:pt x="113" y="1240"/>
                  </a:lnTo>
                  <a:lnTo>
                    <a:pt x="110" y="1220"/>
                  </a:lnTo>
                  <a:lnTo>
                    <a:pt x="108" y="1203"/>
                  </a:lnTo>
                  <a:lnTo>
                    <a:pt x="105" y="1188"/>
                  </a:lnTo>
                  <a:lnTo>
                    <a:pt x="104" y="1179"/>
                  </a:lnTo>
                  <a:lnTo>
                    <a:pt x="101" y="1154"/>
                  </a:lnTo>
                  <a:lnTo>
                    <a:pt x="96" y="1154"/>
                  </a:lnTo>
                  <a:lnTo>
                    <a:pt x="84" y="1156"/>
                  </a:lnTo>
                  <a:lnTo>
                    <a:pt x="70" y="1160"/>
                  </a:lnTo>
                  <a:lnTo>
                    <a:pt x="60" y="1163"/>
                  </a:lnTo>
                  <a:lnTo>
                    <a:pt x="51" y="1166"/>
                  </a:lnTo>
                  <a:lnTo>
                    <a:pt x="45" y="1167"/>
                  </a:lnTo>
                  <a:lnTo>
                    <a:pt x="40" y="1166"/>
                  </a:lnTo>
                  <a:lnTo>
                    <a:pt x="39" y="1160"/>
                  </a:lnTo>
                  <a:lnTo>
                    <a:pt x="39" y="1138"/>
                  </a:lnTo>
                  <a:lnTo>
                    <a:pt x="38" y="1120"/>
                  </a:lnTo>
                  <a:lnTo>
                    <a:pt x="38" y="1098"/>
                  </a:lnTo>
                  <a:lnTo>
                    <a:pt x="39" y="1074"/>
                  </a:lnTo>
                  <a:lnTo>
                    <a:pt x="39" y="1048"/>
                  </a:lnTo>
                  <a:lnTo>
                    <a:pt x="40" y="1024"/>
                  </a:lnTo>
                  <a:lnTo>
                    <a:pt x="43" y="1001"/>
                  </a:lnTo>
                  <a:lnTo>
                    <a:pt x="46" y="981"/>
                  </a:lnTo>
                  <a:lnTo>
                    <a:pt x="50" y="963"/>
                  </a:lnTo>
                  <a:lnTo>
                    <a:pt x="55" y="953"/>
                  </a:lnTo>
                  <a:lnTo>
                    <a:pt x="69" y="938"/>
                  </a:lnTo>
                  <a:lnTo>
                    <a:pt x="83" y="926"/>
                  </a:lnTo>
                  <a:lnTo>
                    <a:pt x="83" y="891"/>
                  </a:lnTo>
                  <a:lnTo>
                    <a:pt x="80" y="890"/>
                  </a:lnTo>
                  <a:lnTo>
                    <a:pt x="76" y="890"/>
                  </a:lnTo>
                  <a:lnTo>
                    <a:pt x="61" y="885"/>
                  </a:lnTo>
                  <a:lnTo>
                    <a:pt x="48" y="877"/>
                  </a:lnTo>
                  <a:lnTo>
                    <a:pt x="38" y="868"/>
                  </a:lnTo>
                  <a:lnTo>
                    <a:pt x="32" y="855"/>
                  </a:lnTo>
                  <a:lnTo>
                    <a:pt x="29" y="842"/>
                  </a:lnTo>
                  <a:lnTo>
                    <a:pt x="24" y="824"/>
                  </a:lnTo>
                  <a:lnTo>
                    <a:pt x="19" y="804"/>
                  </a:lnTo>
                  <a:lnTo>
                    <a:pt x="16" y="783"/>
                  </a:lnTo>
                  <a:lnTo>
                    <a:pt x="15" y="763"/>
                  </a:lnTo>
                  <a:lnTo>
                    <a:pt x="14" y="733"/>
                  </a:lnTo>
                  <a:lnTo>
                    <a:pt x="7" y="677"/>
                  </a:lnTo>
                  <a:lnTo>
                    <a:pt x="6" y="663"/>
                  </a:lnTo>
                  <a:lnTo>
                    <a:pt x="3" y="645"/>
                  </a:lnTo>
                  <a:lnTo>
                    <a:pt x="2" y="625"/>
                  </a:lnTo>
                  <a:lnTo>
                    <a:pt x="0" y="605"/>
                  </a:lnTo>
                  <a:lnTo>
                    <a:pt x="0" y="574"/>
                  </a:lnTo>
                  <a:lnTo>
                    <a:pt x="1" y="556"/>
                  </a:lnTo>
                  <a:lnTo>
                    <a:pt x="3" y="534"/>
                  </a:lnTo>
                  <a:lnTo>
                    <a:pt x="6" y="510"/>
                  </a:lnTo>
                  <a:lnTo>
                    <a:pt x="10" y="459"/>
                  </a:lnTo>
                  <a:lnTo>
                    <a:pt x="11" y="434"/>
                  </a:lnTo>
                  <a:lnTo>
                    <a:pt x="13" y="414"/>
                  </a:lnTo>
                  <a:lnTo>
                    <a:pt x="15" y="392"/>
                  </a:lnTo>
                  <a:lnTo>
                    <a:pt x="17" y="369"/>
                  </a:lnTo>
                  <a:lnTo>
                    <a:pt x="19" y="345"/>
                  </a:lnTo>
                  <a:lnTo>
                    <a:pt x="23" y="320"/>
                  </a:lnTo>
                  <a:lnTo>
                    <a:pt x="25" y="298"/>
                  </a:lnTo>
                  <a:lnTo>
                    <a:pt x="26" y="280"/>
                  </a:lnTo>
                  <a:lnTo>
                    <a:pt x="29" y="264"/>
                  </a:lnTo>
                  <a:lnTo>
                    <a:pt x="29" y="254"/>
                  </a:lnTo>
                  <a:lnTo>
                    <a:pt x="30" y="243"/>
                  </a:lnTo>
                  <a:lnTo>
                    <a:pt x="31" y="227"/>
                  </a:lnTo>
                  <a:lnTo>
                    <a:pt x="33" y="209"/>
                  </a:lnTo>
                  <a:lnTo>
                    <a:pt x="36" y="189"/>
                  </a:lnTo>
                  <a:lnTo>
                    <a:pt x="39" y="169"/>
                  </a:lnTo>
                  <a:lnTo>
                    <a:pt x="41" y="152"/>
                  </a:lnTo>
                  <a:lnTo>
                    <a:pt x="44" y="136"/>
                  </a:lnTo>
                  <a:lnTo>
                    <a:pt x="45" y="126"/>
                  </a:lnTo>
                  <a:lnTo>
                    <a:pt x="46" y="114"/>
                  </a:lnTo>
                  <a:lnTo>
                    <a:pt x="48" y="102"/>
                  </a:lnTo>
                  <a:lnTo>
                    <a:pt x="52" y="89"/>
                  </a:lnTo>
                  <a:lnTo>
                    <a:pt x="58" y="75"/>
                  </a:lnTo>
                  <a:lnTo>
                    <a:pt x="66" y="64"/>
                  </a:lnTo>
                  <a:lnTo>
                    <a:pt x="77" y="55"/>
                  </a:lnTo>
                  <a:lnTo>
                    <a:pt x="83" y="52"/>
                  </a:lnTo>
                  <a:lnTo>
                    <a:pt x="89" y="49"/>
                  </a:lnTo>
                  <a:lnTo>
                    <a:pt x="97" y="47"/>
                  </a:lnTo>
                  <a:lnTo>
                    <a:pt x="109" y="46"/>
                  </a:lnTo>
                  <a:lnTo>
                    <a:pt x="124" y="43"/>
                  </a:lnTo>
                  <a:lnTo>
                    <a:pt x="142" y="40"/>
                  </a:lnTo>
                  <a:lnTo>
                    <a:pt x="163" y="33"/>
                  </a:lnTo>
                  <a:lnTo>
                    <a:pt x="185" y="26"/>
                  </a:lnTo>
                  <a:lnTo>
                    <a:pt x="205" y="19"/>
                  </a:lnTo>
                  <a:lnTo>
                    <a:pt x="223" y="16"/>
                  </a:lnTo>
                  <a:lnTo>
                    <a:pt x="236" y="13"/>
                  </a:lnTo>
                  <a:lnTo>
                    <a:pt x="262" y="6"/>
                  </a:lnTo>
                  <a:lnTo>
                    <a:pt x="273" y="3"/>
                  </a:lnTo>
                  <a:lnTo>
                    <a:pt x="284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2E643A03-BBA5-40FC-88C2-EA7EBA1E9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258763"/>
              <a:ext cx="657225" cy="939800"/>
            </a:xfrm>
            <a:custGeom>
              <a:avLst/>
              <a:gdLst/>
              <a:ahLst/>
              <a:cxnLst>
                <a:cxn ang="0">
                  <a:pos x="244" y="1"/>
                </a:cxn>
                <a:cxn ang="0">
                  <a:pos x="280" y="11"/>
                </a:cxn>
                <a:cxn ang="0">
                  <a:pos x="311" y="32"/>
                </a:cxn>
                <a:cxn ang="0">
                  <a:pos x="333" y="63"/>
                </a:cxn>
                <a:cxn ang="0">
                  <a:pos x="353" y="99"/>
                </a:cxn>
                <a:cxn ang="0">
                  <a:pos x="369" y="128"/>
                </a:cxn>
                <a:cxn ang="0">
                  <a:pos x="380" y="158"/>
                </a:cxn>
                <a:cxn ang="0">
                  <a:pos x="390" y="188"/>
                </a:cxn>
                <a:cxn ang="0">
                  <a:pos x="392" y="214"/>
                </a:cxn>
                <a:cxn ang="0">
                  <a:pos x="400" y="227"/>
                </a:cxn>
                <a:cxn ang="0">
                  <a:pos x="412" y="241"/>
                </a:cxn>
                <a:cxn ang="0">
                  <a:pos x="413" y="253"/>
                </a:cxn>
                <a:cxn ang="0">
                  <a:pos x="406" y="267"/>
                </a:cxn>
                <a:cxn ang="0">
                  <a:pos x="391" y="284"/>
                </a:cxn>
                <a:cxn ang="0">
                  <a:pos x="387" y="302"/>
                </a:cxn>
                <a:cxn ang="0">
                  <a:pos x="392" y="322"/>
                </a:cxn>
                <a:cxn ang="0">
                  <a:pos x="397" y="336"/>
                </a:cxn>
                <a:cxn ang="0">
                  <a:pos x="390" y="353"/>
                </a:cxn>
                <a:cxn ang="0">
                  <a:pos x="375" y="372"/>
                </a:cxn>
                <a:cxn ang="0">
                  <a:pos x="353" y="382"/>
                </a:cxn>
                <a:cxn ang="0">
                  <a:pos x="318" y="384"/>
                </a:cxn>
                <a:cxn ang="0">
                  <a:pos x="319" y="423"/>
                </a:cxn>
                <a:cxn ang="0">
                  <a:pos x="316" y="444"/>
                </a:cxn>
                <a:cxn ang="0">
                  <a:pos x="305" y="472"/>
                </a:cxn>
                <a:cxn ang="0">
                  <a:pos x="291" y="503"/>
                </a:cxn>
                <a:cxn ang="0">
                  <a:pos x="278" y="531"/>
                </a:cxn>
                <a:cxn ang="0">
                  <a:pos x="183" y="592"/>
                </a:cxn>
                <a:cxn ang="0">
                  <a:pos x="100" y="553"/>
                </a:cxn>
                <a:cxn ang="0">
                  <a:pos x="103" y="529"/>
                </a:cxn>
                <a:cxn ang="0">
                  <a:pos x="108" y="492"/>
                </a:cxn>
                <a:cxn ang="0">
                  <a:pos x="114" y="451"/>
                </a:cxn>
                <a:cxn ang="0">
                  <a:pos x="118" y="416"/>
                </a:cxn>
                <a:cxn ang="0">
                  <a:pos x="122" y="395"/>
                </a:cxn>
                <a:cxn ang="0">
                  <a:pos x="120" y="385"/>
                </a:cxn>
                <a:cxn ang="0">
                  <a:pos x="112" y="381"/>
                </a:cxn>
                <a:cxn ang="0">
                  <a:pos x="88" y="379"/>
                </a:cxn>
                <a:cxn ang="0">
                  <a:pos x="72" y="377"/>
                </a:cxn>
                <a:cxn ang="0">
                  <a:pos x="61" y="360"/>
                </a:cxn>
                <a:cxn ang="0">
                  <a:pos x="57" y="334"/>
                </a:cxn>
                <a:cxn ang="0">
                  <a:pos x="55" y="313"/>
                </a:cxn>
                <a:cxn ang="0">
                  <a:pos x="34" y="274"/>
                </a:cxn>
                <a:cxn ang="0">
                  <a:pos x="28" y="245"/>
                </a:cxn>
                <a:cxn ang="0">
                  <a:pos x="33" y="223"/>
                </a:cxn>
                <a:cxn ang="0">
                  <a:pos x="30" y="208"/>
                </a:cxn>
                <a:cxn ang="0">
                  <a:pos x="23" y="198"/>
                </a:cxn>
                <a:cxn ang="0">
                  <a:pos x="12" y="175"/>
                </a:cxn>
                <a:cxn ang="0">
                  <a:pos x="4" y="153"/>
                </a:cxn>
                <a:cxn ang="0">
                  <a:pos x="0" y="132"/>
                </a:cxn>
                <a:cxn ang="0">
                  <a:pos x="3" y="101"/>
                </a:cxn>
                <a:cxn ang="0">
                  <a:pos x="9" y="78"/>
                </a:cxn>
                <a:cxn ang="0">
                  <a:pos x="29" y="43"/>
                </a:cxn>
                <a:cxn ang="0">
                  <a:pos x="50" y="27"/>
                </a:cxn>
                <a:cxn ang="0">
                  <a:pos x="77" y="14"/>
                </a:cxn>
                <a:cxn ang="0">
                  <a:pos x="101" y="10"/>
                </a:cxn>
                <a:cxn ang="0">
                  <a:pos x="125" y="7"/>
                </a:cxn>
                <a:cxn ang="0">
                  <a:pos x="139" y="10"/>
                </a:cxn>
                <a:cxn ang="0">
                  <a:pos x="144" y="14"/>
                </a:cxn>
                <a:cxn ang="0">
                  <a:pos x="157" y="15"/>
                </a:cxn>
                <a:cxn ang="0">
                  <a:pos x="181" y="10"/>
                </a:cxn>
                <a:cxn ang="0">
                  <a:pos x="210" y="1"/>
                </a:cxn>
              </a:cxnLst>
              <a:rect l="0" t="0" r="r" b="b"/>
              <a:pathLst>
                <a:path w="414" h="592">
                  <a:moveTo>
                    <a:pt x="225" y="0"/>
                  </a:moveTo>
                  <a:lnTo>
                    <a:pt x="244" y="1"/>
                  </a:lnTo>
                  <a:lnTo>
                    <a:pt x="262" y="6"/>
                  </a:lnTo>
                  <a:lnTo>
                    <a:pt x="280" y="11"/>
                  </a:lnTo>
                  <a:lnTo>
                    <a:pt x="297" y="21"/>
                  </a:lnTo>
                  <a:lnTo>
                    <a:pt x="311" y="32"/>
                  </a:lnTo>
                  <a:lnTo>
                    <a:pt x="325" y="49"/>
                  </a:lnTo>
                  <a:lnTo>
                    <a:pt x="333" y="63"/>
                  </a:lnTo>
                  <a:lnTo>
                    <a:pt x="343" y="80"/>
                  </a:lnTo>
                  <a:lnTo>
                    <a:pt x="353" y="99"/>
                  </a:lnTo>
                  <a:lnTo>
                    <a:pt x="362" y="115"/>
                  </a:lnTo>
                  <a:lnTo>
                    <a:pt x="369" y="128"/>
                  </a:lnTo>
                  <a:lnTo>
                    <a:pt x="376" y="142"/>
                  </a:lnTo>
                  <a:lnTo>
                    <a:pt x="380" y="158"/>
                  </a:lnTo>
                  <a:lnTo>
                    <a:pt x="386" y="174"/>
                  </a:lnTo>
                  <a:lnTo>
                    <a:pt x="390" y="188"/>
                  </a:lnTo>
                  <a:lnTo>
                    <a:pt x="392" y="199"/>
                  </a:lnTo>
                  <a:lnTo>
                    <a:pt x="392" y="214"/>
                  </a:lnTo>
                  <a:lnTo>
                    <a:pt x="394" y="220"/>
                  </a:lnTo>
                  <a:lnTo>
                    <a:pt x="400" y="227"/>
                  </a:lnTo>
                  <a:lnTo>
                    <a:pt x="407" y="234"/>
                  </a:lnTo>
                  <a:lnTo>
                    <a:pt x="412" y="241"/>
                  </a:lnTo>
                  <a:lnTo>
                    <a:pt x="414" y="248"/>
                  </a:lnTo>
                  <a:lnTo>
                    <a:pt x="413" y="253"/>
                  </a:lnTo>
                  <a:lnTo>
                    <a:pt x="411" y="260"/>
                  </a:lnTo>
                  <a:lnTo>
                    <a:pt x="406" y="267"/>
                  </a:lnTo>
                  <a:lnTo>
                    <a:pt x="398" y="275"/>
                  </a:lnTo>
                  <a:lnTo>
                    <a:pt x="391" y="284"/>
                  </a:lnTo>
                  <a:lnTo>
                    <a:pt x="387" y="293"/>
                  </a:lnTo>
                  <a:lnTo>
                    <a:pt x="387" y="302"/>
                  </a:lnTo>
                  <a:lnTo>
                    <a:pt x="390" y="314"/>
                  </a:lnTo>
                  <a:lnTo>
                    <a:pt x="392" y="322"/>
                  </a:lnTo>
                  <a:lnTo>
                    <a:pt x="396" y="329"/>
                  </a:lnTo>
                  <a:lnTo>
                    <a:pt x="397" y="336"/>
                  </a:lnTo>
                  <a:lnTo>
                    <a:pt x="396" y="344"/>
                  </a:lnTo>
                  <a:lnTo>
                    <a:pt x="390" y="353"/>
                  </a:lnTo>
                  <a:lnTo>
                    <a:pt x="382" y="363"/>
                  </a:lnTo>
                  <a:lnTo>
                    <a:pt x="375" y="372"/>
                  </a:lnTo>
                  <a:lnTo>
                    <a:pt x="364" y="378"/>
                  </a:lnTo>
                  <a:lnTo>
                    <a:pt x="353" y="382"/>
                  </a:lnTo>
                  <a:lnTo>
                    <a:pt x="338" y="384"/>
                  </a:lnTo>
                  <a:lnTo>
                    <a:pt x="318" y="384"/>
                  </a:lnTo>
                  <a:lnTo>
                    <a:pt x="318" y="413"/>
                  </a:lnTo>
                  <a:lnTo>
                    <a:pt x="319" y="423"/>
                  </a:lnTo>
                  <a:lnTo>
                    <a:pt x="319" y="435"/>
                  </a:lnTo>
                  <a:lnTo>
                    <a:pt x="316" y="444"/>
                  </a:lnTo>
                  <a:lnTo>
                    <a:pt x="311" y="457"/>
                  </a:lnTo>
                  <a:lnTo>
                    <a:pt x="305" y="472"/>
                  </a:lnTo>
                  <a:lnTo>
                    <a:pt x="298" y="487"/>
                  </a:lnTo>
                  <a:lnTo>
                    <a:pt x="291" y="503"/>
                  </a:lnTo>
                  <a:lnTo>
                    <a:pt x="284" y="519"/>
                  </a:lnTo>
                  <a:lnTo>
                    <a:pt x="278" y="531"/>
                  </a:lnTo>
                  <a:lnTo>
                    <a:pt x="274" y="541"/>
                  </a:lnTo>
                  <a:lnTo>
                    <a:pt x="183" y="592"/>
                  </a:lnTo>
                  <a:lnTo>
                    <a:pt x="100" y="557"/>
                  </a:lnTo>
                  <a:lnTo>
                    <a:pt x="100" y="553"/>
                  </a:lnTo>
                  <a:lnTo>
                    <a:pt x="101" y="544"/>
                  </a:lnTo>
                  <a:lnTo>
                    <a:pt x="103" y="529"/>
                  </a:lnTo>
                  <a:lnTo>
                    <a:pt x="106" y="512"/>
                  </a:lnTo>
                  <a:lnTo>
                    <a:pt x="108" y="492"/>
                  </a:lnTo>
                  <a:lnTo>
                    <a:pt x="112" y="471"/>
                  </a:lnTo>
                  <a:lnTo>
                    <a:pt x="114" y="451"/>
                  </a:lnTo>
                  <a:lnTo>
                    <a:pt x="116" y="432"/>
                  </a:lnTo>
                  <a:lnTo>
                    <a:pt x="118" y="416"/>
                  </a:lnTo>
                  <a:lnTo>
                    <a:pt x="121" y="406"/>
                  </a:lnTo>
                  <a:lnTo>
                    <a:pt x="122" y="395"/>
                  </a:lnTo>
                  <a:lnTo>
                    <a:pt x="122" y="389"/>
                  </a:lnTo>
                  <a:lnTo>
                    <a:pt x="120" y="385"/>
                  </a:lnTo>
                  <a:lnTo>
                    <a:pt x="116" y="382"/>
                  </a:lnTo>
                  <a:lnTo>
                    <a:pt x="112" y="381"/>
                  </a:lnTo>
                  <a:lnTo>
                    <a:pt x="105" y="381"/>
                  </a:lnTo>
                  <a:lnTo>
                    <a:pt x="88" y="379"/>
                  </a:lnTo>
                  <a:lnTo>
                    <a:pt x="79" y="379"/>
                  </a:lnTo>
                  <a:lnTo>
                    <a:pt x="72" y="377"/>
                  </a:lnTo>
                  <a:lnTo>
                    <a:pt x="66" y="372"/>
                  </a:lnTo>
                  <a:lnTo>
                    <a:pt x="61" y="360"/>
                  </a:lnTo>
                  <a:lnTo>
                    <a:pt x="58" y="348"/>
                  </a:lnTo>
                  <a:lnTo>
                    <a:pt x="57" y="334"/>
                  </a:lnTo>
                  <a:lnTo>
                    <a:pt x="57" y="321"/>
                  </a:lnTo>
                  <a:lnTo>
                    <a:pt x="55" y="313"/>
                  </a:lnTo>
                  <a:lnTo>
                    <a:pt x="50" y="302"/>
                  </a:lnTo>
                  <a:lnTo>
                    <a:pt x="34" y="274"/>
                  </a:lnTo>
                  <a:lnTo>
                    <a:pt x="28" y="259"/>
                  </a:lnTo>
                  <a:lnTo>
                    <a:pt x="28" y="245"/>
                  </a:lnTo>
                  <a:lnTo>
                    <a:pt x="30" y="232"/>
                  </a:lnTo>
                  <a:lnTo>
                    <a:pt x="33" y="223"/>
                  </a:lnTo>
                  <a:lnTo>
                    <a:pt x="33" y="208"/>
                  </a:lnTo>
                  <a:lnTo>
                    <a:pt x="30" y="208"/>
                  </a:lnTo>
                  <a:lnTo>
                    <a:pt x="27" y="205"/>
                  </a:lnTo>
                  <a:lnTo>
                    <a:pt x="23" y="198"/>
                  </a:lnTo>
                  <a:lnTo>
                    <a:pt x="18" y="187"/>
                  </a:lnTo>
                  <a:lnTo>
                    <a:pt x="12" y="175"/>
                  </a:lnTo>
                  <a:lnTo>
                    <a:pt x="7" y="164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2"/>
                  </a:lnTo>
                  <a:lnTo>
                    <a:pt x="0" y="117"/>
                  </a:lnTo>
                  <a:lnTo>
                    <a:pt x="3" y="101"/>
                  </a:lnTo>
                  <a:lnTo>
                    <a:pt x="6" y="87"/>
                  </a:lnTo>
                  <a:lnTo>
                    <a:pt x="9" y="78"/>
                  </a:lnTo>
                  <a:lnTo>
                    <a:pt x="15" y="68"/>
                  </a:lnTo>
                  <a:lnTo>
                    <a:pt x="29" y="43"/>
                  </a:lnTo>
                  <a:lnTo>
                    <a:pt x="38" y="34"/>
                  </a:lnTo>
                  <a:lnTo>
                    <a:pt x="50" y="27"/>
                  </a:lnTo>
                  <a:lnTo>
                    <a:pt x="63" y="18"/>
                  </a:lnTo>
                  <a:lnTo>
                    <a:pt x="77" y="14"/>
                  </a:lnTo>
                  <a:lnTo>
                    <a:pt x="89" y="11"/>
                  </a:lnTo>
                  <a:lnTo>
                    <a:pt x="101" y="10"/>
                  </a:lnTo>
                  <a:lnTo>
                    <a:pt x="113" y="8"/>
                  </a:lnTo>
                  <a:lnTo>
                    <a:pt x="125" y="7"/>
                  </a:lnTo>
                  <a:lnTo>
                    <a:pt x="136" y="9"/>
                  </a:lnTo>
                  <a:lnTo>
                    <a:pt x="139" y="10"/>
                  </a:lnTo>
                  <a:lnTo>
                    <a:pt x="142" y="13"/>
                  </a:lnTo>
                  <a:lnTo>
                    <a:pt x="144" y="14"/>
                  </a:lnTo>
                  <a:lnTo>
                    <a:pt x="147" y="15"/>
                  </a:lnTo>
                  <a:lnTo>
                    <a:pt x="157" y="15"/>
                  </a:lnTo>
                  <a:lnTo>
                    <a:pt x="167" y="14"/>
                  </a:lnTo>
                  <a:lnTo>
                    <a:pt x="181" y="10"/>
                  </a:lnTo>
                  <a:lnTo>
                    <a:pt x="196" y="6"/>
                  </a:lnTo>
                  <a:lnTo>
                    <a:pt x="210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57" name="Group 22">
            <a:extLst>
              <a:ext uri="{FF2B5EF4-FFF2-40B4-BE49-F238E27FC236}">
                <a16:creationId xmlns:a16="http://schemas.microsoft.com/office/drawing/2014/main" id="{F3389264-D368-4F04-9526-78DDE36933FC}"/>
              </a:ext>
            </a:extLst>
          </p:cNvPr>
          <p:cNvGrpSpPr/>
          <p:nvPr/>
        </p:nvGrpSpPr>
        <p:grpSpPr>
          <a:xfrm>
            <a:off x="3834516" y="2912811"/>
            <a:ext cx="1239894" cy="2878013"/>
            <a:chOff x="4413250" y="1588"/>
            <a:chExt cx="2041525" cy="5141912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24968166-A9FF-495C-877B-FF30F8AB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9538" y="1588"/>
              <a:ext cx="522288" cy="83343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198" y="5"/>
                </a:cxn>
                <a:cxn ang="0">
                  <a:pos x="236" y="15"/>
                </a:cxn>
                <a:cxn ang="0">
                  <a:pos x="260" y="32"/>
                </a:cxn>
                <a:cxn ang="0">
                  <a:pos x="272" y="49"/>
                </a:cxn>
                <a:cxn ang="0">
                  <a:pos x="279" y="62"/>
                </a:cxn>
                <a:cxn ang="0">
                  <a:pos x="289" y="87"/>
                </a:cxn>
                <a:cxn ang="0">
                  <a:pos x="301" y="130"/>
                </a:cxn>
                <a:cxn ang="0">
                  <a:pos x="305" y="155"/>
                </a:cxn>
                <a:cxn ang="0">
                  <a:pos x="306" y="183"/>
                </a:cxn>
                <a:cxn ang="0">
                  <a:pos x="307" y="201"/>
                </a:cxn>
                <a:cxn ang="0">
                  <a:pos x="312" y="198"/>
                </a:cxn>
                <a:cxn ang="0">
                  <a:pos x="319" y="194"/>
                </a:cxn>
                <a:cxn ang="0">
                  <a:pos x="325" y="198"/>
                </a:cxn>
                <a:cxn ang="0">
                  <a:pos x="329" y="218"/>
                </a:cxn>
                <a:cxn ang="0">
                  <a:pos x="328" y="240"/>
                </a:cxn>
                <a:cxn ang="0">
                  <a:pos x="322" y="269"/>
                </a:cxn>
                <a:cxn ang="0">
                  <a:pos x="316" y="290"/>
                </a:cxn>
                <a:cxn ang="0">
                  <a:pos x="313" y="296"/>
                </a:cxn>
                <a:cxn ang="0">
                  <a:pos x="309" y="296"/>
                </a:cxn>
                <a:cxn ang="0">
                  <a:pos x="304" y="292"/>
                </a:cxn>
                <a:cxn ang="0">
                  <a:pos x="299" y="291"/>
                </a:cxn>
                <a:cxn ang="0">
                  <a:pos x="298" y="298"/>
                </a:cxn>
                <a:cxn ang="0">
                  <a:pos x="293" y="315"/>
                </a:cxn>
                <a:cxn ang="0">
                  <a:pos x="279" y="351"/>
                </a:cxn>
                <a:cxn ang="0">
                  <a:pos x="274" y="368"/>
                </a:cxn>
                <a:cxn ang="0">
                  <a:pos x="272" y="398"/>
                </a:cxn>
                <a:cxn ang="0">
                  <a:pos x="274" y="428"/>
                </a:cxn>
                <a:cxn ang="0">
                  <a:pos x="181" y="525"/>
                </a:cxn>
                <a:cxn ang="0">
                  <a:pos x="126" y="483"/>
                </a:cxn>
                <a:cxn ang="0">
                  <a:pos x="112" y="470"/>
                </a:cxn>
                <a:cxn ang="0">
                  <a:pos x="93" y="450"/>
                </a:cxn>
                <a:cxn ang="0">
                  <a:pos x="76" y="432"/>
                </a:cxn>
                <a:cxn ang="0">
                  <a:pos x="71" y="418"/>
                </a:cxn>
                <a:cxn ang="0">
                  <a:pos x="64" y="389"/>
                </a:cxn>
                <a:cxn ang="0">
                  <a:pos x="56" y="350"/>
                </a:cxn>
                <a:cxn ang="0">
                  <a:pos x="49" y="321"/>
                </a:cxn>
                <a:cxn ang="0">
                  <a:pos x="46" y="308"/>
                </a:cxn>
                <a:cxn ang="0">
                  <a:pos x="39" y="299"/>
                </a:cxn>
                <a:cxn ang="0">
                  <a:pos x="35" y="306"/>
                </a:cxn>
                <a:cxn ang="0">
                  <a:pos x="25" y="305"/>
                </a:cxn>
                <a:cxn ang="0">
                  <a:pos x="18" y="292"/>
                </a:cxn>
                <a:cxn ang="0">
                  <a:pos x="10" y="271"/>
                </a:cxn>
                <a:cxn ang="0">
                  <a:pos x="3" y="254"/>
                </a:cxn>
                <a:cxn ang="0">
                  <a:pos x="0" y="230"/>
                </a:cxn>
                <a:cxn ang="0">
                  <a:pos x="2" y="207"/>
                </a:cxn>
                <a:cxn ang="0">
                  <a:pos x="8" y="204"/>
                </a:cxn>
                <a:cxn ang="0">
                  <a:pos x="17" y="213"/>
                </a:cxn>
                <a:cxn ang="0">
                  <a:pos x="24" y="222"/>
                </a:cxn>
                <a:cxn ang="0">
                  <a:pos x="24" y="220"/>
                </a:cxn>
                <a:cxn ang="0">
                  <a:pos x="23" y="207"/>
                </a:cxn>
                <a:cxn ang="0">
                  <a:pos x="22" y="178"/>
                </a:cxn>
                <a:cxn ang="0">
                  <a:pos x="23" y="144"/>
                </a:cxn>
                <a:cxn ang="0">
                  <a:pos x="27" y="96"/>
                </a:cxn>
                <a:cxn ang="0">
                  <a:pos x="31" y="80"/>
                </a:cxn>
                <a:cxn ang="0">
                  <a:pos x="43" y="60"/>
                </a:cxn>
                <a:cxn ang="0">
                  <a:pos x="57" y="37"/>
                </a:cxn>
                <a:cxn ang="0">
                  <a:pos x="67" y="23"/>
                </a:cxn>
                <a:cxn ang="0">
                  <a:pos x="87" y="13"/>
                </a:cxn>
                <a:cxn ang="0">
                  <a:pos x="116" y="5"/>
                </a:cxn>
                <a:cxn ang="0">
                  <a:pos x="141" y="0"/>
                </a:cxn>
              </a:cxnLst>
              <a:rect l="0" t="0" r="r" b="b"/>
              <a:pathLst>
                <a:path w="329" h="525">
                  <a:moveTo>
                    <a:pt x="141" y="0"/>
                  </a:moveTo>
                  <a:lnTo>
                    <a:pt x="159" y="0"/>
                  </a:lnTo>
                  <a:lnTo>
                    <a:pt x="177" y="1"/>
                  </a:lnTo>
                  <a:lnTo>
                    <a:pt x="198" y="5"/>
                  </a:lnTo>
                  <a:lnTo>
                    <a:pt x="220" y="9"/>
                  </a:lnTo>
                  <a:lnTo>
                    <a:pt x="236" y="15"/>
                  </a:lnTo>
                  <a:lnTo>
                    <a:pt x="249" y="22"/>
                  </a:lnTo>
                  <a:lnTo>
                    <a:pt x="260" y="32"/>
                  </a:lnTo>
                  <a:lnTo>
                    <a:pt x="267" y="41"/>
                  </a:lnTo>
                  <a:lnTo>
                    <a:pt x="272" y="49"/>
                  </a:lnTo>
                  <a:lnTo>
                    <a:pt x="276" y="55"/>
                  </a:lnTo>
                  <a:lnTo>
                    <a:pt x="279" y="62"/>
                  </a:lnTo>
                  <a:lnTo>
                    <a:pt x="284" y="73"/>
                  </a:lnTo>
                  <a:lnTo>
                    <a:pt x="289" y="87"/>
                  </a:lnTo>
                  <a:lnTo>
                    <a:pt x="298" y="118"/>
                  </a:lnTo>
                  <a:lnTo>
                    <a:pt x="301" y="130"/>
                  </a:lnTo>
                  <a:lnTo>
                    <a:pt x="304" y="142"/>
                  </a:lnTo>
                  <a:lnTo>
                    <a:pt x="305" y="155"/>
                  </a:lnTo>
                  <a:lnTo>
                    <a:pt x="305" y="169"/>
                  </a:lnTo>
                  <a:lnTo>
                    <a:pt x="306" y="183"/>
                  </a:lnTo>
                  <a:lnTo>
                    <a:pt x="306" y="200"/>
                  </a:lnTo>
                  <a:lnTo>
                    <a:pt x="307" y="201"/>
                  </a:lnTo>
                  <a:lnTo>
                    <a:pt x="309" y="200"/>
                  </a:lnTo>
                  <a:lnTo>
                    <a:pt x="312" y="198"/>
                  </a:lnTo>
                  <a:lnTo>
                    <a:pt x="315" y="196"/>
                  </a:lnTo>
                  <a:lnTo>
                    <a:pt x="319" y="194"/>
                  </a:lnTo>
                  <a:lnTo>
                    <a:pt x="321" y="193"/>
                  </a:lnTo>
                  <a:lnTo>
                    <a:pt x="325" y="198"/>
                  </a:lnTo>
                  <a:lnTo>
                    <a:pt x="328" y="206"/>
                  </a:lnTo>
                  <a:lnTo>
                    <a:pt x="329" y="218"/>
                  </a:lnTo>
                  <a:lnTo>
                    <a:pt x="329" y="227"/>
                  </a:lnTo>
                  <a:lnTo>
                    <a:pt x="328" y="240"/>
                  </a:lnTo>
                  <a:lnTo>
                    <a:pt x="326" y="255"/>
                  </a:lnTo>
                  <a:lnTo>
                    <a:pt x="322" y="269"/>
                  </a:lnTo>
                  <a:lnTo>
                    <a:pt x="319" y="282"/>
                  </a:lnTo>
                  <a:lnTo>
                    <a:pt x="316" y="290"/>
                  </a:lnTo>
                  <a:lnTo>
                    <a:pt x="314" y="293"/>
                  </a:lnTo>
                  <a:lnTo>
                    <a:pt x="313" y="296"/>
                  </a:lnTo>
                  <a:lnTo>
                    <a:pt x="311" y="297"/>
                  </a:lnTo>
                  <a:lnTo>
                    <a:pt x="309" y="296"/>
                  </a:lnTo>
                  <a:lnTo>
                    <a:pt x="305" y="293"/>
                  </a:lnTo>
                  <a:lnTo>
                    <a:pt x="304" y="292"/>
                  </a:lnTo>
                  <a:lnTo>
                    <a:pt x="301" y="291"/>
                  </a:lnTo>
                  <a:lnTo>
                    <a:pt x="299" y="291"/>
                  </a:lnTo>
                  <a:lnTo>
                    <a:pt x="299" y="294"/>
                  </a:lnTo>
                  <a:lnTo>
                    <a:pt x="298" y="298"/>
                  </a:lnTo>
                  <a:lnTo>
                    <a:pt x="298" y="301"/>
                  </a:lnTo>
                  <a:lnTo>
                    <a:pt x="293" y="315"/>
                  </a:lnTo>
                  <a:lnTo>
                    <a:pt x="284" y="339"/>
                  </a:lnTo>
                  <a:lnTo>
                    <a:pt x="279" y="351"/>
                  </a:lnTo>
                  <a:lnTo>
                    <a:pt x="276" y="361"/>
                  </a:lnTo>
                  <a:lnTo>
                    <a:pt x="274" y="368"/>
                  </a:lnTo>
                  <a:lnTo>
                    <a:pt x="272" y="375"/>
                  </a:lnTo>
                  <a:lnTo>
                    <a:pt x="272" y="398"/>
                  </a:lnTo>
                  <a:lnTo>
                    <a:pt x="274" y="411"/>
                  </a:lnTo>
                  <a:lnTo>
                    <a:pt x="274" y="428"/>
                  </a:lnTo>
                  <a:lnTo>
                    <a:pt x="255" y="489"/>
                  </a:lnTo>
                  <a:lnTo>
                    <a:pt x="181" y="525"/>
                  </a:lnTo>
                  <a:lnTo>
                    <a:pt x="129" y="485"/>
                  </a:lnTo>
                  <a:lnTo>
                    <a:pt x="126" y="483"/>
                  </a:lnTo>
                  <a:lnTo>
                    <a:pt x="121" y="478"/>
                  </a:lnTo>
                  <a:lnTo>
                    <a:pt x="112" y="470"/>
                  </a:lnTo>
                  <a:lnTo>
                    <a:pt x="102" y="461"/>
                  </a:lnTo>
                  <a:lnTo>
                    <a:pt x="93" y="450"/>
                  </a:lnTo>
                  <a:lnTo>
                    <a:pt x="83" y="441"/>
                  </a:lnTo>
                  <a:lnTo>
                    <a:pt x="76" y="432"/>
                  </a:lnTo>
                  <a:lnTo>
                    <a:pt x="73" y="426"/>
                  </a:lnTo>
                  <a:lnTo>
                    <a:pt x="71" y="418"/>
                  </a:lnTo>
                  <a:lnTo>
                    <a:pt x="67" y="405"/>
                  </a:lnTo>
                  <a:lnTo>
                    <a:pt x="64" y="389"/>
                  </a:lnTo>
                  <a:lnTo>
                    <a:pt x="59" y="369"/>
                  </a:lnTo>
                  <a:lnTo>
                    <a:pt x="56" y="350"/>
                  </a:lnTo>
                  <a:lnTo>
                    <a:pt x="52" y="334"/>
                  </a:lnTo>
                  <a:lnTo>
                    <a:pt x="49" y="321"/>
                  </a:lnTo>
                  <a:lnTo>
                    <a:pt x="47" y="313"/>
                  </a:lnTo>
                  <a:lnTo>
                    <a:pt x="46" y="308"/>
                  </a:lnTo>
                  <a:lnTo>
                    <a:pt x="45" y="305"/>
                  </a:lnTo>
                  <a:lnTo>
                    <a:pt x="39" y="299"/>
                  </a:lnTo>
                  <a:lnTo>
                    <a:pt x="37" y="301"/>
                  </a:lnTo>
                  <a:lnTo>
                    <a:pt x="35" y="306"/>
                  </a:lnTo>
                  <a:lnTo>
                    <a:pt x="29" y="306"/>
                  </a:lnTo>
                  <a:lnTo>
                    <a:pt x="25" y="305"/>
                  </a:lnTo>
                  <a:lnTo>
                    <a:pt x="22" y="300"/>
                  </a:lnTo>
                  <a:lnTo>
                    <a:pt x="18" y="292"/>
                  </a:lnTo>
                  <a:lnTo>
                    <a:pt x="15" y="283"/>
                  </a:lnTo>
                  <a:lnTo>
                    <a:pt x="10" y="271"/>
                  </a:lnTo>
                  <a:lnTo>
                    <a:pt x="7" y="262"/>
                  </a:lnTo>
                  <a:lnTo>
                    <a:pt x="3" y="254"/>
                  </a:lnTo>
                  <a:lnTo>
                    <a:pt x="0" y="243"/>
                  </a:lnTo>
                  <a:lnTo>
                    <a:pt x="0" y="230"/>
                  </a:lnTo>
                  <a:lnTo>
                    <a:pt x="1" y="218"/>
                  </a:lnTo>
                  <a:lnTo>
                    <a:pt x="2" y="207"/>
                  </a:lnTo>
                  <a:lnTo>
                    <a:pt x="5" y="204"/>
                  </a:lnTo>
                  <a:lnTo>
                    <a:pt x="8" y="204"/>
                  </a:lnTo>
                  <a:lnTo>
                    <a:pt x="13" y="207"/>
                  </a:lnTo>
                  <a:lnTo>
                    <a:pt x="17" y="213"/>
                  </a:lnTo>
                  <a:lnTo>
                    <a:pt x="22" y="218"/>
                  </a:lnTo>
                  <a:lnTo>
                    <a:pt x="24" y="222"/>
                  </a:lnTo>
                  <a:lnTo>
                    <a:pt x="25" y="223"/>
                  </a:lnTo>
                  <a:lnTo>
                    <a:pt x="24" y="220"/>
                  </a:lnTo>
                  <a:lnTo>
                    <a:pt x="24" y="214"/>
                  </a:lnTo>
                  <a:lnTo>
                    <a:pt x="23" y="207"/>
                  </a:lnTo>
                  <a:lnTo>
                    <a:pt x="22" y="201"/>
                  </a:lnTo>
                  <a:lnTo>
                    <a:pt x="22" y="178"/>
                  </a:lnTo>
                  <a:lnTo>
                    <a:pt x="23" y="162"/>
                  </a:lnTo>
                  <a:lnTo>
                    <a:pt x="23" y="144"/>
                  </a:lnTo>
                  <a:lnTo>
                    <a:pt x="25" y="110"/>
                  </a:lnTo>
                  <a:lnTo>
                    <a:pt x="27" y="96"/>
                  </a:lnTo>
                  <a:lnTo>
                    <a:pt x="28" y="87"/>
                  </a:lnTo>
                  <a:lnTo>
                    <a:pt x="31" y="80"/>
                  </a:lnTo>
                  <a:lnTo>
                    <a:pt x="36" y="70"/>
                  </a:lnTo>
                  <a:lnTo>
                    <a:pt x="43" y="60"/>
                  </a:lnTo>
                  <a:lnTo>
                    <a:pt x="50" y="48"/>
                  </a:lnTo>
                  <a:lnTo>
                    <a:pt x="57" y="37"/>
                  </a:lnTo>
                  <a:lnTo>
                    <a:pt x="63" y="29"/>
                  </a:lnTo>
                  <a:lnTo>
                    <a:pt x="67" y="23"/>
                  </a:lnTo>
                  <a:lnTo>
                    <a:pt x="74" y="19"/>
                  </a:lnTo>
                  <a:lnTo>
                    <a:pt x="87" y="13"/>
                  </a:lnTo>
                  <a:lnTo>
                    <a:pt x="102" y="8"/>
                  </a:lnTo>
                  <a:lnTo>
                    <a:pt x="116" y="5"/>
                  </a:lnTo>
                  <a:lnTo>
                    <a:pt x="129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D17505E4-1A14-4FC9-AC89-C18B30F274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3250" y="638175"/>
              <a:ext cx="2041525" cy="4505325"/>
            </a:xfrm>
            <a:custGeom>
              <a:avLst/>
              <a:gdLst/>
              <a:ahLst/>
              <a:cxnLst>
                <a:cxn ang="0">
                  <a:pos x="622" y="852"/>
                </a:cxn>
                <a:cxn ang="0">
                  <a:pos x="758" y="867"/>
                </a:cxn>
                <a:cxn ang="0">
                  <a:pos x="702" y="726"/>
                </a:cxn>
                <a:cxn ang="0">
                  <a:pos x="579" y="68"/>
                </a:cxn>
                <a:cxn ang="0">
                  <a:pos x="674" y="274"/>
                </a:cxn>
                <a:cxn ang="0">
                  <a:pos x="706" y="375"/>
                </a:cxn>
                <a:cxn ang="0">
                  <a:pos x="753" y="100"/>
                </a:cxn>
                <a:cxn ang="0">
                  <a:pos x="789" y="54"/>
                </a:cxn>
                <a:cxn ang="0">
                  <a:pos x="892" y="102"/>
                </a:cxn>
                <a:cxn ang="0">
                  <a:pos x="1052" y="155"/>
                </a:cxn>
                <a:cxn ang="0">
                  <a:pos x="1066" y="241"/>
                </a:cxn>
                <a:cxn ang="0">
                  <a:pos x="1085" y="302"/>
                </a:cxn>
                <a:cxn ang="0">
                  <a:pos x="1125" y="396"/>
                </a:cxn>
                <a:cxn ang="0">
                  <a:pos x="1117" y="552"/>
                </a:cxn>
                <a:cxn ang="0">
                  <a:pos x="1005" y="615"/>
                </a:cxn>
                <a:cxn ang="0">
                  <a:pos x="1018" y="744"/>
                </a:cxn>
                <a:cxn ang="0">
                  <a:pos x="1070" y="911"/>
                </a:cxn>
                <a:cxn ang="0">
                  <a:pos x="1096" y="1052"/>
                </a:cxn>
                <a:cxn ang="0">
                  <a:pos x="1125" y="1267"/>
                </a:cxn>
                <a:cxn ang="0">
                  <a:pos x="1037" y="1409"/>
                </a:cxn>
                <a:cxn ang="0">
                  <a:pos x="1058" y="1682"/>
                </a:cxn>
                <a:cxn ang="0">
                  <a:pos x="1117" y="2030"/>
                </a:cxn>
                <a:cxn ang="0">
                  <a:pos x="1172" y="2349"/>
                </a:cxn>
                <a:cxn ang="0">
                  <a:pos x="1232" y="2504"/>
                </a:cxn>
                <a:cxn ang="0">
                  <a:pos x="1268" y="2725"/>
                </a:cxn>
                <a:cxn ang="0">
                  <a:pos x="1212" y="2823"/>
                </a:cxn>
                <a:cxn ang="0">
                  <a:pos x="1114" y="2791"/>
                </a:cxn>
                <a:cxn ang="0">
                  <a:pos x="1082" y="2737"/>
                </a:cxn>
                <a:cxn ang="0">
                  <a:pos x="1036" y="2670"/>
                </a:cxn>
                <a:cxn ang="0">
                  <a:pos x="978" y="2549"/>
                </a:cxn>
                <a:cxn ang="0">
                  <a:pos x="907" y="2409"/>
                </a:cxn>
                <a:cxn ang="0">
                  <a:pos x="868" y="2107"/>
                </a:cxn>
                <a:cxn ang="0">
                  <a:pos x="802" y="1791"/>
                </a:cxn>
                <a:cxn ang="0">
                  <a:pos x="698" y="1527"/>
                </a:cxn>
                <a:cxn ang="0">
                  <a:pos x="640" y="1384"/>
                </a:cxn>
                <a:cxn ang="0">
                  <a:pos x="572" y="1619"/>
                </a:cxn>
                <a:cxn ang="0">
                  <a:pos x="479" y="1911"/>
                </a:cxn>
                <a:cxn ang="0">
                  <a:pos x="418" y="2175"/>
                </a:cxn>
                <a:cxn ang="0">
                  <a:pos x="353" y="2438"/>
                </a:cxn>
                <a:cxn ang="0">
                  <a:pos x="287" y="2639"/>
                </a:cxn>
                <a:cxn ang="0">
                  <a:pos x="248" y="2739"/>
                </a:cxn>
                <a:cxn ang="0">
                  <a:pos x="193" y="2793"/>
                </a:cxn>
                <a:cxn ang="0">
                  <a:pos x="29" y="2837"/>
                </a:cxn>
                <a:cxn ang="0">
                  <a:pos x="11" y="2786"/>
                </a:cxn>
                <a:cxn ang="0">
                  <a:pos x="89" y="2646"/>
                </a:cxn>
                <a:cxn ang="0">
                  <a:pos x="106" y="2528"/>
                </a:cxn>
                <a:cxn ang="0">
                  <a:pos x="117" y="2294"/>
                </a:cxn>
                <a:cxn ang="0">
                  <a:pos x="211" y="1940"/>
                </a:cxn>
                <a:cxn ang="0">
                  <a:pos x="232" y="1759"/>
                </a:cxn>
                <a:cxn ang="0">
                  <a:pos x="239" y="1522"/>
                </a:cxn>
                <a:cxn ang="0">
                  <a:pos x="257" y="1295"/>
                </a:cxn>
                <a:cxn ang="0">
                  <a:pos x="140" y="1194"/>
                </a:cxn>
                <a:cxn ang="0">
                  <a:pos x="197" y="1013"/>
                </a:cxn>
                <a:cxn ang="0">
                  <a:pos x="247" y="866"/>
                </a:cxn>
                <a:cxn ang="0">
                  <a:pos x="285" y="759"/>
                </a:cxn>
                <a:cxn ang="0">
                  <a:pos x="320" y="635"/>
                </a:cxn>
                <a:cxn ang="0">
                  <a:pos x="233" y="535"/>
                </a:cxn>
                <a:cxn ang="0">
                  <a:pos x="225" y="417"/>
                </a:cxn>
                <a:cxn ang="0">
                  <a:pos x="242" y="309"/>
                </a:cxn>
                <a:cxn ang="0">
                  <a:pos x="255" y="180"/>
                </a:cxn>
                <a:cxn ang="0">
                  <a:pos x="400" y="80"/>
                </a:cxn>
                <a:cxn ang="0">
                  <a:pos x="533" y="38"/>
                </a:cxn>
              </a:cxnLst>
              <a:rect l="0" t="0" r="r" b="b"/>
              <a:pathLst>
                <a:path w="1286" h="2838">
                  <a:moveTo>
                    <a:pt x="693" y="726"/>
                  </a:moveTo>
                  <a:lnTo>
                    <a:pt x="677" y="728"/>
                  </a:lnTo>
                  <a:lnTo>
                    <a:pt x="672" y="732"/>
                  </a:lnTo>
                  <a:lnTo>
                    <a:pt x="666" y="742"/>
                  </a:lnTo>
                  <a:lnTo>
                    <a:pt x="659" y="756"/>
                  </a:lnTo>
                  <a:lnTo>
                    <a:pt x="651" y="774"/>
                  </a:lnTo>
                  <a:lnTo>
                    <a:pt x="644" y="792"/>
                  </a:lnTo>
                  <a:lnTo>
                    <a:pt x="636" y="813"/>
                  </a:lnTo>
                  <a:lnTo>
                    <a:pt x="629" y="833"/>
                  </a:lnTo>
                  <a:lnTo>
                    <a:pt x="622" y="852"/>
                  </a:lnTo>
                  <a:lnTo>
                    <a:pt x="618" y="868"/>
                  </a:lnTo>
                  <a:lnTo>
                    <a:pt x="614" y="881"/>
                  </a:lnTo>
                  <a:lnTo>
                    <a:pt x="608" y="899"/>
                  </a:lnTo>
                  <a:lnTo>
                    <a:pt x="600" y="923"/>
                  </a:lnTo>
                  <a:lnTo>
                    <a:pt x="591" y="948"/>
                  </a:lnTo>
                  <a:lnTo>
                    <a:pt x="780" y="948"/>
                  </a:lnTo>
                  <a:lnTo>
                    <a:pt x="773" y="923"/>
                  </a:lnTo>
                  <a:lnTo>
                    <a:pt x="766" y="901"/>
                  </a:lnTo>
                  <a:lnTo>
                    <a:pt x="761" y="881"/>
                  </a:lnTo>
                  <a:lnTo>
                    <a:pt x="758" y="867"/>
                  </a:lnTo>
                  <a:lnTo>
                    <a:pt x="754" y="854"/>
                  </a:lnTo>
                  <a:lnTo>
                    <a:pt x="750" y="838"/>
                  </a:lnTo>
                  <a:lnTo>
                    <a:pt x="745" y="820"/>
                  </a:lnTo>
                  <a:lnTo>
                    <a:pt x="738" y="802"/>
                  </a:lnTo>
                  <a:lnTo>
                    <a:pt x="732" y="783"/>
                  </a:lnTo>
                  <a:lnTo>
                    <a:pt x="727" y="766"/>
                  </a:lnTo>
                  <a:lnTo>
                    <a:pt x="721" y="752"/>
                  </a:lnTo>
                  <a:lnTo>
                    <a:pt x="714" y="734"/>
                  </a:lnTo>
                  <a:lnTo>
                    <a:pt x="709" y="730"/>
                  </a:lnTo>
                  <a:lnTo>
                    <a:pt x="702" y="726"/>
                  </a:lnTo>
                  <a:lnTo>
                    <a:pt x="693" y="726"/>
                  </a:lnTo>
                  <a:close/>
                  <a:moveTo>
                    <a:pt x="552" y="0"/>
                  </a:moveTo>
                  <a:lnTo>
                    <a:pt x="555" y="2"/>
                  </a:lnTo>
                  <a:lnTo>
                    <a:pt x="556" y="9"/>
                  </a:lnTo>
                  <a:lnTo>
                    <a:pt x="556" y="19"/>
                  </a:lnTo>
                  <a:lnTo>
                    <a:pt x="557" y="31"/>
                  </a:lnTo>
                  <a:lnTo>
                    <a:pt x="561" y="40"/>
                  </a:lnTo>
                  <a:lnTo>
                    <a:pt x="564" y="46"/>
                  </a:lnTo>
                  <a:lnTo>
                    <a:pt x="571" y="56"/>
                  </a:lnTo>
                  <a:lnTo>
                    <a:pt x="579" y="68"/>
                  </a:lnTo>
                  <a:lnTo>
                    <a:pt x="589" y="81"/>
                  </a:lnTo>
                  <a:lnTo>
                    <a:pt x="599" y="96"/>
                  </a:lnTo>
                  <a:lnTo>
                    <a:pt x="608" y="111"/>
                  </a:lnTo>
                  <a:lnTo>
                    <a:pt x="619" y="131"/>
                  </a:lnTo>
                  <a:lnTo>
                    <a:pt x="632" y="156"/>
                  </a:lnTo>
                  <a:lnTo>
                    <a:pt x="643" y="183"/>
                  </a:lnTo>
                  <a:lnTo>
                    <a:pt x="654" y="210"/>
                  </a:lnTo>
                  <a:lnTo>
                    <a:pt x="663" y="234"/>
                  </a:lnTo>
                  <a:lnTo>
                    <a:pt x="669" y="253"/>
                  </a:lnTo>
                  <a:lnTo>
                    <a:pt x="674" y="274"/>
                  </a:lnTo>
                  <a:lnTo>
                    <a:pt x="684" y="316"/>
                  </a:lnTo>
                  <a:lnTo>
                    <a:pt x="688" y="335"/>
                  </a:lnTo>
                  <a:lnTo>
                    <a:pt x="692" y="351"/>
                  </a:lnTo>
                  <a:lnTo>
                    <a:pt x="693" y="362"/>
                  </a:lnTo>
                  <a:lnTo>
                    <a:pt x="693" y="368"/>
                  </a:lnTo>
                  <a:lnTo>
                    <a:pt x="694" y="373"/>
                  </a:lnTo>
                  <a:lnTo>
                    <a:pt x="696" y="377"/>
                  </a:lnTo>
                  <a:lnTo>
                    <a:pt x="698" y="378"/>
                  </a:lnTo>
                  <a:lnTo>
                    <a:pt x="705" y="378"/>
                  </a:lnTo>
                  <a:lnTo>
                    <a:pt x="706" y="375"/>
                  </a:lnTo>
                  <a:lnTo>
                    <a:pt x="706" y="346"/>
                  </a:lnTo>
                  <a:lnTo>
                    <a:pt x="708" y="327"/>
                  </a:lnTo>
                  <a:lnTo>
                    <a:pt x="710" y="305"/>
                  </a:lnTo>
                  <a:lnTo>
                    <a:pt x="721" y="232"/>
                  </a:lnTo>
                  <a:lnTo>
                    <a:pt x="725" y="213"/>
                  </a:lnTo>
                  <a:lnTo>
                    <a:pt x="730" y="191"/>
                  </a:lnTo>
                  <a:lnTo>
                    <a:pt x="736" y="168"/>
                  </a:lnTo>
                  <a:lnTo>
                    <a:pt x="742" y="143"/>
                  </a:lnTo>
                  <a:lnTo>
                    <a:pt x="747" y="121"/>
                  </a:lnTo>
                  <a:lnTo>
                    <a:pt x="753" y="100"/>
                  </a:lnTo>
                  <a:lnTo>
                    <a:pt x="758" y="84"/>
                  </a:lnTo>
                  <a:lnTo>
                    <a:pt x="763" y="73"/>
                  </a:lnTo>
                  <a:lnTo>
                    <a:pt x="767" y="55"/>
                  </a:lnTo>
                  <a:lnTo>
                    <a:pt x="768" y="39"/>
                  </a:lnTo>
                  <a:lnTo>
                    <a:pt x="767" y="26"/>
                  </a:lnTo>
                  <a:lnTo>
                    <a:pt x="766" y="17"/>
                  </a:lnTo>
                  <a:lnTo>
                    <a:pt x="767" y="16"/>
                  </a:lnTo>
                  <a:lnTo>
                    <a:pt x="769" y="19"/>
                  </a:lnTo>
                  <a:lnTo>
                    <a:pt x="778" y="35"/>
                  </a:lnTo>
                  <a:lnTo>
                    <a:pt x="789" y="54"/>
                  </a:lnTo>
                  <a:lnTo>
                    <a:pt x="794" y="61"/>
                  </a:lnTo>
                  <a:lnTo>
                    <a:pt x="801" y="69"/>
                  </a:lnTo>
                  <a:lnTo>
                    <a:pt x="810" y="76"/>
                  </a:lnTo>
                  <a:lnTo>
                    <a:pt x="818" y="83"/>
                  </a:lnTo>
                  <a:lnTo>
                    <a:pt x="825" y="88"/>
                  </a:lnTo>
                  <a:lnTo>
                    <a:pt x="827" y="89"/>
                  </a:lnTo>
                  <a:lnTo>
                    <a:pt x="837" y="92"/>
                  </a:lnTo>
                  <a:lnTo>
                    <a:pt x="851" y="96"/>
                  </a:lnTo>
                  <a:lnTo>
                    <a:pt x="870" y="99"/>
                  </a:lnTo>
                  <a:lnTo>
                    <a:pt x="892" y="102"/>
                  </a:lnTo>
                  <a:lnTo>
                    <a:pt x="916" y="104"/>
                  </a:lnTo>
                  <a:lnTo>
                    <a:pt x="940" y="106"/>
                  </a:lnTo>
                  <a:lnTo>
                    <a:pt x="963" y="109"/>
                  </a:lnTo>
                  <a:lnTo>
                    <a:pt x="983" y="110"/>
                  </a:lnTo>
                  <a:lnTo>
                    <a:pt x="1000" y="112"/>
                  </a:lnTo>
                  <a:lnTo>
                    <a:pt x="1018" y="117"/>
                  </a:lnTo>
                  <a:lnTo>
                    <a:pt x="1030" y="124"/>
                  </a:lnTo>
                  <a:lnTo>
                    <a:pt x="1040" y="133"/>
                  </a:lnTo>
                  <a:lnTo>
                    <a:pt x="1047" y="143"/>
                  </a:lnTo>
                  <a:lnTo>
                    <a:pt x="1052" y="155"/>
                  </a:lnTo>
                  <a:lnTo>
                    <a:pt x="1055" y="166"/>
                  </a:lnTo>
                  <a:lnTo>
                    <a:pt x="1057" y="175"/>
                  </a:lnTo>
                  <a:lnTo>
                    <a:pt x="1058" y="187"/>
                  </a:lnTo>
                  <a:lnTo>
                    <a:pt x="1056" y="199"/>
                  </a:lnTo>
                  <a:lnTo>
                    <a:pt x="1053" y="211"/>
                  </a:lnTo>
                  <a:lnTo>
                    <a:pt x="1050" y="220"/>
                  </a:lnTo>
                  <a:lnTo>
                    <a:pt x="1048" y="226"/>
                  </a:lnTo>
                  <a:lnTo>
                    <a:pt x="1050" y="231"/>
                  </a:lnTo>
                  <a:lnTo>
                    <a:pt x="1062" y="238"/>
                  </a:lnTo>
                  <a:lnTo>
                    <a:pt x="1066" y="241"/>
                  </a:lnTo>
                  <a:lnTo>
                    <a:pt x="1066" y="246"/>
                  </a:lnTo>
                  <a:lnTo>
                    <a:pt x="1062" y="260"/>
                  </a:lnTo>
                  <a:lnTo>
                    <a:pt x="1060" y="266"/>
                  </a:lnTo>
                  <a:lnTo>
                    <a:pt x="1062" y="269"/>
                  </a:lnTo>
                  <a:lnTo>
                    <a:pt x="1066" y="274"/>
                  </a:lnTo>
                  <a:lnTo>
                    <a:pt x="1069" y="278"/>
                  </a:lnTo>
                  <a:lnTo>
                    <a:pt x="1069" y="281"/>
                  </a:lnTo>
                  <a:lnTo>
                    <a:pt x="1070" y="285"/>
                  </a:lnTo>
                  <a:lnTo>
                    <a:pt x="1073" y="290"/>
                  </a:lnTo>
                  <a:lnTo>
                    <a:pt x="1085" y="302"/>
                  </a:lnTo>
                  <a:lnTo>
                    <a:pt x="1089" y="310"/>
                  </a:lnTo>
                  <a:lnTo>
                    <a:pt x="1095" y="324"/>
                  </a:lnTo>
                  <a:lnTo>
                    <a:pt x="1101" y="339"/>
                  </a:lnTo>
                  <a:lnTo>
                    <a:pt x="1108" y="353"/>
                  </a:lnTo>
                  <a:lnTo>
                    <a:pt x="1114" y="363"/>
                  </a:lnTo>
                  <a:lnTo>
                    <a:pt x="1117" y="371"/>
                  </a:lnTo>
                  <a:lnTo>
                    <a:pt x="1118" y="380"/>
                  </a:lnTo>
                  <a:lnTo>
                    <a:pt x="1121" y="388"/>
                  </a:lnTo>
                  <a:lnTo>
                    <a:pt x="1123" y="392"/>
                  </a:lnTo>
                  <a:lnTo>
                    <a:pt x="1125" y="396"/>
                  </a:lnTo>
                  <a:lnTo>
                    <a:pt x="1128" y="402"/>
                  </a:lnTo>
                  <a:lnTo>
                    <a:pt x="1132" y="410"/>
                  </a:lnTo>
                  <a:lnTo>
                    <a:pt x="1136" y="421"/>
                  </a:lnTo>
                  <a:lnTo>
                    <a:pt x="1140" y="438"/>
                  </a:lnTo>
                  <a:lnTo>
                    <a:pt x="1146" y="459"/>
                  </a:lnTo>
                  <a:lnTo>
                    <a:pt x="1147" y="478"/>
                  </a:lnTo>
                  <a:lnTo>
                    <a:pt x="1144" y="497"/>
                  </a:lnTo>
                  <a:lnTo>
                    <a:pt x="1137" y="517"/>
                  </a:lnTo>
                  <a:lnTo>
                    <a:pt x="1128" y="535"/>
                  </a:lnTo>
                  <a:lnTo>
                    <a:pt x="1117" y="552"/>
                  </a:lnTo>
                  <a:lnTo>
                    <a:pt x="1106" y="567"/>
                  </a:lnTo>
                  <a:lnTo>
                    <a:pt x="1095" y="580"/>
                  </a:lnTo>
                  <a:lnTo>
                    <a:pt x="1086" y="590"/>
                  </a:lnTo>
                  <a:lnTo>
                    <a:pt x="1080" y="596"/>
                  </a:lnTo>
                  <a:lnTo>
                    <a:pt x="1072" y="601"/>
                  </a:lnTo>
                  <a:lnTo>
                    <a:pt x="1060" y="604"/>
                  </a:lnTo>
                  <a:lnTo>
                    <a:pt x="1047" y="606"/>
                  </a:lnTo>
                  <a:lnTo>
                    <a:pt x="1031" y="609"/>
                  </a:lnTo>
                  <a:lnTo>
                    <a:pt x="1018" y="612"/>
                  </a:lnTo>
                  <a:lnTo>
                    <a:pt x="1005" y="615"/>
                  </a:lnTo>
                  <a:lnTo>
                    <a:pt x="997" y="618"/>
                  </a:lnTo>
                  <a:lnTo>
                    <a:pt x="993" y="621"/>
                  </a:lnTo>
                  <a:lnTo>
                    <a:pt x="994" y="627"/>
                  </a:lnTo>
                  <a:lnTo>
                    <a:pt x="996" y="639"/>
                  </a:lnTo>
                  <a:lnTo>
                    <a:pt x="999" y="654"/>
                  </a:lnTo>
                  <a:lnTo>
                    <a:pt x="1002" y="672"/>
                  </a:lnTo>
                  <a:lnTo>
                    <a:pt x="1006" y="690"/>
                  </a:lnTo>
                  <a:lnTo>
                    <a:pt x="1011" y="709"/>
                  </a:lnTo>
                  <a:lnTo>
                    <a:pt x="1014" y="727"/>
                  </a:lnTo>
                  <a:lnTo>
                    <a:pt x="1018" y="744"/>
                  </a:lnTo>
                  <a:lnTo>
                    <a:pt x="1021" y="756"/>
                  </a:lnTo>
                  <a:lnTo>
                    <a:pt x="1022" y="766"/>
                  </a:lnTo>
                  <a:lnTo>
                    <a:pt x="1026" y="779"/>
                  </a:lnTo>
                  <a:lnTo>
                    <a:pt x="1030" y="795"/>
                  </a:lnTo>
                  <a:lnTo>
                    <a:pt x="1036" y="813"/>
                  </a:lnTo>
                  <a:lnTo>
                    <a:pt x="1043" y="832"/>
                  </a:lnTo>
                  <a:lnTo>
                    <a:pt x="1050" y="852"/>
                  </a:lnTo>
                  <a:lnTo>
                    <a:pt x="1069" y="898"/>
                  </a:lnTo>
                  <a:lnTo>
                    <a:pt x="1070" y="906"/>
                  </a:lnTo>
                  <a:lnTo>
                    <a:pt x="1070" y="911"/>
                  </a:lnTo>
                  <a:lnTo>
                    <a:pt x="1067" y="912"/>
                  </a:lnTo>
                  <a:lnTo>
                    <a:pt x="1066" y="912"/>
                  </a:lnTo>
                  <a:lnTo>
                    <a:pt x="1065" y="913"/>
                  </a:lnTo>
                  <a:lnTo>
                    <a:pt x="1065" y="920"/>
                  </a:lnTo>
                  <a:lnTo>
                    <a:pt x="1070" y="934"/>
                  </a:lnTo>
                  <a:lnTo>
                    <a:pt x="1073" y="951"/>
                  </a:lnTo>
                  <a:lnTo>
                    <a:pt x="1079" y="972"/>
                  </a:lnTo>
                  <a:lnTo>
                    <a:pt x="1084" y="996"/>
                  </a:lnTo>
                  <a:lnTo>
                    <a:pt x="1089" y="1023"/>
                  </a:lnTo>
                  <a:lnTo>
                    <a:pt x="1096" y="1052"/>
                  </a:lnTo>
                  <a:lnTo>
                    <a:pt x="1108" y="1112"/>
                  </a:lnTo>
                  <a:lnTo>
                    <a:pt x="1115" y="1143"/>
                  </a:lnTo>
                  <a:lnTo>
                    <a:pt x="1120" y="1170"/>
                  </a:lnTo>
                  <a:lnTo>
                    <a:pt x="1125" y="1196"/>
                  </a:lnTo>
                  <a:lnTo>
                    <a:pt x="1129" y="1218"/>
                  </a:lnTo>
                  <a:lnTo>
                    <a:pt x="1132" y="1236"/>
                  </a:lnTo>
                  <a:lnTo>
                    <a:pt x="1135" y="1248"/>
                  </a:lnTo>
                  <a:lnTo>
                    <a:pt x="1136" y="1255"/>
                  </a:lnTo>
                  <a:lnTo>
                    <a:pt x="1133" y="1260"/>
                  </a:lnTo>
                  <a:lnTo>
                    <a:pt x="1125" y="1267"/>
                  </a:lnTo>
                  <a:lnTo>
                    <a:pt x="1111" y="1273"/>
                  </a:lnTo>
                  <a:lnTo>
                    <a:pt x="1094" y="1281"/>
                  </a:lnTo>
                  <a:lnTo>
                    <a:pt x="1074" y="1288"/>
                  </a:lnTo>
                  <a:lnTo>
                    <a:pt x="1053" y="1295"/>
                  </a:lnTo>
                  <a:lnTo>
                    <a:pt x="1031" y="1302"/>
                  </a:lnTo>
                  <a:lnTo>
                    <a:pt x="1035" y="1316"/>
                  </a:lnTo>
                  <a:lnTo>
                    <a:pt x="1037" y="1326"/>
                  </a:lnTo>
                  <a:lnTo>
                    <a:pt x="1038" y="1350"/>
                  </a:lnTo>
                  <a:lnTo>
                    <a:pt x="1038" y="1377"/>
                  </a:lnTo>
                  <a:lnTo>
                    <a:pt x="1037" y="1409"/>
                  </a:lnTo>
                  <a:lnTo>
                    <a:pt x="1037" y="1441"/>
                  </a:lnTo>
                  <a:lnTo>
                    <a:pt x="1036" y="1474"/>
                  </a:lnTo>
                  <a:lnTo>
                    <a:pt x="1035" y="1504"/>
                  </a:lnTo>
                  <a:lnTo>
                    <a:pt x="1035" y="1533"/>
                  </a:lnTo>
                  <a:lnTo>
                    <a:pt x="1036" y="1559"/>
                  </a:lnTo>
                  <a:lnTo>
                    <a:pt x="1038" y="1579"/>
                  </a:lnTo>
                  <a:lnTo>
                    <a:pt x="1042" y="1596"/>
                  </a:lnTo>
                  <a:lnTo>
                    <a:pt x="1047" y="1621"/>
                  </a:lnTo>
                  <a:lnTo>
                    <a:pt x="1051" y="1648"/>
                  </a:lnTo>
                  <a:lnTo>
                    <a:pt x="1058" y="1682"/>
                  </a:lnTo>
                  <a:lnTo>
                    <a:pt x="1065" y="1718"/>
                  </a:lnTo>
                  <a:lnTo>
                    <a:pt x="1072" y="1755"/>
                  </a:lnTo>
                  <a:lnTo>
                    <a:pt x="1078" y="1794"/>
                  </a:lnTo>
                  <a:lnTo>
                    <a:pt x="1085" y="1832"/>
                  </a:lnTo>
                  <a:lnTo>
                    <a:pt x="1092" y="1868"/>
                  </a:lnTo>
                  <a:lnTo>
                    <a:pt x="1096" y="1902"/>
                  </a:lnTo>
                  <a:lnTo>
                    <a:pt x="1101" y="1932"/>
                  </a:lnTo>
                  <a:lnTo>
                    <a:pt x="1106" y="1961"/>
                  </a:lnTo>
                  <a:lnTo>
                    <a:pt x="1110" y="1995"/>
                  </a:lnTo>
                  <a:lnTo>
                    <a:pt x="1117" y="2030"/>
                  </a:lnTo>
                  <a:lnTo>
                    <a:pt x="1131" y="2102"/>
                  </a:lnTo>
                  <a:lnTo>
                    <a:pt x="1138" y="2137"/>
                  </a:lnTo>
                  <a:lnTo>
                    <a:pt x="1145" y="2171"/>
                  </a:lnTo>
                  <a:lnTo>
                    <a:pt x="1151" y="2201"/>
                  </a:lnTo>
                  <a:lnTo>
                    <a:pt x="1157" y="2228"/>
                  </a:lnTo>
                  <a:lnTo>
                    <a:pt x="1161" y="2250"/>
                  </a:lnTo>
                  <a:lnTo>
                    <a:pt x="1165" y="2265"/>
                  </a:lnTo>
                  <a:lnTo>
                    <a:pt x="1168" y="2283"/>
                  </a:lnTo>
                  <a:lnTo>
                    <a:pt x="1169" y="2304"/>
                  </a:lnTo>
                  <a:lnTo>
                    <a:pt x="1172" y="2349"/>
                  </a:lnTo>
                  <a:lnTo>
                    <a:pt x="1174" y="2370"/>
                  </a:lnTo>
                  <a:lnTo>
                    <a:pt x="1176" y="2388"/>
                  </a:lnTo>
                  <a:lnTo>
                    <a:pt x="1180" y="2404"/>
                  </a:lnTo>
                  <a:lnTo>
                    <a:pt x="1186" y="2416"/>
                  </a:lnTo>
                  <a:lnTo>
                    <a:pt x="1201" y="2433"/>
                  </a:lnTo>
                  <a:lnTo>
                    <a:pt x="1215" y="2450"/>
                  </a:lnTo>
                  <a:lnTo>
                    <a:pt x="1225" y="2466"/>
                  </a:lnTo>
                  <a:lnTo>
                    <a:pt x="1232" y="2481"/>
                  </a:lnTo>
                  <a:lnTo>
                    <a:pt x="1233" y="2490"/>
                  </a:lnTo>
                  <a:lnTo>
                    <a:pt x="1232" y="2504"/>
                  </a:lnTo>
                  <a:lnTo>
                    <a:pt x="1231" y="2523"/>
                  </a:lnTo>
                  <a:lnTo>
                    <a:pt x="1227" y="2543"/>
                  </a:lnTo>
                  <a:lnTo>
                    <a:pt x="1224" y="2565"/>
                  </a:lnTo>
                  <a:lnTo>
                    <a:pt x="1220" y="2585"/>
                  </a:lnTo>
                  <a:lnTo>
                    <a:pt x="1217" y="2603"/>
                  </a:lnTo>
                  <a:lnTo>
                    <a:pt x="1211" y="2627"/>
                  </a:lnTo>
                  <a:lnTo>
                    <a:pt x="1222" y="2649"/>
                  </a:lnTo>
                  <a:lnTo>
                    <a:pt x="1233" y="2670"/>
                  </a:lnTo>
                  <a:lnTo>
                    <a:pt x="1256" y="2709"/>
                  </a:lnTo>
                  <a:lnTo>
                    <a:pt x="1268" y="2725"/>
                  </a:lnTo>
                  <a:lnTo>
                    <a:pt x="1277" y="2741"/>
                  </a:lnTo>
                  <a:lnTo>
                    <a:pt x="1283" y="2752"/>
                  </a:lnTo>
                  <a:lnTo>
                    <a:pt x="1286" y="2768"/>
                  </a:lnTo>
                  <a:lnTo>
                    <a:pt x="1284" y="2785"/>
                  </a:lnTo>
                  <a:lnTo>
                    <a:pt x="1278" y="2800"/>
                  </a:lnTo>
                  <a:lnTo>
                    <a:pt x="1268" y="2810"/>
                  </a:lnTo>
                  <a:lnTo>
                    <a:pt x="1257" y="2817"/>
                  </a:lnTo>
                  <a:lnTo>
                    <a:pt x="1246" y="2821"/>
                  </a:lnTo>
                  <a:lnTo>
                    <a:pt x="1230" y="2822"/>
                  </a:lnTo>
                  <a:lnTo>
                    <a:pt x="1212" y="2823"/>
                  </a:lnTo>
                  <a:lnTo>
                    <a:pt x="1194" y="2822"/>
                  </a:lnTo>
                  <a:lnTo>
                    <a:pt x="1179" y="2821"/>
                  </a:lnTo>
                  <a:lnTo>
                    <a:pt x="1168" y="2818"/>
                  </a:lnTo>
                  <a:lnTo>
                    <a:pt x="1166" y="2818"/>
                  </a:lnTo>
                  <a:lnTo>
                    <a:pt x="1160" y="2817"/>
                  </a:lnTo>
                  <a:lnTo>
                    <a:pt x="1151" y="2815"/>
                  </a:lnTo>
                  <a:lnTo>
                    <a:pt x="1140" y="2811"/>
                  </a:lnTo>
                  <a:lnTo>
                    <a:pt x="1129" y="2804"/>
                  </a:lnTo>
                  <a:lnTo>
                    <a:pt x="1122" y="2798"/>
                  </a:lnTo>
                  <a:lnTo>
                    <a:pt x="1114" y="2791"/>
                  </a:lnTo>
                  <a:lnTo>
                    <a:pt x="1108" y="2784"/>
                  </a:lnTo>
                  <a:lnTo>
                    <a:pt x="1104" y="2772"/>
                  </a:lnTo>
                  <a:lnTo>
                    <a:pt x="1100" y="2746"/>
                  </a:lnTo>
                  <a:lnTo>
                    <a:pt x="1098" y="2738"/>
                  </a:lnTo>
                  <a:lnTo>
                    <a:pt x="1095" y="2734"/>
                  </a:lnTo>
                  <a:lnTo>
                    <a:pt x="1094" y="2734"/>
                  </a:lnTo>
                  <a:lnTo>
                    <a:pt x="1092" y="2735"/>
                  </a:lnTo>
                  <a:lnTo>
                    <a:pt x="1089" y="2735"/>
                  </a:lnTo>
                  <a:lnTo>
                    <a:pt x="1085" y="2737"/>
                  </a:lnTo>
                  <a:lnTo>
                    <a:pt x="1082" y="2737"/>
                  </a:lnTo>
                  <a:lnTo>
                    <a:pt x="1078" y="2736"/>
                  </a:lnTo>
                  <a:lnTo>
                    <a:pt x="1071" y="2732"/>
                  </a:lnTo>
                  <a:lnTo>
                    <a:pt x="1063" y="2728"/>
                  </a:lnTo>
                  <a:lnTo>
                    <a:pt x="1053" y="2722"/>
                  </a:lnTo>
                  <a:lnTo>
                    <a:pt x="1047" y="2717"/>
                  </a:lnTo>
                  <a:lnTo>
                    <a:pt x="1042" y="2713"/>
                  </a:lnTo>
                  <a:lnTo>
                    <a:pt x="1040" y="2708"/>
                  </a:lnTo>
                  <a:lnTo>
                    <a:pt x="1038" y="2697"/>
                  </a:lnTo>
                  <a:lnTo>
                    <a:pt x="1037" y="2685"/>
                  </a:lnTo>
                  <a:lnTo>
                    <a:pt x="1036" y="2670"/>
                  </a:lnTo>
                  <a:lnTo>
                    <a:pt x="1036" y="2652"/>
                  </a:lnTo>
                  <a:lnTo>
                    <a:pt x="1035" y="2636"/>
                  </a:lnTo>
                  <a:lnTo>
                    <a:pt x="1035" y="2621"/>
                  </a:lnTo>
                  <a:lnTo>
                    <a:pt x="1030" y="2617"/>
                  </a:lnTo>
                  <a:lnTo>
                    <a:pt x="1024" y="2615"/>
                  </a:lnTo>
                  <a:lnTo>
                    <a:pt x="1019" y="2611"/>
                  </a:lnTo>
                  <a:lnTo>
                    <a:pt x="1006" y="2600"/>
                  </a:lnTo>
                  <a:lnTo>
                    <a:pt x="994" y="2585"/>
                  </a:lnTo>
                  <a:lnTo>
                    <a:pt x="985" y="2567"/>
                  </a:lnTo>
                  <a:lnTo>
                    <a:pt x="978" y="2549"/>
                  </a:lnTo>
                  <a:lnTo>
                    <a:pt x="972" y="2530"/>
                  </a:lnTo>
                  <a:lnTo>
                    <a:pt x="968" y="2514"/>
                  </a:lnTo>
                  <a:lnTo>
                    <a:pt x="965" y="2501"/>
                  </a:lnTo>
                  <a:lnTo>
                    <a:pt x="960" y="2487"/>
                  </a:lnTo>
                  <a:lnTo>
                    <a:pt x="949" y="2474"/>
                  </a:lnTo>
                  <a:lnTo>
                    <a:pt x="936" y="2464"/>
                  </a:lnTo>
                  <a:lnTo>
                    <a:pt x="925" y="2451"/>
                  </a:lnTo>
                  <a:lnTo>
                    <a:pt x="914" y="2437"/>
                  </a:lnTo>
                  <a:lnTo>
                    <a:pt x="911" y="2427"/>
                  </a:lnTo>
                  <a:lnTo>
                    <a:pt x="907" y="2409"/>
                  </a:lnTo>
                  <a:lnTo>
                    <a:pt x="904" y="2387"/>
                  </a:lnTo>
                  <a:lnTo>
                    <a:pt x="899" y="2359"/>
                  </a:lnTo>
                  <a:lnTo>
                    <a:pt x="896" y="2328"/>
                  </a:lnTo>
                  <a:lnTo>
                    <a:pt x="891" y="2294"/>
                  </a:lnTo>
                  <a:lnTo>
                    <a:pt x="888" y="2259"/>
                  </a:lnTo>
                  <a:lnTo>
                    <a:pt x="883" y="2224"/>
                  </a:lnTo>
                  <a:lnTo>
                    <a:pt x="880" y="2190"/>
                  </a:lnTo>
                  <a:lnTo>
                    <a:pt x="876" y="2159"/>
                  </a:lnTo>
                  <a:lnTo>
                    <a:pt x="871" y="2131"/>
                  </a:lnTo>
                  <a:lnTo>
                    <a:pt x="868" y="2107"/>
                  </a:lnTo>
                  <a:lnTo>
                    <a:pt x="863" y="2079"/>
                  </a:lnTo>
                  <a:lnTo>
                    <a:pt x="856" y="2046"/>
                  </a:lnTo>
                  <a:lnTo>
                    <a:pt x="849" y="2011"/>
                  </a:lnTo>
                  <a:lnTo>
                    <a:pt x="843" y="1975"/>
                  </a:lnTo>
                  <a:lnTo>
                    <a:pt x="836" y="1938"/>
                  </a:lnTo>
                  <a:lnTo>
                    <a:pt x="827" y="1902"/>
                  </a:lnTo>
                  <a:lnTo>
                    <a:pt x="820" y="1867"/>
                  </a:lnTo>
                  <a:lnTo>
                    <a:pt x="814" y="1837"/>
                  </a:lnTo>
                  <a:lnTo>
                    <a:pt x="807" y="1811"/>
                  </a:lnTo>
                  <a:lnTo>
                    <a:pt x="802" y="1791"/>
                  </a:lnTo>
                  <a:lnTo>
                    <a:pt x="795" y="1768"/>
                  </a:lnTo>
                  <a:lnTo>
                    <a:pt x="788" y="1743"/>
                  </a:lnTo>
                  <a:lnTo>
                    <a:pt x="760" y="1662"/>
                  </a:lnTo>
                  <a:lnTo>
                    <a:pt x="751" y="1639"/>
                  </a:lnTo>
                  <a:lnTo>
                    <a:pt x="742" y="1619"/>
                  </a:lnTo>
                  <a:lnTo>
                    <a:pt x="732" y="1605"/>
                  </a:lnTo>
                  <a:lnTo>
                    <a:pt x="725" y="1593"/>
                  </a:lnTo>
                  <a:lnTo>
                    <a:pt x="717" y="1575"/>
                  </a:lnTo>
                  <a:lnTo>
                    <a:pt x="708" y="1553"/>
                  </a:lnTo>
                  <a:lnTo>
                    <a:pt x="698" y="1527"/>
                  </a:lnTo>
                  <a:lnTo>
                    <a:pt x="688" y="1501"/>
                  </a:lnTo>
                  <a:lnTo>
                    <a:pt x="678" y="1474"/>
                  </a:lnTo>
                  <a:lnTo>
                    <a:pt x="669" y="1448"/>
                  </a:lnTo>
                  <a:lnTo>
                    <a:pt x="661" y="1424"/>
                  </a:lnTo>
                  <a:lnTo>
                    <a:pt x="655" y="1404"/>
                  </a:lnTo>
                  <a:lnTo>
                    <a:pt x="650" y="1389"/>
                  </a:lnTo>
                  <a:lnTo>
                    <a:pt x="647" y="1379"/>
                  </a:lnTo>
                  <a:lnTo>
                    <a:pt x="644" y="1375"/>
                  </a:lnTo>
                  <a:lnTo>
                    <a:pt x="642" y="1377"/>
                  </a:lnTo>
                  <a:lnTo>
                    <a:pt x="640" y="1384"/>
                  </a:lnTo>
                  <a:lnTo>
                    <a:pt x="638" y="1396"/>
                  </a:lnTo>
                  <a:lnTo>
                    <a:pt x="636" y="1411"/>
                  </a:lnTo>
                  <a:lnTo>
                    <a:pt x="633" y="1427"/>
                  </a:lnTo>
                  <a:lnTo>
                    <a:pt x="629" y="1446"/>
                  </a:lnTo>
                  <a:lnTo>
                    <a:pt x="625" y="1465"/>
                  </a:lnTo>
                  <a:lnTo>
                    <a:pt x="616" y="1488"/>
                  </a:lnTo>
                  <a:lnTo>
                    <a:pt x="607" y="1517"/>
                  </a:lnTo>
                  <a:lnTo>
                    <a:pt x="597" y="1550"/>
                  </a:lnTo>
                  <a:lnTo>
                    <a:pt x="585" y="1584"/>
                  </a:lnTo>
                  <a:lnTo>
                    <a:pt x="572" y="1619"/>
                  </a:lnTo>
                  <a:lnTo>
                    <a:pt x="561" y="1654"/>
                  </a:lnTo>
                  <a:lnTo>
                    <a:pt x="548" y="1686"/>
                  </a:lnTo>
                  <a:lnTo>
                    <a:pt x="538" y="1712"/>
                  </a:lnTo>
                  <a:lnTo>
                    <a:pt x="526" y="1743"/>
                  </a:lnTo>
                  <a:lnTo>
                    <a:pt x="516" y="1774"/>
                  </a:lnTo>
                  <a:lnTo>
                    <a:pt x="507" y="1807"/>
                  </a:lnTo>
                  <a:lnTo>
                    <a:pt x="499" y="1838"/>
                  </a:lnTo>
                  <a:lnTo>
                    <a:pt x="492" y="1867"/>
                  </a:lnTo>
                  <a:lnTo>
                    <a:pt x="485" y="1892"/>
                  </a:lnTo>
                  <a:lnTo>
                    <a:pt x="479" y="1911"/>
                  </a:lnTo>
                  <a:lnTo>
                    <a:pt x="474" y="1923"/>
                  </a:lnTo>
                  <a:lnTo>
                    <a:pt x="469" y="1942"/>
                  </a:lnTo>
                  <a:lnTo>
                    <a:pt x="463" y="1964"/>
                  </a:lnTo>
                  <a:lnTo>
                    <a:pt x="458" y="1990"/>
                  </a:lnTo>
                  <a:lnTo>
                    <a:pt x="451" y="2019"/>
                  </a:lnTo>
                  <a:lnTo>
                    <a:pt x="444" y="2051"/>
                  </a:lnTo>
                  <a:lnTo>
                    <a:pt x="437" y="2083"/>
                  </a:lnTo>
                  <a:lnTo>
                    <a:pt x="431" y="2116"/>
                  </a:lnTo>
                  <a:lnTo>
                    <a:pt x="424" y="2146"/>
                  </a:lnTo>
                  <a:lnTo>
                    <a:pt x="418" y="2175"/>
                  </a:lnTo>
                  <a:lnTo>
                    <a:pt x="414" y="2201"/>
                  </a:lnTo>
                  <a:lnTo>
                    <a:pt x="410" y="2222"/>
                  </a:lnTo>
                  <a:lnTo>
                    <a:pt x="407" y="2238"/>
                  </a:lnTo>
                  <a:lnTo>
                    <a:pt x="402" y="2265"/>
                  </a:lnTo>
                  <a:lnTo>
                    <a:pt x="390" y="2328"/>
                  </a:lnTo>
                  <a:lnTo>
                    <a:pt x="383" y="2358"/>
                  </a:lnTo>
                  <a:lnTo>
                    <a:pt x="377" y="2386"/>
                  </a:lnTo>
                  <a:lnTo>
                    <a:pt x="368" y="2408"/>
                  </a:lnTo>
                  <a:lnTo>
                    <a:pt x="361" y="2423"/>
                  </a:lnTo>
                  <a:lnTo>
                    <a:pt x="353" y="2438"/>
                  </a:lnTo>
                  <a:lnTo>
                    <a:pt x="349" y="2452"/>
                  </a:lnTo>
                  <a:lnTo>
                    <a:pt x="346" y="2467"/>
                  </a:lnTo>
                  <a:lnTo>
                    <a:pt x="346" y="2531"/>
                  </a:lnTo>
                  <a:lnTo>
                    <a:pt x="345" y="2557"/>
                  </a:lnTo>
                  <a:lnTo>
                    <a:pt x="341" y="2579"/>
                  </a:lnTo>
                  <a:lnTo>
                    <a:pt x="332" y="2599"/>
                  </a:lnTo>
                  <a:lnTo>
                    <a:pt x="326" y="2608"/>
                  </a:lnTo>
                  <a:lnTo>
                    <a:pt x="315" y="2617"/>
                  </a:lnTo>
                  <a:lnTo>
                    <a:pt x="302" y="2629"/>
                  </a:lnTo>
                  <a:lnTo>
                    <a:pt x="287" y="2639"/>
                  </a:lnTo>
                  <a:lnTo>
                    <a:pt x="286" y="2654"/>
                  </a:lnTo>
                  <a:lnTo>
                    <a:pt x="285" y="2671"/>
                  </a:lnTo>
                  <a:lnTo>
                    <a:pt x="284" y="2688"/>
                  </a:lnTo>
                  <a:lnTo>
                    <a:pt x="283" y="2702"/>
                  </a:lnTo>
                  <a:lnTo>
                    <a:pt x="283" y="2714"/>
                  </a:lnTo>
                  <a:lnTo>
                    <a:pt x="281" y="2720"/>
                  </a:lnTo>
                  <a:lnTo>
                    <a:pt x="278" y="2724"/>
                  </a:lnTo>
                  <a:lnTo>
                    <a:pt x="269" y="2730"/>
                  </a:lnTo>
                  <a:lnTo>
                    <a:pt x="258" y="2736"/>
                  </a:lnTo>
                  <a:lnTo>
                    <a:pt x="248" y="2739"/>
                  </a:lnTo>
                  <a:lnTo>
                    <a:pt x="234" y="2742"/>
                  </a:lnTo>
                  <a:lnTo>
                    <a:pt x="222" y="2743"/>
                  </a:lnTo>
                  <a:lnTo>
                    <a:pt x="214" y="2745"/>
                  </a:lnTo>
                  <a:lnTo>
                    <a:pt x="211" y="2748"/>
                  </a:lnTo>
                  <a:lnTo>
                    <a:pt x="210" y="2753"/>
                  </a:lnTo>
                  <a:lnTo>
                    <a:pt x="208" y="2760"/>
                  </a:lnTo>
                  <a:lnTo>
                    <a:pt x="208" y="2768"/>
                  </a:lnTo>
                  <a:lnTo>
                    <a:pt x="206" y="2778"/>
                  </a:lnTo>
                  <a:lnTo>
                    <a:pt x="203" y="2785"/>
                  </a:lnTo>
                  <a:lnTo>
                    <a:pt x="193" y="2793"/>
                  </a:lnTo>
                  <a:lnTo>
                    <a:pt x="183" y="2802"/>
                  </a:lnTo>
                  <a:lnTo>
                    <a:pt x="169" y="2810"/>
                  </a:lnTo>
                  <a:lnTo>
                    <a:pt x="154" y="2820"/>
                  </a:lnTo>
                  <a:lnTo>
                    <a:pt x="140" y="2827"/>
                  </a:lnTo>
                  <a:lnTo>
                    <a:pt x="127" y="2832"/>
                  </a:lnTo>
                  <a:lnTo>
                    <a:pt x="109" y="2837"/>
                  </a:lnTo>
                  <a:lnTo>
                    <a:pt x="88" y="2838"/>
                  </a:lnTo>
                  <a:lnTo>
                    <a:pt x="67" y="2838"/>
                  </a:lnTo>
                  <a:lnTo>
                    <a:pt x="47" y="2837"/>
                  </a:lnTo>
                  <a:lnTo>
                    <a:pt x="29" y="2837"/>
                  </a:lnTo>
                  <a:lnTo>
                    <a:pt x="23" y="2836"/>
                  </a:lnTo>
                  <a:lnTo>
                    <a:pt x="15" y="2835"/>
                  </a:lnTo>
                  <a:lnTo>
                    <a:pt x="6" y="2832"/>
                  </a:lnTo>
                  <a:lnTo>
                    <a:pt x="1" y="2829"/>
                  </a:lnTo>
                  <a:lnTo>
                    <a:pt x="0" y="2823"/>
                  </a:lnTo>
                  <a:lnTo>
                    <a:pt x="0" y="2815"/>
                  </a:lnTo>
                  <a:lnTo>
                    <a:pt x="2" y="2808"/>
                  </a:lnTo>
                  <a:lnTo>
                    <a:pt x="6" y="2800"/>
                  </a:lnTo>
                  <a:lnTo>
                    <a:pt x="8" y="2794"/>
                  </a:lnTo>
                  <a:lnTo>
                    <a:pt x="11" y="2786"/>
                  </a:lnTo>
                  <a:lnTo>
                    <a:pt x="16" y="2772"/>
                  </a:lnTo>
                  <a:lnTo>
                    <a:pt x="21" y="2757"/>
                  </a:lnTo>
                  <a:lnTo>
                    <a:pt x="28" y="2742"/>
                  </a:lnTo>
                  <a:lnTo>
                    <a:pt x="36" y="2729"/>
                  </a:lnTo>
                  <a:lnTo>
                    <a:pt x="42" y="2722"/>
                  </a:lnTo>
                  <a:lnTo>
                    <a:pt x="48" y="2710"/>
                  </a:lnTo>
                  <a:lnTo>
                    <a:pt x="58" y="2695"/>
                  </a:lnTo>
                  <a:lnTo>
                    <a:pt x="68" y="2680"/>
                  </a:lnTo>
                  <a:lnTo>
                    <a:pt x="79" y="2663"/>
                  </a:lnTo>
                  <a:lnTo>
                    <a:pt x="89" y="2646"/>
                  </a:lnTo>
                  <a:lnTo>
                    <a:pt x="98" y="2631"/>
                  </a:lnTo>
                  <a:lnTo>
                    <a:pt x="105" y="2620"/>
                  </a:lnTo>
                  <a:lnTo>
                    <a:pt x="102" y="2611"/>
                  </a:lnTo>
                  <a:lnTo>
                    <a:pt x="102" y="2601"/>
                  </a:lnTo>
                  <a:lnTo>
                    <a:pt x="104" y="2589"/>
                  </a:lnTo>
                  <a:lnTo>
                    <a:pt x="113" y="2564"/>
                  </a:lnTo>
                  <a:lnTo>
                    <a:pt x="117" y="2551"/>
                  </a:lnTo>
                  <a:lnTo>
                    <a:pt x="118" y="2542"/>
                  </a:lnTo>
                  <a:lnTo>
                    <a:pt x="115" y="2535"/>
                  </a:lnTo>
                  <a:lnTo>
                    <a:pt x="106" y="2528"/>
                  </a:lnTo>
                  <a:lnTo>
                    <a:pt x="95" y="2518"/>
                  </a:lnTo>
                  <a:lnTo>
                    <a:pt x="89" y="2509"/>
                  </a:lnTo>
                  <a:lnTo>
                    <a:pt x="86" y="2495"/>
                  </a:lnTo>
                  <a:lnTo>
                    <a:pt x="86" y="2477"/>
                  </a:lnTo>
                  <a:lnTo>
                    <a:pt x="88" y="2456"/>
                  </a:lnTo>
                  <a:lnTo>
                    <a:pt x="91" y="2431"/>
                  </a:lnTo>
                  <a:lnTo>
                    <a:pt x="96" y="2404"/>
                  </a:lnTo>
                  <a:lnTo>
                    <a:pt x="102" y="2378"/>
                  </a:lnTo>
                  <a:lnTo>
                    <a:pt x="106" y="2349"/>
                  </a:lnTo>
                  <a:lnTo>
                    <a:pt x="117" y="2294"/>
                  </a:lnTo>
                  <a:lnTo>
                    <a:pt x="130" y="2243"/>
                  </a:lnTo>
                  <a:lnTo>
                    <a:pt x="144" y="2193"/>
                  </a:lnTo>
                  <a:lnTo>
                    <a:pt x="157" y="2142"/>
                  </a:lnTo>
                  <a:lnTo>
                    <a:pt x="163" y="2118"/>
                  </a:lnTo>
                  <a:lnTo>
                    <a:pt x="170" y="2093"/>
                  </a:lnTo>
                  <a:lnTo>
                    <a:pt x="178" y="2066"/>
                  </a:lnTo>
                  <a:lnTo>
                    <a:pt x="185" y="2038"/>
                  </a:lnTo>
                  <a:lnTo>
                    <a:pt x="199" y="1985"/>
                  </a:lnTo>
                  <a:lnTo>
                    <a:pt x="205" y="1961"/>
                  </a:lnTo>
                  <a:lnTo>
                    <a:pt x="211" y="1940"/>
                  </a:lnTo>
                  <a:lnTo>
                    <a:pt x="215" y="1924"/>
                  </a:lnTo>
                  <a:lnTo>
                    <a:pt x="218" y="1912"/>
                  </a:lnTo>
                  <a:lnTo>
                    <a:pt x="220" y="1898"/>
                  </a:lnTo>
                  <a:lnTo>
                    <a:pt x="220" y="1883"/>
                  </a:lnTo>
                  <a:lnTo>
                    <a:pt x="218" y="1867"/>
                  </a:lnTo>
                  <a:lnTo>
                    <a:pt x="217" y="1850"/>
                  </a:lnTo>
                  <a:lnTo>
                    <a:pt x="219" y="1830"/>
                  </a:lnTo>
                  <a:lnTo>
                    <a:pt x="223" y="1809"/>
                  </a:lnTo>
                  <a:lnTo>
                    <a:pt x="229" y="1786"/>
                  </a:lnTo>
                  <a:lnTo>
                    <a:pt x="232" y="1759"/>
                  </a:lnTo>
                  <a:lnTo>
                    <a:pt x="232" y="1731"/>
                  </a:lnTo>
                  <a:lnTo>
                    <a:pt x="230" y="1703"/>
                  </a:lnTo>
                  <a:lnTo>
                    <a:pt x="228" y="1678"/>
                  </a:lnTo>
                  <a:lnTo>
                    <a:pt x="225" y="1654"/>
                  </a:lnTo>
                  <a:lnTo>
                    <a:pt x="223" y="1639"/>
                  </a:lnTo>
                  <a:lnTo>
                    <a:pt x="225" y="1619"/>
                  </a:lnTo>
                  <a:lnTo>
                    <a:pt x="226" y="1596"/>
                  </a:lnTo>
                  <a:lnTo>
                    <a:pt x="229" y="1572"/>
                  </a:lnTo>
                  <a:lnTo>
                    <a:pt x="234" y="1547"/>
                  </a:lnTo>
                  <a:lnTo>
                    <a:pt x="239" y="1522"/>
                  </a:lnTo>
                  <a:lnTo>
                    <a:pt x="242" y="1498"/>
                  </a:lnTo>
                  <a:lnTo>
                    <a:pt x="247" y="1479"/>
                  </a:lnTo>
                  <a:lnTo>
                    <a:pt x="249" y="1462"/>
                  </a:lnTo>
                  <a:lnTo>
                    <a:pt x="250" y="1451"/>
                  </a:lnTo>
                  <a:lnTo>
                    <a:pt x="250" y="1430"/>
                  </a:lnTo>
                  <a:lnTo>
                    <a:pt x="248" y="1405"/>
                  </a:lnTo>
                  <a:lnTo>
                    <a:pt x="247" y="1377"/>
                  </a:lnTo>
                  <a:lnTo>
                    <a:pt x="248" y="1347"/>
                  </a:lnTo>
                  <a:lnTo>
                    <a:pt x="252" y="1318"/>
                  </a:lnTo>
                  <a:lnTo>
                    <a:pt x="257" y="1295"/>
                  </a:lnTo>
                  <a:lnTo>
                    <a:pt x="259" y="1269"/>
                  </a:lnTo>
                  <a:lnTo>
                    <a:pt x="261" y="1240"/>
                  </a:lnTo>
                  <a:lnTo>
                    <a:pt x="235" y="1231"/>
                  </a:lnTo>
                  <a:lnTo>
                    <a:pt x="211" y="1223"/>
                  </a:lnTo>
                  <a:lnTo>
                    <a:pt x="190" y="1215"/>
                  </a:lnTo>
                  <a:lnTo>
                    <a:pt x="170" y="1208"/>
                  </a:lnTo>
                  <a:lnTo>
                    <a:pt x="156" y="1203"/>
                  </a:lnTo>
                  <a:lnTo>
                    <a:pt x="146" y="1198"/>
                  </a:lnTo>
                  <a:lnTo>
                    <a:pt x="141" y="1197"/>
                  </a:lnTo>
                  <a:lnTo>
                    <a:pt x="140" y="1194"/>
                  </a:lnTo>
                  <a:lnTo>
                    <a:pt x="141" y="1186"/>
                  </a:lnTo>
                  <a:lnTo>
                    <a:pt x="145" y="1174"/>
                  </a:lnTo>
                  <a:lnTo>
                    <a:pt x="150" y="1160"/>
                  </a:lnTo>
                  <a:lnTo>
                    <a:pt x="168" y="1111"/>
                  </a:lnTo>
                  <a:lnTo>
                    <a:pt x="172" y="1096"/>
                  </a:lnTo>
                  <a:lnTo>
                    <a:pt x="176" y="1083"/>
                  </a:lnTo>
                  <a:lnTo>
                    <a:pt x="178" y="1072"/>
                  </a:lnTo>
                  <a:lnTo>
                    <a:pt x="183" y="1055"/>
                  </a:lnTo>
                  <a:lnTo>
                    <a:pt x="190" y="1036"/>
                  </a:lnTo>
                  <a:lnTo>
                    <a:pt x="197" y="1013"/>
                  </a:lnTo>
                  <a:lnTo>
                    <a:pt x="205" y="989"/>
                  </a:lnTo>
                  <a:lnTo>
                    <a:pt x="213" y="966"/>
                  </a:lnTo>
                  <a:lnTo>
                    <a:pt x="221" y="944"/>
                  </a:lnTo>
                  <a:lnTo>
                    <a:pt x="228" y="923"/>
                  </a:lnTo>
                  <a:lnTo>
                    <a:pt x="235" y="905"/>
                  </a:lnTo>
                  <a:lnTo>
                    <a:pt x="240" y="892"/>
                  </a:lnTo>
                  <a:lnTo>
                    <a:pt x="243" y="884"/>
                  </a:lnTo>
                  <a:lnTo>
                    <a:pt x="246" y="875"/>
                  </a:lnTo>
                  <a:lnTo>
                    <a:pt x="247" y="869"/>
                  </a:lnTo>
                  <a:lnTo>
                    <a:pt x="247" y="866"/>
                  </a:lnTo>
                  <a:lnTo>
                    <a:pt x="244" y="865"/>
                  </a:lnTo>
                  <a:lnTo>
                    <a:pt x="243" y="863"/>
                  </a:lnTo>
                  <a:lnTo>
                    <a:pt x="243" y="860"/>
                  </a:lnTo>
                  <a:lnTo>
                    <a:pt x="249" y="842"/>
                  </a:lnTo>
                  <a:lnTo>
                    <a:pt x="254" y="830"/>
                  </a:lnTo>
                  <a:lnTo>
                    <a:pt x="259" y="816"/>
                  </a:lnTo>
                  <a:lnTo>
                    <a:pt x="266" y="803"/>
                  </a:lnTo>
                  <a:lnTo>
                    <a:pt x="271" y="791"/>
                  </a:lnTo>
                  <a:lnTo>
                    <a:pt x="278" y="776"/>
                  </a:lnTo>
                  <a:lnTo>
                    <a:pt x="285" y="759"/>
                  </a:lnTo>
                  <a:lnTo>
                    <a:pt x="301" y="719"/>
                  </a:lnTo>
                  <a:lnTo>
                    <a:pt x="308" y="699"/>
                  </a:lnTo>
                  <a:lnTo>
                    <a:pt x="315" y="682"/>
                  </a:lnTo>
                  <a:lnTo>
                    <a:pt x="321" y="668"/>
                  </a:lnTo>
                  <a:lnTo>
                    <a:pt x="324" y="659"/>
                  </a:lnTo>
                  <a:lnTo>
                    <a:pt x="328" y="648"/>
                  </a:lnTo>
                  <a:lnTo>
                    <a:pt x="328" y="641"/>
                  </a:lnTo>
                  <a:lnTo>
                    <a:pt x="326" y="638"/>
                  </a:lnTo>
                  <a:lnTo>
                    <a:pt x="323" y="637"/>
                  </a:lnTo>
                  <a:lnTo>
                    <a:pt x="320" y="635"/>
                  </a:lnTo>
                  <a:lnTo>
                    <a:pt x="314" y="634"/>
                  </a:lnTo>
                  <a:lnTo>
                    <a:pt x="305" y="632"/>
                  </a:lnTo>
                  <a:lnTo>
                    <a:pt x="297" y="627"/>
                  </a:lnTo>
                  <a:lnTo>
                    <a:pt x="284" y="619"/>
                  </a:lnTo>
                  <a:lnTo>
                    <a:pt x="270" y="615"/>
                  </a:lnTo>
                  <a:lnTo>
                    <a:pt x="265" y="610"/>
                  </a:lnTo>
                  <a:lnTo>
                    <a:pt x="258" y="599"/>
                  </a:lnTo>
                  <a:lnTo>
                    <a:pt x="241" y="558"/>
                  </a:lnTo>
                  <a:lnTo>
                    <a:pt x="236" y="547"/>
                  </a:lnTo>
                  <a:lnTo>
                    <a:pt x="233" y="535"/>
                  </a:lnTo>
                  <a:lnTo>
                    <a:pt x="232" y="521"/>
                  </a:lnTo>
                  <a:lnTo>
                    <a:pt x="230" y="505"/>
                  </a:lnTo>
                  <a:lnTo>
                    <a:pt x="229" y="490"/>
                  </a:lnTo>
                  <a:lnTo>
                    <a:pt x="228" y="477"/>
                  </a:lnTo>
                  <a:lnTo>
                    <a:pt x="227" y="470"/>
                  </a:lnTo>
                  <a:lnTo>
                    <a:pt x="226" y="462"/>
                  </a:lnTo>
                  <a:lnTo>
                    <a:pt x="223" y="451"/>
                  </a:lnTo>
                  <a:lnTo>
                    <a:pt x="222" y="437"/>
                  </a:lnTo>
                  <a:lnTo>
                    <a:pt x="222" y="425"/>
                  </a:lnTo>
                  <a:lnTo>
                    <a:pt x="225" y="417"/>
                  </a:lnTo>
                  <a:lnTo>
                    <a:pt x="227" y="411"/>
                  </a:lnTo>
                  <a:lnTo>
                    <a:pt x="228" y="401"/>
                  </a:lnTo>
                  <a:lnTo>
                    <a:pt x="229" y="388"/>
                  </a:lnTo>
                  <a:lnTo>
                    <a:pt x="229" y="374"/>
                  </a:lnTo>
                  <a:lnTo>
                    <a:pt x="228" y="362"/>
                  </a:lnTo>
                  <a:lnTo>
                    <a:pt x="223" y="344"/>
                  </a:lnTo>
                  <a:lnTo>
                    <a:pt x="226" y="333"/>
                  </a:lnTo>
                  <a:lnTo>
                    <a:pt x="230" y="323"/>
                  </a:lnTo>
                  <a:lnTo>
                    <a:pt x="236" y="313"/>
                  </a:lnTo>
                  <a:lnTo>
                    <a:pt x="242" y="309"/>
                  </a:lnTo>
                  <a:lnTo>
                    <a:pt x="247" y="303"/>
                  </a:lnTo>
                  <a:lnTo>
                    <a:pt x="249" y="295"/>
                  </a:lnTo>
                  <a:lnTo>
                    <a:pt x="249" y="281"/>
                  </a:lnTo>
                  <a:lnTo>
                    <a:pt x="251" y="260"/>
                  </a:lnTo>
                  <a:lnTo>
                    <a:pt x="254" y="249"/>
                  </a:lnTo>
                  <a:lnTo>
                    <a:pt x="256" y="244"/>
                  </a:lnTo>
                  <a:lnTo>
                    <a:pt x="257" y="238"/>
                  </a:lnTo>
                  <a:lnTo>
                    <a:pt x="256" y="226"/>
                  </a:lnTo>
                  <a:lnTo>
                    <a:pt x="255" y="212"/>
                  </a:lnTo>
                  <a:lnTo>
                    <a:pt x="255" y="180"/>
                  </a:lnTo>
                  <a:lnTo>
                    <a:pt x="257" y="159"/>
                  </a:lnTo>
                  <a:lnTo>
                    <a:pt x="264" y="137"/>
                  </a:lnTo>
                  <a:lnTo>
                    <a:pt x="273" y="118"/>
                  </a:lnTo>
                  <a:lnTo>
                    <a:pt x="284" y="104"/>
                  </a:lnTo>
                  <a:lnTo>
                    <a:pt x="294" y="97"/>
                  </a:lnTo>
                  <a:lnTo>
                    <a:pt x="309" y="91"/>
                  </a:lnTo>
                  <a:lnTo>
                    <a:pt x="329" y="86"/>
                  </a:lnTo>
                  <a:lnTo>
                    <a:pt x="349" y="84"/>
                  </a:lnTo>
                  <a:lnTo>
                    <a:pt x="367" y="82"/>
                  </a:lnTo>
                  <a:lnTo>
                    <a:pt x="400" y="80"/>
                  </a:lnTo>
                  <a:lnTo>
                    <a:pt x="419" y="77"/>
                  </a:lnTo>
                  <a:lnTo>
                    <a:pt x="440" y="75"/>
                  </a:lnTo>
                  <a:lnTo>
                    <a:pt x="460" y="73"/>
                  </a:lnTo>
                  <a:lnTo>
                    <a:pt x="479" y="71"/>
                  </a:lnTo>
                  <a:lnTo>
                    <a:pt x="492" y="70"/>
                  </a:lnTo>
                  <a:lnTo>
                    <a:pt x="504" y="68"/>
                  </a:lnTo>
                  <a:lnTo>
                    <a:pt x="513" y="61"/>
                  </a:lnTo>
                  <a:lnTo>
                    <a:pt x="523" y="53"/>
                  </a:lnTo>
                  <a:lnTo>
                    <a:pt x="528" y="45"/>
                  </a:lnTo>
                  <a:lnTo>
                    <a:pt x="533" y="38"/>
                  </a:lnTo>
                  <a:lnTo>
                    <a:pt x="534" y="35"/>
                  </a:lnTo>
                  <a:lnTo>
                    <a:pt x="538" y="30"/>
                  </a:lnTo>
                  <a:lnTo>
                    <a:pt x="542" y="20"/>
                  </a:lnTo>
                  <a:lnTo>
                    <a:pt x="546" y="12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60" name="Group 15">
            <a:extLst>
              <a:ext uri="{FF2B5EF4-FFF2-40B4-BE49-F238E27FC236}">
                <a16:creationId xmlns:a16="http://schemas.microsoft.com/office/drawing/2014/main" id="{394AA54B-418B-43C4-990A-9DA44A14464E}"/>
              </a:ext>
            </a:extLst>
          </p:cNvPr>
          <p:cNvGrpSpPr/>
          <p:nvPr/>
        </p:nvGrpSpPr>
        <p:grpSpPr>
          <a:xfrm>
            <a:off x="3312633" y="2936958"/>
            <a:ext cx="765514" cy="2816724"/>
            <a:chOff x="1536700" y="927100"/>
            <a:chExt cx="939800" cy="3419475"/>
          </a:xfrm>
          <a:solidFill>
            <a:srgbClr val="002060"/>
          </a:solidFill>
          <a:effectLst/>
        </p:grpSpPr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B4A37F6-06E1-44A9-B8CA-D64BB49A7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063" y="927100"/>
              <a:ext cx="322263" cy="546100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39" y="5"/>
                </a:cxn>
                <a:cxn ang="0">
                  <a:pos x="169" y="21"/>
                </a:cxn>
                <a:cxn ang="0">
                  <a:pos x="189" y="49"/>
                </a:cxn>
                <a:cxn ang="0">
                  <a:pos x="198" y="82"/>
                </a:cxn>
                <a:cxn ang="0">
                  <a:pos x="198" y="116"/>
                </a:cxn>
                <a:cxn ang="0">
                  <a:pos x="194" y="141"/>
                </a:cxn>
                <a:cxn ang="0">
                  <a:pos x="197" y="139"/>
                </a:cxn>
                <a:cxn ang="0">
                  <a:pos x="202" y="141"/>
                </a:cxn>
                <a:cxn ang="0">
                  <a:pos x="203" y="151"/>
                </a:cxn>
                <a:cxn ang="0">
                  <a:pos x="202" y="156"/>
                </a:cxn>
                <a:cxn ang="0">
                  <a:pos x="198" y="174"/>
                </a:cxn>
                <a:cxn ang="0">
                  <a:pos x="196" y="191"/>
                </a:cxn>
                <a:cxn ang="0">
                  <a:pos x="193" y="206"/>
                </a:cxn>
                <a:cxn ang="0">
                  <a:pos x="188" y="212"/>
                </a:cxn>
                <a:cxn ang="0">
                  <a:pos x="183" y="210"/>
                </a:cxn>
                <a:cxn ang="0">
                  <a:pos x="181" y="210"/>
                </a:cxn>
                <a:cxn ang="0">
                  <a:pos x="179" y="222"/>
                </a:cxn>
                <a:cxn ang="0">
                  <a:pos x="176" y="232"/>
                </a:cxn>
                <a:cxn ang="0">
                  <a:pos x="164" y="256"/>
                </a:cxn>
                <a:cxn ang="0">
                  <a:pos x="159" y="271"/>
                </a:cxn>
                <a:cxn ang="0">
                  <a:pos x="160" y="284"/>
                </a:cxn>
                <a:cxn ang="0">
                  <a:pos x="168" y="312"/>
                </a:cxn>
                <a:cxn ang="0">
                  <a:pos x="162" y="316"/>
                </a:cxn>
                <a:cxn ang="0">
                  <a:pos x="146" y="329"/>
                </a:cxn>
                <a:cxn ang="0">
                  <a:pos x="142" y="334"/>
                </a:cxn>
                <a:cxn ang="0">
                  <a:pos x="123" y="338"/>
                </a:cxn>
                <a:cxn ang="0">
                  <a:pos x="106" y="343"/>
                </a:cxn>
                <a:cxn ang="0">
                  <a:pos x="100" y="343"/>
                </a:cxn>
                <a:cxn ang="0">
                  <a:pos x="81" y="338"/>
                </a:cxn>
                <a:cxn ang="0">
                  <a:pos x="60" y="332"/>
                </a:cxn>
                <a:cxn ang="0">
                  <a:pos x="48" y="329"/>
                </a:cxn>
                <a:cxn ang="0">
                  <a:pos x="40" y="323"/>
                </a:cxn>
                <a:cxn ang="0">
                  <a:pos x="26" y="313"/>
                </a:cxn>
                <a:cxn ang="0">
                  <a:pos x="18" y="307"/>
                </a:cxn>
                <a:cxn ang="0">
                  <a:pos x="20" y="300"/>
                </a:cxn>
                <a:cxn ang="0">
                  <a:pos x="23" y="287"/>
                </a:cxn>
                <a:cxn ang="0">
                  <a:pos x="25" y="280"/>
                </a:cxn>
                <a:cxn ang="0">
                  <a:pos x="26" y="262"/>
                </a:cxn>
                <a:cxn ang="0">
                  <a:pos x="27" y="249"/>
                </a:cxn>
                <a:cxn ang="0">
                  <a:pos x="19" y="222"/>
                </a:cxn>
                <a:cxn ang="0">
                  <a:pos x="15" y="209"/>
                </a:cxn>
                <a:cxn ang="0">
                  <a:pos x="7" y="203"/>
                </a:cxn>
                <a:cxn ang="0">
                  <a:pos x="2" y="191"/>
                </a:cxn>
                <a:cxn ang="0">
                  <a:pos x="0" y="150"/>
                </a:cxn>
                <a:cxn ang="0">
                  <a:pos x="2" y="136"/>
                </a:cxn>
                <a:cxn ang="0">
                  <a:pos x="6" y="134"/>
                </a:cxn>
                <a:cxn ang="0">
                  <a:pos x="12" y="128"/>
                </a:cxn>
                <a:cxn ang="0">
                  <a:pos x="13" y="99"/>
                </a:cxn>
                <a:cxn ang="0">
                  <a:pos x="16" y="71"/>
                </a:cxn>
                <a:cxn ang="0">
                  <a:pos x="28" y="39"/>
                </a:cxn>
                <a:cxn ang="0">
                  <a:pos x="47" y="15"/>
                </a:cxn>
                <a:cxn ang="0">
                  <a:pos x="71" y="5"/>
                </a:cxn>
                <a:cxn ang="0">
                  <a:pos x="101" y="0"/>
                </a:cxn>
              </a:cxnLst>
              <a:rect l="0" t="0" r="r" b="b"/>
              <a:pathLst>
                <a:path w="203" h="344">
                  <a:moveTo>
                    <a:pt x="101" y="0"/>
                  </a:moveTo>
                  <a:lnTo>
                    <a:pt x="113" y="0"/>
                  </a:lnTo>
                  <a:lnTo>
                    <a:pt x="125" y="1"/>
                  </a:lnTo>
                  <a:lnTo>
                    <a:pt x="139" y="5"/>
                  </a:lnTo>
                  <a:lnTo>
                    <a:pt x="156" y="11"/>
                  </a:lnTo>
                  <a:lnTo>
                    <a:pt x="169" y="21"/>
                  </a:lnTo>
                  <a:lnTo>
                    <a:pt x="181" y="34"/>
                  </a:lnTo>
                  <a:lnTo>
                    <a:pt x="189" y="49"/>
                  </a:lnTo>
                  <a:lnTo>
                    <a:pt x="195" y="65"/>
                  </a:lnTo>
                  <a:lnTo>
                    <a:pt x="198" y="82"/>
                  </a:lnTo>
                  <a:lnTo>
                    <a:pt x="200" y="100"/>
                  </a:lnTo>
                  <a:lnTo>
                    <a:pt x="198" y="116"/>
                  </a:lnTo>
                  <a:lnTo>
                    <a:pt x="196" y="131"/>
                  </a:lnTo>
                  <a:lnTo>
                    <a:pt x="194" y="141"/>
                  </a:lnTo>
                  <a:lnTo>
                    <a:pt x="196" y="141"/>
                  </a:lnTo>
                  <a:lnTo>
                    <a:pt x="197" y="139"/>
                  </a:lnTo>
                  <a:lnTo>
                    <a:pt x="200" y="139"/>
                  </a:lnTo>
                  <a:lnTo>
                    <a:pt x="202" y="141"/>
                  </a:lnTo>
                  <a:lnTo>
                    <a:pt x="203" y="142"/>
                  </a:lnTo>
                  <a:lnTo>
                    <a:pt x="203" y="151"/>
                  </a:lnTo>
                  <a:lnTo>
                    <a:pt x="202" y="153"/>
                  </a:lnTo>
                  <a:lnTo>
                    <a:pt x="202" y="156"/>
                  </a:lnTo>
                  <a:lnTo>
                    <a:pt x="201" y="163"/>
                  </a:lnTo>
                  <a:lnTo>
                    <a:pt x="198" y="174"/>
                  </a:lnTo>
                  <a:lnTo>
                    <a:pt x="197" y="184"/>
                  </a:lnTo>
                  <a:lnTo>
                    <a:pt x="196" y="191"/>
                  </a:lnTo>
                  <a:lnTo>
                    <a:pt x="195" y="199"/>
                  </a:lnTo>
                  <a:lnTo>
                    <a:pt x="193" y="206"/>
                  </a:lnTo>
                  <a:lnTo>
                    <a:pt x="190" y="209"/>
                  </a:lnTo>
                  <a:lnTo>
                    <a:pt x="188" y="212"/>
                  </a:lnTo>
                  <a:lnTo>
                    <a:pt x="186" y="210"/>
                  </a:lnTo>
                  <a:lnTo>
                    <a:pt x="183" y="210"/>
                  </a:lnTo>
                  <a:lnTo>
                    <a:pt x="182" y="209"/>
                  </a:lnTo>
                  <a:lnTo>
                    <a:pt x="181" y="210"/>
                  </a:lnTo>
                  <a:lnTo>
                    <a:pt x="180" y="215"/>
                  </a:lnTo>
                  <a:lnTo>
                    <a:pt x="179" y="222"/>
                  </a:lnTo>
                  <a:lnTo>
                    <a:pt x="178" y="228"/>
                  </a:lnTo>
                  <a:lnTo>
                    <a:pt x="176" y="232"/>
                  </a:lnTo>
                  <a:lnTo>
                    <a:pt x="173" y="239"/>
                  </a:lnTo>
                  <a:lnTo>
                    <a:pt x="164" y="256"/>
                  </a:lnTo>
                  <a:lnTo>
                    <a:pt x="160" y="263"/>
                  </a:lnTo>
                  <a:lnTo>
                    <a:pt x="159" y="271"/>
                  </a:lnTo>
                  <a:lnTo>
                    <a:pt x="159" y="278"/>
                  </a:lnTo>
                  <a:lnTo>
                    <a:pt x="160" y="284"/>
                  </a:lnTo>
                  <a:lnTo>
                    <a:pt x="161" y="286"/>
                  </a:lnTo>
                  <a:lnTo>
                    <a:pt x="168" y="312"/>
                  </a:lnTo>
                  <a:lnTo>
                    <a:pt x="167" y="313"/>
                  </a:lnTo>
                  <a:lnTo>
                    <a:pt x="162" y="316"/>
                  </a:lnTo>
                  <a:lnTo>
                    <a:pt x="151" y="326"/>
                  </a:lnTo>
                  <a:lnTo>
                    <a:pt x="146" y="329"/>
                  </a:lnTo>
                  <a:lnTo>
                    <a:pt x="145" y="331"/>
                  </a:lnTo>
                  <a:lnTo>
                    <a:pt x="142" y="334"/>
                  </a:lnTo>
                  <a:lnTo>
                    <a:pt x="133" y="336"/>
                  </a:lnTo>
                  <a:lnTo>
                    <a:pt x="123" y="338"/>
                  </a:lnTo>
                  <a:lnTo>
                    <a:pt x="114" y="342"/>
                  </a:lnTo>
                  <a:lnTo>
                    <a:pt x="106" y="343"/>
                  </a:lnTo>
                  <a:lnTo>
                    <a:pt x="102" y="344"/>
                  </a:lnTo>
                  <a:lnTo>
                    <a:pt x="100" y="343"/>
                  </a:lnTo>
                  <a:lnTo>
                    <a:pt x="92" y="341"/>
                  </a:lnTo>
                  <a:lnTo>
                    <a:pt x="81" y="338"/>
                  </a:lnTo>
                  <a:lnTo>
                    <a:pt x="71" y="335"/>
                  </a:lnTo>
                  <a:lnTo>
                    <a:pt x="60" y="332"/>
                  </a:lnTo>
                  <a:lnTo>
                    <a:pt x="52" y="330"/>
                  </a:lnTo>
                  <a:lnTo>
                    <a:pt x="48" y="329"/>
                  </a:lnTo>
                  <a:lnTo>
                    <a:pt x="45" y="328"/>
                  </a:lnTo>
                  <a:lnTo>
                    <a:pt x="40" y="323"/>
                  </a:lnTo>
                  <a:lnTo>
                    <a:pt x="33" y="317"/>
                  </a:lnTo>
                  <a:lnTo>
                    <a:pt x="26" y="313"/>
                  </a:lnTo>
                  <a:lnTo>
                    <a:pt x="20" y="308"/>
                  </a:lnTo>
                  <a:lnTo>
                    <a:pt x="18" y="307"/>
                  </a:lnTo>
                  <a:lnTo>
                    <a:pt x="19" y="305"/>
                  </a:lnTo>
                  <a:lnTo>
                    <a:pt x="20" y="300"/>
                  </a:lnTo>
                  <a:lnTo>
                    <a:pt x="22" y="293"/>
                  </a:lnTo>
                  <a:lnTo>
                    <a:pt x="23" y="287"/>
                  </a:lnTo>
                  <a:lnTo>
                    <a:pt x="25" y="285"/>
                  </a:lnTo>
                  <a:lnTo>
                    <a:pt x="25" y="280"/>
                  </a:lnTo>
                  <a:lnTo>
                    <a:pt x="26" y="271"/>
                  </a:lnTo>
                  <a:lnTo>
                    <a:pt x="26" y="262"/>
                  </a:lnTo>
                  <a:lnTo>
                    <a:pt x="27" y="255"/>
                  </a:lnTo>
                  <a:lnTo>
                    <a:pt x="27" y="249"/>
                  </a:lnTo>
                  <a:lnTo>
                    <a:pt x="22" y="230"/>
                  </a:lnTo>
                  <a:lnTo>
                    <a:pt x="19" y="222"/>
                  </a:lnTo>
                  <a:lnTo>
                    <a:pt x="18" y="216"/>
                  </a:lnTo>
                  <a:lnTo>
                    <a:pt x="15" y="209"/>
                  </a:lnTo>
                  <a:lnTo>
                    <a:pt x="8" y="206"/>
                  </a:lnTo>
                  <a:lnTo>
                    <a:pt x="7" y="203"/>
                  </a:lnTo>
                  <a:lnTo>
                    <a:pt x="5" y="200"/>
                  </a:lnTo>
                  <a:lnTo>
                    <a:pt x="2" y="191"/>
                  </a:lnTo>
                  <a:lnTo>
                    <a:pt x="0" y="167"/>
                  </a:lnTo>
                  <a:lnTo>
                    <a:pt x="0" y="150"/>
                  </a:lnTo>
                  <a:lnTo>
                    <a:pt x="1" y="142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34"/>
                  </a:lnTo>
                  <a:lnTo>
                    <a:pt x="13" y="137"/>
                  </a:lnTo>
                  <a:lnTo>
                    <a:pt x="12" y="128"/>
                  </a:lnTo>
                  <a:lnTo>
                    <a:pt x="12" y="115"/>
                  </a:lnTo>
                  <a:lnTo>
                    <a:pt x="13" y="99"/>
                  </a:lnTo>
                  <a:lnTo>
                    <a:pt x="15" y="84"/>
                  </a:lnTo>
                  <a:lnTo>
                    <a:pt x="16" y="71"/>
                  </a:lnTo>
                  <a:lnTo>
                    <a:pt x="20" y="56"/>
                  </a:lnTo>
                  <a:lnTo>
                    <a:pt x="28" y="39"/>
                  </a:lnTo>
                  <a:lnTo>
                    <a:pt x="37" y="25"/>
                  </a:lnTo>
                  <a:lnTo>
                    <a:pt x="47" y="15"/>
                  </a:lnTo>
                  <a:lnTo>
                    <a:pt x="57" y="8"/>
                  </a:lnTo>
                  <a:lnTo>
                    <a:pt x="71" y="5"/>
                  </a:lnTo>
                  <a:lnTo>
                    <a:pt x="86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20B88892-D0E1-4644-8F20-4B92AE0B0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6700" y="1343025"/>
              <a:ext cx="939800" cy="3003550"/>
            </a:xfrm>
            <a:custGeom>
              <a:avLst/>
              <a:gdLst/>
              <a:ahLst/>
              <a:cxnLst>
                <a:cxn ang="0">
                  <a:pos x="116" y="936"/>
                </a:cxn>
                <a:cxn ang="0">
                  <a:pos x="116" y="887"/>
                </a:cxn>
                <a:cxn ang="0">
                  <a:pos x="241" y="8"/>
                </a:cxn>
                <a:cxn ang="0">
                  <a:pos x="253" y="83"/>
                </a:cxn>
                <a:cxn ang="0">
                  <a:pos x="328" y="333"/>
                </a:cxn>
                <a:cxn ang="0">
                  <a:pos x="320" y="475"/>
                </a:cxn>
                <a:cxn ang="0">
                  <a:pos x="362" y="625"/>
                </a:cxn>
                <a:cxn ang="0">
                  <a:pos x="366" y="594"/>
                </a:cxn>
                <a:cxn ang="0">
                  <a:pos x="350" y="433"/>
                </a:cxn>
                <a:cxn ang="0">
                  <a:pos x="325" y="246"/>
                </a:cxn>
                <a:cxn ang="0">
                  <a:pos x="327" y="138"/>
                </a:cxn>
                <a:cxn ang="0">
                  <a:pos x="363" y="97"/>
                </a:cxn>
                <a:cxn ang="0">
                  <a:pos x="369" y="172"/>
                </a:cxn>
                <a:cxn ang="0">
                  <a:pos x="416" y="272"/>
                </a:cxn>
                <a:cxn ang="0">
                  <a:pos x="452" y="454"/>
                </a:cxn>
                <a:cxn ang="0">
                  <a:pos x="461" y="607"/>
                </a:cxn>
                <a:cxn ang="0">
                  <a:pos x="503" y="623"/>
                </a:cxn>
                <a:cxn ang="0">
                  <a:pos x="485" y="510"/>
                </a:cxn>
                <a:cxn ang="0">
                  <a:pos x="454" y="366"/>
                </a:cxn>
                <a:cxn ang="0">
                  <a:pos x="431" y="187"/>
                </a:cxn>
                <a:cxn ang="0">
                  <a:pos x="403" y="67"/>
                </a:cxn>
                <a:cxn ang="0">
                  <a:pos x="416" y="40"/>
                </a:cxn>
                <a:cxn ang="0">
                  <a:pos x="531" y="83"/>
                </a:cxn>
                <a:cxn ang="0">
                  <a:pos x="558" y="193"/>
                </a:cxn>
                <a:cxn ang="0">
                  <a:pos x="578" y="365"/>
                </a:cxn>
                <a:cxn ang="0">
                  <a:pos x="592" y="493"/>
                </a:cxn>
                <a:cxn ang="0">
                  <a:pos x="585" y="603"/>
                </a:cxn>
                <a:cxn ang="0">
                  <a:pos x="576" y="752"/>
                </a:cxn>
                <a:cxn ang="0">
                  <a:pos x="573" y="846"/>
                </a:cxn>
                <a:cxn ang="0">
                  <a:pos x="539" y="1024"/>
                </a:cxn>
                <a:cxn ang="0">
                  <a:pos x="498" y="1166"/>
                </a:cxn>
                <a:cxn ang="0">
                  <a:pos x="473" y="1239"/>
                </a:cxn>
                <a:cxn ang="0">
                  <a:pos x="449" y="1322"/>
                </a:cxn>
                <a:cxn ang="0">
                  <a:pos x="422" y="1410"/>
                </a:cxn>
                <a:cxn ang="0">
                  <a:pos x="373" y="1531"/>
                </a:cxn>
                <a:cxn ang="0">
                  <a:pos x="386" y="1622"/>
                </a:cxn>
                <a:cxn ang="0">
                  <a:pos x="384" y="1748"/>
                </a:cxn>
                <a:cxn ang="0">
                  <a:pos x="357" y="1805"/>
                </a:cxn>
                <a:cxn ang="0">
                  <a:pos x="380" y="1878"/>
                </a:cxn>
                <a:cxn ang="0">
                  <a:pos x="279" y="1888"/>
                </a:cxn>
                <a:cxn ang="0">
                  <a:pos x="258" y="1823"/>
                </a:cxn>
                <a:cxn ang="0">
                  <a:pos x="267" y="1734"/>
                </a:cxn>
                <a:cxn ang="0">
                  <a:pos x="250" y="1662"/>
                </a:cxn>
                <a:cxn ang="0">
                  <a:pos x="228" y="1568"/>
                </a:cxn>
                <a:cxn ang="0">
                  <a:pos x="210" y="1443"/>
                </a:cxn>
                <a:cxn ang="0">
                  <a:pos x="198" y="1253"/>
                </a:cxn>
                <a:cxn ang="0">
                  <a:pos x="184" y="1063"/>
                </a:cxn>
                <a:cxn ang="0">
                  <a:pos x="155" y="926"/>
                </a:cxn>
                <a:cxn ang="0">
                  <a:pos x="139" y="964"/>
                </a:cxn>
                <a:cxn ang="0">
                  <a:pos x="144" y="980"/>
                </a:cxn>
                <a:cxn ang="0">
                  <a:pos x="108" y="974"/>
                </a:cxn>
                <a:cxn ang="0">
                  <a:pos x="83" y="964"/>
                </a:cxn>
                <a:cxn ang="0">
                  <a:pos x="50" y="911"/>
                </a:cxn>
                <a:cxn ang="0">
                  <a:pos x="19" y="845"/>
                </a:cxn>
                <a:cxn ang="0">
                  <a:pos x="5" y="657"/>
                </a:cxn>
                <a:cxn ang="0">
                  <a:pos x="7" y="476"/>
                </a:cxn>
                <a:cxn ang="0">
                  <a:pos x="13" y="225"/>
                </a:cxn>
                <a:cxn ang="0">
                  <a:pos x="39" y="110"/>
                </a:cxn>
                <a:cxn ang="0">
                  <a:pos x="153" y="58"/>
                </a:cxn>
                <a:cxn ang="0">
                  <a:pos x="242" y="2"/>
                </a:cxn>
              </a:cxnLst>
              <a:rect l="0" t="0" r="r" b="b"/>
              <a:pathLst>
                <a:path w="592" h="1892">
                  <a:moveTo>
                    <a:pt x="116" y="887"/>
                  </a:moveTo>
                  <a:lnTo>
                    <a:pt x="115" y="892"/>
                  </a:lnTo>
                  <a:lnTo>
                    <a:pt x="112" y="899"/>
                  </a:lnTo>
                  <a:lnTo>
                    <a:pt x="111" y="908"/>
                  </a:lnTo>
                  <a:lnTo>
                    <a:pt x="111" y="915"/>
                  </a:lnTo>
                  <a:lnTo>
                    <a:pt x="112" y="926"/>
                  </a:lnTo>
                  <a:lnTo>
                    <a:pt x="115" y="935"/>
                  </a:lnTo>
                  <a:lnTo>
                    <a:pt x="116" y="936"/>
                  </a:lnTo>
                  <a:lnTo>
                    <a:pt x="117" y="935"/>
                  </a:lnTo>
                  <a:lnTo>
                    <a:pt x="117" y="933"/>
                  </a:lnTo>
                  <a:lnTo>
                    <a:pt x="118" y="931"/>
                  </a:lnTo>
                  <a:lnTo>
                    <a:pt x="118" y="921"/>
                  </a:lnTo>
                  <a:lnTo>
                    <a:pt x="117" y="910"/>
                  </a:lnTo>
                  <a:lnTo>
                    <a:pt x="117" y="900"/>
                  </a:lnTo>
                  <a:lnTo>
                    <a:pt x="116" y="890"/>
                  </a:lnTo>
                  <a:lnTo>
                    <a:pt x="116" y="887"/>
                  </a:lnTo>
                  <a:close/>
                  <a:moveTo>
                    <a:pt x="383" y="632"/>
                  </a:moveTo>
                  <a:lnTo>
                    <a:pt x="388" y="633"/>
                  </a:lnTo>
                  <a:lnTo>
                    <a:pt x="395" y="635"/>
                  </a:lnTo>
                  <a:lnTo>
                    <a:pt x="383" y="632"/>
                  </a:lnTo>
                  <a:close/>
                  <a:moveTo>
                    <a:pt x="245" y="0"/>
                  </a:moveTo>
                  <a:lnTo>
                    <a:pt x="243" y="1"/>
                  </a:lnTo>
                  <a:lnTo>
                    <a:pt x="243" y="3"/>
                  </a:lnTo>
                  <a:lnTo>
                    <a:pt x="241" y="8"/>
                  </a:lnTo>
                  <a:lnTo>
                    <a:pt x="240" y="11"/>
                  </a:lnTo>
                  <a:lnTo>
                    <a:pt x="239" y="14"/>
                  </a:lnTo>
                  <a:lnTo>
                    <a:pt x="238" y="22"/>
                  </a:lnTo>
                  <a:lnTo>
                    <a:pt x="239" y="33"/>
                  </a:lnTo>
                  <a:lnTo>
                    <a:pt x="241" y="46"/>
                  </a:lnTo>
                  <a:lnTo>
                    <a:pt x="243" y="58"/>
                  </a:lnTo>
                  <a:lnTo>
                    <a:pt x="248" y="72"/>
                  </a:lnTo>
                  <a:lnTo>
                    <a:pt x="253" y="83"/>
                  </a:lnTo>
                  <a:lnTo>
                    <a:pt x="279" y="164"/>
                  </a:lnTo>
                  <a:lnTo>
                    <a:pt x="285" y="183"/>
                  </a:lnTo>
                  <a:lnTo>
                    <a:pt x="292" y="205"/>
                  </a:lnTo>
                  <a:lnTo>
                    <a:pt x="299" y="231"/>
                  </a:lnTo>
                  <a:lnTo>
                    <a:pt x="313" y="280"/>
                  </a:lnTo>
                  <a:lnTo>
                    <a:pt x="319" y="302"/>
                  </a:lnTo>
                  <a:lnTo>
                    <a:pt x="325" y="321"/>
                  </a:lnTo>
                  <a:lnTo>
                    <a:pt x="328" y="333"/>
                  </a:lnTo>
                  <a:lnTo>
                    <a:pt x="334" y="354"/>
                  </a:lnTo>
                  <a:lnTo>
                    <a:pt x="336" y="373"/>
                  </a:lnTo>
                  <a:lnTo>
                    <a:pt x="337" y="389"/>
                  </a:lnTo>
                  <a:lnTo>
                    <a:pt x="335" y="407"/>
                  </a:lnTo>
                  <a:lnTo>
                    <a:pt x="333" y="416"/>
                  </a:lnTo>
                  <a:lnTo>
                    <a:pt x="329" y="431"/>
                  </a:lnTo>
                  <a:lnTo>
                    <a:pt x="326" y="452"/>
                  </a:lnTo>
                  <a:lnTo>
                    <a:pt x="320" y="475"/>
                  </a:lnTo>
                  <a:lnTo>
                    <a:pt x="308" y="531"/>
                  </a:lnTo>
                  <a:lnTo>
                    <a:pt x="303" y="560"/>
                  </a:lnTo>
                  <a:lnTo>
                    <a:pt x="297" y="587"/>
                  </a:lnTo>
                  <a:lnTo>
                    <a:pt x="291" y="612"/>
                  </a:lnTo>
                  <a:lnTo>
                    <a:pt x="313" y="617"/>
                  </a:lnTo>
                  <a:lnTo>
                    <a:pt x="336" y="623"/>
                  </a:lnTo>
                  <a:lnTo>
                    <a:pt x="359" y="628"/>
                  </a:lnTo>
                  <a:lnTo>
                    <a:pt x="362" y="625"/>
                  </a:lnTo>
                  <a:lnTo>
                    <a:pt x="369" y="625"/>
                  </a:lnTo>
                  <a:lnTo>
                    <a:pt x="387" y="626"/>
                  </a:lnTo>
                  <a:lnTo>
                    <a:pt x="380" y="619"/>
                  </a:lnTo>
                  <a:lnTo>
                    <a:pt x="374" y="615"/>
                  </a:lnTo>
                  <a:lnTo>
                    <a:pt x="370" y="611"/>
                  </a:lnTo>
                  <a:lnTo>
                    <a:pt x="369" y="609"/>
                  </a:lnTo>
                  <a:lnTo>
                    <a:pt x="367" y="604"/>
                  </a:lnTo>
                  <a:lnTo>
                    <a:pt x="366" y="594"/>
                  </a:lnTo>
                  <a:lnTo>
                    <a:pt x="365" y="578"/>
                  </a:lnTo>
                  <a:lnTo>
                    <a:pt x="363" y="559"/>
                  </a:lnTo>
                  <a:lnTo>
                    <a:pt x="360" y="537"/>
                  </a:lnTo>
                  <a:lnTo>
                    <a:pt x="359" y="515"/>
                  </a:lnTo>
                  <a:lnTo>
                    <a:pt x="356" y="492"/>
                  </a:lnTo>
                  <a:lnTo>
                    <a:pt x="354" y="469"/>
                  </a:lnTo>
                  <a:lnTo>
                    <a:pt x="352" y="450"/>
                  </a:lnTo>
                  <a:lnTo>
                    <a:pt x="350" y="433"/>
                  </a:lnTo>
                  <a:lnTo>
                    <a:pt x="348" y="415"/>
                  </a:lnTo>
                  <a:lnTo>
                    <a:pt x="345" y="393"/>
                  </a:lnTo>
                  <a:lnTo>
                    <a:pt x="342" y="368"/>
                  </a:lnTo>
                  <a:lnTo>
                    <a:pt x="335" y="317"/>
                  </a:lnTo>
                  <a:lnTo>
                    <a:pt x="332" y="294"/>
                  </a:lnTo>
                  <a:lnTo>
                    <a:pt x="328" y="273"/>
                  </a:lnTo>
                  <a:lnTo>
                    <a:pt x="326" y="257"/>
                  </a:lnTo>
                  <a:lnTo>
                    <a:pt x="325" y="246"/>
                  </a:lnTo>
                  <a:lnTo>
                    <a:pt x="321" y="229"/>
                  </a:lnTo>
                  <a:lnTo>
                    <a:pt x="319" y="215"/>
                  </a:lnTo>
                  <a:lnTo>
                    <a:pt x="319" y="200"/>
                  </a:lnTo>
                  <a:lnTo>
                    <a:pt x="320" y="183"/>
                  </a:lnTo>
                  <a:lnTo>
                    <a:pt x="321" y="172"/>
                  </a:lnTo>
                  <a:lnTo>
                    <a:pt x="323" y="164"/>
                  </a:lnTo>
                  <a:lnTo>
                    <a:pt x="326" y="150"/>
                  </a:lnTo>
                  <a:lnTo>
                    <a:pt x="327" y="138"/>
                  </a:lnTo>
                  <a:lnTo>
                    <a:pt x="328" y="127"/>
                  </a:lnTo>
                  <a:lnTo>
                    <a:pt x="329" y="118"/>
                  </a:lnTo>
                  <a:lnTo>
                    <a:pt x="329" y="115"/>
                  </a:lnTo>
                  <a:lnTo>
                    <a:pt x="341" y="82"/>
                  </a:lnTo>
                  <a:lnTo>
                    <a:pt x="349" y="82"/>
                  </a:lnTo>
                  <a:lnTo>
                    <a:pt x="356" y="84"/>
                  </a:lnTo>
                  <a:lnTo>
                    <a:pt x="358" y="87"/>
                  </a:lnTo>
                  <a:lnTo>
                    <a:pt x="363" y="97"/>
                  </a:lnTo>
                  <a:lnTo>
                    <a:pt x="364" y="105"/>
                  </a:lnTo>
                  <a:lnTo>
                    <a:pt x="362" y="114"/>
                  </a:lnTo>
                  <a:lnTo>
                    <a:pt x="358" y="121"/>
                  </a:lnTo>
                  <a:lnTo>
                    <a:pt x="355" y="126"/>
                  </a:lnTo>
                  <a:lnTo>
                    <a:pt x="355" y="132"/>
                  </a:lnTo>
                  <a:lnTo>
                    <a:pt x="358" y="146"/>
                  </a:lnTo>
                  <a:lnTo>
                    <a:pt x="364" y="160"/>
                  </a:lnTo>
                  <a:lnTo>
                    <a:pt x="369" y="172"/>
                  </a:lnTo>
                  <a:lnTo>
                    <a:pt x="372" y="177"/>
                  </a:lnTo>
                  <a:lnTo>
                    <a:pt x="377" y="187"/>
                  </a:lnTo>
                  <a:lnTo>
                    <a:pt x="384" y="200"/>
                  </a:lnTo>
                  <a:lnTo>
                    <a:pt x="392" y="215"/>
                  </a:lnTo>
                  <a:lnTo>
                    <a:pt x="399" y="230"/>
                  </a:lnTo>
                  <a:lnTo>
                    <a:pt x="407" y="245"/>
                  </a:lnTo>
                  <a:lnTo>
                    <a:pt x="413" y="260"/>
                  </a:lnTo>
                  <a:lnTo>
                    <a:pt x="416" y="272"/>
                  </a:lnTo>
                  <a:lnTo>
                    <a:pt x="420" y="287"/>
                  </a:lnTo>
                  <a:lnTo>
                    <a:pt x="424" y="307"/>
                  </a:lnTo>
                  <a:lnTo>
                    <a:pt x="436" y="355"/>
                  </a:lnTo>
                  <a:lnTo>
                    <a:pt x="440" y="381"/>
                  </a:lnTo>
                  <a:lnTo>
                    <a:pt x="445" y="403"/>
                  </a:lnTo>
                  <a:lnTo>
                    <a:pt x="447" y="422"/>
                  </a:lnTo>
                  <a:lnTo>
                    <a:pt x="450" y="436"/>
                  </a:lnTo>
                  <a:lnTo>
                    <a:pt x="452" y="454"/>
                  </a:lnTo>
                  <a:lnTo>
                    <a:pt x="454" y="474"/>
                  </a:lnTo>
                  <a:lnTo>
                    <a:pt x="458" y="496"/>
                  </a:lnTo>
                  <a:lnTo>
                    <a:pt x="460" y="517"/>
                  </a:lnTo>
                  <a:lnTo>
                    <a:pt x="462" y="537"/>
                  </a:lnTo>
                  <a:lnTo>
                    <a:pt x="464" y="553"/>
                  </a:lnTo>
                  <a:lnTo>
                    <a:pt x="465" y="566"/>
                  </a:lnTo>
                  <a:lnTo>
                    <a:pt x="465" y="595"/>
                  </a:lnTo>
                  <a:lnTo>
                    <a:pt x="461" y="607"/>
                  </a:lnTo>
                  <a:lnTo>
                    <a:pt x="458" y="615"/>
                  </a:lnTo>
                  <a:lnTo>
                    <a:pt x="452" y="625"/>
                  </a:lnTo>
                  <a:lnTo>
                    <a:pt x="445" y="637"/>
                  </a:lnTo>
                  <a:lnTo>
                    <a:pt x="490" y="637"/>
                  </a:lnTo>
                  <a:lnTo>
                    <a:pt x="494" y="636"/>
                  </a:lnTo>
                  <a:lnTo>
                    <a:pt x="497" y="633"/>
                  </a:lnTo>
                  <a:lnTo>
                    <a:pt x="500" y="632"/>
                  </a:lnTo>
                  <a:lnTo>
                    <a:pt x="503" y="623"/>
                  </a:lnTo>
                  <a:lnTo>
                    <a:pt x="507" y="616"/>
                  </a:lnTo>
                  <a:lnTo>
                    <a:pt x="507" y="608"/>
                  </a:lnTo>
                  <a:lnTo>
                    <a:pt x="505" y="602"/>
                  </a:lnTo>
                  <a:lnTo>
                    <a:pt x="502" y="590"/>
                  </a:lnTo>
                  <a:lnTo>
                    <a:pt x="498" y="575"/>
                  </a:lnTo>
                  <a:lnTo>
                    <a:pt x="495" y="555"/>
                  </a:lnTo>
                  <a:lnTo>
                    <a:pt x="490" y="533"/>
                  </a:lnTo>
                  <a:lnTo>
                    <a:pt x="485" y="510"/>
                  </a:lnTo>
                  <a:lnTo>
                    <a:pt x="480" y="487"/>
                  </a:lnTo>
                  <a:lnTo>
                    <a:pt x="474" y="464"/>
                  </a:lnTo>
                  <a:lnTo>
                    <a:pt x="469" y="441"/>
                  </a:lnTo>
                  <a:lnTo>
                    <a:pt x="466" y="423"/>
                  </a:lnTo>
                  <a:lnTo>
                    <a:pt x="462" y="408"/>
                  </a:lnTo>
                  <a:lnTo>
                    <a:pt x="460" y="397"/>
                  </a:lnTo>
                  <a:lnTo>
                    <a:pt x="458" y="385"/>
                  </a:lnTo>
                  <a:lnTo>
                    <a:pt x="454" y="366"/>
                  </a:lnTo>
                  <a:lnTo>
                    <a:pt x="451" y="341"/>
                  </a:lnTo>
                  <a:lnTo>
                    <a:pt x="447" y="316"/>
                  </a:lnTo>
                  <a:lnTo>
                    <a:pt x="444" y="288"/>
                  </a:lnTo>
                  <a:lnTo>
                    <a:pt x="440" y="261"/>
                  </a:lnTo>
                  <a:lnTo>
                    <a:pt x="437" y="236"/>
                  </a:lnTo>
                  <a:lnTo>
                    <a:pt x="435" y="214"/>
                  </a:lnTo>
                  <a:lnTo>
                    <a:pt x="432" y="197"/>
                  </a:lnTo>
                  <a:lnTo>
                    <a:pt x="431" y="187"/>
                  </a:lnTo>
                  <a:lnTo>
                    <a:pt x="429" y="176"/>
                  </a:lnTo>
                  <a:lnTo>
                    <a:pt x="427" y="161"/>
                  </a:lnTo>
                  <a:lnTo>
                    <a:pt x="422" y="144"/>
                  </a:lnTo>
                  <a:lnTo>
                    <a:pt x="417" y="125"/>
                  </a:lnTo>
                  <a:lnTo>
                    <a:pt x="414" y="107"/>
                  </a:lnTo>
                  <a:lnTo>
                    <a:pt x="409" y="89"/>
                  </a:lnTo>
                  <a:lnTo>
                    <a:pt x="406" y="76"/>
                  </a:lnTo>
                  <a:lnTo>
                    <a:pt x="403" y="67"/>
                  </a:lnTo>
                  <a:lnTo>
                    <a:pt x="402" y="64"/>
                  </a:lnTo>
                  <a:lnTo>
                    <a:pt x="401" y="57"/>
                  </a:lnTo>
                  <a:lnTo>
                    <a:pt x="399" y="46"/>
                  </a:lnTo>
                  <a:lnTo>
                    <a:pt x="396" y="38"/>
                  </a:lnTo>
                  <a:lnTo>
                    <a:pt x="395" y="32"/>
                  </a:lnTo>
                  <a:lnTo>
                    <a:pt x="396" y="31"/>
                  </a:lnTo>
                  <a:lnTo>
                    <a:pt x="400" y="32"/>
                  </a:lnTo>
                  <a:lnTo>
                    <a:pt x="416" y="40"/>
                  </a:lnTo>
                  <a:lnTo>
                    <a:pt x="427" y="45"/>
                  </a:lnTo>
                  <a:lnTo>
                    <a:pt x="437" y="48"/>
                  </a:lnTo>
                  <a:lnTo>
                    <a:pt x="452" y="54"/>
                  </a:lnTo>
                  <a:lnTo>
                    <a:pt x="469" y="60"/>
                  </a:lnTo>
                  <a:lnTo>
                    <a:pt x="488" y="67"/>
                  </a:lnTo>
                  <a:lnTo>
                    <a:pt x="507" y="73"/>
                  </a:lnTo>
                  <a:lnTo>
                    <a:pt x="520" y="79"/>
                  </a:lnTo>
                  <a:lnTo>
                    <a:pt x="531" y="83"/>
                  </a:lnTo>
                  <a:lnTo>
                    <a:pt x="540" y="91"/>
                  </a:lnTo>
                  <a:lnTo>
                    <a:pt x="545" y="101"/>
                  </a:lnTo>
                  <a:lnTo>
                    <a:pt x="547" y="112"/>
                  </a:lnTo>
                  <a:lnTo>
                    <a:pt x="548" y="126"/>
                  </a:lnTo>
                  <a:lnTo>
                    <a:pt x="549" y="136"/>
                  </a:lnTo>
                  <a:lnTo>
                    <a:pt x="552" y="151"/>
                  </a:lnTo>
                  <a:lnTo>
                    <a:pt x="554" y="169"/>
                  </a:lnTo>
                  <a:lnTo>
                    <a:pt x="558" y="193"/>
                  </a:lnTo>
                  <a:lnTo>
                    <a:pt x="560" y="218"/>
                  </a:lnTo>
                  <a:lnTo>
                    <a:pt x="563" y="244"/>
                  </a:lnTo>
                  <a:lnTo>
                    <a:pt x="567" y="271"/>
                  </a:lnTo>
                  <a:lnTo>
                    <a:pt x="569" y="295"/>
                  </a:lnTo>
                  <a:lnTo>
                    <a:pt x="573" y="317"/>
                  </a:lnTo>
                  <a:lnTo>
                    <a:pt x="575" y="336"/>
                  </a:lnTo>
                  <a:lnTo>
                    <a:pt x="576" y="348"/>
                  </a:lnTo>
                  <a:lnTo>
                    <a:pt x="578" y="365"/>
                  </a:lnTo>
                  <a:lnTo>
                    <a:pt x="581" y="385"/>
                  </a:lnTo>
                  <a:lnTo>
                    <a:pt x="583" y="407"/>
                  </a:lnTo>
                  <a:lnTo>
                    <a:pt x="585" y="428"/>
                  </a:lnTo>
                  <a:lnTo>
                    <a:pt x="588" y="446"/>
                  </a:lnTo>
                  <a:lnTo>
                    <a:pt x="590" y="462"/>
                  </a:lnTo>
                  <a:lnTo>
                    <a:pt x="591" y="474"/>
                  </a:lnTo>
                  <a:lnTo>
                    <a:pt x="592" y="480"/>
                  </a:lnTo>
                  <a:lnTo>
                    <a:pt x="592" y="493"/>
                  </a:lnTo>
                  <a:lnTo>
                    <a:pt x="590" y="503"/>
                  </a:lnTo>
                  <a:lnTo>
                    <a:pt x="589" y="514"/>
                  </a:lnTo>
                  <a:lnTo>
                    <a:pt x="588" y="522"/>
                  </a:lnTo>
                  <a:lnTo>
                    <a:pt x="588" y="531"/>
                  </a:lnTo>
                  <a:lnTo>
                    <a:pt x="587" y="547"/>
                  </a:lnTo>
                  <a:lnTo>
                    <a:pt x="587" y="566"/>
                  </a:lnTo>
                  <a:lnTo>
                    <a:pt x="585" y="586"/>
                  </a:lnTo>
                  <a:lnTo>
                    <a:pt x="585" y="603"/>
                  </a:lnTo>
                  <a:lnTo>
                    <a:pt x="584" y="617"/>
                  </a:lnTo>
                  <a:lnTo>
                    <a:pt x="581" y="637"/>
                  </a:lnTo>
                  <a:lnTo>
                    <a:pt x="578" y="652"/>
                  </a:lnTo>
                  <a:lnTo>
                    <a:pt x="578" y="673"/>
                  </a:lnTo>
                  <a:lnTo>
                    <a:pt x="580" y="686"/>
                  </a:lnTo>
                  <a:lnTo>
                    <a:pt x="580" y="746"/>
                  </a:lnTo>
                  <a:lnTo>
                    <a:pt x="577" y="751"/>
                  </a:lnTo>
                  <a:lnTo>
                    <a:pt x="576" y="752"/>
                  </a:lnTo>
                  <a:lnTo>
                    <a:pt x="574" y="752"/>
                  </a:lnTo>
                  <a:lnTo>
                    <a:pt x="577" y="762"/>
                  </a:lnTo>
                  <a:lnTo>
                    <a:pt x="578" y="772"/>
                  </a:lnTo>
                  <a:lnTo>
                    <a:pt x="577" y="783"/>
                  </a:lnTo>
                  <a:lnTo>
                    <a:pt x="575" y="797"/>
                  </a:lnTo>
                  <a:lnTo>
                    <a:pt x="574" y="811"/>
                  </a:lnTo>
                  <a:lnTo>
                    <a:pt x="573" y="824"/>
                  </a:lnTo>
                  <a:lnTo>
                    <a:pt x="573" y="846"/>
                  </a:lnTo>
                  <a:lnTo>
                    <a:pt x="571" y="872"/>
                  </a:lnTo>
                  <a:lnTo>
                    <a:pt x="570" y="902"/>
                  </a:lnTo>
                  <a:lnTo>
                    <a:pt x="566" y="931"/>
                  </a:lnTo>
                  <a:lnTo>
                    <a:pt x="559" y="958"/>
                  </a:lnTo>
                  <a:lnTo>
                    <a:pt x="552" y="982"/>
                  </a:lnTo>
                  <a:lnTo>
                    <a:pt x="548" y="992"/>
                  </a:lnTo>
                  <a:lnTo>
                    <a:pt x="545" y="1006"/>
                  </a:lnTo>
                  <a:lnTo>
                    <a:pt x="539" y="1024"/>
                  </a:lnTo>
                  <a:lnTo>
                    <a:pt x="533" y="1045"/>
                  </a:lnTo>
                  <a:lnTo>
                    <a:pt x="527" y="1067"/>
                  </a:lnTo>
                  <a:lnTo>
                    <a:pt x="520" y="1089"/>
                  </a:lnTo>
                  <a:lnTo>
                    <a:pt x="515" y="1111"/>
                  </a:lnTo>
                  <a:lnTo>
                    <a:pt x="509" y="1131"/>
                  </a:lnTo>
                  <a:lnTo>
                    <a:pt x="504" y="1147"/>
                  </a:lnTo>
                  <a:lnTo>
                    <a:pt x="501" y="1159"/>
                  </a:lnTo>
                  <a:lnTo>
                    <a:pt x="498" y="1166"/>
                  </a:lnTo>
                  <a:lnTo>
                    <a:pt x="496" y="1175"/>
                  </a:lnTo>
                  <a:lnTo>
                    <a:pt x="496" y="1184"/>
                  </a:lnTo>
                  <a:lnTo>
                    <a:pt x="495" y="1192"/>
                  </a:lnTo>
                  <a:lnTo>
                    <a:pt x="491" y="1197"/>
                  </a:lnTo>
                  <a:lnTo>
                    <a:pt x="487" y="1203"/>
                  </a:lnTo>
                  <a:lnTo>
                    <a:pt x="482" y="1214"/>
                  </a:lnTo>
                  <a:lnTo>
                    <a:pt x="476" y="1227"/>
                  </a:lnTo>
                  <a:lnTo>
                    <a:pt x="473" y="1239"/>
                  </a:lnTo>
                  <a:lnTo>
                    <a:pt x="471" y="1249"/>
                  </a:lnTo>
                  <a:lnTo>
                    <a:pt x="464" y="1272"/>
                  </a:lnTo>
                  <a:lnTo>
                    <a:pt x="459" y="1282"/>
                  </a:lnTo>
                  <a:lnTo>
                    <a:pt x="454" y="1289"/>
                  </a:lnTo>
                  <a:lnTo>
                    <a:pt x="451" y="1296"/>
                  </a:lnTo>
                  <a:lnTo>
                    <a:pt x="450" y="1304"/>
                  </a:lnTo>
                  <a:lnTo>
                    <a:pt x="450" y="1315"/>
                  </a:lnTo>
                  <a:lnTo>
                    <a:pt x="449" y="1322"/>
                  </a:lnTo>
                  <a:lnTo>
                    <a:pt x="447" y="1328"/>
                  </a:lnTo>
                  <a:lnTo>
                    <a:pt x="447" y="1330"/>
                  </a:lnTo>
                  <a:lnTo>
                    <a:pt x="445" y="1338"/>
                  </a:lnTo>
                  <a:lnTo>
                    <a:pt x="442" y="1351"/>
                  </a:lnTo>
                  <a:lnTo>
                    <a:pt x="437" y="1365"/>
                  </a:lnTo>
                  <a:lnTo>
                    <a:pt x="432" y="1381"/>
                  </a:lnTo>
                  <a:lnTo>
                    <a:pt x="427" y="1396"/>
                  </a:lnTo>
                  <a:lnTo>
                    <a:pt x="422" y="1410"/>
                  </a:lnTo>
                  <a:lnTo>
                    <a:pt x="417" y="1421"/>
                  </a:lnTo>
                  <a:lnTo>
                    <a:pt x="411" y="1436"/>
                  </a:lnTo>
                  <a:lnTo>
                    <a:pt x="405" y="1452"/>
                  </a:lnTo>
                  <a:lnTo>
                    <a:pt x="398" y="1471"/>
                  </a:lnTo>
                  <a:lnTo>
                    <a:pt x="389" y="1489"/>
                  </a:lnTo>
                  <a:lnTo>
                    <a:pt x="384" y="1507"/>
                  </a:lnTo>
                  <a:lnTo>
                    <a:pt x="378" y="1521"/>
                  </a:lnTo>
                  <a:lnTo>
                    <a:pt x="373" y="1531"/>
                  </a:lnTo>
                  <a:lnTo>
                    <a:pt x="372" y="1537"/>
                  </a:lnTo>
                  <a:lnTo>
                    <a:pt x="372" y="1543"/>
                  </a:lnTo>
                  <a:lnTo>
                    <a:pt x="373" y="1553"/>
                  </a:lnTo>
                  <a:lnTo>
                    <a:pt x="376" y="1566"/>
                  </a:lnTo>
                  <a:lnTo>
                    <a:pt x="378" y="1581"/>
                  </a:lnTo>
                  <a:lnTo>
                    <a:pt x="381" y="1596"/>
                  </a:lnTo>
                  <a:lnTo>
                    <a:pt x="384" y="1610"/>
                  </a:lnTo>
                  <a:lnTo>
                    <a:pt x="386" y="1622"/>
                  </a:lnTo>
                  <a:lnTo>
                    <a:pt x="388" y="1629"/>
                  </a:lnTo>
                  <a:lnTo>
                    <a:pt x="389" y="1637"/>
                  </a:lnTo>
                  <a:lnTo>
                    <a:pt x="391" y="1649"/>
                  </a:lnTo>
                  <a:lnTo>
                    <a:pt x="389" y="1664"/>
                  </a:lnTo>
                  <a:lnTo>
                    <a:pt x="389" y="1686"/>
                  </a:lnTo>
                  <a:lnTo>
                    <a:pt x="388" y="1705"/>
                  </a:lnTo>
                  <a:lnTo>
                    <a:pt x="386" y="1727"/>
                  </a:lnTo>
                  <a:lnTo>
                    <a:pt x="384" y="1748"/>
                  </a:lnTo>
                  <a:lnTo>
                    <a:pt x="380" y="1767"/>
                  </a:lnTo>
                  <a:lnTo>
                    <a:pt x="377" y="1782"/>
                  </a:lnTo>
                  <a:lnTo>
                    <a:pt x="372" y="1792"/>
                  </a:lnTo>
                  <a:lnTo>
                    <a:pt x="367" y="1796"/>
                  </a:lnTo>
                  <a:lnTo>
                    <a:pt x="363" y="1796"/>
                  </a:lnTo>
                  <a:lnTo>
                    <a:pt x="351" y="1785"/>
                  </a:lnTo>
                  <a:lnTo>
                    <a:pt x="355" y="1795"/>
                  </a:lnTo>
                  <a:lnTo>
                    <a:pt x="357" y="1805"/>
                  </a:lnTo>
                  <a:lnTo>
                    <a:pt x="358" y="1810"/>
                  </a:lnTo>
                  <a:lnTo>
                    <a:pt x="360" y="1817"/>
                  </a:lnTo>
                  <a:lnTo>
                    <a:pt x="365" y="1827"/>
                  </a:lnTo>
                  <a:lnTo>
                    <a:pt x="370" y="1838"/>
                  </a:lnTo>
                  <a:lnTo>
                    <a:pt x="373" y="1849"/>
                  </a:lnTo>
                  <a:lnTo>
                    <a:pt x="377" y="1858"/>
                  </a:lnTo>
                  <a:lnTo>
                    <a:pt x="380" y="1870"/>
                  </a:lnTo>
                  <a:lnTo>
                    <a:pt x="380" y="1878"/>
                  </a:lnTo>
                  <a:lnTo>
                    <a:pt x="378" y="1882"/>
                  </a:lnTo>
                  <a:lnTo>
                    <a:pt x="373" y="1886"/>
                  </a:lnTo>
                  <a:lnTo>
                    <a:pt x="367" y="1888"/>
                  </a:lnTo>
                  <a:lnTo>
                    <a:pt x="358" y="1891"/>
                  </a:lnTo>
                  <a:lnTo>
                    <a:pt x="344" y="1892"/>
                  </a:lnTo>
                  <a:lnTo>
                    <a:pt x="293" y="1892"/>
                  </a:lnTo>
                  <a:lnTo>
                    <a:pt x="285" y="1891"/>
                  </a:lnTo>
                  <a:lnTo>
                    <a:pt x="279" y="1888"/>
                  </a:lnTo>
                  <a:lnTo>
                    <a:pt x="272" y="1884"/>
                  </a:lnTo>
                  <a:lnTo>
                    <a:pt x="265" y="1878"/>
                  </a:lnTo>
                  <a:lnTo>
                    <a:pt x="258" y="1870"/>
                  </a:lnTo>
                  <a:lnTo>
                    <a:pt x="255" y="1860"/>
                  </a:lnTo>
                  <a:lnTo>
                    <a:pt x="254" y="1850"/>
                  </a:lnTo>
                  <a:lnTo>
                    <a:pt x="255" y="1838"/>
                  </a:lnTo>
                  <a:lnTo>
                    <a:pt x="256" y="1829"/>
                  </a:lnTo>
                  <a:lnTo>
                    <a:pt x="258" y="1823"/>
                  </a:lnTo>
                  <a:lnTo>
                    <a:pt x="262" y="1814"/>
                  </a:lnTo>
                  <a:lnTo>
                    <a:pt x="267" y="1788"/>
                  </a:lnTo>
                  <a:lnTo>
                    <a:pt x="267" y="1785"/>
                  </a:lnTo>
                  <a:lnTo>
                    <a:pt x="268" y="1781"/>
                  </a:lnTo>
                  <a:lnTo>
                    <a:pt x="268" y="1778"/>
                  </a:lnTo>
                  <a:lnTo>
                    <a:pt x="269" y="1773"/>
                  </a:lnTo>
                  <a:lnTo>
                    <a:pt x="267" y="1772"/>
                  </a:lnTo>
                  <a:lnTo>
                    <a:pt x="267" y="1734"/>
                  </a:lnTo>
                  <a:lnTo>
                    <a:pt x="268" y="1725"/>
                  </a:lnTo>
                  <a:lnTo>
                    <a:pt x="261" y="1719"/>
                  </a:lnTo>
                  <a:lnTo>
                    <a:pt x="258" y="1714"/>
                  </a:lnTo>
                  <a:lnTo>
                    <a:pt x="255" y="1705"/>
                  </a:lnTo>
                  <a:lnTo>
                    <a:pt x="253" y="1693"/>
                  </a:lnTo>
                  <a:lnTo>
                    <a:pt x="250" y="1680"/>
                  </a:lnTo>
                  <a:lnTo>
                    <a:pt x="249" y="1670"/>
                  </a:lnTo>
                  <a:lnTo>
                    <a:pt x="250" y="1662"/>
                  </a:lnTo>
                  <a:lnTo>
                    <a:pt x="253" y="1651"/>
                  </a:lnTo>
                  <a:lnTo>
                    <a:pt x="255" y="1639"/>
                  </a:lnTo>
                  <a:lnTo>
                    <a:pt x="248" y="1627"/>
                  </a:lnTo>
                  <a:lnTo>
                    <a:pt x="243" y="1616"/>
                  </a:lnTo>
                  <a:lnTo>
                    <a:pt x="241" y="1609"/>
                  </a:lnTo>
                  <a:lnTo>
                    <a:pt x="236" y="1599"/>
                  </a:lnTo>
                  <a:lnTo>
                    <a:pt x="233" y="1585"/>
                  </a:lnTo>
                  <a:lnTo>
                    <a:pt x="228" y="1568"/>
                  </a:lnTo>
                  <a:lnTo>
                    <a:pt x="224" y="1553"/>
                  </a:lnTo>
                  <a:lnTo>
                    <a:pt x="220" y="1539"/>
                  </a:lnTo>
                  <a:lnTo>
                    <a:pt x="218" y="1528"/>
                  </a:lnTo>
                  <a:lnTo>
                    <a:pt x="217" y="1520"/>
                  </a:lnTo>
                  <a:lnTo>
                    <a:pt x="214" y="1500"/>
                  </a:lnTo>
                  <a:lnTo>
                    <a:pt x="211" y="1481"/>
                  </a:lnTo>
                  <a:lnTo>
                    <a:pt x="210" y="1473"/>
                  </a:lnTo>
                  <a:lnTo>
                    <a:pt x="210" y="1443"/>
                  </a:lnTo>
                  <a:lnTo>
                    <a:pt x="209" y="1424"/>
                  </a:lnTo>
                  <a:lnTo>
                    <a:pt x="209" y="1387"/>
                  </a:lnTo>
                  <a:lnTo>
                    <a:pt x="207" y="1371"/>
                  </a:lnTo>
                  <a:lnTo>
                    <a:pt x="206" y="1358"/>
                  </a:lnTo>
                  <a:lnTo>
                    <a:pt x="205" y="1338"/>
                  </a:lnTo>
                  <a:lnTo>
                    <a:pt x="203" y="1314"/>
                  </a:lnTo>
                  <a:lnTo>
                    <a:pt x="201" y="1285"/>
                  </a:lnTo>
                  <a:lnTo>
                    <a:pt x="198" y="1253"/>
                  </a:lnTo>
                  <a:lnTo>
                    <a:pt x="197" y="1222"/>
                  </a:lnTo>
                  <a:lnTo>
                    <a:pt x="195" y="1190"/>
                  </a:lnTo>
                  <a:lnTo>
                    <a:pt x="192" y="1161"/>
                  </a:lnTo>
                  <a:lnTo>
                    <a:pt x="190" y="1136"/>
                  </a:lnTo>
                  <a:lnTo>
                    <a:pt x="189" y="1115"/>
                  </a:lnTo>
                  <a:lnTo>
                    <a:pt x="188" y="1101"/>
                  </a:lnTo>
                  <a:lnTo>
                    <a:pt x="187" y="1085"/>
                  </a:lnTo>
                  <a:lnTo>
                    <a:pt x="184" y="1063"/>
                  </a:lnTo>
                  <a:lnTo>
                    <a:pt x="182" y="1038"/>
                  </a:lnTo>
                  <a:lnTo>
                    <a:pt x="178" y="1011"/>
                  </a:lnTo>
                  <a:lnTo>
                    <a:pt x="176" y="985"/>
                  </a:lnTo>
                  <a:lnTo>
                    <a:pt x="173" y="959"/>
                  </a:lnTo>
                  <a:lnTo>
                    <a:pt x="172" y="938"/>
                  </a:lnTo>
                  <a:lnTo>
                    <a:pt x="170" y="922"/>
                  </a:lnTo>
                  <a:lnTo>
                    <a:pt x="162" y="925"/>
                  </a:lnTo>
                  <a:lnTo>
                    <a:pt x="155" y="926"/>
                  </a:lnTo>
                  <a:lnTo>
                    <a:pt x="150" y="926"/>
                  </a:lnTo>
                  <a:lnTo>
                    <a:pt x="145" y="925"/>
                  </a:lnTo>
                  <a:lnTo>
                    <a:pt x="141" y="925"/>
                  </a:lnTo>
                  <a:lnTo>
                    <a:pt x="141" y="937"/>
                  </a:lnTo>
                  <a:lnTo>
                    <a:pt x="140" y="949"/>
                  </a:lnTo>
                  <a:lnTo>
                    <a:pt x="140" y="957"/>
                  </a:lnTo>
                  <a:lnTo>
                    <a:pt x="139" y="961"/>
                  </a:lnTo>
                  <a:lnTo>
                    <a:pt x="139" y="964"/>
                  </a:lnTo>
                  <a:lnTo>
                    <a:pt x="138" y="965"/>
                  </a:lnTo>
                  <a:lnTo>
                    <a:pt x="138" y="967"/>
                  </a:lnTo>
                  <a:lnTo>
                    <a:pt x="139" y="968"/>
                  </a:lnTo>
                  <a:lnTo>
                    <a:pt x="141" y="970"/>
                  </a:lnTo>
                  <a:lnTo>
                    <a:pt x="143" y="972"/>
                  </a:lnTo>
                  <a:lnTo>
                    <a:pt x="145" y="974"/>
                  </a:lnTo>
                  <a:lnTo>
                    <a:pt x="145" y="978"/>
                  </a:lnTo>
                  <a:lnTo>
                    <a:pt x="144" y="980"/>
                  </a:lnTo>
                  <a:lnTo>
                    <a:pt x="143" y="981"/>
                  </a:lnTo>
                  <a:lnTo>
                    <a:pt x="139" y="981"/>
                  </a:lnTo>
                  <a:lnTo>
                    <a:pt x="137" y="982"/>
                  </a:lnTo>
                  <a:lnTo>
                    <a:pt x="133" y="982"/>
                  </a:lnTo>
                  <a:lnTo>
                    <a:pt x="123" y="981"/>
                  </a:lnTo>
                  <a:lnTo>
                    <a:pt x="114" y="978"/>
                  </a:lnTo>
                  <a:lnTo>
                    <a:pt x="109" y="975"/>
                  </a:lnTo>
                  <a:lnTo>
                    <a:pt x="108" y="974"/>
                  </a:lnTo>
                  <a:lnTo>
                    <a:pt x="104" y="974"/>
                  </a:lnTo>
                  <a:lnTo>
                    <a:pt x="101" y="975"/>
                  </a:lnTo>
                  <a:lnTo>
                    <a:pt x="96" y="974"/>
                  </a:lnTo>
                  <a:lnTo>
                    <a:pt x="94" y="974"/>
                  </a:lnTo>
                  <a:lnTo>
                    <a:pt x="89" y="972"/>
                  </a:lnTo>
                  <a:lnTo>
                    <a:pt x="87" y="970"/>
                  </a:lnTo>
                  <a:lnTo>
                    <a:pt x="85" y="965"/>
                  </a:lnTo>
                  <a:lnTo>
                    <a:pt x="83" y="964"/>
                  </a:lnTo>
                  <a:lnTo>
                    <a:pt x="80" y="964"/>
                  </a:lnTo>
                  <a:lnTo>
                    <a:pt x="78" y="963"/>
                  </a:lnTo>
                  <a:lnTo>
                    <a:pt x="74" y="961"/>
                  </a:lnTo>
                  <a:lnTo>
                    <a:pt x="72" y="960"/>
                  </a:lnTo>
                  <a:lnTo>
                    <a:pt x="65" y="952"/>
                  </a:lnTo>
                  <a:lnTo>
                    <a:pt x="59" y="940"/>
                  </a:lnTo>
                  <a:lnTo>
                    <a:pt x="54" y="925"/>
                  </a:lnTo>
                  <a:lnTo>
                    <a:pt x="50" y="911"/>
                  </a:lnTo>
                  <a:lnTo>
                    <a:pt x="49" y="901"/>
                  </a:lnTo>
                  <a:lnTo>
                    <a:pt x="48" y="887"/>
                  </a:lnTo>
                  <a:lnTo>
                    <a:pt x="46" y="871"/>
                  </a:lnTo>
                  <a:lnTo>
                    <a:pt x="46" y="842"/>
                  </a:lnTo>
                  <a:lnTo>
                    <a:pt x="35" y="846"/>
                  </a:lnTo>
                  <a:lnTo>
                    <a:pt x="25" y="849"/>
                  </a:lnTo>
                  <a:lnTo>
                    <a:pt x="20" y="850"/>
                  </a:lnTo>
                  <a:lnTo>
                    <a:pt x="19" y="845"/>
                  </a:lnTo>
                  <a:lnTo>
                    <a:pt x="16" y="835"/>
                  </a:lnTo>
                  <a:lnTo>
                    <a:pt x="15" y="817"/>
                  </a:lnTo>
                  <a:lnTo>
                    <a:pt x="14" y="795"/>
                  </a:lnTo>
                  <a:lnTo>
                    <a:pt x="12" y="769"/>
                  </a:lnTo>
                  <a:lnTo>
                    <a:pt x="10" y="742"/>
                  </a:lnTo>
                  <a:lnTo>
                    <a:pt x="8" y="712"/>
                  </a:lnTo>
                  <a:lnTo>
                    <a:pt x="7" y="683"/>
                  </a:lnTo>
                  <a:lnTo>
                    <a:pt x="5" y="657"/>
                  </a:lnTo>
                  <a:lnTo>
                    <a:pt x="3" y="632"/>
                  </a:lnTo>
                  <a:lnTo>
                    <a:pt x="2" y="610"/>
                  </a:lnTo>
                  <a:lnTo>
                    <a:pt x="1" y="595"/>
                  </a:lnTo>
                  <a:lnTo>
                    <a:pt x="0" y="585"/>
                  </a:lnTo>
                  <a:lnTo>
                    <a:pt x="0" y="569"/>
                  </a:lnTo>
                  <a:lnTo>
                    <a:pt x="1" y="548"/>
                  </a:lnTo>
                  <a:lnTo>
                    <a:pt x="2" y="525"/>
                  </a:lnTo>
                  <a:lnTo>
                    <a:pt x="7" y="476"/>
                  </a:lnTo>
                  <a:lnTo>
                    <a:pt x="8" y="455"/>
                  </a:lnTo>
                  <a:lnTo>
                    <a:pt x="9" y="438"/>
                  </a:lnTo>
                  <a:lnTo>
                    <a:pt x="10" y="424"/>
                  </a:lnTo>
                  <a:lnTo>
                    <a:pt x="10" y="404"/>
                  </a:lnTo>
                  <a:lnTo>
                    <a:pt x="12" y="379"/>
                  </a:lnTo>
                  <a:lnTo>
                    <a:pt x="12" y="323"/>
                  </a:lnTo>
                  <a:lnTo>
                    <a:pt x="13" y="294"/>
                  </a:lnTo>
                  <a:lnTo>
                    <a:pt x="13" y="225"/>
                  </a:lnTo>
                  <a:lnTo>
                    <a:pt x="14" y="205"/>
                  </a:lnTo>
                  <a:lnTo>
                    <a:pt x="16" y="184"/>
                  </a:lnTo>
                  <a:lnTo>
                    <a:pt x="20" y="165"/>
                  </a:lnTo>
                  <a:lnTo>
                    <a:pt x="23" y="147"/>
                  </a:lnTo>
                  <a:lnTo>
                    <a:pt x="27" y="133"/>
                  </a:lnTo>
                  <a:lnTo>
                    <a:pt x="30" y="122"/>
                  </a:lnTo>
                  <a:lnTo>
                    <a:pt x="34" y="116"/>
                  </a:lnTo>
                  <a:lnTo>
                    <a:pt x="39" y="110"/>
                  </a:lnTo>
                  <a:lnTo>
                    <a:pt x="51" y="104"/>
                  </a:lnTo>
                  <a:lnTo>
                    <a:pt x="64" y="96"/>
                  </a:lnTo>
                  <a:lnTo>
                    <a:pt x="79" y="89"/>
                  </a:lnTo>
                  <a:lnTo>
                    <a:pt x="92" y="83"/>
                  </a:lnTo>
                  <a:lnTo>
                    <a:pt x="110" y="76"/>
                  </a:lnTo>
                  <a:lnTo>
                    <a:pt x="123" y="70"/>
                  </a:lnTo>
                  <a:lnTo>
                    <a:pt x="137" y="64"/>
                  </a:lnTo>
                  <a:lnTo>
                    <a:pt x="153" y="58"/>
                  </a:lnTo>
                  <a:lnTo>
                    <a:pt x="168" y="51"/>
                  </a:lnTo>
                  <a:lnTo>
                    <a:pt x="182" y="45"/>
                  </a:lnTo>
                  <a:lnTo>
                    <a:pt x="191" y="41"/>
                  </a:lnTo>
                  <a:lnTo>
                    <a:pt x="201" y="37"/>
                  </a:lnTo>
                  <a:lnTo>
                    <a:pt x="221" y="20"/>
                  </a:lnTo>
                  <a:lnTo>
                    <a:pt x="231" y="12"/>
                  </a:lnTo>
                  <a:lnTo>
                    <a:pt x="238" y="5"/>
                  </a:lnTo>
                  <a:lnTo>
                    <a:pt x="242" y="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79347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8"/>
          <p:cNvGrpSpPr>
            <a:grpSpLocks noChangeAspect="1"/>
          </p:cNvGrpSpPr>
          <p:nvPr/>
        </p:nvGrpSpPr>
        <p:grpSpPr bwMode="auto">
          <a:xfrm>
            <a:off x="266606" y="2827777"/>
            <a:ext cx="1285603" cy="3073416"/>
            <a:chOff x="4361" y="855"/>
            <a:chExt cx="919" cy="2197"/>
          </a:xfrm>
          <a:solidFill>
            <a:schemeClr val="bg2">
              <a:lumMod val="75000"/>
            </a:schemeClr>
          </a:solidFill>
        </p:grpSpPr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18122" y="2487743"/>
            <a:ext cx="3848669" cy="170598"/>
            <a:chOff x="1078173" y="3022977"/>
            <a:chExt cx="3848669" cy="170598"/>
          </a:xfrm>
        </p:grpSpPr>
        <p:sp>
          <p:nvSpPr>
            <p:cNvPr id="2" name="Rounded Rectangle 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160060" y="3074157"/>
              <a:ext cx="2565780" cy="6823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8122" y="3318658"/>
            <a:ext cx="3848669" cy="170598"/>
            <a:chOff x="1078173" y="3022977"/>
            <a:chExt cx="3848669" cy="170598"/>
          </a:xfrm>
        </p:grpSpPr>
        <p:sp>
          <p:nvSpPr>
            <p:cNvPr id="9" name="Rounded Rectangle 8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60060" y="3074157"/>
              <a:ext cx="3291840" cy="6823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18122" y="4166417"/>
            <a:ext cx="3848669" cy="170598"/>
            <a:chOff x="1078173" y="3022977"/>
            <a:chExt cx="3848669" cy="170598"/>
          </a:xfrm>
        </p:grpSpPr>
        <p:sp>
          <p:nvSpPr>
            <p:cNvPr id="12" name="Rounded Rectangle 1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60060" y="3074157"/>
              <a:ext cx="2103120" cy="6823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16256" y="3212324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22854" y="2372987"/>
            <a:ext cx="1183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8391" y="4051661"/>
            <a:ext cx="1252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Monetary</a:t>
            </a:r>
          </a:p>
        </p:txBody>
      </p:sp>
      <p:grpSp>
        <p:nvGrpSpPr>
          <p:cNvPr id="39" name="Group 11"/>
          <p:cNvGrpSpPr>
            <a:grpSpLocks noChangeAspect="1"/>
          </p:cNvGrpSpPr>
          <p:nvPr/>
        </p:nvGrpSpPr>
        <p:grpSpPr bwMode="auto">
          <a:xfrm>
            <a:off x="1681093" y="2845106"/>
            <a:ext cx="982338" cy="3073416"/>
            <a:chOff x="2681" y="545"/>
            <a:chExt cx="816" cy="2553"/>
          </a:xfrm>
          <a:solidFill>
            <a:schemeClr val="bg2">
              <a:lumMod val="75000"/>
            </a:schemeClr>
          </a:solidFill>
        </p:grpSpPr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24"/>
          <p:cNvGrpSpPr>
            <a:grpSpLocks noChangeAspect="1"/>
          </p:cNvGrpSpPr>
          <p:nvPr/>
        </p:nvGrpSpPr>
        <p:grpSpPr bwMode="auto">
          <a:xfrm>
            <a:off x="1251585" y="2845106"/>
            <a:ext cx="743213" cy="2983818"/>
            <a:chOff x="4369" y="343"/>
            <a:chExt cx="610" cy="2449"/>
          </a:xfrm>
          <a:solidFill>
            <a:srgbClr val="0070C0"/>
          </a:solidFill>
        </p:grpSpPr>
        <p:sp>
          <p:nvSpPr>
            <p:cNvPr id="45" name="Freeform 25"/>
            <p:cNvSpPr>
              <a:spLocks noEditPoints="1"/>
            </p:cNvSpPr>
            <p:nvPr/>
          </p:nvSpPr>
          <p:spPr bwMode="auto">
            <a:xfrm>
              <a:off x="4369" y="343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417280" y="1282614"/>
            <a:ext cx="462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Customers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16254" y="4840731"/>
            <a:ext cx="5350537" cy="491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grpSp>
        <p:nvGrpSpPr>
          <p:cNvPr id="38" name="Group 19">
            <a:extLst>
              <a:ext uri="{FF2B5EF4-FFF2-40B4-BE49-F238E27FC236}">
                <a16:creationId xmlns:a16="http://schemas.microsoft.com/office/drawing/2014/main" id="{B1C6F87B-1759-496E-A63D-FC5E30C9D727}"/>
              </a:ext>
            </a:extLst>
          </p:cNvPr>
          <p:cNvGrpSpPr/>
          <p:nvPr/>
        </p:nvGrpSpPr>
        <p:grpSpPr>
          <a:xfrm>
            <a:off x="2512392" y="2927432"/>
            <a:ext cx="836038" cy="2878013"/>
            <a:chOff x="2574925" y="258763"/>
            <a:chExt cx="1189038" cy="4567238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93F566C9-BBBE-4EE5-A231-3D39D0FC3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4925" y="909638"/>
              <a:ext cx="1189038" cy="3916363"/>
            </a:xfrm>
            <a:custGeom>
              <a:avLst/>
              <a:gdLst/>
              <a:ahLst/>
              <a:cxnLst>
                <a:cxn ang="0">
                  <a:pos x="643" y="1077"/>
                </a:cxn>
                <a:cxn ang="0">
                  <a:pos x="629" y="1136"/>
                </a:cxn>
                <a:cxn ang="0">
                  <a:pos x="619" y="1155"/>
                </a:cxn>
                <a:cxn ang="0">
                  <a:pos x="645" y="1091"/>
                </a:cxn>
                <a:cxn ang="0">
                  <a:pos x="583" y="585"/>
                </a:cxn>
                <a:cxn ang="0">
                  <a:pos x="593" y="773"/>
                </a:cxn>
                <a:cxn ang="0">
                  <a:pos x="605" y="702"/>
                </a:cxn>
                <a:cxn ang="0">
                  <a:pos x="608" y="514"/>
                </a:cxn>
                <a:cxn ang="0">
                  <a:pos x="268" y="57"/>
                </a:cxn>
                <a:cxn ang="0">
                  <a:pos x="240" y="257"/>
                </a:cxn>
                <a:cxn ang="0">
                  <a:pos x="211" y="544"/>
                </a:cxn>
                <a:cxn ang="0">
                  <a:pos x="188" y="674"/>
                </a:cxn>
                <a:cxn ang="0">
                  <a:pos x="300" y="696"/>
                </a:cxn>
                <a:cxn ang="0">
                  <a:pos x="421" y="705"/>
                </a:cxn>
                <a:cxn ang="0">
                  <a:pos x="440" y="498"/>
                </a:cxn>
                <a:cxn ang="0">
                  <a:pos x="482" y="324"/>
                </a:cxn>
                <a:cxn ang="0">
                  <a:pos x="526" y="124"/>
                </a:cxn>
                <a:cxn ang="0">
                  <a:pos x="531" y="18"/>
                </a:cxn>
                <a:cxn ang="0">
                  <a:pos x="732" y="99"/>
                </a:cxn>
                <a:cxn ang="0">
                  <a:pos x="739" y="183"/>
                </a:cxn>
                <a:cxn ang="0">
                  <a:pos x="746" y="661"/>
                </a:cxn>
                <a:cxn ang="0">
                  <a:pos x="737" y="834"/>
                </a:cxn>
                <a:cxn ang="0">
                  <a:pos x="717" y="951"/>
                </a:cxn>
                <a:cxn ang="0">
                  <a:pos x="687" y="1023"/>
                </a:cxn>
                <a:cxn ang="0">
                  <a:pos x="651" y="1165"/>
                </a:cxn>
                <a:cxn ang="0">
                  <a:pos x="599" y="1236"/>
                </a:cxn>
                <a:cxn ang="0">
                  <a:pos x="553" y="1277"/>
                </a:cxn>
                <a:cxn ang="0">
                  <a:pos x="506" y="1465"/>
                </a:cxn>
                <a:cxn ang="0">
                  <a:pos x="475" y="1597"/>
                </a:cxn>
                <a:cxn ang="0">
                  <a:pos x="470" y="1831"/>
                </a:cxn>
                <a:cxn ang="0">
                  <a:pos x="447" y="2032"/>
                </a:cxn>
                <a:cxn ang="0">
                  <a:pos x="439" y="2192"/>
                </a:cxn>
                <a:cxn ang="0">
                  <a:pos x="461" y="2247"/>
                </a:cxn>
                <a:cxn ang="0">
                  <a:pos x="498" y="2357"/>
                </a:cxn>
                <a:cxn ang="0">
                  <a:pos x="472" y="2458"/>
                </a:cxn>
                <a:cxn ang="0">
                  <a:pos x="383" y="2433"/>
                </a:cxn>
                <a:cxn ang="0">
                  <a:pos x="349" y="2415"/>
                </a:cxn>
                <a:cxn ang="0">
                  <a:pos x="250" y="2443"/>
                </a:cxn>
                <a:cxn ang="0">
                  <a:pos x="241" y="2376"/>
                </a:cxn>
                <a:cxn ang="0">
                  <a:pos x="274" y="2310"/>
                </a:cxn>
                <a:cxn ang="0">
                  <a:pos x="301" y="2212"/>
                </a:cxn>
                <a:cxn ang="0">
                  <a:pos x="265" y="2067"/>
                </a:cxn>
                <a:cxn ang="0">
                  <a:pos x="218" y="1831"/>
                </a:cxn>
                <a:cxn ang="0">
                  <a:pos x="203" y="1648"/>
                </a:cxn>
                <a:cxn ang="0">
                  <a:pos x="167" y="1519"/>
                </a:cxn>
                <a:cxn ang="0">
                  <a:pos x="138" y="1395"/>
                </a:cxn>
                <a:cxn ang="0">
                  <a:pos x="117" y="1261"/>
                </a:cxn>
                <a:cxn ang="0">
                  <a:pos x="84" y="1156"/>
                </a:cxn>
                <a:cxn ang="0">
                  <a:pos x="38" y="1120"/>
                </a:cxn>
                <a:cxn ang="0">
                  <a:pos x="55" y="953"/>
                </a:cxn>
                <a:cxn ang="0">
                  <a:pos x="38" y="868"/>
                </a:cxn>
                <a:cxn ang="0">
                  <a:pos x="7" y="677"/>
                </a:cxn>
                <a:cxn ang="0">
                  <a:pos x="6" y="510"/>
                </a:cxn>
                <a:cxn ang="0">
                  <a:pos x="25" y="298"/>
                </a:cxn>
                <a:cxn ang="0">
                  <a:pos x="39" y="169"/>
                </a:cxn>
                <a:cxn ang="0">
                  <a:pos x="66" y="64"/>
                </a:cxn>
                <a:cxn ang="0">
                  <a:pos x="163" y="33"/>
                </a:cxn>
                <a:cxn ang="0">
                  <a:pos x="291" y="0"/>
                </a:cxn>
              </a:cxnLst>
              <a:rect l="0" t="0" r="r" b="b"/>
              <a:pathLst>
                <a:path w="749" h="2467">
                  <a:moveTo>
                    <a:pt x="476" y="2312"/>
                  </a:moveTo>
                  <a:lnTo>
                    <a:pt x="482" y="2331"/>
                  </a:lnTo>
                  <a:lnTo>
                    <a:pt x="480" y="2322"/>
                  </a:lnTo>
                  <a:lnTo>
                    <a:pt x="476" y="2312"/>
                  </a:lnTo>
                  <a:close/>
                  <a:moveTo>
                    <a:pt x="645" y="1072"/>
                  </a:moveTo>
                  <a:lnTo>
                    <a:pt x="644" y="1073"/>
                  </a:lnTo>
                  <a:lnTo>
                    <a:pt x="644" y="1075"/>
                  </a:lnTo>
                  <a:lnTo>
                    <a:pt x="643" y="1077"/>
                  </a:lnTo>
                  <a:lnTo>
                    <a:pt x="643" y="1081"/>
                  </a:lnTo>
                  <a:lnTo>
                    <a:pt x="641" y="1088"/>
                  </a:lnTo>
                  <a:lnTo>
                    <a:pt x="641" y="1099"/>
                  </a:lnTo>
                  <a:lnTo>
                    <a:pt x="640" y="1110"/>
                  </a:lnTo>
                  <a:lnTo>
                    <a:pt x="637" y="1122"/>
                  </a:lnTo>
                  <a:lnTo>
                    <a:pt x="635" y="1131"/>
                  </a:lnTo>
                  <a:lnTo>
                    <a:pt x="632" y="1136"/>
                  </a:lnTo>
                  <a:lnTo>
                    <a:pt x="629" y="1136"/>
                  </a:lnTo>
                  <a:lnTo>
                    <a:pt x="628" y="1134"/>
                  </a:lnTo>
                  <a:lnTo>
                    <a:pt x="626" y="1131"/>
                  </a:lnTo>
                  <a:lnTo>
                    <a:pt x="623" y="1124"/>
                  </a:lnTo>
                  <a:lnTo>
                    <a:pt x="623" y="1126"/>
                  </a:lnTo>
                  <a:lnTo>
                    <a:pt x="622" y="1129"/>
                  </a:lnTo>
                  <a:lnTo>
                    <a:pt x="622" y="1130"/>
                  </a:lnTo>
                  <a:lnTo>
                    <a:pt x="620" y="1141"/>
                  </a:lnTo>
                  <a:lnTo>
                    <a:pt x="619" y="1155"/>
                  </a:lnTo>
                  <a:lnTo>
                    <a:pt x="625" y="1151"/>
                  </a:lnTo>
                  <a:lnTo>
                    <a:pt x="632" y="1147"/>
                  </a:lnTo>
                  <a:lnTo>
                    <a:pt x="637" y="1141"/>
                  </a:lnTo>
                  <a:lnTo>
                    <a:pt x="641" y="1134"/>
                  </a:lnTo>
                  <a:lnTo>
                    <a:pt x="643" y="1125"/>
                  </a:lnTo>
                  <a:lnTo>
                    <a:pt x="644" y="1117"/>
                  </a:lnTo>
                  <a:lnTo>
                    <a:pt x="644" y="1109"/>
                  </a:lnTo>
                  <a:lnTo>
                    <a:pt x="645" y="1091"/>
                  </a:lnTo>
                  <a:lnTo>
                    <a:pt x="647" y="1075"/>
                  </a:lnTo>
                  <a:lnTo>
                    <a:pt x="647" y="1072"/>
                  </a:lnTo>
                  <a:lnTo>
                    <a:pt x="645" y="1072"/>
                  </a:lnTo>
                  <a:close/>
                  <a:moveTo>
                    <a:pt x="608" y="490"/>
                  </a:moveTo>
                  <a:lnTo>
                    <a:pt x="604" y="504"/>
                  </a:lnTo>
                  <a:lnTo>
                    <a:pt x="598" y="523"/>
                  </a:lnTo>
                  <a:lnTo>
                    <a:pt x="586" y="564"/>
                  </a:lnTo>
                  <a:lnTo>
                    <a:pt x="583" y="585"/>
                  </a:lnTo>
                  <a:lnTo>
                    <a:pt x="582" y="606"/>
                  </a:lnTo>
                  <a:lnTo>
                    <a:pt x="582" y="631"/>
                  </a:lnTo>
                  <a:lnTo>
                    <a:pt x="583" y="655"/>
                  </a:lnTo>
                  <a:lnTo>
                    <a:pt x="583" y="691"/>
                  </a:lnTo>
                  <a:lnTo>
                    <a:pt x="585" y="711"/>
                  </a:lnTo>
                  <a:lnTo>
                    <a:pt x="586" y="732"/>
                  </a:lnTo>
                  <a:lnTo>
                    <a:pt x="590" y="754"/>
                  </a:lnTo>
                  <a:lnTo>
                    <a:pt x="593" y="773"/>
                  </a:lnTo>
                  <a:lnTo>
                    <a:pt x="598" y="785"/>
                  </a:lnTo>
                  <a:lnTo>
                    <a:pt x="603" y="792"/>
                  </a:lnTo>
                  <a:lnTo>
                    <a:pt x="606" y="796"/>
                  </a:lnTo>
                  <a:lnTo>
                    <a:pt x="607" y="795"/>
                  </a:lnTo>
                  <a:lnTo>
                    <a:pt x="608" y="788"/>
                  </a:lnTo>
                  <a:lnTo>
                    <a:pt x="608" y="755"/>
                  </a:lnTo>
                  <a:lnTo>
                    <a:pt x="607" y="727"/>
                  </a:lnTo>
                  <a:lnTo>
                    <a:pt x="605" y="702"/>
                  </a:lnTo>
                  <a:lnTo>
                    <a:pt x="604" y="678"/>
                  </a:lnTo>
                  <a:lnTo>
                    <a:pt x="603" y="660"/>
                  </a:lnTo>
                  <a:lnTo>
                    <a:pt x="603" y="588"/>
                  </a:lnTo>
                  <a:lnTo>
                    <a:pt x="605" y="569"/>
                  </a:lnTo>
                  <a:lnTo>
                    <a:pt x="606" y="559"/>
                  </a:lnTo>
                  <a:lnTo>
                    <a:pt x="607" y="545"/>
                  </a:lnTo>
                  <a:lnTo>
                    <a:pt x="607" y="530"/>
                  </a:lnTo>
                  <a:lnTo>
                    <a:pt x="608" y="514"/>
                  </a:lnTo>
                  <a:lnTo>
                    <a:pt x="608" y="490"/>
                  </a:lnTo>
                  <a:close/>
                  <a:moveTo>
                    <a:pt x="291" y="0"/>
                  </a:moveTo>
                  <a:lnTo>
                    <a:pt x="293" y="2"/>
                  </a:lnTo>
                  <a:lnTo>
                    <a:pt x="292" y="5"/>
                  </a:lnTo>
                  <a:lnTo>
                    <a:pt x="287" y="12"/>
                  </a:lnTo>
                  <a:lnTo>
                    <a:pt x="281" y="25"/>
                  </a:lnTo>
                  <a:lnTo>
                    <a:pt x="274" y="40"/>
                  </a:lnTo>
                  <a:lnTo>
                    <a:pt x="268" y="57"/>
                  </a:lnTo>
                  <a:lnTo>
                    <a:pt x="261" y="76"/>
                  </a:lnTo>
                  <a:lnTo>
                    <a:pt x="255" y="95"/>
                  </a:lnTo>
                  <a:lnTo>
                    <a:pt x="251" y="111"/>
                  </a:lnTo>
                  <a:lnTo>
                    <a:pt x="249" y="126"/>
                  </a:lnTo>
                  <a:lnTo>
                    <a:pt x="248" y="147"/>
                  </a:lnTo>
                  <a:lnTo>
                    <a:pt x="247" y="173"/>
                  </a:lnTo>
                  <a:lnTo>
                    <a:pt x="242" y="231"/>
                  </a:lnTo>
                  <a:lnTo>
                    <a:pt x="240" y="257"/>
                  </a:lnTo>
                  <a:lnTo>
                    <a:pt x="235" y="280"/>
                  </a:lnTo>
                  <a:lnTo>
                    <a:pt x="232" y="298"/>
                  </a:lnTo>
                  <a:lnTo>
                    <a:pt x="227" y="323"/>
                  </a:lnTo>
                  <a:lnTo>
                    <a:pt x="222" y="349"/>
                  </a:lnTo>
                  <a:lnTo>
                    <a:pt x="215" y="403"/>
                  </a:lnTo>
                  <a:lnTo>
                    <a:pt x="212" y="425"/>
                  </a:lnTo>
                  <a:lnTo>
                    <a:pt x="211" y="442"/>
                  </a:lnTo>
                  <a:lnTo>
                    <a:pt x="211" y="544"/>
                  </a:lnTo>
                  <a:lnTo>
                    <a:pt x="210" y="570"/>
                  </a:lnTo>
                  <a:lnTo>
                    <a:pt x="207" y="594"/>
                  </a:lnTo>
                  <a:lnTo>
                    <a:pt x="203" y="616"/>
                  </a:lnTo>
                  <a:lnTo>
                    <a:pt x="194" y="637"/>
                  </a:lnTo>
                  <a:lnTo>
                    <a:pt x="185" y="655"/>
                  </a:lnTo>
                  <a:lnTo>
                    <a:pt x="179" y="671"/>
                  </a:lnTo>
                  <a:lnTo>
                    <a:pt x="182" y="673"/>
                  </a:lnTo>
                  <a:lnTo>
                    <a:pt x="188" y="674"/>
                  </a:lnTo>
                  <a:lnTo>
                    <a:pt x="196" y="676"/>
                  </a:lnTo>
                  <a:lnTo>
                    <a:pt x="206" y="680"/>
                  </a:lnTo>
                  <a:lnTo>
                    <a:pt x="215" y="682"/>
                  </a:lnTo>
                  <a:lnTo>
                    <a:pt x="223" y="684"/>
                  </a:lnTo>
                  <a:lnTo>
                    <a:pt x="234" y="687"/>
                  </a:lnTo>
                  <a:lnTo>
                    <a:pt x="249" y="689"/>
                  </a:lnTo>
                  <a:lnTo>
                    <a:pt x="284" y="694"/>
                  </a:lnTo>
                  <a:lnTo>
                    <a:pt x="300" y="696"/>
                  </a:lnTo>
                  <a:lnTo>
                    <a:pt x="313" y="697"/>
                  </a:lnTo>
                  <a:lnTo>
                    <a:pt x="331" y="699"/>
                  </a:lnTo>
                  <a:lnTo>
                    <a:pt x="356" y="702"/>
                  </a:lnTo>
                  <a:lnTo>
                    <a:pt x="382" y="703"/>
                  </a:lnTo>
                  <a:lnTo>
                    <a:pt x="408" y="704"/>
                  </a:lnTo>
                  <a:lnTo>
                    <a:pt x="412" y="704"/>
                  </a:lnTo>
                  <a:lnTo>
                    <a:pt x="416" y="705"/>
                  </a:lnTo>
                  <a:lnTo>
                    <a:pt x="421" y="705"/>
                  </a:lnTo>
                  <a:lnTo>
                    <a:pt x="419" y="699"/>
                  </a:lnTo>
                  <a:lnTo>
                    <a:pt x="419" y="668"/>
                  </a:lnTo>
                  <a:lnTo>
                    <a:pt x="421" y="645"/>
                  </a:lnTo>
                  <a:lnTo>
                    <a:pt x="423" y="618"/>
                  </a:lnTo>
                  <a:lnTo>
                    <a:pt x="430" y="562"/>
                  </a:lnTo>
                  <a:lnTo>
                    <a:pt x="434" y="537"/>
                  </a:lnTo>
                  <a:lnTo>
                    <a:pt x="438" y="516"/>
                  </a:lnTo>
                  <a:lnTo>
                    <a:pt x="440" y="498"/>
                  </a:lnTo>
                  <a:lnTo>
                    <a:pt x="444" y="483"/>
                  </a:lnTo>
                  <a:lnTo>
                    <a:pt x="447" y="464"/>
                  </a:lnTo>
                  <a:lnTo>
                    <a:pt x="453" y="441"/>
                  </a:lnTo>
                  <a:lnTo>
                    <a:pt x="459" y="417"/>
                  </a:lnTo>
                  <a:lnTo>
                    <a:pt x="466" y="391"/>
                  </a:lnTo>
                  <a:lnTo>
                    <a:pt x="472" y="367"/>
                  </a:lnTo>
                  <a:lnTo>
                    <a:pt x="477" y="343"/>
                  </a:lnTo>
                  <a:lnTo>
                    <a:pt x="482" y="324"/>
                  </a:lnTo>
                  <a:lnTo>
                    <a:pt x="487" y="307"/>
                  </a:lnTo>
                  <a:lnTo>
                    <a:pt x="492" y="287"/>
                  </a:lnTo>
                  <a:lnTo>
                    <a:pt x="498" y="261"/>
                  </a:lnTo>
                  <a:lnTo>
                    <a:pt x="505" y="232"/>
                  </a:lnTo>
                  <a:lnTo>
                    <a:pt x="512" y="202"/>
                  </a:lnTo>
                  <a:lnTo>
                    <a:pt x="518" y="173"/>
                  </a:lnTo>
                  <a:lnTo>
                    <a:pt x="523" y="146"/>
                  </a:lnTo>
                  <a:lnTo>
                    <a:pt x="526" y="124"/>
                  </a:lnTo>
                  <a:lnTo>
                    <a:pt x="526" y="91"/>
                  </a:lnTo>
                  <a:lnTo>
                    <a:pt x="521" y="52"/>
                  </a:lnTo>
                  <a:lnTo>
                    <a:pt x="519" y="33"/>
                  </a:lnTo>
                  <a:lnTo>
                    <a:pt x="517" y="19"/>
                  </a:lnTo>
                  <a:lnTo>
                    <a:pt x="514" y="10"/>
                  </a:lnTo>
                  <a:lnTo>
                    <a:pt x="517" y="11"/>
                  </a:lnTo>
                  <a:lnTo>
                    <a:pt x="523" y="13"/>
                  </a:lnTo>
                  <a:lnTo>
                    <a:pt x="531" y="18"/>
                  </a:lnTo>
                  <a:lnTo>
                    <a:pt x="542" y="22"/>
                  </a:lnTo>
                  <a:lnTo>
                    <a:pt x="556" y="28"/>
                  </a:lnTo>
                  <a:lnTo>
                    <a:pt x="583" y="39"/>
                  </a:lnTo>
                  <a:lnTo>
                    <a:pt x="613" y="48"/>
                  </a:lnTo>
                  <a:lnTo>
                    <a:pt x="645" y="60"/>
                  </a:lnTo>
                  <a:lnTo>
                    <a:pt x="678" y="73"/>
                  </a:lnTo>
                  <a:lnTo>
                    <a:pt x="706" y="86"/>
                  </a:lnTo>
                  <a:lnTo>
                    <a:pt x="732" y="99"/>
                  </a:lnTo>
                  <a:lnTo>
                    <a:pt x="740" y="105"/>
                  </a:lnTo>
                  <a:lnTo>
                    <a:pt x="745" y="113"/>
                  </a:lnTo>
                  <a:lnTo>
                    <a:pt x="746" y="123"/>
                  </a:lnTo>
                  <a:lnTo>
                    <a:pt x="745" y="134"/>
                  </a:lnTo>
                  <a:lnTo>
                    <a:pt x="743" y="145"/>
                  </a:lnTo>
                  <a:lnTo>
                    <a:pt x="740" y="157"/>
                  </a:lnTo>
                  <a:lnTo>
                    <a:pt x="739" y="170"/>
                  </a:lnTo>
                  <a:lnTo>
                    <a:pt x="739" y="183"/>
                  </a:lnTo>
                  <a:lnTo>
                    <a:pt x="740" y="200"/>
                  </a:lnTo>
                  <a:lnTo>
                    <a:pt x="740" y="224"/>
                  </a:lnTo>
                  <a:lnTo>
                    <a:pt x="742" y="249"/>
                  </a:lnTo>
                  <a:lnTo>
                    <a:pt x="744" y="303"/>
                  </a:lnTo>
                  <a:lnTo>
                    <a:pt x="745" y="327"/>
                  </a:lnTo>
                  <a:lnTo>
                    <a:pt x="745" y="349"/>
                  </a:lnTo>
                  <a:lnTo>
                    <a:pt x="746" y="367"/>
                  </a:lnTo>
                  <a:lnTo>
                    <a:pt x="746" y="661"/>
                  </a:lnTo>
                  <a:lnTo>
                    <a:pt x="747" y="683"/>
                  </a:lnTo>
                  <a:lnTo>
                    <a:pt x="749" y="709"/>
                  </a:lnTo>
                  <a:lnTo>
                    <a:pt x="747" y="735"/>
                  </a:lnTo>
                  <a:lnTo>
                    <a:pt x="745" y="762"/>
                  </a:lnTo>
                  <a:lnTo>
                    <a:pt x="743" y="784"/>
                  </a:lnTo>
                  <a:lnTo>
                    <a:pt x="740" y="802"/>
                  </a:lnTo>
                  <a:lnTo>
                    <a:pt x="739" y="817"/>
                  </a:lnTo>
                  <a:lnTo>
                    <a:pt x="737" y="834"/>
                  </a:lnTo>
                  <a:lnTo>
                    <a:pt x="735" y="847"/>
                  </a:lnTo>
                  <a:lnTo>
                    <a:pt x="732" y="863"/>
                  </a:lnTo>
                  <a:lnTo>
                    <a:pt x="729" y="881"/>
                  </a:lnTo>
                  <a:lnTo>
                    <a:pt x="727" y="899"/>
                  </a:lnTo>
                  <a:lnTo>
                    <a:pt x="723" y="917"/>
                  </a:lnTo>
                  <a:lnTo>
                    <a:pt x="721" y="930"/>
                  </a:lnTo>
                  <a:lnTo>
                    <a:pt x="720" y="939"/>
                  </a:lnTo>
                  <a:lnTo>
                    <a:pt x="717" y="951"/>
                  </a:lnTo>
                  <a:lnTo>
                    <a:pt x="716" y="966"/>
                  </a:lnTo>
                  <a:lnTo>
                    <a:pt x="714" y="982"/>
                  </a:lnTo>
                  <a:lnTo>
                    <a:pt x="711" y="996"/>
                  </a:lnTo>
                  <a:lnTo>
                    <a:pt x="708" y="1006"/>
                  </a:lnTo>
                  <a:lnTo>
                    <a:pt x="702" y="1013"/>
                  </a:lnTo>
                  <a:lnTo>
                    <a:pt x="696" y="1018"/>
                  </a:lnTo>
                  <a:lnTo>
                    <a:pt x="691" y="1022"/>
                  </a:lnTo>
                  <a:lnTo>
                    <a:pt x="687" y="1023"/>
                  </a:lnTo>
                  <a:lnTo>
                    <a:pt x="687" y="1038"/>
                  </a:lnTo>
                  <a:lnTo>
                    <a:pt x="689" y="1066"/>
                  </a:lnTo>
                  <a:lnTo>
                    <a:pt x="689" y="1086"/>
                  </a:lnTo>
                  <a:lnTo>
                    <a:pt x="685" y="1104"/>
                  </a:lnTo>
                  <a:lnTo>
                    <a:pt x="679" y="1124"/>
                  </a:lnTo>
                  <a:lnTo>
                    <a:pt x="671" y="1142"/>
                  </a:lnTo>
                  <a:lnTo>
                    <a:pt x="663" y="1154"/>
                  </a:lnTo>
                  <a:lnTo>
                    <a:pt x="651" y="1165"/>
                  </a:lnTo>
                  <a:lnTo>
                    <a:pt x="641" y="1169"/>
                  </a:lnTo>
                  <a:lnTo>
                    <a:pt x="630" y="1173"/>
                  </a:lnTo>
                  <a:lnTo>
                    <a:pt x="616" y="1175"/>
                  </a:lnTo>
                  <a:lnTo>
                    <a:pt x="614" y="1194"/>
                  </a:lnTo>
                  <a:lnTo>
                    <a:pt x="612" y="1209"/>
                  </a:lnTo>
                  <a:lnTo>
                    <a:pt x="609" y="1220"/>
                  </a:lnTo>
                  <a:lnTo>
                    <a:pt x="606" y="1230"/>
                  </a:lnTo>
                  <a:lnTo>
                    <a:pt x="599" y="1236"/>
                  </a:lnTo>
                  <a:lnTo>
                    <a:pt x="591" y="1238"/>
                  </a:lnTo>
                  <a:lnTo>
                    <a:pt x="579" y="1243"/>
                  </a:lnTo>
                  <a:lnTo>
                    <a:pt x="569" y="1245"/>
                  </a:lnTo>
                  <a:lnTo>
                    <a:pt x="557" y="1247"/>
                  </a:lnTo>
                  <a:lnTo>
                    <a:pt x="556" y="1253"/>
                  </a:lnTo>
                  <a:lnTo>
                    <a:pt x="556" y="1259"/>
                  </a:lnTo>
                  <a:lnTo>
                    <a:pt x="555" y="1263"/>
                  </a:lnTo>
                  <a:lnTo>
                    <a:pt x="553" y="1277"/>
                  </a:lnTo>
                  <a:lnTo>
                    <a:pt x="548" y="1294"/>
                  </a:lnTo>
                  <a:lnTo>
                    <a:pt x="543" y="1313"/>
                  </a:lnTo>
                  <a:lnTo>
                    <a:pt x="539" y="1334"/>
                  </a:lnTo>
                  <a:lnTo>
                    <a:pt x="533" y="1355"/>
                  </a:lnTo>
                  <a:lnTo>
                    <a:pt x="529" y="1373"/>
                  </a:lnTo>
                  <a:lnTo>
                    <a:pt x="523" y="1403"/>
                  </a:lnTo>
                  <a:lnTo>
                    <a:pt x="518" y="1423"/>
                  </a:lnTo>
                  <a:lnTo>
                    <a:pt x="506" y="1465"/>
                  </a:lnTo>
                  <a:lnTo>
                    <a:pt x="501" y="1484"/>
                  </a:lnTo>
                  <a:lnTo>
                    <a:pt x="496" y="1502"/>
                  </a:lnTo>
                  <a:lnTo>
                    <a:pt x="491" y="1513"/>
                  </a:lnTo>
                  <a:lnTo>
                    <a:pt x="484" y="1527"/>
                  </a:lnTo>
                  <a:lnTo>
                    <a:pt x="475" y="1533"/>
                  </a:lnTo>
                  <a:lnTo>
                    <a:pt x="474" y="1546"/>
                  </a:lnTo>
                  <a:lnTo>
                    <a:pt x="474" y="1573"/>
                  </a:lnTo>
                  <a:lnTo>
                    <a:pt x="475" y="1597"/>
                  </a:lnTo>
                  <a:lnTo>
                    <a:pt x="477" y="1625"/>
                  </a:lnTo>
                  <a:lnTo>
                    <a:pt x="483" y="1677"/>
                  </a:lnTo>
                  <a:lnTo>
                    <a:pt x="483" y="1702"/>
                  </a:lnTo>
                  <a:lnTo>
                    <a:pt x="482" y="1729"/>
                  </a:lnTo>
                  <a:lnTo>
                    <a:pt x="480" y="1757"/>
                  </a:lnTo>
                  <a:lnTo>
                    <a:pt x="476" y="1784"/>
                  </a:lnTo>
                  <a:lnTo>
                    <a:pt x="473" y="1809"/>
                  </a:lnTo>
                  <a:lnTo>
                    <a:pt x="470" y="1831"/>
                  </a:lnTo>
                  <a:lnTo>
                    <a:pt x="468" y="1846"/>
                  </a:lnTo>
                  <a:lnTo>
                    <a:pt x="466" y="1867"/>
                  </a:lnTo>
                  <a:lnTo>
                    <a:pt x="463" y="1893"/>
                  </a:lnTo>
                  <a:lnTo>
                    <a:pt x="460" y="1919"/>
                  </a:lnTo>
                  <a:lnTo>
                    <a:pt x="458" y="1948"/>
                  </a:lnTo>
                  <a:lnTo>
                    <a:pt x="454" y="1979"/>
                  </a:lnTo>
                  <a:lnTo>
                    <a:pt x="451" y="2007"/>
                  </a:lnTo>
                  <a:lnTo>
                    <a:pt x="447" y="2032"/>
                  </a:lnTo>
                  <a:lnTo>
                    <a:pt x="445" y="2055"/>
                  </a:lnTo>
                  <a:lnTo>
                    <a:pt x="443" y="2073"/>
                  </a:lnTo>
                  <a:lnTo>
                    <a:pt x="441" y="2086"/>
                  </a:lnTo>
                  <a:lnTo>
                    <a:pt x="439" y="2103"/>
                  </a:lnTo>
                  <a:lnTo>
                    <a:pt x="437" y="2145"/>
                  </a:lnTo>
                  <a:lnTo>
                    <a:pt x="438" y="2165"/>
                  </a:lnTo>
                  <a:lnTo>
                    <a:pt x="438" y="2181"/>
                  </a:lnTo>
                  <a:lnTo>
                    <a:pt x="439" y="2192"/>
                  </a:lnTo>
                  <a:lnTo>
                    <a:pt x="441" y="2197"/>
                  </a:lnTo>
                  <a:lnTo>
                    <a:pt x="444" y="2207"/>
                  </a:lnTo>
                  <a:lnTo>
                    <a:pt x="447" y="2217"/>
                  </a:lnTo>
                  <a:lnTo>
                    <a:pt x="447" y="2216"/>
                  </a:lnTo>
                  <a:lnTo>
                    <a:pt x="450" y="2221"/>
                  </a:lnTo>
                  <a:lnTo>
                    <a:pt x="452" y="2228"/>
                  </a:lnTo>
                  <a:lnTo>
                    <a:pt x="456" y="2237"/>
                  </a:lnTo>
                  <a:lnTo>
                    <a:pt x="461" y="2247"/>
                  </a:lnTo>
                  <a:lnTo>
                    <a:pt x="465" y="2258"/>
                  </a:lnTo>
                  <a:lnTo>
                    <a:pt x="469" y="2267"/>
                  </a:lnTo>
                  <a:lnTo>
                    <a:pt x="472" y="2275"/>
                  </a:lnTo>
                  <a:lnTo>
                    <a:pt x="474" y="2280"/>
                  </a:lnTo>
                  <a:lnTo>
                    <a:pt x="484" y="2311"/>
                  </a:lnTo>
                  <a:lnTo>
                    <a:pt x="489" y="2326"/>
                  </a:lnTo>
                  <a:lnTo>
                    <a:pt x="495" y="2342"/>
                  </a:lnTo>
                  <a:lnTo>
                    <a:pt x="498" y="2357"/>
                  </a:lnTo>
                  <a:lnTo>
                    <a:pt x="502" y="2369"/>
                  </a:lnTo>
                  <a:lnTo>
                    <a:pt x="504" y="2386"/>
                  </a:lnTo>
                  <a:lnTo>
                    <a:pt x="502" y="2402"/>
                  </a:lnTo>
                  <a:lnTo>
                    <a:pt x="498" y="2418"/>
                  </a:lnTo>
                  <a:lnTo>
                    <a:pt x="492" y="2431"/>
                  </a:lnTo>
                  <a:lnTo>
                    <a:pt x="488" y="2440"/>
                  </a:lnTo>
                  <a:lnTo>
                    <a:pt x="481" y="2450"/>
                  </a:lnTo>
                  <a:lnTo>
                    <a:pt x="472" y="2458"/>
                  </a:lnTo>
                  <a:lnTo>
                    <a:pt x="461" y="2465"/>
                  </a:lnTo>
                  <a:lnTo>
                    <a:pt x="451" y="2467"/>
                  </a:lnTo>
                  <a:lnTo>
                    <a:pt x="438" y="2466"/>
                  </a:lnTo>
                  <a:lnTo>
                    <a:pt x="423" y="2461"/>
                  </a:lnTo>
                  <a:lnTo>
                    <a:pt x="409" y="2456"/>
                  </a:lnTo>
                  <a:lnTo>
                    <a:pt x="400" y="2451"/>
                  </a:lnTo>
                  <a:lnTo>
                    <a:pt x="393" y="2444"/>
                  </a:lnTo>
                  <a:lnTo>
                    <a:pt x="383" y="2433"/>
                  </a:lnTo>
                  <a:lnTo>
                    <a:pt x="375" y="2422"/>
                  </a:lnTo>
                  <a:lnTo>
                    <a:pt x="370" y="2411"/>
                  </a:lnTo>
                  <a:lnTo>
                    <a:pt x="368" y="2407"/>
                  </a:lnTo>
                  <a:lnTo>
                    <a:pt x="365" y="2403"/>
                  </a:lnTo>
                  <a:lnTo>
                    <a:pt x="364" y="2403"/>
                  </a:lnTo>
                  <a:lnTo>
                    <a:pt x="361" y="2404"/>
                  </a:lnTo>
                  <a:lnTo>
                    <a:pt x="356" y="2410"/>
                  </a:lnTo>
                  <a:lnTo>
                    <a:pt x="349" y="2415"/>
                  </a:lnTo>
                  <a:lnTo>
                    <a:pt x="338" y="2421"/>
                  </a:lnTo>
                  <a:lnTo>
                    <a:pt x="327" y="2425"/>
                  </a:lnTo>
                  <a:lnTo>
                    <a:pt x="314" y="2431"/>
                  </a:lnTo>
                  <a:lnTo>
                    <a:pt x="302" y="2435"/>
                  </a:lnTo>
                  <a:lnTo>
                    <a:pt x="288" y="2438"/>
                  </a:lnTo>
                  <a:lnTo>
                    <a:pt x="274" y="2440"/>
                  </a:lnTo>
                  <a:lnTo>
                    <a:pt x="261" y="2442"/>
                  </a:lnTo>
                  <a:lnTo>
                    <a:pt x="250" y="2443"/>
                  </a:lnTo>
                  <a:lnTo>
                    <a:pt x="242" y="2442"/>
                  </a:lnTo>
                  <a:lnTo>
                    <a:pt x="236" y="2437"/>
                  </a:lnTo>
                  <a:lnTo>
                    <a:pt x="233" y="2431"/>
                  </a:lnTo>
                  <a:lnTo>
                    <a:pt x="230" y="2423"/>
                  </a:lnTo>
                  <a:lnTo>
                    <a:pt x="229" y="2413"/>
                  </a:lnTo>
                  <a:lnTo>
                    <a:pt x="232" y="2400"/>
                  </a:lnTo>
                  <a:lnTo>
                    <a:pt x="235" y="2387"/>
                  </a:lnTo>
                  <a:lnTo>
                    <a:pt x="241" y="2376"/>
                  </a:lnTo>
                  <a:lnTo>
                    <a:pt x="244" y="2369"/>
                  </a:lnTo>
                  <a:lnTo>
                    <a:pt x="250" y="2359"/>
                  </a:lnTo>
                  <a:lnTo>
                    <a:pt x="256" y="2347"/>
                  </a:lnTo>
                  <a:lnTo>
                    <a:pt x="262" y="2335"/>
                  </a:lnTo>
                  <a:lnTo>
                    <a:pt x="268" y="2323"/>
                  </a:lnTo>
                  <a:lnTo>
                    <a:pt x="271" y="2314"/>
                  </a:lnTo>
                  <a:lnTo>
                    <a:pt x="274" y="2308"/>
                  </a:lnTo>
                  <a:lnTo>
                    <a:pt x="274" y="2310"/>
                  </a:lnTo>
                  <a:lnTo>
                    <a:pt x="276" y="2306"/>
                  </a:lnTo>
                  <a:lnTo>
                    <a:pt x="277" y="2302"/>
                  </a:lnTo>
                  <a:lnTo>
                    <a:pt x="279" y="2300"/>
                  </a:lnTo>
                  <a:lnTo>
                    <a:pt x="285" y="2288"/>
                  </a:lnTo>
                  <a:lnTo>
                    <a:pt x="297" y="2260"/>
                  </a:lnTo>
                  <a:lnTo>
                    <a:pt x="301" y="2246"/>
                  </a:lnTo>
                  <a:lnTo>
                    <a:pt x="302" y="2231"/>
                  </a:lnTo>
                  <a:lnTo>
                    <a:pt x="301" y="2212"/>
                  </a:lnTo>
                  <a:lnTo>
                    <a:pt x="299" y="2193"/>
                  </a:lnTo>
                  <a:lnTo>
                    <a:pt x="295" y="2178"/>
                  </a:lnTo>
                  <a:lnTo>
                    <a:pt x="293" y="2166"/>
                  </a:lnTo>
                  <a:lnTo>
                    <a:pt x="288" y="2150"/>
                  </a:lnTo>
                  <a:lnTo>
                    <a:pt x="283" y="2130"/>
                  </a:lnTo>
                  <a:lnTo>
                    <a:pt x="277" y="2109"/>
                  </a:lnTo>
                  <a:lnTo>
                    <a:pt x="270" y="2087"/>
                  </a:lnTo>
                  <a:lnTo>
                    <a:pt x="265" y="2067"/>
                  </a:lnTo>
                  <a:lnTo>
                    <a:pt x="259" y="2043"/>
                  </a:lnTo>
                  <a:lnTo>
                    <a:pt x="254" y="2015"/>
                  </a:lnTo>
                  <a:lnTo>
                    <a:pt x="244" y="1959"/>
                  </a:lnTo>
                  <a:lnTo>
                    <a:pt x="241" y="1935"/>
                  </a:lnTo>
                  <a:lnTo>
                    <a:pt x="237" y="1914"/>
                  </a:lnTo>
                  <a:lnTo>
                    <a:pt x="232" y="1888"/>
                  </a:lnTo>
                  <a:lnTo>
                    <a:pt x="225" y="1860"/>
                  </a:lnTo>
                  <a:lnTo>
                    <a:pt x="218" y="1831"/>
                  </a:lnTo>
                  <a:lnTo>
                    <a:pt x="212" y="1802"/>
                  </a:lnTo>
                  <a:lnTo>
                    <a:pt x="207" y="1775"/>
                  </a:lnTo>
                  <a:lnTo>
                    <a:pt x="204" y="1746"/>
                  </a:lnTo>
                  <a:lnTo>
                    <a:pt x="203" y="1722"/>
                  </a:lnTo>
                  <a:lnTo>
                    <a:pt x="203" y="1700"/>
                  </a:lnTo>
                  <a:lnTo>
                    <a:pt x="204" y="1680"/>
                  </a:lnTo>
                  <a:lnTo>
                    <a:pt x="204" y="1664"/>
                  </a:lnTo>
                  <a:lnTo>
                    <a:pt x="203" y="1648"/>
                  </a:lnTo>
                  <a:lnTo>
                    <a:pt x="200" y="1630"/>
                  </a:lnTo>
                  <a:lnTo>
                    <a:pt x="193" y="1588"/>
                  </a:lnTo>
                  <a:lnTo>
                    <a:pt x="191" y="1566"/>
                  </a:lnTo>
                  <a:lnTo>
                    <a:pt x="190" y="1546"/>
                  </a:lnTo>
                  <a:lnTo>
                    <a:pt x="190" y="1533"/>
                  </a:lnTo>
                  <a:lnTo>
                    <a:pt x="191" y="1523"/>
                  </a:lnTo>
                  <a:lnTo>
                    <a:pt x="178" y="1522"/>
                  </a:lnTo>
                  <a:lnTo>
                    <a:pt x="167" y="1519"/>
                  </a:lnTo>
                  <a:lnTo>
                    <a:pt x="157" y="1515"/>
                  </a:lnTo>
                  <a:lnTo>
                    <a:pt x="152" y="1508"/>
                  </a:lnTo>
                  <a:lnTo>
                    <a:pt x="148" y="1498"/>
                  </a:lnTo>
                  <a:lnTo>
                    <a:pt x="143" y="1473"/>
                  </a:lnTo>
                  <a:lnTo>
                    <a:pt x="143" y="1451"/>
                  </a:lnTo>
                  <a:lnTo>
                    <a:pt x="141" y="1436"/>
                  </a:lnTo>
                  <a:lnTo>
                    <a:pt x="140" y="1416"/>
                  </a:lnTo>
                  <a:lnTo>
                    <a:pt x="138" y="1395"/>
                  </a:lnTo>
                  <a:lnTo>
                    <a:pt x="134" y="1373"/>
                  </a:lnTo>
                  <a:lnTo>
                    <a:pt x="132" y="1352"/>
                  </a:lnTo>
                  <a:lnTo>
                    <a:pt x="130" y="1336"/>
                  </a:lnTo>
                  <a:lnTo>
                    <a:pt x="128" y="1324"/>
                  </a:lnTo>
                  <a:lnTo>
                    <a:pt x="127" y="1315"/>
                  </a:lnTo>
                  <a:lnTo>
                    <a:pt x="124" y="1300"/>
                  </a:lnTo>
                  <a:lnTo>
                    <a:pt x="120" y="1281"/>
                  </a:lnTo>
                  <a:lnTo>
                    <a:pt x="117" y="1261"/>
                  </a:lnTo>
                  <a:lnTo>
                    <a:pt x="113" y="1240"/>
                  </a:lnTo>
                  <a:lnTo>
                    <a:pt x="110" y="1220"/>
                  </a:lnTo>
                  <a:lnTo>
                    <a:pt x="108" y="1203"/>
                  </a:lnTo>
                  <a:lnTo>
                    <a:pt x="105" y="1188"/>
                  </a:lnTo>
                  <a:lnTo>
                    <a:pt x="104" y="1179"/>
                  </a:lnTo>
                  <a:lnTo>
                    <a:pt x="101" y="1154"/>
                  </a:lnTo>
                  <a:lnTo>
                    <a:pt x="96" y="1154"/>
                  </a:lnTo>
                  <a:lnTo>
                    <a:pt x="84" y="1156"/>
                  </a:lnTo>
                  <a:lnTo>
                    <a:pt x="70" y="1160"/>
                  </a:lnTo>
                  <a:lnTo>
                    <a:pt x="60" y="1163"/>
                  </a:lnTo>
                  <a:lnTo>
                    <a:pt x="51" y="1166"/>
                  </a:lnTo>
                  <a:lnTo>
                    <a:pt x="45" y="1167"/>
                  </a:lnTo>
                  <a:lnTo>
                    <a:pt x="40" y="1166"/>
                  </a:lnTo>
                  <a:lnTo>
                    <a:pt x="39" y="1160"/>
                  </a:lnTo>
                  <a:lnTo>
                    <a:pt x="39" y="1138"/>
                  </a:lnTo>
                  <a:lnTo>
                    <a:pt x="38" y="1120"/>
                  </a:lnTo>
                  <a:lnTo>
                    <a:pt x="38" y="1098"/>
                  </a:lnTo>
                  <a:lnTo>
                    <a:pt x="39" y="1074"/>
                  </a:lnTo>
                  <a:lnTo>
                    <a:pt x="39" y="1048"/>
                  </a:lnTo>
                  <a:lnTo>
                    <a:pt x="40" y="1024"/>
                  </a:lnTo>
                  <a:lnTo>
                    <a:pt x="43" y="1001"/>
                  </a:lnTo>
                  <a:lnTo>
                    <a:pt x="46" y="981"/>
                  </a:lnTo>
                  <a:lnTo>
                    <a:pt x="50" y="963"/>
                  </a:lnTo>
                  <a:lnTo>
                    <a:pt x="55" y="953"/>
                  </a:lnTo>
                  <a:lnTo>
                    <a:pt x="69" y="938"/>
                  </a:lnTo>
                  <a:lnTo>
                    <a:pt x="83" y="926"/>
                  </a:lnTo>
                  <a:lnTo>
                    <a:pt x="83" y="891"/>
                  </a:lnTo>
                  <a:lnTo>
                    <a:pt x="80" y="890"/>
                  </a:lnTo>
                  <a:lnTo>
                    <a:pt x="76" y="890"/>
                  </a:lnTo>
                  <a:lnTo>
                    <a:pt x="61" y="885"/>
                  </a:lnTo>
                  <a:lnTo>
                    <a:pt x="48" y="877"/>
                  </a:lnTo>
                  <a:lnTo>
                    <a:pt x="38" y="868"/>
                  </a:lnTo>
                  <a:lnTo>
                    <a:pt x="32" y="855"/>
                  </a:lnTo>
                  <a:lnTo>
                    <a:pt x="29" y="842"/>
                  </a:lnTo>
                  <a:lnTo>
                    <a:pt x="24" y="824"/>
                  </a:lnTo>
                  <a:lnTo>
                    <a:pt x="19" y="804"/>
                  </a:lnTo>
                  <a:lnTo>
                    <a:pt x="16" y="783"/>
                  </a:lnTo>
                  <a:lnTo>
                    <a:pt x="15" y="763"/>
                  </a:lnTo>
                  <a:lnTo>
                    <a:pt x="14" y="733"/>
                  </a:lnTo>
                  <a:lnTo>
                    <a:pt x="7" y="677"/>
                  </a:lnTo>
                  <a:lnTo>
                    <a:pt x="6" y="663"/>
                  </a:lnTo>
                  <a:lnTo>
                    <a:pt x="3" y="645"/>
                  </a:lnTo>
                  <a:lnTo>
                    <a:pt x="2" y="625"/>
                  </a:lnTo>
                  <a:lnTo>
                    <a:pt x="0" y="605"/>
                  </a:lnTo>
                  <a:lnTo>
                    <a:pt x="0" y="574"/>
                  </a:lnTo>
                  <a:lnTo>
                    <a:pt x="1" y="556"/>
                  </a:lnTo>
                  <a:lnTo>
                    <a:pt x="3" y="534"/>
                  </a:lnTo>
                  <a:lnTo>
                    <a:pt x="6" y="510"/>
                  </a:lnTo>
                  <a:lnTo>
                    <a:pt x="10" y="459"/>
                  </a:lnTo>
                  <a:lnTo>
                    <a:pt x="11" y="434"/>
                  </a:lnTo>
                  <a:lnTo>
                    <a:pt x="13" y="414"/>
                  </a:lnTo>
                  <a:lnTo>
                    <a:pt x="15" y="392"/>
                  </a:lnTo>
                  <a:lnTo>
                    <a:pt x="17" y="369"/>
                  </a:lnTo>
                  <a:lnTo>
                    <a:pt x="19" y="345"/>
                  </a:lnTo>
                  <a:lnTo>
                    <a:pt x="23" y="320"/>
                  </a:lnTo>
                  <a:lnTo>
                    <a:pt x="25" y="298"/>
                  </a:lnTo>
                  <a:lnTo>
                    <a:pt x="26" y="280"/>
                  </a:lnTo>
                  <a:lnTo>
                    <a:pt x="29" y="264"/>
                  </a:lnTo>
                  <a:lnTo>
                    <a:pt x="29" y="254"/>
                  </a:lnTo>
                  <a:lnTo>
                    <a:pt x="30" y="243"/>
                  </a:lnTo>
                  <a:lnTo>
                    <a:pt x="31" y="227"/>
                  </a:lnTo>
                  <a:lnTo>
                    <a:pt x="33" y="209"/>
                  </a:lnTo>
                  <a:lnTo>
                    <a:pt x="36" y="189"/>
                  </a:lnTo>
                  <a:lnTo>
                    <a:pt x="39" y="169"/>
                  </a:lnTo>
                  <a:lnTo>
                    <a:pt x="41" y="152"/>
                  </a:lnTo>
                  <a:lnTo>
                    <a:pt x="44" y="136"/>
                  </a:lnTo>
                  <a:lnTo>
                    <a:pt x="45" y="126"/>
                  </a:lnTo>
                  <a:lnTo>
                    <a:pt x="46" y="114"/>
                  </a:lnTo>
                  <a:lnTo>
                    <a:pt x="48" y="102"/>
                  </a:lnTo>
                  <a:lnTo>
                    <a:pt x="52" y="89"/>
                  </a:lnTo>
                  <a:lnTo>
                    <a:pt x="58" y="75"/>
                  </a:lnTo>
                  <a:lnTo>
                    <a:pt x="66" y="64"/>
                  </a:lnTo>
                  <a:lnTo>
                    <a:pt x="77" y="55"/>
                  </a:lnTo>
                  <a:lnTo>
                    <a:pt x="83" y="52"/>
                  </a:lnTo>
                  <a:lnTo>
                    <a:pt x="89" y="49"/>
                  </a:lnTo>
                  <a:lnTo>
                    <a:pt x="97" y="47"/>
                  </a:lnTo>
                  <a:lnTo>
                    <a:pt x="109" y="46"/>
                  </a:lnTo>
                  <a:lnTo>
                    <a:pt x="124" y="43"/>
                  </a:lnTo>
                  <a:lnTo>
                    <a:pt x="142" y="40"/>
                  </a:lnTo>
                  <a:lnTo>
                    <a:pt x="163" y="33"/>
                  </a:lnTo>
                  <a:lnTo>
                    <a:pt x="185" y="26"/>
                  </a:lnTo>
                  <a:lnTo>
                    <a:pt x="205" y="19"/>
                  </a:lnTo>
                  <a:lnTo>
                    <a:pt x="223" y="16"/>
                  </a:lnTo>
                  <a:lnTo>
                    <a:pt x="236" y="13"/>
                  </a:lnTo>
                  <a:lnTo>
                    <a:pt x="262" y="6"/>
                  </a:lnTo>
                  <a:lnTo>
                    <a:pt x="273" y="3"/>
                  </a:lnTo>
                  <a:lnTo>
                    <a:pt x="284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2E643A03-BBA5-40FC-88C2-EA7EBA1E9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258763"/>
              <a:ext cx="657225" cy="939800"/>
            </a:xfrm>
            <a:custGeom>
              <a:avLst/>
              <a:gdLst/>
              <a:ahLst/>
              <a:cxnLst>
                <a:cxn ang="0">
                  <a:pos x="244" y="1"/>
                </a:cxn>
                <a:cxn ang="0">
                  <a:pos x="280" y="11"/>
                </a:cxn>
                <a:cxn ang="0">
                  <a:pos x="311" y="32"/>
                </a:cxn>
                <a:cxn ang="0">
                  <a:pos x="333" y="63"/>
                </a:cxn>
                <a:cxn ang="0">
                  <a:pos x="353" y="99"/>
                </a:cxn>
                <a:cxn ang="0">
                  <a:pos x="369" y="128"/>
                </a:cxn>
                <a:cxn ang="0">
                  <a:pos x="380" y="158"/>
                </a:cxn>
                <a:cxn ang="0">
                  <a:pos x="390" y="188"/>
                </a:cxn>
                <a:cxn ang="0">
                  <a:pos x="392" y="214"/>
                </a:cxn>
                <a:cxn ang="0">
                  <a:pos x="400" y="227"/>
                </a:cxn>
                <a:cxn ang="0">
                  <a:pos x="412" y="241"/>
                </a:cxn>
                <a:cxn ang="0">
                  <a:pos x="413" y="253"/>
                </a:cxn>
                <a:cxn ang="0">
                  <a:pos x="406" y="267"/>
                </a:cxn>
                <a:cxn ang="0">
                  <a:pos x="391" y="284"/>
                </a:cxn>
                <a:cxn ang="0">
                  <a:pos x="387" y="302"/>
                </a:cxn>
                <a:cxn ang="0">
                  <a:pos x="392" y="322"/>
                </a:cxn>
                <a:cxn ang="0">
                  <a:pos x="397" y="336"/>
                </a:cxn>
                <a:cxn ang="0">
                  <a:pos x="390" y="353"/>
                </a:cxn>
                <a:cxn ang="0">
                  <a:pos x="375" y="372"/>
                </a:cxn>
                <a:cxn ang="0">
                  <a:pos x="353" y="382"/>
                </a:cxn>
                <a:cxn ang="0">
                  <a:pos x="318" y="384"/>
                </a:cxn>
                <a:cxn ang="0">
                  <a:pos x="319" y="423"/>
                </a:cxn>
                <a:cxn ang="0">
                  <a:pos x="316" y="444"/>
                </a:cxn>
                <a:cxn ang="0">
                  <a:pos x="305" y="472"/>
                </a:cxn>
                <a:cxn ang="0">
                  <a:pos x="291" y="503"/>
                </a:cxn>
                <a:cxn ang="0">
                  <a:pos x="278" y="531"/>
                </a:cxn>
                <a:cxn ang="0">
                  <a:pos x="183" y="592"/>
                </a:cxn>
                <a:cxn ang="0">
                  <a:pos x="100" y="553"/>
                </a:cxn>
                <a:cxn ang="0">
                  <a:pos x="103" y="529"/>
                </a:cxn>
                <a:cxn ang="0">
                  <a:pos x="108" y="492"/>
                </a:cxn>
                <a:cxn ang="0">
                  <a:pos x="114" y="451"/>
                </a:cxn>
                <a:cxn ang="0">
                  <a:pos x="118" y="416"/>
                </a:cxn>
                <a:cxn ang="0">
                  <a:pos x="122" y="395"/>
                </a:cxn>
                <a:cxn ang="0">
                  <a:pos x="120" y="385"/>
                </a:cxn>
                <a:cxn ang="0">
                  <a:pos x="112" y="381"/>
                </a:cxn>
                <a:cxn ang="0">
                  <a:pos x="88" y="379"/>
                </a:cxn>
                <a:cxn ang="0">
                  <a:pos x="72" y="377"/>
                </a:cxn>
                <a:cxn ang="0">
                  <a:pos x="61" y="360"/>
                </a:cxn>
                <a:cxn ang="0">
                  <a:pos x="57" y="334"/>
                </a:cxn>
                <a:cxn ang="0">
                  <a:pos x="55" y="313"/>
                </a:cxn>
                <a:cxn ang="0">
                  <a:pos x="34" y="274"/>
                </a:cxn>
                <a:cxn ang="0">
                  <a:pos x="28" y="245"/>
                </a:cxn>
                <a:cxn ang="0">
                  <a:pos x="33" y="223"/>
                </a:cxn>
                <a:cxn ang="0">
                  <a:pos x="30" y="208"/>
                </a:cxn>
                <a:cxn ang="0">
                  <a:pos x="23" y="198"/>
                </a:cxn>
                <a:cxn ang="0">
                  <a:pos x="12" y="175"/>
                </a:cxn>
                <a:cxn ang="0">
                  <a:pos x="4" y="153"/>
                </a:cxn>
                <a:cxn ang="0">
                  <a:pos x="0" y="132"/>
                </a:cxn>
                <a:cxn ang="0">
                  <a:pos x="3" y="101"/>
                </a:cxn>
                <a:cxn ang="0">
                  <a:pos x="9" y="78"/>
                </a:cxn>
                <a:cxn ang="0">
                  <a:pos x="29" y="43"/>
                </a:cxn>
                <a:cxn ang="0">
                  <a:pos x="50" y="27"/>
                </a:cxn>
                <a:cxn ang="0">
                  <a:pos x="77" y="14"/>
                </a:cxn>
                <a:cxn ang="0">
                  <a:pos x="101" y="10"/>
                </a:cxn>
                <a:cxn ang="0">
                  <a:pos x="125" y="7"/>
                </a:cxn>
                <a:cxn ang="0">
                  <a:pos x="139" y="10"/>
                </a:cxn>
                <a:cxn ang="0">
                  <a:pos x="144" y="14"/>
                </a:cxn>
                <a:cxn ang="0">
                  <a:pos x="157" y="15"/>
                </a:cxn>
                <a:cxn ang="0">
                  <a:pos x="181" y="10"/>
                </a:cxn>
                <a:cxn ang="0">
                  <a:pos x="210" y="1"/>
                </a:cxn>
              </a:cxnLst>
              <a:rect l="0" t="0" r="r" b="b"/>
              <a:pathLst>
                <a:path w="414" h="592">
                  <a:moveTo>
                    <a:pt x="225" y="0"/>
                  </a:moveTo>
                  <a:lnTo>
                    <a:pt x="244" y="1"/>
                  </a:lnTo>
                  <a:lnTo>
                    <a:pt x="262" y="6"/>
                  </a:lnTo>
                  <a:lnTo>
                    <a:pt x="280" y="11"/>
                  </a:lnTo>
                  <a:lnTo>
                    <a:pt x="297" y="21"/>
                  </a:lnTo>
                  <a:lnTo>
                    <a:pt x="311" y="32"/>
                  </a:lnTo>
                  <a:lnTo>
                    <a:pt x="325" y="49"/>
                  </a:lnTo>
                  <a:lnTo>
                    <a:pt x="333" y="63"/>
                  </a:lnTo>
                  <a:lnTo>
                    <a:pt x="343" y="80"/>
                  </a:lnTo>
                  <a:lnTo>
                    <a:pt x="353" y="99"/>
                  </a:lnTo>
                  <a:lnTo>
                    <a:pt x="362" y="115"/>
                  </a:lnTo>
                  <a:lnTo>
                    <a:pt x="369" y="128"/>
                  </a:lnTo>
                  <a:lnTo>
                    <a:pt x="376" y="142"/>
                  </a:lnTo>
                  <a:lnTo>
                    <a:pt x="380" y="158"/>
                  </a:lnTo>
                  <a:lnTo>
                    <a:pt x="386" y="174"/>
                  </a:lnTo>
                  <a:lnTo>
                    <a:pt x="390" y="188"/>
                  </a:lnTo>
                  <a:lnTo>
                    <a:pt x="392" y="199"/>
                  </a:lnTo>
                  <a:lnTo>
                    <a:pt x="392" y="214"/>
                  </a:lnTo>
                  <a:lnTo>
                    <a:pt x="394" y="220"/>
                  </a:lnTo>
                  <a:lnTo>
                    <a:pt x="400" y="227"/>
                  </a:lnTo>
                  <a:lnTo>
                    <a:pt x="407" y="234"/>
                  </a:lnTo>
                  <a:lnTo>
                    <a:pt x="412" y="241"/>
                  </a:lnTo>
                  <a:lnTo>
                    <a:pt x="414" y="248"/>
                  </a:lnTo>
                  <a:lnTo>
                    <a:pt x="413" y="253"/>
                  </a:lnTo>
                  <a:lnTo>
                    <a:pt x="411" y="260"/>
                  </a:lnTo>
                  <a:lnTo>
                    <a:pt x="406" y="267"/>
                  </a:lnTo>
                  <a:lnTo>
                    <a:pt x="398" y="275"/>
                  </a:lnTo>
                  <a:lnTo>
                    <a:pt x="391" y="284"/>
                  </a:lnTo>
                  <a:lnTo>
                    <a:pt x="387" y="293"/>
                  </a:lnTo>
                  <a:lnTo>
                    <a:pt x="387" y="302"/>
                  </a:lnTo>
                  <a:lnTo>
                    <a:pt x="390" y="314"/>
                  </a:lnTo>
                  <a:lnTo>
                    <a:pt x="392" y="322"/>
                  </a:lnTo>
                  <a:lnTo>
                    <a:pt x="396" y="329"/>
                  </a:lnTo>
                  <a:lnTo>
                    <a:pt x="397" y="336"/>
                  </a:lnTo>
                  <a:lnTo>
                    <a:pt x="396" y="344"/>
                  </a:lnTo>
                  <a:lnTo>
                    <a:pt x="390" y="353"/>
                  </a:lnTo>
                  <a:lnTo>
                    <a:pt x="382" y="363"/>
                  </a:lnTo>
                  <a:lnTo>
                    <a:pt x="375" y="372"/>
                  </a:lnTo>
                  <a:lnTo>
                    <a:pt x="364" y="378"/>
                  </a:lnTo>
                  <a:lnTo>
                    <a:pt x="353" y="382"/>
                  </a:lnTo>
                  <a:lnTo>
                    <a:pt x="338" y="384"/>
                  </a:lnTo>
                  <a:lnTo>
                    <a:pt x="318" y="384"/>
                  </a:lnTo>
                  <a:lnTo>
                    <a:pt x="318" y="413"/>
                  </a:lnTo>
                  <a:lnTo>
                    <a:pt x="319" y="423"/>
                  </a:lnTo>
                  <a:lnTo>
                    <a:pt x="319" y="435"/>
                  </a:lnTo>
                  <a:lnTo>
                    <a:pt x="316" y="444"/>
                  </a:lnTo>
                  <a:lnTo>
                    <a:pt x="311" y="457"/>
                  </a:lnTo>
                  <a:lnTo>
                    <a:pt x="305" y="472"/>
                  </a:lnTo>
                  <a:lnTo>
                    <a:pt x="298" y="487"/>
                  </a:lnTo>
                  <a:lnTo>
                    <a:pt x="291" y="503"/>
                  </a:lnTo>
                  <a:lnTo>
                    <a:pt x="284" y="519"/>
                  </a:lnTo>
                  <a:lnTo>
                    <a:pt x="278" y="531"/>
                  </a:lnTo>
                  <a:lnTo>
                    <a:pt x="274" y="541"/>
                  </a:lnTo>
                  <a:lnTo>
                    <a:pt x="183" y="592"/>
                  </a:lnTo>
                  <a:lnTo>
                    <a:pt x="100" y="557"/>
                  </a:lnTo>
                  <a:lnTo>
                    <a:pt x="100" y="553"/>
                  </a:lnTo>
                  <a:lnTo>
                    <a:pt x="101" y="544"/>
                  </a:lnTo>
                  <a:lnTo>
                    <a:pt x="103" y="529"/>
                  </a:lnTo>
                  <a:lnTo>
                    <a:pt x="106" y="512"/>
                  </a:lnTo>
                  <a:lnTo>
                    <a:pt x="108" y="492"/>
                  </a:lnTo>
                  <a:lnTo>
                    <a:pt x="112" y="471"/>
                  </a:lnTo>
                  <a:lnTo>
                    <a:pt x="114" y="451"/>
                  </a:lnTo>
                  <a:lnTo>
                    <a:pt x="116" y="432"/>
                  </a:lnTo>
                  <a:lnTo>
                    <a:pt x="118" y="416"/>
                  </a:lnTo>
                  <a:lnTo>
                    <a:pt x="121" y="406"/>
                  </a:lnTo>
                  <a:lnTo>
                    <a:pt x="122" y="395"/>
                  </a:lnTo>
                  <a:lnTo>
                    <a:pt x="122" y="389"/>
                  </a:lnTo>
                  <a:lnTo>
                    <a:pt x="120" y="385"/>
                  </a:lnTo>
                  <a:lnTo>
                    <a:pt x="116" y="382"/>
                  </a:lnTo>
                  <a:lnTo>
                    <a:pt x="112" y="381"/>
                  </a:lnTo>
                  <a:lnTo>
                    <a:pt x="105" y="381"/>
                  </a:lnTo>
                  <a:lnTo>
                    <a:pt x="88" y="379"/>
                  </a:lnTo>
                  <a:lnTo>
                    <a:pt x="79" y="379"/>
                  </a:lnTo>
                  <a:lnTo>
                    <a:pt x="72" y="377"/>
                  </a:lnTo>
                  <a:lnTo>
                    <a:pt x="66" y="372"/>
                  </a:lnTo>
                  <a:lnTo>
                    <a:pt x="61" y="360"/>
                  </a:lnTo>
                  <a:lnTo>
                    <a:pt x="58" y="348"/>
                  </a:lnTo>
                  <a:lnTo>
                    <a:pt x="57" y="334"/>
                  </a:lnTo>
                  <a:lnTo>
                    <a:pt x="57" y="321"/>
                  </a:lnTo>
                  <a:lnTo>
                    <a:pt x="55" y="313"/>
                  </a:lnTo>
                  <a:lnTo>
                    <a:pt x="50" y="302"/>
                  </a:lnTo>
                  <a:lnTo>
                    <a:pt x="34" y="274"/>
                  </a:lnTo>
                  <a:lnTo>
                    <a:pt x="28" y="259"/>
                  </a:lnTo>
                  <a:lnTo>
                    <a:pt x="28" y="245"/>
                  </a:lnTo>
                  <a:lnTo>
                    <a:pt x="30" y="232"/>
                  </a:lnTo>
                  <a:lnTo>
                    <a:pt x="33" y="223"/>
                  </a:lnTo>
                  <a:lnTo>
                    <a:pt x="33" y="208"/>
                  </a:lnTo>
                  <a:lnTo>
                    <a:pt x="30" y="208"/>
                  </a:lnTo>
                  <a:lnTo>
                    <a:pt x="27" y="205"/>
                  </a:lnTo>
                  <a:lnTo>
                    <a:pt x="23" y="198"/>
                  </a:lnTo>
                  <a:lnTo>
                    <a:pt x="18" y="187"/>
                  </a:lnTo>
                  <a:lnTo>
                    <a:pt x="12" y="175"/>
                  </a:lnTo>
                  <a:lnTo>
                    <a:pt x="7" y="164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2"/>
                  </a:lnTo>
                  <a:lnTo>
                    <a:pt x="0" y="117"/>
                  </a:lnTo>
                  <a:lnTo>
                    <a:pt x="3" y="101"/>
                  </a:lnTo>
                  <a:lnTo>
                    <a:pt x="6" y="87"/>
                  </a:lnTo>
                  <a:lnTo>
                    <a:pt x="9" y="78"/>
                  </a:lnTo>
                  <a:lnTo>
                    <a:pt x="15" y="68"/>
                  </a:lnTo>
                  <a:lnTo>
                    <a:pt x="29" y="43"/>
                  </a:lnTo>
                  <a:lnTo>
                    <a:pt x="38" y="34"/>
                  </a:lnTo>
                  <a:lnTo>
                    <a:pt x="50" y="27"/>
                  </a:lnTo>
                  <a:lnTo>
                    <a:pt x="63" y="18"/>
                  </a:lnTo>
                  <a:lnTo>
                    <a:pt x="77" y="14"/>
                  </a:lnTo>
                  <a:lnTo>
                    <a:pt x="89" y="11"/>
                  </a:lnTo>
                  <a:lnTo>
                    <a:pt x="101" y="10"/>
                  </a:lnTo>
                  <a:lnTo>
                    <a:pt x="113" y="8"/>
                  </a:lnTo>
                  <a:lnTo>
                    <a:pt x="125" y="7"/>
                  </a:lnTo>
                  <a:lnTo>
                    <a:pt x="136" y="9"/>
                  </a:lnTo>
                  <a:lnTo>
                    <a:pt x="139" y="10"/>
                  </a:lnTo>
                  <a:lnTo>
                    <a:pt x="142" y="13"/>
                  </a:lnTo>
                  <a:lnTo>
                    <a:pt x="144" y="14"/>
                  </a:lnTo>
                  <a:lnTo>
                    <a:pt x="147" y="15"/>
                  </a:lnTo>
                  <a:lnTo>
                    <a:pt x="157" y="15"/>
                  </a:lnTo>
                  <a:lnTo>
                    <a:pt x="167" y="14"/>
                  </a:lnTo>
                  <a:lnTo>
                    <a:pt x="181" y="10"/>
                  </a:lnTo>
                  <a:lnTo>
                    <a:pt x="196" y="6"/>
                  </a:lnTo>
                  <a:lnTo>
                    <a:pt x="210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57" name="Group 22">
            <a:extLst>
              <a:ext uri="{FF2B5EF4-FFF2-40B4-BE49-F238E27FC236}">
                <a16:creationId xmlns:a16="http://schemas.microsoft.com/office/drawing/2014/main" id="{F3389264-D368-4F04-9526-78DDE36933FC}"/>
              </a:ext>
            </a:extLst>
          </p:cNvPr>
          <p:cNvGrpSpPr/>
          <p:nvPr/>
        </p:nvGrpSpPr>
        <p:grpSpPr>
          <a:xfrm>
            <a:off x="3834516" y="2912811"/>
            <a:ext cx="1239894" cy="2878013"/>
            <a:chOff x="4413250" y="1588"/>
            <a:chExt cx="2041525" cy="5141912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24968166-A9FF-495C-877B-FF30F8AB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9538" y="1588"/>
              <a:ext cx="522288" cy="83343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198" y="5"/>
                </a:cxn>
                <a:cxn ang="0">
                  <a:pos x="236" y="15"/>
                </a:cxn>
                <a:cxn ang="0">
                  <a:pos x="260" y="32"/>
                </a:cxn>
                <a:cxn ang="0">
                  <a:pos x="272" y="49"/>
                </a:cxn>
                <a:cxn ang="0">
                  <a:pos x="279" y="62"/>
                </a:cxn>
                <a:cxn ang="0">
                  <a:pos x="289" y="87"/>
                </a:cxn>
                <a:cxn ang="0">
                  <a:pos x="301" y="130"/>
                </a:cxn>
                <a:cxn ang="0">
                  <a:pos x="305" y="155"/>
                </a:cxn>
                <a:cxn ang="0">
                  <a:pos x="306" y="183"/>
                </a:cxn>
                <a:cxn ang="0">
                  <a:pos x="307" y="201"/>
                </a:cxn>
                <a:cxn ang="0">
                  <a:pos x="312" y="198"/>
                </a:cxn>
                <a:cxn ang="0">
                  <a:pos x="319" y="194"/>
                </a:cxn>
                <a:cxn ang="0">
                  <a:pos x="325" y="198"/>
                </a:cxn>
                <a:cxn ang="0">
                  <a:pos x="329" y="218"/>
                </a:cxn>
                <a:cxn ang="0">
                  <a:pos x="328" y="240"/>
                </a:cxn>
                <a:cxn ang="0">
                  <a:pos x="322" y="269"/>
                </a:cxn>
                <a:cxn ang="0">
                  <a:pos x="316" y="290"/>
                </a:cxn>
                <a:cxn ang="0">
                  <a:pos x="313" y="296"/>
                </a:cxn>
                <a:cxn ang="0">
                  <a:pos x="309" y="296"/>
                </a:cxn>
                <a:cxn ang="0">
                  <a:pos x="304" y="292"/>
                </a:cxn>
                <a:cxn ang="0">
                  <a:pos x="299" y="291"/>
                </a:cxn>
                <a:cxn ang="0">
                  <a:pos x="298" y="298"/>
                </a:cxn>
                <a:cxn ang="0">
                  <a:pos x="293" y="315"/>
                </a:cxn>
                <a:cxn ang="0">
                  <a:pos x="279" y="351"/>
                </a:cxn>
                <a:cxn ang="0">
                  <a:pos x="274" y="368"/>
                </a:cxn>
                <a:cxn ang="0">
                  <a:pos x="272" y="398"/>
                </a:cxn>
                <a:cxn ang="0">
                  <a:pos x="274" y="428"/>
                </a:cxn>
                <a:cxn ang="0">
                  <a:pos x="181" y="525"/>
                </a:cxn>
                <a:cxn ang="0">
                  <a:pos x="126" y="483"/>
                </a:cxn>
                <a:cxn ang="0">
                  <a:pos x="112" y="470"/>
                </a:cxn>
                <a:cxn ang="0">
                  <a:pos x="93" y="450"/>
                </a:cxn>
                <a:cxn ang="0">
                  <a:pos x="76" y="432"/>
                </a:cxn>
                <a:cxn ang="0">
                  <a:pos x="71" y="418"/>
                </a:cxn>
                <a:cxn ang="0">
                  <a:pos x="64" y="389"/>
                </a:cxn>
                <a:cxn ang="0">
                  <a:pos x="56" y="350"/>
                </a:cxn>
                <a:cxn ang="0">
                  <a:pos x="49" y="321"/>
                </a:cxn>
                <a:cxn ang="0">
                  <a:pos x="46" y="308"/>
                </a:cxn>
                <a:cxn ang="0">
                  <a:pos x="39" y="299"/>
                </a:cxn>
                <a:cxn ang="0">
                  <a:pos x="35" y="306"/>
                </a:cxn>
                <a:cxn ang="0">
                  <a:pos x="25" y="305"/>
                </a:cxn>
                <a:cxn ang="0">
                  <a:pos x="18" y="292"/>
                </a:cxn>
                <a:cxn ang="0">
                  <a:pos x="10" y="271"/>
                </a:cxn>
                <a:cxn ang="0">
                  <a:pos x="3" y="254"/>
                </a:cxn>
                <a:cxn ang="0">
                  <a:pos x="0" y="230"/>
                </a:cxn>
                <a:cxn ang="0">
                  <a:pos x="2" y="207"/>
                </a:cxn>
                <a:cxn ang="0">
                  <a:pos x="8" y="204"/>
                </a:cxn>
                <a:cxn ang="0">
                  <a:pos x="17" y="213"/>
                </a:cxn>
                <a:cxn ang="0">
                  <a:pos x="24" y="222"/>
                </a:cxn>
                <a:cxn ang="0">
                  <a:pos x="24" y="220"/>
                </a:cxn>
                <a:cxn ang="0">
                  <a:pos x="23" y="207"/>
                </a:cxn>
                <a:cxn ang="0">
                  <a:pos x="22" y="178"/>
                </a:cxn>
                <a:cxn ang="0">
                  <a:pos x="23" y="144"/>
                </a:cxn>
                <a:cxn ang="0">
                  <a:pos x="27" y="96"/>
                </a:cxn>
                <a:cxn ang="0">
                  <a:pos x="31" y="80"/>
                </a:cxn>
                <a:cxn ang="0">
                  <a:pos x="43" y="60"/>
                </a:cxn>
                <a:cxn ang="0">
                  <a:pos x="57" y="37"/>
                </a:cxn>
                <a:cxn ang="0">
                  <a:pos x="67" y="23"/>
                </a:cxn>
                <a:cxn ang="0">
                  <a:pos x="87" y="13"/>
                </a:cxn>
                <a:cxn ang="0">
                  <a:pos x="116" y="5"/>
                </a:cxn>
                <a:cxn ang="0">
                  <a:pos x="141" y="0"/>
                </a:cxn>
              </a:cxnLst>
              <a:rect l="0" t="0" r="r" b="b"/>
              <a:pathLst>
                <a:path w="329" h="525">
                  <a:moveTo>
                    <a:pt x="141" y="0"/>
                  </a:moveTo>
                  <a:lnTo>
                    <a:pt x="159" y="0"/>
                  </a:lnTo>
                  <a:lnTo>
                    <a:pt x="177" y="1"/>
                  </a:lnTo>
                  <a:lnTo>
                    <a:pt x="198" y="5"/>
                  </a:lnTo>
                  <a:lnTo>
                    <a:pt x="220" y="9"/>
                  </a:lnTo>
                  <a:lnTo>
                    <a:pt x="236" y="15"/>
                  </a:lnTo>
                  <a:lnTo>
                    <a:pt x="249" y="22"/>
                  </a:lnTo>
                  <a:lnTo>
                    <a:pt x="260" y="32"/>
                  </a:lnTo>
                  <a:lnTo>
                    <a:pt x="267" y="41"/>
                  </a:lnTo>
                  <a:lnTo>
                    <a:pt x="272" y="49"/>
                  </a:lnTo>
                  <a:lnTo>
                    <a:pt x="276" y="55"/>
                  </a:lnTo>
                  <a:lnTo>
                    <a:pt x="279" y="62"/>
                  </a:lnTo>
                  <a:lnTo>
                    <a:pt x="284" y="73"/>
                  </a:lnTo>
                  <a:lnTo>
                    <a:pt x="289" y="87"/>
                  </a:lnTo>
                  <a:lnTo>
                    <a:pt x="298" y="118"/>
                  </a:lnTo>
                  <a:lnTo>
                    <a:pt x="301" y="130"/>
                  </a:lnTo>
                  <a:lnTo>
                    <a:pt x="304" y="142"/>
                  </a:lnTo>
                  <a:lnTo>
                    <a:pt x="305" y="155"/>
                  </a:lnTo>
                  <a:lnTo>
                    <a:pt x="305" y="169"/>
                  </a:lnTo>
                  <a:lnTo>
                    <a:pt x="306" y="183"/>
                  </a:lnTo>
                  <a:lnTo>
                    <a:pt x="306" y="200"/>
                  </a:lnTo>
                  <a:lnTo>
                    <a:pt x="307" y="201"/>
                  </a:lnTo>
                  <a:lnTo>
                    <a:pt x="309" y="200"/>
                  </a:lnTo>
                  <a:lnTo>
                    <a:pt x="312" y="198"/>
                  </a:lnTo>
                  <a:lnTo>
                    <a:pt x="315" y="196"/>
                  </a:lnTo>
                  <a:lnTo>
                    <a:pt x="319" y="194"/>
                  </a:lnTo>
                  <a:lnTo>
                    <a:pt x="321" y="193"/>
                  </a:lnTo>
                  <a:lnTo>
                    <a:pt x="325" y="198"/>
                  </a:lnTo>
                  <a:lnTo>
                    <a:pt x="328" y="206"/>
                  </a:lnTo>
                  <a:lnTo>
                    <a:pt x="329" y="218"/>
                  </a:lnTo>
                  <a:lnTo>
                    <a:pt x="329" y="227"/>
                  </a:lnTo>
                  <a:lnTo>
                    <a:pt x="328" y="240"/>
                  </a:lnTo>
                  <a:lnTo>
                    <a:pt x="326" y="255"/>
                  </a:lnTo>
                  <a:lnTo>
                    <a:pt x="322" y="269"/>
                  </a:lnTo>
                  <a:lnTo>
                    <a:pt x="319" y="282"/>
                  </a:lnTo>
                  <a:lnTo>
                    <a:pt x="316" y="290"/>
                  </a:lnTo>
                  <a:lnTo>
                    <a:pt x="314" y="293"/>
                  </a:lnTo>
                  <a:lnTo>
                    <a:pt x="313" y="296"/>
                  </a:lnTo>
                  <a:lnTo>
                    <a:pt x="311" y="297"/>
                  </a:lnTo>
                  <a:lnTo>
                    <a:pt x="309" y="296"/>
                  </a:lnTo>
                  <a:lnTo>
                    <a:pt x="305" y="293"/>
                  </a:lnTo>
                  <a:lnTo>
                    <a:pt x="304" y="292"/>
                  </a:lnTo>
                  <a:lnTo>
                    <a:pt x="301" y="291"/>
                  </a:lnTo>
                  <a:lnTo>
                    <a:pt x="299" y="291"/>
                  </a:lnTo>
                  <a:lnTo>
                    <a:pt x="299" y="294"/>
                  </a:lnTo>
                  <a:lnTo>
                    <a:pt x="298" y="298"/>
                  </a:lnTo>
                  <a:lnTo>
                    <a:pt x="298" y="301"/>
                  </a:lnTo>
                  <a:lnTo>
                    <a:pt x="293" y="315"/>
                  </a:lnTo>
                  <a:lnTo>
                    <a:pt x="284" y="339"/>
                  </a:lnTo>
                  <a:lnTo>
                    <a:pt x="279" y="351"/>
                  </a:lnTo>
                  <a:lnTo>
                    <a:pt x="276" y="361"/>
                  </a:lnTo>
                  <a:lnTo>
                    <a:pt x="274" y="368"/>
                  </a:lnTo>
                  <a:lnTo>
                    <a:pt x="272" y="375"/>
                  </a:lnTo>
                  <a:lnTo>
                    <a:pt x="272" y="398"/>
                  </a:lnTo>
                  <a:lnTo>
                    <a:pt x="274" y="411"/>
                  </a:lnTo>
                  <a:lnTo>
                    <a:pt x="274" y="428"/>
                  </a:lnTo>
                  <a:lnTo>
                    <a:pt x="255" y="489"/>
                  </a:lnTo>
                  <a:lnTo>
                    <a:pt x="181" y="525"/>
                  </a:lnTo>
                  <a:lnTo>
                    <a:pt x="129" y="485"/>
                  </a:lnTo>
                  <a:lnTo>
                    <a:pt x="126" y="483"/>
                  </a:lnTo>
                  <a:lnTo>
                    <a:pt x="121" y="478"/>
                  </a:lnTo>
                  <a:lnTo>
                    <a:pt x="112" y="470"/>
                  </a:lnTo>
                  <a:lnTo>
                    <a:pt x="102" y="461"/>
                  </a:lnTo>
                  <a:lnTo>
                    <a:pt x="93" y="450"/>
                  </a:lnTo>
                  <a:lnTo>
                    <a:pt x="83" y="441"/>
                  </a:lnTo>
                  <a:lnTo>
                    <a:pt x="76" y="432"/>
                  </a:lnTo>
                  <a:lnTo>
                    <a:pt x="73" y="426"/>
                  </a:lnTo>
                  <a:lnTo>
                    <a:pt x="71" y="418"/>
                  </a:lnTo>
                  <a:lnTo>
                    <a:pt x="67" y="405"/>
                  </a:lnTo>
                  <a:lnTo>
                    <a:pt x="64" y="389"/>
                  </a:lnTo>
                  <a:lnTo>
                    <a:pt x="59" y="369"/>
                  </a:lnTo>
                  <a:lnTo>
                    <a:pt x="56" y="350"/>
                  </a:lnTo>
                  <a:lnTo>
                    <a:pt x="52" y="334"/>
                  </a:lnTo>
                  <a:lnTo>
                    <a:pt x="49" y="321"/>
                  </a:lnTo>
                  <a:lnTo>
                    <a:pt x="47" y="313"/>
                  </a:lnTo>
                  <a:lnTo>
                    <a:pt x="46" y="308"/>
                  </a:lnTo>
                  <a:lnTo>
                    <a:pt x="45" y="305"/>
                  </a:lnTo>
                  <a:lnTo>
                    <a:pt x="39" y="299"/>
                  </a:lnTo>
                  <a:lnTo>
                    <a:pt x="37" y="301"/>
                  </a:lnTo>
                  <a:lnTo>
                    <a:pt x="35" y="306"/>
                  </a:lnTo>
                  <a:lnTo>
                    <a:pt x="29" y="306"/>
                  </a:lnTo>
                  <a:lnTo>
                    <a:pt x="25" y="305"/>
                  </a:lnTo>
                  <a:lnTo>
                    <a:pt x="22" y="300"/>
                  </a:lnTo>
                  <a:lnTo>
                    <a:pt x="18" y="292"/>
                  </a:lnTo>
                  <a:lnTo>
                    <a:pt x="15" y="283"/>
                  </a:lnTo>
                  <a:lnTo>
                    <a:pt x="10" y="271"/>
                  </a:lnTo>
                  <a:lnTo>
                    <a:pt x="7" y="262"/>
                  </a:lnTo>
                  <a:lnTo>
                    <a:pt x="3" y="254"/>
                  </a:lnTo>
                  <a:lnTo>
                    <a:pt x="0" y="243"/>
                  </a:lnTo>
                  <a:lnTo>
                    <a:pt x="0" y="230"/>
                  </a:lnTo>
                  <a:lnTo>
                    <a:pt x="1" y="218"/>
                  </a:lnTo>
                  <a:lnTo>
                    <a:pt x="2" y="207"/>
                  </a:lnTo>
                  <a:lnTo>
                    <a:pt x="5" y="204"/>
                  </a:lnTo>
                  <a:lnTo>
                    <a:pt x="8" y="204"/>
                  </a:lnTo>
                  <a:lnTo>
                    <a:pt x="13" y="207"/>
                  </a:lnTo>
                  <a:lnTo>
                    <a:pt x="17" y="213"/>
                  </a:lnTo>
                  <a:lnTo>
                    <a:pt x="22" y="218"/>
                  </a:lnTo>
                  <a:lnTo>
                    <a:pt x="24" y="222"/>
                  </a:lnTo>
                  <a:lnTo>
                    <a:pt x="25" y="223"/>
                  </a:lnTo>
                  <a:lnTo>
                    <a:pt x="24" y="220"/>
                  </a:lnTo>
                  <a:lnTo>
                    <a:pt x="24" y="214"/>
                  </a:lnTo>
                  <a:lnTo>
                    <a:pt x="23" y="207"/>
                  </a:lnTo>
                  <a:lnTo>
                    <a:pt x="22" y="201"/>
                  </a:lnTo>
                  <a:lnTo>
                    <a:pt x="22" y="178"/>
                  </a:lnTo>
                  <a:lnTo>
                    <a:pt x="23" y="162"/>
                  </a:lnTo>
                  <a:lnTo>
                    <a:pt x="23" y="144"/>
                  </a:lnTo>
                  <a:lnTo>
                    <a:pt x="25" y="110"/>
                  </a:lnTo>
                  <a:lnTo>
                    <a:pt x="27" y="96"/>
                  </a:lnTo>
                  <a:lnTo>
                    <a:pt x="28" y="87"/>
                  </a:lnTo>
                  <a:lnTo>
                    <a:pt x="31" y="80"/>
                  </a:lnTo>
                  <a:lnTo>
                    <a:pt x="36" y="70"/>
                  </a:lnTo>
                  <a:lnTo>
                    <a:pt x="43" y="60"/>
                  </a:lnTo>
                  <a:lnTo>
                    <a:pt x="50" y="48"/>
                  </a:lnTo>
                  <a:lnTo>
                    <a:pt x="57" y="37"/>
                  </a:lnTo>
                  <a:lnTo>
                    <a:pt x="63" y="29"/>
                  </a:lnTo>
                  <a:lnTo>
                    <a:pt x="67" y="23"/>
                  </a:lnTo>
                  <a:lnTo>
                    <a:pt x="74" y="19"/>
                  </a:lnTo>
                  <a:lnTo>
                    <a:pt x="87" y="13"/>
                  </a:lnTo>
                  <a:lnTo>
                    <a:pt x="102" y="8"/>
                  </a:lnTo>
                  <a:lnTo>
                    <a:pt x="116" y="5"/>
                  </a:lnTo>
                  <a:lnTo>
                    <a:pt x="129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D17505E4-1A14-4FC9-AC89-C18B30F274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3250" y="638175"/>
              <a:ext cx="2041525" cy="4505325"/>
            </a:xfrm>
            <a:custGeom>
              <a:avLst/>
              <a:gdLst/>
              <a:ahLst/>
              <a:cxnLst>
                <a:cxn ang="0">
                  <a:pos x="622" y="852"/>
                </a:cxn>
                <a:cxn ang="0">
                  <a:pos x="758" y="867"/>
                </a:cxn>
                <a:cxn ang="0">
                  <a:pos x="702" y="726"/>
                </a:cxn>
                <a:cxn ang="0">
                  <a:pos x="579" y="68"/>
                </a:cxn>
                <a:cxn ang="0">
                  <a:pos x="674" y="274"/>
                </a:cxn>
                <a:cxn ang="0">
                  <a:pos x="706" y="375"/>
                </a:cxn>
                <a:cxn ang="0">
                  <a:pos x="753" y="100"/>
                </a:cxn>
                <a:cxn ang="0">
                  <a:pos x="789" y="54"/>
                </a:cxn>
                <a:cxn ang="0">
                  <a:pos x="892" y="102"/>
                </a:cxn>
                <a:cxn ang="0">
                  <a:pos x="1052" y="155"/>
                </a:cxn>
                <a:cxn ang="0">
                  <a:pos x="1066" y="241"/>
                </a:cxn>
                <a:cxn ang="0">
                  <a:pos x="1085" y="302"/>
                </a:cxn>
                <a:cxn ang="0">
                  <a:pos x="1125" y="396"/>
                </a:cxn>
                <a:cxn ang="0">
                  <a:pos x="1117" y="552"/>
                </a:cxn>
                <a:cxn ang="0">
                  <a:pos x="1005" y="615"/>
                </a:cxn>
                <a:cxn ang="0">
                  <a:pos x="1018" y="744"/>
                </a:cxn>
                <a:cxn ang="0">
                  <a:pos x="1070" y="911"/>
                </a:cxn>
                <a:cxn ang="0">
                  <a:pos x="1096" y="1052"/>
                </a:cxn>
                <a:cxn ang="0">
                  <a:pos x="1125" y="1267"/>
                </a:cxn>
                <a:cxn ang="0">
                  <a:pos x="1037" y="1409"/>
                </a:cxn>
                <a:cxn ang="0">
                  <a:pos x="1058" y="1682"/>
                </a:cxn>
                <a:cxn ang="0">
                  <a:pos x="1117" y="2030"/>
                </a:cxn>
                <a:cxn ang="0">
                  <a:pos x="1172" y="2349"/>
                </a:cxn>
                <a:cxn ang="0">
                  <a:pos x="1232" y="2504"/>
                </a:cxn>
                <a:cxn ang="0">
                  <a:pos x="1268" y="2725"/>
                </a:cxn>
                <a:cxn ang="0">
                  <a:pos x="1212" y="2823"/>
                </a:cxn>
                <a:cxn ang="0">
                  <a:pos x="1114" y="2791"/>
                </a:cxn>
                <a:cxn ang="0">
                  <a:pos x="1082" y="2737"/>
                </a:cxn>
                <a:cxn ang="0">
                  <a:pos x="1036" y="2670"/>
                </a:cxn>
                <a:cxn ang="0">
                  <a:pos x="978" y="2549"/>
                </a:cxn>
                <a:cxn ang="0">
                  <a:pos x="907" y="2409"/>
                </a:cxn>
                <a:cxn ang="0">
                  <a:pos x="868" y="2107"/>
                </a:cxn>
                <a:cxn ang="0">
                  <a:pos x="802" y="1791"/>
                </a:cxn>
                <a:cxn ang="0">
                  <a:pos x="698" y="1527"/>
                </a:cxn>
                <a:cxn ang="0">
                  <a:pos x="640" y="1384"/>
                </a:cxn>
                <a:cxn ang="0">
                  <a:pos x="572" y="1619"/>
                </a:cxn>
                <a:cxn ang="0">
                  <a:pos x="479" y="1911"/>
                </a:cxn>
                <a:cxn ang="0">
                  <a:pos x="418" y="2175"/>
                </a:cxn>
                <a:cxn ang="0">
                  <a:pos x="353" y="2438"/>
                </a:cxn>
                <a:cxn ang="0">
                  <a:pos x="287" y="2639"/>
                </a:cxn>
                <a:cxn ang="0">
                  <a:pos x="248" y="2739"/>
                </a:cxn>
                <a:cxn ang="0">
                  <a:pos x="193" y="2793"/>
                </a:cxn>
                <a:cxn ang="0">
                  <a:pos x="29" y="2837"/>
                </a:cxn>
                <a:cxn ang="0">
                  <a:pos x="11" y="2786"/>
                </a:cxn>
                <a:cxn ang="0">
                  <a:pos x="89" y="2646"/>
                </a:cxn>
                <a:cxn ang="0">
                  <a:pos x="106" y="2528"/>
                </a:cxn>
                <a:cxn ang="0">
                  <a:pos x="117" y="2294"/>
                </a:cxn>
                <a:cxn ang="0">
                  <a:pos x="211" y="1940"/>
                </a:cxn>
                <a:cxn ang="0">
                  <a:pos x="232" y="1759"/>
                </a:cxn>
                <a:cxn ang="0">
                  <a:pos x="239" y="1522"/>
                </a:cxn>
                <a:cxn ang="0">
                  <a:pos x="257" y="1295"/>
                </a:cxn>
                <a:cxn ang="0">
                  <a:pos x="140" y="1194"/>
                </a:cxn>
                <a:cxn ang="0">
                  <a:pos x="197" y="1013"/>
                </a:cxn>
                <a:cxn ang="0">
                  <a:pos x="247" y="866"/>
                </a:cxn>
                <a:cxn ang="0">
                  <a:pos x="285" y="759"/>
                </a:cxn>
                <a:cxn ang="0">
                  <a:pos x="320" y="635"/>
                </a:cxn>
                <a:cxn ang="0">
                  <a:pos x="233" y="535"/>
                </a:cxn>
                <a:cxn ang="0">
                  <a:pos x="225" y="417"/>
                </a:cxn>
                <a:cxn ang="0">
                  <a:pos x="242" y="309"/>
                </a:cxn>
                <a:cxn ang="0">
                  <a:pos x="255" y="180"/>
                </a:cxn>
                <a:cxn ang="0">
                  <a:pos x="400" y="80"/>
                </a:cxn>
                <a:cxn ang="0">
                  <a:pos x="533" y="38"/>
                </a:cxn>
              </a:cxnLst>
              <a:rect l="0" t="0" r="r" b="b"/>
              <a:pathLst>
                <a:path w="1286" h="2838">
                  <a:moveTo>
                    <a:pt x="693" y="726"/>
                  </a:moveTo>
                  <a:lnTo>
                    <a:pt x="677" y="728"/>
                  </a:lnTo>
                  <a:lnTo>
                    <a:pt x="672" y="732"/>
                  </a:lnTo>
                  <a:lnTo>
                    <a:pt x="666" y="742"/>
                  </a:lnTo>
                  <a:lnTo>
                    <a:pt x="659" y="756"/>
                  </a:lnTo>
                  <a:lnTo>
                    <a:pt x="651" y="774"/>
                  </a:lnTo>
                  <a:lnTo>
                    <a:pt x="644" y="792"/>
                  </a:lnTo>
                  <a:lnTo>
                    <a:pt x="636" y="813"/>
                  </a:lnTo>
                  <a:lnTo>
                    <a:pt x="629" y="833"/>
                  </a:lnTo>
                  <a:lnTo>
                    <a:pt x="622" y="852"/>
                  </a:lnTo>
                  <a:lnTo>
                    <a:pt x="618" y="868"/>
                  </a:lnTo>
                  <a:lnTo>
                    <a:pt x="614" y="881"/>
                  </a:lnTo>
                  <a:lnTo>
                    <a:pt x="608" y="899"/>
                  </a:lnTo>
                  <a:lnTo>
                    <a:pt x="600" y="923"/>
                  </a:lnTo>
                  <a:lnTo>
                    <a:pt x="591" y="948"/>
                  </a:lnTo>
                  <a:lnTo>
                    <a:pt x="780" y="948"/>
                  </a:lnTo>
                  <a:lnTo>
                    <a:pt x="773" y="923"/>
                  </a:lnTo>
                  <a:lnTo>
                    <a:pt x="766" y="901"/>
                  </a:lnTo>
                  <a:lnTo>
                    <a:pt x="761" y="881"/>
                  </a:lnTo>
                  <a:lnTo>
                    <a:pt x="758" y="867"/>
                  </a:lnTo>
                  <a:lnTo>
                    <a:pt x="754" y="854"/>
                  </a:lnTo>
                  <a:lnTo>
                    <a:pt x="750" y="838"/>
                  </a:lnTo>
                  <a:lnTo>
                    <a:pt x="745" y="820"/>
                  </a:lnTo>
                  <a:lnTo>
                    <a:pt x="738" y="802"/>
                  </a:lnTo>
                  <a:lnTo>
                    <a:pt x="732" y="783"/>
                  </a:lnTo>
                  <a:lnTo>
                    <a:pt x="727" y="766"/>
                  </a:lnTo>
                  <a:lnTo>
                    <a:pt x="721" y="752"/>
                  </a:lnTo>
                  <a:lnTo>
                    <a:pt x="714" y="734"/>
                  </a:lnTo>
                  <a:lnTo>
                    <a:pt x="709" y="730"/>
                  </a:lnTo>
                  <a:lnTo>
                    <a:pt x="702" y="726"/>
                  </a:lnTo>
                  <a:lnTo>
                    <a:pt x="693" y="726"/>
                  </a:lnTo>
                  <a:close/>
                  <a:moveTo>
                    <a:pt x="552" y="0"/>
                  </a:moveTo>
                  <a:lnTo>
                    <a:pt x="555" y="2"/>
                  </a:lnTo>
                  <a:lnTo>
                    <a:pt x="556" y="9"/>
                  </a:lnTo>
                  <a:lnTo>
                    <a:pt x="556" y="19"/>
                  </a:lnTo>
                  <a:lnTo>
                    <a:pt x="557" y="31"/>
                  </a:lnTo>
                  <a:lnTo>
                    <a:pt x="561" y="40"/>
                  </a:lnTo>
                  <a:lnTo>
                    <a:pt x="564" y="46"/>
                  </a:lnTo>
                  <a:lnTo>
                    <a:pt x="571" y="56"/>
                  </a:lnTo>
                  <a:lnTo>
                    <a:pt x="579" y="68"/>
                  </a:lnTo>
                  <a:lnTo>
                    <a:pt x="589" y="81"/>
                  </a:lnTo>
                  <a:lnTo>
                    <a:pt x="599" y="96"/>
                  </a:lnTo>
                  <a:lnTo>
                    <a:pt x="608" y="111"/>
                  </a:lnTo>
                  <a:lnTo>
                    <a:pt x="619" y="131"/>
                  </a:lnTo>
                  <a:lnTo>
                    <a:pt x="632" y="156"/>
                  </a:lnTo>
                  <a:lnTo>
                    <a:pt x="643" y="183"/>
                  </a:lnTo>
                  <a:lnTo>
                    <a:pt x="654" y="210"/>
                  </a:lnTo>
                  <a:lnTo>
                    <a:pt x="663" y="234"/>
                  </a:lnTo>
                  <a:lnTo>
                    <a:pt x="669" y="253"/>
                  </a:lnTo>
                  <a:lnTo>
                    <a:pt x="674" y="274"/>
                  </a:lnTo>
                  <a:lnTo>
                    <a:pt x="684" y="316"/>
                  </a:lnTo>
                  <a:lnTo>
                    <a:pt x="688" y="335"/>
                  </a:lnTo>
                  <a:lnTo>
                    <a:pt x="692" y="351"/>
                  </a:lnTo>
                  <a:lnTo>
                    <a:pt x="693" y="362"/>
                  </a:lnTo>
                  <a:lnTo>
                    <a:pt x="693" y="368"/>
                  </a:lnTo>
                  <a:lnTo>
                    <a:pt x="694" y="373"/>
                  </a:lnTo>
                  <a:lnTo>
                    <a:pt x="696" y="377"/>
                  </a:lnTo>
                  <a:lnTo>
                    <a:pt x="698" y="378"/>
                  </a:lnTo>
                  <a:lnTo>
                    <a:pt x="705" y="378"/>
                  </a:lnTo>
                  <a:lnTo>
                    <a:pt x="706" y="375"/>
                  </a:lnTo>
                  <a:lnTo>
                    <a:pt x="706" y="346"/>
                  </a:lnTo>
                  <a:lnTo>
                    <a:pt x="708" y="327"/>
                  </a:lnTo>
                  <a:lnTo>
                    <a:pt x="710" y="305"/>
                  </a:lnTo>
                  <a:lnTo>
                    <a:pt x="721" y="232"/>
                  </a:lnTo>
                  <a:lnTo>
                    <a:pt x="725" y="213"/>
                  </a:lnTo>
                  <a:lnTo>
                    <a:pt x="730" y="191"/>
                  </a:lnTo>
                  <a:lnTo>
                    <a:pt x="736" y="168"/>
                  </a:lnTo>
                  <a:lnTo>
                    <a:pt x="742" y="143"/>
                  </a:lnTo>
                  <a:lnTo>
                    <a:pt x="747" y="121"/>
                  </a:lnTo>
                  <a:lnTo>
                    <a:pt x="753" y="100"/>
                  </a:lnTo>
                  <a:lnTo>
                    <a:pt x="758" y="84"/>
                  </a:lnTo>
                  <a:lnTo>
                    <a:pt x="763" y="73"/>
                  </a:lnTo>
                  <a:lnTo>
                    <a:pt x="767" y="55"/>
                  </a:lnTo>
                  <a:lnTo>
                    <a:pt x="768" y="39"/>
                  </a:lnTo>
                  <a:lnTo>
                    <a:pt x="767" y="26"/>
                  </a:lnTo>
                  <a:lnTo>
                    <a:pt x="766" y="17"/>
                  </a:lnTo>
                  <a:lnTo>
                    <a:pt x="767" y="16"/>
                  </a:lnTo>
                  <a:lnTo>
                    <a:pt x="769" y="19"/>
                  </a:lnTo>
                  <a:lnTo>
                    <a:pt x="778" y="35"/>
                  </a:lnTo>
                  <a:lnTo>
                    <a:pt x="789" y="54"/>
                  </a:lnTo>
                  <a:lnTo>
                    <a:pt x="794" y="61"/>
                  </a:lnTo>
                  <a:lnTo>
                    <a:pt x="801" y="69"/>
                  </a:lnTo>
                  <a:lnTo>
                    <a:pt x="810" y="76"/>
                  </a:lnTo>
                  <a:lnTo>
                    <a:pt x="818" y="83"/>
                  </a:lnTo>
                  <a:lnTo>
                    <a:pt x="825" y="88"/>
                  </a:lnTo>
                  <a:lnTo>
                    <a:pt x="827" y="89"/>
                  </a:lnTo>
                  <a:lnTo>
                    <a:pt x="837" y="92"/>
                  </a:lnTo>
                  <a:lnTo>
                    <a:pt x="851" y="96"/>
                  </a:lnTo>
                  <a:lnTo>
                    <a:pt x="870" y="99"/>
                  </a:lnTo>
                  <a:lnTo>
                    <a:pt x="892" y="102"/>
                  </a:lnTo>
                  <a:lnTo>
                    <a:pt x="916" y="104"/>
                  </a:lnTo>
                  <a:lnTo>
                    <a:pt x="940" y="106"/>
                  </a:lnTo>
                  <a:lnTo>
                    <a:pt x="963" y="109"/>
                  </a:lnTo>
                  <a:lnTo>
                    <a:pt x="983" y="110"/>
                  </a:lnTo>
                  <a:lnTo>
                    <a:pt x="1000" y="112"/>
                  </a:lnTo>
                  <a:lnTo>
                    <a:pt x="1018" y="117"/>
                  </a:lnTo>
                  <a:lnTo>
                    <a:pt x="1030" y="124"/>
                  </a:lnTo>
                  <a:lnTo>
                    <a:pt x="1040" y="133"/>
                  </a:lnTo>
                  <a:lnTo>
                    <a:pt x="1047" y="143"/>
                  </a:lnTo>
                  <a:lnTo>
                    <a:pt x="1052" y="155"/>
                  </a:lnTo>
                  <a:lnTo>
                    <a:pt x="1055" y="166"/>
                  </a:lnTo>
                  <a:lnTo>
                    <a:pt x="1057" y="175"/>
                  </a:lnTo>
                  <a:lnTo>
                    <a:pt x="1058" y="187"/>
                  </a:lnTo>
                  <a:lnTo>
                    <a:pt x="1056" y="199"/>
                  </a:lnTo>
                  <a:lnTo>
                    <a:pt x="1053" y="211"/>
                  </a:lnTo>
                  <a:lnTo>
                    <a:pt x="1050" y="220"/>
                  </a:lnTo>
                  <a:lnTo>
                    <a:pt x="1048" y="226"/>
                  </a:lnTo>
                  <a:lnTo>
                    <a:pt x="1050" y="231"/>
                  </a:lnTo>
                  <a:lnTo>
                    <a:pt x="1062" y="238"/>
                  </a:lnTo>
                  <a:lnTo>
                    <a:pt x="1066" y="241"/>
                  </a:lnTo>
                  <a:lnTo>
                    <a:pt x="1066" y="246"/>
                  </a:lnTo>
                  <a:lnTo>
                    <a:pt x="1062" y="260"/>
                  </a:lnTo>
                  <a:lnTo>
                    <a:pt x="1060" y="266"/>
                  </a:lnTo>
                  <a:lnTo>
                    <a:pt x="1062" y="269"/>
                  </a:lnTo>
                  <a:lnTo>
                    <a:pt x="1066" y="274"/>
                  </a:lnTo>
                  <a:lnTo>
                    <a:pt x="1069" y="278"/>
                  </a:lnTo>
                  <a:lnTo>
                    <a:pt x="1069" y="281"/>
                  </a:lnTo>
                  <a:lnTo>
                    <a:pt x="1070" y="285"/>
                  </a:lnTo>
                  <a:lnTo>
                    <a:pt x="1073" y="290"/>
                  </a:lnTo>
                  <a:lnTo>
                    <a:pt x="1085" y="302"/>
                  </a:lnTo>
                  <a:lnTo>
                    <a:pt x="1089" y="310"/>
                  </a:lnTo>
                  <a:lnTo>
                    <a:pt x="1095" y="324"/>
                  </a:lnTo>
                  <a:lnTo>
                    <a:pt x="1101" y="339"/>
                  </a:lnTo>
                  <a:lnTo>
                    <a:pt x="1108" y="353"/>
                  </a:lnTo>
                  <a:lnTo>
                    <a:pt x="1114" y="363"/>
                  </a:lnTo>
                  <a:lnTo>
                    <a:pt x="1117" y="371"/>
                  </a:lnTo>
                  <a:lnTo>
                    <a:pt x="1118" y="380"/>
                  </a:lnTo>
                  <a:lnTo>
                    <a:pt x="1121" y="388"/>
                  </a:lnTo>
                  <a:lnTo>
                    <a:pt x="1123" y="392"/>
                  </a:lnTo>
                  <a:lnTo>
                    <a:pt x="1125" y="396"/>
                  </a:lnTo>
                  <a:lnTo>
                    <a:pt x="1128" y="402"/>
                  </a:lnTo>
                  <a:lnTo>
                    <a:pt x="1132" y="410"/>
                  </a:lnTo>
                  <a:lnTo>
                    <a:pt x="1136" y="421"/>
                  </a:lnTo>
                  <a:lnTo>
                    <a:pt x="1140" y="438"/>
                  </a:lnTo>
                  <a:lnTo>
                    <a:pt x="1146" y="459"/>
                  </a:lnTo>
                  <a:lnTo>
                    <a:pt x="1147" y="478"/>
                  </a:lnTo>
                  <a:lnTo>
                    <a:pt x="1144" y="497"/>
                  </a:lnTo>
                  <a:lnTo>
                    <a:pt x="1137" y="517"/>
                  </a:lnTo>
                  <a:lnTo>
                    <a:pt x="1128" y="535"/>
                  </a:lnTo>
                  <a:lnTo>
                    <a:pt x="1117" y="552"/>
                  </a:lnTo>
                  <a:lnTo>
                    <a:pt x="1106" y="567"/>
                  </a:lnTo>
                  <a:lnTo>
                    <a:pt x="1095" y="580"/>
                  </a:lnTo>
                  <a:lnTo>
                    <a:pt x="1086" y="590"/>
                  </a:lnTo>
                  <a:lnTo>
                    <a:pt x="1080" y="596"/>
                  </a:lnTo>
                  <a:lnTo>
                    <a:pt x="1072" y="601"/>
                  </a:lnTo>
                  <a:lnTo>
                    <a:pt x="1060" y="604"/>
                  </a:lnTo>
                  <a:lnTo>
                    <a:pt x="1047" y="606"/>
                  </a:lnTo>
                  <a:lnTo>
                    <a:pt x="1031" y="609"/>
                  </a:lnTo>
                  <a:lnTo>
                    <a:pt x="1018" y="612"/>
                  </a:lnTo>
                  <a:lnTo>
                    <a:pt x="1005" y="615"/>
                  </a:lnTo>
                  <a:lnTo>
                    <a:pt x="997" y="618"/>
                  </a:lnTo>
                  <a:lnTo>
                    <a:pt x="993" y="621"/>
                  </a:lnTo>
                  <a:lnTo>
                    <a:pt x="994" y="627"/>
                  </a:lnTo>
                  <a:lnTo>
                    <a:pt x="996" y="639"/>
                  </a:lnTo>
                  <a:lnTo>
                    <a:pt x="999" y="654"/>
                  </a:lnTo>
                  <a:lnTo>
                    <a:pt x="1002" y="672"/>
                  </a:lnTo>
                  <a:lnTo>
                    <a:pt x="1006" y="690"/>
                  </a:lnTo>
                  <a:lnTo>
                    <a:pt x="1011" y="709"/>
                  </a:lnTo>
                  <a:lnTo>
                    <a:pt x="1014" y="727"/>
                  </a:lnTo>
                  <a:lnTo>
                    <a:pt x="1018" y="744"/>
                  </a:lnTo>
                  <a:lnTo>
                    <a:pt x="1021" y="756"/>
                  </a:lnTo>
                  <a:lnTo>
                    <a:pt x="1022" y="766"/>
                  </a:lnTo>
                  <a:lnTo>
                    <a:pt x="1026" y="779"/>
                  </a:lnTo>
                  <a:lnTo>
                    <a:pt x="1030" y="795"/>
                  </a:lnTo>
                  <a:lnTo>
                    <a:pt x="1036" y="813"/>
                  </a:lnTo>
                  <a:lnTo>
                    <a:pt x="1043" y="832"/>
                  </a:lnTo>
                  <a:lnTo>
                    <a:pt x="1050" y="852"/>
                  </a:lnTo>
                  <a:lnTo>
                    <a:pt x="1069" y="898"/>
                  </a:lnTo>
                  <a:lnTo>
                    <a:pt x="1070" y="906"/>
                  </a:lnTo>
                  <a:lnTo>
                    <a:pt x="1070" y="911"/>
                  </a:lnTo>
                  <a:lnTo>
                    <a:pt x="1067" y="912"/>
                  </a:lnTo>
                  <a:lnTo>
                    <a:pt x="1066" y="912"/>
                  </a:lnTo>
                  <a:lnTo>
                    <a:pt x="1065" y="913"/>
                  </a:lnTo>
                  <a:lnTo>
                    <a:pt x="1065" y="920"/>
                  </a:lnTo>
                  <a:lnTo>
                    <a:pt x="1070" y="934"/>
                  </a:lnTo>
                  <a:lnTo>
                    <a:pt x="1073" y="951"/>
                  </a:lnTo>
                  <a:lnTo>
                    <a:pt x="1079" y="972"/>
                  </a:lnTo>
                  <a:lnTo>
                    <a:pt x="1084" y="996"/>
                  </a:lnTo>
                  <a:lnTo>
                    <a:pt x="1089" y="1023"/>
                  </a:lnTo>
                  <a:lnTo>
                    <a:pt x="1096" y="1052"/>
                  </a:lnTo>
                  <a:lnTo>
                    <a:pt x="1108" y="1112"/>
                  </a:lnTo>
                  <a:lnTo>
                    <a:pt x="1115" y="1143"/>
                  </a:lnTo>
                  <a:lnTo>
                    <a:pt x="1120" y="1170"/>
                  </a:lnTo>
                  <a:lnTo>
                    <a:pt x="1125" y="1196"/>
                  </a:lnTo>
                  <a:lnTo>
                    <a:pt x="1129" y="1218"/>
                  </a:lnTo>
                  <a:lnTo>
                    <a:pt x="1132" y="1236"/>
                  </a:lnTo>
                  <a:lnTo>
                    <a:pt x="1135" y="1248"/>
                  </a:lnTo>
                  <a:lnTo>
                    <a:pt x="1136" y="1255"/>
                  </a:lnTo>
                  <a:lnTo>
                    <a:pt x="1133" y="1260"/>
                  </a:lnTo>
                  <a:lnTo>
                    <a:pt x="1125" y="1267"/>
                  </a:lnTo>
                  <a:lnTo>
                    <a:pt x="1111" y="1273"/>
                  </a:lnTo>
                  <a:lnTo>
                    <a:pt x="1094" y="1281"/>
                  </a:lnTo>
                  <a:lnTo>
                    <a:pt x="1074" y="1288"/>
                  </a:lnTo>
                  <a:lnTo>
                    <a:pt x="1053" y="1295"/>
                  </a:lnTo>
                  <a:lnTo>
                    <a:pt x="1031" y="1302"/>
                  </a:lnTo>
                  <a:lnTo>
                    <a:pt x="1035" y="1316"/>
                  </a:lnTo>
                  <a:lnTo>
                    <a:pt x="1037" y="1326"/>
                  </a:lnTo>
                  <a:lnTo>
                    <a:pt x="1038" y="1350"/>
                  </a:lnTo>
                  <a:lnTo>
                    <a:pt x="1038" y="1377"/>
                  </a:lnTo>
                  <a:lnTo>
                    <a:pt x="1037" y="1409"/>
                  </a:lnTo>
                  <a:lnTo>
                    <a:pt x="1037" y="1441"/>
                  </a:lnTo>
                  <a:lnTo>
                    <a:pt x="1036" y="1474"/>
                  </a:lnTo>
                  <a:lnTo>
                    <a:pt x="1035" y="1504"/>
                  </a:lnTo>
                  <a:lnTo>
                    <a:pt x="1035" y="1533"/>
                  </a:lnTo>
                  <a:lnTo>
                    <a:pt x="1036" y="1559"/>
                  </a:lnTo>
                  <a:lnTo>
                    <a:pt x="1038" y="1579"/>
                  </a:lnTo>
                  <a:lnTo>
                    <a:pt x="1042" y="1596"/>
                  </a:lnTo>
                  <a:lnTo>
                    <a:pt x="1047" y="1621"/>
                  </a:lnTo>
                  <a:lnTo>
                    <a:pt x="1051" y="1648"/>
                  </a:lnTo>
                  <a:lnTo>
                    <a:pt x="1058" y="1682"/>
                  </a:lnTo>
                  <a:lnTo>
                    <a:pt x="1065" y="1718"/>
                  </a:lnTo>
                  <a:lnTo>
                    <a:pt x="1072" y="1755"/>
                  </a:lnTo>
                  <a:lnTo>
                    <a:pt x="1078" y="1794"/>
                  </a:lnTo>
                  <a:lnTo>
                    <a:pt x="1085" y="1832"/>
                  </a:lnTo>
                  <a:lnTo>
                    <a:pt x="1092" y="1868"/>
                  </a:lnTo>
                  <a:lnTo>
                    <a:pt x="1096" y="1902"/>
                  </a:lnTo>
                  <a:lnTo>
                    <a:pt x="1101" y="1932"/>
                  </a:lnTo>
                  <a:lnTo>
                    <a:pt x="1106" y="1961"/>
                  </a:lnTo>
                  <a:lnTo>
                    <a:pt x="1110" y="1995"/>
                  </a:lnTo>
                  <a:lnTo>
                    <a:pt x="1117" y="2030"/>
                  </a:lnTo>
                  <a:lnTo>
                    <a:pt x="1131" y="2102"/>
                  </a:lnTo>
                  <a:lnTo>
                    <a:pt x="1138" y="2137"/>
                  </a:lnTo>
                  <a:lnTo>
                    <a:pt x="1145" y="2171"/>
                  </a:lnTo>
                  <a:lnTo>
                    <a:pt x="1151" y="2201"/>
                  </a:lnTo>
                  <a:lnTo>
                    <a:pt x="1157" y="2228"/>
                  </a:lnTo>
                  <a:lnTo>
                    <a:pt x="1161" y="2250"/>
                  </a:lnTo>
                  <a:lnTo>
                    <a:pt x="1165" y="2265"/>
                  </a:lnTo>
                  <a:lnTo>
                    <a:pt x="1168" y="2283"/>
                  </a:lnTo>
                  <a:lnTo>
                    <a:pt x="1169" y="2304"/>
                  </a:lnTo>
                  <a:lnTo>
                    <a:pt x="1172" y="2349"/>
                  </a:lnTo>
                  <a:lnTo>
                    <a:pt x="1174" y="2370"/>
                  </a:lnTo>
                  <a:lnTo>
                    <a:pt x="1176" y="2388"/>
                  </a:lnTo>
                  <a:lnTo>
                    <a:pt x="1180" y="2404"/>
                  </a:lnTo>
                  <a:lnTo>
                    <a:pt x="1186" y="2416"/>
                  </a:lnTo>
                  <a:lnTo>
                    <a:pt x="1201" y="2433"/>
                  </a:lnTo>
                  <a:lnTo>
                    <a:pt x="1215" y="2450"/>
                  </a:lnTo>
                  <a:lnTo>
                    <a:pt x="1225" y="2466"/>
                  </a:lnTo>
                  <a:lnTo>
                    <a:pt x="1232" y="2481"/>
                  </a:lnTo>
                  <a:lnTo>
                    <a:pt x="1233" y="2490"/>
                  </a:lnTo>
                  <a:lnTo>
                    <a:pt x="1232" y="2504"/>
                  </a:lnTo>
                  <a:lnTo>
                    <a:pt x="1231" y="2523"/>
                  </a:lnTo>
                  <a:lnTo>
                    <a:pt x="1227" y="2543"/>
                  </a:lnTo>
                  <a:lnTo>
                    <a:pt x="1224" y="2565"/>
                  </a:lnTo>
                  <a:lnTo>
                    <a:pt x="1220" y="2585"/>
                  </a:lnTo>
                  <a:lnTo>
                    <a:pt x="1217" y="2603"/>
                  </a:lnTo>
                  <a:lnTo>
                    <a:pt x="1211" y="2627"/>
                  </a:lnTo>
                  <a:lnTo>
                    <a:pt x="1222" y="2649"/>
                  </a:lnTo>
                  <a:lnTo>
                    <a:pt x="1233" y="2670"/>
                  </a:lnTo>
                  <a:lnTo>
                    <a:pt x="1256" y="2709"/>
                  </a:lnTo>
                  <a:lnTo>
                    <a:pt x="1268" y="2725"/>
                  </a:lnTo>
                  <a:lnTo>
                    <a:pt x="1277" y="2741"/>
                  </a:lnTo>
                  <a:lnTo>
                    <a:pt x="1283" y="2752"/>
                  </a:lnTo>
                  <a:lnTo>
                    <a:pt x="1286" y="2768"/>
                  </a:lnTo>
                  <a:lnTo>
                    <a:pt x="1284" y="2785"/>
                  </a:lnTo>
                  <a:lnTo>
                    <a:pt x="1278" y="2800"/>
                  </a:lnTo>
                  <a:lnTo>
                    <a:pt x="1268" y="2810"/>
                  </a:lnTo>
                  <a:lnTo>
                    <a:pt x="1257" y="2817"/>
                  </a:lnTo>
                  <a:lnTo>
                    <a:pt x="1246" y="2821"/>
                  </a:lnTo>
                  <a:lnTo>
                    <a:pt x="1230" y="2822"/>
                  </a:lnTo>
                  <a:lnTo>
                    <a:pt x="1212" y="2823"/>
                  </a:lnTo>
                  <a:lnTo>
                    <a:pt x="1194" y="2822"/>
                  </a:lnTo>
                  <a:lnTo>
                    <a:pt x="1179" y="2821"/>
                  </a:lnTo>
                  <a:lnTo>
                    <a:pt x="1168" y="2818"/>
                  </a:lnTo>
                  <a:lnTo>
                    <a:pt x="1166" y="2818"/>
                  </a:lnTo>
                  <a:lnTo>
                    <a:pt x="1160" y="2817"/>
                  </a:lnTo>
                  <a:lnTo>
                    <a:pt x="1151" y="2815"/>
                  </a:lnTo>
                  <a:lnTo>
                    <a:pt x="1140" y="2811"/>
                  </a:lnTo>
                  <a:lnTo>
                    <a:pt x="1129" y="2804"/>
                  </a:lnTo>
                  <a:lnTo>
                    <a:pt x="1122" y="2798"/>
                  </a:lnTo>
                  <a:lnTo>
                    <a:pt x="1114" y="2791"/>
                  </a:lnTo>
                  <a:lnTo>
                    <a:pt x="1108" y="2784"/>
                  </a:lnTo>
                  <a:lnTo>
                    <a:pt x="1104" y="2772"/>
                  </a:lnTo>
                  <a:lnTo>
                    <a:pt x="1100" y="2746"/>
                  </a:lnTo>
                  <a:lnTo>
                    <a:pt x="1098" y="2738"/>
                  </a:lnTo>
                  <a:lnTo>
                    <a:pt x="1095" y="2734"/>
                  </a:lnTo>
                  <a:lnTo>
                    <a:pt x="1094" y="2734"/>
                  </a:lnTo>
                  <a:lnTo>
                    <a:pt x="1092" y="2735"/>
                  </a:lnTo>
                  <a:lnTo>
                    <a:pt x="1089" y="2735"/>
                  </a:lnTo>
                  <a:lnTo>
                    <a:pt x="1085" y="2737"/>
                  </a:lnTo>
                  <a:lnTo>
                    <a:pt x="1082" y="2737"/>
                  </a:lnTo>
                  <a:lnTo>
                    <a:pt x="1078" y="2736"/>
                  </a:lnTo>
                  <a:lnTo>
                    <a:pt x="1071" y="2732"/>
                  </a:lnTo>
                  <a:lnTo>
                    <a:pt x="1063" y="2728"/>
                  </a:lnTo>
                  <a:lnTo>
                    <a:pt x="1053" y="2722"/>
                  </a:lnTo>
                  <a:lnTo>
                    <a:pt x="1047" y="2717"/>
                  </a:lnTo>
                  <a:lnTo>
                    <a:pt x="1042" y="2713"/>
                  </a:lnTo>
                  <a:lnTo>
                    <a:pt x="1040" y="2708"/>
                  </a:lnTo>
                  <a:lnTo>
                    <a:pt x="1038" y="2697"/>
                  </a:lnTo>
                  <a:lnTo>
                    <a:pt x="1037" y="2685"/>
                  </a:lnTo>
                  <a:lnTo>
                    <a:pt x="1036" y="2670"/>
                  </a:lnTo>
                  <a:lnTo>
                    <a:pt x="1036" y="2652"/>
                  </a:lnTo>
                  <a:lnTo>
                    <a:pt x="1035" y="2636"/>
                  </a:lnTo>
                  <a:lnTo>
                    <a:pt x="1035" y="2621"/>
                  </a:lnTo>
                  <a:lnTo>
                    <a:pt x="1030" y="2617"/>
                  </a:lnTo>
                  <a:lnTo>
                    <a:pt x="1024" y="2615"/>
                  </a:lnTo>
                  <a:lnTo>
                    <a:pt x="1019" y="2611"/>
                  </a:lnTo>
                  <a:lnTo>
                    <a:pt x="1006" y="2600"/>
                  </a:lnTo>
                  <a:lnTo>
                    <a:pt x="994" y="2585"/>
                  </a:lnTo>
                  <a:lnTo>
                    <a:pt x="985" y="2567"/>
                  </a:lnTo>
                  <a:lnTo>
                    <a:pt x="978" y="2549"/>
                  </a:lnTo>
                  <a:lnTo>
                    <a:pt x="972" y="2530"/>
                  </a:lnTo>
                  <a:lnTo>
                    <a:pt x="968" y="2514"/>
                  </a:lnTo>
                  <a:lnTo>
                    <a:pt x="965" y="2501"/>
                  </a:lnTo>
                  <a:lnTo>
                    <a:pt x="960" y="2487"/>
                  </a:lnTo>
                  <a:lnTo>
                    <a:pt x="949" y="2474"/>
                  </a:lnTo>
                  <a:lnTo>
                    <a:pt x="936" y="2464"/>
                  </a:lnTo>
                  <a:lnTo>
                    <a:pt x="925" y="2451"/>
                  </a:lnTo>
                  <a:lnTo>
                    <a:pt x="914" y="2437"/>
                  </a:lnTo>
                  <a:lnTo>
                    <a:pt x="911" y="2427"/>
                  </a:lnTo>
                  <a:lnTo>
                    <a:pt x="907" y="2409"/>
                  </a:lnTo>
                  <a:lnTo>
                    <a:pt x="904" y="2387"/>
                  </a:lnTo>
                  <a:lnTo>
                    <a:pt x="899" y="2359"/>
                  </a:lnTo>
                  <a:lnTo>
                    <a:pt x="896" y="2328"/>
                  </a:lnTo>
                  <a:lnTo>
                    <a:pt x="891" y="2294"/>
                  </a:lnTo>
                  <a:lnTo>
                    <a:pt x="888" y="2259"/>
                  </a:lnTo>
                  <a:lnTo>
                    <a:pt x="883" y="2224"/>
                  </a:lnTo>
                  <a:lnTo>
                    <a:pt x="880" y="2190"/>
                  </a:lnTo>
                  <a:lnTo>
                    <a:pt x="876" y="2159"/>
                  </a:lnTo>
                  <a:lnTo>
                    <a:pt x="871" y="2131"/>
                  </a:lnTo>
                  <a:lnTo>
                    <a:pt x="868" y="2107"/>
                  </a:lnTo>
                  <a:lnTo>
                    <a:pt x="863" y="2079"/>
                  </a:lnTo>
                  <a:lnTo>
                    <a:pt x="856" y="2046"/>
                  </a:lnTo>
                  <a:lnTo>
                    <a:pt x="849" y="2011"/>
                  </a:lnTo>
                  <a:lnTo>
                    <a:pt x="843" y="1975"/>
                  </a:lnTo>
                  <a:lnTo>
                    <a:pt x="836" y="1938"/>
                  </a:lnTo>
                  <a:lnTo>
                    <a:pt x="827" y="1902"/>
                  </a:lnTo>
                  <a:lnTo>
                    <a:pt x="820" y="1867"/>
                  </a:lnTo>
                  <a:lnTo>
                    <a:pt x="814" y="1837"/>
                  </a:lnTo>
                  <a:lnTo>
                    <a:pt x="807" y="1811"/>
                  </a:lnTo>
                  <a:lnTo>
                    <a:pt x="802" y="1791"/>
                  </a:lnTo>
                  <a:lnTo>
                    <a:pt x="795" y="1768"/>
                  </a:lnTo>
                  <a:lnTo>
                    <a:pt x="788" y="1743"/>
                  </a:lnTo>
                  <a:lnTo>
                    <a:pt x="760" y="1662"/>
                  </a:lnTo>
                  <a:lnTo>
                    <a:pt x="751" y="1639"/>
                  </a:lnTo>
                  <a:lnTo>
                    <a:pt x="742" y="1619"/>
                  </a:lnTo>
                  <a:lnTo>
                    <a:pt x="732" y="1605"/>
                  </a:lnTo>
                  <a:lnTo>
                    <a:pt x="725" y="1593"/>
                  </a:lnTo>
                  <a:lnTo>
                    <a:pt x="717" y="1575"/>
                  </a:lnTo>
                  <a:lnTo>
                    <a:pt x="708" y="1553"/>
                  </a:lnTo>
                  <a:lnTo>
                    <a:pt x="698" y="1527"/>
                  </a:lnTo>
                  <a:lnTo>
                    <a:pt x="688" y="1501"/>
                  </a:lnTo>
                  <a:lnTo>
                    <a:pt x="678" y="1474"/>
                  </a:lnTo>
                  <a:lnTo>
                    <a:pt x="669" y="1448"/>
                  </a:lnTo>
                  <a:lnTo>
                    <a:pt x="661" y="1424"/>
                  </a:lnTo>
                  <a:lnTo>
                    <a:pt x="655" y="1404"/>
                  </a:lnTo>
                  <a:lnTo>
                    <a:pt x="650" y="1389"/>
                  </a:lnTo>
                  <a:lnTo>
                    <a:pt x="647" y="1379"/>
                  </a:lnTo>
                  <a:lnTo>
                    <a:pt x="644" y="1375"/>
                  </a:lnTo>
                  <a:lnTo>
                    <a:pt x="642" y="1377"/>
                  </a:lnTo>
                  <a:lnTo>
                    <a:pt x="640" y="1384"/>
                  </a:lnTo>
                  <a:lnTo>
                    <a:pt x="638" y="1396"/>
                  </a:lnTo>
                  <a:lnTo>
                    <a:pt x="636" y="1411"/>
                  </a:lnTo>
                  <a:lnTo>
                    <a:pt x="633" y="1427"/>
                  </a:lnTo>
                  <a:lnTo>
                    <a:pt x="629" y="1446"/>
                  </a:lnTo>
                  <a:lnTo>
                    <a:pt x="625" y="1465"/>
                  </a:lnTo>
                  <a:lnTo>
                    <a:pt x="616" y="1488"/>
                  </a:lnTo>
                  <a:lnTo>
                    <a:pt x="607" y="1517"/>
                  </a:lnTo>
                  <a:lnTo>
                    <a:pt x="597" y="1550"/>
                  </a:lnTo>
                  <a:lnTo>
                    <a:pt x="585" y="1584"/>
                  </a:lnTo>
                  <a:lnTo>
                    <a:pt x="572" y="1619"/>
                  </a:lnTo>
                  <a:lnTo>
                    <a:pt x="561" y="1654"/>
                  </a:lnTo>
                  <a:lnTo>
                    <a:pt x="548" y="1686"/>
                  </a:lnTo>
                  <a:lnTo>
                    <a:pt x="538" y="1712"/>
                  </a:lnTo>
                  <a:lnTo>
                    <a:pt x="526" y="1743"/>
                  </a:lnTo>
                  <a:lnTo>
                    <a:pt x="516" y="1774"/>
                  </a:lnTo>
                  <a:lnTo>
                    <a:pt x="507" y="1807"/>
                  </a:lnTo>
                  <a:lnTo>
                    <a:pt x="499" y="1838"/>
                  </a:lnTo>
                  <a:lnTo>
                    <a:pt x="492" y="1867"/>
                  </a:lnTo>
                  <a:lnTo>
                    <a:pt x="485" y="1892"/>
                  </a:lnTo>
                  <a:lnTo>
                    <a:pt x="479" y="1911"/>
                  </a:lnTo>
                  <a:lnTo>
                    <a:pt x="474" y="1923"/>
                  </a:lnTo>
                  <a:lnTo>
                    <a:pt x="469" y="1942"/>
                  </a:lnTo>
                  <a:lnTo>
                    <a:pt x="463" y="1964"/>
                  </a:lnTo>
                  <a:lnTo>
                    <a:pt x="458" y="1990"/>
                  </a:lnTo>
                  <a:lnTo>
                    <a:pt x="451" y="2019"/>
                  </a:lnTo>
                  <a:lnTo>
                    <a:pt x="444" y="2051"/>
                  </a:lnTo>
                  <a:lnTo>
                    <a:pt x="437" y="2083"/>
                  </a:lnTo>
                  <a:lnTo>
                    <a:pt x="431" y="2116"/>
                  </a:lnTo>
                  <a:lnTo>
                    <a:pt x="424" y="2146"/>
                  </a:lnTo>
                  <a:lnTo>
                    <a:pt x="418" y="2175"/>
                  </a:lnTo>
                  <a:lnTo>
                    <a:pt x="414" y="2201"/>
                  </a:lnTo>
                  <a:lnTo>
                    <a:pt x="410" y="2222"/>
                  </a:lnTo>
                  <a:lnTo>
                    <a:pt x="407" y="2238"/>
                  </a:lnTo>
                  <a:lnTo>
                    <a:pt x="402" y="2265"/>
                  </a:lnTo>
                  <a:lnTo>
                    <a:pt x="390" y="2328"/>
                  </a:lnTo>
                  <a:lnTo>
                    <a:pt x="383" y="2358"/>
                  </a:lnTo>
                  <a:lnTo>
                    <a:pt x="377" y="2386"/>
                  </a:lnTo>
                  <a:lnTo>
                    <a:pt x="368" y="2408"/>
                  </a:lnTo>
                  <a:lnTo>
                    <a:pt x="361" y="2423"/>
                  </a:lnTo>
                  <a:lnTo>
                    <a:pt x="353" y="2438"/>
                  </a:lnTo>
                  <a:lnTo>
                    <a:pt x="349" y="2452"/>
                  </a:lnTo>
                  <a:lnTo>
                    <a:pt x="346" y="2467"/>
                  </a:lnTo>
                  <a:lnTo>
                    <a:pt x="346" y="2531"/>
                  </a:lnTo>
                  <a:lnTo>
                    <a:pt x="345" y="2557"/>
                  </a:lnTo>
                  <a:lnTo>
                    <a:pt x="341" y="2579"/>
                  </a:lnTo>
                  <a:lnTo>
                    <a:pt x="332" y="2599"/>
                  </a:lnTo>
                  <a:lnTo>
                    <a:pt x="326" y="2608"/>
                  </a:lnTo>
                  <a:lnTo>
                    <a:pt x="315" y="2617"/>
                  </a:lnTo>
                  <a:lnTo>
                    <a:pt x="302" y="2629"/>
                  </a:lnTo>
                  <a:lnTo>
                    <a:pt x="287" y="2639"/>
                  </a:lnTo>
                  <a:lnTo>
                    <a:pt x="286" y="2654"/>
                  </a:lnTo>
                  <a:lnTo>
                    <a:pt x="285" y="2671"/>
                  </a:lnTo>
                  <a:lnTo>
                    <a:pt x="284" y="2688"/>
                  </a:lnTo>
                  <a:lnTo>
                    <a:pt x="283" y="2702"/>
                  </a:lnTo>
                  <a:lnTo>
                    <a:pt x="283" y="2714"/>
                  </a:lnTo>
                  <a:lnTo>
                    <a:pt x="281" y="2720"/>
                  </a:lnTo>
                  <a:lnTo>
                    <a:pt x="278" y="2724"/>
                  </a:lnTo>
                  <a:lnTo>
                    <a:pt x="269" y="2730"/>
                  </a:lnTo>
                  <a:lnTo>
                    <a:pt x="258" y="2736"/>
                  </a:lnTo>
                  <a:lnTo>
                    <a:pt x="248" y="2739"/>
                  </a:lnTo>
                  <a:lnTo>
                    <a:pt x="234" y="2742"/>
                  </a:lnTo>
                  <a:lnTo>
                    <a:pt x="222" y="2743"/>
                  </a:lnTo>
                  <a:lnTo>
                    <a:pt x="214" y="2745"/>
                  </a:lnTo>
                  <a:lnTo>
                    <a:pt x="211" y="2748"/>
                  </a:lnTo>
                  <a:lnTo>
                    <a:pt x="210" y="2753"/>
                  </a:lnTo>
                  <a:lnTo>
                    <a:pt x="208" y="2760"/>
                  </a:lnTo>
                  <a:lnTo>
                    <a:pt x="208" y="2768"/>
                  </a:lnTo>
                  <a:lnTo>
                    <a:pt x="206" y="2778"/>
                  </a:lnTo>
                  <a:lnTo>
                    <a:pt x="203" y="2785"/>
                  </a:lnTo>
                  <a:lnTo>
                    <a:pt x="193" y="2793"/>
                  </a:lnTo>
                  <a:lnTo>
                    <a:pt x="183" y="2802"/>
                  </a:lnTo>
                  <a:lnTo>
                    <a:pt x="169" y="2810"/>
                  </a:lnTo>
                  <a:lnTo>
                    <a:pt x="154" y="2820"/>
                  </a:lnTo>
                  <a:lnTo>
                    <a:pt x="140" y="2827"/>
                  </a:lnTo>
                  <a:lnTo>
                    <a:pt x="127" y="2832"/>
                  </a:lnTo>
                  <a:lnTo>
                    <a:pt x="109" y="2837"/>
                  </a:lnTo>
                  <a:lnTo>
                    <a:pt x="88" y="2838"/>
                  </a:lnTo>
                  <a:lnTo>
                    <a:pt x="67" y="2838"/>
                  </a:lnTo>
                  <a:lnTo>
                    <a:pt x="47" y="2837"/>
                  </a:lnTo>
                  <a:lnTo>
                    <a:pt x="29" y="2837"/>
                  </a:lnTo>
                  <a:lnTo>
                    <a:pt x="23" y="2836"/>
                  </a:lnTo>
                  <a:lnTo>
                    <a:pt x="15" y="2835"/>
                  </a:lnTo>
                  <a:lnTo>
                    <a:pt x="6" y="2832"/>
                  </a:lnTo>
                  <a:lnTo>
                    <a:pt x="1" y="2829"/>
                  </a:lnTo>
                  <a:lnTo>
                    <a:pt x="0" y="2823"/>
                  </a:lnTo>
                  <a:lnTo>
                    <a:pt x="0" y="2815"/>
                  </a:lnTo>
                  <a:lnTo>
                    <a:pt x="2" y="2808"/>
                  </a:lnTo>
                  <a:lnTo>
                    <a:pt x="6" y="2800"/>
                  </a:lnTo>
                  <a:lnTo>
                    <a:pt x="8" y="2794"/>
                  </a:lnTo>
                  <a:lnTo>
                    <a:pt x="11" y="2786"/>
                  </a:lnTo>
                  <a:lnTo>
                    <a:pt x="16" y="2772"/>
                  </a:lnTo>
                  <a:lnTo>
                    <a:pt x="21" y="2757"/>
                  </a:lnTo>
                  <a:lnTo>
                    <a:pt x="28" y="2742"/>
                  </a:lnTo>
                  <a:lnTo>
                    <a:pt x="36" y="2729"/>
                  </a:lnTo>
                  <a:lnTo>
                    <a:pt x="42" y="2722"/>
                  </a:lnTo>
                  <a:lnTo>
                    <a:pt x="48" y="2710"/>
                  </a:lnTo>
                  <a:lnTo>
                    <a:pt x="58" y="2695"/>
                  </a:lnTo>
                  <a:lnTo>
                    <a:pt x="68" y="2680"/>
                  </a:lnTo>
                  <a:lnTo>
                    <a:pt x="79" y="2663"/>
                  </a:lnTo>
                  <a:lnTo>
                    <a:pt x="89" y="2646"/>
                  </a:lnTo>
                  <a:lnTo>
                    <a:pt x="98" y="2631"/>
                  </a:lnTo>
                  <a:lnTo>
                    <a:pt x="105" y="2620"/>
                  </a:lnTo>
                  <a:lnTo>
                    <a:pt x="102" y="2611"/>
                  </a:lnTo>
                  <a:lnTo>
                    <a:pt x="102" y="2601"/>
                  </a:lnTo>
                  <a:lnTo>
                    <a:pt x="104" y="2589"/>
                  </a:lnTo>
                  <a:lnTo>
                    <a:pt x="113" y="2564"/>
                  </a:lnTo>
                  <a:lnTo>
                    <a:pt x="117" y="2551"/>
                  </a:lnTo>
                  <a:lnTo>
                    <a:pt x="118" y="2542"/>
                  </a:lnTo>
                  <a:lnTo>
                    <a:pt x="115" y="2535"/>
                  </a:lnTo>
                  <a:lnTo>
                    <a:pt x="106" y="2528"/>
                  </a:lnTo>
                  <a:lnTo>
                    <a:pt x="95" y="2518"/>
                  </a:lnTo>
                  <a:lnTo>
                    <a:pt x="89" y="2509"/>
                  </a:lnTo>
                  <a:lnTo>
                    <a:pt x="86" y="2495"/>
                  </a:lnTo>
                  <a:lnTo>
                    <a:pt x="86" y="2477"/>
                  </a:lnTo>
                  <a:lnTo>
                    <a:pt x="88" y="2456"/>
                  </a:lnTo>
                  <a:lnTo>
                    <a:pt x="91" y="2431"/>
                  </a:lnTo>
                  <a:lnTo>
                    <a:pt x="96" y="2404"/>
                  </a:lnTo>
                  <a:lnTo>
                    <a:pt x="102" y="2378"/>
                  </a:lnTo>
                  <a:lnTo>
                    <a:pt x="106" y="2349"/>
                  </a:lnTo>
                  <a:lnTo>
                    <a:pt x="117" y="2294"/>
                  </a:lnTo>
                  <a:lnTo>
                    <a:pt x="130" y="2243"/>
                  </a:lnTo>
                  <a:lnTo>
                    <a:pt x="144" y="2193"/>
                  </a:lnTo>
                  <a:lnTo>
                    <a:pt x="157" y="2142"/>
                  </a:lnTo>
                  <a:lnTo>
                    <a:pt x="163" y="2118"/>
                  </a:lnTo>
                  <a:lnTo>
                    <a:pt x="170" y="2093"/>
                  </a:lnTo>
                  <a:lnTo>
                    <a:pt x="178" y="2066"/>
                  </a:lnTo>
                  <a:lnTo>
                    <a:pt x="185" y="2038"/>
                  </a:lnTo>
                  <a:lnTo>
                    <a:pt x="199" y="1985"/>
                  </a:lnTo>
                  <a:lnTo>
                    <a:pt x="205" y="1961"/>
                  </a:lnTo>
                  <a:lnTo>
                    <a:pt x="211" y="1940"/>
                  </a:lnTo>
                  <a:lnTo>
                    <a:pt x="215" y="1924"/>
                  </a:lnTo>
                  <a:lnTo>
                    <a:pt x="218" y="1912"/>
                  </a:lnTo>
                  <a:lnTo>
                    <a:pt x="220" y="1898"/>
                  </a:lnTo>
                  <a:lnTo>
                    <a:pt x="220" y="1883"/>
                  </a:lnTo>
                  <a:lnTo>
                    <a:pt x="218" y="1867"/>
                  </a:lnTo>
                  <a:lnTo>
                    <a:pt x="217" y="1850"/>
                  </a:lnTo>
                  <a:lnTo>
                    <a:pt x="219" y="1830"/>
                  </a:lnTo>
                  <a:lnTo>
                    <a:pt x="223" y="1809"/>
                  </a:lnTo>
                  <a:lnTo>
                    <a:pt x="229" y="1786"/>
                  </a:lnTo>
                  <a:lnTo>
                    <a:pt x="232" y="1759"/>
                  </a:lnTo>
                  <a:lnTo>
                    <a:pt x="232" y="1731"/>
                  </a:lnTo>
                  <a:lnTo>
                    <a:pt x="230" y="1703"/>
                  </a:lnTo>
                  <a:lnTo>
                    <a:pt x="228" y="1678"/>
                  </a:lnTo>
                  <a:lnTo>
                    <a:pt x="225" y="1654"/>
                  </a:lnTo>
                  <a:lnTo>
                    <a:pt x="223" y="1639"/>
                  </a:lnTo>
                  <a:lnTo>
                    <a:pt x="225" y="1619"/>
                  </a:lnTo>
                  <a:lnTo>
                    <a:pt x="226" y="1596"/>
                  </a:lnTo>
                  <a:lnTo>
                    <a:pt x="229" y="1572"/>
                  </a:lnTo>
                  <a:lnTo>
                    <a:pt x="234" y="1547"/>
                  </a:lnTo>
                  <a:lnTo>
                    <a:pt x="239" y="1522"/>
                  </a:lnTo>
                  <a:lnTo>
                    <a:pt x="242" y="1498"/>
                  </a:lnTo>
                  <a:lnTo>
                    <a:pt x="247" y="1479"/>
                  </a:lnTo>
                  <a:lnTo>
                    <a:pt x="249" y="1462"/>
                  </a:lnTo>
                  <a:lnTo>
                    <a:pt x="250" y="1451"/>
                  </a:lnTo>
                  <a:lnTo>
                    <a:pt x="250" y="1430"/>
                  </a:lnTo>
                  <a:lnTo>
                    <a:pt x="248" y="1405"/>
                  </a:lnTo>
                  <a:lnTo>
                    <a:pt x="247" y="1377"/>
                  </a:lnTo>
                  <a:lnTo>
                    <a:pt x="248" y="1347"/>
                  </a:lnTo>
                  <a:lnTo>
                    <a:pt x="252" y="1318"/>
                  </a:lnTo>
                  <a:lnTo>
                    <a:pt x="257" y="1295"/>
                  </a:lnTo>
                  <a:lnTo>
                    <a:pt x="259" y="1269"/>
                  </a:lnTo>
                  <a:lnTo>
                    <a:pt x="261" y="1240"/>
                  </a:lnTo>
                  <a:lnTo>
                    <a:pt x="235" y="1231"/>
                  </a:lnTo>
                  <a:lnTo>
                    <a:pt x="211" y="1223"/>
                  </a:lnTo>
                  <a:lnTo>
                    <a:pt x="190" y="1215"/>
                  </a:lnTo>
                  <a:lnTo>
                    <a:pt x="170" y="1208"/>
                  </a:lnTo>
                  <a:lnTo>
                    <a:pt x="156" y="1203"/>
                  </a:lnTo>
                  <a:lnTo>
                    <a:pt x="146" y="1198"/>
                  </a:lnTo>
                  <a:lnTo>
                    <a:pt x="141" y="1197"/>
                  </a:lnTo>
                  <a:lnTo>
                    <a:pt x="140" y="1194"/>
                  </a:lnTo>
                  <a:lnTo>
                    <a:pt x="141" y="1186"/>
                  </a:lnTo>
                  <a:lnTo>
                    <a:pt x="145" y="1174"/>
                  </a:lnTo>
                  <a:lnTo>
                    <a:pt x="150" y="1160"/>
                  </a:lnTo>
                  <a:lnTo>
                    <a:pt x="168" y="1111"/>
                  </a:lnTo>
                  <a:lnTo>
                    <a:pt x="172" y="1096"/>
                  </a:lnTo>
                  <a:lnTo>
                    <a:pt x="176" y="1083"/>
                  </a:lnTo>
                  <a:lnTo>
                    <a:pt x="178" y="1072"/>
                  </a:lnTo>
                  <a:lnTo>
                    <a:pt x="183" y="1055"/>
                  </a:lnTo>
                  <a:lnTo>
                    <a:pt x="190" y="1036"/>
                  </a:lnTo>
                  <a:lnTo>
                    <a:pt x="197" y="1013"/>
                  </a:lnTo>
                  <a:lnTo>
                    <a:pt x="205" y="989"/>
                  </a:lnTo>
                  <a:lnTo>
                    <a:pt x="213" y="966"/>
                  </a:lnTo>
                  <a:lnTo>
                    <a:pt x="221" y="944"/>
                  </a:lnTo>
                  <a:lnTo>
                    <a:pt x="228" y="923"/>
                  </a:lnTo>
                  <a:lnTo>
                    <a:pt x="235" y="905"/>
                  </a:lnTo>
                  <a:lnTo>
                    <a:pt x="240" y="892"/>
                  </a:lnTo>
                  <a:lnTo>
                    <a:pt x="243" y="884"/>
                  </a:lnTo>
                  <a:lnTo>
                    <a:pt x="246" y="875"/>
                  </a:lnTo>
                  <a:lnTo>
                    <a:pt x="247" y="869"/>
                  </a:lnTo>
                  <a:lnTo>
                    <a:pt x="247" y="866"/>
                  </a:lnTo>
                  <a:lnTo>
                    <a:pt x="244" y="865"/>
                  </a:lnTo>
                  <a:lnTo>
                    <a:pt x="243" y="863"/>
                  </a:lnTo>
                  <a:lnTo>
                    <a:pt x="243" y="860"/>
                  </a:lnTo>
                  <a:lnTo>
                    <a:pt x="249" y="842"/>
                  </a:lnTo>
                  <a:lnTo>
                    <a:pt x="254" y="830"/>
                  </a:lnTo>
                  <a:lnTo>
                    <a:pt x="259" y="816"/>
                  </a:lnTo>
                  <a:lnTo>
                    <a:pt x="266" y="803"/>
                  </a:lnTo>
                  <a:lnTo>
                    <a:pt x="271" y="791"/>
                  </a:lnTo>
                  <a:lnTo>
                    <a:pt x="278" y="776"/>
                  </a:lnTo>
                  <a:lnTo>
                    <a:pt x="285" y="759"/>
                  </a:lnTo>
                  <a:lnTo>
                    <a:pt x="301" y="719"/>
                  </a:lnTo>
                  <a:lnTo>
                    <a:pt x="308" y="699"/>
                  </a:lnTo>
                  <a:lnTo>
                    <a:pt x="315" y="682"/>
                  </a:lnTo>
                  <a:lnTo>
                    <a:pt x="321" y="668"/>
                  </a:lnTo>
                  <a:lnTo>
                    <a:pt x="324" y="659"/>
                  </a:lnTo>
                  <a:lnTo>
                    <a:pt x="328" y="648"/>
                  </a:lnTo>
                  <a:lnTo>
                    <a:pt x="328" y="641"/>
                  </a:lnTo>
                  <a:lnTo>
                    <a:pt x="326" y="638"/>
                  </a:lnTo>
                  <a:lnTo>
                    <a:pt x="323" y="637"/>
                  </a:lnTo>
                  <a:lnTo>
                    <a:pt x="320" y="635"/>
                  </a:lnTo>
                  <a:lnTo>
                    <a:pt x="314" y="634"/>
                  </a:lnTo>
                  <a:lnTo>
                    <a:pt x="305" y="632"/>
                  </a:lnTo>
                  <a:lnTo>
                    <a:pt x="297" y="627"/>
                  </a:lnTo>
                  <a:lnTo>
                    <a:pt x="284" y="619"/>
                  </a:lnTo>
                  <a:lnTo>
                    <a:pt x="270" y="615"/>
                  </a:lnTo>
                  <a:lnTo>
                    <a:pt x="265" y="610"/>
                  </a:lnTo>
                  <a:lnTo>
                    <a:pt x="258" y="599"/>
                  </a:lnTo>
                  <a:lnTo>
                    <a:pt x="241" y="558"/>
                  </a:lnTo>
                  <a:lnTo>
                    <a:pt x="236" y="547"/>
                  </a:lnTo>
                  <a:lnTo>
                    <a:pt x="233" y="535"/>
                  </a:lnTo>
                  <a:lnTo>
                    <a:pt x="232" y="521"/>
                  </a:lnTo>
                  <a:lnTo>
                    <a:pt x="230" y="505"/>
                  </a:lnTo>
                  <a:lnTo>
                    <a:pt x="229" y="490"/>
                  </a:lnTo>
                  <a:lnTo>
                    <a:pt x="228" y="477"/>
                  </a:lnTo>
                  <a:lnTo>
                    <a:pt x="227" y="470"/>
                  </a:lnTo>
                  <a:lnTo>
                    <a:pt x="226" y="462"/>
                  </a:lnTo>
                  <a:lnTo>
                    <a:pt x="223" y="451"/>
                  </a:lnTo>
                  <a:lnTo>
                    <a:pt x="222" y="437"/>
                  </a:lnTo>
                  <a:lnTo>
                    <a:pt x="222" y="425"/>
                  </a:lnTo>
                  <a:lnTo>
                    <a:pt x="225" y="417"/>
                  </a:lnTo>
                  <a:lnTo>
                    <a:pt x="227" y="411"/>
                  </a:lnTo>
                  <a:lnTo>
                    <a:pt x="228" y="401"/>
                  </a:lnTo>
                  <a:lnTo>
                    <a:pt x="229" y="388"/>
                  </a:lnTo>
                  <a:lnTo>
                    <a:pt x="229" y="374"/>
                  </a:lnTo>
                  <a:lnTo>
                    <a:pt x="228" y="362"/>
                  </a:lnTo>
                  <a:lnTo>
                    <a:pt x="223" y="344"/>
                  </a:lnTo>
                  <a:lnTo>
                    <a:pt x="226" y="333"/>
                  </a:lnTo>
                  <a:lnTo>
                    <a:pt x="230" y="323"/>
                  </a:lnTo>
                  <a:lnTo>
                    <a:pt x="236" y="313"/>
                  </a:lnTo>
                  <a:lnTo>
                    <a:pt x="242" y="309"/>
                  </a:lnTo>
                  <a:lnTo>
                    <a:pt x="247" y="303"/>
                  </a:lnTo>
                  <a:lnTo>
                    <a:pt x="249" y="295"/>
                  </a:lnTo>
                  <a:lnTo>
                    <a:pt x="249" y="281"/>
                  </a:lnTo>
                  <a:lnTo>
                    <a:pt x="251" y="260"/>
                  </a:lnTo>
                  <a:lnTo>
                    <a:pt x="254" y="249"/>
                  </a:lnTo>
                  <a:lnTo>
                    <a:pt x="256" y="244"/>
                  </a:lnTo>
                  <a:lnTo>
                    <a:pt x="257" y="238"/>
                  </a:lnTo>
                  <a:lnTo>
                    <a:pt x="256" y="226"/>
                  </a:lnTo>
                  <a:lnTo>
                    <a:pt x="255" y="212"/>
                  </a:lnTo>
                  <a:lnTo>
                    <a:pt x="255" y="180"/>
                  </a:lnTo>
                  <a:lnTo>
                    <a:pt x="257" y="159"/>
                  </a:lnTo>
                  <a:lnTo>
                    <a:pt x="264" y="137"/>
                  </a:lnTo>
                  <a:lnTo>
                    <a:pt x="273" y="118"/>
                  </a:lnTo>
                  <a:lnTo>
                    <a:pt x="284" y="104"/>
                  </a:lnTo>
                  <a:lnTo>
                    <a:pt x="294" y="97"/>
                  </a:lnTo>
                  <a:lnTo>
                    <a:pt x="309" y="91"/>
                  </a:lnTo>
                  <a:lnTo>
                    <a:pt x="329" y="86"/>
                  </a:lnTo>
                  <a:lnTo>
                    <a:pt x="349" y="84"/>
                  </a:lnTo>
                  <a:lnTo>
                    <a:pt x="367" y="82"/>
                  </a:lnTo>
                  <a:lnTo>
                    <a:pt x="400" y="80"/>
                  </a:lnTo>
                  <a:lnTo>
                    <a:pt x="419" y="77"/>
                  </a:lnTo>
                  <a:lnTo>
                    <a:pt x="440" y="75"/>
                  </a:lnTo>
                  <a:lnTo>
                    <a:pt x="460" y="73"/>
                  </a:lnTo>
                  <a:lnTo>
                    <a:pt x="479" y="71"/>
                  </a:lnTo>
                  <a:lnTo>
                    <a:pt x="492" y="70"/>
                  </a:lnTo>
                  <a:lnTo>
                    <a:pt x="504" y="68"/>
                  </a:lnTo>
                  <a:lnTo>
                    <a:pt x="513" y="61"/>
                  </a:lnTo>
                  <a:lnTo>
                    <a:pt x="523" y="53"/>
                  </a:lnTo>
                  <a:lnTo>
                    <a:pt x="528" y="45"/>
                  </a:lnTo>
                  <a:lnTo>
                    <a:pt x="533" y="38"/>
                  </a:lnTo>
                  <a:lnTo>
                    <a:pt x="534" y="35"/>
                  </a:lnTo>
                  <a:lnTo>
                    <a:pt x="538" y="30"/>
                  </a:lnTo>
                  <a:lnTo>
                    <a:pt x="542" y="20"/>
                  </a:lnTo>
                  <a:lnTo>
                    <a:pt x="546" y="12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60" name="Group 15">
            <a:extLst>
              <a:ext uri="{FF2B5EF4-FFF2-40B4-BE49-F238E27FC236}">
                <a16:creationId xmlns:a16="http://schemas.microsoft.com/office/drawing/2014/main" id="{394AA54B-418B-43C4-990A-9DA44A14464E}"/>
              </a:ext>
            </a:extLst>
          </p:cNvPr>
          <p:cNvGrpSpPr/>
          <p:nvPr/>
        </p:nvGrpSpPr>
        <p:grpSpPr>
          <a:xfrm>
            <a:off x="3312633" y="2936958"/>
            <a:ext cx="765514" cy="2816724"/>
            <a:chOff x="1536700" y="927100"/>
            <a:chExt cx="939800" cy="3419475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B4A37F6-06E1-44A9-B8CA-D64BB49A7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063" y="927100"/>
              <a:ext cx="322263" cy="546100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39" y="5"/>
                </a:cxn>
                <a:cxn ang="0">
                  <a:pos x="169" y="21"/>
                </a:cxn>
                <a:cxn ang="0">
                  <a:pos x="189" y="49"/>
                </a:cxn>
                <a:cxn ang="0">
                  <a:pos x="198" y="82"/>
                </a:cxn>
                <a:cxn ang="0">
                  <a:pos x="198" y="116"/>
                </a:cxn>
                <a:cxn ang="0">
                  <a:pos x="194" y="141"/>
                </a:cxn>
                <a:cxn ang="0">
                  <a:pos x="197" y="139"/>
                </a:cxn>
                <a:cxn ang="0">
                  <a:pos x="202" y="141"/>
                </a:cxn>
                <a:cxn ang="0">
                  <a:pos x="203" y="151"/>
                </a:cxn>
                <a:cxn ang="0">
                  <a:pos x="202" y="156"/>
                </a:cxn>
                <a:cxn ang="0">
                  <a:pos x="198" y="174"/>
                </a:cxn>
                <a:cxn ang="0">
                  <a:pos x="196" y="191"/>
                </a:cxn>
                <a:cxn ang="0">
                  <a:pos x="193" y="206"/>
                </a:cxn>
                <a:cxn ang="0">
                  <a:pos x="188" y="212"/>
                </a:cxn>
                <a:cxn ang="0">
                  <a:pos x="183" y="210"/>
                </a:cxn>
                <a:cxn ang="0">
                  <a:pos x="181" y="210"/>
                </a:cxn>
                <a:cxn ang="0">
                  <a:pos x="179" y="222"/>
                </a:cxn>
                <a:cxn ang="0">
                  <a:pos x="176" y="232"/>
                </a:cxn>
                <a:cxn ang="0">
                  <a:pos x="164" y="256"/>
                </a:cxn>
                <a:cxn ang="0">
                  <a:pos x="159" y="271"/>
                </a:cxn>
                <a:cxn ang="0">
                  <a:pos x="160" y="284"/>
                </a:cxn>
                <a:cxn ang="0">
                  <a:pos x="168" y="312"/>
                </a:cxn>
                <a:cxn ang="0">
                  <a:pos x="162" y="316"/>
                </a:cxn>
                <a:cxn ang="0">
                  <a:pos x="146" y="329"/>
                </a:cxn>
                <a:cxn ang="0">
                  <a:pos x="142" y="334"/>
                </a:cxn>
                <a:cxn ang="0">
                  <a:pos x="123" y="338"/>
                </a:cxn>
                <a:cxn ang="0">
                  <a:pos x="106" y="343"/>
                </a:cxn>
                <a:cxn ang="0">
                  <a:pos x="100" y="343"/>
                </a:cxn>
                <a:cxn ang="0">
                  <a:pos x="81" y="338"/>
                </a:cxn>
                <a:cxn ang="0">
                  <a:pos x="60" y="332"/>
                </a:cxn>
                <a:cxn ang="0">
                  <a:pos x="48" y="329"/>
                </a:cxn>
                <a:cxn ang="0">
                  <a:pos x="40" y="323"/>
                </a:cxn>
                <a:cxn ang="0">
                  <a:pos x="26" y="313"/>
                </a:cxn>
                <a:cxn ang="0">
                  <a:pos x="18" y="307"/>
                </a:cxn>
                <a:cxn ang="0">
                  <a:pos x="20" y="300"/>
                </a:cxn>
                <a:cxn ang="0">
                  <a:pos x="23" y="287"/>
                </a:cxn>
                <a:cxn ang="0">
                  <a:pos x="25" y="280"/>
                </a:cxn>
                <a:cxn ang="0">
                  <a:pos x="26" y="262"/>
                </a:cxn>
                <a:cxn ang="0">
                  <a:pos x="27" y="249"/>
                </a:cxn>
                <a:cxn ang="0">
                  <a:pos x="19" y="222"/>
                </a:cxn>
                <a:cxn ang="0">
                  <a:pos x="15" y="209"/>
                </a:cxn>
                <a:cxn ang="0">
                  <a:pos x="7" y="203"/>
                </a:cxn>
                <a:cxn ang="0">
                  <a:pos x="2" y="191"/>
                </a:cxn>
                <a:cxn ang="0">
                  <a:pos x="0" y="150"/>
                </a:cxn>
                <a:cxn ang="0">
                  <a:pos x="2" y="136"/>
                </a:cxn>
                <a:cxn ang="0">
                  <a:pos x="6" y="134"/>
                </a:cxn>
                <a:cxn ang="0">
                  <a:pos x="12" y="128"/>
                </a:cxn>
                <a:cxn ang="0">
                  <a:pos x="13" y="99"/>
                </a:cxn>
                <a:cxn ang="0">
                  <a:pos x="16" y="71"/>
                </a:cxn>
                <a:cxn ang="0">
                  <a:pos x="28" y="39"/>
                </a:cxn>
                <a:cxn ang="0">
                  <a:pos x="47" y="15"/>
                </a:cxn>
                <a:cxn ang="0">
                  <a:pos x="71" y="5"/>
                </a:cxn>
                <a:cxn ang="0">
                  <a:pos x="101" y="0"/>
                </a:cxn>
              </a:cxnLst>
              <a:rect l="0" t="0" r="r" b="b"/>
              <a:pathLst>
                <a:path w="203" h="344">
                  <a:moveTo>
                    <a:pt x="101" y="0"/>
                  </a:moveTo>
                  <a:lnTo>
                    <a:pt x="113" y="0"/>
                  </a:lnTo>
                  <a:lnTo>
                    <a:pt x="125" y="1"/>
                  </a:lnTo>
                  <a:lnTo>
                    <a:pt x="139" y="5"/>
                  </a:lnTo>
                  <a:lnTo>
                    <a:pt x="156" y="11"/>
                  </a:lnTo>
                  <a:lnTo>
                    <a:pt x="169" y="21"/>
                  </a:lnTo>
                  <a:lnTo>
                    <a:pt x="181" y="34"/>
                  </a:lnTo>
                  <a:lnTo>
                    <a:pt x="189" y="49"/>
                  </a:lnTo>
                  <a:lnTo>
                    <a:pt x="195" y="65"/>
                  </a:lnTo>
                  <a:lnTo>
                    <a:pt x="198" y="82"/>
                  </a:lnTo>
                  <a:lnTo>
                    <a:pt x="200" y="100"/>
                  </a:lnTo>
                  <a:lnTo>
                    <a:pt x="198" y="116"/>
                  </a:lnTo>
                  <a:lnTo>
                    <a:pt x="196" y="131"/>
                  </a:lnTo>
                  <a:lnTo>
                    <a:pt x="194" y="141"/>
                  </a:lnTo>
                  <a:lnTo>
                    <a:pt x="196" y="141"/>
                  </a:lnTo>
                  <a:lnTo>
                    <a:pt x="197" y="139"/>
                  </a:lnTo>
                  <a:lnTo>
                    <a:pt x="200" y="139"/>
                  </a:lnTo>
                  <a:lnTo>
                    <a:pt x="202" y="141"/>
                  </a:lnTo>
                  <a:lnTo>
                    <a:pt x="203" y="142"/>
                  </a:lnTo>
                  <a:lnTo>
                    <a:pt x="203" y="151"/>
                  </a:lnTo>
                  <a:lnTo>
                    <a:pt x="202" y="153"/>
                  </a:lnTo>
                  <a:lnTo>
                    <a:pt x="202" y="156"/>
                  </a:lnTo>
                  <a:lnTo>
                    <a:pt x="201" y="163"/>
                  </a:lnTo>
                  <a:lnTo>
                    <a:pt x="198" y="174"/>
                  </a:lnTo>
                  <a:lnTo>
                    <a:pt x="197" y="184"/>
                  </a:lnTo>
                  <a:lnTo>
                    <a:pt x="196" y="191"/>
                  </a:lnTo>
                  <a:lnTo>
                    <a:pt x="195" y="199"/>
                  </a:lnTo>
                  <a:lnTo>
                    <a:pt x="193" y="206"/>
                  </a:lnTo>
                  <a:lnTo>
                    <a:pt x="190" y="209"/>
                  </a:lnTo>
                  <a:lnTo>
                    <a:pt x="188" y="212"/>
                  </a:lnTo>
                  <a:lnTo>
                    <a:pt x="186" y="210"/>
                  </a:lnTo>
                  <a:lnTo>
                    <a:pt x="183" y="210"/>
                  </a:lnTo>
                  <a:lnTo>
                    <a:pt x="182" y="209"/>
                  </a:lnTo>
                  <a:lnTo>
                    <a:pt x="181" y="210"/>
                  </a:lnTo>
                  <a:lnTo>
                    <a:pt x="180" y="215"/>
                  </a:lnTo>
                  <a:lnTo>
                    <a:pt x="179" y="222"/>
                  </a:lnTo>
                  <a:lnTo>
                    <a:pt x="178" y="228"/>
                  </a:lnTo>
                  <a:lnTo>
                    <a:pt x="176" y="232"/>
                  </a:lnTo>
                  <a:lnTo>
                    <a:pt x="173" y="239"/>
                  </a:lnTo>
                  <a:lnTo>
                    <a:pt x="164" y="256"/>
                  </a:lnTo>
                  <a:lnTo>
                    <a:pt x="160" y="263"/>
                  </a:lnTo>
                  <a:lnTo>
                    <a:pt x="159" y="271"/>
                  </a:lnTo>
                  <a:lnTo>
                    <a:pt x="159" y="278"/>
                  </a:lnTo>
                  <a:lnTo>
                    <a:pt x="160" y="284"/>
                  </a:lnTo>
                  <a:lnTo>
                    <a:pt x="161" y="286"/>
                  </a:lnTo>
                  <a:lnTo>
                    <a:pt x="168" y="312"/>
                  </a:lnTo>
                  <a:lnTo>
                    <a:pt x="167" y="313"/>
                  </a:lnTo>
                  <a:lnTo>
                    <a:pt x="162" y="316"/>
                  </a:lnTo>
                  <a:lnTo>
                    <a:pt x="151" y="326"/>
                  </a:lnTo>
                  <a:lnTo>
                    <a:pt x="146" y="329"/>
                  </a:lnTo>
                  <a:lnTo>
                    <a:pt x="145" y="331"/>
                  </a:lnTo>
                  <a:lnTo>
                    <a:pt x="142" y="334"/>
                  </a:lnTo>
                  <a:lnTo>
                    <a:pt x="133" y="336"/>
                  </a:lnTo>
                  <a:lnTo>
                    <a:pt x="123" y="338"/>
                  </a:lnTo>
                  <a:lnTo>
                    <a:pt x="114" y="342"/>
                  </a:lnTo>
                  <a:lnTo>
                    <a:pt x="106" y="343"/>
                  </a:lnTo>
                  <a:lnTo>
                    <a:pt x="102" y="344"/>
                  </a:lnTo>
                  <a:lnTo>
                    <a:pt x="100" y="343"/>
                  </a:lnTo>
                  <a:lnTo>
                    <a:pt x="92" y="341"/>
                  </a:lnTo>
                  <a:lnTo>
                    <a:pt x="81" y="338"/>
                  </a:lnTo>
                  <a:lnTo>
                    <a:pt x="71" y="335"/>
                  </a:lnTo>
                  <a:lnTo>
                    <a:pt x="60" y="332"/>
                  </a:lnTo>
                  <a:lnTo>
                    <a:pt x="52" y="330"/>
                  </a:lnTo>
                  <a:lnTo>
                    <a:pt x="48" y="329"/>
                  </a:lnTo>
                  <a:lnTo>
                    <a:pt x="45" y="328"/>
                  </a:lnTo>
                  <a:lnTo>
                    <a:pt x="40" y="323"/>
                  </a:lnTo>
                  <a:lnTo>
                    <a:pt x="33" y="317"/>
                  </a:lnTo>
                  <a:lnTo>
                    <a:pt x="26" y="313"/>
                  </a:lnTo>
                  <a:lnTo>
                    <a:pt x="20" y="308"/>
                  </a:lnTo>
                  <a:lnTo>
                    <a:pt x="18" y="307"/>
                  </a:lnTo>
                  <a:lnTo>
                    <a:pt x="19" y="305"/>
                  </a:lnTo>
                  <a:lnTo>
                    <a:pt x="20" y="300"/>
                  </a:lnTo>
                  <a:lnTo>
                    <a:pt x="22" y="293"/>
                  </a:lnTo>
                  <a:lnTo>
                    <a:pt x="23" y="287"/>
                  </a:lnTo>
                  <a:lnTo>
                    <a:pt x="25" y="285"/>
                  </a:lnTo>
                  <a:lnTo>
                    <a:pt x="25" y="280"/>
                  </a:lnTo>
                  <a:lnTo>
                    <a:pt x="26" y="271"/>
                  </a:lnTo>
                  <a:lnTo>
                    <a:pt x="26" y="262"/>
                  </a:lnTo>
                  <a:lnTo>
                    <a:pt x="27" y="255"/>
                  </a:lnTo>
                  <a:lnTo>
                    <a:pt x="27" y="249"/>
                  </a:lnTo>
                  <a:lnTo>
                    <a:pt x="22" y="230"/>
                  </a:lnTo>
                  <a:lnTo>
                    <a:pt x="19" y="222"/>
                  </a:lnTo>
                  <a:lnTo>
                    <a:pt x="18" y="216"/>
                  </a:lnTo>
                  <a:lnTo>
                    <a:pt x="15" y="209"/>
                  </a:lnTo>
                  <a:lnTo>
                    <a:pt x="8" y="206"/>
                  </a:lnTo>
                  <a:lnTo>
                    <a:pt x="7" y="203"/>
                  </a:lnTo>
                  <a:lnTo>
                    <a:pt x="5" y="200"/>
                  </a:lnTo>
                  <a:lnTo>
                    <a:pt x="2" y="191"/>
                  </a:lnTo>
                  <a:lnTo>
                    <a:pt x="0" y="167"/>
                  </a:lnTo>
                  <a:lnTo>
                    <a:pt x="0" y="150"/>
                  </a:lnTo>
                  <a:lnTo>
                    <a:pt x="1" y="142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34"/>
                  </a:lnTo>
                  <a:lnTo>
                    <a:pt x="13" y="137"/>
                  </a:lnTo>
                  <a:lnTo>
                    <a:pt x="12" y="128"/>
                  </a:lnTo>
                  <a:lnTo>
                    <a:pt x="12" y="115"/>
                  </a:lnTo>
                  <a:lnTo>
                    <a:pt x="13" y="99"/>
                  </a:lnTo>
                  <a:lnTo>
                    <a:pt x="15" y="84"/>
                  </a:lnTo>
                  <a:lnTo>
                    <a:pt x="16" y="71"/>
                  </a:lnTo>
                  <a:lnTo>
                    <a:pt x="20" y="56"/>
                  </a:lnTo>
                  <a:lnTo>
                    <a:pt x="28" y="39"/>
                  </a:lnTo>
                  <a:lnTo>
                    <a:pt x="37" y="25"/>
                  </a:lnTo>
                  <a:lnTo>
                    <a:pt x="47" y="15"/>
                  </a:lnTo>
                  <a:lnTo>
                    <a:pt x="57" y="8"/>
                  </a:lnTo>
                  <a:lnTo>
                    <a:pt x="71" y="5"/>
                  </a:lnTo>
                  <a:lnTo>
                    <a:pt x="86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20B88892-D0E1-4644-8F20-4B92AE0B0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6700" y="1343025"/>
              <a:ext cx="939800" cy="3003550"/>
            </a:xfrm>
            <a:custGeom>
              <a:avLst/>
              <a:gdLst/>
              <a:ahLst/>
              <a:cxnLst>
                <a:cxn ang="0">
                  <a:pos x="116" y="936"/>
                </a:cxn>
                <a:cxn ang="0">
                  <a:pos x="116" y="887"/>
                </a:cxn>
                <a:cxn ang="0">
                  <a:pos x="241" y="8"/>
                </a:cxn>
                <a:cxn ang="0">
                  <a:pos x="253" y="83"/>
                </a:cxn>
                <a:cxn ang="0">
                  <a:pos x="328" y="333"/>
                </a:cxn>
                <a:cxn ang="0">
                  <a:pos x="320" y="475"/>
                </a:cxn>
                <a:cxn ang="0">
                  <a:pos x="362" y="625"/>
                </a:cxn>
                <a:cxn ang="0">
                  <a:pos x="366" y="594"/>
                </a:cxn>
                <a:cxn ang="0">
                  <a:pos x="350" y="433"/>
                </a:cxn>
                <a:cxn ang="0">
                  <a:pos x="325" y="246"/>
                </a:cxn>
                <a:cxn ang="0">
                  <a:pos x="327" y="138"/>
                </a:cxn>
                <a:cxn ang="0">
                  <a:pos x="363" y="97"/>
                </a:cxn>
                <a:cxn ang="0">
                  <a:pos x="369" y="172"/>
                </a:cxn>
                <a:cxn ang="0">
                  <a:pos x="416" y="272"/>
                </a:cxn>
                <a:cxn ang="0">
                  <a:pos x="452" y="454"/>
                </a:cxn>
                <a:cxn ang="0">
                  <a:pos x="461" y="607"/>
                </a:cxn>
                <a:cxn ang="0">
                  <a:pos x="503" y="623"/>
                </a:cxn>
                <a:cxn ang="0">
                  <a:pos x="485" y="510"/>
                </a:cxn>
                <a:cxn ang="0">
                  <a:pos x="454" y="366"/>
                </a:cxn>
                <a:cxn ang="0">
                  <a:pos x="431" y="187"/>
                </a:cxn>
                <a:cxn ang="0">
                  <a:pos x="403" y="67"/>
                </a:cxn>
                <a:cxn ang="0">
                  <a:pos x="416" y="40"/>
                </a:cxn>
                <a:cxn ang="0">
                  <a:pos x="531" y="83"/>
                </a:cxn>
                <a:cxn ang="0">
                  <a:pos x="558" y="193"/>
                </a:cxn>
                <a:cxn ang="0">
                  <a:pos x="578" y="365"/>
                </a:cxn>
                <a:cxn ang="0">
                  <a:pos x="592" y="493"/>
                </a:cxn>
                <a:cxn ang="0">
                  <a:pos x="585" y="603"/>
                </a:cxn>
                <a:cxn ang="0">
                  <a:pos x="576" y="752"/>
                </a:cxn>
                <a:cxn ang="0">
                  <a:pos x="573" y="846"/>
                </a:cxn>
                <a:cxn ang="0">
                  <a:pos x="539" y="1024"/>
                </a:cxn>
                <a:cxn ang="0">
                  <a:pos x="498" y="1166"/>
                </a:cxn>
                <a:cxn ang="0">
                  <a:pos x="473" y="1239"/>
                </a:cxn>
                <a:cxn ang="0">
                  <a:pos x="449" y="1322"/>
                </a:cxn>
                <a:cxn ang="0">
                  <a:pos x="422" y="1410"/>
                </a:cxn>
                <a:cxn ang="0">
                  <a:pos x="373" y="1531"/>
                </a:cxn>
                <a:cxn ang="0">
                  <a:pos x="386" y="1622"/>
                </a:cxn>
                <a:cxn ang="0">
                  <a:pos x="384" y="1748"/>
                </a:cxn>
                <a:cxn ang="0">
                  <a:pos x="357" y="1805"/>
                </a:cxn>
                <a:cxn ang="0">
                  <a:pos x="380" y="1878"/>
                </a:cxn>
                <a:cxn ang="0">
                  <a:pos x="279" y="1888"/>
                </a:cxn>
                <a:cxn ang="0">
                  <a:pos x="258" y="1823"/>
                </a:cxn>
                <a:cxn ang="0">
                  <a:pos x="267" y="1734"/>
                </a:cxn>
                <a:cxn ang="0">
                  <a:pos x="250" y="1662"/>
                </a:cxn>
                <a:cxn ang="0">
                  <a:pos x="228" y="1568"/>
                </a:cxn>
                <a:cxn ang="0">
                  <a:pos x="210" y="1443"/>
                </a:cxn>
                <a:cxn ang="0">
                  <a:pos x="198" y="1253"/>
                </a:cxn>
                <a:cxn ang="0">
                  <a:pos x="184" y="1063"/>
                </a:cxn>
                <a:cxn ang="0">
                  <a:pos x="155" y="926"/>
                </a:cxn>
                <a:cxn ang="0">
                  <a:pos x="139" y="964"/>
                </a:cxn>
                <a:cxn ang="0">
                  <a:pos x="144" y="980"/>
                </a:cxn>
                <a:cxn ang="0">
                  <a:pos x="108" y="974"/>
                </a:cxn>
                <a:cxn ang="0">
                  <a:pos x="83" y="964"/>
                </a:cxn>
                <a:cxn ang="0">
                  <a:pos x="50" y="911"/>
                </a:cxn>
                <a:cxn ang="0">
                  <a:pos x="19" y="845"/>
                </a:cxn>
                <a:cxn ang="0">
                  <a:pos x="5" y="657"/>
                </a:cxn>
                <a:cxn ang="0">
                  <a:pos x="7" y="476"/>
                </a:cxn>
                <a:cxn ang="0">
                  <a:pos x="13" y="225"/>
                </a:cxn>
                <a:cxn ang="0">
                  <a:pos x="39" y="110"/>
                </a:cxn>
                <a:cxn ang="0">
                  <a:pos x="153" y="58"/>
                </a:cxn>
                <a:cxn ang="0">
                  <a:pos x="242" y="2"/>
                </a:cxn>
              </a:cxnLst>
              <a:rect l="0" t="0" r="r" b="b"/>
              <a:pathLst>
                <a:path w="592" h="1892">
                  <a:moveTo>
                    <a:pt x="116" y="887"/>
                  </a:moveTo>
                  <a:lnTo>
                    <a:pt x="115" y="892"/>
                  </a:lnTo>
                  <a:lnTo>
                    <a:pt x="112" y="899"/>
                  </a:lnTo>
                  <a:lnTo>
                    <a:pt x="111" y="908"/>
                  </a:lnTo>
                  <a:lnTo>
                    <a:pt x="111" y="915"/>
                  </a:lnTo>
                  <a:lnTo>
                    <a:pt x="112" y="926"/>
                  </a:lnTo>
                  <a:lnTo>
                    <a:pt x="115" y="935"/>
                  </a:lnTo>
                  <a:lnTo>
                    <a:pt x="116" y="936"/>
                  </a:lnTo>
                  <a:lnTo>
                    <a:pt x="117" y="935"/>
                  </a:lnTo>
                  <a:lnTo>
                    <a:pt x="117" y="933"/>
                  </a:lnTo>
                  <a:lnTo>
                    <a:pt x="118" y="931"/>
                  </a:lnTo>
                  <a:lnTo>
                    <a:pt x="118" y="921"/>
                  </a:lnTo>
                  <a:lnTo>
                    <a:pt x="117" y="910"/>
                  </a:lnTo>
                  <a:lnTo>
                    <a:pt x="117" y="900"/>
                  </a:lnTo>
                  <a:lnTo>
                    <a:pt x="116" y="890"/>
                  </a:lnTo>
                  <a:lnTo>
                    <a:pt x="116" y="887"/>
                  </a:lnTo>
                  <a:close/>
                  <a:moveTo>
                    <a:pt x="383" y="632"/>
                  </a:moveTo>
                  <a:lnTo>
                    <a:pt x="388" y="633"/>
                  </a:lnTo>
                  <a:lnTo>
                    <a:pt x="395" y="635"/>
                  </a:lnTo>
                  <a:lnTo>
                    <a:pt x="383" y="632"/>
                  </a:lnTo>
                  <a:close/>
                  <a:moveTo>
                    <a:pt x="245" y="0"/>
                  </a:moveTo>
                  <a:lnTo>
                    <a:pt x="243" y="1"/>
                  </a:lnTo>
                  <a:lnTo>
                    <a:pt x="243" y="3"/>
                  </a:lnTo>
                  <a:lnTo>
                    <a:pt x="241" y="8"/>
                  </a:lnTo>
                  <a:lnTo>
                    <a:pt x="240" y="11"/>
                  </a:lnTo>
                  <a:lnTo>
                    <a:pt x="239" y="14"/>
                  </a:lnTo>
                  <a:lnTo>
                    <a:pt x="238" y="22"/>
                  </a:lnTo>
                  <a:lnTo>
                    <a:pt x="239" y="33"/>
                  </a:lnTo>
                  <a:lnTo>
                    <a:pt x="241" y="46"/>
                  </a:lnTo>
                  <a:lnTo>
                    <a:pt x="243" y="58"/>
                  </a:lnTo>
                  <a:lnTo>
                    <a:pt x="248" y="72"/>
                  </a:lnTo>
                  <a:lnTo>
                    <a:pt x="253" y="83"/>
                  </a:lnTo>
                  <a:lnTo>
                    <a:pt x="279" y="164"/>
                  </a:lnTo>
                  <a:lnTo>
                    <a:pt x="285" y="183"/>
                  </a:lnTo>
                  <a:lnTo>
                    <a:pt x="292" y="205"/>
                  </a:lnTo>
                  <a:lnTo>
                    <a:pt x="299" y="231"/>
                  </a:lnTo>
                  <a:lnTo>
                    <a:pt x="313" y="280"/>
                  </a:lnTo>
                  <a:lnTo>
                    <a:pt x="319" y="302"/>
                  </a:lnTo>
                  <a:lnTo>
                    <a:pt x="325" y="321"/>
                  </a:lnTo>
                  <a:lnTo>
                    <a:pt x="328" y="333"/>
                  </a:lnTo>
                  <a:lnTo>
                    <a:pt x="334" y="354"/>
                  </a:lnTo>
                  <a:lnTo>
                    <a:pt x="336" y="373"/>
                  </a:lnTo>
                  <a:lnTo>
                    <a:pt x="337" y="389"/>
                  </a:lnTo>
                  <a:lnTo>
                    <a:pt x="335" y="407"/>
                  </a:lnTo>
                  <a:lnTo>
                    <a:pt x="333" y="416"/>
                  </a:lnTo>
                  <a:lnTo>
                    <a:pt x="329" y="431"/>
                  </a:lnTo>
                  <a:lnTo>
                    <a:pt x="326" y="452"/>
                  </a:lnTo>
                  <a:lnTo>
                    <a:pt x="320" y="475"/>
                  </a:lnTo>
                  <a:lnTo>
                    <a:pt x="308" y="531"/>
                  </a:lnTo>
                  <a:lnTo>
                    <a:pt x="303" y="560"/>
                  </a:lnTo>
                  <a:lnTo>
                    <a:pt x="297" y="587"/>
                  </a:lnTo>
                  <a:lnTo>
                    <a:pt x="291" y="612"/>
                  </a:lnTo>
                  <a:lnTo>
                    <a:pt x="313" y="617"/>
                  </a:lnTo>
                  <a:lnTo>
                    <a:pt x="336" y="623"/>
                  </a:lnTo>
                  <a:lnTo>
                    <a:pt x="359" y="628"/>
                  </a:lnTo>
                  <a:lnTo>
                    <a:pt x="362" y="625"/>
                  </a:lnTo>
                  <a:lnTo>
                    <a:pt x="369" y="625"/>
                  </a:lnTo>
                  <a:lnTo>
                    <a:pt x="387" y="626"/>
                  </a:lnTo>
                  <a:lnTo>
                    <a:pt x="380" y="619"/>
                  </a:lnTo>
                  <a:lnTo>
                    <a:pt x="374" y="615"/>
                  </a:lnTo>
                  <a:lnTo>
                    <a:pt x="370" y="611"/>
                  </a:lnTo>
                  <a:lnTo>
                    <a:pt x="369" y="609"/>
                  </a:lnTo>
                  <a:lnTo>
                    <a:pt x="367" y="604"/>
                  </a:lnTo>
                  <a:lnTo>
                    <a:pt x="366" y="594"/>
                  </a:lnTo>
                  <a:lnTo>
                    <a:pt x="365" y="578"/>
                  </a:lnTo>
                  <a:lnTo>
                    <a:pt x="363" y="559"/>
                  </a:lnTo>
                  <a:lnTo>
                    <a:pt x="360" y="537"/>
                  </a:lnTo>
                  <a:lnTo>
                    <a:pt x="359" y="515"/>
                  </a:lnTo>
                  <a:lnTo>
                    <a:pt x="356" y="492"/>
                  </a:lnTo>
                  <a:lnTo>
                    <a:pt x="354" y="469"/>
                  </a:lnTo>
                  <a:lnTo>
                    <a:pt x="352" y="450"/>
                  </a:lnTo>
                  <a:lnTo>
                    <a:pt x="350" y="433"/>
                  </a:lnTo>
                  <a:lnTo>
                    <a:pt x="348" y="415"/>
                  </a:lnTo>
                  <a:lnTo>
                    <a:pt x="345" y="393"/>
                  </a:lnTo>
                  <a:lnTo>
                    <a:pt x="342" y="368"/>
                  </a:lnTo>
                  <a:lnTo>
                    <a:pt x="335" y="317"/>
                  </a:lnTo>
                  <a:lnTo>
                    <a:pt x="332" y="294"/>
                  </a:lnTo>
                  <a:lnTo>
                    <a:pt x="328" y="273"/>
                  </a:lnTo>
                  <a:lnTo>
                    <a:pt x="326" y="257"/>
                  </a:lnTo>
                  <a:lnTo>
                    <a:pt x="325" y="246"/>
                  </a:lnTo>
                  <a:lnTo>
                    <a:pt x="321" y="229"/>
                  </a:lnTo>
                  <a:lnTo>
                    <a:pt x="319" y="215"/>
                  </a:lnTo>
                  <a:lnTo>
                    <a:pt x="319" y="200"/>
                  </a:lnTo>
                  <a:lnTo>
                    <a:pt x="320" y="183"/>
                  </a:lnTo>
                  <a:lnTo>
                    <a:pt x="321" y="172"/>
                  </a:lnTo>
                  <a:lnTo>
                    <a:pt x="323" y="164"/>
                  </a:lnTo>
                  <a:lnTo>
                    <a:pt x="326" y="150"/>
                  </a:lnTo>
                  <a:lnTo>
                    <a:pt x="327" y="138"/>
                  </a:lnTo>
                  <a:lnTo>
                    <a:pt x="328" y="127"/>
                  </a:lnTo>
                  <a:lnTo>
                    <a:pt x="329" y="118"/>
                  </a:lnTo>
                  <a:lnTo>
                    <a:pt x="329" y="115"/>
                  </a:lnTo>
                  <a:lnTo>
                    <a:pt x="341" y="82"/>
                  </a:lnTo>
                  <a:lnTo>
                    <a:pt x="349" y="82"/>
                  </a:lnTo>
                  <a:lnTo>
                    <a:pt x="356" y="84"/>
                  </a:lnTo>
                  <a:lnTo>
                    <a:pt x="358" y="87"/>
                  </a:lnTo>
                  <a:lnTo>
                    <a:pt x="363" y="97"/>
                  </a:lnTo>
                  <a:lnTo>
                    <a:pt x="364" y="105"/>
                  </a:lnTo>
                  <a:lnTo>
                    <a:pt x="362" y="114"/>
                  </a:lnTo>
                  <a:lnTo>
                    <a:pt x="358" y="121"/>
                  </a:lnTo>
                  <a:lnTo>
                    <a:pt x="355" y="126"/>
                  </a:lnTo>
                  <a:lnTo>
                    <a:pt x="355" y="132"/>
                  </a:lnTo>
                  <a:lnTo>
                    <a:pt x="358" y="146"/>
                  </a:lnTo>
                  <a:lnTo>
                    <a:pt x="364" y="160"/>
                  </a:lnTo>
                  <a:lnTo>
                    <a:pt x="369" y="172"/>
                  </a:lnTo>
                  <a:lnTo>
                    <a:pt x="372" y="177"/>
                  </a:lnTo>
                  <a:lnTo>
                    <a:pt x="377" y="187"/>
                  </a:lnTo>
                  <a:lnTo>
                    <a:pt x="384" y="200"/>
                  </a:lnTo>
                  <a:lnTo>
                    <a:pt x="392" y="215"/>
                  </a:lnTo>
                  <a:lnTo>
                    <a:pt x="399" y="230"/>
                  </a:lnTo>
                  <a:lnTo>
                    <a:pt x="407" y="245"/>
                  </a:lnTo>
                  <a:lnTo>
                    <a:pt x="413" y="260"/>
                  </a:lnTo>
                  <a:lnTo>
                    <a:pt x="416" y="272"/>
                  </a:lnTo>
                  <a:lnTo>
                    <a:pt x="420" y="287"/>
                  </a:lnTo>
                  <a:lnTo>
                    <a:pt x="424" y="307"/>
                  </a:lnTo>
                  <a:lnTo>
                    <a:pt x="436" y="355"/>
                  </a:lnTo>
                  <a:lnTo>
                    <a:pt x="440" y="381"/>
                  </a:lnTo>
                  <a:lnTo>
                    <a:pt x="445" y="403"/>
                  </a:lnTo>
                  <a:lnTo>
                    <a:pt x="447" y="422"/>
                  </a:lnTo>
                  <a:lnTo>
                    <a:pt x="450" y="436"/>
                  </a:lnTo>
                  <a:lnTo>
                    <a:pt x="452" y="454"/>
                  </a:lnTo>
                  <a:lnTo>
                    <a:pt x="454" y="474"/>
                  </a:lnTo>
                  <a:lnTo>
                    <a:pt x="458" y="496"/>
                  </a:lnTo>
                  <a:lnTo>
                    <a:pt x="460" y="517"/>
                  </a:lnTo>
                  <a:lnTo>
                    <a:pt x="462" y="537"/>
                  </a:lnTo>
                  <a:lnTo>
                    <a:pt x="464" y="553"/>
                  </a:lnTo>
                  <a:lnTo>
                    <a:pt x="465" y="566"/>
                  </a:lnTo>
                  <a:lnTo>
                    <a:pt x="465" y="595"/>
                  </a:lnTo>
                  <a:lnTo>
                    <a:pt x="461" y="607"/>
                  </a:lnTo>
                  <a:lnTo>
                    <a:pt x="458" y="615"/>
                  </a:lnTo>
                  <a:lnTo>
                    <a:pt x="452" y="625"/>
                  </a:lnTo>
                  <a:lnTo>
                    <a:pt x="445" y="637"/>
                  </a:lnTo>
                  <a:lnTo>
                    <a:pt x="490" y="637"/>
                  </a:lnTo>
                  <a:lnTo>
                    <a:pt x="494" y="636"/>
                  </a:lnTo>
                  <a:lnTo>
                    <a:pt x="497" y="633"/>
                  </a:lnTo>
                  <a:lnTo>
                    <a:pt x="500" y="632"/>
                  </a:lnTo>
                  <a:lnTo>
                    <a:pt x="503" y="623"/>
                  </a:lnTo>
                  <a:lnTo>
                    <a:pt x="507" y="616"/>
                  </a:lnTo>
                  <a:lnTo>
                    <a:pt x="507" y="608"/>
                  </a:lnTo>
                  <a:lnTo>
                    <a:pt x="505" y="602"/>
                  </a:lnTo>
                  <a:lnTo>
                    <a:pt x="502" y="590"/>
                  </a:lnTo>
                  <a:lnTo>
                    <a:pt x="498" y="575"/>
                  </a:lnTo>
                  <a:lnTo>
                    <a:pt x="495" y="555"/>
                  </a:lnTo>
                  <a:lnTo>
                    <a:pt x="490" y="533"/>
                  </a:lnTo>
                  <a:lnTo>
                    <a:pt x="485" y="510"/>
                  </a:lnTo>
                  <a:lnTo>
                    <a:pt x="480" y="487"/>
                  </a:lnTo>
                  <a:lnTo>
                    <a:pt x="474" y="464"/>
                  </a:lnTo>
                  <a:lnTo>
                    <a:pt x="469" y="441"/>
                  </a:lnTo>
                  <a:lnTo>
                    <a:pt x="466" y="423"/>
                  </a:lnTo>
                  <a:lnTo>
                    <a:pt x="462" y="408"/>
                  </a:lnTo>
                  <a:lnTo>
                    <a:pt x="460" y="397"/>
                  </a:lnTo>
                  <a:lnTo>
                    <a:pt x="458" y="385"/>
                  </a:lnTo>
                  <a:lnTo>
                    <a:pt x="454" y="366"/>
                  </a:lnTo>
                  <a:lnTo>
                    <a:pt x="451" y="341"/>
                  </a:lnTo>
                  <a:lnTo>
                    <a:pt x="447" y="316"/>
                  </a:lnTo>
                  <a:lnTo>
                    <a:pt x="444" y="288"/>
                  </a:lnTo>
                  <a:lnTo>
                    <a:pt x="440" y="261"/>
                  </a:lnTo>
                  <a:lnTo>
                    <a:pt x="437" y="236"/>
                  </a:lnTo>
                  <a:lnTo>
                    <a:pt x="435" y="214"/>
                  </a:lnTo>
                  <a:lnTo>
                    <a:pt x="432" y="197"/>
                  </a:lnTo>
                  <a:lnTo>
                    <a:pt x="431" y="187"/>
                  </a:lnTo>
                  <a:lnTo>
                    <a:pt x="429" y="176"/>
                  </a:lnTo>
                  <a:lnTo>
                    <a:pt x="427" y="161"/>
                  </a:lnTo>
                  <a:lnTo>
                    <a:pt x="422" y="144"/>
                  </a:lnTo>
                  <a:lnTo>
                    <a:pt x="417" y="125"/>
                  </a:lnTo>
                  <a:lnTo>
                    <a:pt x="414" y="107"/>
                  </a:lnTo>
                  <a:lnTo>
                    <a:pt x="409" y="89"/>
                  </a:lnTo>
                  <a:lnTo>
                    <a:pt x="406" y="76"/>
                  </a:lnTo>
                  <a:lnTo>
                    <a:pt x="403" y="67"/>
                  </a:lnTo>
                  <a:lnTo>
                    <a:pt x="402" y="64"/>
                  </a:lnTo>
                  <a:lnTo>
                    <a:pt x="401" y="57"/>
                  </a:lnTo>
                  <a:lnTo>
                    <a:pt x="399" y="46"/>
                  </a:lnTo>
                  <a:lnTo>
                    <a:pt x="396" y="38"/>
                  </a:lnTo>
                  <a:lnTo>
                    <a:pt x="395" y="32"/>
                  </a:lnTo>
                  <a:lnTo>
                    <a:pt x="396" y="31"/>
                  </a:lnTo>
                  <a:lnTo>
                    <a:pt x="400" y="32"/>
                  </a:lnTo>
                  <a:lnTo>
                    <a:pt x="416" y="40"/>
                  </a:lnTo>
                  <a:lnTo>
                    <a:pt x="427" y="45"/>
                  </a:lnTo>
                  <a:lnTo>
                    <a:pt x="437" y="48"/>
                  </a:lnTo>
                  <a:lnTo>
                    <a:pt x="452" y="54"/>
                  </a:lnTo>
                  <a:lnTo>
                    <a:pt x="469" y="60"/>
                  </a:lnTo>
                  <a:lnTo>
                    <a:pt x="488" y="67"/>
                  </a:lnTo>
                  <a:lnTo>
                    <a:pt x="507" y="73"/>
                  </a:lnTo>
                  <a:lnTo>
                    <a:pt x="520" y="79"/>
                  </a:lnTo>
                  <a:lnTo>
                    <a:pt x="531" y="83"/>
                  </a:lnTo>
                  <a:lnTo>
                    <a:pt x="540" y="91"/>
                  </a:lnTo>
                  <a:lnTo>
                    <a:pt x="545" y="101"/>
                  </a:lnTo>
                  <a:lnTo>
                    <a:pt x="547" y="112"/>
                  </a:lnTo>
                  <a:lnTo>
                    <a:pt x="548" y="126"/>
                  </a:lnTo>
                  <a:lnTo>
                    <a:pt x="549" y="136"/>
                  </a:lnTo>
                  <a:lnTo>
                    <a:pt x="552" y="151"/>
                  </a:lnTo>
                  <a:lnTo>
                    <a:pt x="554" y="169"/>
                  </a:lnTo>
                  <a:lnTo>
                    <a:pt x="558" y="193"/>
                  </a:lnTo>
                  <a:lnTo>
                    <a:pt x="560" y="218"/>
                  </a:lnTo>
                  <a:lnTo>
                    <a:pt x="563" y="244"/>
                  </a:lnTo>
                  <a:lnTo>
                    <a:pt x="567" y="271"/>
                  </a:lnTo>
                  <a:lnTo>
                    <a:pt x="569" y="295"/>
                  </a:lnTo>
                  <a:lnTo>
                    <a:pt x="573" y="317"/>
                  </a:lnTo>
                  <a:lnTo>
                    <a:pt x="575" y="336"/>
                  </a:lnTo>
                  <a:lnTo>
                    <a:pt x="576" y="348"/>
                  </a:lnTo>
                  <a:lnTo>
                    <a:pt x="578" y="365"/>
                  </a:lnTo>
                  <a:lnTo>
                    <a:pt x="581" y="385"/>
                  </a:lnTo>
                  <a:lnTo>
                    <a:pt x="583" y="407"/>
                  </a:lnTo>
                  <a:lnTo>
                    <a:pt x="585" y="428"/>
                  </a:lnTo>
                  <a:lnTo>
                    <a:pt x="588" y="446"/>
                  </a:lnTo>
                  <a:lnTo>
                    <a:pt x="590" y="462"/>
                  </a:lnTo>
                  <a:lnTo>
                    <a:pt x="591" y="474"/>
                  </a:lnTo>
                  <a:lnTo>
                    <a:pt x="592" y="480"/>
                  </a:lnTo>
                  <a:lnTo>
                    <a:pt x="592" y="493"/>
                  </a:lnTo>
                  <a:lnTo>
                    <a:pt x="590" y="503"/>
                  </a:lnTo>
                  <a:lnTo>
                    <a:pt x="589" y="514"/>
                  </a:lnTo>
                  <a:lnTo>
                    <a:pt x="588" y="522"/>
                  </a:lnTo>
                  <a:lnTo>
                    <a:pt x="588" y="531"/>
                  </a:lnTo>
                  <a:lnTo>
                    <a:pt x="587" y="547"/>
                  </a:lnTo>
                  <a:lnTo>
                    <a:pt x="587" y="566"/>
                  </a:lnTo>
                  <a:lnTo>
                    <a:pt x="585" y="586"/>
                  </a:lnTo>
                  <a:lnTo>
                    <a:pt x="585" y="603"/>
                  </a:lnTo>
                  <a:lnTo>
                    <a:pt x="584" y="617"/>
                  </a:lnTo>
                  <a:lnTo>
                    <a:pt x="581" y="637"/>
                  </a:lnTo>
                  <a:lnTo>
                    <a:pt x="578" y="652"/>
                  </a:lnTo>
                  <a:lnTo>
                    <a:pt x="578" y="673"/>
                  </a:lnTo>
                  <a:lnTo>
                    <a:pt x="580" y="686"/>
                  </a:lnTo>
                  <a:lnTo>
                    <a:pt x="580" y="746"/>
                  </a:lnTo>
                  <a:lnTo>
                    <a:pt x="577" y="751"/>
                  </a:lnTo>
                  <a:lnTo>
                    <a:pt x="576" y="752"/>
                  </a:lnTo>
                  <a:lnTo>
                    <a:pt x="574" y="752"/>
                  </a:lnTo>
                  <a:lnTo>
                    <a:pt x="577" y="762"/>
                  </a:lnTo>
                  <a:lnTo>
                    <a:pt x="578" y="772"/>
                  </a:lnTo>
                  <a:lnTo>
                    <a:pt x="577" y="783"/>
                  </a:lnTo>
                  <a:lnTo>
                    <a:pt x="575" y="797"/>
                  </a:lnTo>
                  <a:lnTo>
                    <a:pt x="574" y="811"/>
                  </a:lnTo>
                  <a:lnTo>
                    <a:pt x="573" y="824"/>
                  </a:lnTo>
                  <a:lnTo>
                    <a:pt x="573" y="846"/>
                  </a:lnTo>
                  <a:lnTo>
                    <a:pt x="571" y="872"/>
                  </a:lnTo>
                  <a:lnTo>
                    <a:pt x="570" y="902"/>
                  </a:lnTo>
                  <a:lnTo>
                    <a:pt x="566" y="931"/>
                  </a:lnTo>
                  <a:lnTo>
                    <a:pt x="559" y="958"/>
                  </a:lnTo>
                  <a:lnTo>
                    <a:pt x="552" y="982"/>
                  </a:lnTo>
                  <a:lnTo>
                    <a:pt x="548" y="992"/>
                  </a:lnTo>
                  <a:lnTo>
                    <a:pt x="545" y="1006"/>
                  </a:lnTo>
                  <a:lnTo>
                    <a:pt x="539" y="1024"/>
                  </a:lnTo>
                  <a:lnTo>
                    <a:pt x="533" y="1045"/>
                  </a:lnTo>
                  <a:lnTo>
                    <a:pt x="527" y="1067"/>
                  </a:lnTo>
                  <a:lnTo>
                    <a:pt x="520" y="1089"/>
                  </a:lnTo>
                  <a:lnTo>
                    <a:pt x="515" y="1111"/>
                  </a:lnTo>
                  <a:lnTo>
                    <a:pt x="509" y="1131"/>
                  </a:lnTo>
                  <a:lnTo>
                    <a:pt x="504" y="1147"/>
                  </a:lnTo>
                  <a:lnTo>
                    <a:pt x="501" y="1159"/>
                  </a:lnTo>
                  <a:lnTo>
                    <a:pt x="498" y="1166"/>
                  </a:lnTo>
                  <a:lnTo>
                    <a:pt x="496" y="1175"/>
                  </a:lnTo>
                  <a:lnTo>
                    <a:pt x="496" y="1184"/>
                  </a:lnTo>
                  <a:lnTo>
                    <a:pt x="495" y="1192"/>
                  </a:lnTo>
                  <a:lnTo>
                    <a:pt x="491" y="1197"/>
                  </a:lnTo>
                  <a:lnTo>
                    <a:pt x="487" y="1203"/>
                  </a:lnTo>
                  <a:lnTo>
                    <a:pt x="482" y="1214"/>
                  </a:lnTo>
                  <a:lnTo>
                    <a:pt x="476" y="1227"/>
                  </a:lnTo>
                  <a:lnTo>
                    <a:pt x="473" y="1239"/>
                  </a:lnTo>
                  <a:lnTo>
                    <a:pt x="471" y="1249"/>
                  </a:lnTo>
                  <a:lnTo>
                    <a:pt x="464" y="1272"/>
                  </a:lnTo>
                  <a:lnTo>
                    <a:pt x="459" y="1282"/>
                  </a:lnTo>
                  <a:lnTo>
                    <a:pt x="454" y="1289"/>
                  </a:lnTo>
                  <a:lnTo>
                    <a:pt x="451" y="1296"/>
                  </a:lnTo>
                  <a:lnTo>
                    <a:pt x="450" y="1304"/>
                  </a:lnTo>
                  <a:lnTo>
                    <a:pt x="450" y="1315"/>
                  </a:lnTo>
                  <a:lnTo>
                    <a:pt x="449" y="1322"/>
                  </a:lnTo>
                  <a:lnTo>
                    <a:pt x="447" y="1328"/>
                  </a:lnTo>
                  <a:lnTo>
                    <a:pt x="447" y="1330"/>
                  </a:lnTo>
                  <a:lnTo>
                    <a:pt x="445" y="1338"/>
                  </a:lnTo>
                  <a:lnTo>
                    <a:pt x="442" y="1351"/>
                  </a:lnTo>
                  <a:lnTo>
                    <a:pt x="437" y="1365"/>
                  </a:lnTo>
                  <a:lnTo>
                    <a:pt x="432" y="1381"/>
                  </a:lnTo>
                  <a:lnTo>
                    <a:pt x="427" y="1396"/>
                  </a:lnTo>
                  <a:lnTo>
                    <a:pt x="422" y="1410"/>
                  </a:lnTo>
                  <a:lnTo>
                    <a:pt x="417" y="1421"/>
                  </a:lnTo>
                  <a:lnTo>
                    <a:pt x="411" y="1436"/>
                  </a:lnTo>
                  <a:lnTo>
                    <a:pt x="405" y="1452"/>
                  </a:lnTo>
                  <a:lnTo>
                    <a:pt x="398" y="1471"/>
                  </a:lnTo>
                  <a:lnTo>
                    <a:pt x="389" y="1489"/>
                  </a:lnTo>
                  <a:lnTo>
                    <a:pt x="384" y="1507"/>
                  </a:lnTo>
                  <a:lnTo>
                    <a:pt x="378" y="1521"/>
                  </a:lnTo>
                  <a:lnTo>
                    <a:pt x="373" y="1531"/>
                  </a:lnTo>
                  <a:lnTo>
                    <a:pt x="372" y="1537"/>
                  </a:lnTo>
                  <a:lnTo>
                    <a:pt x="372" y="1543"/>
                  </a:lnTo>
                  <a:lnTo>
                    <a:pt x="373" y="1553"/>
                  </a:lnTo>
                  <a:lnTo>
                    <a:pt x="376" y="1566"/>
                  </a:lnTo>
                  <a:lnTo>
                    <a:pt x="378" y="1581"/>
                  </a:lnTo>
                  <a:lnTo>
                    <a:pt x="381" y="1596"/>
                  </a:lnTo>
                  <a:lnTo>
                    <a:pt x="384" y="1610"/>
                  </a:lnTo>
                  <a:lnTo>
                    <a:pt x="386" y="1622"/>
                  </a:lnTo>
                  <a:lnTo>
                    <a:pt x="388" y="1629"/>
                  </a:lnTo>
                  <a:lnTo>
                    <a:pt x="389" y="1637"/>
                  </a:lnTo>
                  <a:lnTo>
                    <a:pt x="391" y="1649"/>
                  </a:lnTo>
                  <a:lnTo>
                    <a:pt x="389" y="1664"/>
                  </a:lnTo>
                  <a:lnTo>
                    <a:pt x="389" y="1686"/>
                  </a:lnTo>
                  <a:lnTo>
                    <a:pt x="388" y="1705"/>
                  </a:lnTo>
                  <a:lnTo>
                    <a:pt x="386" y="1727"/>
                  </a:lnTo>
                  <a:lnTo>
                    <a:pt x="384" y="1748"/>
                  </a:lnTo>
                  <a:lnTo>
                    <a:pt x="380" y="1767"/>
                  </a:lnTo>
                  <a:lnTo>
                    <a:pt x="377" y="1782"/>
                  </a:lnTo>
                  <a:lnTo>
                    <a:pt x="372" y="1792"/>
                  </a:lnTo>
                  <a:lnTo>
                    <a:pt x="367" y="1796"/>
                  </a:lnTo>
                  <a:lnTo>
                    <a:pt x="363" y="1796"/>
                  </a:lnTo>
                  <a:lnTo>
                    <a:pt x="351" y="1785"/>
                  </a:lnTo>
                  <a:lnTo>
                    <a:pt x="355" y="1795"/>
                  </a:lnTo>
                  <a:lnTo>
                    <a:pt x="357" y="1805"/>
                  </a:lnTo>
                  <a:lnTo>
                    <a:pt x="358" y="1810"/>
                  </a:lnTo>
                  <a:lnTo>
                    <a:pt x="360" y="1817"/>
                  </a:lnTo>
                  <a:lnTo>
                    <a:pt x="365" y="1827"/>
                  </a:lnTo>
                  <a:lnTo>
                    <a:pt x="370" y="1838"/>
                  </a:lnTo>
                  <a:lnTo>
                    <a:pt x="373" y="1849"/>
                  </a:lnTo>
                  <a:lnTo>
                    <a:pt x="377" y="1858"/>
                  </a:lnTo>
                  <a:lnTo>
                    <a:pt x="380" y="1870"/>
                  </a:lnTo>
                  <a:lnTo>
                    <a:pt x="380" y="1878"/>
                  </a:lnTo>
                  <a:lnTo>
                    <a:pt x="378" y="1882"/>
                  </a:lnTo>
                  <a:lnTo>
                    <a:pt x="373" y="1886"/>
                  </a:lnTo>
                  <a:lnTo>
                    <a:pt x="367" y="1888"/>
                  </a:lnTo>
                  <a:lnTo>
                    <a:pt x="358" y="1891"/>
                  </a:lnTo>
                  <a:lnTo>
                    <a:pt x="344" y="1892"/>
                  </a:lnTo>
                  <a:lnTo>
                    <a:pt x="293" y="1892"/>
                  </a:lnTo>
                  <a:lnTo>
                    <a:pt x="285" y="1891"/>
                  </a:lnTo>
                  <a:lnTo>
                    <a:pt x="279" y="1888"/>
                  </a:lnTo>
                  <a:lnTo>
                    <a:pt x="272" y="1884"/>
                  </a:lnTo>
                  <a:lnTo>
                    <a:pt x="265" y="1878"/>
                  </a:lnTo>
                  <a:lnTo>
                    <a:pt x="258" y="1870"/>
                  </a:lnTo>
                  <a:lnTo>
                    <a:pt x="255" y="1860"/>
                  </a:lnTo>
                  <a:lnTo>
                    <a:pt x="254" y="1850"/>
                  </a:lnTo>
                  <a:lnTo>
                    <a:pt x="255" y="1838"/>
                  </a:lnTo>
                  <a:lnTo>
                    <a:pt x="256" y="1829"/>
                  </a:lnTo>
                  <a:lnTo>
                    <a:pt x="258" y="1823"/>
                  </a:lnTo>
                  <a:lnTo>
                    <a:pt x="262" y="1814"/>
                  </a:lnTo>
                  <a:lnTo>
                    <a:pt x="267" y="1788"/>
                  </a:lnTo>
                  <a:lnTo>
                    <a:pt x="267" y="1785"/>
                  </a:lnTo>
                  <a:lnTo>
                    <a:pt x="268" y="1781"/>
                  </a:lnTo>
                  <a:lnTo>
                    <a:pt x="268" y="1778"/>
                  </a:lnTo>
                  <a:lnTo>
                    <a:pt x="269" y="1773"/>
                  </a:lnTo>
                  <a:lnTo>
                    <a:pt x="267" y="1772"/>
                  </a:lnTo>
                  <a:lnTo>
                    <a:pt x="267" y="1734"/>
                  </a:lnTo>
                  <a:lnTo>
                    <a:pt x="268" y="1725"/>
                  </a:lnTo>
                  <a:lnTo>
                    <a:pt x="261" y="1719"/>
                  </a:lnTo>
                  <a:lnTo>
                    <a:pt x="258" y="1714"/>
                  </a:lnTo>
                  <a:lnTo>
                    <a:pt x="255" y="1705"/>
                  </a:lnTo>
                  <a:lnTo>
                    <a:pt x="253" y="1693"/>
                  </a:lnTo>
                  <a:lnTo>
                    <a:pt x="250" y="1680"/>
                  </a:lnTo>
                  <a:lnTo>
                    <a:pt x="249" y="1670"/>
                  </a:lnTo>
                  <a:lnTo>
                    <a:pt x="250" y="1662"/>
                  </a:lnTo>
                  <a:lnTo>
                    <a:pt x="253" y="1651"/>
                  </a:lnTo>
                  <a:lnTo>
                    <a:pt x="255" y="1639"/>
                  </a:lnTo>
                  <a:lnTo>
                    <a:pt x="248" y="1627"/>
                  </a:lnTo>
                  <a:lnTo>
                    <a:pt x="243" y="1616"/>
                  </a:lnTo>
                  <a:lnTo>
                    <a:pt x="241" y="1609"/>
                  </a:lnTo>
                  <a:lnTo>
                    <a:pt x="236" y="1599"/>
                  </a:lnTo>
                  <a:lnTo>
                    <a:pt x="233" y="1585"/>
                  </a:lnTo>
                  <a:lnTo>
                    <a:pt x="228" y="1568"/>
                  </a:lnTo>
                  <a:lnTo>
                    <a:pt x="224" y="1553"/>
                  </a:lnTo>
                  <a:lnTo>
                    <a:pt x="220" y="1539"/>
                  </a:lnTo>
                  <a:lnTo>
                    <a:pt x="218" y="1528"/>
                  </a:lnTo>
                  <a:lnTo>
                    <a:pt x="217" y="1520"/>
                  </a:lnTo>
                  <a:lnTo>
                    <a:pt x="214" y="1500"/>
                  </a:lnTo>
                  <a:lnTo>
                    <a:pt x="211" y="1481"/>
                  </a:lnTo>
                  <a:lnTo>
                    <a:pt x="210" y="1473"/>
                  </a:lnTo>
                  <a:lnTo>
                    <a:pt x="210" y="1443"/>
                  </a:lnTo>
                  <a:lnTo>
                    <a:pt x="209" y="1424"/>
                  </a:lnTo>
                  <a:lnTo>
                    <a:pt x="209" y="1387"/>
                  </a:lnTo>
                  <a:lnTo>
                    <a:pt x="207" y="1371"/>
                  </a:lnTo>
                  <a:lnTo>
                    <a:pt x="206" y="1358"/>
                  </a:lnTo>
                  <a:lnTo>
                    <a:pt x="205" y="1338"/>
                  </a:lnTo>
                  <a:lnTo>
                    <a:pt x="203" y="1314"/>
                  </a:lnTo>
                  <a:lnTo>
                    <a:pt x="201" y="1285"/>
                  </a:lnTo>
                  <a:lnTo>
                    <a:pt x="198" y="1253"/>
                  </a:lnTo>
                  <a:lnTo>
                    <a:pt x="197" y="1222"/>
                  </a:lnTo>
                  <a:lnTo>
                    <a:pt x="195" y="1190"/>
                  </a:lnTo>
                  <a:lnTo>
                    <a:pt x="192" y="1161"/>
                  </a:lnTo>
                  <a:lnTo>
                    <a:pt x="190" y="1136"/>
                  </a:lnTo>
                  <a:lnTo>
                    <a:pt x="189" y="1115"/>
                  </a:lnTo>
                  <a:lnTo>
                    <a:pt x="188" y="1101"/>
                  </a:lnTo>
                  <a:lnTo>
                    <a:pt x="187" y="1085"/>
                  </a:lnTo>
                  <a:lnTo>
                    <a:pt x="184" y="1063"/>
                  </a:lnTo>
                  <a:lnTo>
                    <a:pt x="182" y="1038"/>
                  </a:lnTo>
                  <a:lnTo>
                    <a:pt x="178" y="1011"/>
                  </a:lnTo>
                  <a:lnTo>
                    <a:pt x="176" y="985"/>
                  </a:lnTo>
                  <a:lnTo>
                    <a:pt x="173" y="959"/>
                  </a:lnTo>
                  <a:lnTo>
                    <a:pt x="172" y="938"/>
                  </a:lnTo>
                  <a:lnTo>
                    <a:pt x="170" y="922"/>
                  </a:lnTo>
                  <a:lnTo>
                    <a:pt x="162" y="925"/>
                  </a:lnTo>
                  <a:lnTo>
                    <a:pt x="155" y="926"/>
                  </a:lnTo>
                  <a:lnTo>
                    <a:pt x="150" y="926"/>
                  </a:lnTo>
                  <a:lnTo>
                    <a:pt x="145" y="925"/>
                  </a:lnTo>
                  <a:lnTo>
                    <a:pt x="141" y="925"/>
                  </a:lnTo>
                  <a:lnTo>
                    <a:pt x="141" y="937"/>
                  </a:lnTo>
                  <a:lnTo>
                    <a:pt x="140" y="949"/>
                  </a:lnTo>
                  <a:lnTo>
                    <a:pt x="140" y="957"/>
                  </a:lnTo>
                  <a:lnTo>
                    <a:pt x="139" y="961"/>
                  </a:lnTo>
                  <a:lnTo>
                    <a:pt x="139" y="964"/>
                  </a:lnTo>
                  <a:lnTo>
                    <a:pt x="138" y="965"/>
                  </a:lnTo>
                  <a:lnTo>
                    <a:pt x="138" y="967"/>
                  </a:lnTo>
                  <a:lnTo>
                    <a:pt x="139" y="968"/>
                  </a:lnTo>
                  <a:lnTo>
                    <a:pt x="141" y="970"/>
                  </a:lnTo>
                  <a:lnTo>
                    <a:pt x="143" y="972"/>
                  </a:lnTo>
                  <a:lnTo>
                    <a:pt x="145" y="974"/>
                  </a:lnTo>
                  <a:lnTo>
                    <a:pt x="145" y="978"/>
                  </a:lnTo>
                  <a:lnTo>
                    <a:pt x="144" y="980"/>
                  </a:lnTo>
                  <a:lnTo>
                    <a:pt x="143" y="981"/>
                  </a:lnTo>
                  <a:lnTo>
                    <a:pt x="139" y="981"/>
                  </a:lnTo>
                  <a:lnTo>
                    <a:pt x="137" y="982"/>
                  </a:lnTo>
                  <a:lnTo>
                    <a:pt x="133" y="982"/>
                  </a:lnTo>
                  <a:lnTo>
                    <a:pt x="123" y="981"/>
                  </a:lnTo>
                  <a:lnTo>
                    <a:pt x="114" y="978"/>
                  </a:lnTo>
                  <a:lnTo>
                    <a:pt x="109" y="975"/>
                  </a:lnTo>
                  <a:lnTo>
                    <a:pt x="108" y="974"/>
                  </a:lnTo>
                  <a:lnTo>
                    <a:pt x="104" y="974"/>
                  </a:lnTo>
                  <a:lnTo>
                    <a:pt x="101" y="975"/>
                  </a:lnTo>
                  <a:lnTo>
                    <a:pt x="96" y="974"/>
                  </a:lnTo>
                  <a:lnTo>
                    <a:pt x="94" y="974"/>
                  </a:lnTo>
                  <a:lnTo>
                    <a:pt x="89" y="972"/>
                  </a:lnTo>
                  <a:lnTo>
                    <a:pt x="87" y="970"/>
                  </a:lnTo>
                  <a:lnTo>
                    <a:pt x="85" y="965"/>
                  </a:lnTo>
                  <a:lnTo>
                    <a:pt x="83" y="964"/>
                  </a:lnTo>
                  <a:lnTo>
                    <a:pt x="80" y="964"/>
                  </a:lnTo>
                  <a:lnTo>
                    <a:pt x="78" y="963"/>
                  </a:lnTo>
                  <a:lnTo>
                    <a:pt x="74" y="961"/>
                  </a:lnTo>
                  <a:lnTo>
                    <a:pt x="72" y="960"/>
                  </a:lnTo>
                  <a:lnTo>
                    <a:pt x="65" y="952"/>
                  </a:lnTo>
                  <a:lnTo>
                    <a:pt x="59" y="940"/>
                  </a:lnTo>
                  <a:lnTo>
                    <a:pt x="54" y="925"/>
                  </a:lnTo>
                  <a:lnTo>
                    <a:pt x="50" y="911"/>
                  </a:lnTo>
                  <a:lnTo>
                    <a:pt x="49" y="901"/>
                  </a:lnTo>
                  <a:lnTo>
                    <a:pt x="48" y="887"/>
                  </a:lnTo>
                  <a:lnTo>
                    <a:pt x="46" y="871"/>
                  </a:lnTo>
                  <a:lnTo>
                    <a:pt x="46" y="842"/>
                  </a:lnTo>
                  <a:lnTo>
                    <a:pt x="35" y="846"/>
                  </a:lnTo>
                  <a:lnTo>
                    <a:pt x="25" y="849"/>
                  </a:lnTo>
                  <a:lnTo>
                    <a:pt x="20" y="850"/>
                  </a:lnTo>
                  <a:lnTo>
                    <a:pt x="19" y="845"/>
                  </a:lnTo>
                  <a:lnTo>
                    <a:pt x="16" y="835"/>
                  </a:lnTo>
                  <a:lnTo>
                    <a:pt x="15" y="817"/>
                  </a:lnTo>
                  <a:lnTo>
                    <a:pt x="14" y="795"/>
                  </a:lnTo>
                  <a:lnTo>
                    <a:pt x="12" y="769"/>
                  </a:lnTo>
                  <a:lnTo>
                    <a:pt x="10" y="742"/>
                  </a:lnTo>
                  <a:lnTo>
                    <a:pt x="8" y="712"/>
                  </a:lnTo>
                  <a:lnTo>
                    <a:pt x="7" y="683"/>
                  </a:lnTo>
                  <a:lnTo>
                    <a:pt x="5" y="657"/>
                  </a:lnTo>
                  <a:lnTo>
                    <a:pt x="3" y="632"/>
                  </a:lnTo>
                  <a:lnTo>
                    <a:pt x="2" y="610"/>
                  </a:lnTo>
                  <a:lnTo>
                    <a:pt x="1" y="595"/>
                  </a:lnTo>
                  <a:lnTo>
                    <a:pt x="0" y="585"/>
                  </a:lnTo>
                  <a:lnTo>
                    <a:pt x="0" y="569"/>
                  </a:lnTo>
                  <a:lnTo>
                    <a:pt x="1" y="548"/>
                  </a:lnTo>
                  <a:lnTo>
                    <a:pt x="2" y="525"/>
                  </a:lnTo>
                  <a:lnTo>
                    <a:pt x="7" y="476"/>
                  </a:lnTo>
                  <a:lnTo>
                    <a:pt x="8" y="455"/>
                  </a:lnTo>
                  <a:lnTo>
                    <a:pt x="9" y="438"/>
                  </a:lnTo>
                  <a:lnTo>
                    <a:pt x="10" y="424"/>
                  </a:lnTo>
                  <a:lnTo>
                    <a:pt x="10" y="404"/>
                  </a:lnTo>
                  <a:lnTo>
                    <a:pt x="12" y="379"/>
                  </a:lnTo>
                  <a:lnTo>
                    <a:pt x="12" y="323"/>
                  </a:lnTo>
                  <a:lnTo>
                    <a:pt x="13" y="294"/>
                  </a:lnTo>
                  <a:lnTo>
                    <a:pt x="13" y="225"/>
                  </a:lnTo>
                  <a:lnTo>
                    <a:pt x="14" y="205"/>
                  </a:lnTo>
                  <a:lnTo>
                    <a:pt x="16" y="184"/>
                  </a:lnTo>
                  <a:lnTo>
                    <a:pt x="20" y="165"/>
                  </a:lnTo>
                  <a:lnTo>
                    <a:pt x="23" y="147"/>
                  </a:lnTo>
                  <a:lnTo>
                    <a:pt x="27" y="133"/>
                  </a:lnTo>
                  <a:lnTo>
                    <a:pt x="30" y="122"/>
                  </a:lnTo>
                  <a:lnTo>
                    <a:pt x="34" y="116"/>
                  </a:lnTo>
                  <a:lnTo>
                    <a:pt x="39" y="110"/>
                  </a:lnTo>
                  <a:lnTo>
                    <a:pt x="51" y="104"/>
                  </a:lnTo>
                  <a:lnTo>
                    <a:pt x="64" y="96"/>
                  </a:lnTo>
                  <a:lnTo>
                    <a:pt x="79" y="89"/>
                  </a:lnTo>
                  <a:lnTo>
                    <a:pt x="92" y="83"/>
                  </a:lnTo>
                  <a:lnTo>
                    <a:pt x="110" y="76"/>
                  </a:lnTo>
                  <a:lnTo>
                    <a:pt x="123" y="70"/>
                  </a:lnTo>
                  <a:lnTo>
                    <a:pt x="137" y="64"/>
                  </a:lnTo>
                  <a:lnTo>
                    <a:pt x="153" y="58"/>
                  </a:lnTo>
                  <a:lnTo>
                    <a:pt x="168" y="51"/>
                  </a:lnTo>
                  <a:lnTo>
                    <a:pt x="182" y="45"/>
                  </a:lnTo>
                  <a:lnTo>
                    <a:pt x="191" y="41"/>
                  </a:lnTo>
                  <a:lnTo>
                    <a:pt x="201" y="37"/>
                  </a:lnTo>
                  <a:lnTo>
                    <a:pt x="221" y="20"/>
                  </a:lnTo>
                  <a:lnTo>
                    <a:pt x="231" y="12"/>
                  </a:lnTo>
                  <a:lnTo>
                    <a:pt x="238" y="5"/>
                  </a:lnTo>
                  <a:lnTo>
                    <a:pt x="242" y="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29458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8"/>
          <p:cNvGrpSpPr>
            <a:grpSpLocks noChangeAspect="1"/>
          </p:cNvGrpSpPr>
          <p:nvPr/>
        </p:nvGrpSpPr>
        <p:grpSpPr bwMode="auto">
          <a:xfrm>
            <a:off x="266606" y="2827777"/>
            <a:ext cx="1285603" cy="3073416"/>
            <a:chOff x="4361" y="855"/>
            <a:chExt cx="919" cy="2197"/>
          </a:xfrm>
          <a:solidFill>
            <a:schemeClr val="bg2">
              <a:lumMod val="75000"/>
            </a:schemeClr>
          </a:solidFill>
        </p:grpSpPr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18122" y="2487743"/>
            <a:ext cx="3848669" cy="170598"/>
            <a:chOff x="1078173" y="3022977"/>
            <a:chExt cx="3848669" cy="170598"/>
          </a:xfrm>
        </p:grpSpPr>
        <p:sp>
          <p:nvSpPr>
            <p:cNvPr id="2" name="Rounded Rectangle 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160060" y="3074157"/>
              <a:ext cx="2565780" cy="6823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8122" y="3318658"/>
            <a:ext cx="3848669" cy="170598"/>
            <a:chOff x="1078173" y="3022977"/>
            <a:chExt cx="3848669" cy="170598"/>
          </a:xfrm>
        </p:grpSpPr>
        <p:sp>
          <p:nvSpPr>
            <p:cNvPr id="9" name="Rounded Rectangle 8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60060" y="3074157"/>
              <a:ext cx="3291840" cy="6823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18122" y="4166417"/>
            <a:ext cx="3848669" cy="170598"/>
            <a:chOff x="1078173" y="3022977"/>
            <a:chExt cx="3848669" cy="170598"/>
          </a:xfrm>
        </p:grpSpPr>
        <p:sp>
          <p:nvSpPr>
            <p:cNvPr id="12" name="Rounded Rectangle 11"/>
            <p:cNvSpPr/>
            <p:nvPr/>
          </p:nvSpPr>
          <p:spPr>
            <a:xfrm>
              <a:off x="1078173" y="3022977"/>
              <a:ext cx="3848669" cy="170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60060" y="3074157"/>
              <a:ext cx="2103120" cy="6823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16256" y="3212324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22854" y="2372987"/>
            <a:ext cx="1183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8391" y="4051661"/>
            <a:ext cx="1252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Monetary</a:t>
            </a:r>
          </a:p>
        </p:txBody>
      </p:sp>
      <p:grpSp>
        <p:nvGrpSpPr>
          <p:cNvPr id="39" name="Group 11"/>
          <p:cNvGrpSpPr>
            <a:grpSpLocks noChangeAspect="1"/>
          </p:cNvGrpSpPr>
          <p:nvPr/>
        </p:nvGrpSpPr>
        <p:grpSpPr bwMode="auto">
          <a:xfrm>
            <a:off x="1681093" y="2845106"/>
            <a:ext cx="982338" cy="3073416"/>
            <a:chOff x="2681" y="545"/>
            <a:chExt cx="816" cy="2553"/>
          </a:xfrm>
          <a:solidFill>
            <a:srgbClr val="FFC000"/>
          </a:solidFill>
        </p:grpSpPr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24"/>
          <p:cNvGrpSpPr>
            <a:grpSpLocks noChangeAspect="1"/>
          </p:cNvGrpSpPr>
          <p:nvPr/>
        </p:nvGrpSpPr>
        <p:grpSpPr bwMode="auto">
          <a:xfrm>
            <a:off x="1251585" y="2845106"/>
            <a:ext cx="743213" cy="2983818"/>
            <a:chOff x="4369" y="343"/>
            <a:chExt cx="610" cy="2449"/>
          </a:xfrm>
          <a:solidFill>
            <a:schemeClr val="bg2">
              <a:lumMod val="75000"/>
            </a:schemeClr>
          </a:solidFill>
        </p:grpSpPr>
        <p:sp>
          <p:nvSpPr>
            <p:cNvPr id="45" name="Freeform 25"/>
            <p:cNvSpPr>
              <a:spLocks noEditPoints="1"/>
            </p:cNvSpPr>
            <p:nvPr/>
          </p:nvSpPr>
          <p:spPr bwMode="auto">
            <a:xfrm>
              <a:off x="4369" y="343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417280" y="1282614"/>
            <a:ext cx="462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Risk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16254" y="4840731"/>
            <a:ext cx="5350537" cy="491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grpSp>
        <p:nvGrpSpPr>
          <p:cNvPr id="38" name="Group 19">
            <a:extLst>
              <a:ext uri="{FF2B5EF4-FFF2-40B4-BE49-F238E27FC236}">
                <a16:creationId xmlns:a16="http://schemas.microsoft.com/office/drawing/2014/main" id="{B1C6F87B-1759-496E-A63D-FC5E30C9D727}"/>
              </a:ext>
            </a:extLst>
          </p:cNvPr>
          <p:cNvGrpSpPr/>
          <p:nvPr/>
        </p:nvGrpSpPr>
        <p:grpSpPr>
          <a:xfrm>
            <a:off x="2512392" y="2927432"/>
            <a:ext cx="836038" cy="2878013"/>
            <a:chOff x="2574925" y="258763"/>
            <a:chExt cx="1189038" cy="4567238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93F566C9-BBBE-4EE5-A231-3D39D0FC3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4925" y="909638"/>
              <a:ext cx="1189038" cy="3916363"/>
            </a:xfrm>
            <a:custGeom>
              <a:avLst/>
              <a:gdLst/>
              <a:ahLst/>
              <a:cxnLst>
                <a:cxn ang="0">
                  <a:pos x="643" y="1077"/>
                </a:cxn>
                <a:cxn ang="0">
                  <a:pos x="629" y="1136"/>
                </a:cxn>
                <a:cxn ang="0">
                  <a:pos x="619" y="1155"/>
                </a:cxn>
                <a:cxn ang="0">
                  <a:pos x="645" y="1091"/>
                </a:cxn>
                <a:cxn ang="0">
                  <a:pos x="583" y="585"/>
                </a:cxn>
                <a:cxn ang="0">
                  <a:pos x="593" y="773"/>
                </a:cxn>
                <a:cxn ang="0">
                  <a:pos x="605" y="702"/>
                </a:cxn>
                <a:cxn ang="0">
                  <a:pos x="608" y="514"/>
                </a:cxn>
                <a:cxn ang="0">
                  <a:pos x="268" y="57"/>
                </a:cxn>
                <a:cxn ang="0">
                  <a:pos x="240" y="257"/>
                </a:cxn>
                <a:cxn ang="0">
                  <a:pos x="211" y="544"/>
                </a:cxn>
                <a:cxn ang="0">
                  <a:pos x="188" y="674"/>
                </a:cxn>
                <a:cxn ang="0">
                  <a:pos x="300" y="696"/>
                </a:cxn>
                <a:cxn ang="0">
                  <a:pos x="421" y="705"/>
                </a:cxn>
                <a:cxn ang="0">
                  <a:pos x="440" y="498"/>
                </a:cxn>
                <a:cxn ang="0">
                  <a:pos x="482" y="324"/>
                </a:cxn>
                <a:cxn ang="0">
                  <a:pos x="526" y="124"/>
                </a:cxn>
                <a:cxn ang="0">
                  <a:pos x="531" y="18"/>
                </a:cxn>
                <a:cxn ang="0">
                  <a:pos x="732" y="99"/>
                </a:cxn>
                <a:cxn ang="0">
                  <a:pos x="739" y="183"/>
                </a:cxn>
                <a:cxn ang="0">
                  <a:pos x="746" y="661"/>
                </a:cxn>
                <a:cxn ang="0">
                  <a:pos x="737" y="834"/>
                </a:cxn>
                <a:cxn ang="0">
                  <a:pos x="717" y="951"/>
                </a:cxn>
                <a:cxn ang="0">
                  <a:pos x="687" y="1023"/>
                </a:cxn>
                <a:cxn ang="0">
                  <a:pos x="651" y="1165"/>
                </a:cxn>
                <a:cxn ang="0">
                  <a:pos x="599" y="1236"/>
                </a:cxn>
                <a:cxn ang="0">
                  <a:pos x="553" y="1277"/>
                </a:cxn>
                <a:cxn ang="0">
                  <a:pos x="506" y="1465"/>
                </a:cxn>
                <a:cxn ang="0">
                  <a:pos x="475" y="1597"/>
                </a:cxn>
                <a:cxn ang="0">
                  <a:pos x="470" y="1831"/>
                </a:cxn>
                <a:cxn ang="0">
                  <a:pos x="447" y="2032"/>
                </a:cxn>
                <a:cxn ang="0">
                  <a:pos x="439" y="2192"/>
                </a:cxn>
                <a:cxn ang="0">
                  <a:pos x="461" y="2247"/>
                </a:cxn>
                <a:cxn ang="0">
                  <a:pos x="498" y="2357"/>
                </a:cxn>
                <a:cxn ang="0">
                  <a:pos x="472" y="2458"/>
                </a:cxn>
                <a:cxn ang="0">
                  <a:pos x="383" y="2433"/>
                </a:cxn>
                <a:cxn ang="0">
                  <a:pos x="349" y="2415"/>
                </a:cxn>
                <a:cxn ang="0">
                  <a:pos x="250" y="2443"/>
                </a:cxn>
                <a:cxn ang="0">
                  <a:pos x="241" y="2376"/>
                </a:cxn>
                <a:cxn ang="0">
                  <a:pos x="274" y="2310"/>
                </a:cxn>
                <a:cxn ang="0">
                  <a:pos x="301" y="2212"/>
                </a:cxn>
                <a:cxn ang="0">
                  <a:pos x="265" y="2067"/>
                </a:cxn>
                <a:cxn ang="0">
                  <a:pos x="218" y="1831"/>
                </a:cxn>
                <a:cxn ang="0">
                  <a:pos x="203" y="1648"/>
                </a:cxn>
                <a:cxn ang="0">
                  <a:pos x="167" y="1519"/>
                </a:cxn>
                <a:cxn ang="0">
                  <a:pos x="138" y="1395"/>
                </a:cxn>
                <a:cxn ang="0">
                  <a:pos x="117" y="1261"/>
                </a:cxn>
                <a:cxn ang="0">
                  <a:pos x="84" y="1156"/>
                </a:cxn>
                <a:cxn ang="0">
                  <a:pos x="38" y="1120"/>
                </a:cxn>
                <a:cxn ang="0">
                  <a:pos x="55" y="953"/>
                </a:cxn>
                <a:cxn ang="0">
                  <a:pos x="38" y="868"/>
                </a:cxn>
                <a:cxn ang="0">
                  <a:pos x="7" y="677"/>
                </a:cxn>
                <a:cxn ang="0">
                  <a:pos x="6" y="510"/>
                </a:cxn>
                <a:cxn ang="0">
                  <a:pos x="25" y="298"/>
                </a:cxn>
                <a:cxn ang="0">
                  <a:pos x="39" y="169"/>
                </a:cxn>
                <a:cxn ang="0">
                  <a:pos x="66" y="64"/>
                </a:cxn>
                <a:cxn ang="0">
                  <a:pos x="163" y="33"/>
                </a:cxn>
                <a:cxn ang="0">
                  <a:pos x="291" y="0"/>
                </a:cxn>
              </a:cxnLst>
              <a:rect l="0" t="0" r="r" b="b"/>
              <a:pathLst>
                <a:path w="749" h="2467">
                  <a:moveTo>
                    <a:pt x="476" y="2312"/>
                  </a:moveTo>
                  <a:lnTo>
                    <a:pt x="482" y="2331"/>
                  </a:lnTo>
                  <a:lnTo>
                    <a:pt x="480" y="2322"/>
                  </a:lnTo>
                  <a:lnTo>
                    <a:pt x="476" y="2312"/>
                  </a:lnTo>
                  <a:close/>
                  <a:moveTo>
                    <a:pt x="645" y="1072"/>
                  </a:moveTo>
                  <a:lnTo>
                    <a:pt x="644" y="1073"/>
                  </a:lnTo>
                  <a:lnTo>
                    <a:pt x="644" y="1075"/>
                  </a:lnTo>
                  <a:lnTo>
                    <a:pt x="643" y="1077"/>
                  </a:lnTo>
                  <a:lnTo>
                    <a:pt x="643" y="1081"/>
                  </a:lnTo>
                  <a:lnTo>
                    <a:pt x="641" y="1088"/>
                  </a:lnTo>
                  <a:lnTo>
                    <a:pt x="641" y="1099"/>
                  </a:lnTo>
                  <a:lnTo>
                    <a:pt x="640" y="1110"/>
                  </a:lnTo>
                  <a:lnTo>
                    <a:pt x="637" y="1122"/>
                  </a:lnTo>
                  <a:lnTo>
                    <a:pt x="635" y="1131"/>
                  </a:lnTo>
                  <a:lnTo>
                    <a:pt x="632" y="1136"/>
                  </a:lnTo>
                  <a:lnTo>
                    <a:pt x="629" y="1136"/>
                  </a:lnTo>
                  <a:lnTo>
                    <a:pt x="628" y="1134"/>
                  </a:lnTo>
                  <a:lnTo>
                    <a:pt x="626" y="1131"/>
                  </a:lnTo>
                  <a:lnTo>
                    <a:pt x="623" y="1124"/>
                  </a:lnTo>
                  <a:lnTo>
                    <a:pt x="623" y="1126"/>
                  </a:lnTo>
                  <a:lnTo>
                    <a:pt x="622" y="1129"/>
                  </a:lnTo>
                  <a:lnTo>
                    <a:pt x="622" y="1130"/>
                  </a:lnTo>
                  <a:lnTo>
                    <a:pt x="620" y="1141"/>
                  </a:lnTo>
                  <a:lnTo>
                    <a:pt x="619" y="1155"/>
                  </a:lnTo>
                  <a:lnTo>
                    <a:pt x="625" y="1151"/>
                  </a:lnTo>
                  <a:lnTo>
                    <a:pt x="632" y="1147"/>
                  </a:lnTo>
                  <a:lnTo>
                    <a:pt x="637" y="1141"/>
                  </a:lnTo>
                  <a:lnTo>
                    <a:pt x="641" y="1134"/>
                  </a:lnTo>
                  <a:lnTo>
                    <a:pt x="643" y="1125"/>
                  </a:lnTo>
                  <a:lnTo>
                    <a:pt x="644" y="1117"/>
                  </a:lnTo>
                  <a:lnTo>
                    <a:pt x="644" y="1109"/>
                  </a:lnTo>
                  <a:lnTo>
                    <a:pt x="645" y="1091"/>
                  </a:lnTo>
                  <a:lnTo>
                    <a:pt x="647" y="1075"/>
                  </a:lnTo>
                  <a:lnTo>
                    <a:pt x="647" y="1072"/>
                  </a:lnTo>
                  <a:lnTo>
                    <a:pt x="645" y="1072"/>
                  </a:lnTo>
                  <a:close/>
                  <a:moveTo>
                    <a:pt x="608" y="490"/>
                  </a:moveTo>
                  <a:lnTo>
                    <a:pt x="604" y="504"/>
                  </a:lnTo>
                  <a:lnTo>
                    <a:pt x="598" y="523"/>
                  </a:lnTo>
                  <a:lnTo>
                    <a:pt x="586" y="564"/>
                  </a:lnTo>
                  <a:lnTo>
                    <a:pt x="583" y="585"/>
                  </a:lnTo>
                  <a:lnTo>
                    <a:pt x="582" y="606"/>
                  </a:lnTo>
                  <a:lnTo>
                    <a:pt x="582" y="631"/>
                  </a:lnTo>
                  <a:lnTo>
                    <a:pt x="583" y="655"/>
                  </a:lnTo>
                  <a:lnTo>
                    <a:pt x="583" y="691"/>
                  </a:lnTo>
                  <a:lnTo>
                    <a:pt x="585" y="711"/>
                  </a:lnTo>
                  <a:lnTo>
                    <a:pt x="586" y="732"/>
                  </a:lnTo>
                  <a:lnTo>
                    <a:pt x="590" y="754"/>
                  </a:lnTo>
                  <a:lnTo>
                    <a:pt x="593" y="773"/>
                  </a:lnTo>
                  <a:lnTo>
                    <a:pt x="598" y="785"/>
                  </a:lnTo>
                  <a:lnTo>
                    <a:pt x="603" y="792"/>
                  </a:lnTo>
                  <a:lnTo>
                    <a:pt x="606" y="796"/>
                  </a:lnTo>
                  <a:lnTo>
                    <a:pt x="607" y="795"/>
                  </a:lnTo>
                  <a:lnTo>
                    <a:pt x="608" y="788"/>
                  </a:lnTo>
                  <a:lnTo>
                    <a:pt x="608" y="755"/>
                  </a:lnTo>
                  <a:lnTo>
                    <a:pt x="607" y="727"/>
                  </a:lnTo>
                  <a:lnTo>
                    <a:pt x="605" y="702"/>
                  </a:lnTo>
                  <a:lnTo>
                    <a:pt x="604" y="678"/>
                  </a:lnTo>
                  <a:lnTo>
                    <a:pt x="603" y="660"/>
                  </a:lnTo>
                  <a:lnTo>
                    <a:pt x="603" y="588"/>
                  </a:lnTo>
                  <a:lnTo>
                    <a:pt x="605" y="569"/>
                  </a:lnTo>
                  <a:lnTo>
                    <a:pt x="606" y="559"/>
                  </a:lnTo>
                  <a:lnTo>
                    <a:pt x="607" y="545"/>
                  </a:lnTo>
                  <a:lnTo>
                    <a:pt x="607" y="530"/>
                  </a:lnTo>
                  <a:lnTo>
                    <a:pt x="608" y="514"/>
                  </a:lnTo>
                  <a:lnTo>
                    <a:pt x="608" y="490"/>
                  </a:lnTo>
                  <a:close/>
                  <a:moveTo>
                    <a:pt x="291" y="0"/>
                  </a:moveTo>
                  <a:lnTo>
                    <a:pt x="293" y="2"/>
                  </a:lnTo>
                  <a:lnTo>
                    <a:pt x="292" y="5"/>
                  </a:lnTo>
                  <a:lnTo>
                    <a:pt x="287" y="12"/>
                  </a:lnTo>
                  <a:lnTo>
                    <a:pt x="281" y="25"/>
                  </a:lnTo>
                  <a:lnTo>
                    <a:pt x="274" y="40"/>
                  </a:lnTo>
                  <a:lnTo>
                    <a:pt x="268" y="57"/>
                  </a:lnTo>
                  <a:lnTo>
                    <a:pt x="261" y="76"/>
                  </a:lnTo>
                  <a:lnTo>
                    <a:pt x="255" y="95"/>
                  </a:lnTo>
                  <a:lnTo>
                    <a:pt x="251" y="111"/>
                  </a:lnTo>
                  <a:lnTo>
                    <a:pt x="249" y="126"/>
                  </a:lnTo>
                  <a:lnTo>
                    <a:pt x="248" y="147"/>
                  </a:lnTo>
                  <a:lnTo>
                    <a:pt x="247" y="173"/>
                  </a:lnTo>
                  <a:lnTo>
                    <a:pt x="242" y="231"/>
                  </a:lnTo>
                  <a:lnTo>
                    <a:pt x="240" y="257"/>
                  </a:lnTo>
                  <a:lnTo>
                    <a:pt x="235" y="280"/>
                  </a:lnTo>
                  <a:lnTo>
                    <a:pt x="232" y="298"/>
                  </a:lnTo>
                  <a:lnTo>
                    <a:pt x="227" y="323"/>
                  </a:lnTo>
                  <a:lnTo>
                    <a:pt x="222" y="349"/>
                  </a:lnTo>
                  <a:lnTo>
                    <a:pt x="215" y="403"/>
                  </a:lnTo>
                  <a:lnTo>
                    <a:pt x="212" y="425"/>
                  </a:lnTo>
                  <a:lnTo>
                    <a:pt x="211" y="442"/>
                  </a:lnTo>
                  <a:lnTo>
                    <a:pt x="211" y="544"/>
                  </a:lnTo>
                  <a:lnTo>
                    <a:pt x="210" y="570"/>
                  </a:lnTo>
                  <a:lnTo>
                    <a:pt x="207" y="594"/>
                  </a:lnTo>
                  <a:lnTo>
                    <a:pt x="203" y="616"/>
                  </a:lnTo>
                  <a:lnTo>
                    <a:pt x="194" y="637"/>
                  </a:lnTo>
                  <a:lnTo>
                    <a:pt x="185" y="655"/>
                  </a:lnTo>
                  <a:lnTo>
                    <a:pt x="179" y="671"/>
                  </a:lnTo>
                  <a:lnTo>
                    <a:pt x="182" y="673"/>
                  </a:lnTo>
                  <a:lnTo>
                    <a:pt x="188" y="674"/>
                  </a:lnTo>
                  <a:lnTo>
                    <a:pt x="196" y="676"/>
                  </a:lnTo>
                  <a:lnTo>
                    <a:pt x="206" y="680"/>
                  </a:lnTo>
                  <a:lnTo>
                    <a:pt x="215" y="682"/>
                  </a:lnTo>
                  <a:lnTo>
                    <a:pt x="223" y="684"/>
                  </a:lnTo>
                  <a:lnTo>
                    <a:pt x="234" y="687"/>
                  </a:lnTo>
                  <a:lnTo>
                    <a:pt x="249" y="689"/>
                  </a:lnTo>
                  <a:lnTo>
                    <a:pt x="284" y="694"/>
                  </a:lnTo>
                  <a:lnTo>
                    <a:pt x="300" y="696"/>
                  </a:lnTo>
                  <a:lnTo>
                    <a:pt x="313" y="697"/>
                  </a:lnTo>
                  <a:lnTo>
                    <a:pt x="331" y="699"/>
                  </a:lnTo>
                  <a:lnTo>
                    <a:pt x="356" y="702"/>
                  </a:lnTo>
                  <a:lnTo>
                    <a:pt x="382" y="703"/>
                  </a:lnTo>
                  <a:lnTo>
                    <a:pt x="408" y="704"/>
                  </a:lnTo>
                  <a:lnTo>
                    <a:pt x="412" y="704"/>
                  </a:lnTo>
                  <a:lnTo>
                    <a:pt x="416" y="705"/>
                  </a:lnTo>
                  <a:lnTo>
                    <a:pt x="421" y="705"/>
                  </a:lnTo>
                  <a:lnTo>
                    <a:pt x="419" y="699"/>
                  </a:lnTo>
                  <a:lnTo>
                    <a:pt x="419" y="668"/>
                  </a:lnTo>
                  <a:lnTo>
                    <a:pt x="421" y="645"/>
                  </a:lnTo>
                  <a:lnTo>
                    <a:pt x="423" y="618"/>
                  </a:lnTo>
                  <a:lnTo>
                    <a:pt x="430" y="562"/>
                  </a:lnTo>
                  <a:lnTo>
                    <a:pt x="434" y="537"/>
                  </a:lnTo>
                  <a:lnTo>
                    <a:pt x="438" y="516"/>
                  </a:lnTo>
                  <a:lnTo>
                    <a:pt x="440" y="498"/>
                  </a:lnTo>
                  <a:lnTo>
                    <a:pt x="444" y="483"/>
                  </a:lnTo>
                  <a:lnTo>
                    <a:pt x="447" y="464"/>
                  </a:lnTo>
                  <a:lnTo>
                    <a:pt x="453" y="441"/>
                  </a:lnTo>
                  <a:lnTo>
                    <a:pt x="459" y="417"/>
                  </a:lnTo>
                  <a:lnTo>
                    <a:pt x="466" y="391"/>
                  </a:lnTo>
                  <a:lnTo>
                    <a:pt x="472" y="367"/>
                  </a:lnTo>
                  <a:lnTo>
                    <a:pt x="477" y="343"/>
                  </a:lnTo>
                  <a:lnTo>
                    <a:pt x="482" y="324"/>
                  </a:lnTo>
                  <a:lnTo>
                    <a:pt x="487" y="307"/>
                  </a:lnTo>
                  <a:lnTo>
                    <a:pt x="492" y="287"/>
                  </a:lnTo>
                  <a:lnTo>
                    <a:pt x="498" y="261"/>
                  </a:lnTo>
                  <a:lnTo>
                    <a:pt x="505" y="232"/>
                  </a:lnTo>
                  <a:lnTo>
                    <a:pt x="512" y="202"/>
                  </a:lnTo>
                  <a:lnTo>
                    <a:pt x="518" y="173"/>
                  </a:lnTo>
                  <a:lnTo>
                    <a:pt x="523" y="146"/>
                  </a:lnTo>
                  <a:lnTo>
                    <a:pt x="526" y="124"/>
                  </a:lnTo>
                  <a:lnTo>
                    <a:pt x="526" y="91"/>
                  </a:lnTo>
                  <a:lnTo>
                    <a:pt x="521" y="52"/>
                  </a:lnTo>
                  <a:lnTo>
                    <a:pt x="519" y="33"/>
                  </a:lnTo>
                  <a:lnTo>
                    <a:pt x="517" y="19"/>
                  </a:lnTo>
                  <a:lnTo>
                    <a:pt x="514" y="10"/>
                  </a:lnTo>
                  <a:lnTo>
                    <a:pt x="517" y="11"/>
                  </a:lnTo>
                  <a:lnTo>
                    <a:pt x="523" y="13"/>
                  </a:lnTo>
                  <a:lnTo>
                    <a:pt x="531" y="18"/>
                  </a:lnTo>
                  <a:lnTo>
                    <a:pt x="542" y="22"/>
                  </a:lnTo>
                  <a:lnTo>
                    <a:pt x="556" y="28"/>
                  </a:lnTo>
                  <a:lnTo>
                    <a:pt x="583" y="39"/>
                  </a:lnTo>
                  <a:lnTo>
                    <a:pt x="613" y="48"/>
                  </a:lnTo>
                  <a:lnTo>
                    <a:pt x="645" y="60"/>
                  </a:lnTo>
                  <a:lnTo>
                    <a:pt x="678" y="73"/>
                  </a:lnTo>
                  <a:lnTo>
                    <a:pt x="706" y="86"/>
                  </a:lnTo>
                  <a:lnTo>
                    <a:pt x="732" y="99"/>
                  </a:lnTo>
                  <a:lnTo>
                    <a:pt x="740" y="105"/>
                  </a:lnTo>
                  <a:lnTo>
                    <a:pt x="745" y="113"/>
                  </a:lnTo>
                  <a:lnTo>
                    <a:pt x="746" y="123"/>
                  </a:lnTo>
                  <a:lnTo>
                    <a:pt x="745" y="134"/>
                  </a:lnTo>
                  <a:lnTo>
                    <a:pt x="743" y="145"/>
                  </a:lnTo>
                  <a:lnTo>
                    <a:pt x="740" y="157"/>
                  </a:lnTo>
                  <a:lnTo>
                    <a:pt x="739" y="170"/>
                  </a:lnTo>
                  <a:lnTo>
                    <a:pt x="739" y="183"/>
                  </a:lnTo>
                  <a:lnTo>
                    <a:pt x="740" y="200"/>
                  </a:lnTo>
                  <a:lnTo>
                    <a:pt x="740" y="224"/>
                  </a:lnTo>
                  <a:lnTo>
                    <a:pt x="742" y="249"/>
                  </a:lnTo>
                  <a:lnTo>
                    <a:pt x="744" y="303"/>
                  </a:lnTo>
                  <a:lnTo>
                    <a:pt x="745" y="327"/>
                  </a:lnTo>
                  <a:lnTo>
                    <a:pt x="745" y="349"/>
                  </a:lnTo>
                  <a:lnTo>
                    <a:pt x="746" y="367"/>
                  </a:lnTo>
                  <a:lnTo>
                    <a:pt x="746" y="661"/>
                  </a:lnTo>
                  <a:lnTo>
                    <a:pt x="747" y="683"/>
                  </a:lnTo>
                  <a:lnTo>
                    <a:pt x="749" y="709"/>
                  </a:lnTo>
                  <a:lnTo>
                    <a:pt x="747" y="735"/>
                  </a:lnTo>
                  <a:lnTo>
                    <a:pt x="745" y="762"/>
                  </a:lnTo>
                  <a:lnTo>
                    <a:pt x="743" y="784"/>
                  </a:lnTo>
                  <a:lnTo>
                    <a:pt x="740" y="802"/>
                  </a:lnTo>
                  <a:lnTo>
                    <a:pt x="739" y="817"/>
                  </a:lnTo>
                  <a:lnTo>
                    <a:pt x="737" y="834"/>
                  </a:lnTo>
                  <a:lnTo>
                    <a:pt x="735" y="847"/>
                  </a:lnTo>
                  <a:lnTo>
                    <a:pt x="732" y="863"/>
                  </a:lnTo>
                  <a:lnTo>
                    <a:pt x="729" y="881"/>
                  </a:lnTo>
                  <a:lnTo>
                    <a:pt x="727" y="899"/>
                  </a:lnTo>
                  <a:lnTo>
                    <a:pt x="723" y="917"/>
                  </a:lnTo>
                  <a:lnTo>
                    <a:pt x="721" y="930"/>
                  </a:lnTo>
                  <a:lnTo>
                    <a:pt x="720" y="939"/>
                  </a:lnTo>
                  <a:lnTo>
                    <a:pt x="717" y="951"/>
                  </a:lnTo>
                  <a:lnTo>
                    <a:pt x="716" y="966"/>
                  </a:lnTo>
                  <a:lnTo>
                    <a:pt x="714" y="982"/>
                  </a:lnTo>
                  <a:lnTo>
                    <a:pt x="711" y="996"/>
                  </a:lnTo>
                  <a:lnTo>
                    <a:pt x="708" y="1006"/>
                  </a:lnTo>
                  <a:lnTo>
                    <a:pt x="702" y="1013"/>
                  </a:lnTo>
                  <a:lnTo>
                    <a:pt x="696" y="1018"/>
                  </a:lnTo>
                  <a:lnTo>
                    <a:pt x="691" y="1022"/>
                  </a:lnTo>
                  <a:lnTo>
                    <a:pt x="687" y="1023"/>
                  </a:lnTo>
                  <a:lnTo>
                    <a:pt x="687" y="1038"/>
                  </a:lnTo>
                  <a:lnTo>
                    <a:pt x="689" y="1066"/>
                  </a:lnTo>
                  <a:lnTo>
                    <a:pt x="689" y="1086"/>
                  </a:lnTo>
                  <a:lnTo>
                    <a:pt x="685" y="1104"/>
                  </a:lnTo>
                  <a:lnTo>
                    <a:pt x="679" y="1124"/>
                  </a:lnTo>
                  <a:lnTo>
                    <a:pt x="671" y="1142"/>
                  </a:lnTo>
                  <a:lnTo>
                    <a:pt x="663" y="1154"/>
                  </a:lnTo>
                  <a:lnTo>
                    <a:pt x="651" y="1165"/>
                  </a:lnTo>
                  <a:lnTo>
                    <a:pt x="641" y="1169"/>
                  </a:lnTo>
                  <a:lnTo>
                    <a:pt x="630" y="1173"/>
                  </a:lnTo>
                  <a:lnTo>
                    <a:pt x="616" y="1175"/>
                  </a:lnTo>
                  <a:lnTo>
                    <a:pt x="614" y="1194"/>
                  </a:lnTo>
                  <a:lnTo>
                    <a:pt x="612" y="1209"/>
                  </a:lnTo>
                  <a:lnTo>
                    <a:pt x="609" y="1220"/>
                  </a:lnTo>
                  <a:lnTo>
                    <a:pt x="606" y="1230"/>
                  </a:lnTo>
                  <a:lnTo>
                    <a:pt x="599" y="1236"/>
                  </a:lnTo>
                  <a:lnTo>
                    <a:pt x="591" y="1238"/>
                  </a:lnTo>
                  <a:lnTo>
                    <a:pt x="579" y="1243"/>
                  </a:lnTo>
                  <a:lnTo>
                    <a:pt x="569" y="1245"/>
                  </a:lnTo>
                  <a:lnTo>
                    <a:pt x="557" y="1247"/>
                  </a:lnTo>
                  <a:lnTo>
                    <a:pt x="556" y="1253"/>
                  </a:lnTo>
                  <a:lnTo>
                    <a:pt x="556" y="1259"/>
                  </a:lnTo>
                  <a:lnTo>
                    <a:pt x="555" y="1263"/>
                  </a:lnTo>
                  <a:lnTo>
                    <a:pt x="553" y="1277"/>
                  </a:lnTo>
                  <a:lnTo>
                    <a:pt x="548" y="1294"/>
                  </a:lnTo>
                  <a:lnTo>
                    <a:pt x="543" y="1313"/>
                  </a:lnTo>
                  <a:lnTo>
                    <a:pt x="539" y="1334"/>
                  </a:lnTo>
                  <a:lnTo>
                    <a:pt x="533" y="1355"/>
                  </a:lnTo>
                  <a:lnTo>
                    <a:pt x="529" y="1373"/>
                  </a:lnTo>
                  <a:lnTo>
                    <a:pt x="523" y="1403"/>
                  </a:lnTo>
                  <a:lnTo>
                    <a:pt x="518" y="1423"/>
                  </a:lnTo>
                  <a:lnTo>
                    <a:pt x="506" y="1465"/>
                  </a:lnTo>
                  <a:lnTo>
                    <a:pt x="501" y="1484"/>
                  </a:lnTo>
                  <a:lnTo>
                    <a:pt x="496" y="1502"/>
                  </a:lnTo>
                  <a:lnTo>
                    <a:pt x="491" y="1513"/>
                  </a:lnTo>
                  <a:lnTo>
                    <a:pt x="484" y="1527"/>
                  </a:lnTo>
                  <a:lnTo>
                    <a:pt x="475" y="1533"/>
                  </a:lnTo>
                  <a:lnTo>
                    <a:pt x="474" y="1546"/>
                  </a:lnTo>
                  <a:lnTo>
                    <a:pt x="474" y="1573"/>
                  </a:lnTo>
                  <a:lnTo>
                    <a:pt x="475" y="1597"/>
                  </a:lnTo>
                  <a:lnTo>
                    <a:pt x="477" y="1625"/>
                  </a:lnTo>
                  <a:lnTo>
                    <a:pt x="483" y="1677"/>
                  </a:lnTo>
                  <a:lnTo>
                    <a:pt x="483" y="1702"/>
                  </a:lnTo>
                  <a:lnTo>
                    <a:pt x="482" y="1729"/>
                  </a:lnTo>
                  <a:lnTo>
                    <a:pt x="480" y="1757"/>
                  </a:lnTo>
                  <a:lnTo>
                    <a:pt x="476" y="1784"/>
                  </a:lnTo>
                  <a:lnTo>
                    <a:pt x="473" y="1809"/>
                  </a:lnTo>
                  <a:lnTo>
                    <a:pt x="470" y="1831"/>
                  </a:lnTo>
                  <a:lnTo>
                    <a:pt x="468" y="1846"/>
                  </a:lnTo>
                  <a:lnTo>
                    <a:pt x="466" y="1867"/>
                  </a:lnTo>
                  <a:lnTo>
                    <a:pt x="463" y="1893"/>
                  </a:lnTo>
                  <a:lnTo>
                    <a:pt x="460" y="1919"/>
                  </a:lnTo>
                  <a:lnTo>
                    <a:pt x="458" y="1948"/>
                  </a:lnTo>
                  <a:lnTo>
                    <a:pt x="454" y="1979"/>
                  </a:lnTo>
                  <a:lnTo>
                    <a:pt x="451" y="2007"/>
                  </a:lnTo>
                  <a:lnTo>
                    <a:pt x="447" y="2032"/>
                  </a:lnTo>
                  <a:lnTo>
                    <a:pt x="445" y="2055"/>
                  </a:lnTo>
                  <a:lnTo>
                    <a:pt x="443" y="2073"/>
                  </a:lnTo>
                  <a:lnTo>
                    <a:pt x="441" y="2086"/>
                  </a:lnTo>
                  <a:lnTo>
                    <a:pt x="439" y="2103"/>
                  </a:lnTo>
                  <a:lnTo>
                    <a:pt x="437" y="2145"/>
                  </a:lnTo>
                  <a:lnTo>
                    <a:pt x="438" y="2165"/>
                  </a:lnTo>
                  <a:lnTo>
                    <a:pt x="438" y="2181"/>
                  </a:lnTo>
                  <a:lnTo>
                    <a:pt x="439" y="2192"/>
                  </a:lnTo>
                  <a:lnTo>
                    <a:pt x="441" y="2197"/>
                  </a:lnTo>
                  <a:lnTo>
                    <a:pt x="444" y="2207"/>
                  </a:lnTo>
                  <a:lnTo>
                    <a:pt x="447" y="2217"/>
                  </a:lnTo>
                  <a:lnTo>
                    <a:pt x="447" y="2216"/>
                  </a:lnTo>
                  <a:lnTo>
                    <a:pt x="450" y="2221"/>
                  </a:lnTo>
                  <a:lnTo>
                    <a:pt x="452" y="2228"/>
                  </a:lnTo>
                  <a:lnTo>
                    <a:pt x="456" y="2237"/>
                  </a:lnTo>
                  <a:lnTo>
                    <a:pt x="461" y="2247"/>
                  </a:lnTo>
                  <a:lnTo>
                    <a:pt x="465" y="2258"/>
                  </a:lnTo>
                  <a:lnTo>
                    <a:pt x="469" y="2267"/>
                  </a:lnTo>
                  <a:lnTo>
                    <a:pt x="472" y="2275"/>
                  </a:lnTo>
                  <a:lnTo>
                    <a:pt x="474" y="2280"/>
                  </a:lnTo>
                  <a:lnTo>
                    <a:pt x="484" y="2311"/>
                  </a:lnTo>
                  <a:lnTo>
                    <a:pt x="489" y="2326"/>
                  </a:lnTo>
                  <a:lnTo>
                    <a:pt x="495" y="2342"/>
                  </a:lnTo>
                  <a:lnTo>
                    <a:pt x="498" y="2357"/>
                  </a:lnTo>
                  <a:lnTo>
                    <a:pt x="502" y="2369"/>
                  </a:lnTo>
                  <a:lnTo>
                    <a:pt x="504" y="2386"/>
                  </a:lnTo>
                  <a:lnTo>
                    <a:pt x="502" y="2402"/>
                  </a:lnTo>
                  <a:lnTo>
                    <a:pt x="498" y="2418"/>
                  </a:lnTo>
                  <a:lnTo>
                    <a:pt x="492" y="2431"/>
                  </a:lnTo>
                  <a:lnTo>
                    <a:pt x="488" y="2440"/>
                  </a:lnTo>
                  <a:lnTo>
                    <a:pt x="481" y="2450"/>
                  </a:lnTo>
                  <a:lnTo>
                    <a:pt x="472" y="2458"/>
                  </a:lnTo>
                  <a:lnTo>
                    <a:pt x="461" y="2465"/>
                  </a:lnTo>
                  <a:lnTo>
                    <a:pt x="451" y="2467"/>
                  </a:lnTo>
                  <a:lnTo>
                    <a:pt x="438" y="2466"/>
                  </a:lnTo>
                  <a:lnTo>
                    <a:pt x="423" y="2461"/>
                  </a:lnTo>
                  <a:lnTo>
                    <a:pt x="409" y="2456"/>
                  </a:lnTo>
                  <a:lnTo>
                    <a:pt x="400" y="2451"/>
                  </a:lnTo>
                  <a:lnTo>
                    <a:pt x="393" y="2444"/>
                  </a:lnTo>
                  <a:lnTo>
                    <a:pt x="383" y="2433"/>
                  </a:lnTo>
                  <a:lnTo>
                    <a:pt x="375" y="2422"/>
                  </a:lnTo>
                  <a:lnTo>
                    <a:pt x="370" y="2411"/>
                  </a:lnTo>
                  <a:lnTo>
                    <a:pt x="368" y="2407"/>
                  </a:lnTo>
                  <a:lnTo>
                    <a:pt x="365" y="2403"/>
                  </a:lnTo>
                  <a:lnTo>
                    <a:pt x="364" y="2403"/>
                  </a:lnTo>
                  <a:lnTo>
                    <a:pt x="361" y="2404"/>
                  </a:lnTo>
                  <a:lnTo>
                    <a:pt x="356" y="2410"/>
                  </a:lnTo>
                  <a:lnTo>
                    <a:pt x="349" y="2415"/>
                  </a:lnTo>
                  <a:lnTo>
                    <a:pt x="338" y="2421"/>
                  </a:lnTo>
                  <a:lnTo>
                    <a:pt x="327" y="2425"/>
                  </a:lnTo>
                  <a:lnTo>
                    <a:pt x="314" y="2431"/>
                  </a:lnTo>
                  <a:lnTo>
                    <a:pt x="302" y="2435"/>
                  </a:lnTo>
                  <a:lnTo>
                    <a:pt x="288" y="2438"/>
                  </a:lnTo>
                  <a:lnTo>
                    <a:pt x="274" y="2440"/>
                  </a:lnTo>
                  <a:lnTo>
                    <a:pt x="261" y="2442"/>
                  </a:lnTo>
                  <a:lnTo>
                    <a:pt x="250" y="2443"/>
                  </a:lnTo>
                  <a:lnTo>
                    <a:pt x="242" y="2442"/>
                  </a:lnTo>
                  <a:lnTo>
                    <a:pt x="236" y="2437"/>
                  </a:lnTo>
                  <a:lnTo>
                    <a:pt x="233" y="2431"/>
                  </a:lnTo>
                  <a:lnTo>
                    <a:pt x="230" y="2423"/>
                  </a:lnTo>
                  <a:lnTo>
                    <a:pt x="229" y="2413"/>
                  </a:lnTo>
                  <a:lnTo>
                    <a:pt x="232" y="2400"/>
                  </a:lnTo>
                  <a:lnTo>
                    <a:pt x="235" y="2387"/>
                  </a:lnTo>
                  <a:lnTo>
                    <a:pt x="241" y="2376"/>
                  </a:lnTo>
                  <a:lnTo>
                    <a:pt x="244" y="2369"/>
                  </a:lnTo>
                  <a:lnTo>
                    <a:pt x="250" y="2359"/>
                  </a:lnTo>
                  <a:lnTo>
                    <a:pt x="256" y="2347"/>
                  </a:lnTo>
                  <a:lnTo>
                    <a:pt x="262" y="2335"/>
                  </a:lnTo>
                  <a:lnTo>
                    <a:pt x="268" y="2323"/>
                  </a:lnTo>
                  <a:lnTo>
                    <a:pt x="271" y="2314"/>
                  </a:lnTo>
                  <a:lnTo>
                    <a:pt x="274" y="2308"/>
                  </a:lnTo>
                  <a:lnTo>
                    <a:pt x="274" y="2310"/>
                  </a:lnTo>
                  <a:lnTo>
                    <a:pt x="276" y="2306"/>
                  </a:lnTo>
                  <a:lnTo>
                    <a:pt x="277" y="2302"/>
                  </a:lnTo>
                  <a:lnTo>
                    <a:pt x="279" y="2300"/>
                  </a:lnTo>
                  <a:lnTo>
                    <a:pt x="285" y="2288"/>
                  </a:lnTo>
                  <a:lnTo>
                    <a:pt x="297" y="2260"/>
                  </a:lnTo>
                  <a:lnTo>
                    <a:pt x="301" y="2246"/>
                  </a:lnTo>
                  <a:lnTo>
                    <a:pt x="302" y="2231"/>
                  </a:lnTo>
                  <a:lnTo>
                    <a:pt x="301" y="2212"/>
                  </a:lnTo>
                  <a:lnTo>
                    <a:pt x="299" y="2193"/>
                  </a:lnTo>
                  <a:lnTo>
                    <a:pt x="295" y="2178"/>
                  </a:lnTo>
                  <a:lnTo>
                    <a:pt x="293" y="2166"/>
                  </a:lnTo>
                  <a:lnTo>
                    <a:pt x="288" y="2150"/>
                  </a:lnTo>
                  <a:lnTo>
                    <a:pt x="283" y="2130"/>
                  </a:lnTo>
                  <a:lnTo>
                    <a:pt x="277" y="2109"/>
                  </a:lnTo>
                  <a:lnTo>
                    <a:pt x="270" y="2087"/>
                  </a:lnTo>
                  <a:lnTo>
                    <a:pt x="265" y="2067"/>
                  </a:lnTo>
                  <a:lnTo>
                    <a:pt x="259" y="2043"/>
                  </a:lnTo>
                  <a:lnTo>
                    <a:pt x="254" y="2015"/>
                  </a:lnTo>
                  <a:lnTo>
                    <a:pt x="244" y="1959"/>
                  </a:lnTo>
                  <a:lnTo>
                    <a:pt x="241" y="1935"/>
                  </a:lnTo>
                  <a:lnTo>
                    <a:pt x="237" y="1914"/>
                  </a:lnTo>
                  <a:lnTo>
                    <a:pt x="232" y="1888"/>
                  </a:lnTo>
                  <a:lnTo>
                    <a:pt x="225" y="1860"/>
                  </a:lnTo>
                  <a:lnTo>
                    <a:pt x="218" y="1831"/>
                  </a:lnTo>
                  <a:lnTo>
                    <a:pt x="212" y="1802"/>
                  </a:lnTo>
                  <a:lnTo>
                    <a:pt x="207" y="1775"/>
                  </a:lnTo>
                  <a:lnTo>
                    <a:pt x="204" y="1746"/>
                  </a:lnTo>
                  <a:lnTo>
                    <a:pt x="203" y="1722"/>
                  </a:lnTo>
                  <a:lnTo>
                    <a:pt x="203" y="1700"/>
                  </a:lnTo>
                  <a:lnTo>
                    <a:pt x="204" y="1680"/>
                  </a:lnTo>
                  <a:lnTo>
                    <a:pt x="204" y="1664"/>
                  </a:lnTo>
                  <a:lnTo>
                    <a:pt x="203" y="1648"/>
                  </a:lnTo>
                  <a:lnTo>
                    <a:pt x="200" y="1630"/>
                  </a:lnTo>
                  <a:lnTo>
                    <a:pt x="193" y="1588"/>
                  </a:lnTo>
                  <a:lnTo>
                    <a:pt x="191" y="1566"/>
                  </a:lnTo>
                  <a:lnTo>
                    <a:pt x="190" y="1546"/>
                  </a:lnTo>
                  <a:lnTo>
                    <a:pt x="190" y="1533"/>
                  </a:lnTo>
                  <a:lnTo>
                    <a:pt x="191" y="1523"/>
                  </a:lnTo>
                  <a:lnTo>
                    <a:pt x="178" y="1522"/>
                  </a:lnTo>
                  <a:lnTo>
                    <a:pt x="167" y="1519"/>
                  </a:lnTo>
                  <a:lnTo>
                    <a:pt x="157" y="1515"/>
                  </a:lnTo>
                  <a:lnTo>
                    <a:pt x="152" y="1508"/>
                  </a:lnTo>
                  <a:lnTo>
                    <a:pt x="148" y="1498"/>
                  </a:lnTo>
                  <a:lnTo>
                    <a:pt x="143" y="1473"/>
                  </a:lnTo>
                  <a:lnTo>
                    <a:pt x="143" y="1451"/>
                  </a:lnTo>
                  <a:lnTo>
                    <a:pt x="141" y="1436"/>
                  </a:lnTo>
                  <a:lnTo>
                    <a:pt x="140" y="1416"/>
                  </a:lnTo>
                  <a:lnTo>
                    <a:pt x="138" y="1395"/>
                  </a:lnTo>
                  <a:lnTo>
                    <a:pt x="134" y="1373"/>
                  </a:lnTo>
                  <a:lnTo>
                    <a:pt x="132" y="1352"/>
                  </a:lnTo>
                  <a:lnTo>
                    <a:pt x="130" y="1336"/>
                  </a:lnTo>
                  <a:lnTo>
                    <a:pt x="128" y="1324"/>
                  </a:lnTo>
                  <a:lnTo>
                    <a:pt x="127" y="1315"/>
                  </a:lnTo>
                  <a:lnTo>
                    <a:pt x="124" y="1300"/>
                  </a:lnTo>
                  <a:lnTo>
                    <a:pt x="120" y="1281"/>
                  </a:lnTo>
                  <a:lnTo>
                    <a:pt x="117" y="1261"/>
                  </a:lnTo>
                  <a:lnTo>
                    <a:pt x="113" y="1240"/>
                  </a:lnTo>
                  <a:lnTo>
                    <a:pt x="110" y="1220"/>
                  </a:lnTo>
                  <a:lnTo>
                    <a:pt x="108" y="1203"/>
                  </a:lnTo>
                  <a:lnTo>
                    <a:pt x="105" y="1188"/>
                  </a:lnTo>
                  <a:lnTo>
                    <a:pt x="104" y="1179"/>
                  </a:lnTo>
                  <a:lnTo>
                    <a:pt x="101" y="1154"/>
                  </a:lnTo>
                  <a:lnTo>
                    <a:pt x="96" y="1154"/>
                  </a:lnTo>
                  <a:lnTo>
                    <a:pt x="84" y="1156"/>
                  </a:lnTo>
                  <a:lnTo>
                    <a:pt x="70" y="1160"/>
                  </a:lnTo>
                  <a:lnTo>
                    <a:pt x="60" y="1163"/>
                  </a:lnTo>
                  <a:lnTo>
                    <a:pt x="51" y="1166"/>
                  </a:lnTo>
                  <a:lnTo>
                    <a:pt x="45" y="1167"/>
                  </a:lnTo>
                  <a:lnTo>
                    <a:pt x="40" y="1166"/>
                  </a:lnTo>
                  <a:lnTo>
                    <a:pt x="39" y="1160"/>
                  </a:lnTo>
                  <a:lnTo>
                    <a:pt x="39" y="1138"/>
                  </a:lnTo>
                  <a:lnTo>
                    <a:pt x="38" y="1120"/>
                  </a:lnTo>
                  <a:lnTo>
                    <a:pt x="38" y="1098"/>
                  </a:lnTo>
                  <a:lnTo>
                    <a:pt x="39" y="1074"/>
                  </a:lnTo>
                  <a:lnTo>
                    <a:pt x="39" y="1048"/>
                  </a:lnTo>
                  <a:lnTo>
                    <a:pt x="40" y="1024"/>
                  </a:lnTo>
                  <a:lnTo>
                    <a:pt x="43" y="1001"/>
                  </a:lnTo>
                  <a:lnTo>
                    <a:pt x="46" y="981"/>
                  </a:lnTo>
                  <a:lnTo>
                    <a:pt x="50" y="963"/>
                  </a:lnTo>
                  <a:lnTo>
                    <a:pt x="55" y="953"/>
                  </a:lnTo>
                  <a:lnTo>
                    <a:pt x="69" y="938"/>
                  </a:lnTo>
                  <a:lnTo>
                    <a:pt x="83" y="926"/>
                  </a:lnTo>
                  <a:lnTo>
                    <a:pt x="83" y="891"/>
                  </a:lnTo>
                  <a:lnTo>
                    <a:pt x="80" y="890"/>
                  </a:lnTo>
                  <a:lnTo>
                    <a:pt x="76" y="890"/>
                  </a:lnTo>
                  <a:lnTo>
                    <a:pt x="61" y="885"/>
                  </a:lnTo>
                  <a:lnTo>
                    <a:pt x="48" y="877"/>
                  </a:lnTo>
                  <a:lnTo>
                    <a:pt x="38" y="868"/>
                  </a:lnTo>
                  <a:lnTo>
                    <a:pt x="32" y="855"/>
                  </a:lnTo>
                  <a:lnTo>
                    <a:pt x="29" y="842"/>
                  </a:lnTo>
                  <a:lnTo>
                    <a:pt x="24" y="824"/>
                  </a:lnTo>
                  <a:lnTo>
                    <a:pt x="19" y="804"/>
                  </a:lnTo>
                  <a:lnTo>
                    <a:pt x="16" y="783"/>
                  </a:lnTo>
                  <a:lnTo>
                    <a:pt x="15" y="763"/>
                  </a:lnTo>
                  <a:lnTo>
                    <a:pt x="14" y="733"/>
                  </a:lnTo>
                  <a:lnTo>
                    <a:pt x="7" y="677"/>
                  </a:lnTo>
                  <a:lnTo>
                    <a:pt x="6" y="663"/>
                  </a:lnTo>
                  <a:lnTo>
                    <a:pt x="3" y="645"/>
                  </a:lnTo>
                  <a:lnTo>
                    <a:pt x="2" y="625"/>
                  </a:lnTo>
                  <a:lnTo>
                    <a:pt x="0" y="605"/>
                  </a:lnTo>
                  <a:lnTo>
                    <a:pt x="0" y="574"/>
                  </a:lnTo>
                  <a:lnTo>
                    <a:pt x="1" y="556"/>
                  </a:lnTo>
                  <a:lnTo>
                    <a:pt x="3" y="534"/>
                  </a:lnTo>
                  <a:lnTo>
                    <a:pt x="6" y="510"/>
                  </a:lnTo>
                  <a:lnTo>
                    <a:pt x="10" y="459"/>
                  </a:lnTo>
                  <a:lnTo>
                    <a:pt x="11" y="434"/>
                  </a:lnTo>
                  <a:lnTo>
                    <a:pt x="13" y="414"/>
                  </a:lnTo>
                  <a:lnTo>
                    <a:pt x="15" y="392"/>
                  </a:lnTo>
                  <a:lnTo>
                    <a:pt x="17" y="369"/>
                  </a:lnTo>
                  <a:lnTo>
                    <a:pt x="19" y="345"/>
                  </a:lnTo>
                  <a:lnTo>
                    <a:pt x="23" y="320"/>
                  </a:lnTo>
                  <a:lnTo>
                    <a:pt x="25" y="298"/>
                  </a:lnTo>
                  <a:lnTo>
                    <a:pt x="26" y="280"/>
                  </a:lnTo>
                  <a:lnTo>
                    <a:pt x="29" y="264"/>
                  </a:lnTo>
                  <a:lnTo>
                    <a:pt x="29" y="254"/>
                  </a:lnTo>
                  <a:lnTo>
                    <a:pt x="30" y="243"/>
                  </a:lnTo>
                  <a:lnTo>
                    <a:pt x="31" y="227"/>
                  </a:lnTo>
                  <a:lnTo>
                    <a:pt x="33" y="209"/>
                  </a:lnTo>
                  <a:lnTo>
                    <a:pt x="36" y="189"/>
                  </a:lnTo>
                  <a:lnTo>
                    <a:pt x="39" y="169"/>
                  </a:lnTo>
                  <a:lnTo>
                    <a:pt x="41" y="152"/>
                  </a:lnTo>
                  <a:lnTo>
                    <a:pt x="44" y="136"/>
                  </a:lnTo>
                  <a:lnTo>
                    <a:pt x="45" y="126"/>
                  </a:lnTo>
                  <a:lnTo>
                    <a:pt x="46" y="114"/>
                  </a:lnTo>
                  <a:lnTo>
                    <a:pt x="48" y="102"/>
                  </a:lnTo>
                  <a:lnTo>
                    <a:pt x="52" y="89"/>
                  </a:lnTo>
                  <a:lnTo>
                    <a:pt x="58" y="75"/>
                  </a:lnTo>
                  <a:lnTo>
                    <a:pt x="66" y="64"/>
                  </a:lnTo>
                  <a:lnTo>
                    <a:pt x="77" y="55"/>
                  </a:lnTo>
                  <a:lnTo>
                    <a:pt x="83" y="52"/>
                  </a:lnTo>
                  <a:lnTo>
                    <a:pt x="89" y="49"/>
                  </a:lnTo>
                  <a:lnTo>
                    <a:pt x="97" y="47"/>
                  </a:lnTo>
                  <a:lnTo>
                    <a:pt x="109" y="46"/>
                  </a:lnTo>
                  <a:lnTo>
                    <a:pt x="124" y="43"/>
                  </a:lnTo>
                  <a:lnTo>
                    <a:pt x="142" y="40"/>
                  </a:lnTo>
                  <a:lnTo>
                    <a:pt x="163" y="33"/>
                  </a:lnTo>
                  <a:lnTo>
                    <a:pt x="185" y="26"/>
                  </a:lnTo>
                  <a:lnTo>
                    <a:pt x="205" y="19"/>
                  </a:lnTo>
                  <a:lnTo>
                    <a:pt x="223" y="16"/>
                  </a:lnTo>
                  <a:lnTo>
                    <a:pt x="236" y="13"/>
                  </a:lnTo>
                  <a:lnTo>
                    <a:pt x="262" y="6"/>
                  </a:lnTo>
                  <a:lnTo>
                    <a:pt x="273" y="3"/>
                  </a:lnTo>
                  <a:lnTo>
                    <a:pt x="284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2E643A03-BBA5-40FC-88C2-EA7EBA1E9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258763"/>
              <a:ext cx="657225" cy="939800"/>
            </a:xfrm>
            <a:custGeom>
              <a:avLst/>
              <a:gdLst/>
              <a:ahLst/>
              <a:cxnLst>
                <a:cxn ang="0">
                  <a:pos x="244" y="1"/>
                </a:cxn>
                <a:cxn ang="0">
                  <a:pos x="280" y="11"/>
                </a:cxn>
                <a:cxn ang="0">
                  <a:pos x="311" y="32"/>
                </a:cxn>
                <a:cxn ang="0">
                  <a:pos x="333" y="63"/>
                </a:cxn>
                <a:cxn ang="0">
                  <a:pos x="353" y="99"/>
                </a:cxn>
                <a:cxn ang="0">
                  <a:pos x="369" y="128"/>
                </a:cxn>
                <a:cxn ang="0">
                  <a:pos x="380" y="158"/>
                </a:cxn>
                <a:cxn ang="0">
                  <a:pos x="390" y="188"/>
                </a:cxn>
                <a:cxn ang="0">
                  <a:pos x="392" y="214"/>
                </a:cxn>
                <a:cxn ang="0">
                  <a:pos x="400" y="227"/>
                </a:cxn>
                <a:cxn ang="0">
                  <a:pos x="412" y="241"/>
                </a:cxn>
                <a:cxn ang="0">
                  <a:pos x="413" y="253"/>
                </a:cxn>
                <a:cxn ang="0">
                  <a:pos x="406" y="267"/>
                </a:cxn>
                <a:cxn ang="0">
                  <a:pos x="391" y="284"/>
                </a:cxn>
                <a:cxn ang="0">
                  <a:pos x="387" y="302"/>
                </a:cxn>
                <a:cxn ang="0">
                  <a:pos x="392" y="322"/>
                </a:cxn>
                <a:cxn ang="0">
                  <a:pos x="397" y="336"/>
                </a:cxn>
                <a:cxn ang="0">
                  <a:pos x="390" y="353"/>
                </a:cxn>
                <a:cxn ang="0">
                  <a:pos x="375" y="372"/>
                </a:cxn>
                <a:cxn ang="0">
                  <a:pos x="353" y="382"/>
                </a:cxn>
                <a:cxn ang="0">
                  <a:pos x="318" y="384"/>
                </a:cxn>
                <a:cxn ang="0">
                  <a:pos x="319" y="423"/>
                </a:cxn>
                <a:cxn ang="0">
                  <a:pos x="316" y="444"/>
                </a:cxn>
                <a:cxn ang="0">
                  <a:pos x="305" y="472"/>
                </a:cxn>
                <a:cxn ang="0">
                  <a:pos x="291" y="503"/>
                </a:cxn>
                <a:cxn ang="0">
                  <a:pos x="278" y="531"/>
                </a:cxn>
                <a:cxn ang="0">
                  <a:pos x="183" y="592"/>
                </a:cxn>
                <a:cxn ang="0">
                  <a:pos x="100" y="553"/>
                </a:cxn>
                <a:cxn ang="0">
                  <a:pos x="103" y="529"/>
                </a:cxn>
                <a:cxn ang="0">
                  <a:pos x="108" y="492"/>
                </a:cxn>
                <a:cxn ang="0">
                  <a:pos x="114" y="451"/>
                </a:cxn>
                <a:cxn ang="0">
                  <a:pos x="118" y="416"/>
                </a:cxn>
                <a:cxn ang="0">
                  <a:pos x="122" y="395"/>
                </a:cxn>
                <a:cxn ang="0">
                  <a:pos x="120" y="385"/>
                </a:cxn>
                <a:cxn ang="0">
                  <a:pos x="112" y="381"/>
                </a:cxn>
                <a:cxn ang="0">
                  <a:pos x="88" y="379"/>
                </a:cxn>
                <a:cxn ang="0">
                  <a:pos x="72" y="377"/>
                </a:cxn>
                <a:cxn ang="0">
                  <a:pos x="61" y="360"/>
                </a:cxn>
                <a:cxn ang="0">
                  <a:pos x="57" y="334"/>
                </a:cxn>
                <a:cxn ang="0">
                  <a:pos x="55" y="313"/>
                </a:cxn>
                <a:cxn ang="0">
                  <a:pos x="34" y="274"/>
                </a:cxn>
                <a:cxn ang="0">
                  <a:pos x="28" y="245"/>
                </a:cxn>
                <a:cxn ang="0">
                  <a:pos x="33" y="223"/>
                </a:cxn>
                <a:cxn ang="0">
                  <a:pos x="30" y="208"/>
                </a:cxn>
                <a:cxn ang="0">
                  <a:pos x="23" y="198"/>
                </a:cxn>
                <a:cxn ang="0">
                  <a:pos x="12" y="175"/>
                </a:cxn>
                <a:cxn ang="0">
                  <a:pos x="4" y="153"/>
                </a:cxn>
                <a:cxn ang="0">
                  <a:pos x="0" y="132"/>
                </a:cxn>
                <a:cxn ang="0">
                  <a:pos x="3" y="101"/>
                </a:cxn>
                <a:cxn ang="0">
                  <a:pos x="9" y="78"/>
                </a:cxn>
                <a:cxn ang="0">
                  <a:pos x="29" y="43"/>
                </a:cxn>
                <a:cxn ang="0">
                  <a:pos x="50" y="27"/>
                </a:cxn>
                <a:cxn ang="0">
                  <a:pos x="77" y="14"/>
                </a:cxn>
                <a:cxn ang="0">
                  <a:pos x="101" y="10"/>
                </a:cxn>
                <a:cxn ang="0">
                  <a:pos x="125" y="7"/>
                </a:cxn>
                <a:cxn ang="0">
                  <a:pos x="139" y="10"/>
                </a:cxn>
                <a:cxn ang="0">
                  <a:pos x="144" y="14"/>
                </a:cxn>
                <a:cxn ang="0">
                  <a:pos x="157" y="15"/>
                </a:cxn>
                <a:cxn ang="0">
                  <a:pos x="181" y="10"/>
                </a:cxn>
                <a:cxn ang="0">
                  <a:pos x="210" y="1"/>
                </a:cxn>
              </a:cxnLst>
              <a:rect l="0" t="0" r="r" b="b"/>
              <a:pathLst>
                <a:path w="414" h="592">
                  <a:moveTo>
                    <a:pt x="225" y="0"/>
                  </a:moveTo>
                  <a:lnTo>
                    <a:pt x="244" y="1"/>
                  </a:lnTo>
                  <a:lnTo>
                    <a:pt x="262" y="6"/>
                  </a:lnTo>
                  <a:lnTo>
                    <a:pt x="280" y="11"/>
                  </a:lnTo>
                  <a:lnTo>
                    <a:pt x="297" y="21"/>
                  </a:lnTo>
                  <a:lnTo>
                    <a:pt x="311" y="32"/>
                  </a:lnTo>
                  <a:lnTo>
                    <a:pt x="325" y="49"/>
                  </a:lnTo>
                  <a:lnTo>
                    <a:pt x="333" y="63"/>
                  </a:lnTo>
                  <a:lnTo>
                    <a:pt x="343" y="80"/>
                  </a:lnTo>
                  <a:lnTo>
                    <a:pt x="353" y="99"/>
                  </a:lnTo>
                  <a:lnTo>
                    <a:pt x="362" y="115"/>
                  </a:lnTo>
                  <a:lnTo>
                    <a:pt x="369" y="128"/>
                  </a:lnTo>
                  <a:lnTo>
                    <a:pt x="376" y="142"/>
                  </a:lnTo>
                  <a:lnTo>
                    <a:pt x="380" y="158"/>
                  </a:lnTo>
                  <a:lnTo>
                    <a:pt x="386" y="174"/>
                  </a:lnTo>
                  <a:lnTo>
                    <a:pt x="390" y="188"/>
                  </a:lnTo>
                  <a:lnTo>
                    <a:pt x="392" y="199"/>
                  </a:lnTo>
                  <a:lnTo>
                    <a:pt x="392" y="214"/>
                  </a:lnTo>
                  <a:lnTo>
                    <a:pt x="394" y="220"/>
                  </a:lnTo>
                  <a:lnTo>
                    <a:pt x="400" y="227"/>
                  </a:lnTo>
                  <a:lnTo>
                    <a:pt x="407" y="234"/>
                  </a:lnTo>
                  <a:lnTo>
                    <a:pt x="412" y="241"/>
                  </a:lnTo>
                  <a:lnTo>
                    <a:pt x="414" y="248"/>
                  </a:lnTo>
                  <a:lnTo>
                    <a:pt x="413" y="253"/>
                  </a:lnTo>
                  <a:lnTo>
                    <a:pt x="411" y="260"/>
                  </a:lnTo>
                  <a:lnTo>
                    <a:pt x="406" y="267"/>
                  </a:lnTo>
                  <a:lnTo>
                    <a:pt x="398" y="275"/>
                  </a:lnTo>
                  <a:lnTo>
                    <a:pt x="391" y="284"/>
                  </a:lnTo>
                  <a:lnTo>
                    <a:pt x="387" y="293"/>
                  </a:lnTo>
                  <a:lnTo>
                    <a:pt x="387" y="302"/>
                  </a:lnTo>
                  <a:lnTo>
                    <a:pt x="390" y="314"/>
                  </a:lnTo>
                  <a:lnTo>
                    <a:pt x="392" y="322"/>
                  </a:lnTo>
                  <a:lnTo>
                    <a:pt x="396" y="329"/>
                  </a:lnTo>
                  <a:lnTo>
                    <a:pt x="397" y="336"/>
                  </a:lnTo>
                  <a:lnTo>
                    <a:pt x="396" y="344"/>
                  </a:lnTo>
                  <a:lnTo>
                    <a:pt x="390" y="353"/>
                  </a:lnTo>
                  <a:lnTo>
                    <a:pt x="382" y="363"/>
                  </a:lnTo>
                  <a:lnTo>
                    <a:pt x="375" y="372"/>
                  </a:lnTo>
                  <a:lnTo>
                    <a:pt x="364" y="378"/>
                  </a:lnTo>
                  <a:lnTo>
                    <a:pt x="353" y="382"/>
                  </a:lnTo>
                  <a:lnTo>
                    <a:pt x="338" y="384"/>
                  </a:lnTo>
                  <a:lnTo>
                    <a:pt x="318" y="384"/>
                  </a:lnTo>
                  <a:lnTo>
                    <a:pt x="318" y="413"/>
                  </a:lnTo>
                  <a:lnTo>
                    <a:pt x="319" y="423"/>
                  </a:lnTo>
                  <a:lnTo>
                    <a:pt x="319" y="435"/>
                  </a:lnTo>
                  <a:lnTo>
                    <a:pt x="316" y="444"/>
                  </a:lnTo>
                  <a:lnTo>
                    <a:pt x="311" y="457"/>
                  </a:lnTo>
                  <a:lnTo>
                    <a:pt x="305" y="472"/>
                  </a:lnTo>
                  <a:lnTo>
                    <a:pt x="298" y="487"/>
                  </a:lnTo>
                  <a:lnTo>
                    <a:pt x="291" y="503"/>
                  </a:lnTo>
                  <a:lnTo>
                    <a:pt x="284" y="519"/>
                  </a:lnTo>
                  <a:lnTo>
                    <a:pt x="278" y="531"/>
                  </a:lnTo>
                  <a:lnTo>
                    <a:pt x="274" y="541"/>
                  </a:lnTo>
                  <a:lnTo>
                    <a:pt x="183" y="592"/>
                  </a:lnTo>
                  <a:lnTo>
                    <a:pt x="100" y="557"/>
                  </a:lnTo>
                  <a:lnTo>
                    <a:pt x="100" y="553"/>
                  </a:lnTo>
                  <a:lnTo>
                    <a:pt x="101" y="544"/>
                  </a:lnTo>
                  <a:lnTo>
                    <a:pt x="103" y="529"/>
                  </a:lnTo>
                  <a:lnTo>
                    <a:pt x="106" y="512"/>
                  </a:lnTo>
                  <a:lnTo>
                    <a:pt x="108" y="492"/>
                  </a:lnTo>
                  <a:lnTo>
                    <a:pt x="112" y="471"/>
                  </a:lnTo>
                  <a:lnTo>
                    <a:pt x="114" y="451"/>
                  </a:lnTo>
                  <a:lnTo>
                    <a:pt x="116" y="432"/>
                  </a:lnTo>
                  <a:lnTo>
                    <a:pt x="118" y="416"/>
                  </a:lnTo>
                  <a:lnTo>
                    <a:pt x="121" y="406"/>
                  </a:lnTo>
                  <a:lnTo>
                    <a:pt x="122" y="395"/>
                  </a:lnTo>
                  <a:lnTo>
                    <a:pt x="122" y="389"/>
                  </a:lnTo>
                  <a:lnTo>
                    <a:pt x="120" y="385"/>
                  </a:lnTo>
                  <a:lnTo>
                    <a:pt x="116" y="382"/>
                  </a:lnTo>
                  <a:lnTo>
                    <a:pt x="112" y="381"/>
                  </a:lnTo>
                  <a:lnTo>
                    <a:pt x="105" y="381"/>
                  </a:lnTo>
                  <a:lnTo>
                    <a:pt x="88" y="379"/>
                  </a:lnTo>
                  <a:lnTo>
                    <a:pt x="79" y="379"/>
                  </a:lnTo>
                  <a:lnTo>
                    <a:pt x="72" y="377"/>
                  </a:lnTo>
                  <a:lnTo>
                    <a:pt x="66" y="372"/>
                  </a:lnTo>
                  <a:lnTo>
                    <a:pt x="61" y="360"/>
                  </a:lnTo>
                  <a:lnTo>
                    <a:pt x="58" y="348"/>
                  </a:lnTo>
                  <a:lnTo>
                    <a:pt x="57" y="334"/>
                  </a:lnTo>
                  <a:lnTo>
                    <a:pt x="57" y="321"/>
                  </a:lnTo>
                  <a:lnTo>
                    <a:pt x="55" y="313"/>
                  </a:lnTo>
                  <a:lnTo>
                    <a:pt x="50" y="302"/>
                  </a:lnTo>
                  <a:lnTo>
                    <a:pt x="34" y="274"/>
                  </a:lnTo>
                  <a:lnTo>
                    <a:pt x="28" y="259"/>
                  </a:lnTo>
                  <a:lnTo>
                    <a:pt x="28" y="245"/>
                  </a:lnTo>
                  <a:lnTo>
                    <a:pt x="30" y="232"/>
                  </a:lnTo>
                  <a:lnTo>
                    <a:pt x="33" y="223"/>
                  </a:lnTo>
                  <a:lnTo>
                    <a:pt x="33" y="208"/>
                  </a:lnTo>
                  <a:lnTo>
                    <a:pt x="30" y="208"/>
                  </a:lnTo>
                  <a:lnTo>
                    <a:pt x="27" y="205"/>
                  </a:lnTo>
                  <a:lnTo>
                    <a:pt x="23" y="198"/>
                  </a:lnTo>
                  <a:lnTo>
                    <a:pt x="18" y="187"/>
                  </a:lnTo>
                  <a:lnTo>
                    <a:pt x="12" y="175"/>
                  </a:lnTo>
                  <a:lnTo>
                    <a:pt x="7" y="164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2"/>
                  </a:lnTo>
                  <a:lnTo>
                    <a:pt x="0" y="117"/>
                  </a:lnTo>
                  <a:lnTo>
                    <a:pt x="3" y="101"/>
                  </a:lnTo>
                  <a:lnTo>
                    <a:pt x="6" y="87"/>
                  </a:lnTo>
                  <a:lnTo>
                    <a:pt x="9" y="78"/>
                  </a:lnTo>
                  <a:lnTo>
                    <a:pt x="15" y="68"/>
                  </a:lnTo>
                  <a:lnTo>
                    <a:pt x="29" y="43"/>
                  </a:lnTo>
                  <a:lnTo>
                    <a:pt x="38" y="34"/>
                  </a:lnTo>
                  <a:lnTo>
                    <a:pt x="50" y="27"/>
                  </a:lnTo>
                  <a:lnTo>
                    <a:pt x="63" y="18"/>
                  </a:lnTo>
                  <a:lnTo>
                    <a:pt x="77" y="14"/>
                  </a:lnTo>
                  <a:lnTo>
                    <a:pt x="89" y="11"/>
                  </a:lnTo>
                  <a:lnTo>
                    <a:pt x="101" y="10"/>
                  </a:lnTo>
                  <a:lnTo>
                    <a:pt x="113" y="8"/>
                  </a:lnTo>
                  <a:lnTo>
                    <a:pt x="125" y="7"/>
                  </a:lnTo>
                  <a:lnTo>
                    <a:pt x="136" y="9"/>
                  </a:lnTo>
                  <a:lnTo>
                    <a:pt x="139" y="10"/>
                  </a:lnTo>
                  <a:lnTo>
                    <a:pt x="142" y="13"/>
                  </a:lnTo>
                  <a:lnTo>
                    <a:pt x="144" y="14"/>
                  </a:lnTo>
                  <a:lnTo>
                    <a:pt x="147" y="15"/>
                  </a:lnTo>
                  <a:lnTo>
                    <a:pt x="157" y="15"/>
                  </a:lnTo>
                  <a:lnTo>
                    <a:pt x="167" y="14"/>
                  </a:lnTo>
                  <a:lnTo>
                    <a:pt x="181" y="10"/>
                  </a:lnTo>
                  <a:lnTo>
                    <a:pt x="196" y="6"/>
                  </a:lnTo>
                  <a:lnTo>
                    <a:pt x="210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57" name="Group 22">
            <a:extLst>
              <a:ext uri="{FF2B5EF4-FFF2-40B4-BE49-F238E27FC236}">
                <a16:creationId xmlns:a16="http://schemas.microsoft.com/office/drawing/2014/main" id="{F3389264-D368-4F04-9526-78DDE36933FC}"/>
              </a:ext>
            </a:extLst>
          </p:cNvPr>
          <p:cNvGrpSpPr/>
          <p:nvPr/>
        </p:nvGrpSpPr>
        <p:grpSpPr>
          <a:xfrm>
            <a:off x="3834516" y="2912811"/>
            <a:ext cx="1239894" cy="2878013"/>
            <a:chOff x="4413250" y="1588"/>
            <a:chExt cx="2041525" cy="5141912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24968166-A9FF-495C-877B-FF30F8AB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9538" y="1588"/>
              <a:ext cx="522288" cy="83343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198" y="5"/>
                </a:cxn>
                <a:cxn ang="0">
                  <a:pos x="236" y="15"/>
                </a:cxn>
                <a:cxn ang="0">
                  <a:pos x="260" y="32"/>
                </a:cxn>
                <a:cxn ang="0">
                  <a:pos x="272" y="49"/>
                </a:cxn>
                <a:cxn ang="0">
                  <a:pos x="279" y="62"/>
                </a:cxn>
                <a:cxn ang="0">
                  <a:pos x="289" y="87"/>
                </a:cxn>
                <a:cxn ang="0">
                  <a:pos x="301" y="130"/>
                </a:cxn>
                <a:cxn ang="0">
                  <a:pos x="305" y="155"/>
                </a:cxn>
                <a:cxn ang="0">
                  <a:pos x="306" y="183"/>
                </a:cxn>
                <a:cxn ang="0">
                  <a:pos x="307" y="201"/>
                </a:cxn>
                <a:cxn ang="0">
                  <a:pos x="312" y="198"/>
                </a:cxn>
                <a:cxn ang="0">
                  <a:pos x="319" y="194"/>
                </a:cxn>
                <a:cxn ang="0">
                  <a:pos x="325" y="198"/>
                </a:cxn>
                <a:cxn ang="0">
                  <a:pos x="329" y="218"/>
                </a:cxn>
                <a:cxn ang="0">
                  <a:pos x="328" y="240"/>
                </a:cxn>
                <a:cxn ang="0">
                  <a:pos x="322" y="269"/>
                </a:cxn>
                <a:cxn ang="0">
                  <a:pos x="316" y="290"/>
                </a:cxn>
                <a:cxn ang="0">
                  <a:pos x="313" y="296"/>
                </a:cxn>
                <a:cxn ang="0">
                  <a:pos x="309" y="296"/>
                </a:cxn>
                <a:cxn ang="0">
                  <a:pos x="304" y="292"/>
                </a:cxn>
                <a:cxn ang="0">
                  <a:pos x="299" y="291"/>
                </a:cxn>
                <a:cxn ang="0">
                  <a:pos x="298" y="298"/>
                </a:cxn>
                <a:cxn ang="0">
                  <a:pos x="293" y="315"/>
                </a:cxn>
                <a:cxn ang="0">
                  <a:pos x="279" y="351"/>
                </a:cxn>
                <a:cxn ang="0">
                  <a:pos x="274" y="368"/>
                </a:cxn>
                <a:cxn ang="0">
                  <a:pos x="272" y="398"/>
                </a:cxn>
                <a:cxn ang="0">
                  <a:pos x="274" y="428"/>
                </a:cxn>
                <a:cxn ang="0">
                  <a:pos x="181" y="525"/>
                </a:cxn>
                <a:cxn ang="0">
                  <a:pos x="126" y="483"/>
                </a:cxn>
                <a:cxn ang="0">
                  <a:pos x="112" y="470"/>
                </a:cxn>
                <a:cxn ang="0">
                  <a:pos x="93" y="450"/>
                </a:cxn>
                <a:cxn ang="0">
                  <a:pos x="76" y="432"/>
                </a:cxn>
                <a:cxn ang="0">
                  <a:pos x="71" y="418"/>
                </a:cxn>
                <a:cxn ang="0">
                  <a:pos x="64" y="389"/>
                </a:cxn>
                <a:cxn ang="0">
                  <a:pos x="56" y="350"/>
                </a:cxn>
                <a:cxn ang="0">
                  <a:pos x="49" y="321"/>
                </a:cxn>
                <a:cxn ang="0">
                  <a:pos x="46" y="308"/>
                </a:cxn>
                <a:cxn ang="0">
                  <a:pos x="39" y="299"/>
                </a:cxn>
                <a:cxn ang="0">
                  <a:pos x="35" y="306"/>
                </a:cxn>
                <a:cxn ang="0">
                  <a:pos x="25" y="305"/>
                </a:cxn>
                <a:cxn ang="0">
                  <a:pos x="18" y="292"/>
                </a:cxn>
                <a:cxn ang="0">
                  <a:pos x="10" y="271"/>
                </a:cxn>
                <a:cxn ang="0">
                  <a:pos x="3" y="254"/>
                </a:cxn>
                <a:cxn ang="0">
                  <a:pos x="0" y="230"/>
                </a:cxn>
                <a:cxn ang="0">
                  <a:pos x="2" y="207"/>
                </a:cxn>
                <a:cxn ang="0">
                  <a:pos x="8" y="204"/>
                </a:cxn>
                <a:cxn ang="0">
                  <a:pos x="17" y="213"/>
                </a:cxn>
                <a:cxn ang="0">
                  <a:pos x="24" y="222"/>
                </a:cxn>
                <a:cxn ang="0">
                  <a:pos x="24" y="220"/>
                </a:cxn>
                <a:cxn ang="0">
                  <a:pos x="23" y="207"/>
                </a:cxn>
                <a:cxn ang="0">
                  <a:pos x="22" y="178"/>
                </a:cxn>
                <a:cxn ang="0">
                  <a:pos x="23" y="144"/>
                </a:cxn>
                <a:cxn ang="0">
                  <a:pos x="27" y="96"/>
                </a:cxn>
                <a:cxn ang="0">
                  <a:pos x="31" y="80"/>
                </a:cxn>
                <a:cxn ang="0">
                  <a:pos x="43" y="60"/>
                </a:cxn>
                <a:cxn ang="0">
                  <a:pos x="57" y="37"/>
                </a:cxn>
                <a:cxn ang="0">
                  <a:pos x="67" y="23"/>
                </a:cxn>
                <a:cxn ang="0">
                  <a:pos x="87" y="13"/>
                </a:cxn>
                <a:cxn ang="0">
                  <a:pos x="116" y="5"/>
                </a:cxn>
                <a:cxn ang="0">
                  <a:pos x="141" y="0"/>
                </a:cxn>
              </a:cxnLst>
              <a:rect l="0" t="0" r="r" b="b"/>
              <a:pathLst>
                <a:path w="329" h="525">
                  <a:moveTo>
                    <a:pt x="141" y="0"/>
                  </a:moveTo>
                  <a:lnTo>
                    <a:pt x="159" y="0"/>
                  </a:lnTo>
                  <a:lnTo>
                    <a:pt x="177" y="1"/>
                  </a:lnTo>
                  <a:lnTo>
                    <a:pt x="198" y="5"/>
                  </a:lnTo>
                  <a:lnTo>
                    <a:pt x="220" y="9"/>
                  </a:lnTo>
                  <a:lnTo>
                    <a:pt x="236" y="15"/>
                  </a:lnTo>
                  <a:lnTo>
                    <a:pt x="249" y="22"/>
                  </a:lnTo>
                  <a:lnTo>
                    <a:pt x="260" y="32"/>
                  </a:lnTo>
                  <a:lnTo>
                    <a:pt x="267" y="41"/>
                  </a:lnTo>
                  <a:lnTo>
                    <a:pt x="272" y="49"/>
                  </a:lnTo>
                  <a:lnTo>
                    <a:pt x="276" y="55"/>
                  </a:lnTo>
                  <a:lnTo>
                    <a:pt x="279" y="62"/>
                  </a:lnTo>
                  <a:lnTo>
                    <a:pt x="284" y="73"/>
                  </a:lnTo>
                  <a:lnTo>
                    <a:pt x="289" y="87"/>
                  </a:lnTo>
                  <a:lnTo>
                    <a:pt x="298" y="118"/>
                  </a:lnTo>
                  <a:lnTo>
                    <a:pt x="301" y="130"/>
                  </a:lnTo>
                  <a:lnTo>
                    <a:pt x="304" y="142"/>
                  </a:lnTo>
                  <a:lnTo>
                    <a:pt x="305" y="155"/>
                  </a:lnTo>
                  <a:lnTo>
                    <a:pt x="305" y="169"/>
                  </a:lnTo>
                  <a:lnTo>
                    <a:pt x="306" y="183"/>
                  </a:lnTo>
                  <a:lnTo>
                    <a:pt x="306" y="200"/>
                  </a:lnTo>
                  <a:lnTo>
                    <a:pt x="307" y="201"/>
                  </a:lnTo>
                  <a:lnTo>
                    <a:pt x="309" y="200"/>
                  </a:lnTo>
                  <a:lnTo>
                    <a:pt x="312" y="198"/>
                  </a:lnTo>
                  <a:lnTo>
                    <a:pt x="315" y="196"/>
                  </a:lnTo>
                  <a:lnTo>
                    <a:pt x="319" y="194"/>
                  </a:lnTo>
                  <a:lnTo>
                    <a:pt x="321" y="193"/>
                  </a:lnTo>
                  <a:lnTo>
                    <a:pt x="325" y="198"/>
                  </a:lnTo>
                  <a:lnTo>
                    <a:pt x="328" y="206"/>
                  </a:lnTo>
                  <a:lnTo>
                    <a:pt x="329" y="218"/>
                  </a:lnTo>
                  <a:lnTo>
                    <a:pt x="329" y="227"/>
                  </a:lnTo>
                  <a:lnTo>
                    <a:pt x="328" y="240"/>
                  </a:lnTo>
                  <a:lnTo>
                    <a:pt x="326" y="255"/>
                  </a:lnTo>
                  <a:lnTo>
                    <a:pt x="322" y="269"/>
                  </a:lnTo>
                  <a:lnTo>
                    <a:pt x="319" y="282"/>
                  </a:lnTo>
                  <a:lnTo>
                    <a:pt x="316" y="290"/>
                  </a:lnTo>
                  <a:lnTo>
                    <a:pt x="314" y="293"/>
                  </a:lnTo>
                  <a:lnTo>
                    <a:pt x="313" y="296"/>
                  </a:lnTo>
                  <a:lnTo>
                    <a:pt x="311" y="297"/>
                  </a:lnTo>
                  <a:lnTo>
                    <a:pt x="309" y="296"/>
                  </a:lnTo>
                  <a:lnTo>
                    <a:pt x="305" y="293"/>
                  </a:lnTo>
                  <a:lnTo>
                    <a:pt x="304" y="292"/>
                  </a:lnTo>
                  <a:lnTo>
                    <a:pt x="301" y="291"/>
                  </a:lnTo>
                  <a:lnTo>
                    <a:pt x="299" y="291"/>
                  </a:lnTo>
                  <a:lnTo>
                    <a:pt x="299" y="294"/>
                  </a:lnTo>
                  <a:lnTo>
                    <a:pt x="298" y="298"/>
                  </a:lnTo>
                  <a:lnTo>
                    <a:pt x="298" y="301"/>
                  </a:lnTo>
                  <a:lnTo>
                    <a:pt x="293" y="315"/>
                  </a:lnTo>
                  <a:lnTo>
                    <a:pt x="284" y="339"/>
                  </a:lnTo>
                  <a:lnTo>
                    <a:pt x="279" y="351"/>
                  </a:lnTo>
                  <a:lnTo>
                    <a:pt x="276" y="361"/>
                  </a:lnTo>
                  <a:lnTo>
                    <a:pt x="274" y="368"/>
                  </a:lnTo>
                  <a:lnTo>
                    <a:pt x="272" y="375"/>
                  </a:lnTo>
                  <a:lnTo>
                    <a:pt x="272" y="398"/>
                  </a:lnTo>
                  <a:lnTo>
                    <a:pt x="274" y="411"/>
                  </a:lnTo>
                  <a:lnTo>
                    <a:pt x="274" y="428"/>
                  </a:lnTo>
                  <a:lnTo>
                    <a:pt x="255" y="489"/>
                  </a:lnTo>
                  <a:lnTo>
                    <a:pt x="181" y="525"/>
                  </a:lnTo>
                  <a:lnTo>
                    <a:pt x="129" y="485"/>
                  </a:lnTo>
                  <a:lnTo>
                    <a:pt x="126" y="483"/>
                  </a:lnTo>
                  <a:lnTo>
                    <a:pt x="121" y="478"/>
                  </a:lnTo>
                  <a:lnTo>
                    <a:pt x="112" y="470"/>
                  </a:lnTo>
                  <a:lnTo>
                    <a:pt x="102" y="461"/>
                  </a:lnTo>
                  <a:lnTo>
                    <a:pt x="93" y="450"/>
                  </a:lnTo>
                  <a:lnTo>
                    <a:pt x="83" y="441"/>
                  </a:lnTo>
                  <a:lnTo>
                    <a:pt x="76" y="432"/>
                  </a:lnTo>
                  <a:lnTo>
                    <a:pt x="73" y="426"/>
                  </a:lnTo>
                  <a:lnTo>
                    <a:pt x="71" y="418"/>
                  </a:lnTo>
                  <a:lnTo>
                    <a:pt x="67" y="405"/>
                  </a:lnTo>
                  <a:lnTo>
                    <a:pt x="64" y="389"/>
                  </a:lnTo>
                  <a:lnTo>
                    <a:pt x="59" y="369"/>
                  </a:lnTo>
                  <a:lnTo>
                    <a:pt x="56" y="350"/>
                  </a:lnTo>
                  <a:lnTo>
                    <a:pt x="52" y="334"/>
                  </a:lnTo>
                  <a:lnTo>
                    <a:pt x="49" y="321"/>
                  </a:lnTo>
                  <a:lnTo>
                    <a:pt x="47" y="313"/>
                  </a:lnTo>
                  <a:lnTo>
                    <a:pt x="46" y="308"/>
                  </a:lnTo>
                  <a:lnTo>
                    <a:pt x="45" y="305"/>
                  </a:lnTo>
                  <a:lnTo>
                    <a:pt x="39" y="299"/>
                  </a:lnTo>
                  <a:lnTo>
                    <a:pt x="37" y="301"/>
                  </a:lnTo>
                  <a:lnTo>
                    <a:pt x="35" y="306"/>
                  </a:lnTo>
                  <a:lnTo>
                    <a:pt x="29" y="306"/>
                  </a:lnTo>
                  <a:lnTo>
                    <a:pt x="25" y="305"/>
                  </a:lnTo>
                  <a:lnTo>
                    <a:pt x="22" y="300"/>
                  </a:lnTo>
                  <a:lnTo>
                    <a:pt x="18" y="292"/>
                  </a:lnTo>
                  <a:lnTo>
                    <a:pt x="15" y="283"/>
                  </a:lnTo>
                  <a:lnTo>
                    <a:pt x="10" y="271"/>
                  </a:lnTo>
                  <a:lnTo>
                    <a:pt x="7" y="262"/>
                  </a:lnTo>
                  <a:lnTo>
                    <a:pt x="3" y="254"/>
                  </a:lnTo>
                  <a:lnTo>
                    <a:pt x="0" y="243"/>
                  </a:lnTo>
                  <a:lnTo>
                    <a:pt x="0" y="230"/>
                  </a:lnTo>
                  <a:lnTo>
                    <a:pt x="1" y="218"/>
                  </a:lnTo>
                  <a:lnTo>
                    <a:pt x="2" y="207"/>
                  </a:lnTo>
                  <a:lnTo>
                    <a:pt x="5" y="204"/>
                  </a:lnTo>
                  <a:lnTo>
                    <a:pt x="8" y="204"/>
                  </a:lnTo>
                  <a:lnTo>
                    <a:pt x="13" y="207"/>
                  </a:lnTo>
                  <a:lnTo>
                    <a:pt x="17" y="213"/>
                  </a:lnTo>
                  <a:lnTo>
                    <a:pt x="22" y="218"/>
                  </a:lnTo>
                  <a:lnTo>
                    <a:pt x="24" y="222"/>
                  </a:lnTo>
                  <a:lnTo>
                    <a:pt x="25" y="223"/>
                  </a:lnTo>
                  <a:lnTo>
                    <a:pt x="24" y="220"/>
                  </a:lnTo>
                  <a:lnTo>
                    <a:pt x="24" y="214"/>
                  </a:lnTo>
                  <a:lnTo>
                    <a:pt x="23" y="207"/>
                  </a:lnTo>
                  <a:lnTo>
                    <a:pt x="22" y="201"/>
                  </a:lnTo>
                  <a:lnTo>
                    <a:pt x="22" y="178"/>
                  </a:lnTo>
                  <a:lnTo>
                    <a:pt x="23" y="162"/>
                  </a:lnTo>
                  <a:lnTo>
                    <a:pt x="23" y="144"/>
                  </a:lnTo>
                  <a:lnTo>
                    <a:pt x="25" y="110"/>
                  </a:lnTo>
                  <a:lnTo>
                    <a:pt x="27" y="96"/>
                  </a:lnTo>
                  <a:lnTo>
                    <a:pt x="28" y="87"/>
                  </a:lnTo>
                  <a:lnTo>
                    <a:pt x="31" y="80"/>
                  </a:lnTo>
                  <a:lnTo>
                    <a:pt x="36" y="70"/>
                  </a:lnTo>
                  <a:lnTo>
                    <a:pt x="43" y="60"/>
                  </a:lnTo>
                  <a:lnTo>
                    <a:pt x="50" y="48"/>
                  </a:lnTo>
                  <a:lnTo>
                    <a:pt x="57" y="37"/>
                  </a:lnTo>
                  <a:lnTo>
                    <a:pt x="63" y="29"/>
                  </a:lnTo>
                  <a:lnTo>
                    <a:pt x="67" y="23"/>
                  </a:lnTo>
                  <a:lnTo>
                    <a:pt x="74" y="19"/>
                  </a:lnTo>
                  <a:lnTo>
                    <a:pt x="87" y="13"/>
                  </a:lnTo>
                  <a:lnTo>
                    <a:pt x="102" y="8"/>
                  </a:lnTo>
                  <a:lnTo>
                    <a:pt x="116" y="5"/>
                  </a:lnTo>
                  <a:lnTo>
                    <a:pt x="129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D17505E4-1A14-4FC9-AC89-C18B30F274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3250" y="638175"/>
              <a:ext cx="2041525" cy="4505325"/>
            </a:xfrm>
            <a:custGeom>
              <a:avLst/>
              <a:gdLst/>
              <a:ahLst/>
              <a:cxnLst>
                <a:cxn ang="0">
                  <a:pos x="622" y="852"/>
                </a:cxn>
                <a:cxn ang="0">
                  <a:pos x="758" y="867"/>
                </a:cxn>
                <a:cxn ang="0">
                  <a:pos x="702" y="726"/>
                </a:cxn>
                <a:cxn ang="0">
                  <a:pos x="579" y="68"/>
                </a:cxn>
                <a:cxn ang="0">
                  <a:pos x="674" y="274"/>
                </a:cxn>
                <a:cxn ang="0">
                  <a:pos x="706" y="375"/>
                </a:cxn>
                <a:cxn ang="0">
                  <a:pos x="753" y="100"/>
                </a:cxn>
                <a:cxn ang="0">
                  <a:pos x="789" y="54"/>
                </a:cxn>
                <a:cxn ang="0">
                  <a:pos x="892" y="102"/>
                </a:cxn>
                <a:cxn ang="0">
                  <a:pos x="1052" y="155"/>
                </a:cxn>
                <a:cxn ang="0">
                  <a:pos x="1066" y="241"/>
                </a:cxn>
                <a:cxn ang="0">
                  <a:pos x="1085" y="302"/>
                </a:cxn>
                <a:cxn ang="0">
                  <a:pos x="1125" y="396"/>
                </a:cxn>
                <a:cxn ang="0">
                  <a:pos x="1117" y="552"/>
                </a:cxn>
                <a:cxn ang="0">
                  <a:pos x="1005" y="615"/>
                </a:cxn>
                <a:cxn ang="0">
                  <a:pos x="1018" y="744"/>
                </a:cxn>
                <a:cxn ang="0">
                  <a:pos x="1070" y="911"/>
                </a:cxn>
                <a:cxn ang="0">
                  <a:pos x="1096" y="1052"/>
                </a:cxn>
                <a:cxn ang="0">
                  <a:pos x="1125" y="1267"/>
                </a:cxn>
                <a:cxn ang="0">
                  <a:pos x="1037" y="1409"/>
                </a:cxn>
                <a:cxn ang="0">
                  <a:pos x="1058" y="1682"/>
                </a:cxn>
                <a:cxn ang="0">
                  <a:pos x="1117" y="2030"/>
                </a:cxn>
                <a:cxn ang="0">
                  <a:pos x="1172" y="2349"/>
                </a:cxn>
                <a:cxn ang="0">
                  <a:pos x="1232" y="2504"/>
                </a:cxn>
                <a:cxn ang="0">
                  <a:pos x="1268" y="2725"/>
                </a:cxn>
                <a:cxn ang="0">
                  <a:pos x="1212" y="2823"/>
                </a:cxn>
                <a:cxn ang="0">
                  <a:pos x="1114" y="2791"/>
                </a:cxn>
                <a:cxn ang="0">
                  <a:pos x="1082" y="2737"/>
                </a:cxn>
                <a:cxn ang="0">
                  <a:pos x="1036" y="2670"/>
                </a:cxn>
                <a:cxn ang="0">
                  <a:pos x="978" y="2549"/>
                </a:cxn>
                <a:cxn ang="0">
                  <a:pos x="907" y="2409"/>
                </a:cxn>
                <a:cxn ang="0">
                  <a:pos x="868" y="2107"/>
                </a:cxn>
                <a:cxn ang="0">
                  <a:pos x="802" y="1791"/>
                </a:cxn>
                <a:cxn ang="0">
                  <a:pos x="698" y="1527"/>
                </a:cxn>
                <a:cxn ang="0">
                  <a:pos x="640" y="1384"/>
                </a:cxn>
                <a:cxn ang="0">
                  <a:pos x="572" y="1619"/>
                </a:cxn>
                <a:cxn ang="0">
                  <a:pos x="479" y="1911"/>
                </a:cxn>
                <a:cxn ang="0">
                  <a:pos x="418" y="2175"/>
                </a:cxn>
                <a:cxn ang="0">
                  <a:pos x="353" y="2438"/>
                </a:cxn>
                <a:cxn ang="0">
                  <a:pos x="287" y="2639"/>
                </a:cxn>
                <a:cxn ang="0">
                  <a:pos x="248" y="2739"/>
                </a:cxn>
                <a:cxn ang="0">
                  <a:pos x="193" y="2793"/>
                </a:cxn>
                <a:cxn ang="0">
                  <a:pos x="29" y="2837"/>
                </a:cxn>
                <a:cxn ang="0">
                  <a:pos x="11" y="2786"/>
                </a:cxn>
                <a:cxn ang="0">
                  <a:pos x="89" y="2646"/>
                </a:cxn>
                <a:cxn ang="0">
                  <a:pos x="106" y="2528"/>
                </a:cxn>
                <a:cxn ang="0">
                  <a:pos x="117" y="2294"/>
                </a:cxn>
                <a:cxn ang="0">
                  <a:pos x="211" y="1940"/>
                </a:cxn>
                <a:cxn ang="0">
                  <a:pos x="232" y="1759"/>
                </a:cxn>
                <a:cxn ang="0">
                  <a:pos x="239" y="1522"/>
                </a:cxn>
                <a:cxn ang="0">
                  <a:pos x="257" y="1295"/>
                </a:cxn>
                <a:cxn ang="0">
                  <a:pos x="140" y="1194"/>
                </a:cxn>
                <a:cxn ang="0">
                  <a:pos x="197" y="1013"/>
                </a:cxn>
                <a:cxn ang="0">
                  <a:pos x="247" y="866"/>
                </a:cxn>
                <a:cxn ang="0">
                  <a:pos x="285" y="759"/>
                </a:cxn>
                <a:cxn ang="0">
                  <a:pos x="320" y="635"/>
                </a:cxn>
                <a:cxn ang="0">
                  <a:pos x="233" y="535"/>
                </a:cxn>
                <a:cxn ang="0">
                  <a:pos x="225" y="417"/>
                </a:cxn>
                <a:cxn ang="0">
                  <a:pos x="242" y="309"/>
                </a:cxn>
                <a:cxn ang="0">
                  <a:pos x="255" y="180"/>
                </a:cxn>
                <a:cxn ang="0">
                  <a:pos x="400" y="80"/>
                </a:cxn>
                <a:cxn ang="0">
                  <a:pos x="533" y="38"/>
                </a:cxn>
              </a:cxnLst>
              <a:rect l="0" t="0" r="r" b="b"/>
              <a:pathLst>
                <a:path w="1286" h="2838">
                  <a:moveTo>
                    <a:pt x="693" y="726"/>
                  </a:moveTo>
                  <a:lnTo>
                    <a:pt x="677" y="728"/>
                  </a:lnTo>
                  <a:lnTo>
                    <a:pt x="672" y="732"/>
                  </a:lnTo>
                  <a:lnTo>
                    <a:pt x="666" y="742"/>
                  </a:lnTo>
                  <a:lnTo>
                    <a:pt x="659" y="756"/>
                  </a:lnTo>
                  <a:lnTo>
                    <a:pt x="651" y="774"/>
                  </a:lnTo>
                  <a:lnTo>
                    <a:pt x="644" y="792"/>
                  </a:lnTo>
                  <a:lnTo>
                    <a:pt x="636" y="813"/>
                  </a:lnTo>
                  <a:lnTo>
                    <a:pt x="629" y="833"/>
                  </a:lnTo>
                  <a:lnTo>
                    <a:pt x="622" y="852"/>
                  </a:lnTo>
                  <a:lnTo>
                    <a:pt x="618" y="868"/>
                  </a:lnTo>
                  <a:lnTo>
                    <a:pt x="614" y="881"/>
                  </a:lnTo>
                  <a:lnTo>
                    <a:pt x="608" y="899"/>
                  </a:lnTo>
                  <a:lnTo>
                    <a:pt x="600" y="923"/>
                  </a:lnTo>
                  <a:lnTo>
                    <a:pt x="591" y="948"/>
                  </a:lnTo>
                  <a:lnTo>
                    <a:pt x="780" y="948"/>
                  </a:lnTo>
                  <a:lnTo>
                    <a:pt x="773" y="923"/>
                  </a:lnTo>
                  <a:lnTo>
                    <a:pt x="766" y="901"/>
                  </a:lnTo>
                  <a:lnTo>
                    <a:pt x="761" y="881"/>
                  </a:lnTo>
                  <a:lnTo>
                    <a:pt x="758" y="867"/>
                  </a:lnTo>
                  <a:lnTo>
                    <a:pt x="754" y="854"/>
                  </a:lnTo>
                  <a:lnTo>
                    <a:pt x="750" y="838"/>
                  </a:lnTo>
                  <a:lnTo>
                    <a:pt x="745" y="820"/>
                  </a:lnTo>
                  <a:lnTo>
                    <a:pt x="738" y="802"/>
                  </a:lnTo>
                  <a:lnTo>
                    <a:pt x="732" y="783"/>
                  </a:lnTo>
                  <a:lnTo>
                    <a:pt x="727" y="766"/>
                  </a:lnTo>
                  <a:lnTo>
                    <a:pt x="721" y="752"/>
                  </a:lnTo>
                  <a:lnTo>
                    <a:pt x="714" y="734"/>
                  </a:lnTo>
                  <a:lnTo>
                    <a:pt x="709" y="730"/>
                  </a:lnTo>
                  <a:lnTo>
                    <a:pt x="702" y="726"/>
                  </a:lnTo>
                  <a:lnTo>
                    <a:pt x="693" y="726"/>
                  </a:lnTo>
                  <a:close/>
                  <a:moveTo>
                    <a:pt x="552" y="0"/>
                  </a:moveTo>
                  <a:lnTo>
                    <a:pt x="555" y="2"/>
                  </a:lnTo>
                  <a:lnTo>
                    <a:pt x="556" y="9"/>
                  </a:lnTo>
                  <a:lnTo>
                    <a:pt x="556" y="19"/>
                  </a:lnTo>
                  <a:lnTo>
                    <a:pt x="557" y="31"/>
                  </a:lnTo>
                  <a:lnTo>
                    <a:pt x="561" y="40"/>
                  </a:lnTo>
                  <a:lnTo>
                    <a:pt x="564" y="46"/>
                  </a:lnTo>
                  <a:lnTo>
                    <a:pt x="571" y="56"/>
                  </a:lnTo>
                  <a:lnTo>
                    <a:pt x="579" y="68"/>
                  </a:lnTo>
                  <a:lnTo>
                    <a:pt x="589" y="81"/>
                  </a:lnTo>
                  <a:lnTo>
                    <a:pt x="599" y="96"/>
                  </a:lnTo>
                  <a:lnTo>
                    <a:pt x="608" y="111"/>
                  </a:lnTo>
                  <a:lnTo>
                    <a:pt x="619" y="131"/>
                  </a:lnTo>
                  <a:lnTo>
                    <a:pt x="632" y="156"/>
                  </a:lnTo>
                  <a:lnTo>
                    <a:pt x="643" y="183"/>
                  </a:lnTo>
                  <a:lnTo>
                    <a:pt x="654" y="210"/>
                  </a:lnTo>
                  <a:lnTo>
                    <a:pt x="663" y="234"/>
                  </a:lnTo>
                  <a:lnTo>
                    <a:pt x="669" y="253"/>
                  </a:lnTo>
                  <a:lnTo>
                    <a:pt x="674" y="274"/>
                  </a:lnTo>
                  <a:lnTo>
                    <a:pt x="684" y="316"/>
                  </a:lnTo>
                  <a:lnTo>
                    <a:pt x="688" y="335"/>
                  </a:lnTo>
                  <a:lnTo>
                    <a:pt x="692" y="351"/>
                  </a:lnTo>
                  <a:lnTo>
                    <a:pt x="693" y="362"/>
                  </a:lnTo>
                  <a:lnTo>
                    <a:pt x="693" y="368"/>
                  </a:lnTo>
                  <a:lnTo>
                    <a:pt x="694" y="373"/>
                  </a:lnTo>
                  <a:lnTo>
                    <a:pt x="696" y="377"/>
                  </a:lnTo>
                  <a:lnTo>
                    <a:pt x="698" y="378"/>
                  </a:lnTo>
                  <a:lnTo>
                    <a:pt x="705" y="378"/>
                  </a:lnTo>
                  <a:lnTo>
                    <a:pt x="706" y="375"/>
                  </a:lnTo>
                  <a:lnTo>
                    <a:pt x="706" y="346"/>
                  </a:lnTo>
                  <a:lnTo>
                    <a:pt x="708" y="327"/>
                  </a:lnTo>
                  <a:lnTo>
                    <a:pt x="710" y="305"/>
                  </a:lnTo>
                  <a:lnTo>
                    <a:pt x="721" y="232"/>
                  </a:lnTo>
                  <a:lnTo>
                    <a:pt x="725" y="213"/>
                  </a:lnTo>
                  <a:lnTo>
                    <a:pt x="730" y="191"/>
                  </a:lnTo>
                  <a:lnTo>
                    <a:pt x="736" y="168"/>
                  </a:lnTo>
                  <a:lnTo>
                    <a:pt x="742" y="143"/>
                  </a:lnTo>
                  <a:lnTo>
                    <a:pt x="747" y="121"/>
                  </a:lnTo>
                  <a:lnTo>
                    <a:pt x="753" y="100"/>
                  </a:lnTo>
                  <a:lnTo>
                    <a:pt x="758" y="84"/>
                  </a:lnTo>
                  <a:lnTo>
                    <a:pt x="763" y="73"/>
                  </a:lnTo>
                  <a:lnTo>
                    <a:pt x="767" y="55"/>
                  </a:lnTo>
                  <a:lnTo>
                    <a:pt x="768" y="39"/>
                  </a:lnTo>
                  <a:lnTo>
                    <a:pt x="767" y="26"/>
                  </a:lnTo>
                  <a:lnTo>
                    <a:pt x="766" y="17"/>
                  </a:lnTo>
                  <a:lnTo>
                    <a:pt x="767" y="16"/>
                  </a:lnTo>
                  <a:lnTo>
                    <a:pt x="769" y="19"/>
                  </a:lnTo>
                  <a:lnTo>
                    <a:pt x="778" y="35"/>
                  </a:lnTo>
                  <a:lnTo>
                    <a:pt x="789" y="54"/>
                  </a:lnTo>
                  <a:lnTo>
                    <a:pt x="794" y="61"/>
                  </a:lnTo>
                  <a:lnTo>
                    <a:pt x="801" y="69"/>
                  </a:lnTo>
                  <a:lnTo>
                    <a:pt x="810" y="76"/>
                  </a:lnTo>
                  <a:lnTo>
                    <a:pt x="818" y="83"/>
                  </a:lnTo>
                  <a:lnTo>
                    <a:pt x="825" y="88"/>
                  </a:lnTo>
                  <a:lnTo>
                    <a:pt x="827" y="89"/>
                  </a:lnTo>
                  <a:lnTo>
                    <a:pt x="837" y="92"/>
                  </a:lnTo>
                  <a:lnTo>
                    <a:pt x="851" y="96"/>
                  </a:lnTo>
                  <a:lnTo>
                    <a:pt x="870" y="99"/>
                  </a:lnTo>
                  <a:lnTo>
                    <a:pt x="892" y="102"/>
                  </a:lnTo>
                  <a:lnTo>
                    <a:pt x="916" y="104"/>
                  </a:lnTo>
                  <a:lnTo>
                    <a:pt x="940" y="106"/>
                  </a:lnTo>
                  <a:lnTo>
                    <a:pt x="963" y="109"/>
                  </a:lnTo>
                  <a:lnTo>
                    <a:pt x="983" y="110"/>
                  </a:lnTo>
                  <a:lnTo>
                    <a:pt x="1000" y="112"/>
                  </a:lnTo>
                  <a:lnTo>
                    <a:pt x="1018" y="117"/>
                  </a:lnTo>
                  <a:lnTo>
                    <a:pt x="1030" y="124"/>
                  </a:lnTo>
                  <a:lnTo>
                    <a:pt x="1040" y="133"/>
                  </a:lnTo>
                  <a:lnTo>
                    <a:pt x="1047" y="143"/>
                  </a:lnTo>
                  <a:lnTo>
                    <a:pt x="1052" y="155"/>
                  </a:lnTo>
                  <a:lnTo>
                    <a:pt x="1055" y="166"/>
                  </a:lnTo>
                  <a:lnTo>
                    <a:pt x="1057" y="175"/>
                  </a:lnTo>
                  <a:lnTo>
                    <a:pt x="1058" y="187"/>
                  </a:lnTo>
                  <a:lnTo>
                    <a:pt x="1056" y="199"/>
                  </a:lnTo>
                  <a:lnTo>
                    <a:pt x="1053" y="211"/>
                  </a:lnTo>
                  <a:lnTo>
                    <a:pt x="1050" y="220"/>
                  </a:lnTo>
                  <a:lnTo>
                    <a:pt x="1048" y="226"/>
                  </a:lnTo>
                  <a:lnTo>
                    <a:pt x="1050" y="231"/>
                  </a:lnTo>
                  <a:lnTo>
                    <a:pt x="1062" y="238"/>
                  </a:lnTo>
                  <a:lnTo>
                    <a:pt x="1066" y="241"/>
                  </a:lnTo>
                  <a:lnTo>
                    <a:pt x="1066" y="246"/>
                  </a:lnTo>
                  <a:lnTo>
                    <a:pt x="1062" y="260"/>
                  </a:lnTo>
                  <a:lnTo>
                    <a:pt x="1060" y="266"/>
                  </a:lnTo>
                  <a:lnTo>
                    <a:pt x="1062" y="269"/>
                  </a:lnTo>
                  <a:lnTo>
                    <a:pt x="1066" y="274"/>
                  </a:lnTo>
                  <a:lnTo>
                    <a:pt x="1069" y="278"/>
                  </a:lnTo>
                  <a:lnTo>
                    <a:pt x="1069" y="281"/>
                  </a:lnTo>
                  <a:lnTo>
                    <a:pt x="1070" y="285"/>
                  </a:lnTo>
                  <a:lnTo>
                    <a:pt x="1073" y="290"/>
                  </a:lnTo>
                  <a:lnTo>
                    <a:pt x="1085" y="302"/>
                  </a:lnTo>
                  <a:lnTo>
                    <a:pt x="1089" y="310"/>
                  </a:lnTo>
                  <a:lnTo>
                    <a:pt x="1095" y="324"/>
                  </a:lnTo>
                  <a:lnTo>
                    <a:pt x="1101" y="339"/>
                  </a:lnTo>
                  <a:lnTo>
                    <a:pt x="1108" y="353"/>
                  </a:lnTo>
                  <a:lnTo>
                    <a:pt x="1114" y="363"/>
                  </a:lnTo>
                  <a:lnTo>
                    <a:pt x="1117" y="371"/>
                  </a:lnTo>
                  <a:lnTo>
                    <a:pt x="1118" y="380"/>
                  </a:lnTo>
                  <a:lnTo>
                    <a:pt x="1121" y="388"/>
                  </a:lnTo>
                  <a:lnTo>
                    <a:pt x="1123" y="392"/>
                  </a:lnTo>
                  <a:lnTo>
                    <a:pt x="1125" y="396"/>
                  </a:lnTo>
                  <a:lnTo>
                    <a:pt x="1128" y="402"/>
                  </a:lnTo>
                  <a:lnTo>
                    <a:pt x="1132" y="410"/>
                  </a:lnTo>
                  <a:lnTo>
                    <a:pt x="1136" y="421"/>
                  </a:lnTo>
                  <a:lnTo>
                    <a:pt x="1140" y="438"/>
                  </a:lnTo>
                  <a:lnTo>
                    <a:pt x="1146" y="459"/>
                  </a:lnTo>
                  <a:lnTo>
                    <a:pt x="1147" y="478"/>
                  </a:lnTo>
                  <a:lnTo>
                    <a:pt x="1144" y="497"/>
                  </a:lnTo>
                  <a:lnTo>
                    <a:pt x="1137" y="517"/>
                  </a:lnTo>
                  <a:lnTo>
                    <a:pt x="1128" y="535"/>
                  </a:lnTo>
                  <a:lnTo>
                    <a:pt x="1117" y="552"/>
                  </a:lnTo>
                  <a:lnTo>
                    <a:pt x="1106" y="567"/>
                  </a:lnTo>
                  <a:lnTo>
                    <a:pt x="1095" y="580"/>
                  </a:lnTo>
                  <a:lnTo>
                    <a:pt x="1086" y="590"/>
                  </a:lnTo>
                  <a:lnTo>
                    <a:pt x="1080" y="596"/>
                  </a:lnTo>
                  <a:lnTo>
                    <a:pt x="1072" y="601"/>
                  </a:lnTo>
                  <a:lnTo>
                    <a:pt x="1060" y="604"/>
                  </a:lnTo>
                  <a:lnTo>
                    <a:pt x="1047" y="606"/>
                  </a:lnTo>
                  <a:lnTo>
                    <a:pt x="1031" y="609"/>
                  </a:lnTo>
                  <a:lnTo>
                    <a:pt x="1018" y="612"/>
                  </a:lnTo>
                  <a:lnTo>
                    <a:pt x="1005" y="615"/>
                  </a:lnTo>
                  <a:lnTo>
                    <a:pt x="997" y="618"/>
                  </a:lnTo>
                  <a:lnTo>
                    <a:pt x="993" y="621"/>
                  </a:lnTo>
                  <a:lnTo>
                    <a:pt x="994" y="627"/>
                  </a:lnTo>
                  <a:lnTo>
                    <a:pt x="996" y="639"/>
                  </a:lnTo>
                  <a:lnTo>
                    <a:pt x="999" y="654"/>
                  </a:lnTo>
                  <a:lnTo>
                    <a:pt x="1002" y="672"/>
                  </a:lnTo>
                  <a:lnTo>
                    <a:pt x="1006" y="690"/>
                  </a:lnTo>
                  <a:lnTo>
                    <a:pt x="1011" y="709"/>
                  </a:lnTo>
                  <a:lnTo>
                    <a:pt x="1014" y="727"/>
                  </a:lnTo>
                  <a:lnTo>
                    <a:pt x="1018" y="744"/>
                  </a:lnTo>
                  <a:lnTo>
                    <a:pt x="1021" y="756"/>
                  </a:lnTo>
                  <a:lnTo>
                    <a:pt x="1022" y="766"/>
                  </a:lnTo>
                  <a:lnTo>
                    <a:pt x="1026" y="779"/>
                  </a:lnTo>
                  <a:lnTo>
                    <a:pt x="1030" y="795"/>
                  </a:lnTo>
                  <a:lnTo>
                    <a:pt x="1036" y="813"/>
                  </a:lnTo>
                  <a:lnTo>
                    <a:pt x="1043" y="832"/>
                  </a:lnTo>
                  <a:lnTo>
                    <a:pt x="1050" y="852"/>
                  </a:lnTo>
                  <a:lnTo>
                    <a:pt x="1069" y="898"/>
                  </a:lnTo>
                  <a:lnTo>
                    <a:pt x="1070" y="906"/>
                  </a:lnTo>
                  <a:lnTo>
                    <a:pt x="1070" y="911"/>
                  </a:lnTo>
                  <a:lnTo>
                    <a:pt x="1067" y="912"/>
                  </a:lnTo>
                  <a:lnTo>
                    <a:pt x="1066" y="912"/>
                  </a:lnTo>
                  <a:lnTo>
                    <a:pt x="1065" y="913"/>
                  </a:lnTo>
                  <a:lnTo>
                    <a:pt x="1065" y="920"/>
                  </a:lnTo>
                  <a:lnTo>
                    <a:pt x="1070" y="934"/>
                  </a:lnTo>
                  <a:lnTo>
                    <a:pt x="1073" y="951"/>
                  </a:lnTo>
                  <a:lnTo>
                    <a:pt x="1079" y="972"/>
                  </a:lnTo>
                  <a:lnTo>
                    <a:pt x="1084" y="996"/>
                  </a:lnTo>
                  <a:lnTo>
                    <a:pt x="1089" y="1023"/>
                  </a:lnTo>
                  <a:lnTo>
                    <a:pt x="1096" y="1052"/>
                  </a:lnTo>
                  <a:lnTo>
                    <a:pt x="1108" y="1112"/>
                  </a:lnTo>
                  <a:lnTo>
                    <a:pt x="1115" y="1143"/>
                  </a:lnTo>
                  <a:lnTo>
                    <a:pt x="1120" y="1170"/>
                  </a:lnTo>
                  <a:lnTo>
                    <a:pt x="1125" y="1196"/>
                  </a:lnTo>
                  <a:lnTo>
                    <a:pt x="1129" y="1218"/>
                  </a:lnTo>
                  <a:lnTo>
                    <a:pt x="1132" y="1236"/>
                  </a:lnTo>
                  <a:lnTo>
                    <a:pt x="1135" y="1248"/>
                  </a:lnTo>
                  <a:lnTo>
                    <a:pt x="1136" y="1255"/>
                  </a:lnTo>
                  <a:lnTo>
                    <a:pt x="1133" y="1260"/>
                  </a:lnTo>
                  <a:lnTo>
                    <a:pt x="1125" y="1267"/>
                  </a:lnTo>
                  <a:lnTo>
                    <a:pt x="1111" y="1273"/>
                  </a:lnTo>
                  <a:lnTo>
                    <a:pt x="1094" y="1281"/>
                  </a:lnTo>
                  <a:lnTo>
                    <a:pt x="1074" y="1288"/>
                  </a:lnTo>
                  <a:lnTo>
                    <a:pt x="1053" y="1295"/>
                  </a:lnTo>
                  <a:lnTo>
                    <a:pt x="1031" y="1302"/>
                  </a:lnTo>
                  <a:lnTo>
                    <a:pt x="1035" y="1316"/>
                  </a:lnTo>
                  <a:lnTo>
                    <a:pt x="1037" y="1326"/>
                  </a:lnTo>
                  <a:lnTo>
                    <a:pt x="1038" y="1350"/>
                  </a:lnTo>
                  <a:lnTo>
                    <a:pt x="1038" y="1377"/>
                  </a:lnTo>
                  <a:lnTo>
                    <a:pt x="1037" y="1409"/>
                  </a:lnTo>
                  <a:lnTo>
                    <a:pt x="1037" y="1441"/>
                  </a:lnTo>
                  <a:lnTo>
                    <a:pt x="1036" y="1474"/>
                  </a:lnTo>
                  <a:lnTo>
                    <a:pt x="1035" y="1504"/>
                  </a:lnTo>
                  <a:lnTo>
                    <a:pt x="1035" y="1533"/>
                  </a:lnTo>
                  <a:lnTo>
                    <a:pt x="1036" y="1559"/>
                  </a:lnTo>
                  <a:lnTo>
                    <a:pt x="1038" y="1579"/>
                  </a:lnTo>
                  <a:lnTo>
                    <a:pt x="1042" y="1596"/>
                  </a:lnTo>
                  <a:lnTo>
                    <a:pt x="1047" y="1621"/>
                  </a:lnTo>
                  <a:lnTo>
                    <a:pt x="1051" y="1648"/>
                  </a:lnTo>
                  <a:lnTo>
                    <a:pt x="1058" y="1682"/>
                  </a:lnTo>
                  <a:lnTo>
                    <a:pt x="1065" y="1718"/>
                  </a:lnTo>
                  <a:lnTo>
                    <a:pt x="1072" y="1755"/>
                  </a:lnTo>
                  <a:lnTo>
                    <a:pt x="1078" y="1794"/>
                  </a:lnTo>
                  <a:lnTo>
                    <a:pt x="1085" y="1832"/>
                  </a:lnTo>
                  <a:lnTo>
                    <a:pt x="1092" y="1868"/>
                  </a:lnTo>
                  <a:lnTo>
                    <a:pt x="1096" y="1902"/>
                  </a:lnTo>
                  <a:lnTo>
                    <a:pt x="1101" y="1932"/>
                  </a:lnTo>
                  <a:lnTo>
                    <a:pt x="1106" y="1961"/>
                  </a:lnTo>
                  <a:lnTo>
                    <a:pt x="1110" y="1995"/>
                  </a:lnTo>
                  <a:lnTo>
                    <a:pt x="1117" y="2030"/>
                  </a:lnTo>
                  <a:lnTo>
                    <a:pt x="1131" y="2102"/>
                  </a:lnTo>
                  <a:lnTo>
                    <a:pt x="1138" y="2137"/>
                  </a:lnTo>
                  <a:lnTo>
                    <a:pt x="1145" y="2171"/>
                  </a:lnTo>
                  <a:lnTo>
                    <a:pt x="1151" y="2201"/>
                  </a:lnTo>
                  <a:lnTo>
                    <a:pt x="1157" y="2228"/>
                  </a:lnTo>
                  <a:lnTo>
                    <a:pt x="1161" y="2250"/>
                  </a:lnTo>
                  <a:lnTo>
                    <a:pt x="1165" y="2265"/>
                  </a:lnTo>
                  <a:lnTo>
                    <a:pt x="1168" y="2283"/>
                  </a:lnTo>
                  <a:lnTo>
                    <a:pt x="1169" y="2304"/>
                  </a:lnTo>
                  <a:lnTo>
                    <a:pt x="1172" y="2349"/>
                  </a:lnTo>
                  <a:lnTo>
                    <a:pt x="1174" y="2370"/>
                  </a:lnTo>
                  <a:lnTo>
                    <a:pt x="1176" y="2388"/>
                  </a:lnTo>
                  <a:lnTo>
                    <a:pt x="1180" y="2404"/>
                  </a:lnTo>
                  <a:lnTo>
                    <a:pt x="1186" y="2416"/>
                  </a:lnTo>
                  <a:lnTo>
                    <a:pt x="1201" y="2433"/>
                  </a:lnTo>
                  <a:lnTo>
                    <a:pt x="1215" y="2450"/>
                  </a:lnTo>
                  <a:lnTo>
                    <a:pt x="1225" y="2466"/>
                  </a:lnTo>
                  <a:lnTo>
                    <a:pt x="1232" y="2481"/>
                  </a:lnTo>
                  <a:lnTo>
                    <a:pt x="1233" y="2490"/>
                  </a:lnTo>
                  <a:lnTo>
                    <a:pt x="1232" y="2504"/>
                  </a:lnTo>
                  <a:lnTo>
                    <a:pt x="1231" y="2523"/>
                  </a:lnTo>
                  <a:lnTo>
                    <a:pt x="1227" y="2543"/>
                  </a:lnTo>
                  <a:lnTo>
                    <a:pt x="1224" y="2565"/>
                  </a:lnTo>
                  <a:lnTo>
                    <a:pt x="1220" y="2585"/>
                  </a:lnTo>
                  <a:lnTo>
                    <a:pt x="1217" y="2603"/>
                  </a:lnTo>
                  <a:lnTo>
                    <a:pt x="1211" y="2627"/>
                  </a:lnTo>
                  <a:lnTo>
                    <a:pt x="1222" y="2649"/>
                  </a:lnTo>
                  <a:lnTo>
                    <a:pt x="1233" y="2670"/>
                  </a:lnTo>
                  <a:lnTo>
                    <a:pt x="1256" y="2709"/>
                  </a:lnTo>
                  <a:lnTo>
                    <a:pt x="1268" y="2725"/>
                  </a:lnTo>
                  <a:lnTo>
                    <a:pt x="1277" y="2741"/>
                  </a:lnTo>
                  <a:lnTo>
                    <a:pt x="1283" y="2752"/>
                  </a:lnTo>
                  <a:lnTo>
                    <a:pt x="1286" y="2768"/>
                  </a:lnTo>
                  <a:lnTo>
                    <a:pt x="1284" y="2785"/>
                  </a:lnTo>
                  <a:lnTo>
                    <a:pt x="1278" y="2800"/>
                  </a:lnTo>
                  <a:lnTo>
                    <a:pt x="1268" y="2810"/>
                  </a:lnTo>
                  <a:lnTo>
                    <a:pt x="1257" y="2817"/>
                  </a:lnTo>
                  <a:lnTo>
                    <a:pt x="1246" y="2821"/>
                  </a:lnTo>
                  <a:lnTo>
                    <a:pt x="1230" y="2822"/>
                  </a:lnTo>
                  <a:lnTo>
                    <a:pt x="1212" y="2823"/>
                  </a:lnTo>
                  <a:lnTo>
                    <a:pt x="1194" y="2822"/>
                  </a:lnTo>
                  <a:lnTo>
                    <a:pt x="1179" y="2821"/>
                  </a:lnTo>
                  <a:lnTo>
                    <a:pt x="1168" y="2818"/>
                  </a:lnTo>
                  <a:lnTo>
                    <a:pt x="1166" y="2818"/>
                  </a:lnTo>
                  <a:lnTo>
                    <a:pt x="1160" y="2817"/>
                  </a:lnTo>
                  <a:lnTo>
                    <a:pt x="1151" y="2815"/>
                  </a:lnTo>
                  <a:lnTo>
                    <a:pt x="1140" y="2811"/>
                  </a:lnTo>
                  <a:lnTo>
                    <a:pt x="1129" y="2804"/>
                  </a:lnTo>
                  <a:lnTo>
                    <a:pt x="1122" y="2798"/>
                  </a:lnTo>
                  <a:lnTo>
                    <a:pt x="1114" y="2791"/>
                  </a:lnTo>
                  <a:lnTo>
                    <a:pt x="1108" y="2784"/>
                  </a:lnTo>
                  <a:lnTo>
                    <a:pt x="1104" y="2772"/>
                  </a:lnTo>
                  <a:lnTo>
                    <a:pt x="1100" y="2746"/>
                  </a:lnTo>
                  <a:lnTo>
                    <a:pt x="1098" y="2738"/>
                  </a:lnTo>
                  <a:lnTo>
                    <a:pt x="1095" y="2734"/>
                  </a:lnTo>
                  <a:lnTo>
                    <a:pt x="1094" y="2734"/>
                  </a:lnTo>
                  <a:lnTo>
                    <a:pt x="1092" y="2735"/>
                  </a:lnTo>
                  <a:lnTo>
                    <a:pt x="1089" y="2735"/>
                  </a:lnTo>
                  <a:lnTo>
                    <a:pt x="1085" y="2737"/>
                  </a:lnTo>
                  <a:lnTo>
                    <a:pt x="1082" y="2737"/>
                  </a:lnTo>
                  <a:lnTo>
                    <a:pt x="1078" y="2736"/>
                  </a:lnTo>
                  <a:lnTo>
                    <a:pt x="1071" y="2732"/>
                  </a:lnTo>
                  <a:lnTo>
                    <a:pt x="1063" y="2728"/>
                  </a:lnTo>
                  <a:lnTo>
                    <a:pt x="1053" y="2722"/>
                  </a:lnTo>
                  <a:lnTo>
                    <a:pt x="1047" y="2717"/>
                  </a:lnTo>
                  <a:lnTo>
                    <a:pt x="1042" y="2713"/>
                  </a:lnTo>
                  <a:lnTo>
                    <a:pt x="1040" y="2708"/>
                  </a:lnTo>
                  <a:lnTo>
                    <a:pt x="1038" y="2697"/>
                  </a:lnTo>
                  <a:lnTo>
                    <a:pt x="1037" y="2685"/>
                  </a:lnTo>
                  <a:lnTo>
                    <a:pt x="1036" y="2670"/>
                  </a:lnTo>
                  <a:lnTo>
                    <a:pt x="1036" y="2652"/>
                  </a:lnTo>
                  <a:lnTo>
                    <a:pt x="1035" y="2636"/>
                  </a:lnTo>
                  <a:lnTo>
                    <a:pt x="1035" y="2621"/>
                  </a:lnTo>
                  <a:lnTo>
                    <a:pt x="1030" y="2617"/>
                  </a:lnTo>
                  <a:lnTo>
                    <a:pt x="1024" y="2615"/>
                  </a:lnTo>
                  <a:lnTo>
                    <a:pt x="1019" y="2611"/>
                  </a:lnTo>
                  <a:lnTo>
                    <a:pt x="1006" y="2600"/>
                  </a:lnTo>
                  <a:lnTo>
                    <a:pt x="994" y="2585"/>
                  </a:lnTo>
                  <a:lnTo>
                    <a:pt x="985" y="2567"/>
                  </a:lnTo>
                  <a:lnTo>
                    <a:pt x="978" y="2549"/>
                  </a:lnTo>
                  <a:lnTo>
                    <a:pt x="972" y="2530"/>
                  </a:lnTo>
                  <a:lnTo>
                    <a:pt x="968" y="2514"/>
                  </a:lnTo>
                  <a:lnTo>
                    <a:pt x="965" y="2501"/>
                  </a:lnTo>
                  <a:lnTo>
                    <a:pt x="960" y="2487"/>
                  </a:lnTo>
                  <a:lnTo>
                    <a:pt x="949" y="2474"/>
                  </a:lnTo>
                  <a:lnTo>
                    <a:pt x="936" y="2464"/>
                  </a:lnTo>
                  <a:lnTo>
                    <a:pt x="925" y="2451"/>
                  </a:lnTo>
                  <a:lnTo>
                    <a:pt x="914" y="2437"/>
                  </a:lnTo>
                  <a:lnTo>
                    <a:pt x="911" y="2427"/>
                  </a:lnTo>
                  <a:lnTo>
                    <a:pt x="907" y="2409"/>
                  </a:lnTo>
                  <a:lnTo>
                    <a:pt x="904" y="2387"/>
                  </a:lnTo>
                  <a:lnTo>
                    <a:pt x="899" y="2359"/>
                  </a:lnTo>
                  <a:lnTo>
                    <a:pt x="896" y="2328"/>
                  </a:lnTo>
                  <a:lnTo>
                    <a:pt x="891" y="2294"/>
                  </a:lnTo>
                  <a:lnTo>
                    <a:pt x="888" y="2259"/>
                  </a:lnTo>
                  <a:lnTo>
                    <a:pt x="883" y="2224"/>
                  </a:lnTo>
                  <a:lnTo>
                    <a:pt x="880" y="2190"/>
                  </a:lnTo>
                  <a:lnTo>
                    <a:pt x="876" y="2159"/>
                  </a:lnTo>
                  <a:lnTo>
                    <a:pt x="871" y="2131"/>
                  </a:lnTo>
                  <a:lnTo>
                    <a:pt x="868" y="2107"/>
                  </a:lnTo>
                  <a:lnTo>
                    <a:pt x="863" y="2079"/>
                  </a:lnTo>
                  <a:lnTo>
                    <a:pt x="856" y="2046"/>
                  </a:lnTo>
                  <a:lnTo>
                    <a:pt x="849" y="2011"/>
                  </a:lnTo>
                  <a:lnTo>
                    <a:pt x="843" y="1975"/>
                  </a:lnTo>
                  <a:lnTo>
                    <a:pt x="836" y="1938"/>
                  </a:lnTo>
                  <a:lnTo>
                    <a:pt x="827" y="1902"/>
                  </a:lnTo>
                  <a:lnTo>
                    <a:pt x="820" y="1867"/>
                  </a:lnTo>
                  <a:lnTo>
                    <a:pt x="814" y="1837"/>
                  </a:lnTo>
                  <a:lnTo>
                    <a:pt x="807" y="1811"/>
                  </a:lnTo>
                  <a:lnTo>
                    <a:pt x="802" y="1791"/>
                  </a:lnTo>
                  <a:lnTo>
                    <a:pt x="795" y="1768"/>
                  </a:lnTo>
                  <a:lnTo>
                    <a:pt x="788" y="1743"/>
                  </a:lnTo>
                  <a:lnTo>
                    <a:pt x="760" y="1662"/>
                  </a:lnTo>
                  <a:lnTo>
                    <a:pt x="751" y="1639"/>
                  </a:lnTo>
                  <a:lnTo>
                    <a:pt x="742" y="1619"/>
                  </a:lnTo>
                  <a:lnTo>
                    <a:pt x="732" y="1605"/>
                  </a:lnTo>
                  <a:lnTo>
                    <a:pt x="725" y="1593"/>
                  </a:lnTo>
                  <a:lnTo>
                    <a:pt x="717" y="1575"/>
                  </a:lnTo>
                  <a:lnTo>
                    <a:pt x="708" y="1553"/>
                  </a:lnTo>
                  <a:lnTo>
                    <a:pt x="698" y="1527"/>
                  </a:lnTo>
                  <a:lnTo>
                    <a:pt x="688" y="1501"/>
                  </a:lnTo>
                  <a:lnTo>
                    <a:pt x="678" y="1474"/>
                  </a:lnTo>
                  <a:lnTo>
                    <a:pt x="669" y="1448"/>
                  </a:lnTo>
                  <a:lnTo>
                    <a:pt x="661" y="1424"/>
                  </a:lnTo>
                  <a:lnTo>
                    <a:pt x="655" y="1404"/>
                  </a:lnTo>
                  <a:lnTo>
                    <a:pt x="650" y="1389"/>
                  </a:lnTo>
                  <a:lnTo>
                    <a:pt x="647" y="1379"/>
                  </a:lnTo>
                  <a:lnTo>
                    <a:pt x="644" y="1375"/>
                  </a:lnTo>
                  <a:lnTo>
                    <a:pt x="642" y="1377"/>
                  </a:lnTo>
                  <a:lnTo>
                    <a:pt x="640" y="1384"/>
                  </a:lnTo>
                  <a:lnTo>
                    <a:pt x="638" y="1396"/>
                  </a:lnTo>
                  <a:lnTo>
                    <a:pt x="636" y="1411"/>
                  </a:lnTo>
                  <a:lnTo>
                    <a:pt x="633" y="1427"/>
                  </a:lnTo>
                  <a:lnTo>
                    <a:pt x="629" y="1446"/>
                  </a:lnTo>
                  <a:lnTo>
                    <a:pt x="625" y="1465"/>
                  </a:lnTo>
                  <a:lnTo>
                    <a:pt x="616" y="1488"/>
                  </a:lnTo>
                  <a:lnTo>
                    <a:pt x="607" y="1517"/>
                  </a:lnTo>
                  <a:lnTo>
                    <a:pt x="597" y="1550"/>
                  </a:lnTo>
                  <a:lnTo>
                    <a:pt x="585" y="1584"/>
                  </a:lnTo>
                  <a:lnTo>
                    <a:pt x="572" y="1619"/>
                  </a:lnTo>
                  <a:lnTo>
                    <a:pt x="561" y="1654"/>
                  </a:lnTo>
                  <a:lnTo>
                    <a:pt x="548" y="1686"/>
                  </a:lnTo>
                  <a:lnTo>
                    <a:pt x="538" y="1712"/>
                  </a:lnTo>
                  <a:lnTo>
                    <a:pt x="526" y="1743"/>
                  </a:lnTo>
                  <a:lnTo>
                    <a:pt x="516" y="1774"/>
                  </a:lnTo>
                  <a:lnTo>
                    <a:pt x="507" y="1807"/>
                  </a:lnTo>
                  <a:lnTo>
                    <a:pt x="499" y="1838"/>
                  </a:lnTo>
                  <a:lnTo>
                    <a:pt x="492" y="1867"/>
                  </a:lnTo>
                  <a:lnTo>
                    <a:pt x="485" y="1892"/>
                  </a:lnTo>
                  <a:lnTo>
                    <a:pt x="479" y="1911"/>
                  </a:lnTo>
                  <a:lnTo>
                    <a:pt x="474" y="1923"/>
                  </a:lnTo>
                  <a:lnTo>
                    <a:pt x="469" y="1942"/>
                  </a:lnTo>
                  <a:lnTo>
                    <a:pt x="463" y="1964"/>
                  </a:lnTo>
                  <a:lnTo>
                    <a:pt x="458" y="1990"/>
                  </a:lnTo>
                  <a:lnTo>
                    <a:pt x="451" y="2019"/>
                  </a:lnTo>
                  <a:lnTo>
                    <a:pt x="444" y="2051"/>
                  </a:lnTo>
                  <a:lnTo>
                    <a:pt x="437" y="2083"/>
                  </a:lnTo>
                  <a:lnTo>
                    <a:pt x="431" y="2116"/>
                  </a:lnTo>
                  <a:lnTo>
                    <a:pt x="424" y="2146"/>
                  </a:lnTo>
                  <a:lnTo>
                    <a:pt x="418" y="2175"/>
                  </a:lnTo>
                  <a:lnTo>
                    <a:pt x="414" y="2201"/>
                  </a:lnTo>
                  <a:lnTo>
                    <a:pt x="410" y="2222"/>
                  </a:lnTo>
                  <a:lnTo>
                    <a:pt x="407" y="2238"/>
                  </a:lnTo>
                  <a:lnTo>
                    <a:pt x="402" y="2265"/>
                  </a:lnTo>
                  <a:lnTo>
                    <a:pt x="390" y="2328"/>
                  </a:lnTo>
                  <a:lnTo>
                    <a:pt x="383" y="2358"/>
                  </a:lnTo>
                  <a:lnTo>
                    <a:pt x="377" y="2386"/>
                  </a:lnTo>
                  <a:lnTo>
                    <a:pt x="368" y="2408"/>
                  </a:lnTo>
                  <a:lnTo>
                    <a:pt x="361" y="2423"/>
                  </a:lnTo>
                  <a:lnTo>
                    <a:pt x="353" y="2438"/>
                  </a:lnTo>
                  <a:lnTo>
                    <a:pt x="349" y="2452"/>
                  </a:lnTo>
                  <a:lnTo>
                    <a:pt x="346" y="2467"/>
                  </a:lnTo>
                  <a:lnTo>
                    <a:pt x="346" y="2531"/>
                  </a:lnTo>
                  <a:lnTo>
                    <a:pt x="345" y="2557"/>
                  </a:lnTo>
                  <a:lnTo>
                    <a:pt x="341" y="2579"/>
                  </a:lnTo>
                  <a:lnTo>
                    <a:pt x="332" y="2599"/>
                  </a:lnTo>
                  <a:lnTo>
                    <a:pt x="326" y="2608"/>
                  </a:lnTo>
                  <a:lnTo>
                    <a:pt x="315" y="2617"/>
                  </a:lnTo>
                  <a:lnTo>
                    <a:pt x="302" y="2629"/>
                  </a:lnTo>
                  <a:lnTo>
                    <a:pt x="287" y="2639"/>
                  </a:lnTo>
                  <a:lnTo>
                    <a:pt x="286" y="2654"/>
                  </a:lnTo>
                  <a:lnTo>
                    <a:pt x="285" y="2671"/>
                  </a:lnTo>
                  <a:lnTo>
                    <a:pt x="284" y="2688"/>
                  </a:lnTo>
                  <a:lnTo>
                    <a:pt x="283" y="2702"/>
                  </a:lnTo>
                  <a:lnTo>
                    <a:pt x="283" y="2714"/>
                  </a:lnTo>
                  <a:lnTo>
                    <a:pt x="281" y="2720"/>
                  </a:lnTo>
                  <a:lnTo>
                    <a:pt x="278" y="2724"/>
                  </a:lnTo>
                  <a:lnTo>
                    <a:pt x="269" y="2730"/>
                  </a:lnTo>
                  <a:lnTo>
                    <a:pt x="258" y="2736"/>
                  </a:lnTo>
                  <a:lnTo>
                    <a:pt x="248" y="2739"/>
                  </a:lnTo>
                  <a:lnTo>
                    <a:pt x="234" y="2742"/>
                  </a:lnTo>
                  <a:lnTo>
                    <a:pt x="222" y="2743"/>
                  </a:lnTo>
                  <a:lnTo>
                    <a:pt x="214" y="2745"/>
                  </a:lnTo>
                  <a:lnTo>
                    <a:pt x="211" y="2748"/>
                  </a:lnTo>
                  <a:lnTo>
                    <a:pt x="210" y="2753"/>
                  </a:lnTo>
                  <a:lnTo>
                    <a:pt x="208" y="2760"/>
                  </a:lnTo>
                  <a:lnTo>
                    <a:pt x="208" y="2768"/>
                  </a:lnTo>
                  <a:lnTo>
                    <a:pt x="206" y="2778"/>
                  </a:lnTo>
                  <a:lnTo>
                    <a:pt x="203" y="2785"/>
                  </a:lnTo>
                  <a:lnTo>
                    <a:pt x="193" y="2793"/>
                  </a:lnTo>
                  <a:lnTo>
                    <a:pt x="183" y="2802"/>
                  </a:lnTo>
                  <a:lnTo>
                    <a:pt x="169" y="2810"/>
                  </a:lnTo>
                  <a:lnTo>
                    <a:pt x="154" y="2820"/>
                  </a:lnTo>
                  <a:lnTo>
                    <a:pt x="140" y="2827"/>
                  </a:lnTo>
                  <a:lnTo>
                    <a:pt x="127" y="2832"/>
                  </a:lnTo>
                  <a:lnTo>
                    <a:pt x="109" y="2837"/>
                  </a:lnTo>
                  <a:lnTo>
                    <a:pt x="88" y="2838"/>
                  </a:lnTo>
                  <a:lnTo>
                    <a:pt x="67" y="2838"/>
                  </a:lnTo>
                  <a:lnTo>
                    <a:pt x="47" y="2837"/>
                  </a:lnTo>
                  <a:lnTo>
                    <a:pt x="29" y="2837"/>
                  </a:lnTo>
                  <a:lnTo>
                    <a:pt x="23" y="2836"/>
                  </a:lnTo>
                  <a:lnTo>
                    <a:pt x="15" y="2835"/>
                  </a:lnTo>
                  <a:lnTo>
                    <a:pt x="6" y="2832"/>
                  </a:lnTo>
                  <a:lnTo>
                    <a:pt x="1" y="2829"/>
                  </a:lnTo>
                  <a:lnTo>
                    <a:pt x="0" y="2823"/>
                  </a:lnTo>
                  <a:lnTo>
                    <a:pt x="0" y="2815"/>
                  </a:lnTo>
                  <a:lnTo>
                    <a:pt x="2" y="2808"/>
                  </a:lnTo>
                  <a:lnTo>
                    <a:pt x="6" y="2800"/>
                  </a:lnTo>
                  <a:lnTo>
                    <a:pt x="8" y="2794"/>
                  </a:lnTo>
                  <a:lnTo>
                    <a:pt x="11" y="2786"/>
                  </a:lnTo>
                  <a:lnTo>
                    <a:pt x="16" y="2772"/>
                  </a:lnTo>
                  <a:lnTo>
                    <a:pt x="21" y="2757"/>
                  </a:lnTo>
                  <a:lnTo>
                    <a:pt x="28" y="2742"/>
                  </a:lnTo>
                  <a:lnTo>
                    <a:pt x="36" y="2729"/>
                  </a:lnTo>
                  <a:lnTo>
                    <a:pt x="42" y="2722"/>
                  </a:lnTo>
                  <a:lnTo>
                    <a:pt x="48" y="2710"/>
                  </a:lnTo>
                  <a:lnTo>
                    <a:pt x="58" y="2695"/>
                  </a:lnTo>
                  <a:lnTo>
                    <a:pt x="68" y="2680"/>
                  </a:lnTo>
                  <a:lnTo>
                    <a:pt x="79" y="2663"/>
                  </a:lnTo>
                  <a:lnTo>
                    <a:pt x="89" y="2646"/>
                  </a:lnTo>
                  <a:lnTo>
                    <a:pt x="98" y="2631"/>
                  </a:lnTo>
                  <a:lnTo>
                    <a:pt x="105" y="2620"/>
                  </a:lnTo>
                  <a:lnTo>
                    <a:pt x="102" y="2611"/>
                  </a:lnTo>
                  <a:lnTo>
                    <a:pt x="102" y="2601"/>
                  </a:lnTo>
                  <a:lnTo>
                    <a:pt x="104" y="2589"/>
                  </a:lnTo>
                  <a:lnTo>
                    <a:pt x="113" y="2564"/>
                  </a:lnTo>
                  <a:lnTo>
                    <a:pt x="117" y="2551"/>
                  </a:lnTo>
                  <a:lnTo>
                    <a:pt x="118" y="2542"/>
                  </a:lnTo>
                  <a:lnTo>
                    <a:pt x="115" y="2535"/>
                  </a:lnTo>
                  <a:lnTo>
                    <a:pt x="106" y="2528"/>
                  </a:lnTo>
                  <a:lnTo>
                    <a:pt x="95" y="2518"/>
                  </a:lnTo>
                  <a:lnTo>
                    <a:pt x="89" y="2509"/>
                  </a:lnTo>
                  <a:lnTo>
                    <a:pt x="86" y="2495"/>
                  </a:lnTo>
                  <a:lnTo>
                    <a:pt x="86" y="2477"/>
                  </a:lnTo>
                  <a:lnTo>
                    <a:pt x="88" y="2456"/>
                  </a:lnTo>
                  <a:lnTo>
                    <a:pt x="91" y="2431"/>
                  </a:lnTo>
                  <a:lnTo>
                    <a:pt x="96" y="2404"/>
                  </a:lnTo>
                  <a:lnTo>
                    <a:pt x="102" y="2378"/>
                  </a:lnTo>
                  <a:lnTo>
                    <a:pt x="106" y="2349"/>
                  </a:lnTo>
                  <a:lnTo>
                    <a:pt x="117" y="2294"/>
                  </a:lnTo>
                  <a:lnTo>
                    <a:pt x="130" y="2243"/>
                  </a:lnTo>
                  <a:lnTo>
                    <a:pt x="144" y="2193"/>
                  </a:lnTo>
                  <a:lnTo>
                    <a:pt x="157" y="2142"/>
                  </a:lnTo>
                  <a:lnTo>
                    <a:pt x="163" y="2118"/>
                  </a:lnTo>
                  <a:lnTo>
                    <a:pt x="170" y="2093"/>
                  </a:lnTo>
                  <a:lnTo>
                    <a:pt x="178" y="2066"/>
                  </a:lnTo>
                  <a:lnTo>
                    <a:pt x="185" y="2038"/>
                  </a:lnTo>
                  <a:lnTo>
                    <a:pt x="199" y="1985"/>
                  </a:lnTo>
                  <a:lnTo>
                    <a:pt x="205" y="1961"/>
                  </a:lnTo>
                  <a:lnTo>
                    <a:pt x="211" y="1940"/>
                  </a:lnTo>
                  <a:lnTo>
                    <a:pt x="215" y="1924"/>
                  </a:lnTo>
                  <a:lnTo>
                    <a:pt x="218" y="1912"/>
                  </a:lnTo>
                  <a:lnTo>
                    <a:pt x="220" y="1898"/>
                  </a:lnTo>
                  <a:lnTo>
                    <a:pt x="220" y="1883"/>
                  </a:lnTo>
                  <a:lnTo>
                    <a:pt x="218" y="1867"/>
                  </a:lnTo>
                  <a:lnTo>
                    <a:pt x="217" y="1850"/>
                  </a:lnTo>
                  <a:lnTo>
                    <a:pt x="219" y="1830"/>
                  </a:lnTo>
                  <a:lnTo>
                    <a:pt x="223" y="1809"/>
                  </a:lnTo>
                  <a:lnTo>
                    <a:pt x="229" y="1786"/>
                  </a:lnTo>
                  <a:lnTo>
                    <a:pt x="232" y="1759"/>
                  </a:lnTo>
                  <a:lnTo>
                    <a:pt x="232" y="1731"/>
                  </a:lnTo>
                  <a:lnTo>
                    <a:pt x="230" y="1703"/>
                  </a:lnTo>
                  <a:lnTo>
                    <a:pt x="228" y="1678"/>
                  </a:lnTo>
                  <a:lnTo>
                    <a:pt x="225" y="1654"/>
                  </a:lnTo>
                  <a:lnTo>
                    <a:pt x="223" y="1639"/>
                  </a:lnTo>
                  <a:lnTo>
                    <a:pt x="225" y="1619"/>
                  </a:lnTo>
                  <a:lnTo>
                    <a:pt x="226" y="1596"/>
                  </a:lnTo>
                  <a:lnTo>
                    <a:pt x="229" y="1572"/>
                  </a:lnTo>
                  <a:lnTo>
                    <a:pt x="234" y="1547"/>
                  </a:lnTo>
                  <a:lnTo>
                    <a:pt x="239" y="1522"/>
                  </a:lnTo>
                  <a:lnTo>
                    <a:pt x="242" y="1498"/>
                  </a:lnTo>
                  <a:lnTo>
                    <a:pt x="247" y="1479"/>
                  </a:lnTo>
                  <a:lnTo>
                    <a:pt x="249" y="1462"/>
                  </a:lnTo>
                  <a:lnTo>
                    <a:pt x="250" y="1451"/>
                  </a:lnTo>
                  <a:lnTo>
                    <a:pt x="250" y="1430"/>
                  </a:lnTo>
                  <a:lnTo>
                    <a:pt x="248" y="1405"/>
                  </a:lnTo>
                  <a:lnTo>
                    <a:pt x="247" y="1377"/>
                  </a:lnTo>
                  <a:lnTo>
                    <a:pt x="248" y="1347"/>
                  </a:lnTo>
                  <a:lnTo>
                    <a:pt x="252" y="1318"/>
                  </a:lnTo>
                  <a:lnTo>
                    <a:pt x="257" y="1295"/>
                  </a:lnTo>
                  <a:lnTo>
                    <a:pt x="259" y="1269"/>
                  </a:lnTo>
                  <a:lnTo>
                    <a:pt x="261" y="1240"/>
                  </a:lnTo>
                  <a:lnTo>
                    <a:pt x="235" y="1231"/>
                  </a:lnTo>
                  <a:lnTo>
                    <a:pt x="211" y="1223"/>
                  </a:lnTo>
                  <a:lnTo>
                    <a:pt x="190" y="1215"/>
                  </a:lnTo>
                  <a:lnTo>
                    <a:pt x="170" y="1208"/>
                  </a:lnTo>
                  <a:lnTo>
                    <a:pt x="156" y="1203"/>
                  </a:lnTo>
                  <a:lnTo>
                    <a:pt x="146" y="1198"/>
                  </a:lnTo>
                  <a:lnTo>
                    <a:pt x="141" y="1197"/>
                  </a:lnTo>
                  <a:lnTo>
                    <a:pt x="140" y="1194"/>
                  </a:lnTo>
                  <a:lnTo>
                    <a:pt x="141" y="1186"/>
                  </a:lnTo>
                  <a:lnTo>
                    <a:pt x="145" y="1174"/>
                  </a:lnTo>
                  <a:lnTo>
                    <a:pt x="150" y="1160"/>
                  </a:lnTo>
                  <a:lnTo>
                    <a:pt x="168" y="1111"/>
                  </a:lnTo>
                  <a:lnTo>
                    <a:pt x="172" y="1096"/>
                  </a:lnTo>
                  <a:lnTo>
                    <a:pt x="176" y="1083"/>
                  </a:lnTo>
                  <a:lnTo>
                    <a:pt x="178" y="1072"/>
                  </a:lnTo>
                  <a:lnTo>
                    <a:pt x="183" y="1055"/>
                  </a:lnTo>
                  <a:lnTo>
                    <a:pt x="190" y="1036"/>
                  </a:lnTo>
                  <a:lnTo>
                    <a:pt x="197" y="1013"/>
                  </a:lnTo>
                  <a:lnTo>
                    <a:pt x="205" y="989"/>
                  </a:lnTo>
                  <a:lnTo>
                    <a:pt x="213" y="966"/>
                  </a:lnTo>
                  <a:lnTo>
                    <a:pt x="221" y="944"/>
                  </a:lnTo>
                  <a:lnTo>
                    <a:pt x="228" y="923"/>
                  </a:lnTo>
                  <a:lnTo>
                    <a:pt x="235" y="905"/>
                  </a:lnTo>
                  <a:lnTo>
                    <a:pt x="240" y="892"/>
                  </a:lnTo>
                  <a:lnTo>
                    <a:pt x="243" y="884"/>
                  </a:lnTo>
                  <a:lnTo>
                    <a:pt x="246" y="875"/>
                  </a:lnTo>
                  <a:lnTo>
                    <a:pt x="247" y="869"/>
                  </a:lnTo>
                  <a:lnTo>
                    <a:pt x="247" y="866"/>
                  </a:lnTo>
                  <a:lnTo>
                    <a:pt x="244" y="865"/>
                  </a:lnTo>
                  <a:lnTo>
                    <a:pt x="243" y="863"/>
                  </a:lnTo>
                  <a:lnTo>
                    <a:pt x="243" y="860"/>
                  </a:lnTo>
                  <a:lnTo>
                    <a:pt x="249" y="842"/>
                  </a:lnTo>
                  <a:lnTo>
                    <a:pt x="254" y="830"/>
                  </a:lnTo>
                  <a:lnTo>
                    <a:pt x="259" y="816"/>
                  </a:lnTo>
                  <a:lnTo>
                    <a:pt x="266" y="803"/>
                  </a:lnTo>
                  <a:lnTo>
                    <a:pt x="271" y="791"/>
                  </a:lnTo>
                  <a:lnTo>
                    <a:pt x="278" y="776"/>
                  </a:lnTo>
                  <a:lnTo>
                    <a:pt x="285" y="759"/>
                  </a:lnTo>
                  <a:lnTo>
                    <a:pt x="301" y="719"/>
                  </a:lnTo>
                  <a:lnTo>
                    <a:pt x="308" y="699"/>
                  </a:lnTo>
                  <a:lnTo>
                    <a:pt x="315" y="682"/>
                  </a:lnTo>
                  <a:lnTo>
                    <a:pt x="321" y="668"/>
                  </a:lnTo>
                  <a:lnTo>
                    <a:pt x="324" y="659"/>
                  </a:lnTo>
                  <a:lnTo>
                    <a:pt x="328" y="648"/>
                  </a:lnTo>
                  <a:lnTo>
                    <a:pt x="328" y="641"/>
                  </a:lnTo>
                  <a:lnTo>
                    <a:pt x="326" y="638"/>
                  </a:lnTo>
                  <a:lnTo>
                    <a:pt x="323" y="637"/>
                  </a:lnTo>
                  <a:lnTo>
                    <a:pt x="320" y="635"/>
                  </a:lnTo>
                  <a:lnTo>
                    <a:pt x="314" y="634"/>
                  </a:lnTo>
                  <a:lnTo>
                    <a:pt x="305" y="632"/>
                  </a:lnTo>
                  <a:lnTo>
                    <a:pt x="297" y="627"/>
                  </a:lnTo>
                  <a:lnTo>
                    <a:pt x="284" y="619"/>
                  </a:lnTo>
                  <a:lnTo>
                    <a:pt x="270" y="615"/>
                  </a:lnTo>
                  <a:lnTo>
                    <a:pt x="265" y="610"/>
                  </a:lnTo>
                  <a:lnTo>
                    <a:pt x="258" y="599"/>
                  </a:lnTo>
                  <a:lnTo>
                    <a:pt x="241" y="558"/>
                  </a:lnTo>
                  <a:lnTo>
                    <a:pt x="236" y="547"/>
                  </a:lnTo>
                  <a:lnTo>
                    <a:pt x="233" y="535"/>
                  </a:lnTo>
                  <a:lnTo>
                    <a:pt x="232" y="521"/>
                  </a:lnTo>
                  <a:lnTo>
                    <a:pt x="230" y="505"/>
                  </a:lnTo>
                  <a:lnTo>
                    <a:pt x="229" y="490"/>
                  </a:lnTo>
                  <a:lnTo>
                    <a:pt x="228" y="477"/>
                  </a:lnTo>
                  <a:lnTo>
                    <a:pt x="227" y="470"/>
                  </a:lnTo>
                  <a:lnTo>
                    <a:pt x="226" y="462"/>
                  </a:lnTo>
                  <a:lnTo>
                    <a:pt x="223" y="451"/>
                  </a:lnTo>
                  <a:lnTo>
                    <a:pt x="222" y="437"/>
                  </a:lnTo>
                  <a:lnTo>
                    <a:pt x="222" y="425"/>
                  </a:lnTo>
                  <a:lnTo>
                    <a:pt x="225" y="417"/>
                  </a:lnTo>
                  <a:lnTo>
                    <a:pt x="227" y="411"/>
                  </a:lnTo>
                  <a:lnTo>
                    <a:pt x="228" y="401"/>
                  </a:lnTo>
                  <a:lnTo>
                    <a:pt x="229" y="388"/>
                  </a:lnTo>
                  <a:lnTo>
                    <a:pt x="229" y="374"/>
                  </a:lnTo>
                  <a:lnTo>
                    <a:pt x="228" y="362"/>
                  </a:lnTo>
                  <a:lnTo>
                    <a:pt x="223" y="344"/>
                  </a:lnTo>
                  <a:lnTo>
                    <a:pt x="226" y="333"/>
                  </a:lnTo>
                  <a:lnTo>
                    <a:pt x="230" y="323"/>
                  </a:lnTo>
                  <a:lnTo>
                    <a:pt x="236" y="313"/>
                  </a:lnTo>
                  <a:lnTo>
                    <a:pt x="242" y="309"/>
                  </a:lnTo>
                  <a:lnTo>
                    <a:pt x="247" y="303"/>
                  </a:lnTo>
                  <a:lnTo>
                    <a:pt x="249" y="295"/>
                  </a:lnTo>
                  <a:lnTo>
                    <a:pt x="249" y="281"/>
                  </a:lnTo>
                  <a:lnTo>
                    <a:pt x="251" y="260"/>
                  </a:lnTo>
                  <a:lnTo>
                    <a:pt x="254" y="249"/>
                  </a:lnTo>
                  <a:lnTo>
                    <a:pt x="256" y="244"/>
                  </a:lnTo>
                  <a:lnTo>
                    <a:pt x="257" y="238"/>
                  </a:lnTo>
                  <a:lnTo>
                    <a:pt x="256" y="226"/>
                  </a:lnTo>
                  <a:lnTo>
                    <a:pt x="255" y="212"/>
                  </a:lnTo>
                  <a:lnTo>
                    <a:pt x="255" y="180"/>
                  </a:lnTo>
                  <a:lnTo>
                    <a:pt x="257" y="159"/>
                  </a:lnTo>
                  <a:lnTo>
                    <a:pt x="264" y="137"/>
                  </a:lnTo>
                  <a:lnTo>
                    <a:pt x="273" y="118"/>
                  </a:lnTo>
                  <a:lnTo>
                    <a:pt x="284" y="104"/>
                  </a:lnTo>
                  <a:lnTo>
                    <a:pt x="294" y="97"/>
                  </a:lnTo>
                  <a:lnTo>
                    <a:pt x="309" y="91"/>
                  </a:lnTo>
                  <a:lnTo>
                    <a:pt x="329" y="86"/>
                  </a:lnTo>
                  <a:lnTo>
                    <a:pt x="349" y="84"/>
                  </a:lnTo>
                  <a:lnTo>
                    <a:pt x="367" y="82"/>
                  </a:lnTo>
                  <a:lnTo>
                    <a:pt x="400" y="80"/>
                  </a:lnTo>
                  <a:lnTo>
                    <a:pt x="419" y="77"/>
                  </a:lnTo>
                  <a:lnTo>
                    <a:pt x="440" y="75"/>
                  </a:lnTo>
                  <a:lnTo>
                    <a:pt x="460" y="73"/>
                  </a:lnTo>
                  <a:lnTo>
                    <a:pt x="479" y="71"/>
                  </a:lnTo>
                  <a:lnTo>
                    <a:pt x="492" y="70"/>
                  </a:lnTo>
                  <a:lnTo>
                    <a:pt x="504" y="68"/>
                  </a:lnTo>
                  <a:lnTo>
                    <a:pt x="513" y="61"/>
                  </a:lnTo>
                  <a:lnTo>
                    <a:pt x="523" y="53"/>
                  </a:lnTo>
                  <a:lnTo>
                    <a:pt x="528" y="45"/>
                  </a:lnTo>
                  <a:lnTo>
                    <a:pt x="533" y="38"/>
                  </a:lnTo>
                  <a:lnTo>
                    <a:pt x="534" y="35"/>
                  </a:lnTo>
                  <a:lnTo>
                    <a:pt x="538" y="30"/>
                  </a:lnTo>
                  <a:lnTo>
                    <a:pt x="542" y="20"/>
                  </a:lnTo>
                  <a:lnTo>
                    <a:pt x="546" y="12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60" name="Group 15">
            <a:extLst>
              <a:ext uri="{FF2B5EF4-FFF2-40B4-BE49-F238E27FC236}">
                <a16:creationId xmlns:a16="http://schemas.microsoft.com/office/drawing/2014/main" id="{394AA54B-418B-43C4-990A-9DA44A14464E}"/>
              </a:ext>
            </a:extLst>
          </p:cNvPr>
          <p:cNvGrpSpPr/>
          <p:nvPr/>
        </p:nvGrpSpPr>
        <p:grpSpPr>
          <a:xfrm>
            <a:off x="3312633" y="2936958"/>
            <a:ext cx="765514" cy="2816724"/>
            <a:chOff x="1536700" y="927100"/>
            <a:chExt cx="939800" cy="3419475"/>
          </a:xfrm>
          <a:solidFill>
            <a:schemeClr val="bg2">
              <a:lumMod val="75000"/>
            </a:schemeClr>
          </a:solidFill>
          <a:effectLst/>
        </p:grpSpPr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B4A37F6-06E1-44A9-B8CA-D64BB49A7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063" y="927100"/>
              <a:ext cx="322263" cy="546100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39" y="5"/>
                </a:cxn>
                <a:cxn ang="0">
                  <a:pos x="169" y="21"/>
                </a:cxn>
                <a:cxn ang="0">
                  <a:pos x="189" y="49"/>
                </a:cxn>
                <a:cxn ang="0">
                  <a:pos x="198" y="82"/>
                </a:cxn>
                <a:cxn ang="0">
                  <a:pos x="198" y="116"/>
                </a:cxn>
                <a:cxn ang="0">
                  <a:pos x="194" y="141"/>
                </a:cxn>
                <a:cxn ang="0">
                  <a:pos x="197" y="139"/>
                </a:cxn>
                <a:cxn ang="0">
                  <a:pos x="202" y="141"/>
                </a:cxn>
                <a:cxn ang="0">
                  <a:pos x="203" y="151"/>
                </a:cxn>
                <a:cxn ang="0">
                  <a:pos x="202" y="156"/>
                </a:cxn>
                <a:cxn ang="0">
                  <a:pos x="198" y="174"/>
                </a:cxn>
                <a:cxn ang="0">
                  <a:pos x="196" y="191"/>
                </a:cxn>
                <a:cxn ang="0">
                  <a:pos x="193" y="206"/>
                </a:cxn>
                <a:cxn ang="0">
                  <a:pos x="188" y="212"/>
                </a:cxn>
                <a:cxn ang="0">
                  <a:pos x="183" y="210"/>
                </a:cxn>
                <a:cxn ang="0">
                  <a:pos x="181" y="210"/>
                </a:cxn>
                <a:cxn ang="0">
                  <a:pos x="179" y="222"/>
                </a:cxn>
                <a:cxn ang="0">
                  <a:pos x="176" y="232"/>
                </a:cxn>
                <a:cxn ang="0">
                  <a:pos x="164" y="256"/>
                </a:cxn>
                <a:cxn ang="0">
                  <a:pos x="159" y="271"/>
                </a:cxn>
                <a:cxn ang="0">
                  <a:pos x="160" y="284"/>
                </a:cxn>
                <a:cxn ang="0">
                  <a:pos x="168" y="312"/>
                </a:cxn>
                <a:cxn ang="0">
                  <a:pos x="162" y="316"/>
                </a:cxn>
                <a:cxn ang="0">
                  <a:pos x="146" y="329"/>
                </a:cxn>
                <a:cxn ang="0">
                  <a:pos x="142" y="334"/>
                </a:cxn>
                <a:cxn ang="0">
                  <a:pos x="123" y="338"/>
                </a:cxn>
                <a:cxn ang="0">
                  <a:pos x="106" y="343"/>
                </a:cxn>
                <a:cxn ang="0">
                  <a:pos x="100" y="343"/>
                </a:cxn>
                <a:cxn ang="0">
                  <a:pos x="81" y="338"/>
                </a:cxn>
                <a:cxn ang="0">
                  <a:pos x="60" y="332"/>
                </a:cxn>
                <a:cxn ang="0">
                  <a:pos x="48" y="329"/>
                </a:cxn>
                <a:cxn ang="0">
                  <a:pos x="40" y="323"/>
                </a:cxn>
                <a:cxn ang="0">
                  <a:pos x="26" y="313"/>
                </a:cxn>
                <a:cxn ang="0">
                  <a:pos x="18" y="307"/>
                </a:cxn>
                <a:cxn ang="0">
                  <a:pos x="20" y="300"/>
                </a:cxn>
                <a:cxn ang="0">
                  <a:pos x="23" y="287"/>
                </a:cxn>
                <a:cxn ang="0">
                  <a:pos x="25" y="280"/>
                </a:cxn>
                <a:cxn ang="0">
                  <a:pos x="26" y="262"/>
                </a:cxn>
                <a:cxn ang="0">
                  <a:pos x="27" y="249"/>
                </a:cxn>
                <a:cxn ang="0">
                  <a:pos x="19" y="222"/>
                </a:cxn>
                <a:cxn ang="0">
                  <a:pos x="15" y="209"/>
                </a:cxn>
                <a:cxn ang="0">
                  <a:pos x="7" y="203"/>
                </a:cxn>
                <a:cxn ang="0">
                  <a:pos x="2" y="191"/>
                </a:cxn>
                <a:cxn ang="0">
                  <a:pos x="0" y="150"/>
                </a:cxn>
                <a:cxn ang="0">
                  <a:pos x="2" y="136"/>
                </a:cxn>
                <a:cxn ang="0">
                  <a:pos x="6" y="134"/>
                </a:cxn>
                <a:cxn ang="0">
                  <a:pos x="12" y="128"/>
                </a:cxn>
                <a:cxn ang="0">
                  <a:pos x="13" y="99"/>
                </a:cxn>
                <a:cxn ang="0">
                  <a:pos x="16" y="71"/>
                </a:cxn>
                <a:cxn ang="0">
                  <a:pos x="28" y="39"/>
                </a:cxn>
                <a:cxn ang="0">
                  <a:pos x="47" y="15"/>
                </a:cxn>
                <a:cxn ang="0">
                  <a:pos x="71" y="5"/>
                </a:cxn>
                <a:cxn ang="0">
                  <a:pos x="101" y="0"/>
                </a:cxn>
              </a:cxnLst>
              <a:rect l="0" t="0" r="r" b="b"/>
              <a:pathLst>
                <a:path w="203" h="344">
                  <a:moveTo>
                    <a:pt x="101" y="0"/>
                  </a:moveTo>
                  <a:lnTo>
                    <a:pt x="113" y="0"/>
                  </a:lnTo>
                  <a:lnTo>
                    <a:pt x="125" y="1"/>
                  </a:lnTo>
                  <a:lnTo>
                    <a:pt x="139" y="5"/>
                  </a:lnTo>
                  <a:lnTo>
                    <a:pt x="156" y="11"/>
                  </a:lnTo>
                  <a:lnTo>
                    <a:pt x="169" y="21"/>
                  </a:lnTo>
                  <a:lnTo>
                    <a:pt x="181" y="34"/>
                  </a:lnTo>
                  <a:lnTo>
                    <a:pt x="189" y="49"/>
                  </a:lnTo>
                  <a:lnTo>
                    <a:pt x="195" y="65"/>
                  </a:lnTo>
                  <a:lnTo>
                    <a:pt x="198" y="82"/>
                  </a:lnTo>
                  <a:lnTo>
                    <a:pt x="200" y="100"/>
                  </a:lnTo>
                  <a:lnTo>
                    <a:pt x="198" y="116"/>
                  </a:lnTo>
                  <a:lnTo>
                    <a:pt x="196" y="131"/>
                  </a:lnTo>
                  <a:lnTo>
                    <a:pt x="194" y="141"/>
                  </a:lnTo>
                  <a:lnTo>
                    <a:pt x="196" y="141"/>
                  </a:lnTo>
                  <a:lnTo>
                    <a:pt x="197" y="139"/>
                  </a:lnTo>
                  <a:lnTo>
                    <a:pt x="200" y="139"/>
                  </a:lnTo>
                  <a:lnTo>
                    <a:pt x="202" y="141"/>
                  </a:lnTo>
                  <a:lnTo>
                    <a:pt x="203" y="142"/>
                  </a:lnTo>
                  <a:lnTo>
                    <a:pt x="203" y="151"/>
                  </a:lnTo>
                  <a:lnTo>
                    <a:pt x="202" y="153"/>
                  </a:lnTo>
                  <a:lnTo>
                    <a:pt x="202" y="156"/>
                  </a:lnTo>
                  <a:lnTo>
                    <a:pt x="201" y="163"/>
                  </a:lnTo>
                  <a:lnTo>
                    <a:pt x="198" y="174"/>
                  </a:lnTo>
                  <a:lnTo>
                    <a:pt x="197" y="184"/>
                  </a:lnTo>
                  <a:lnTo>
                    <a:pt x="196" y="191"/>
                  </a:lnTo>
                  <a:lnTo>
                    <a:pt x="195" y="199"/>
                  </a:lnTo>
                  <a:lnTo>
                    <a:pt x="193" y="206"/>
                  </a:lnTo>
                  <a:lnTo>
                    <a:pt x="190" y="209"/>
                  </a:lnTo>
                  <a:lnTo>
                    <a:pt x="188" y="212"/>
                  </a:lnTo>
                  <a:lnTo>
                    <a:pt x="186" y="210"/>
                  </a:lnTo>
                  <a:lnTo>
                    <a:pt x="183" y="210"/>
                  </a:lnTo>
                  <a:lnTo>
                    <a:pt x="182" y="209"/>
                  </a:lnTo>
                  <a:lnTo>
                    <a:pt x="181" y="210"/>
                  </a:lnTo>
                  <a:lnTo>
                    <a:pt x="180" y="215"/>
                  </a:lnTo>
                  <a:lnTo>
                    <a:pt x="179" y="222"/>
                  </a:lnTo>
                  <a:lnTo>
                    <a:pt x="178" y="228"/>
                  </a:lnTo>
                  <a:lnTo>
                    <a:pt x="176" y="232"/>
                  </a:lnTo>
                  <a:lnTo>
                    <a:pt x="173" y="239"/>
                  </a:lnTo>
                  <a:lnTo>
                    <a:pt x="164" y="256"/>
                  </a:lnTo>
                  <a:lnTo>
                    <a:pt x="160" y="263"/>
                  </a:lnTo>
                  <a:lnTo>
                    <a:pt x="159" y="271"/>
                  </a:lnTo>
                  <a:lnTo>
                    <a:pt x="159" y="278"/>
                  </a:lnTo>
                  <a:lnTo>
                    <a:pt x="160" y="284"/>
                  </a:lnTo>
                  <a:lnTo>
                    <a:pt x="161" y="286"/>
                  </a:lnTo>
                  <a:lnTo>
                    <a:pt x="168" y="312"/>
                  </a:lnTo>
                  <a:lnTo>
                    <a:pt x="167" y="313"/>
                  </a:lnTo>
                  <a:lnTo>
                    <a:pt x="162" y="316"/>
                  </a:lnTo>
                  <a:lnTo>
                    <a:pt x="151" y="326"/>
                  </a:lnTo>
                  <a:lnTo>
                    <a:pt x="146" y="329"/>
                  </a:lnTo>
                  <a:lnTo>
                    <a:pt x="145" y="331"/>
                  </a:lnTo>
                  <a:lnTo>
                    <a:pt x="142" y="334"/>
                  </a:lnTo>
                  <a:lnTo>
                    <a:pt x="133" y="336"/>
                  </a:lnTo>
                  <a:lnTo>
                    <a:pt x="123" y="338"/>
                  </a:lnTo>
                  <a:lnTo>
                    <a:pt x="114" y="342"/>
                  </a:lnTo>
                  <a:lnTo>
                    <a:pt x="106" y="343"/>
                  </a:lnTo>
                  <a:lnTo>
                    <a:pt x="102" y="344"/>
                  </a:lnTo>
                  <a:lnTo>
                    <a:pt x="100" y="343"/>
                  </a:lnTo>
                  <a:lnTo>
                    <a:pt x="92" y="341"/>
                  </a:lnTo>
                  <a:lnTo>
                    <a:pt x="81" y="338"/>
                  </a:lnTo>
                  <a:lnTo>
                    <a:pt x="71" y="335"/>
                  </a:lnTo>
                  <a:lnTo>
                    <a:pt x="60" y="332"/>
                  </a:lnTo>
                  <a:lnTo>
                    <a:pt x="52" y="330"/>
                  </a:lnTo>
                  <a:lnTo>
                    <a:pt x="48" y="329"/>
                  </a:lnTo>
                  <a:lnTo>
                    <a:pt x="45" y="328"/>
                  </a:lnTo>
                  <a:lnTo>
                    <a:pt x="40" y="323"/>
                  </a:lnTo>
                  <a:lnTo>
                    <a:pt x="33" y="317"/>
                  </a:lnTo>
                  <a:lnTo>
                    <a:pt x="26" y="313"/>
                  </a:lnTo>
                  <a:lnTo>
                    <a:pt x="20" y="308"/>
                  </a:lnTo>
                  <a:lnTo>
                    <a:pt x="18" y="307"/>
                  </a:lnTo>
                  <a:lnTo>
                    <a:pt x="19" y="305"/>
                  </a:lnTo>
                  <a:lnTo>
                    <a:pt x="20" y="300"/>
                  </a:lnTo>
                  <a:lnTo>
                    <a:pt x="22" y="293"/>
                  </a:lnTo>
                  <a:lnTo>
                    <a:pt x="23" y="287"/>
                  </a:lnTo>
                  <a:lnTo>
                    <a:pt x="25" y="285"/>
                  </a:lnTo>
                  <a:lnTo>
                    <a:pt x="25" y="280"/>
                  </a:lnTo>
                  <a:lnTo>
                    <a:pt x="26" y="271"/>
                  </a:lnTo>
                  <a:lnTo>
                    <a:pt x="26" y="262"/>
                  </a:lnTo>
                  <a:lnTo>
                    <a:pt x="27" y="255"/>
                  </a:lnTo>
                  <a:lnTo>
                    <a:pt x="27" y="249"/>
                  </a:lnTo>
                  <a:lnTo>
                    <a:pt x="22" y="230"/>
                  </a:lnTo>
                  <a:lnTo>
                    <a:pt x="19" y="222"/>
                  </a:lnTo>
                  <a:lnTo>
                    <a:pt x="18" y="216"/>
                  </a:lnTo>
                  <a:lnTo>
                    <a:pt x="15" y="209"/>
                  </a:lnTo>
                  <a:lnTo>
                    <a:pt x="8" y="206"/>
                  </a:lnTo>
                  <a:lnTo>
                    <a:pt x="7" y="203"/>
                  </a:lnTo>
                  <a:lnTo>
                    <a:pt x="5" y="200"/>
                  </a:lnTo>
                  <a:lnTo>
                    <a:pt x="2" y="191"/>
                  </a:lnTo>
                  <a:lnTo>
                    <a:pt x="0" y="167"/>
                  </a:lnTo>
                  <a:lnTo>
                    <a:pt x="0" y="150"/>
                  </a:lnTo>
                  <a:lnTo>
                    <a:pt x="1" y="142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34"/>
                  </a:lnTo>
                  <a:lnTo>
                    <a:pt x="13" y="137"/>
                  </a:lnTo>
                  <a:lnTo>
                    <a:pt x="12" y="128"/>
                  </a:lnTo>
                  <a:lnTo>
                    <a:pt x="12" y="115"/>
                  </a:lnTo>
                  <a:lnTo>
                    <a:pt x="13" y="99"/>
                  </a:lnTo>
                  <a:lnTo>
                    <a:pt x="15" y="84"/>
                  </a:lnTo>
                  <a:lnTo>
                    <a:pt x="16" y="71"/>
                  </a:lnTo>
                  <a:lnTo>
                    <a:pt x="20" y="56"/>
                  </a:lnTo>
                  <a:lnTo>
                    <a:pt x="28" y="39"/>
                  </a:lnTo>
                  <a:lnTo>
                    <a:pt x="37" y="25"/>
                  </a:lnTo>
                  <a:lnTo>
                    <a:pt x="47" y="15"/>
                  </a:lnTo>
                  <a:lnTo>
                    <a:pt x="57" y="8"/>
                  </a:lnTo>
                  <a:lnTo>
                    <a:pt x="71" y="5"/>
                  </a:lnTo>
                  <a:lnTo>
                    <a:pt x="86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20B88892-D0E1-4644-8F20-4B92AE0B0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6700" y="1343025"/>
              <a:ext cx="939800" cy="3003550"/>
            </a:xfrm>
            <a:custGeom>
              <a:avLst/>
              <a:gdLst/>
              <a:ahLst/>
              <a:cxnLst>
                <a:cxn ang="0">
                  <a:pos x="116" y="936"/>
                </a:cxn>
                <a:cxn ang="0">
                  <a:pos x="116" y="887"/>
                </a:cxn>
                <a:cxn ang="0">
                  <a:pos x="241" y="8"/>
                </a:cxn>
                <a:cxn ang="0">
                  <a:pos x="253" y="83"/>
                </a:cxn>
                <a:cxn ang="0">
                  <a:pos x="328" y="333"/>
                </a:cxn>
                <a:cxn ang="0">
                  <a:pos x="320" y="475"/>
                </a:cxn>
                <a:cxn ang="0">
                  <a:pos x="362" y="625"/>
                </a:cxn>
                <a:cxn ang="0">
                  <a:pos x="366" y="594"/>
                </a:cxn>
                <a:cxn ang="0">
                  <a:pos x="350" y="433"/>
                </a:cxn>
                <a:cxn ang="0">
                  <a:pos x="325" y="246"/>
                </a:cxn>
                <a:cxn ang="0">
                  <a:pos x="327" y="138"/>
                </a:cxn>
                <a:cxn ang="0">
                  <a:pos x="363" y="97"/>
                </a:cxn>
                <a:cxn ang="0">
                  <a:pos x="369" y="172"/>
                </a:cxn>
                <a:cxn ang="0">
                  <a:pos x="416" y="272"/>
                </a:cxn>
                <a:cxn ang="0">
                  <a:pos x="452" y="454"/>
                </a:cxn>
                <a:cxn ang="0">
                  <a:pos x="461" y="607"/>
                </a:cxn>
                <a:cxn ang="0">
                  <a:pos x="503" y="623"/>
                </a:cxn>
                <a:cxn ang="0">
                  <a:pos x="485" y="510"/>
                </a:cxn>
                <a:cxn ang="0">
                  <a:pos x="454" y="366"/>
                </a:cxn>
                <a:cxn ang="0">
                  <a:pos x="431" y="187"/>
                </a:cxn>
                <a:cxn ang="0">
                  <a:pos x="403" y="67"/>
                </a:cxn>
                <a:cxn ang="0">
                  <a:pos x="416" y="40"/>
                </a:cxn>
                <a:cxn ang="0">
                  <a:pos x="531" y="83"/>
                </a:cxn>
                <a:cxn ang="0">
                  <a:pos x="558" y="193"/>
                </a:cxn>
                <a:cxn ang="0">
                  <a:pos x="578" y="365"/>
                </a:cxn>
                <a:cxn ang="0">
                  <a:pos x="592" y="493"/>
                </a:cxn>
                <a:cxn ang="0">
                  <a:pos x="585" y="603"/>
                </a:cxn>
                <a:cxn ang="0">
                  <a:pos x="576" y="752"/>
                </a:cxn>
                <a:cxn ang="0">
                  <a:pos x="573" y="846"/>
                </a:cxn>
                <a:cxn ang="0">
                  <a:pos x="539" y="1024"/>
                </a:cxn>
                <a:cxn ang="0">
                  <a:pos x="498" y="1166"/>
                </a:cxn>
                <a:cxn ang="0">
                  <a:pos x="473" y="1239"/>
                </a:cxn>
                <a:cxn ang="0">
                  <a:pos x="449" y="1322"/>
                </a:cxn>
                <a:cxn ang="0">
                  <a:pos x="422" y="1410"/>
                </a:cxn>
                <a:cxn ang="0">
                  <a:pos x="373" y="1531"/>
                </a:cxn>
                <a:cxn ang="0">
                  <a:pos x="386" y="1622"/>
                </a:cxn>
                <a:cxn ang="0">
                  <a:pos x="384" y="1748"/>
                </a:cxn>
                <a:cxn ang="0">
                  <a:pos x="357" y="1805"/>
                </a:cxn>
                <a:cxn ang="0">
                  <a:pos x="380" y="1878"/>
                </a:cxn>
                <a:cxn ang="0">
                  <a:pos x="279" y="1888"/>
                </a:cxn>
                <a:cxn ang="0">
                  <a:pos x="258" y="1823"/>
                </a:cxn>
                <a:cxn ang="0">
                  <a:pos x="267" y="1734"/>
                </a:cxn>
                <a:cxn ang="0">
                  <a:pos x="250" y="1662"/>
                </a:cxn>
                <a:cxn ang="0">
                  <a:pos x="228" y="1568"/>
                </a:cxn>
                <a:cxn ang="0">
                  <a:pos x="210" y="1443"/>
                </a:cxn>
                <a:cxn ang="0">
                  <a:pos x="198" y="1253"/>
                </a:cxn>
                <a:cxn ang="0">
                  <a:pos x="184" y="1063"/>
                </a:cxn>
                <a:cxn ang="0">
                  <a:pos x="155" y="926"/>
                </a:cxn>
                <a:cxn ang="0">
                  <a:pos x="139" y="964"/>
                </a:cxn>
                <a:cxn ang="0">
                  <a:pos x="144" y="980"/>
                </a:cxn>
                <a:cxn ang="0">
                  <a:pos x="108" y="974"/>
                </a:cxn>
                <a:cxn ang="0">
                  <a:pos x="83" y="964"/>
                </a:cxn>
                <a:cxn ang="0">
                  <a:pos x="50" y="911"/>
                </a:cxn>
                <a:cxn ang="0">
                  <a:pos x="19" y="845"/>
                </a:cxn>
                <a:cxn ang="0">
                  <a:pos x="5" y="657"/>
                </a:cxn>
                <a:cxn ang="0">
                  <a:pos x="7" y="476"/>
                </a:cxn>
                <a:cxn ang="0">
                  <a:pos x="13" y="225"/>
                </a:cxn>
                <a:cxn ang="0">
                  <a:pos x="39" y="110"/>
                </a:cxn>
                <a:cxn ang="0">
                  <a:pos x="153" y="58"/>
                </a:cxn>
                <a:cxn ang="0">
                  <a:pos x="242" y="2"/>
                </a:cxn>
              </a:cxnLst>
              <a:rect l="0" t="0" r="r" b="b"/>
              <a:pathLst>
                <a:path w="592" h="1892">
                  <a:moveTo>
                    <a:pt x="116" y="887"/>
                  </a:moveTo>
                  <a:lnTo>
                    <a:pt x="115" y="892"/>
                  </a:lnTo>
                  <a:lnTo>
                    <a:pt x="112" y="899"/>
                  </a:lnTo>
                  <a:lnTo>
                    <a:pt x="111" y="908"/>
                  </a:lnTo>
                  <a:lnTo>
                    <a:pt x="111" y="915"/>
                  </a:lnTo>
                  <a:lnTo>
                    <a:pt x="112" y="926"/>
                  </a:lnTo>
                  <a:lnTo>
                    <a:pt x="115" y="935"/>
                  </a:lnTo>
                  <a:lnTo>
                    <a:pt x="116" y="936"/>
                  </a:lnTo>
                  <a:lnTo>
                    <a:pt x="117" y="935"/>
                  </a:lnTo>
                  <a:lnTo>
                    <a:pt x="117" y="933"/>
                  </a:lnTo>
                  <a:lnTo>
                    <a:pt x="118" y="931"/>
                  </a:lnTo>
                  <a:lnTo>
                    <a:pt x="118" y="921"/>
                  </a:lnTo>
                  <a:lnTo>
                    <a:pt x="117" y="910"/>
                  </a:lnTo>
                  <a:lnTo>
                    <a:pt x="117" y="900"/>
                  </a:lnTo>
                  <a:lnTo>
                    <a:pt x="116" y="890"/>
                  </a:lnTo>
                  <a:lnTo>
                    <a:pt x="116" y="887"/>
                  </a:lnTo>
                  <a:close/>
                  <a:moveTo>
                    <a:pt x="383" y="632"/>
                  </a:moveTo>
                  <a:lnTo>
                    <a:pt x="388" y="633"/>
                  </a:lnTo>
                  <a:lnTo>
                    <a:pt x="395" y="635"/>
                  </a:lnTo>
                  <a:lnTo>
                    <a:pt x="383" y="632"/>
                  </a:lnTo>
                  <a:close/>
                  <a:moveTo>
                    <a:pt x="245" y="0"/>
                  </a:moveTo>
                  <a:lnTo>
                    <a:pt x="243" y="1"/>
                  </a:lnTo>
                  <a:lnTo>
                    <a:pt x="243" y="3"/>
                  </a:lnTo>
                  <a:lnTo>
                    <a:pt x="241" y="8"/>
                  </a:lnTo>
                  <a:lnTo>
                    <a:pt x="240" y="11"/>
                  </a:lnTo>
                  <a:lnTo>
                    <a:pt x="239" y="14"/>
                  </a:lnTo>
                  <a:lnTo>
                    <a:pt x="238" y="22"/>
                  </a:lnTo>
                  <a:lnTo>
                    <a:pt x="239" y="33"/>
                  </a:lnTo>
                  <a:lnTo>
                    <a:pt x="241" y="46"/>
                  </a:lnTo>
                  <a:lnTo>
                    <a:pt x="243" y="58"/>
                  </a:lnTo>
                  <a:lnTo>
                    <a:pt x="248" y="72"/>
                  </a:lnTo>
                  <a:lnTo>
                    <a:pt x="253" y="83"/>
                  </a:lnTo>
                  <a:lnTo>
                    <a:pt x="279" y="164"/>
                  </a:lnTo>
                  <a:lnTo>
                    <a:pt x="285" y="183"/>
                  </a:lnTo>
                  <a:lnTo>
                    <a:pt x="292" y="205"/>
                  </a:lnTo>
                  <a:lnTo>
                    <a:pt x="299" y="231"/>
                  </a:lnTo>
                  <a:lnTo>
                    <a:pt x="313" y="280"/>
                  </a:lnTo>
                  <a:lnTo>
                    <a:pt x="319" y="302"/>
                  </a:lnTo>
                  <a:lnTo>
                    <a:pt x="325" y="321"/>
                  </a:lnTo>
                  <a:lnTo>
                    <a:pt x="328" y="333"/>
                  </a:lnTo>
                  <a:lnTo>
                    <a:pt x="334" y="354"/>
                  </a:lnTo>
                  <a:lnTo>
                    <a:pt x="336" y="373"/>
                  </a:lnTo>
                  <a:lnTo>
                    <a:pt x="337" y="389"/>
                  </a:lnTo>
                  <a:lnTo>
                    <a:pt x="335" y="407"/>
                  </a:lnTo>
                  <a:lnTo>
                    <a:pt x="333" y="416"/>
                  </a:lnTo>
                  <a:lnTo>
                    <a:pt x="329" y="431"/>
                  </a:lnTo>
                  <a:lnTo>
                    <a:pt x="326" y="452"/>
                  </a:lnTo>
                  <a:lnTo>
                    <a:pt x="320" y="475"/>
                  </a:lnTo>
                  <a:lnTo>
                    <a:pt x="308" y="531"/>
                  </a:lnTo>
                  <a:lnTo>
                    <a:pt x="303" y="560"/>
                  </a:lnTo>
                  <a:lnTo>
                    <a:pt x="297" y="587"/>
                  </a:lnTo>
                  <a:lnTo>
                    <a:pt x="291" y="612"/>
                  </a:lnTo>
                  <a:lnTo>
                    <a:pt x="313" y="617"/>
                  </a:lnTo>
                  <a:lnTo>
                    <a:pt x="336" y="623"/>
                  </a:lnTo>
                  <a:lnTo>
                    <a:pt x="359" y="628"/>
                  </a:lnTo>
                  <a:lnTo>
                    <a:pt x="362" y="625"/>
                  </a:lnTo>
                  <a:lnTo>
                    <a:pt x="369" y="625"/>
                  </a:lnTo>
                  <a:lnTo>
                    <a:pt x="387" y="626"/>
                  </a:lnTo>
                  <a:lnTo>
                    <a:pt x="380" y="619"/>
                  </a:lnTo>
                  <a:lnTo>
                    <a:pt x="374" y="615"/>
                  </a:lnTo>
                  <a:lnTo>
                    <a:pt x="370" y="611"/>
                  </a:lnTo>
                  <a:lnTo>
                    <a:pt x="369" y="609"/>
                  </a:lnTo>
                  <a:lnTo>
                    <a:pt x="367" y="604"/>
                  </a:lnTo>
                  <a:lnTo>
                    <a:pt x="366" y="594"/>
                  </a:lnTo>
                  <a:lnTo>
                    <a:pt x="365" y="578"/>
                  </a:lnTo>
                  <a:lnTo>
                    <a:pt x="363" y="559"/>
                  </a:lnTo>
                  <a:lnTo>
                    <a:pt x="360" y="537"/>
                  </a:lnTo>
                  <a:lnTo>
                    <a:pt x="359" y="515"/>
                  </a:lnTo>
                  <a:lnTo>
                    <a:pt x="356" y="492"/>
                  </a:lnTo>
                  <a:lnTo>
                    <a:pt x="354" y="469"/>
                  </a:lnTo>
                  <a:lnTo>
                    <a:pt x="352" y="450"/>
                  </a:lnTo>
                  <a:lnTo>
                    <a:pt x="350" y="433"/>
                  </a:lnTo>
                  <a:lnTo>
                    <a:pt x="348" y="415"/>
                  </a:lnTo>
                  <a:lnTo>
                    <a:pt x="345" y="393"/>
                  </a:lnTo>
                  <a:lnTo>
                    <a:pt x="342" y="368"/>
                  </a:lnTo>
                  <a:lnTo>
                    <a:pt x="335" y="317"/>
                  </a:lnTo>
                  <a:lnTo>
                    <a:pt x="332" y="294"/>
                  </a:lnTo>
                  <a:lnTo>
                    <a:pt x="328" y="273"/>
                  </a:lnTo>
                  <a:lnTo>
                    <a:pt x="326" y="257"/>
                  </a:lnTo>
                  <a:lnTo>
                    <a:pt x="325" y="246"/>
                  </a:lnTo>
                  <a:lnTo>
                    <a:pt x="321" y="229"/>
                  </a:lnTo>
                  <a:lnTo>
                    <a:pt x="319" y="215"/>
                  </a:lnTo>
                  <a:lnTo>
                    <a:pt x="319" y="200"/>
                  </a:lnTo>
                  <a:lnTo>
                    <a:pt x="320" y="183"/>
                  </a:lnTo>
                  <a:lnTo>
                    <a:pt x="321" y="172"/>
                  </a:lnTo>
                  <a:lnTo>
                    <a:pt x="323" y="164"/>
                  </a:lnTo>
                  <a:lnTo>
                    <a:pt x="326" y="150"/>
                  </a:lnTo>
                  <a:lnTo>
                    <a:pt x="327" y="138"/>
                  </a:lnTo>
                  <a:lnTo>
                    <a:pt x="328" y="127"/>
                  </a:lnTo>
                  <a:lnTo>
                    <a:pt x="329" y="118"/>
                  </a:lnTo>
                  <a:lnTo>
                    <a:pt x="329" y="115"/>
                  </a:lnTo>
                  <a:lnTo>
                    <a:pt x="341" y="82"/>
                  </a:lnTo>
                  <a:lnTo>
                    <a:pt x="349" y="82"/>
                  </a:lnTo>
                  <a:lnTo>
                    <a:pt x="356" y="84"/>
                  </a:lnTo>
                  <a:lnTo>
                    <a:pt x="358" y="87"/>
                  </a:lnTo>
                  <a:lnTo>
                    <a:pt x="363" y="97"/>
                  </a:lnTo>
                  <a:lnTo>
                    <a:pt x="364" y="105"/>
                  </a:lnTo>
                  <a:lnTo>
                    <a:pt x="362" y="114"/>
                  </a:lnTo>
                  <a:lnTo>
                    <a:pt x="358" y="121"/>
                  </a:lnTo>
                  <a:lnTo>
                    <a:pt x="355" y="126"/>
                  </a:lnTo>
                  <a:lnTo>
                    <a:pt x="355" y="132"/>
                  </a:lnTo>
                  <a:lnTo>
                    <a:pt x="358" y="146"/>
                  </a:lnTo>
                  <a:lnTo>
                    <a:pt x="364" y="160"/>
                  </a:lnTo>
                  <a:lnTo>
                    <a:pt x="369" y="172"/>
                  </a:lnTo>
                  <a:lnTo>
                    <a:pt x="372" y="177"/>
                  </a:lnTo>
                  <a:lnTo>
                    <a:pt x="377" y="187"/>
                  </a:lnTo>
                  <a:lnTo>
                    <a:pt x="384" y="200"/>
                  </a:lnTo>
                  <a:lnTo>
                    <a:pt x="392" y="215"/>
                  </a:lnTo>
                  <a:lnTo>
                    <a:pt x="399" y="230"/>
                  </a:lnTo>
                  <a:lnTo>
                    <a:pt x="407" y="245"/>
                  </a:lnTo>
                  <a:lnTo>
                    <a:pt x="413" y="260"/>
                  </a:lnTo>
                  <a:lnTo>
                    <a:pt x="416" y="272"/>
                  </a:lnTo>
                  <a:lnTo>
                    <a:pt x="420" y="287"/>
                  </a:lnTo>
                  <a:lnTo>
                    <a:pt x="424" y="307"/>
                  </a:lnTo>
                  <a:lnTo>
                    <a:pt x="436" y="355"/>
                  </a:lnTo>
                  <a:lnTo>
                    <a:pt x="440" y="381"/>
                  </a:lnTo>
                  <a:lnTo>
                    <a:pt x="445" y="403"/>
                  </a:lnTo>
                  <a:lnTo>
                    <a:pt x="447" y="422"/>
                  </a:lnTo>
                  <a:lnTo>
                    <a:pt x="450" y="436"/>
                  </a:lnTo>
                  <a:lnTo>
                    <a:pt x="452" y="454"/>
                  </a:lnTo>
                  <a:lnTo>
                    <a:pt x="454" y="474"/>
                  </a:lnTo>
                  <a:lnTo>
                    <a:pt x="458" y="496"/>
                  </a:lnTo>
                  <a:lnTo>
                    <a:pt x="460" y="517"/>
                  </a:lnTo>
                  <a:lnTo>
                    <a:pt x="462" y="537"/>
                  </a:lnTo>
                  <a:lnTo>
                    <a:pt x="464" y="553"/>
                  </a:lnTo>
                  <a:lnTo>
                    <a:pt x="465" y="566"/>
                  </a:lnTo>
                  <a:lnTo>
                    <a:pt x="465" y="595"/>
                  </a:lnTo>
                  <a:lnTo>
                    <a:pt x="461" y="607"/>
                  </a:lnTo>
                  <a:lnTo>
                    <a:pt x="458" y="615"/>
                  </a:lnTo>
                  <a:lnTo>
                    <a:pt x="452" y="625"/>
                  </a:lnTo>
                  <a:lnTo>
                    <a:pt x="445" y="637"/>
                  </a:lnTo>
                  <a:lnTo>
                    <a:pt x="490" y="637"/>
                  </a:lnTo>
                  <a:lnTo>
                    <a:pt x="494" y="636"/>
                  </a:lnTo>
                  <a:lnTo>
                    <a:pt x="497" y="633"/>
                  </a:lnTo>
                  <a:lnTo>
                    <a:pt x="500" y="632"/>
                  </a:lnTo>
                  <a:lnTo>
                    <a:pt x="503" y="623"/>
                  </a:lnTo>
                  <a:lnTo>
                    <a:pt x="507" y="616"/>
                  </a:lnTo>
                  <a:lnTo>
                    <a:pt x="507" y="608"/>
                  </a:lnTo>
                  <a:lnTo>
                    <a:pt x="505" y="602"/>
                  </a:lnTo>
                  <a:lnTo>
                    <a:pt x="502" y="590"/>
                  </a:lnTo>
                  <a:lnTo>
                    <a:pt x="498" y="575"/>
                  </a:lnTo>
                  <a:lnTo>
                    <a:pt x="495" y="555"/>
                  </a:lnTo>
                  <a:lnTo>
                    <a:pt x="490" y="533"/>
                  </a:lnTo>
                  <a:lnTo>
                    <a:pt x="485" y="510"/>
                  </a:lnTo>
                  <a:lnTo>
                    <a:pt x="480" y="487"/>
                  </a:lnTo>
                  <a:lnTo>
                    <a:pt x="474" y="464"/>
                  </a:lnTo>
                  <a:lnTo>
                    <a:pt x="469" y="441"/>
                  </a:lnTo>
                  <a:lnTo>
                    <a:pt x="466" y="423"/>
                  </a:lnTo>
                  <a:lnTo>
                    <a:pt x="462" y="408"/>
                  </a:lnTo>
                  <a:lnTo>
                    <a:pt x="460" y="397"/>
                  </a:lnTo>
                  <a:lnTo>
                    <a:pt x="458" y="385"/>
                  </a:lnTo>
                  <a:lnTo>
                    <a:pt x="454" y="366"/>
                  </a:lnTo>
                  <a:lnTo>
                    <a:pt x="451" y="341"/>
                  </a:lnTo>
                  <a:lnTo>
                    <a:pt x="447" y="316"/>
                  </a:lnTo>
                  <a:lnTo>
                    <a:pt x="444" y="288"/>
                  </a:lnTo>
                  <a:lnTo>
                    <a:pt x="440" y="261"/>
                  </a:lnTo>
                  <a:lnTo>
                    <a:pt x="437" y="236"/>
                  </a:lnTo>
                  <a:lnTo>
                    <a:pt x="435" y="214"/>
                  </a:lnTo>
                  <a:lnTo>
                    <a:pt x="432" y="197"/>
                  </a:lnTo>
                  <a:lnTo>
                    <a:pt x="431" y="187"/>
                  </a:lnTo>
                  <a:lnTo>
                    <a:pt x="429" y="176"/>
                  </a:lnTo>
                  <a:lnTo>
                    <a:pt x="427" y="161"/>
                  </a:lnTo>
                  <a:lnTo>
                    <a:pt x="422" y="144"/>
                  </a:lnTo>
                  <a:lnTo>
                    <a:pt x="417" y="125"/>
                  </a:lnTo>
                  <a:lnTo>
                    <a:pt x="414" y="107"/>
                  </a:lnTo>
                  <a:lnTo>
                    <a:pt x="409" y="89"/>
                  </a:lnTo>
                  <a:lnTo>
                    <a:pt x="406" y="76"/>
                  </a:lnTo>
                  <a:lnTo>
                    <a:pt x="403" y="67"/>
                  </a:lnTo>
                  <a:lnTo>
                    <a:pt x="402" y="64"/>
                  </a:lnTo>
                  <a:lnTo>
                    <a:pt x="401" y="57"/>
                  </a:lnTo>
                  <a:lnTo>
                    <a:pt x="399" y="46"/>
                  </a:lnTo>
                  <a:lnTo>
                    <a:pt x="396" y="38"/>
                  </a:lnTo>
                  <a:lnTo>
                    <a:pt x="395" y="32"/>
                  </a:lnTo>
                  <a:lnTo>
                    <a:pt x="396" y="31"/>
                  </a:lnTo>
                  <a:lnTo>
                    <a:pt x="400" y="32"/>
                  </a:lnTo>
                  <a:lnTo>
                    <a:pt x="416" y="40"/>
                  </a:lnTo>
                  <a:lnTo>
                    <a:pt x="427" y="45"/>
                  </a:lnTo>
                  <a:lnTo>
                    <a:pt x="437" y="48"/>
                  </a:lnTo>
                  <a:lnTo>
                    <a:pt x="452" y="54"/>
                  </a:lnTo>
                  <a:lnTo>
                    <a:pt x="469" y="60"/>
                  </a:lnTo>
                  <a:lnTo>
                    <a:pt x="488" y="67"/>
                  </a:lnTo>
                  <a:lnTo>
                    <a:pt x="507" y="73"/>
                  </a:lnTo>
                  <a:lnTo>
                    <a:pt x="520" y="79"/>
                  </a:lnTo>
                  <a:lnTo>
                    <a:pt x="531" y="83"/>
                  </a:lnTo>
                  <a:lnTo>
                    <a:pt x="540" y="91"/>
                  </a:lnTo>
                  <a:lnTo>
                    <a:pt x="545" y="101"/>
                  </a:lnTo>
                  <a:lnTo>
                    <a:pt x="547" y="112"/>
                  </a:lnTo>
                  <a:lnTo>
                    <a:pt x="548" y="126"/>
                  </a:lnTo>
                  <a:lnTo>
                    <a:pt x="549" y="136"/>
                  </a:lnTo>
                  <a:lnTo>
                    <a:pt x="552" y="151"/>
                  </a:lnTo>
                  <a:lnTo>
                    <a:pt x="554" y="169"/>
                  </a:lnTo>
                  <a:lnTo>
                    <a:pt x="558" y="193"/>
                  </a:lnTo>
                  <a:lnTo>
                    <a:pt x="560" y="218"/>
                  </a:lnTo>
                  <a:lnTo>
                    <a:pt x="563" y="244"/>
                  </a:lnTo>
                  <a:lnTo>
                    <a:pt x="567" y="271"/>
                  </a:lnTo>
                  <a:lnTo>
                    <a:pt x="569" y="295"/>
                  </a:lnTo>
                  <a:lnTo>
                    <a:pt x="573" y="317"/>
                  </a:lnTo>
                  <a:lnTo>
                    <a:pt x="575" y="336"/>
                  </a:lnTo>
                  <a:lnTo>
                    <a:pt x="576" y="348"/>
                  </a:lnTo>
                  <a:lnTo>
                    <a:pt x="578" y="365"/>
                  </a:lnTo>
                  <a:lnTo>
                    <a:pt x="581" y="385"/>
                  </a:lnTo>
                  <a:lnTo>
                    <a:pt x="583" y="407"/>
                  </a:lnTo>
                  <a:lnTo>
                    <a:pt x="585" y="428"/>
                  </a:lnTo>
                  <a:lnTo>
                    <a:pt x="588" y="446"/>
                  </a:lnTo>
                  <a:lnTo>
                    <a:pt x="590" y="462"/>
                  </a:lnTo>
                  <a:lnTo>
                    <a:pt x="591" y="474"/>
                  </a:lnTo>
                  <a:lnTo>
                    <a:pt x="592" y="480"/>
                  </a:lnTo>
                  <a:lnTo>
                    <a:pt x="592" y="493"/>
                  </a:lnTo>
                  <a:lnTo>
                    <a:pt x="590" y="503"/>
                  </a:lnTo>
                  <a:lnTo>
                    <a:pt x="589" y="514"/>
                  </a:lnTo>
                  <a:lnTo>
                    <a:pt x="588" y="522"/>
                  </a:lnTo>
                  <a:lnTo>
                    <a:pt x="588" y="531"/>
                  </a:lnTo>
                  <a:lnTo>
                    <a:pt x="587" y="547"/>
                  </a:lnTo>
                  <a:lnTo>
                    <a:pt x="587" y="566"/>
                  </a:lnTo>
                  <a:lnTo>
                    <a:pt x="585" y="586"/>
                  </a:lnTo>
                  <a:lnTo>
                    <a:pt x="585" y="603"/>
                  </a:lnTo>
                  <a:lnTo>
                    <a:pt x="584" y="617"/>
                  </a:lnTo>
                  <a:lnTo>
                    <a:pt x="581" y="637"/>
                  </a:lnTo>
                  <a:lnTo>
                    <a:pt x="578" y="652"/>
                  </a:lnTo>
                  <a:lnTo>
                    <a:pt x="578" y="673"/>
                  </a:lnTo>
                  <a:lnTo>
                    <a:pt x="580" y="686"/>
                  </a:lnTo>
                  <a:lnTo>
                    <a:pt x="580" y="746"/>
                  </a:lnTo>
                  <a:lnTo>
                    <a:pt x="577" y="751"/>
                  </a:lnTo>
                  <a:lnTo>
                    <a:pt x="576" y="752"/>
                  </a:lnTo>
                  <a:lnTo>
                    <a:pt x="574" y="752"/>
                  </a:lnTo>
                  <a:lnTo>
                    <a:pt x="577" y="762"/>
                  </a:lnTo>
                  <a:lnTo>
                    <a:pt x="578" y="772"/>
                  </a:lnTo>
                  <a:lnTo>
                    <a:pt x="577" y="783"/>
                  </a:lnTo>
                  <a:lnTo>
                    <a:pt x="575" y="797"/>
                  </a:lnTo>
                  <a:lnTo>
                    <a:pt x="574" y="811"/>
                  </a:lnTo>
                  <a:lnTo>
                    <a:pt x="573" y="824"/>
                  </a:lnTo>
                  <a:lnTo>
                    <a:pt x="573" y="846"/>
                  </a:lnTo>
                  <a:lnTo>
                    <a:pt x="571" y="872"/>
                  </a:lnTo>
                  <a:lnTo>
                    <a:pt x="570" y="902"/>
                  </a:lnTo>
                  <a:lnTo>
                    <a:pt x="566" y="931"/>
                  </a:lnTo>
                  <a:lnTo>
                    <a:pt x="559" y="958"/>
                  </a:lnTo>
                  <a:lnTo>
                    <a:pt x="552" y="982"/>
                  </a:lnTo>
                  <a:lnTo>
                    <a:pt x="548" y="992"/>
                  </a:lnTo>
                  <a:lnTo>
                    <a:pt x="545" y="1006"/>
                  </a:lnTo>
                  <a:lnTo>
                    <a:pt x="539" y="1024"/>
                  </a:lnTo>
                  <a:lnTo>
                    <a:pt x="533" y="1045"/>
                  </a:lnTo>
                  <a:lnTo>
                    <a:pt x="527" y="1067"/>
                  </a:lnTo>
                  <a:lnTo>
                    <a:pt x="520" y="1089"/>
                  </a:lnTo>
                  <a:lnTo>
                    <a:pt x="515" y="1111"/>
                  </a:lnTo>
                  <a:lnTo>
                    <a:pt x="509" y="1131"/>
                  </a:lnTo>
                  <a:lnTo>
                    <a:pt x="504" y="1147"/>
                  </a:lnTo>
                  <a:lnTo>
                    <a:pt x="501" y="1159"/>
                  </a:lnTo>
                  <a:lnTo>
                    <a:pt x="498" y="1166"/>
                  </a:lnTo>
                  <a:lnTo>
                    <a:pt x="496" y="1175"/>
                  </a:lnTo>
                  <a:lnTo>
                    <a:pt x="496" y="1184"/>
                  </a:lnTo>
                  <a:lnTo>
                    <a:pt x="495" y="1192"/>
                  </a:lnTo>
                  <a:lnTo>
                    <a:pt x="491" y="1197"/>
                  </a:lnTo>
                  <a:lnTo>
                    <a:pt x="487" y="1203"/>
                  </a:lnTo>
                  <a:lnTo>
                    <a:pt x="482" y="1214"/>
                  </a:lnTo>
                  <a:lnTo>
                    <a:pt x="476" y="1227"/>
                  </a:lnTo>
                  <a:lnTo>
                    <a:pt x="473" y="1239"/>
                  </a:lnTo>
                  <a:lnTo>
                    <a:pt x="471" y="1249"/>
                  </a:lnTo>
                  <a:lnTo>
                    <a:pt x="464" y="1272"/>
                  </a:lnTo>
                  <a:lnTo>
                    <a:pt x="459" y="1282"/>
                  </a:lnTo>
                  <a:lnTo>
                    <a:pt x="454" y="1289"/>
                  </a:lnTo>
                  <a:lnTo>
                    <a:pt x="451" y="1296"/>
                  </a:lnTo>
                  <a:lnTo>
                    <a:pt x="450" y="1304"/>
                  </a:lnTo>
                  <a:lnTo>
                    <a:pt x="450" y="1315"/>
                  </a:lnTo>
                  <a:lnTo>
                    <a:pt x="449" y="1322"/>
                  </a:lnTo>
                  <a:lnTo>
                    <a:pt x="447" y="1328"/>
                  </a:lnTo>
                  <a:lnTo>
                    <a:pt x="447" y="1330"/>
                  </a:lnTo>
                  <a:lnTo>
                    <a:pt x="445" y="1338"/>
                  </a:lnTo>
                  <a:lnTo>
                    <a:pt x="442" y="1351"/>
                  </a:lnTo>
                  <a:lnTo>
                    <a:pt x="437" y="1365"/>
                  </a:lnTo>
                  <a:lnTo>
                    <a:pt x="432" y="1381"/>
                  </a:lnTo>
                  <a:lnTo>
                    <a:pt x="427" y="1396"/>
                  </a:lnTo>
                  <a:lnTo>
                    <a:pt x="422" y="1410"/>
                  </a:lnTo>
                  <a:lnTo>
                    <a:pt x="417" y="1421"/>
                  </a:lnTo>
                  <a:lnTo>
                    <a:pt x="411" y="1436"/>
                  </a:lnTo>
                  <a:lnTo>
                    <a:pt x="405" y="1452"/>
                  </a:lnTo>
                  <a:lnTo>
                    <a:pt x="398" y="1471"/>
                  </a:lnTo>
                  <a:lnTo>
                    <a:pt x="389" y="1489"/>
                  </a:lnTo>
                  <a:lnTo>
                    <a:pt x="384" y="1507"/>
                  </a:lnTo>
                  <a:lnTo>
                    <a:pt x="378" y="1521"/>
                  </a:lnTo>
                  <a:lnTo>
                    <a:pt x="373" y="1531"/>
                  </a:lnTo>
                  <a:lnTo>
                    <a:pt x="372" y="1537"/>
                  </a:lnTo>
                  <a:lnTo>
                    <a:pt x="372" y="1543"/>
                  </a:lnTo>
                  <a:lnTo>
                    <a:pt x="373" y="1553"/>
                  </a:lnTo>
                  <a:lnTo>
                    <a:pt x="376" y="1566"/>
                  </a:lnTo>
                  <a:lnTo>
                    <a:pt x="378" y="1581"/>
                  </a:lnTo>
                  <a:lnTo>
                    <a:pt x="381" y="1596"/>
                  </a:lnTo>
                  <a:lnTo>
                    <a:pt x="384" y="1610"/>
                  </a:lnTo>
                  <a:lnTo>
                    <a:pt x="386" y="1622"/>
                  </a:lnTo>
                  <a:lnTo>
                    <a:pt x="388" y="1629"/>
                  </a:lnTo>
                  <a:lnTo>
                    <a:pt x="389" y="1637"/>
                  </a:lnTo>
                  <a:lnTo>
                    <a:pt x="391" y="1649"/>
                  </a:lnTo>
                  <a:lnTo>
                    <a:pt x="389" y="1664"/>
                  </a:lnTo>
                  <a:lnTo>
                    <a:pt x="389" y="1686"/>
                  </a:lnTo>
                  <a:lnTo>
                    <a:pt x="388" y="1705"/>
                  </a:lnTo>
                  <a:lnTo>
                    <a:pt x="386" y="1727"/>
                  </a:lnTo>
                  <a:lnTo>
                    <a:pt x="384" y="1748"/>
                  </a:lnTo>
                  <a:lnTo>
                    <a:pt x="380" y="1767"/>
                  </a:lnTo>
                  <a:lnTo>
                    <a:pt x="377" y="1782"/>
                  </a:lnTo>
                  <a:lnTo>
                    <a:pt x="372" y="1792"/>
                  </a:lnTo>
                  <a:lnTo>
                    <a:pt x="367" y="1796"/>
                  </a:lnTo>
                  <a:lnTo>
                    <a:pt x="363" y="1796"/>
                  </a:lnTo>
                  <a:lnTo>
                    <a:pt x="351" y="1785"/>
                  </a:lnTo>
                  <a:lnTo>
                    <a:pt x="355" y="1795"/>
                  </a:lnTo>
                  <a:lnTo>
                    <a:pt x="357" y="1805"/>
                  </a:lnTo>
                  <a:lnTo>
                    <a:pt x="358" y="1810"/>
                  </a:lnTo>
                  <a:lnTo>
                    <a:pt x="360" y="1817"/>
                  </a:lnTo>
                  <a:lnTo>
                    <a:pt x="365" y="1827"/>
                  </a:lnTo>
                  <a:lnTo>
                    <a:pt x="370" y="1838"/>
                  </a:lnTo>
                  <a:lnTo>
                    <a:pt x="373" y="1849"/>
                  </a:lnTo>
                  <a:lnTo>
                    <a:pt x="377" y="1858"/>
                  </a:lnTo>
                  <a:lnTo>
                    <a:pt x="380" y="1870"/>
                  </a:lnTo>
                  <a:lnTo>
                    <a:pt x="380" y="1878"/>
                  </a:lnTo>
                  <a:lnTo>
                    <a:pt x="378" y="1882"/>
                  </a:lnTo>
                  <a:lnTo>
                    <a:pt x="373" y="1886"/>
                  </a:lnTo>
                  <a:lnTo>
                    <a:pt x="367" y="1888"/>
                  </a:lnTo>
                  <a:lnTo>
                    <a:pt x="358" y="1891"/>
                  </a:lnTo>
                  <a:lnTo>
                    <a:pt x="344" y="1892"/>
                  </a:lnTo>
                  <a:lnTo>
                    <a:pt x="293" y="1892"/>
                  </a:lnTo>
                  <a:lnTo>
                    <a:pt x="285" y="1891"/>
                  </a:lnTo>
                  <a:lnTo>
                    <a:pt x="279" y="1888"/>
                  </a:lnTo>
                  <a:lnTo>
                    <a:pt x="272" y="1884"/>
                  </a:lnTo>
                  <a:lnTo>
                    <a:pt x="265" y="1878"/>
                  </a:lnTo>
                  <a:lnTo>
                    <a:pt x="258" y="1870"/>
                  </a:lnTo>
                  <a:lnTo>
                    <a:pt x="255" y="1860"/>
                  </a:lnTo>
                  <a:lnTo>
                    <a:pt x="254" y="1850"/>
                  </a:lnTo>
                  <a:lnTo>
                    <a:pt x="255" y="1838"/>
                  </a:lnTo>
                  <a:lnTo>
                    <a:pt x="256" y="1829"/>
                  </a:lnTo>
                  <a:lnTo>
                    <a:pt x="258" y="1823"/>
                  </a:lnTo>
                  <a:lnTo>
                    <a:pt x="262" y="1814"/>
                  </a:lnTo>
                  <a:lnTo>
                    <a:pt x="267" y="1788"/>
                  </a:lnTo>
                  <a:lnTo>
                    <a:pt x="267" y="1785"/>
                  </a:lnTo>
                  <a:lnTo>
                    <a:pt x="268" y="1781"/>
                  </a:lnTo>
                  <a:lnTo>
                    <a:pt x="268" y="1778"/>
                  </a:lnTo>
                  <a:lnTo>
                    <a:pt x="269" y="1773"/>
                  </a:lnTo>
                  <a:lnTo>
                    <a:pt x="267" y="1772"/>
                  </a:lnTo>
                  <a:lnTo>
                    <a:pt x="267" y="1734"/>
                  </a:lnTo>
                  <a:lnTo>
                    <a:pt x="268" y="1725"/>
                  </a:lnTo>
                  <a:lnTo>
                    <a:pt x="261" y="1719"/>
                  </a:lnTo>
                  <a:lnTo>
                    <a:pt x="258" y="1714"/>
                  </a:lnTo>
                  <a:lnTo>
                    <a:pt x="255" y="1705"/>
                  </a:lnTo>
                  <a:lnTo>
                    <a:pt x="253" y="1693"/>
                  </a:lnTo>
                  <a:lnTo>
                    <a:pt x="250" y="1680"/>
                  </a:lnTo>
                  <a:lnTo>
                    <a:pt x="249" y="1670"/>
                  </a:lnTo>
                  <a:lnTo>
                    <a:pt x="250" y="1662"/>
                  </a:lnTo>
                  <a:lnTo>
                    <a:pt x="253" y="1651"/>
                  </a:lnTo>
                  <a:lnTo>
                    <a:pt x="255" y="1639"/>
                  </a:lnTo>
                  <a:lnTo>
                    <a:pt x="248" y="1627"/>
                  </a:lnTo>
                  <a:lnTo>
                    <a:pt x="243" y="1616"/>
                  </a:lnTo>
                  <a:lnTo>
                    <a:pt x="241" y="1609"/>
                  </a:lnTo>
                  <a:lnTo>
                    <a:pt x="236" y="1599"/>
                  </a:lnTo>
                  <a:lnTo>
                    <a:pt x="233" y="1585"/>
                  </a:lnTo>
                  <a:lnTo>
                    <a:pt x="228" y="1568"/>
                  </a:lnTo>
                  <a:lnTo>
                    <a:pt x="224" y="1553"/>
                  </a:lnTo>
                  <a:lnTo>
                    <a:pt x="220" y="1539"/>
                  </a:lnTo>
                  <a:lnTo>
                    <a:pt x="218" y="1528"/>
                  </a:lnTo>
                  <a:lnTo>
                    <a:pt x="217" y="1520"/>
                  </a:lnTo>
                  <a:lnTo>
                    <a:pt x="214" y="1500"/>
                  </a:lnTo>
                  <a:lnTo>
                    <a:pt x="211" y="1481"/>
                  </a:lnTo>
                  <a:lnTo>
                    <a:pt x="210" y="1473"/>
                  </a:lnTo>
                  <a:lnTo>
                    <a:pt x="210" y="1443"/>
                  </a:lnTo>
                  <a:lnTo>
                    <a:pt x="209" y="1424"/>
                  </a:lnTo>
                  <a:lnTo>
                    <a:pt x="209" y="1387"/>
                  </a:lnTo>
                  <a:lnTo>
                    <a:pt x="207" y="1371"/>
                  </a:lnTo>
                  <a:lnTo>
                    <a:pt x="206" y="1358"/>
                  </a:lnTo>
                  <a:lnTo>
                    <a:pt x="205" y="1338"/>
                  </a:lnTo>
                  <a:lnTo>
                    <a:pt x="203" y="1314"/>
                  </a:lnTo>
                  <a:lnTo>
                    <a:pt x="201" y="1285"/>
                  </a:lnTo>
                  <a:lnTo>
                    <a:pt x="198" y="1253"/>
                  </a:lnTo>
                  <a:lnTo>
                    <a:pt x="197" y="1222"/>
                  </a:lnTo>
                  <a:lnTo>
                    <a:pt x="195" y="1190"/>
                  </a:lnTo>
                  <a:lnTo>
                    <a:pt x="192" y="1161"/>
                  </a:lnTo>
                  <a:lnTo>
                    <a:pt x="190" y="1136"/>
                  </a:lnTo>
                  <a:lnTo>
                    <a:pt x="189" y="1115"/>
                  </a:lnTo>
                  <a:lnTo>
                    <a:pt x="188" y="1101"/>
                  </a:lnTo>
                  <a:lnTo>
                    <a:pt x="187" y="1085"/>
                  </a:lnTo>
                  <a:lnTo>
                    <a:pt x="184" y="1063"/>
                  </a:lnTo>
                  <a:lnTo>
                    <a:pt x="182" y="1038"/>
                  </a:lnTo>
                  <a:lnTo>
                    <a:pt x="178" y="1011"/>
                  </a:lnTo>
                  <a:lnTo>
                    <a:pt x="176" y="985"/>
                  </a:lnTo>
                  <a:lnTo>
                    <a:pt x="173" y="959"/>
                  </a:lnTo>
                  <a:lnTo>
                    <a:pt x="172" y="938"/>
                  </a:lnTo>
                  <a:lnTo>
                    <a:pt x="170" y="922"/>
                  </a:lnTo>
                  <a:lnTo>
                    <a:pt x="162" y="925"/>
                  </a:lnTo>
                  <a:lnTo>
                    <a:pt x="155" y="926"/>
                  </a:lnTo>
                  <a:lnTo>
                    <a:pt x="150" y="926"/>
                  </a:lnTo>
                  <a:lnTo>
                    <a:pt x="145" y="925"/>
                  </a:lnTo>
                  <a:lnTo>
                    <a:pt x="141" y="925"/>
                  </a:lnTo>
                  <a:lnTo>
                    <a:pt x="141" y="937"/>
                  </a:lnTo>
                  <a:lnTo>
                    <a:pt x="140" y="949"/>
                  </a:lnTo>
                  <a:lnTo>
                    <a:pt x="140" y="957"/>
                  </a:lnTo>
                  <a:lnTo>
                    <a:pt x="139" y="961"/>
                  </a:lnTo>
                  <a:lnTo>
                    <a:pt x="139" y="964"/>
                  </a:lnTo>
                  <a:lnTo>
                    <a:pt x="138" y="965"/>
                  </a:lnTo>
                  <a:lnTo>
                    <a:pt x="138" y="967"/>
                  </a:lnTo>
                  <a:lnTo>
                    <a:pt x="139" y="968"/>
                  </a:lnTo>
                  <a:lnTo>
                    <a:pt x="141" y="970"/>
                  </a:lnTo>
                  <a:lnTo>
                    <a:pt x="143" y="972"/>
                  </a:lnTo>
                  <a:lnTo>
                    <a:pt x="145" y="974"/>
                  </a:lnTo>
                  <a:lnTo>
                    <a:pt x="145" y="978"/>
                  </a:lnTo>
                  <a:lnTo>
                    <a:pt x="144" y="980"/>
                  </a:lnTo>
                  <a:lnTo>
                    <a:pt x="143" y="981"/>
                  </a:lnTo>
                  <a:lnTo>
                    <a:pt x="139" y="981"/>
                  </a:lnTo>
                  <a:lnTo>
                    <a:pt x="137" y="982"/>
                  </a:lnTo>
                  <a:lnTo>
                    <a:pt x="133" y="982"/>
                  </a:lnTo>
                  <a:lnTo>
                    <a:pt x="123" y="981"/>
                  </a:lnTo>
                  <a:lnTo>
                    <a:pt x="114" y="978"/>
                  </a:lnTo>
                  <a:lnTo>
                    <a:pt x="109" y="975"/>
                  </a:lnTo>
                  <a:lnTo>
                    <a:pt x="108" y="974"/>
                  </a:lnTo>
                  <a:lnTo>
                    <a:pt x="104" y="974"/>
                  </a:lnTo>
                  <a:lnTo>
                    <a:pt x="101" y="975"/>
                  </a:lnTo>
                  <a:lnTo>
                    <a:pt x="96" y="974"/>
                  </a:lnTo>
                  <a:lnTo>
                    <a:pt x="94" y="974"/>
                  </a:lnTo>
                  <a:lnTo>
                    <a:pt x="89" y="972"/>
                  </a:lnTo>
                  <a:lnTo>
                    <a:pt x="87" y="970"/>
                  </a:lnTo>
                  <a:lnTo>
                    <a:pt x="85" y="965"/>
                  </a:lnTo>
                  <a:lnTo>
                    <a:pt x="83" y="964"/>
                  </a:lnTo>
                  <a:lnTo>
                    <a:pt x="80" y="964"/>
                  </a:lnTo>
                  <a:lnTo>
                    <a:pt x="78" y="963"/>
                  </a:lnTo>
                  <a:lnTo>
                    <a:pt x="74" y="961"/>
                  </a:lnTo>
                  <a:lnTo>
                    <a:pt x="72" y="960"/>
                  </a:lnTo>
                  <a:lnTo>
                    <a:pt x="65" y="952"/>
                  </a:lnTo>
                  <a:lnTo>
                    <a:pt x="59" y="940"/>
                  </a:lnTo>
                  <a:lnTo>
                    <a:pt x="54" y="925"/>
                  </a:lnTo>
                  <a:lnTo>
                    <a:pt x="50" y="911"/>
                  </a:lnTo>
                  <a:lnTo>
                    <a:pt x="49" y="901"/>
                  </a:lnTo>
                  <a:lnTo>
                    <a:pt x="48" y="887"/>
                  </a:lnTo>
                  <a:lnTo>
                    <a:pt x="46" y="871"/>
                  </a:lnTo>
                  <a:lnTo>
                    <a:pt x="46" y="842"/>
                  </a:lnTo>
                  <a:lnTo>
                    <a:pt x="35" y="846"/>
                  </a:lnTo>
                  <a:lnTo>
                    <a:pt x="25" y="849"/>
                  </a:lnTo>
                  <a:lnTo>
                    <a:pt x="20" y="850"/>
                  </a:lnTo>
                  <a:lnTo>
                    <a:pt x="19" y="845"/>
                  </a:lnTo>
                  <a:lnTo>
                    <a:pt x="16" y="835"/>
                  </a:lnTo>
                  <a:lnTo>
                    <a:pt x="15" y="817"/>
                  </a:lnTo>
                  <a:lnTo>
                    <a:pt x="14" y="795"/>
                  </a:lnTo>
                  <a:lnTo>
                    <a:pt x="12" y="769"/>
                  </a:lnTo>
                  <a:lnTo>
                    <a:pt x="10" y="742"/>
                  </a:lnTo>
                  <a:lnTo>
                    <a:pt x="8" y="712"/>
                  </a:lnTo>
                  <a:lnTo>
                    <a:pt x="7" y="683"/>
                  </a:lnTo>
                  <a:lnTo>
                    <a:pt x="5" y="657"/>
                  </a:lnTo>
                  <a:lnTo>
                    <a:pt x="3" y="632"/>
                  </a:lnTo>
                  <a:lnTo>
                    <a:pt x="2" y="610"/>
                  </a:lnTo>
                  <a:lnTo>
                    <a:pt x="1" y="595"/>
                  </a:lnTo>
                  <a:lnTo>
                    <a:pt x="0" y="585"/>
                  </a:lnTo>
                  <a:lnTo>
                    <a:pt x="0" y="569"/>
                  </a:lnTo>
                  <a:lnTo>
                    <a:pt x="1" y="548"/>
                  </a:lnTo>
                  <a:lnTo>
                    <a:pt x="2" y="525"/>
                  </a:lnTo>
                  <a:lnTo>
                    <a:pt x="7" y="476"/>
                  </a:lnTo>
                  <a:lnTo>
                    <a:pt x="8" y="455"/>
                  </a:lnTo>
                  <a:lnTo>
                    <a:pt x="9" y="438"/>
                  </a:lnTo>
                  <a:lnTo>
                    <a:pt x="10" y="424"/>
                  </a:lnTo>
                  <a:lnTo>
                    <a:pt x="10" y="404"/>
                  </a:lnTo>
                  <a:lnTo>
                    <a:pt x="12" y="379"/>
                  </a:lnTo>
                  <a:lnTo>
                    <a:pt x="12" y="323"/>
                  </a:lnTo>
                  <a:lnTo>
                    <a:pt x="13" y="294"/>
                  </a:lnTo>
                  <a:lnTo>
                    <a:pt x="13" y="225"/>
                  </a:lnTo>
                  <a:lnTo>
                    <a:pt x="14" y="205"/>
                  </a:lnTo>
                  <a:lnTo>
                    <a:pt x="16" y="184"/>
                  </a:lnTo>
                  <a:lnTo>
                    <a:pt x="20" y="165"/>
                  </a:lnTo>
                  <a:lnTo>
                    <a:pt x="23" y="147"/>
                  </a:lnTo>
                  <a:lnTo>
                    <a:pt x="27" y="133"/>
                  </a:lnTo>
                  <a:lnTo>
                    <a:pt x="30" y="122"/>
                  </a:lnTo>
                  <a:lnTo>
                    <a:pt x="34" y="116"/>
                  </a:lnTo>
                  <a:lnTo>
                    <a:pt x="39" y="110"/>
                  </a:lnTo>
                  <a:lnTo>
                    <a:pt x="51" y="104"/>
                  </a:lnTo>
                  <a:lnTo>
                    <a:pt x="64" y="96"/>
                  </a:lnTo>
                  <a:lnTo>
                    <a:pt x="79" y="89"/>
                  </a:lnTo>
                  <a:lnTo>
                    <a:pt x="92" y="83"/>
                  </a:lnTo>
                  <a:lnTo>
                    <a:pt x="110" y="76"/>
                  </a:lnTo>
                  <a:lnTo>
                    <a:pt x="123" y="70"/>
                  </a:lnTo>
                  <a:lnTo>
                    <a:pt x="137" y="64"/>
                  </a:lnTo>
                  <a:lnTo>
                    <a:pt x="153" y="58"/>
                  </a:lnTo>
                  <a:lnTo>
                    <a:pt x="168" y="51"/>
                  </a:lnTo>
                  <a:lnTo>
                    <a:pt x="182" y="45"/>
                  </a:lnTo>
                  <a:lnTo>
                    <a:pt x="191" y="41"/>
                  </a:lnTo>
                  <a:lnTo>
                    <a:pt x="201" y="37"/>
                  </a:lnTo>
                  <a:lnTo>
                    <a:pt x="221" y="20"/>
                  </a:lnTo>
                  <a:lnTo>
                    <a:pt x="231" y="12"/>
                  </a:lnTo>
                  <a:lnTo>
                    <a:pt x="238" y="5"/>
                  </a:lnTo>
                  <a:lnTo>
                    <a:pt x="242" y="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93413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242</Words>
  <Application>Microsoft Office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7_Office Theme</vt:lpstr>
      <vt:lpstr>Current Process</vt:lpstr>
      <vt:lpstr>Proposed Change</vt:lpstr>
      <vt:lpstr>RFM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Process</dc:title>
  <dc:creator>Supreet Deshpande</dc:creator>
  <cp:lastModifiedBy>Supreet Deshpande</cp:lastModifiedBy>
  <cp:revision>6</cp:revision>
  <dcterms:created xsi:type="dcterms:W3CDTF">2019-11-16T22:35:08Z</dcterms:created>
  <dcterms:modified xsi:type="dcterms:W3CDTF">2019-11-23T15:23:17Z</dcterms:modified>
</cp:coreProperties>
</file>