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2" autoAdjust="0"/>
    <p:restoredTop sz="94660"/>
  </p:normalViewPr>
  <p:slideViewPr>
    <p:cSldViewPr snapToGrid="0">
      <p:cViewPr>
        <p:scale>
          <a:sx n="35" d="100"/>
          <a:sy n="35" d="100"/>
        </p:scale>
        <p:origin x="90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Credit Card Fraud Detection using ML Algorithms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							-Supreeta </a:t>
            </a:r>
            <a:r>
              <a:rPr lang="en-IN" dirty="0" err="1" smtClean="0"/>
              <a:t>anand</a:t>
            </a:r>
            <a:r>
              <a:rPr lang="en-IN" dirty="0" smtClean="0"/>
              <a:t> </a:t>
            </a:r>
            <a:r>
              <a:rPr lang="en-IN" dirty="0" err="1" smtClean="0"/>
              <a:t>Byatnal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							Tejaswini T N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388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412" y="2603500"/>
            <a:ext cx="10775092" cy="3822014"/>
          </a:xfrm>
        </p:spPr>
        <p:txBody>
          <a:bodyPr>
            <a:noAutofit/>
          </a:bodyPr>
          <a:lstStyle/>
          <a:p>
            <a:r>
              <a:rPr lang="en-IN" sz="2400" dirty="0"/>
              <a:t>The datasets contains transactions made by credit cards in September 2013 by </a:t>
            </a:r>
            <a:r>
              <a:rPr lang="en-IN" sz="2400" dirty="0" smtClean="0"/>
              <a:t>European </a:t>
            </a:r>
            <a:r>
              <a:rPr lang="en-IN" sz="2400" dirty="0"/>
              <a:t>cardholders. </a:t>
            </a:r>
            <a:endParaRPr lang="en-IN" sz="2400" dirty="0" smtClean="0"/>
          </a:p>
          <a:p>
            <a:r>
              <a:rPr lang="en-IN" sz="2400" dirty="0"/>
              <a:t>This dataset presents transactions that occurred in two days, where we have 492 frauds out of 284,807 transactions. </a:t>
            </a:r>
            <a:endParaRPr lang="en-IN" sz="2400" dirty="0" smtClean="0"/>
          </a:p>
          <a:p>
            <a:r>
              <a:rPr lang="en-IN" sz="2400" dirty="0"/>
              <a:t>It contains only numerical input variables which are the result of a PCA transformation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D</a:t>
            </a:r>
            <a:r>
              <a:rPr lang="en-IN" sz="2400" dirty="0" smtClean="0"/>
              <a:t>ue </a:t>
            </a:r>
            <a:r>
              <a:rPr lang="en-IN" sz="2400" dirty="0"/>
              <a:t>to confidentiality issues, </a:t>
            </a:r>
            <a:r>
              <a:rPr lang="en-IN" sz="2400" dirty="0" smtClean="0"/>
              <a:t>they didn't </a:t>
            </a:r>
            <a:r>
              <a:rPr lang="en-IN" sz="2400" dirty="0"/>
              <a:t>provide the original features and more background information about the data.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7959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844" y="2372497"/>
            <a:ext cx="11269362" cy="3954162"/>
          </a:xfrm>
        </p:spPr>
        <p:txBody>
          <a:bodyPr>
            <a:normAutofit/>
          </a:bodyPr>
          <a:lstStyle/>
          <a:p>
            <a:r>
              <a:rPr lang="en-IN" dirty="0"/>
              <a:t> </a:t>
            </a:r>
            <a:r>
              <a:rPr lang="en-IN" sz="2400" dirty="0"/>
              <a:t>Features V1, V2, ... V28 are the principal components obtained with PCA, the only features which have not been transformed with PCA are 'Time' and 'Amount'. </a:t>
            </a:r>
            <a:endParaRPr lang="en-IN" sz="2400" dirty="0" smtClean="0"/>
          </a:p>
          <a:p>
            <a:r>
              <a:rPr lang="en-IN" sz="2400" dirty="0"/>
              <a:t>Feature 'Time' contains the seconds elapsed between each transaction and the first transaction in the dataset. </a:t>
            </a:r>
            <a:endParaRPr lang="en-IN" sz="2400" dirty="0" smtClean="0"/>
          </a:p>
          <a:p>
            <a:r>
              <a:rPr lang="en-IN" sz="2400" dirty="0"/>
              <a:t>The feature 'Amount' is the transaction Amount, this feature can be used for example-dependant </a:t>
            </a:r>
            <a:r>
              <a:rPr lang="en-IN" sz="2400" dirty="0" smtClean="0"/>
              <a:t>cost-sensitive </a:t>
            </a:r>
            <a:r>
              <a:rPr lang="en-IN" sz="2400" dirty="0"/>
              <a:t>learning. </a:t>
            </a:r>
            <a:endParaRPr lang="en-IN" sz="2400" dirty="0" smtClean="0"/>
          </a:p>
          <a:p>
            <a:r>
              <a:rPr lang="en-IN" sz="2400" dirty="0"/>
              <a:t> Feature 'Class' is the response variable and it takes value 1 in case of fraud and 0 otherwise.</a:t>
            </a:r>
            <a:endParaRPr lang="en-IN" sz="24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881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124" y="2446638"/>
            <a:ext cx="11145795" cy="392944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1. </a:t>
            </a:r>
            <a:r>
              <a:rPr lang="en-IN" b="1" dirty="0" smtClean="0"/>
              <a:t>K-MEANS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	</a:t>
            </a:r>
            <a:r>
              <a:rPr lang="en-IN" dirty="0"/>
              <a:t>The </a:t>
            </a:r>
            <a:r>
              <a:rPr lang="en-IN" dirty="0" smtClean="0"/>
              <a:t>k-means</a:t>
            </a:r>
            <a:r>
              <a:rPr lang="en-IN" dirty="0"/>
              <a:t> algorithm groups the credit card transactions based on the independent attribute values. But, with the increase in input size, it results in outliers. </a:t>
            </a: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The accuracy of this model is 54.83%.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2. </a:t>
            </a:r>
            <a:r>
              <a:rPr lang="en-IN" b="1" dirty="0" smtClean="0"/>
              <a:t>ISOLATION FOREST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The</a:t>
            </a:r>
            <a:r>
              <a:rPr lang="en-IN" b="1" dirty="0"/>
              <a:t> </a:t>
            </a:r>
            <a:r>
              <a:rPr lang="en-IN" dirty="0"/>
              <a:t>algorithm is based on the fact that anomalies are data points that are few and different</a:t>
            </a:r>
            <a:r>
              <a:rPr lang="en-IN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 It builds a good performing model with a small number of trees using small sub-samples of fixed size, regardless of the size of a data set</a:t>
            </a:r>
            <a:r>
              <a:rPr lang="en-IN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The accuracy of this model is 99.75%.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348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82" y="2447365"/>
            <a:ext cx="11107271" cy="414169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3</a:t>
            </a:r>
            <a:r>
              <a:rPr lang="en-IN" b="1" dirty="0" smtClean="0"/>
              <a:t>. LOCAL OULIER FACTOR</a:t>
            </a:r>
            <a:endParaRPr lang="en-IN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The Local Outlier Factor (LOF) algorithm is an unsupervised anomaly detection method which computes the local density deviation of a given data point with respect to its </a:t>
            </a:r>
            <a:r>
              <a:rPr lang="en-IN" dirty="0" smtClean="0"/>
              <a:t>neighbours.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It considers as outliers the samples that have a substantially lower density than their </a:t>
            </a:r>
            <a:r>
              <a:rPr lang="en-IN" dirty="0" smtClean="0"/>
              <a:t>neighbours.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The accuracy of this model is 99.65%.</a:t>
            </a:r>
          </a:p>
          <a:p>
            <a:pPr marL="0" indent="0">
              <a:buNone/>
            </a:pPr>
            <a:r>
              <a:rPr lang="en-IN" dirty="0" smtClean="0"/>
              <a:t>4</a:t>
            </a:r>
            <a:r>
              <a:rPr lang="en-IN" b="1" dirty="0" smtClean="0"/>
              <a:t>. SUPPORT VECTOR MACHINE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Support vector machine is a method used in pattern recognition and classification</a:t>
            </a:r>
            <a:r>
              <a:rPr lang="en-IN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It is a classifier to predict or classify patterns into two categories; fraudulent or non fraudulent</a:t>
            </a:r>
            <a:r>
              <a:rPr lang="en-IN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 It is well suited for binary classifications. As any artificial intelligence tool, it has to be trained to obtain a learned model</a:t>
            </a:r>
            <a:r>
              <a:rPr lang="en-IN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The accuracy of this model is 100%.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49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776" y="2286000"/>
            <a:ext cx="11053483" cy="408790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5. </a:t>
            </a:r>
            <a:r>
              <a:rPr lang="en-IN" b="1" dirty="0" smtClean="0"/>
              <a:t>RANDOM FOREST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Random </a:t>
            </a:r>
            <a:r>
              <a:rPr lang="en-IN" dirty="0" smtClean="0"/>
              <a:t>forest</a:t>
            </a:r>
            <a:r>
              <a:rPr lang="en-IN" dirty="0"/>
              <a:t> are an ensemble learning method for classification, regression and other tasks</a:t>
            </a: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This algorithm is based on supervised learning algorithm where it uses decision trees for classification of the dataset.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The accuracy of this model is 100%. </a:t>
            </a:r>
          </a:p>
          <a:p>
            <a:pPr marL="0" indent="0">
              <a:buNone/>
            </a:pPr>
            <a:r>
              <a:rPr lang="en-IN" dirty="0" smtClean="0"/>
              <a:t>6. </a:t>
            </a:r>
            <a:r>
              <a:rPr lang="en-IN" b="1" dirty="0" smtClean="0"/>
              <a:t>NAÏVE BAYES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It is a classification technique based on Bayes' Theorem with an assumption of independence among predictors</a:t>
            </a:r>
            <a:r>
              <a:rPr lang="en-IN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It </a:t>
            </a:r>
            <a:r>
              <a:rPr lang="en-IN" dirty="0"/>
              <a:t>assumes that the presence of a particular feature in a class is unrelated to the presence of any other </a:t>
            </a:r>
            <a:r>
              <a:rPr lang="en-IN" dirty="0" smtClean="0"/>
              <a:t>feature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The accuracy of this model is 84.7%.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643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7. Logistic regression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It </a:t>
            </a:r>
            <a:r>
              <a:rPr lang="en-IN" dirty="0"/>
              <a:t>is the appropriate regression analysis to conduct when the dependent variable is dichotomous (binary</a:t>
            </a:r>
            <a:r>
              <a:rPr lang="en-IN" dirty="0" smtClean="0"/>
              <a:t>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It is used </a:t>
            </a:r>
            <a:r>
              <a:rPr lang="en-IN" dirty="0"/>
              <a:t>for the classification problems, it is a predictive analysis algorithm and based on the concept of probability</a:t>
            </a:r>
            <a:r>
              <a:rPr lang="en-IN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The accuracy is 90.,1%.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20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5525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212</TotalTime>
  <Words>69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 Boardroom</vt:lpstr>
      <vt:lpstr>Credit Card Fraud Detection using ML Algorithms</vt:lpstr>
      <vt:lpstr>DATASET</vt:lpstr>
      <vt:lpstr>PowerPoint Presentation</vt:lpstr>
      <vt:lpstr>Algorithms used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 using ML Algorithms</dc:title>
  <dc:creator>Tejaswini T N</dc:creator>
  <cp:lastModifiedBy>Tejaswini T N</cp:lastModifiedBy>
  <cp:revision>11</cp:revision>
  <dcterms:created xsi:type="dcterms:W3CDTF">2019-12-02T13:26:02Z</dcterms:created>
  <dcterms:modified xsi:type="dcterms:W3CDTF">2019-12-02T16:58:29Z</dcterms:modified>
</cp:coreProperties>
</file>