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84" r:id="rId2"/>
    <p:sldId id="285" r:id="rId3"/>
    <p:sldId id="286" r:id="rId4"/>
    <p:sldId id="287" r:id="rId5"/>
    <p:sldId id="311" r:id="rId6"/>
    <p:sldId id="288" r:id="rId7"/>
    <p:sldId id="312" r:id="rId8"/>
    <p:sldId id="313" r:id="rId9"/>
    <p:sldId id="314" r:id="rId10"/>
    <p:sldId id="315" r:id="rId11"/>
    <p:sldId id="304" r:id="rId12"/>
    <p:sldId id="291" r:id="rId13"/>
    <p:sldId id="316" r:id="rId14"/>
    <p:sldId id="317" r:id="rId15"/>
    <p:sldId id="318" r:id="rId16"/>
    <p:sldId id="293" r:id="rId17"/>
    <p:sldId id="319" r:id="rId18"/>
    <p:sldId id="320" r:id="rId19"/>
    <p:sldId id="302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Quicksand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BA"/>
    <a:srgbClr val="3BB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33D2563-FD6A-4394-816E-D19152D9C715}">
  <a:tblStyle styleId="{E33D2563-FD6A-4394-816E-D19152D9C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5650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7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CB9FB-4751-45A6-80B8-28B12636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05" y="1635453"/>
            <a:ext cx="6680400" cy="1546500"/>
          </a:xfrm>
        </p:spPr>
        <p:txBody>
          <a:bodyPr/>
          <a:lstStyle/>
          <a:p>
            <a:r>
              <a:rPr lang="en-IN" dirty="0" smtClean="0"/>
              <a:t>FACE</a:t>
            </a:r>
            <a:br>
              <a:rPr lang="en-IN" dirty="0" smtClean="0"/>
            </a:br>
            <a:r>
              <a:rPr lang="en-IN" dirty="0" smtClean="0"/>
              <a:t>DETECTION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>
                <a:solidFill>
                  <a:schemeClr val="bg1"/>
                </a:solidFill>
              </a:rPr>
              <a:t>SUPREETA </a:t>
            </a:r>
            <a:r>
              <a:rPr lang="en-IN" sz="1800" smtClean="0">
                <a:solidFill>
                  <a:schemeClr val="bg1"/>
                </a:solidFill>
              </a:rPr>
              <a:t>ANAND BYATNAL</a:t>
            </a:r>
            <a:br>
              <a:rPr lang="en-IN" sz="1800" smtClean="0">
                <a:solidFill>
                  <a:schemeClr val="bg1"/>
                </a:solidFill>
              </a:rPr>
            </a:br>
            <a:r>
              <a:rPr lang="en-IN" sz="1800" smtClean="0">
                <a:solidFill>
                  <a:schemeClr val="bg1"/>
                </a:solidFill>
              </a:rPr>
              <a:t>1BM16IS090</a:t>
            </a:r>
            <a:r>
              <a:rPr lang="en-IN" sz="1800" dirty="0" smtClean="0">
                <a:solidFill>
                  <a:schemeClr val="bg1"/>
                </a:solidFill>
              </a:rPr>
              <a:t/>
            </a:r>
            <a:br>
              <a:rPr lang="en-IN" sz="1800" dirty="0" smtClean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/>
            </a: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TEJASWINI </a:t>
            </a:r>
            <a:r>
              <a:rPr lang="en-IN" sz="1800">
                <a:solidFill>
                  <a:schemeClr val="bg1"/>
                </a:solidFill>
              </a:rPr>
              <a:t>T </a:t>
            </a:r>
            <a:r>
              <a:rPr lang="en-IN" sz="1800" smtClean="0">
                <a:solidFill>
                  <a:schemeClr val="bg1"/>
                </a:solidFill>
              </a:rPr>
              <a:t>N</a:t>
            </a:r>
            <a:br>
              <a:rPr lang="en-IN" sz="1800" smtClean="0">
                <a:solidFill>
                  <a:schemeClr val="bg1"/>
                </a:solidFill>
              </a:rPr>
            </a:br>
            <a:r>
              <a:rPr lang="en-IN" sz="1800" smtClean="0">
                <a:solidFill>
                  <a:schemeClr val="bg1"/>
                </a:solidFill>
              </a:rPr>
              <a:t>1BM16IS091</a:t>
            </a:r>
            <a:r>
              <a:rPr lang="en-IN" sz="1800" dirty="0">
                <a:solidFill>
                  <a:schemeClr val="bg1"/>
                </a:solidFill>
              </a:rPr>
              <a:t/>
            </a:r>
            <a:br>
              <a:rPr lang="en-IN" sz="1800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5" y="534839"/>
            <a:ext cx="6858000" cy="1121434"/>
          </a:xfrm>
        </p:spPr>
        <p:txBody>
          <a:bodyPr/>
          <a:lstStyle/>
          <a:p>
            <a:r>
              <a:rPr lang="en-IN" sz="3200" dirty="0" smtClean="0"/>
              <a:t>HAAR-CASCADE			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97" y="1966823"/>
            <a:ext cx="7616193" cy="4601078"/>
          </a:xfrm>
        </p:spPr>
        <p:txBody>
          <a:bodyPr/>
          <a:lstStyle/>
          <a:p>
            <a:r>
              <a:rPr lang="en-US" sz="2800" dirty="0" smtClean="0"/>
              <a:t>   </a:t>
            </a:r>
            <a:r>
              <a:rPr lang="en-US" sz="2800" dirty="0"/>
              <a:t>A </a:t>
            </a:r>
            <a:r>
              <a:rPr lang="en-US" sz="2800" dirty="0" err="1"/>
              <a:t>Haar</a:t>
            </a:r>
            <a:r>
              <a:rPr lang="en-US" sz="2800" dirty="0"/>
              <a:t> wavelet is a mathematical ﬁction that produces square-shaped waves with a beginning and an end and used to create box shaped patterns to recognize signals with sudden transformations.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   To </a:t>
            </a:r>
            <a:r>
              <a:rPr lang="en-US" sz="2800" dirty="0">
                <a:solidFill>
                  <a:schemeClr val="bg1"/>
                </a:solidFill>
                <a:latin typeface="Quicksand" panose="020B0604020202020204" charset="0"/>
              </a:rPr>
              <a:t>analyze an image using </a:t>
            </a:r>
            <a:r>
              <a:rPr lang="en-US" sz="2800" dirty="0" err="1">
                <a:solidFill>
                  <a:schemeClr val="bg1"/>
                </a:solidFill>
                <a:latin typeface="Quicksand" panose="020B0604020202020204" charset="0"/>
              </a:rPr>
              <a:t>Haar</a:t>
            </a:r>
            <a:r>
              <a:rPr lang="en-US" sz="2800" dirty="0">
                <a:solidFill>
                  <a:schemeClr val="bg1"/>
                </a:solidFill>
                <a:latin typeface="Quicksand" panose="020B0604020202020204" charset="0"/>
              </a:rPr>
              <a:t> cascades, a scale is selected smaller than the target image.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619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7230" y="1033567"/>
            <a:ext cx="760643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It is then placed on the image, and the average of the values of pixels in each section is taken.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If the difference between two values pass a given threshold , it is considered a match.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Face detection on human face is performed by matching a combination of different </a:t>
            </a:r>
            <a:r>
              <a:rPr lang="en-US" sz="2800" dirty="0" err="1" smtClean="0">
                <a:solidFill>
                  <a:schemeClr val="bg1"/>
                </a:solidFill>
                <a:latin typeface="Quicksand" panose="020B0604020202020204" charset="0"/>
              </a:rPr>
              <a:t>Haar</a:t>
            </a: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-like-features.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6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0FBF3-D416-43E4-A32D-567B510C2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 smtClean="0"/>
              <a:t>MODULE DESCRIPTION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391947-665B-4858-A05E-4C18CF4C7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563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5" y="665974"/>
            <a:ext cx="6858000" cy="714251"/>
          </a:xfrm>
        </p:spPr>
        <p:txBody>
          <a:bodyPr/>
          <a:lstStyle/>
          <a:p>
            <a:pPr lvl="0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 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FACE DETECTION USING WEBCAM 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smtClean="0"/>
              <a:t>By using webcam the image is detected, in this case only faces are recognizing and in eyes and nose.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09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5" y="665974"/>
            <a:ext cx="6858000" cy="714251"/>
          </a:xfrm>
        </p:spPr>
        <p:txBody>
          <a:bodyPr/>
          <a:lstStyle/>
          <a:p>
            <a:r>
              <a:rPr lang="en-IN" sz="2800" dirty="0" smtClean="0"/>
              <a:t>FACE DETECTION IN AN IMAGE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smtClean="0"/>
              <a:t>We are inputting an image in the file in the program and output is also a image which will generate.</a:t>
            </a:r>
          </a:p>
          <a:p>
            <a:r>
              <a:rPr lang="en-IN" sz="2800" dirty="0" smtClean="0"/>
              <a:t>The output image has a face, eyes detected in the original image.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9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55038-AABB-4F52-BE4D-F38A39CF1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 smtClean="0"/>
              <a:t>SCREENSHOTS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DD32D3-AD27-4EF7-A695-CD0FC6454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6052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 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FACE DETECTION USING WEBCAM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75" y="1600201"/>
            <a:ext cx="6858000" cy="49677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75" y="1600201"/>
            <a:ext cx="6858000" cy="49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 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FACE DETECTION </a:t>
            </a:r>
            <a:r>
              <a:rPr lang="en-IN" sz="2800" dirty="0" smtClean="0"/>
              <a:t>IN AN IMAGE 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INPUT IMAGE	           OUTPUT IMAGE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42" y="1600200"/>
            <a:ext cx="2622610" cy="4205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54" y="1600200"/>
            <a:ext cx="2691441" cy="42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4800" b="1" dirty="0">
                <a:solidFill>
                  <a:srgbClr val="2E3037"/>
                </a:solidFill>
              </a:rPr>
              <a:t>THANK YOU!</a:t>
            </a:r>
            <a:endParaRPr lang="en" sz="4800" b="1" dirty="0">
              <a:solidFill>
                <a:srgbClr val="2E3037"/>
              </a:solidFill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600" b="1" dirty="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200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51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FE7A8-AF18-4B7B-9A87-2C64A218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98" y="917902"/>
            <a:ext cx="6858000" cy="459900"/>
          </a:xfrm>
        </p:spPr>
        <p:txBody>
          <a:bodyPr/>
          <a:lstStyle/>
          <a:p>
            <a:r>
              <a:rPr lang="en-IN" sz="6000" dirty="0"/>
              <a:t>OUTLINE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INTRODUCTION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PROBLEM STATEMENT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SOFTWARE USED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MODULE DESCRIPTION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SCREENSHOTS</a:t>
            </a:r>
          </a:p>
          <a:p>
            <a:pPr marL="571500" indent="-571500">
              <a:buFont typeface="+mj-lt"/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31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54DF5-1876-4407-84F4-AA0214B4D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 smtClean="0"/>
              <a:t>INTRODUCTION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ABB265-5BB6-4AC7-8E7F-A17D3595D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9005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1AFFB-0A28-4CEF-9704-3E21AC2F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WHAT IT MEANS?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8A211C-488E-4784-874D-FBC93CA9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125875"/>
            <a:ext cx="6858000" cy="5442025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Face detection is a computer technology being used in a variety of applications that identifies human faces in digital images.</a:t>
            </a:r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Face detection also refers to the psychological process by which humans locate and attend to faces in a visual </a:t>
            </a:r>
            <a:r>
              <a:rPr lang="en-IN" sz="2400" dirty="0" smtClean="0"/>
              <a:t>scene.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Face-detection algorithms focus on the detection of frontal human faces. </a:t>
            </a:r>
            <a:endParaRPr lang="en-IN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Three-dimensional face </a:t>
            </a:r>
            <a:r>
              <a:rPr lang="en-IN" sz="2400" dirty="0" smtClean="0"/>
              <a:t>detection</a:t>
            </a:r>
            <a:r>
              <a:rPr lang="en-IN" sz="2400" dirty="0"/>
              <a:t> technique uses 3D sensors to capture information about the shape of a face</a:t>
            </a:r>
            <a:r>
              <a:rPr lang="en-IN" sz="2400" dirty="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Face detection is also useful for selecting regions of interest in photo slideshows</a:t>
            </a:r>
            <a:endParaRPr lang="en-IN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3426297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 smtClean="0"/>
              <a:t>PROBLEM STATEMENT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7427" y="1416383"/>
            <a:ext cx="6823494" cy="319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Humans can identify the face and facial features very quickly. But for the same task to be done by a computer, it is pretty hard.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Real- time face and facial features detection is the initial and the most important step for the development of any of the software in the </a:t>
            </a:r>
            <a:r>
              <a:rPr lang="en-IN" sz="2400" dirty="0" smtClean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 </a:t>
            </a:r>
            <a:r>
              <a:rPr lang="en-IN" sz="2400" dirty="0" smtClean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6874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 smtClean="0"/>
              <a:t>SOFTWARE USED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5" y="534838"/>
            <a:ext cx="6858000" cy="1966822"/>
          </a:xfrm>
        </p:spPr>
        <p:txBody>
          <a:bodyPr/>
          <a:lstStyle/>
          <a:p>
            <a:r>
              <a:rPr lang="en-IN" sz="3200" dirty="0" smtClean="0"/>
              <a:t>OPEN CV				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97" y="3140015"/>
            <a:ext cx="7616193" cy="3427885"/>
          </a:xfrm>
        </p:spPr>
        <p:txBody>
          <a:bodyPr/>
          <a:lstStyle/>
          <a:p>
            <a:r>
              <a:rPr lang="en-US" dirty="0" smtClean="0"/>
              <a:t>   It </a:t>
            </a:r>
            <a:r>
              <a:rPr lang="en-US" dirty="0"/>
              <a:t>is a </a:t>
            </a:r>
            <a:r>
              <a:rPr lang="en-US" dirty="0" smtClean="0"/>
              <a:t>library </a:t>
            </a:r>
            <a:r>
              <a:rPr lang="en-US" dirty="0"/>
              <a:t>of </a:t>
            </a:r>
            <a:r>
              <a:rPr lang="en-US" dirty="0" smtClean="0"/>
              <a:t>programming</a:t>
            </a:r>
          </a:p>
          <a:p>
            <a:pPr>
              <a:buNone/>
            </a:pPr>
            <a:r>
              <a:rPr lang="en-US" dirty="0" smtClean="0"/>
              <a:t>     functions </a:t>
            </a:r>
            <a:r>
              <a:rPr lang="en-US" dirty="0"/>
              <a:t>for real-time </a:t>
            </a:r>
            <a:r>
              <a:rPr lang="en-US" dirty="0" smtClean="0"/>
              <a:t>computer vision.</a:t>
            </a:r>
          </a:p>
          <a:p>
            <a:pPr marL="457200" indent="-457200"/>
            <a:r>
              <a:rPr lang="en-US" dirty="0"/>
              <a:t>The face detection part of the </a:t>
            </a:r>
            <a:r>
              <a:rPr lang="en-US" dirty="0" smtClean="0"/>
              <a:t>project was </a:t>
            </a:r>
            <a:r>
              <a:rPr lang="en-US" dirty="0"/>
              <a:t>made using an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smtClean="0"/>
              <a:t>library </a:t>
            </a:r>
            <a:r>
              <a:rPr lang="en-US" dirty="0"/>
              <a:t>for </a:t>
            </a:r>
            <a:r>
              <a:rPr lang="en-US" dirty="0" err="1" smtClean="0"/>
              <a:t>Scala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4" y="534838"/>
            <a:ext cx="1863305" cy="16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98" y="516147"/>
            <a:ext cx="6858000" cy="2133599"/>
          </a:xfrm>
        </p:spPr>
        <p:txBody>
          <a:bodyPr/>
          <a:lstStyle/>
          <a:p>
            <a:r>
              <a:rPr lang="en-IN" sz="3200" dirty="0" smtClean="0"/>
              <a:t>NETBEANS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98" y="2960298"/>
            <a:ext cx="7771468" cy="3607602"/>
          </a:xfrm>
        </p:spPr>
        <p:txBody>
          <a:bodyPr/>
          <a:lstStyle/>
          <a:p>
            <a:r>
              <a:rPr lang="en-IN" dirty="0" err="1" smtClean="0"/>
              <a:t>Netbeans</a:t>
            </a:r>
            <a:r>
              <a:rPr lang="en-IN" dirty="0"/>
              <a:t> is an open-source integrated development environment (IDE) for developing with Java, PHP, C++, and other programming languages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Netbeans</a:t>
            </a:r>
            <a:r>
              <a:rPr lang="en-IN" dirty="0" smtClean="0"/>
              <a:t> runs </a:t>
            </a:r>
            <a:r>
              <a:rPr lang="en-IN" dirty="0"/>
              <a:t>on Microsoft Windows, </a:t>
            </a:r>
            <a:r>
              <a:rPr lang="en-IN" dirty="0" err="1"/>
              <a:t>macOS</a:t>
            </a:r>
            <a:r>
              <a:rPr lang="en-IN" dirty="0"/>
              <a:t>, Linux and Solaris.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83" y="37812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287</Words>
  <Application>Microsoft Office PowerPoint</Application>
  <PresentationFormat>On-screen Show (4:3)</PresentationFormat>
  <Paragraphs>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Calibri</vt:lpstr>
      <vt:lpstr>Times New Roman</vt:lpstr>
      <vt:lpstr>Quicksand</vt:lpstr>
      <vt:lpstr>Eleanor template</vt:lpstr>
      <vt:lpstr>FACE DETECTION  SUPREETA ANAND BYATNAL 1BM16IS090  TEJASWINI T N 1BM16IS091 </vt:lpstr>
      <vt:lpstr>OUTLINE</vt:lpstr>
      <vt:lpstr>INTRODUCTION</vt:lpstr>
      <vt:lpstr>WHAT IT MEANS?</vt:lpstr>
      <vt:lpstr>PROBLEM STATEMENT</vt:lpstr>
      <vt:lpstr>PowerPoint Presentation</vt:lpstr>
      <vt:lpstr>SOFTWARE USED</vt:lpstr>
      <vt:lpstr>OPEN CV    </vt:lpstr>
      <vt:lpstr>NETBEANS</vt:lpstr>
      <vt:lpstr>HAAR-CASCADE   </vt:lpstr>
      <vt:lpstr>PowerPoint Presentation</vt:lpstr>
      <vt:lpstr>MODULE DESCRIPTION</vt:lpstr>
      <vt:lpstr>   FACE DETECTION USING WEBCAM </vt:lpstr>
      <vt:lpstr>FACE DETECTION IN AN IMAGE</vt:lpstr>
      <vt:lpstr>PowerPoint Presentation</vt:lpstr>
      <vt:lpstr>SCREENSHOTS</vt:lpstr>
      <vt:lpstr>   FACE DETECTION USING WEBCAM </vt:lpstr>
      <vt:lpstr>   FACE DETECTION IN AN IMAGE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Tejaswini T N</cp:lastModifiedBy>
  <cp:revision>55</cp:revision>
  <dcterms:modified xsi:type="dcterms:W3CDTF">2018-12-16T04:57:11Z</dcterms:modified>
</cp:coreProperties>
</file>