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74" r:id="rId7"/>
    <p:sldId id="275" r:id="rId8"/>
    <p:sldId id="276" r:id="rId9"/>
    <p:sldId id="273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3"/>
          <p:cNvGraphicFramePr/>
          <p:nvPr>
            <p:custDataLst>
              <p:tags r:id="rId1"/>
            </p:custDataLst>
          </p:nvPr>
        </p:nvGraphicFramePr>
        <p:xfrm>
          <a:off x="534035" y="2799080"/>
          <a:ext cx="5418455" cy="30175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56155"/>
                <a:gridCol w="3162300"/>
              </a:tblGrid>
              <a:tr h="62103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800" b="1" u="sng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sng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sng" strike="noStrike" cap="none" dirty="0">
                          <a:solidFill>
                            <a:srgbClr val="17365D"/>
                          </a:solidFill>
                        </a:rPr>
                        <a:t>Student Nam</a:t>
                      </a:r>
                      <a:r>
                        <a:rPr lang="en-US" altLang="en-GB" sz="1800" b="1" u="sng" strike="noStrike" cap="none" dirty="0">
                          <a:solidFill>
                            <a:srgbClr val="17365D"/>
                          </a:solidFill>
                        </a:rPr>
                        <a:t>e</a:t>
                      </a:r>
                      <a:endParaRPr lang="en-US" altLang="en-GB" sz="1800" b="1" u="sng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t" anchorCtr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20221CIT0002</a:t>
                      </a:r>
                      <a:endParaRPr lang="en-US" sz="1800" u="none" strike="noStrike" cap="none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20221CIT0021</a:t>
                      </a:r>
                      <a:endParaRPr lang="en-US" sz="1800" u="none" strike="noStrike" cap="none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20221CIT0020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SUPREETH K</a:t>
                      </a:r>
                      <a:endParaRPr lang="en-US" sz="1800" u="none" strike="noStrike" cap="none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D PRAWJAL</a:t>
                      </a:r>
                      <a:endParaRPr lang="en-US" sz="1800" u="none" strike="noStrike" cap="none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cap="none" dirty="0"/>
                        <a:t>DENZIL HEVIN PATIL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Multilingual Chatbot-based Digital Assistant for PGRKAM Portal</a:t>
            </a:r>
            <a:endParaRPr lang="en-US" alt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34035" y="2139315"/>
            <a:ext cx="4391025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u="sng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en-GB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CIT_49</a:t>
            </a:r>
            <a:endParaRPr lang="en-US" altLang="en-GB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Dr./Mr./Ms./Prof.</a:t>
            </a:r>
            <a:r>
              <a:rPr lang="en-US" alt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Ms.Chandhana C , Ms.Bhavya B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84320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u="sng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2000" b="1" i="0" u="sng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20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sng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2000" b="1" i="0" u="sng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80975" y="4533900"/>
            <a:ext cx="115830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altLang="en-GB" sz="1800" b="1" i="0" u="none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Capstone Project</a:t>
            </a:r>
            <a:endParaRPr lang="en-US" altLang="en-GB" sz="18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</a:t>
            </a: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S.P</a:t>
            </a:r>
            <a:endParaRPr lang="en-US" altLang="en-GB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altLang="en-GB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Sharmasth Vali </a:t>
            </a:r>
            <a:endParaRPr lang="en-US" altLang="en-GB" sz="18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52228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PSCS_17</a:t>
            </a:r>
            <a:b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800" u="sng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GB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Government  of  Punjab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800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sz="2800" u="sng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sz="2800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800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en-GB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altLang="en-GB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sz="2800" u="sng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PGRKAM portal offers multiple modules for jobs, skill development, and counseling, but users face difficulty navigating and finding relevant services. A smart LLM-powered chatbot is required to provide multilingual text/voice support, personalized recommendations, and easier access to information, reducing time and effort for job seekers.</a:t>
            </a:r>
            <a:endParaRPr lang="en-US" altLang="en-GB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161290"/>
            <a:ext cx="10668000" cy="7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85215"/>
            <a:ext cx="10668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  <a:endParaRPr lang="en-US" sz="3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 (continuation)..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955" y="990600"/>
            <a:ext cx="10668000" cy="523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600" u="sng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9600" u="sng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52450" indent="-400050" algn="just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US" altLang="en-GB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Employment Department, Government of Punjab runs the PGRKAM portal &amp; mobile app to provide job and skill-related services.</a:t>
            </a:r>
            <a:endParaRPr lang="en-US" altLang="en-GB" sz="7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52450" indent="-400050" algn="just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US" altLang="en-GB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platform has multiple modules: jobs (private &amp; govt.), self-employment, foreign jobs, counseling, guidance, armed forces induction, job melas, etc.</a:t>
            </a:r>
            <a:endParaRPr lang="en-US" altLang="en-GB" sz="7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52450" indent="-400050" algn="just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US" altLang="en-GB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Currently, no hand-holding mechanism exists </a:t>
            </a:r>
            <a:r>
              <a:rPr lang="en-US" altLang="en-US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en-US" altLang="en-GB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 users must navigate across modules manually.</a:t>
            </a:r>
            <a:endParaRPr lang="en-US" altLang="en-GB" sz="7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52450" indent="-400050" algn="just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US" altLang="en-GB" sz="72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personalized assistance leads to poor user experience and longer query resolution time.</a:t>
            </a:r>
            <a:endParaRPr lang="en-US" altLang="en-GB" sz="7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600" u="sng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Objectives</a:t>
            </a:r>
            <a:endParaRPr lang="en-US" sz="9600" u="sng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altLang="en-GB" sz="8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Develop a LLM-based smart chatbot (using GPT-3/ChatGPT-like transformer models).</a:t>
            </a:r>
            <a:endParaRPr lang="en-US" altLang="en-GB" sz="8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altLang="en-GB" sz="8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Provide multilingual text &amp; voice query support (Punjabi, Hindi, English).</a:t>
            </a:r>
            <a:endParaRPr lang="en-US" altLang="en-GB" sz="8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Content (continuation)..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6248400"/>
          </a:xfrm>
        </p:spPr>
        <p:txBody>
          <a:bodyPr>
            <a:normAutofit/>
          </a:bodyPr>
          <a:p>
            <a:r>
              <a:rPr lang="en-US" alt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Enable personalized recommendations based on candidate history and preferences.</a:t>
            </a:r>
            <a:endParaRPr lang="en-US" altLang="en-GB" sz="1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r>
              <a:rPr lang="en-US" alt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Reduce search/navigation time on PGRKAM portal.</a:t>
            </a:r>
            <a:endParaRPr lang="en-US" altLang="en-GB" sz="1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6200" indent="0">
              <a:buNone/>
            </a:pPr>
            <a:r>
              <a:rPr lang="en-US" u="sng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Background and Related work for title Selection</a:t>
            </a:r>
            <a:endParaRPr lang="en-US" u="sng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r>
              <a:rPr lang="en-US" altLang="en-GB" sz="1800"/>
              <a:t>   AI-based assistants (Google Assistant, Alexa) show success in voice interaction but are not domain-specific.</a:t>
            </a:r>
            <a:endParaRPr lang="en-US" altLang="en-GB" sz="1800"/>
          </a:p>
          <a:p>
            <a:r>
              <a:rPr lang="en-US" altLang="en-GB" sz="1800"/>
              <a:t>   Gap: No existing AI-powered multilingual assistant integrated with PGRKAM-like portals for job seekers in India.</a:t>
            </a:r>
            <a:endParaRPr lang="en-US" altLang="en-GB" sz="1800"/>
          </a:p>
          <a:p>
            <a:r>
              <a:rPr lang="en-US" altLang="en-GB" sz="1800"/>
              <a:t>    Opportunity: Build a smart automation system with LLM-driven chatbot for       employment services.</a:t>
            </a:r>
            <a:endParaRPr lang="en-US" altLang="en-GB" sz="1800"/>
          </a:p>
          <a:p>
            <a:pPr marL="76200" indent="0">
              <a:buNone/>
            </a:pPr>
            <a:r>
              <a:rPr lang="en-US" u="sng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Analysis of Problem </a:t>
            </a:r>
            <a:r>
              <a:rPr lang="en-US" u="sng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Statement</a:t>
            </a:r>
            <a:endParaRPr lang="en-US" u="sng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r>
              <a:rPr lang="en-US" altLang="en-GB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s’ problem: Difficulty in navigating and finding relevant services on PGRKAM.</a:t>
            </a:r>
            <a:endParaRPr lang="en-US" altLang="en-GB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Stakeholders: Job seekers, employers, skill development centers, counseling agencies</a:t>
            </a:r>
            <a:r>
              <a:rPr lang="en-US" alt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GB" sz="1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Impact: Increases time, effort, and confusion for users.</a:t>
            </a:r>
            <a:endParaRPr lang="en-US" altLang="en-GB" sz="1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solution: A chatbot that directly guides users, answers queries, and recommends relevant jobs/courses.</a:t>
            </a:r>
            <a:endParaRPr lang="en-US" altLang="en-GB" sz="18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Content (continuation)..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76200" indent="0">
              <a:buNone/>
            </a:pPr>
            <a:r>
              <a:rPr lang="en-US" sz="2800" u="sng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Innovation </a:t>
            </a:r>
            <a:endParaRPr lang="en-US" sz="28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r>
              <a:rPr lang="en-US" altLang="en-GB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LLM-powered chatbot (GPT-like transformers) for real-time query resolution.</a:t>
            </a:r>
            <a:endParaRPr lang="en-US" altLang="en-GB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Multilingual voice &amp; text support (Punjabi/Hindi/English).</a:t>
            </a:r>
            <a:endParaRPr lang="en-US" altLang="en-GB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personalization using candidate history.</a:t>
            </a:r>
            <a:endParaRPr lang="en-US" altLang="en-GB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Accessibility-focused design (screen reading + speech-to-text).</a:t>
            </a:r>
            <a:endParaRPr lang="en-US" altLang="en-GB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 engine integrated with PGRKAM job database.</a:t>
            </a:r>
            <a:endParaRPr lang="en-US" altLang="en-GB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800" u="sng" dirty="0" err="1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Git</a:t>
            </a:r>
            <a:r>
              <a:rPr lang="en-US" sz="2800" u="sng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-hub Link</a:t>
            </a:r>
            <a:endParaRPr lang="en-US" sz="2800" u="sng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6200" indent="0">
              <a:buNone/>
            </a:pPr>
            <a:r>
              <a:rPr lang="en-US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https://github.com/supreeth1311/pgrkam-smart-assistant</a:t>
            </a:r>
            <a:endParaRPr lang="en-US" altLang="en-GB" dirty="0">
              <a:solidFill>
                <a:schemeClr val="bg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Content (continuation)..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u="sng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Frontend: ReactJS / Streamlit (chat interface)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Backend: Python (FastAPI/Flask/Google API)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NLP/AI Models: Hugging Face Transformers, GPT-3 API / LLaMA 2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Database: PostgreSQL / MongoDB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Speech Modules: Google Speech-to-Text, gTTS for Text-to-Speech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Hosting: Cloud (AWS/Streamlit Cloud)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Version Control: GitHub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114425"/>
            <a:ext cx="10230485" cy="4941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altLang="en-GB" sz="2000">
                <a:sym typeface="+mn-ea"/>
              </a:rPr>
              <a:t>[1] Government of Punjab, “Punjab Ghar Ghar Rozgar and Karobar Mission (PGRKAM),” Employment Generation, Skill Development and Training Department, [Online]. Available: https://www.pgrkam.com. [Accessed: Aug. 18, 2025].</a:t>
            </a:r>
            <a:endParaRPr lang="en-US" altLang="en-GB" sz="2000"/>
          </a:p>
          <a:p>
            <a:pPr marL="152400" indent="0">
              <a:spcBef>
                <a:spcPts val="0"/>
              </a:spcBef>
              <a:buNone/>
            </a:pPr>
            <a:endParaRPr lang="en-US" altLang="en-GB" sz="20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GB" sz="2000">
                <a:sym typeface="+mn-ea"/>
              </a:rPr>
              <a:t>[2] Government of Punjab, “PGRKAM Mobile Application,” Google Play Store, [Online]. Available: https://play.google.com/store/apps/details?id=com.pgrkam.app. [Accessed: Aug. 18, 2025].</a:t>
            </a:r>
            <a:endParaRPr lang="en-US" altLang="en-GB" sz="2000"/>
          </a:p>
          <a:p>
            <a:pPr marL="152400" indent="0">
              <a:spcBef>
                <a:spcPts val="0"/>
              </a:spcBef>
              <a:buNone/>
            </a:pPr>
            <a:endParaRPr lang="en-US" altLang="en-GB" sz="20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GB" sz="2000">
                <a:sym typeface="+mn-ea"/>
              </a:rPr>
              <a:t>[3] S. Hussain, O. Amer, and E. Cambria, “Conversational AI for task-oriented dialogue systems: A survey,” Information Fusion, vol. 50, pp. 143–162, Oct. 2019.</a:t>
            </a:r>
            <a:endParaRPr lang="en-US" altLang="en-GB" sz="2000"/>
          </a:p>
          <a:p>
            <a:pPr marL="152400" indent="0">
              <a:spcBef>
                <a:spcPts val="0"/>
              </a:spcBef>
              <a:buNone/>
            </a:pPr>
            <a:endParaRPr lang="en-US" altLang="en-GB"/>
          </a:p>
          <a:p>
            <a:pPr marL="152400" indent="0">
              <a:spcBef>
                <a:spcPts val="0"/>
              </a:spcBef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26*209"/>
  <p:tag name="TABLE_ENDDRAG_RECT" val="43*226*426*209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4234</Words>
  <Application>WPS Presentation</Application>
  <PresentationFormat>Widescreen</PresentationFormat>
  <Paragraphs>130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Wingdings</vt:lpstr>
      <vt:lpstr>Microsoft YaHei</vt:lpstr>
      <vt:lpstr>Arial Unicode MS</vt:lpstr>
      <vt:lpstr>Bioinformatics</vt:lpstr>
      <vt:lpstr>Smart Multilingual Chatbot-based Digital Assistant for PGRKAM Portal</vt:lpstr>
      <vt:lpstr>Problem Statement Number: PSCS_17 </vt:lpstr>
      <vt:lpstr>Content</vt:lpstr>
      <vt:lpstr>Content (continuation)..</vt:lpstr>
      <vt:lpstr>Content (continuation)..</vt:lpstr>
      <vt:lpstr>Content (continuation)..</vt:lpstr>
      <vt:lpstr>Content (continuation)..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Movies</cp:lastModifiedBy>
  <cp:revision>49</cp:revision>
  <dcterms:created xsi:type="dcterms:W3CDTF">2025-08-18T13:20:00Z</dcterms:created>
  <dcterms:modified xsi:type="dcterms:W3CDTF">2025-08-19T12:35:52Z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075AE4465A1145658E67255FFFF680DE_13</vt:lpwstr>
  </property>
  <property fmtid="{D5CDD505-2E9C-101B-9397-08002B2CF9AE}" pid="3" name="KSOProductBuildVer">
    <vt:lpwstr>2057-12.2.0.21936</vt:lpwstr>
  </property>
</Properties>
</file>