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7" r:id="rId3"/>
    <p:sldId id="257" r:id="rId4"/>
    <p:sldId id="268" r:id="rId5"/>
    <p:sldId id="269" r:id="rId6"/>
    <p:sldId id="259" r:id="rId7"/>
    <p:sldId id="260" r:id="rId8"/>
    <p:sldId id="261" r:id="rId9"/>
    <p:sldId id="262" r:id="rId10"/>
    <p:sldId id="270" r:id="rId11"/>
    <p:sldId id="271" r:id="rId12"/>
    <p:sldId id="280" r:id="rId13"/>
    <p:sldId id="263" r:id="rId14"/>
    <p:sldId id="26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5" r:id="rId24"/>
    <p:sldId id="281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AEA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11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5DE3C4-096B-B403-0BBE-4E0ABFF2F1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C1EF7-B968-2A16-4013-8D63A315B4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093C-CACF-4969-AF29-5CFBD561304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5D366-35AE-FA21-6760-9D397BE7F3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Department of MCA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D45C4-6095-EF03-6C24-AD8252A78B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16EB1-D997-45A7-A08F-7A6A02D1A1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509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472A9-1385-44AF-95AA-AE81E45CEE3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Department of MCA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65949-74EE-4C3E-BB2B-DD66359F0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50038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0175-F393-4CC0-BC85-EBD28B5814D4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IN"/>
              <a:t>Department of MCA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9FA1-6553-4C6E-9255-E2E7E9724F92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MCA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2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D11-CE2F-4738-A4AF-F634E913E77F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MCA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2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E82D-8334-4C36-AB86-89415F0BA1F8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MCA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4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9F13-79CD-4D1C-91EA-5736F37809F6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MCA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7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A51E-5AA1-4391-894C-85984B6E0EDD}" type="datetime1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MCA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5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EA0-8D49-4E12-945D-C843C85F931C}" type="datetime1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MCA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73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FDF5-74D5-4C4B-B56A-0C250FB8889C}" type="datetime1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MCA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4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403E-CA9F-41CA-9CB9-51DE97A3004F}" type="datetime1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MCA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05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3A23-80A3-49A8-98A5-0A5F9AE12C1A}" type="datetime1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MCA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2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F37755-8111-4B5C-974F-FADCDD117DC0}" type="datetime1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IN"/>
              <a:t>Department of MCA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82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1007-A24E-42AB-B6AE-BB2AD4AF3890}" type="datetime1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MCA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966974-CE62-4C52-879F-9CE4B02D11A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1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4810-9A46-CC02-72A3-98234E4D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0" y="406400"/>
            <a:ext cx="6858000" cy="28752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CANCER CLASSIFICATION AND DETECTION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723DF-2E35-0471-6C10-108F9960C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401" y="3810002"/>
            <a:ext cx="5357600" cy="18987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PRESENTED BY</a:t>
            </a:r>
            <a:r>
              <a:rPr lang="en-IN" dirty="0"/>
              <a:t>,</a:t>
            </a:r>
          </a:p>
          <a:p>
            <a:pPr algn="l"/>
            <a:r>
              <a:rPr lang="en-IN" dirty="0"/>
              <a:t>				SUPREETHA</a:t>
            </a:r>
          </a:p>
          <a:p>
            <a:pPr algn="l"/>
            <a:r>
              <a:rPr lang="en-IN" dirty="0"/>
              <a:t>			</a:t>
            </a:r>
            <a:r>
              <a:rPr lang="en-IN"/>
              <a:t>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B58C7-9015-1A4C-8FCF-20D77548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58174"/>
            <a:ext cx="4061026" cy="52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 fontScale="90000"/>
          </a:bodyPr>
          <a:lstStyle/>
          <a:p>
            <a:r>
              <a:rPr lang="en-US" sz="40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b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994C1-3272-167B-A85E-C10FF479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6602" y="612648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C5CA-DD88-AF85-5C6B-CE6398C8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877" y="612648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10</a:t>
            </a:fld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2C68B3-E77D-281E-EFB9-A4B3D6894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40" y="1026160"/>
            <a:ext cx="8930640" cy="456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71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 fontScale="90000"/>
          </a:bodyPr>
          <a:lstStyle/>
          <a:p>
            <a:r>
              <a:rPr lang="en-US" sz="4000" b="1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0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994C1-3272-167B-A85E-C10FF479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6602" y="612648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C5CA-DD88-AF85-5C6B-CE6398C8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877" y="612648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11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5DCC54-675E-5A96-6F1A-35F75F55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34720"/>
            <a:ext cx="9603275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Convolutional Layer applies multiple filters to detect features like edges and textures, producing feature maps that highlight important details.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Pooling Layer reduces the feature map's dimensionality to decrease computational load.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classifies the input by combining the extracted features and producing the final classification probabilities.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 fontScale="90000"/>
          </a:bodyPr>
          <a:lstStyle/>
          <a:p>
            <a: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 </a:t>
            </a:r>
            <a:b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994C1-3272-167B-A85E-C10FF479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6602" y="612648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C5CA-DD88-AF85-5C6B-CE6398C8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877" y="612648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12</a:t>
            </a:fld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3A22B99-0E6C-20EA-2459-402113B98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39" y="1066800"/>
            <a:ext cx="9282197" cy="4927600"/>
          </a:xfrm>
        </p:spPr>
      </p:pic>
    </p:spTree>
    <p:extLst>
      <p:ext uri="{BB962C8B-B14F-4D97-AF65-F5344CB8AC3E}">
        <p14:creationId xmlns:p14="http://schemas.microsoft.com/office/powerpoint/2010/main" val="128832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/>
          </a:bodyPr>
          <a:lstStyle/>
          <a:p>
            <a: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934720"/>
            <a:ext cx="9603275" cy="530352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skin cancer images from reputable sources.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images into various categories .</a:t>
            </a:r>
          </a:p>
          <a:p>
            <a:pPr marL="457200" lvl="1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Resized images to 224x224 pixels.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(e.g., rotation, flipping).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03DBB-EF6E-9DF7-52F0-F1E05CC0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6602" y="5929039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6A54-8C48-FAFC-41EB-9CB51D64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877" y="5986451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79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934720"/>
            <a:ext cx="9603275" cy="530352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MobileNetV2 for feature extraction.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custom dense layers for classification.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model using accuracy, confusion matrix, and 	classification report.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ECF5-2265-7F44-939A-5294D733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2123" y="635388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F2F0-EFAF-505A-80E2-13065AF9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639" y="623824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87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934720"/>
            <a:ext cx="9603275" cy="53035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1087438" indent="-457200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CNN model classified skin lesions into various categories with high accuracy.</a:t>
            </a:r>
          </a:p>
          <a:p>
            <a:pPr marL="1087438" indent="-457200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extracted during training were used to differentiate between benign and malignant lesions.</a:t>
            </a:r>
          </a:p>
          <a:p>
            <a:pPr marL="1087438" indent="-457200" algn="just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also identified specific types of skin cancer.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ECF5-2265-7F44-939A-5294D733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2123" y="635388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F2F0-EFAF-505A-80E2-13065AF9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639" y="623824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49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934720"/>
            <a:ext cx="9603275" cy="53035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Page: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page secures system access by prompting users to enter their username and password, ensuring only authorized personnel can access sensitive patient data.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ECF5-2265-7F44-939A-5294D733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2123" y="635388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F2F0-EFAF-505A-80E2-13065AF9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639" y="623824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16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C73BE-1F5D-89C7-4B2C-2EB70E4FA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80" y="3271521"/>
            <a:ext cx="8199120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934720"/>
            <a:ext cx="9603275" cy="53035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Page: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page secures system access by prompting users to enter their username and password, ensuring only authorized personnel can access sensitive patient data.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ECF5-2265-7F44-939A-5294D733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2123" y="635388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F2F0-EFAF-505A-80E2-13065AF9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639" y="623824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17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C73BE-1F5D-89C7-4B2C-2EB70E4FA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80" y="3271521"/>
            <a:ext cx="8199120" cy="29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6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47599"/>
            <a:ext cx="10216917" cy="73980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931840"/>
            <a:ext cx="10830560" cy="5461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Dashboard: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Guides users through the diagnostic process with upload instructions.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Explains the system's purpose, technology, team, and healthcare goals.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Shares updates and research on skin cancer diagnosis and treatment.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contact information and support resources.</a:t>
            </a:r>
          </a:p>
          <a:p>
            <a:pPr algn="just"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Skin Disease: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Lets users upload skin images for diagnostic predictions and reports.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ECF5-2265-7F44-939A-5294D733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162" y="623824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F2F0-EFAF-505A-80E2-13065AF9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639" y="623824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69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7439"/>
            <a:ext cx="9891797" cy="73980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Cont...</a:t>
            </a:r>
            <a:endParaRPr lang="en-IN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EF78C8-B774-4B03-6248-97B9C85C5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9" y="597824"/>
            <a:ext cx="9489441" cy="271621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ECF5-2265-7F44-939A-5294D733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162" y="623824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F2F0-EFAF-505A-80E2-13065AF9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639" y="623824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19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9A5A1D-A279-EDEF-0B14-602D5A39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8" y="3314041"/>
            <a:ext cx="9489441" cy="29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FB86C-2ABF-017C-E766-E8CC6634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1079" y="5624874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D24E-0480-EC0F-037F-F329A645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300" y="5527685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2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FE684-A00F-32AD-B466-CE4CF70864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3224" y="73025"/>
            <a:ext cx="9604375" cy="1049338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2728-478D-90A0-3E83-BD475C91B0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3225" y="597694"/>
            <a:ext cx="9604375" cy="481171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61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37439"/>
            <a:ext cx="10277877" cy="73980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Cont...</a:t>
            </a:r>
            <a:endParaRPr lang="en-IN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ECF5-2265-7F44-939A-5294D733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162" y="623824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F2F0-EFAF-505A-80E2-13065AF9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639" y="623824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20</a:t>
            </a:fld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60D8C56-6F97-39E0-D127-5FAE685F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360" y="874454"/>
            <a:ext cx="1076668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of the Skin Lesion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uploaded image of the skin lesion is prominently displayed on the left side of the page.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page shows the predicted result of the analysis, indicating the type of skin disease.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"Predicted Result: Melanoma"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Disease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brief description of the predicted skin disease is provided.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"Melanoma is a type of skin cancer that can spread to other organs."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7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7439"/>
            <a:ext cx="9891797" cy="73980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Cont...</a:t>
            </a:r>
            <a:endParaRPr lang="en-IN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ECF5-2265-7F44-939A-5294D733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162" y="623824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F2F0-EFAF-505A-80E2-13065AF9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639" y="623824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21</a:t>
            </a:fld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60D8C56-6F97-39E0-D127-5FAE685FA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159" y="659011"/>
            <a:ext cx="10901681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Confidence Score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confidence score of the prediction is displayed, reflecting the model's certainty.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"Confidence: 0.99999785"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Cancerous Status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whether the lesion is classified as cancerous or not.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"Cancerous: Yes"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Treatment Options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section detailing possible treatment options for the identified skin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Treatments include surgery, radiation, medications, and in some cases chemotherapy.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0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7439"/>
            <a:ext cx="9891797" cy="73980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Cont...</a:t>
            </a:r>
            <a:endParaRPr lang="en-IN" sz="36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ECF5-2265-7F44-939A-5294D733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1162" y="623824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F2F0-EFAF-505A-80E2-13065AF9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639" y="623824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22</a:t>
            </a:fld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AF8DA-41F6-6FA1-B35D-AA276A833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840" y="904240"/>
            <a:ext cx="10647679" cy="514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76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/>
          </a:bodyPr>
          <a:lstStyle/>
          <a:p>
            <a: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934720"/>
            <a:ext cx="9603275" cy="530352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uses advanced technology like Convolutional Neural Networks (CNNs) to classify skin images accurately. This improves early detection of skin conditions.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not only facilitates early detection but also holds promise for enhancing patient care by providing timely and reliable diagnostic insights.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AC26C-D296-90FC-5126-117BED02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2123" y="6161147"/>
            <a:ext cx="5938836" cy="3092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2A1F-2D76-629B-154D-87FCDAD0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2479" y="596677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656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/>
          </a:bodyPr>
          <a:lstStyle/>
          <a:p>
            <a: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IN" sz="3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AC26C-D296-90FC-5126-117BED02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2123" y="6161147"/>
            <a:ext cx="5938836" cy="30920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2A1F-2D76-629B-154D-87FCDAD0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2479" y="596677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24</a:t>
            </a:fld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D163D4-9AEF-4A69-F9A3-C8012FF6D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5568" y="744190"/>
            <a:ext cx="1011523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Expanded dataset to include diverse skin types, lesion types, and demographic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multimodal data such as patient medical history, genetic information, and clinical notes.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advanced deep learning techniques like transfer learning and ensemble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user-friendly mobile application for real-time image capture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interface and accessibility for broader usage, especially in underserved areas. </a:t>
            </a:r>
          </a:p>
        </p:txBody>
      </p:sp>
    </p:spTree>
    <p:extLst>
      <p:ext uri="{BB962C8B-B14F-4D97-AF65-F5344CB8AC3E}">
        <p14:creationId xmlns:p14="http://schemas.microsoft.com/office/powerpoint/2010/main" val="179110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6271-16F9-809D-232D-60E56530C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281" y="1158240"/>
            <a:ext cx="9043172" cy="2397760"/>
          </a:xfrm>
          <a:ln>
            <a:noFill/>
          </a:ln>
        </p:spPr>
        <p:txBody>
          <a:bodyPr>
            <a:prstTxWarp prst="textArchUp">
              <a:avLst/>
            </a:prstTxWarp>
            <a:normAutofit fontScale="90000"/>
            <a:scene3d>
              <a:camera prst="perspective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br>
              <a:rPr lang="en-US" b="1" cap="none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cap="none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cap="none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cap="none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cap="none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cap="none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F52AE-4281-1DA5-2C1E-DF21147981E5}"/>
              </a:ext>
            </a:extLst>
          </p:cNvPr>
          <p:cNvSpPr/>
          <p:nvPr/>
        </p:nvSpPr>
        <p:spPr>
          <a:xfrm>
            <a:off x="3162939" y="2276455"/>
            <a:ext cx="554100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6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898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65200"/>
            <a:ext cx="9603275" cy="55880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2E"/>
                </a:solidFill>
                <a:effectLst/>
                <a:uLnTx/>
                <a:uFillTx/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Skin cancer classification and detection using deep learning  project aimed at assist in the early detection and classification of skin lesions.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2E"/>
              </a:solidFill>
              <a:effectLst/>
              <a:uLnTx/>
              <a:uFillTx/>
              <a:latin typeface="Times New Roman" panose="02020603050405020304" pitchFamily="18" charset="0"/>
              <a:ea typeface="PT Sans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This project analyze images and identify different types of skin lesions.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create a reliable and accurate system that helps dermatologists and healthcare professionals diagnose skin cancer more efficiently and effectively.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8E613-D8C0-42CB-8535-BB137A5E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150987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C640-5780-54C9-F484-53813268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6837" y="6150987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3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02" y="277237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8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65200"/>
            <a:ext cx="9603275" cy="5588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965200" algn="l"/>
              </a:tabLst>
            </a:pP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Accurate Classification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Develop machine learning models capable of accurately classifying dermatological images into different categories such as benign, malignant, or specific types of skin cancer.</a:t>
            </a:r>
            <a:endParaRPr lang="en-IN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965200" algn="l"/>
              </a:tabLst>
            </a:pP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Detection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 early detection of skin cancer by creating algorithms that can identify subtle signs of malignancy in skin lesions, potentially leading to timely medical intervention and improved patient outcomes.</a:t>
            </a:r>
            <a:endParaRPr lang="en-IN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965200" algn="l"/>
              </a:tabLst>
            </a:pP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Detection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Implement algorithms capable of real-time detection and classification of skin lesions, allowing for quick and efficient diagnosis during clinical examinations or through mobile applications.</a:t>
            </a:r>
            <a:endParaRPr lang="en-IN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8E613-D8C0-42CB-8535-BB137A5E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473789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C640-5780-54C9-F484-53813268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6837" y="6150987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4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02" y="277237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5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65200"/>
            <a:ext cx="9603275" cy="5588000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965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Accessible Healthcare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Improve access to skin cancer diagnosis, especially in underserved areas, by leveraging machine learning technologies to assist healthcare providers in triaging and diagnosing skin lesions accurately.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965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 and Generalization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Develop models that are scalable and generalize well across diverse populations and skin types, ensuring their effectiveness in various clinical settings and demographics.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8E613-D8C0-42CB-8535-BB137A5E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6150987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C640-5780-54C9-F484-53813268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6837" y="6150987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5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02" y="277237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IN" sz="3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2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3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912521"/>
            <a:ext cx="9603275" cy="5750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                                                                                       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8 GB or higher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256 GB SSD or higher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Network: Ethernet/Wi-Fi for internet connectivity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15-inch monitor or larger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Core i5 or equivalent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 HTML, CSS,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Python, Flask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836A1-3FC4-3776-83AD-80C735B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1899" y="6222107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5FFA-A293-6CC1-AD53-058BEE0D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174" y="6222107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19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802" y="142240"/>
            <a:ext cx="9603275" cy="64109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HTML(Hyper Text Mark Up Language)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structuring the web pages and forming the layout of the user interface.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CSS(Cascading Style Sheet)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for styling the web pages, making the interface visually appealing and responsive.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Utilized for adding interactivity to the web pages, such as handling user inputs and dynamic content updates.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B06F72-26F2-9EE1-82A6-3BE16BCA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1802" y="6243999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4CE0-EB3C-9AF8-8F83-0BACC006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5340" y="614681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19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/>
          </a:bodyPr>
          <a:lstStyle/>
          <a:p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en-IN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701040"/>
            <a:ext cx="9603275" cy="5750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programming language used to develop the core logic of the application.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image processing tasks, such as loading, resizing, and preprocessing images for classification.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Flak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and versatile web framework for Python.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routes, such as the home page and the prediction endpoint, ensuring smooth navigation and user experience.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communication between the frontend and backend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20E41-B851-7D24-809E-E23D7AF5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1079" y="615696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16A4C-29B6-5B91-A962-811AA919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300" y="615696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13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B5FA-875F-AEF6-53F6-85CDABDE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94919"/>
            <a:ext cx="9603275" cy="739801"/>
          </a:xfrm>
        </p:spPr>
        <p:txBody>
          <a:bodyPr>
            <a:normAutofit fontScale="90000"/>
          </a:bodyPr>
          <a:lstStyle/>
          <a:p>
            <a:r>
              <a:rPr lang="en-US" sz="40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br>
              <a:rPr lang="en-US" sz="3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D9D99-52A9-41A0-77D5-AB33B893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934720"/>
            <a:ext cx="9603275" cy="5191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automatically learn important features from images, so there's no need to manually identify and extract these features.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consist of multiple layers, including convolutional layers for feature extraction, pooling layers for dimensionality reduction, and fully connected layers for final classification.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achieve high accuracy in image-related tasks by capturing complex patterns and hierarchical structures in the data, making them suitable for skin disease classification in this project.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994C1-3272-167B-A85E-C10FF479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6602" y="6126480"/>
            <a:ext cx="5938836" cy="309201"/>
          </a:xfrm>
        </p:spPr>
        <p:txBody>
          <a:bodyPr/>
          <a:lstStyle/>
          <a:p>
            <a:r>
              <a:rPr lang="en-IN" dirty="0"/>
              <a:t>Department of MCA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C5CA-DD88-AF85-5C6B-CE6398C8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877" y="6126480"/>
            <a:ext cx="811019" cy="503578"/>
          </a:xfrm>
        </p:spPr>
        <p:txBody>
          <a:bodyPr/>
          <a:lstStyle/>
          <a:p>
            <a:fld id="{42966974-CE62-4C52-879F-9CE4B02D11A4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7825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541</TotalTime>
  <Words>1224</Words>
  <Application>Microsoft Office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Gill Sans MT</vt:lpstr>
      <vt:lpstr>Times New Roman</vt:lpstr>
      <vt:lpstr>Gallery</vt:lpstr>
      <vt:lpstr>SKIN CANCER CLASSIFICATION AND DETECTION</vt:lpstr>
      <vt:lpstr>Contents</vt:lpstr>
      <vt:lpstr>Introduction</vt:lpstr>
      <vt:lpstr>Objectives</vt:lpstr>
      <vt:lpstr>Cont..</vt:lpstr>
      <vt:lpstr>Technology Used</vt:lpstr>
      <vt:lpstr>PowerPoint Presentation</vt:lpstr>
      <vt:lpstr>Back-End</vt:lpstr>
      <vt:lpstr>Algorithm </vt:lpstr>
      <vt:lpstr>Algorithm </vt:lpstr>
      <vt:lpstr>Cont… </vt:lpstr>
      <vt:lpstr>Work Flow   </vt:lpstr>
      <vt:lpstr>Methodology</vt:lpstr>
      <vt:lpstr>Cont..</vt:lpstr>
      <vt:lpstr>Cont..</vt:lpstr>
      <vt:lpstr>User Interface</vt:lpstr>
      <vt:lpstr>User Interface</vt:lpstr>
      <vt:lpstr>User Interface</vt:lpstr>
      <vt:lpstr>Cont...</vt:lpstr>
      <vt:lpstr>Cont...</vt:lpstr>
      <vt:lpstr>Cont...</vt:lpstr>
      <vt:lpstr>Cont...</vt:lpstr>
      <vt:lpstr>Conclusion</vt:lpstr>
      <vt:lpstr>Future Enhancement</vt:lpstr>
      <vt:lpstr>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Supreetha Acharya</dc:creator>
  <cp:lastModifiedBy>Supreetha Acharya</cp:lastModifiedBy>
  <cp:revision>8</cp:revision>
  <dcterms:created xsi:type="dcterms:W3CDTF">2024-07-11T13:17:48Z</dcterms:created>
  <dcterms:modified xsi:type="dcterms:W3CDTF">2025-03-14T13:42:17Z</dcterms:modified>
</cp:coreProperties>
</file>