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2" r:id="rId4"/>
    <p:sldId id="258" r:id="rId5"/>
    <p:sldId id="263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EC24-0A62-2035-4BEB-36AD5D02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79FCB-56F3-E9ED-D92A-A74860C0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407A-9801-08C1-F5BB-36B1490C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5145-5ACD-5804-FE13-6F245629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FDC3-FA55-246D-9E2A-522B6C89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9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FDFF-7141-BFFA-CA80-3A06D81C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3ACAD-BD5D-BD20-44C1-1DD7D0B39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D0D0-74AE-9682-59CF-938A7E20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AED2C-D872-92C3-123C-42DF8A87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198B-F628-75F1-DFD3-F715103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8A12C-30D2-BAD4-9016-50837471D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81F59-2EB5-072F-A6B3-BD1034365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636C-6491-4E58-5BC6-B402B2FA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BA28-9912-89AB-06DF-C5DEB1C1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32C6-B815-55FB-7857-83782633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2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BCF2-3A78-144D-EE5F-7C6CDB5B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9AE7-B23E-FD5F-4603-A0C03952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5BF0-B4CB-2EE7-260E-1C7348EB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AB30-6983-78BA-3EE7-4E8410EC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400A-18EF-19EB-32DD-935C4508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3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D04B-8D08-3762-5E70-E505CA72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A2C60-F4D2-9770-9D91-A486D874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4F24-0DAE-D53F-5954-B41A06D1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97A4-DE86-6A48-F6DC-84B0E5A0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FCA7B-D1FD-FB09-D9D9-A2EA6071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31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C42C-F0BA-2309-1FEE-572C9FFF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45C0-AA39-0F16-8626-7DF3DF57A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EB98-D029-8F9F-8DD6-A864D8C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552D-48F3-871A-5DF6-6F3EACAF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B571-1520-17A8-3CE3-751FCA38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E48C5-0CAB-BD07-B3E4-1C037C56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4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695E-BE04-0474-1585-CCCB44AF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28230-7F04-C304-75F8-FB30D2FDF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379D6-4D9F-02F9-46C2-A9510B2A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E7658-D82A-63C1-C590-C46358E45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31665-3141-620A-089F-C7E03192E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730E7-91FA-D158-8570-562034C0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77BA8-4963-E91B-B866-4C9F7826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73465-024C-E6BE-3D52-C556B02B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1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C10E-18CF-EE4C-D73A-87830651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93E29-600F-3324-A7C5-0FEC57F4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9E762-321D-FC2C-35AE-83464F8D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52013-5C47-9B1E-DB1B-6CCED5D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5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D3F47-B966-D4AC-1986-DB96449A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91A8B-ACDB-8717-52AC-58896409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92214-3467-92CA-8D8B-43EF5CA6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38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721-9755-D5A3-8B4D-C37CC062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3AAE-EF36-0CB1-1A75-AD9AC30C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4B70B-8EE5-6459-EC06-762134924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E649B-D68B-1D6E-4C78-20D7B514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6AEE5-8DD9-290D-014C-D2F4D2A6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554D9-B521-2F26-AD65-A1CD0E47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8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3F55-0212-A865-3D3B-61A6D409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23913-AEBF-D68D-634C-1D8A1CBE3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75A00-404A-B758-247E-E9AC54975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CC947-9801-0E0C-09D7-C93A7B22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0C5E0-96DF-4F60-8CE1-FFDCD62E298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239A9-E714-CDED-0599-3094B5CA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21E2-BA26-D19F-F307-4BFDE067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5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FE2C2-5897-ABD9-7BAC-9BB956C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6D8C2-2C87-F04D-6B14-41C78AD2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EF8A-BB6B-393F-CBFA-132CC0160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C5E0-96DF-4F60-8CE1-FFDCD62E298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2645F-13D0-C3C9-6F9C-F16C943F7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C9EA-F643-9DBE-8D67-458F10009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7E7A-807F-415A-996E-69EF11F7B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9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8B2F3-7B1C-5D95-5542-D38E81D439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3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D24E9C-8162-B9FA-1B54-88FDAFD2D717}"/>
              </a:ext>
            </a:extLst>
          </p:cNvPr>
          <p:cNvSpPr txBox="1"/>
          <p:nvPr/>
        </p:nvSpPr>
        <p:spPr>
          <a:xfrm>
            <a:off x="223935" y="0"/>
            <a:ext cx="5355771" cy="15115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19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B49E5C-47C8-3AA3-1D29-73AE0A520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E72DC0-8B1F-8B33-842D-6589A990D282}"/>
              </a:ext>
            </a:extLst>
          </p:cNvPr>
          <p:cNvSpPr txBox="1"/>
          <p:nvPr/>
        </p:nvSpPr>
        <p:spPr>
          <a:xfrm>
            <a:off x="541176" y="0"/>
            <a:ext cx="4814595" cy="1530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D96B33-8064-2468-5514-772A407216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4"/>
          <a:stretch/>
        </p:blipFill>
        <p:spPr>
          <a:xfrm>
            <a:off x="0" y="-65988"/>
            <a:ext cx="12192000" cy="6923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8712A7-9792-6EE8-B596-631602FF4463}"/>
              </a:ext>
            </a:extLst>
          </p:cNvPr>
          <p:cNvSpPr txBox="1"/>
          <p:nvPr/>
        </p:nvSpPr>
        <p:spPr>
          <a:xfrm>
            <a:off x="0" y="139959"/>
            <a:ext cx="2136710" cy="9983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79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CAFFC5-3514-406D-D297-64D7FE001A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4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DCB08-C7E8-8BEB-CBC5-62E3729571A1}"/>
              </a:ext>
            </a:extLst>
          </p:cNvPr>
          <p:cNvSpPr txBox="1"/>
          <p:nvPr/>
        </p:nvSpPr>
        <p:spPr>
          <a:xfrm>
            <a:off x="93306" y="261257"/>
            <a:ext cx="2052735" cy="10356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80CFFD-8DBF-6CCD-9804-C039BC221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806E82-05E9-22DD-517E-593863DF24A0}"/>
              </a:ext>
            </a:extLst>
          </p:cNvPr>
          <p:cNvSpPr txBox="1"/>
          <p:nvPr/>
        </p:nvSpPr>
        <p:spPr>
          <a:xfrm>
            <a:off x="93306" y="298580"/>
            <a:ext cx="2090057" cy="10077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31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9F3B4-0956-0184-8A45-30118AEDE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3F087-8C49-AE57-E24A-693E2BBFAE67}"/>
              </a:ext>
            </a:extLst>
          </p:cNvPr>
          <p:cNvSpPr txBox="1"/>
          <p:nvPr/>
        </p:nvSpPr>
        <p:spPr>
          <a:xfrm>
            <a:off x="139959" y="83976"/>
            <a:ext cx="3592286" cy="13529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8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FAAD21-6640-90A5-ABC5-E96357580A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9F594E-8592-D58E-26B9-6756B8FE0606}"/>
              </a:ext>
            </a:extLst>
          </p:cNvPr>
          <p:cNvSpPr txBox="1"/>
          <p:nvPr/>
        </p:nvSpPr>
        <p:spPr>
          <a:xfrm>
            <a:off x="177282" y="74645"/>
            <a:ext cx="3573624" cy="12876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23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0C39A5-FAED-4B4F-DB9C-CF1F25CD77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D7E72D-D432-78E1-4723-845BDA56602E}"/>
              </a:ext>
            </a:extLst>
          </p:cNvPr>
          <p:cNvSpPr txBox="1"/>
          <p:nvPr/>
        </p:nvSpPr>
        <p:spPr>
          <a:xfrm>
            <a:off x="121298" y="65314"/>
            <a:ext cx="3676261" cy="1222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47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Nivetha sridhar</dc:creator>
  <cp:lastModifiedBy>Supreeth S</cp:lastModifiedBy>
  <cp:revision>3</cp:revision>
  <dcterms:created xsi:type="dcterms:W3CDTF">2022-12-31T14:44:39Z</dcterms:created>
  <dcterms:modified xsi:type="dcterms:W3CDTF">2024-02-26T06:36:02Z</dcterms:modified>
</cp:coreProperties>
</file>