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9" r:id="rId4"/>
    <p:sldId id="257" r:id="rId5"/>
    <p:sldId id="258" r:id="rId6"/>
    <p:sldId id="266" r:id="rId7"/>
    <p:sldId id="259" r:id="rId8"/>
    <p:sldId id="267" r:id="rId9"/>
    <p:sldId id="268" r:id="rId10"/>
    <p:sldId id="260" r:id="rId11"/>
    <p:sldId id="261" r:id="rId12"/>
    <p:sldId id="262" r:id="rId13"/>
    <p:sldId id="264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3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6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620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499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52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6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5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1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4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13AD0-F760-4A09-8DC7-C4B7902E680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D5CD12-1B64-4C51-A4B0-DD7819E3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A025-D9CE-84F4-271B-E30D193B0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7019922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ACT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327D1-93ED-E99C-1FF8-1B530BB11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7901" y="3997325"/>
            <a:ext cx="2786063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Supreet Sandhu</a:t>
            </a:r>
          </a:p>
        </p:txBody>
      </p:sp>
    </p:spTree>
    <p:extLst>
      <p:ext uri="{BB962C8B-B14F-4D97-AF65-F5344CB8AC3E}">
        <p14:creationId xmlns:p14="http://schemas.microsoft.com/office/powerpoint/2010/main" val="143854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26C5-65BD-364D-B522-C5C59783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Political Parties to Average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743D-A71E-6276-DF0D-4DB5C098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3333749"/>
            <a:ext cx="10696575" cy="2843213"/>
          </a:xfrm>
        </p:spPr>
        <p:txBody>
          <a:bodyPr/>
          <a:lstStyle/>
          <a:p>
            <a:r>
              <a:rPr lang="en-US" dirty="0"/>
              <a:t>Conclusion hard to draw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B25A70-A393-B446-11DA-1A7C194AC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1386483"/>
            <a:ext cx="6826250" cy="514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4BA7A-25E3-1A4E-4D4C-3342B0FF4812}"/>
              </a:ext>
            </a:extLst>
          </p:cNvPr>
          <p:cNvSpPr txBox="1"/>
          <p:nvPr/>
        </p:nvSpPr>
        <p:spPr>
          <a:xfrm>
            <a:off x="7432676" y="6063734"/>
            <a:ext cx="172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Political party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84E23-4C05-8A13-EC4F-6459C92A3621}"/>
              </a:ext>
            </a:extLst>
          </p:cNvPr>
          <p:cNvSpPr txBox="1"/>
          <p:nvPr/>
        </p:nvSpPr>
        <p:spPr>
          <a:xfrm rot="16200000">
            <a:off x="3297352" y="3244333"/>
            <a:ext cx="246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Average Act Sore</a:t>
            </a:r>
          </a:p>
        </p:txBody>
      </p:sp>
    </p:spTree>
    <p:extLst>
      <p:ext uri="{BB962C8B-B14F-4D97-AF65-F5344CB8AC3E}">
        <p14:creationId xmlns:p14="http://schemas.microsoft.com/office/powerpoint/2010/main" val="340930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308C-5659-F3A9-274D-83B85292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Free/Reduced Lunch to Average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6686-658B-4598-57E9-56CE7BBDD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880734-AF8D-EEDF-32F4-6DF22992A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64" y="1402545"/>
            <a:ext cx="6877685" cy="527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32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0A3-AEB6-B8E7-2002-6B53EAAA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of Unemployment to Average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1CFA-B3FA-D089-D60A-B1875FE06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668679E-00A5-CECE-98F0-CEEA5948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49" y="1579461"/>
            <a:ext cx="6670675" cy="51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18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E7F9-5449-417A-422F-1FF9823A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College to Average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5E4D-B9EA-B9D3-C9B8-9D616CA62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AA9C6CB-A9E5-19E2-5956-9413CBDB5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89" y="1450044"/>
            <a:ext cx="6788785" cy="520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40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7293-1F59-4D9B-8EDA-DCF2FACF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35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B4DF-91BF-D5D8-69C9-1EE18393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951"/>
            <a:ext cx="8596668" cy="4536412"/>
          </a:xfrm>
        </p:spPr>
        <p:txBody>
          <a:bodyPr/>
          <a:lstStyle/>
          <a:p>
            <a:r>
              <a:rPr lang="en-US" sz="2800" dirty="0"/>
              <a:t>A Model that predicts average act:</a:t>
            </a:r>
          </a:p>
          <a:p>
            <a:pPr lvl="1"/>
            <a:r>
              <a:rPr lang="en-US" sz="2800" dirty="0"/>
              <a:t>Percent Reduced Lunch</a:t>
            </a:r>
          </a:p>
          <a:p>
            <a:pPr lvl="1"/>
            <a:r>
              <a:rPr lang="en-US" sz="2800" dirty="0"/>
              <a:t>Percent Going to College</a:t>
            </a:r>
          </a:p>
          <a:p>
            <a:pPr lvl="1"/>
            <a:r>
              <a:rPr lang="en-US" sz="2800" dirty="0"/>
              <a:t>Rate of unemployment</a:t>
            </a:r>
          </a:p>
          <a:p>
            <a:r>
              <a:rPr lang="en-US" sz="2800" dirty="0"/>
              <a:t>Success of Model: Somewhat Decent, not totally accurate</a:t>
            </a:r>
          </a:p>
          <a:p>
            <a:r>
              <a:rPr lang="en-US" sz="2800" dirty="0"/>
              <a:t>No Correlation found between political party and average act, predictor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3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F735-04F7-43CC-4996-F8818305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70FE-EFFE-014C-5345-026553E07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4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4C12-C94A-3B78-D6AF-48B4F328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8512317" cy="15720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EEE6-9CDD-7772-E32F-F3748CAA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37762"/>
            <a:ext cx="10054745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we predict an ACT score from socioeconomic factors?</a:t>
            </a:r>
          </a:p>
        </p:txBody>
      </p:sp>
    </p:spTree>
    <p:extLst>
      <p:ext uri="{BB962C8B-B14F-4D97-AF65-F5344CB8AC3E}">
        <p14:creationId xmlns:p14="http://schemas.microsoft.com/office/powerpoint/2010/main" val="340798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7ED2-7D93-1FCE-DDCB-768038A3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9CF7-C793-DEAD-BDA2-01AD41B6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Education gap Data: 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National Center for Education Statistic.</a:t>
            </a:r>
          </a:p>
          <a:p>
            <a:r>
              <a:rPr lang="en-US" sz="2400" dirty="0">
                <a:solidFill>
                  <a:srgbClr val="1F2328"/>
                </a:solidFill>
                <a:latin typeface="-apple-system"/>
              </a:rPr>
              <a:t>State Political Party: New York Times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4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177-1CDF-427E-5AC5-4FB1E5B1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our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C58015-3DF0-3B31-53CF-E7472B0DD5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02017"/>
            <a:ext cx="6648588" cy="559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E241CF-B0C6-4E79-137A-4761EA57E7CE}"/>
              </a:ext>
            </a:extLst>
          </p:cNvPr>
          <p:cNvSpPr txBox="1"/>
          <p:nvPr/>
        </p:nvSpPr>
        <p:spPr>
          <a:xfrm>
            <a:off x="518160" y="2001520"/>
            <a:ext cx="3982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-Correlation of the average act to the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168046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2330-F289-6F13-F63F-CB18650A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best model has three predictors.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5604-2A72-06E2-9458-404C7307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C0A939-E783-D8CF-F91C-DFF6900C9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/>
          <a:stretch/>
        </p:blipFill>
        <p:spPr bwMode="auto">
          <a:xfrm>
            <a:off x="152400" y="1988185"/>
            <a:ext cx="12192000" cy="344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03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FF62-4676-4325-759F-325DC735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Factors: Lunch, College, 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80A6-F39B-9F2C-39F1-06D67858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4867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Based off the adjusted R squared graph: lunch + college + unemployment predictors have the highest R squared value</a:t>
            </a:r>
          </a:p>
          <a:p>
            <a:r>
              <a:rPr lang="en-US" sz="3200" dirty="0"/>
              <a:t>R Square value: 0.64</a:t>
            </a:r>
          </a:p>
        </p:txBody>
      </p:sp>
    </p:spTree>
    <p:extLst>
      <p:ext uri="{BB962C8B-B14F-4D97-AF65-F5344CB8AC3E}">
        <p14:creationId xmlns:p14="http://schemas.microsoft.com/office/powerpoint/2010/main" val="262385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BA25-B9D3-C165-272C-5525C3EE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 vs. Actual ACT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F75A-A63F-63E3-D723-8F8DDD73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C37139-5476-ADF4-2667-F5B21231E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753" y="1394474"/>
            <a:ext cx="6923722" cy="534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24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408A-2D6A-4B59-3D23-83CEB08A5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Step: State’s Political Part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8E399-44AB-BDDF-2F4A-5BE91FCC1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4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CC84-0ACC-4C72-977A-4BE3213D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F02B-CE20-A11E-54DE-EC0A0C65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0475" cy="4351338"/>
          </a:xfrm>
        </p:spPr>
        <p:txBody>
          <a:bodyPr/>
          <a:lstStyle/>
          <a:p>
            <a:r>
              <a:rPr lang="en-US" sz="3200" dirty="0"/>
              <a:t>Limited data: There was only data from 20 states.</a:t>
            </a:r>
          </a:p>
          <a:p>
            <a:r>
              <a:rPr lang="en-US" sz="3200" dirty="0"/>
              <a:t>Vast majority of the states were Republican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E0128-01B2-4F5A-747E-54E48277B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40" y="1009650"/>
            <a:ext cx="7288222" cy="453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15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197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Trebuchet MS</vt:lpstr>
      <vt:lpstr>Wingdings 3</vt:lpstr>
      <vt:lpstr>Facet</vt:lpstr>
      <vt:lpstr>ACT Prediction </vt:lpstr>
      <vt:lpstr>The Problem:</vt:lpstr>
      <vt:lpstr>Data Source</vt:lpstr>
      <vt:lpstr>Selecting our Data</vt:lpstr>
      <vt:lpstr>The best model has three predictors.</vt:lpstr>
      <vt:lpstr>Factors: Lunch, College, Unemployment</vt:lpstr>
      <vt:lpstr>Our Model vs. Actual ACT Score</vt:lpstr>
      <vt:lpstr>Additional Step: State’s Political Part</vt:lpstr>
      <vt:lpstr>Limitations</vt:lpstr>
      <vt:lpstr>Comparing the Political Parties to Average ACT</vt:lpstr>
      <vt:lpstr>Free/Reduced Lunch to Average ACT</vt:lpstr>
      <vt:lpstr>Rate of Unemployment to Average ACT</vt:lpstr>
      <vt:lpstr>Percent College to Average ACT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Prediction </dc:title>
  <dc:creator>Sandhu, Supreet</dc:creator>
  <cp:lastModifiedBy>Sandhu, Supreet</cp:lastModifiedBy>
  <cp:revision>3</cp:revision>
  <dcterms:created xsi:type="dcterms:W3CDTF">2023-05-06T16:19:37Z</dcterms:created>
  <dcterms:modified xsi:type="dcterms:W3CDTF">2023-05-06T17:22:23Z</dcterms:modified>
</cp:coreProperties>
</file>