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3CD9-3913-09DB-D435-ABD1E03F7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Hud homeless rate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2750C-2F23-57AB-8006-583F349F1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8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CF53-AF4F-4AD6-2DF6-584F1ABB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49D6-9BEA-4307-5319-3000B40C6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282440" cy="4038600"/>
          </a:xfrm>
        </p:spPr>
        <p:txBody>
          <a:bodyPr/>
          <a:lstStyle/>
          <a:p>
            <a:r>
              <a:rPr lang="en-US" dirty="0"/>
              <a:t>There was no strong correlation between federal funding and the rate of homeless.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FCDA0E-8C2A-137C-684C-53C340EE7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103" y="1786573"/>
            <a:ext cx="55530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57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6B18-C30E-3E09-3C29-A80715B2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000B-E6FD-16B2-02F2-8599C36B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types of regression that we made all have somewhat accurate models but they are not perfect.</a:t>
            </a:r>
          </a:p>
          <a:p>
            <a:r>
              <a:rPr lang="en-US" dirty="0"/>
              <a:t>There was no strong correlation found between the state federal funding and the rate of homelessness.</a:t>
            </a:r>
          </a:p>
        </p:txBody>
      </p:sp>
    </p:spTree>
    <p:extLst>
      <p:ext uri="{BB962C8B-B14F-4D97-AF65-F5344CB8AC3E}">
        <p14:creationId xmlns:p14="http://schemas.microsoft.com/office/powerpoint/2010/main" val="412758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899E-7168-4855-25F6-919735C0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EF03C-9AD2-DBF0-BC8D-5873A32B7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F753-76D4-6D52-F81E-2F8A3197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840B-7636-B839-A0A7-61352755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 Data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8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4A19-1E34-E894-FB70-C4ED137D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46E8-D9FC-DB86-9E8B-33858FED8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U.S. Department of Housing and Urban Development (HUD) argues that local market factors are determinants and factors in homelessness.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Can we create a model that better fits then the HUD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6026-21D2-1C7D-132C-4DE1FD9C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1D00-361A-BD74-C52A-947C8E4F8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from HUD.</a:t>
            </a:r>
          </a:p>
          <a:p>
            <a:r>
              <a:rPr lang="en-US" dirty="0"/>
              <a:t>Additional data is included about the federal state funding</a:t>
            </a:r>
          </a:p>
          <a:p>
            <a:r>
              <a:rPr lang="en-US" dirty="0"/>
              <a:t>How did we clean the data?</a:t>
            </a:r>
          </a:p>
          <a:p>
            <a:pPr lvl="1"/>
            <a:r>
              <a:rPr lang="en-US" dirty="0"/>
              <a:t>Removed missing data</a:t>
            </a:r>
          </a:p>
          <a:p>
            <a:pPr lvl="1"/>
            <a:r>
              <a:rPr lang="en-US" dirty="0"/>
              <a:t>Did a quality check</a:t>
            </a:r>
          </a:p>
          <a:p>
            <a:pPr lvl="1"/>
            <a:r>
              <a:rPr lang="en-US" dirty="0"/>
              <a:t>Converting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4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9960-A168-FDBE-0AF4-CD9E72EE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B4DA-0C94-266E-B294-A4D99D1D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Regression: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approach finds the parameters in the linear model by minimizing a penalized squared error with the magnitude of the coefficient </a:t>
            </a:r>
            <a:endParaRPr lang="en-US" dirty="0"/>
          </a:p>
          <a:p>
            <a:r>
              <a:rPr lang="en-US" dirty="0"/>
              <a:t>Lasso Regression: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type of regression finds the parameters in the linear model by minimizing a penalized squared error with the square of the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coefficent</a:t>
            </a:r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: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Use cross-validation to find the best parameters for an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model.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0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DC04-C97C-1EBF-A989-FEA4DC5BB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217F9-FEF6-EBAA-C5D4-3B300D5F1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0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4D4B-1D9E-3002-D335-7C667E3A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056E-11C3-9528-ECBE-CAF726EC1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825240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The model is somewhat accurate. There are a few outliers that make it hard to determine the accuracy of the model.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16CB32-056E-97BA-22E6-AB70A336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128713"/>
            <a:ext cx="67246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8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218A-EA65-FD4E-530C-0E347A0A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Lasso and Ridge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A733-DB23-F757-F307-BBE280E16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2473960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The ridge regression is a better prediction model than the lasso model.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D9B5B4-AD09-0753-489C-44EB048C5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0" y="2057400"/>
            <a:ext cx="8067040" cy="34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48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9705-6DA2-0C4B-A959-B932F207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D31F-D796-5C40-6011-89F1369D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465320" cy="4038600"/>
          </a:xfrm>
        </p:spPr>
        <p:txBody>
          <a:bodyPr/>
          <a:lstStyle/>
          <a:p>
            <a:r>
              <a:rPr lang="en-US" dirty="0"/>
              <a:t>The model has a fairly accurate prediction rate of homelessness to the actual rate of homelessness.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48883A-3ADF-7DFF-AB6B-C34535D85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1960690"/>
            <a:ext cx="5836603" cy="447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70855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41</TotalTime>
  <Words>267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Corbel</vt:lpstr>
      <vt:lpstr>Courier New</vt:lpstr>
      <vt:lpstr>Roboto</vt:lpstr>
      <vt:lpstr>Basis</vt:lpstr>
      <vt:lpstr>Hud homeless rate prediction</vt:lpstr>
      <vt:lpstr>Overview</vt:lpstr>
      <vt:lpstr>Introduction</vt:lpstr>
      <vt:lpstr>Data</vt:lpstr>
      <vt:lpstr>Analysis Overview</vt:lpstr>
      <vt:lpstr>Results</vt:lpstr>
      <vt:lpstr>Lasso Regression</vt:lpstr>
      <vt:lpstr>Comparing the Lasso and Ridge Graphs</vt:lpstr>
      <vt:lpstr>XGboost Regression</vt:lpstr>
      <vt:lpstr>Additional Step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 homeless rate prediction</dc:title>
  <dc:creator>Sandhu, Supreet</dc:creator>
  <cp:lastModifiedBy>Sandhu, Supreet</cp:lastModifiedBy>
  <cp:revision>1</cp:revision>
  <dcterms:created xsi:type="dcterms:W3CDTF">2023-05-23T04:14:39Z</dcterms:created>
  <dcterms:modified xsi:type="dcterms:W3CDTF">2023-05-23T04:56:32Z</dcterms:modified>
</cp:coreProperties>
</file>