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453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414153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982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787981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9863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32020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242384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54794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8461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03451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88FAD-B456-4EB2-B595-83E5163E0F6E}"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5482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88FAD-B456-4EB2-B595-83E5163E0F6E}"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8852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88FAD-B456-4EB2-B595-83E5163E0F6E}"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352240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88FAD-B456-4EB2-B595-83E5163E0F6E}"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75215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88FAD-B456-4EB2-B595-83E5163E0F6E}"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05249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688FAD-B456-4EB2-B595-83E5163E0F6E}"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43379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688FAD-B456-4EB2-B595-83E5163E0F6E}" type="datetimeFigureOut">
              <a:rPr lang="en-US" smtClean="0"/>
              <a:t>2/5/2018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AC73A3-B52C-45AF-A960-4374A3A20F2A}" type="slidenum">
              <a:rPr lang="en-US" smtClean="0"/>
              <a:t>‹#›</a:t>
            </a:fld>
            <a:endParaRPr lang="en-US"/>
          </a:p>
        </p:txBody>
      </p:sp>
    </p:spTree>
    <p:extLst>
      <p:ext uri="{BB962C8B-B14F-4D97-AF65-F5344CB8AC3E}">
        <p14:creationId xmlns:p14="http://schemas.microsoft.com/office/powerpoint/2010/main" val="13592820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0293A-C8E3-4D01-B165-EE6219E8E07E}"/>
              </a:ext>
            </a:extLst>
          </p:cNvPr>
          <p:cNvSpPr>
            <a:spLocks noGrp="1"/>
          </p:cNvSpPr>
          <p:nvPr>
            <p:ph type="title"/>
          </p:nvPr>
        </p:nvSpPr>
        <p:spPr/>
        <p:txBody>
          <a:bodyPr>
            <a:normAutofit/>
          </a:bodyPr>
          <a:lstStyle/>
          <a:p>
            <a:pPr algn="ctr"/>
            <a:r>
              <a:rPr lang="en-US" sz="4800" dirty="0">
                <a:solidFill>
                  <a:schemeClr val="tx1"/>
                </a:solidFill>
              </a:rPr>
              <a:t>Textbook Transfer</a:t>
            </a:r>
          </a:p>
        </p:txBody>
      </p:sp>
      <p:sp>
        <p:nvSpPr>
          <p:cNvPr id="3" name="TextBox 2">
            <a:extLst>
              <a:ext uri="{FF2B5EF4-FFF2-40B4-BE49-F238E27FC236}">
                <a16:creationId xmlns:a16="http://schemas.microsoft.com/office/drawing/2014/main" xmlns="" id="{2FAC7F62-0EBB-453E-AD40-3FE13DCCCA7C}"/>
              </a:ext>
            </a:extLst>
          </p:cNvPr>
          <p:cNvSpPr txBox="1"/>
          <p:nvPr/>
        </p:nvSpPr>
        <p:spPr>
          <a:xfrm>
            <a:off x="964734" y="1828800"/>
            <a:ext cx="830926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The Problem: </a:t>
            </a:r>
            <a:r>
              <a:rPr lang="en-US" dirty="0"/>
              <a:t>Students are spending money on textbooks that they will only use for a term</a:t>
            </a:r>
          </a:p>
          <a:p>
            <a:pPr marL="285750" indent="-285750">
              <a:buFont typeface="Arial" panose="020B0604020202020204" pitchFamily="34" charset="0"/>
              <a:buChar char="•"/>
            </a:pPr>
            <a:r>
              <a:rPr lang="en-US" b="1" dirty="0"/>
              <a:t>Why Is It A Problem?: </a:t>
            </a:r>
            <a:r>
              <a:rPr lang="en-US" dirty="0"/>
              <a:t>In a world where college is already extremely expensive and most students leave college with some amount of debt, some students are still pressed into buying expensive textbooks for classes that may not even be big part of their major.</a:t>
            </a:r>
          </a:p>
          <a:p>
            <a:pPr marL="285750" indent="-285750">
              <a:buFont typeface="Arial" panose="020B0604020202020204" pitchFamily="34" charset="0"/>
              <a:buChar char="•"/>
            </a:pPr>
            <a:r>
              <a:rPr lang="en-US" b="1" dirty="0"/>
              <a:t>The Solution: </a:t>
            </a:r>
            <a:r>
              <a:rPr lang="en-US" dirty="0"/>
              <a:t>We have devised and app that will allow the user to signup and search books by either ISBN or scan the barcode using the camera. The app will then find if either the school already has they book in their library for student use, or if another student is willing to </a:t>
            </a:r>
            <a:r>
              <a:rPr lang="en-US" dirty="0" smtClean="0"/>
              <a:t>loan/rent out or sell </a:t>
            </a:r>
            <a:r>
              <a:rPr lang="en-US" dirty="0"/>
              <a:t>their copy for the term.</a:t>
            </a:r>
          </a:p>
        </p:txBody>
      </p:sp>
    </p:spTree>
    <p:extLst>
      <p:ext uri="{BB962C8B-B14F-4D97-AF65-F5344CB8AC3E}">
        <p14:creationId xmlns:p14="http://schemas.microsoft.com/office/powerpoint/2010/main" val="4064428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1078</TotalTime>
  <Words>133</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Textbook Transfer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Xeru98</dc:creator>
  <cp:lastModifiedBy>Patrick I Critz</cp:lastModifiedBy>
  <cp:revision>6</cp:revision>
  <dcterms:created xsi:type="dcterms:W3CDTF">2018-02-04T22:02:30Z</dcterms:created>
  <dcterms:modified xsi:type="dcterms:W3CDTF">2018-02-06T00:38:27Z</dcterms:modified>
</cp:coreProperties>
</file>