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53171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414153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82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787981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9863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32020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242384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54794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8461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88FAD-B456-4EB2-B595-83E5163E0F6E}"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3451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88FAD-B456-4EB2-B595-83E5163E0F6E}"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5482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88FAD-B456-4EB2-B595-83E5163E0F6E}"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8852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88FAD-B456-4EB2-B595-83E5163E0F6E}"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352240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88FAD-B456-4EB2-B595-83E5163E0F6E}"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75215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205249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688FAD-B456-4EB2-B595-83E5163E0F6E}"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73A3-B52C-45AF-A960-4374A3A20F2A}" type="slidenum">
              <a:rPr lang="en-US" smtClean="0"/>
              <a:t>‹#›</a:t>
            </a:fld>
            <a:endParaRPr lang="en-US"/>
          </a:p>
        </p:txBody>
      </p:sp>
    </p:spTree>
    <p:extLst>
      <p:ext uri="{BB962C8B-B14F-4D97-AF65-F5344CB8AC3E}">
        <p14:creationId xmlns:p14="http://schemas.microsoft.com/office/powerpoint/2010/main" val="143379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688FAD-B456-4EB2-B595-83E5163E0F6E}" type="datetimeFigureOut">
              <a:rPr lang="en-US" smtClean="0"/>
              <a:t>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AC73A3-B52C-45AF-A960-4374A3A20F2A}" type="slidenum">
              <a:rPr lang="en-US" smtClean="0"/>
              <a:t>‹#›</a:t>
            </a:fld>
            <a:endParaRPr lang="en-US"/>
          </a:p>
        </p:txBody>
      </p:sp>
    </p:spTree>
    <p:extLst>
      <p:ext uri="{BB962C8B-B14F-4D97-AF65-F5344CB8AC3E}">
        <p14:creationId xmlns:p14="http://schemas.microsoft.com/office/powerpoint/2010/main" val="13592820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3CB51E-2B07-408A-9D52-992C6FE52FD5}"/>
              </a:ext>
            </a:extLst>
          </p:cNvPr>
          <p:cNvSpPr txBox="1"/>
          <p:nvPr/>
        </p:nvSpPr>
        <p:spPr>
          <a:xfrm>
            <a:off x="989901" y="1336119"/>
            <a:ext cx="3981974" cy="2092881"/>
          </a:xfrm>
          <a:prstGeom prst="rect">
            <a:avLst/>
          </a:prstGeom>
          <a:noFill/>
        </p:spPr>
        <p:txBody>
          <a:bodyPr wrap="square" rtlCol="0">
            <a:spAutoFit/>
          </a:bodyPr>
          <a:lstStyle/>
          <a:p>
            <a:r>
              <a:rPr lang="en-US" b="1" dirty="0"/>
              <a:t>The problem: </a:t>
            </a:r>
            <a:r>
              <a:rPr lang="en-US" sz="1600" dirty="0"/>
              <a:t>Textbooks are expensive. However there are many classes that require student to purchase text books that they may only use once. As a result lots of money is unnecessarily renting or buying textbooks that either the school already has access to or that another student may be willing to loan.</a:t>
            </a:r>
          </a:p>
        </p:txBody>
      </p:sp>
      <p:sp>
        <p:nvSpPr>
          <p:cNvPr id="5" name="TextBox 4">
            <a:extLst>
              <a:ext uri="{FF2B5EF4-FFF2-40B4-BE49-F238E27FC236}">
                <a16:creationId xmlns:a16="http://schemas.microsoft.com/office/drawing/2014/main" id="{B2D49D7F-0A3A-4332-A4E8-1A4CC9D8CD92}"/>
              </a:ext>
            </a:extLst>
          </p:cNvPr>
          <p:cNvSpPr txBox="1"/>
          <p:nvPr/>
        </p:nvSpPr>
        <p:spPr>
          <a:xfrm>
            <a:off x="989901" y="3691156"/>
            <a:ext cx="3724712" cy="2092881"/>
          </a:xfrm>
          <a:prstGeom prst="rect">
            <a:avLst/>
          </a:prstGeom>
          <a:noFill/>
        </p:spPr>
        <p:txBody>
          <a:bodyPr wrap="square" rtlCol="0">
            <a:spAutoFit/>
          </a:bodyPr>
          <a:lstStyle/>
          <a:p>
            <a:r>
              <a:rPr lang="en-US" b="1" dirty="0"/>
              <a:t>The solution: </a:t>
            </a:r>
            <a:r>
              <a:rPr lang="en-US" sz="1600" dirty="0"/>
              <a:t>This app will allow you to either enter the ISBN or scan the barcode of the book you are looking for and the  app with tell you either:</a:t>
            </a:r>
          </a:p>
          <a:p>
            <a:pPr marL="342900" indent="-342900">
              <a:buAutoNum type="alphaUcParenR"/>
            </a:pPr>
            <a:r>
              <a:rPr lang="en-US" sz="1600" dirty="0"/>
              <a:t>The library has a copy for free</a:t>
            </a:r>
            <a:endParaRPr lang="en-US" sz="1600" b="1" dirty="0"/>
          </a:p>
          <a:p>
            <a:pPr marL="342900" indent="-342900">
              <a:buAutoNum type="alphaUcParenR"/>
            </a:pPr>
            <a:r>
              <a:rPr lang="en-US" sz="1600" dirty="0"/>
              <a:t>Who currently owns and is willing to loan/rent out their copy</a:t>
            </a:r>
          </a:p>
        </p:txBody>
      </p:sp>
      <p:sp>
        <p:nvSpPr>
          <p:cNvPr id="6" name="TextBox 5">
            <a:extLst>
              <a:ext uri="{FF2B5EF4-FFF2-40B4-BE49-F238E27FC236}">
                <a16:creationId xmlns:a16="http://schemas.microsoft.com/office/drawing/2014/main" id="{6C4C979E-A631-4712-B1FD-18379E0294DD}"/>
              </a:ext>
            </a:extLst>
          </p:cNvPr>
          <p:cNvSpPr txBox="1"/>
          <p:nvPr/>
        </p:nvSpPr>
        <p:spPr>
          <a:xfrm>
            <a:off x="5726887" y="1336119"/>
            <a:ext cx="2986480" cy="1384995"/>
          </a:xfrm>
          <a:prstGeom prst="rect">
            <a:avLst/>
          </a:prstGeom>
          <a:noFill/>
        </p:spPr>
        <p:txBody>
          <a:bodyPr wrap="square" rtlCol="0">
            <a:spAutoFit/>
          </a:bodyPr>
          <a:lstStyle/>
          <a:p>
            <a:r>
              <a:rPr lang="en-US" b="1" dirty="0"/>
              <a:t>Location:</a:t>
            </a:r>
            <a:r>
              <a:rPr lang="en-US" dirty="0"/>
              <a:t> </a:t>
            </a:r>
            <a:r>
              <a:rPr lang="en-US" sz="1600" dirty="0"/>
              <a:t>WPI campus with potential to open up to other campuses</a:t>
            </a:r>
          </a:p>
          <a:p>
            <a:endParaRPr lang="en-US" sz="1600" dirty="0"/>
          </a:p>
          <a:p>
            <a:r>
              <a:rPr lang="en-US" sz="1600" b="1" dirty="0"/>
              <a:t>Sensors: </a:t>
            </a:r>
            <a:r>
              <a:rPr lang="en-US" sz="1600" dirty="0"/>
              <a:t>Camera, GPS</a:t>
            </a:r>
            <a:endParaRPr lang="en-US" dirty="0"/>
          </a:p>
        </p:txBody>
      </p:sp>
      <p:sp>
        <p:nvSpPr>
          <p:cNvPr id="7" name="TextBox 6">
            <a:extLst>
              <a:ext uri="{FF2B5EF4-FFF2-40B4-BE49-F238E27FC236}">
                <a16:creationId xmlns:a16="http://schemas.microsoft.com/office/drawing/2014/main" id="{FEB6A009-94A4-4778-8980-3999ED0DAAF4}"/>
              </a:ext>
            </a:extLst>
          </p:cNvPr>
          <p:cNvSpPr txBox="1"/>
          <p:nvPr/>
        </p:nvSpPr>
        <p:spPr>
          <a:xfrm>
            <a:off x="5726886" y="2746281"/>
            <a:ext cx="3417113" cy="3570208"/>
          </a:xfrm>
          <a:prstGeom prst="rect">
            <a:avLst/>
          </a:prstGeom>
          <a:noFill/>
        </p:spPr>
        <p:txBody>
          <a:bodyPr wrap="square" rtlCol="0">
            <a:spAutoFit/>
          </a:bodyPr>
          <a:lstStyle/>
          <a:p>
            <a:r>
              <a:rPr lang="en-US" b="1" dirty="0"/>
              <a:t>Design:</a:t>
            </a:r>
          </a:p>
          <a:p>
            <a:r>
              <a:rPr lang="en-US" sz="1600" dirty="0"/>
              <a:t>When the user initially downloads the app they will create an account and have the opportunity to input which books they have that they are willing to loan out. Afterwards they will be brought to a menu screen that offers them the ability to search for books, see a list of books they own that people are searching for, and direct message other students to coordinate the handoff of textbooks.</a:t>
            </a:r>
          </a:p>
        </p:txBody>
      </p:sp>
      <p:sp>
        <p:nvSpPr>
          <p:cNvPr id="8" name="TextBox 7">
            <a:extLst>
              <a:ext uri="{FF2B5EF4-FFF2-40B4-BE49-F238E27FC236}">
                <a16:creationId xmlns:a16="http://schemas.microsoft.com/office/drawing/2014/main" id="{412C6211-891F-4BD8-B129-27F4E641BE62}"/>
              </a:ext>
            </a:extLst>
          </p:cNvPr>
          <p:cNvSpPr txBox="1"/>
          <p:nvPr/>
        </p:nvSpPr>
        <p:spPr>
          <a:xfrm>
            <a:off x="2723626" y="354039"/>
            <a:ext cx="3981974" cy="646331"/>
          </a:xfrm>
          <a:prstGeom prst="rect">
            <a:avLst/>
          </a:prstGeom>
          <a:noFill/>
        </p:spPr>
        <p:txBody>
          <a:bodyPr wrap="square" rtlCol="0">
            <a:spAutoFit/>
          </a:bodyPr>
          <a:lstStyle/>
          <a:p>
            <a:r>
              <a:rPr lang="en-US" sz="3600" dirty="0"/>
              <a:t>Textbook Transfer</a:t>
            </a:r>
          </a:p>
        </p:txBody>
      </p:sp>
    </p:spTree>
    <p:extLst>
      <p:ext uri="{BB962C8B-B14F-4D97-AF65-F5344CB8AC3E}">
        <p14:creationId xmlns:p14="http://schemas.microsoft.com/office/powerpoint/2010/main" val="150832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203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Xeru98</dc:creator>
  <cp:lastModifiedBy>Xeru98</cp:lastModifiedBy>
  <cp:revision>2</cp:revision>
  <dcterms:created xsi:type="dcterms:W3CDTF">2018-02-04T22:02:30Z</dcterms:created>
  <dcterms:modified xsi:type="dcterms:W3CDTF">2018-02-04T22:18:08Z</dcterms:modified>
</cp:coreProperties>
</file>