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E0410-002D-473C-9085-2EC284E6AF35}" type="doc">
      <dgm:prSet loTypeId="urn:microsoft.com/office/officeart/2005/8/layout/hierarchy2" loCatId="hierarchy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1E8E971A-F040-4BA3-B978-37A45682EF3A}">
      <dgm:prSet phldrT="[文本]"/>
      <dgm:spPr/>
      <dgm:t>
        <a:bodyPr/>
        <a:lstStyle/>
        <a:p>
          <a:r>
            <a:rPr lang="en-US" altLang="zh-CN" dirty="0">
              <a:latin typeface="宋体" panose="02010600030101010101" pitchFamily="2" charset="-122"/>
              <a:ea typeface="宋体" panose="02010600030101010101" pitchFamily="2" charset="-122"/>
            </a:rPr>
            <a:t>A,B</a:t>
          </a:r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两个事件</a:t>
          </a:r>
        </a:p>
      </dgm:t>
    </dgm:pt>
    <dgm:pt modelId="{5E98E59F-60B3-427E-A2E4-934F7FD397B9}" type="parTrans" cxnId="{F2467A7F-F524-4C11-B0FE-42A260484ACA}">
      <dgm:prSet/>
      <dgm:spPr/>
      <dgm:t>
        <a:bodyPr/>
        <a:lstStyle/>
        <a:p>
          <a:endParaRPr lang="zh-CN" altLang="en-US"/>
        </a:p>
      </dgm:t>
    </dgm:pt>
    <dgm:pt modelId="{93E1A0AD-2AA5-4902-AE0B-2DF21A88AA93}" type="sibTrans" cxnId="{F2467A7F-F524-4C11-B0FE-42A260484ACA}">
      <dgm:prSet/>
      <dgm:spPr/>
      <dgm:t>
        <a:bodyPr/>
        <a:lstStyle/>
        <a:p>
          <a:endParaRPr lang="zh-CN" altLang="en-US"/>
        </a:p>
      </dgm:t>
    </dgm:pt>
    <dgm:pt modelId="{78BDC765-F6EE-4875-9C7E-09FCCE6275AC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事件发生</a:t>
          </a:r>
        </a:p>
      </dgm:t>
    </dgm:pt>
    <dgm:pt modelId="{D7DD58B0-FAE5-49DE-95E6-16E0F59AD568}" type="parTrans" cxnId="{E7FE5517-64AD-4072-BF68-8CBFA9362C16}">
      <dgm:prSet/>
      <dgm:spPr/>
      <dgm:t>
        <a:bodyPr/>
        <a:lstStyle/>
        <a:p>
          <a:endParaRPr lang="zh-CN" altLang="en-US"/>
        </a:p>
      </dgm:t>
    </dgm:pt>
    <dgm:pt modelId="{75887CDA-EF43-448C-BD49-E0557D0F24CF}" type="sibTrans" cxnId="{E7FE5517-64AD-4072-BF68-8CBFA9362C16}">
      <dgm:prSet/>
      <dgm:spPr/>
      <dgm:t>
        <a:bodyPr/>
        <a:lstStyle/>
        <a:p>
          <a:endParaRPr lang="zh-CN" altLang="en-US"/>
        </a:p>
      </dgm:t>
    </dgm:pt>
    <dgm:pt modelId="{4CE2961E-546E-4121-A62A-5685FA50E2E2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B</a:t>
          </a:r>
          <a:r>
            <a:rPr lang="zh-CN" altLang="en-US" dirty="0"/>
            <a:t>事件发生</a:t>
          </a:r>
        </a:p>
      </dgm:t>
    </dgm:pt>
    <dgm:pt modelId="{E36EA4F0-397C-4FBC-AEE7-90B0C10137F0}" type="parTrans" cxnId="{493E29ED-C98C-45FD-A744-925769F04302}">
      <dgm:prSet/>
      <dgm:spPr/>
      <dgm:t>
        <a:bodyPr/>
        <a:lstStyle/>
        <a:p>
          <a:endParaRPr lang="zh-CN" altLang="en-US"/>
        </a:p>
      </dgm:t>
    </dgm:pt>
    <dgm:pt modelId="{14A87C5F-1DFD-4898-84E3-F5165AAB7CFB}" type="sibTrans" cxnId="{493E29ED-C98C-45FD-A744-925769F04302}">
      <dgm:prSet/>
      <dgm:spPr/>
      <dgm:t>
        <a:bodyPr/>
        <a:lstStyle/>
        <a:p>
          <a:endParaRPr lang="zh-CN" altLang="en-US"/>
        </a:p>
      </dgm:t>
    </dgm:pt>
    <dgm:pt modelId="{69516FED-319E-43DB-91C5-86F58B124E1B}">
      <dgm:prSet phldrT="[文本]"/>
      <dgm:spPr/>
      <dgm:t>
        <a:bodyPr/>
        <a:lstStyle/>
        <a:p>
          <a:r>
            <a:rPr lang="en-US" altLang="zh-CN" dirty="0"/>
            <a:t>B</a:t>
          </a:r>
          <a:r>
            <a:rPr lang="zh-CN" altLang="en-US" dirty="0"/>
            <a:t>事件不发生</a:t>
          </a:r>
        </a:p>
      </dgm:t>
    </dgm:pt>
    <dgm:pt modelId="{8DB7F409-B2AB-4850-B46B-B833255B0D03}" type="parTrans" cxnId="{F6689141-BAD9-4D52-BB55-643D639D79BC}">
      <dgm:prSet/>
      <dgm:spPr/>
      <dgm:t>
        <a:bodyPr/>
        <a:lstStyle/>
        <a:p>
          <a:endParaRPr lang="zh-CN" altLang="en-US"/>
        </a:p>
      </dgm:t>
    </dgm:pt>
    <dgm:pt modelId="{267C355E-3AF1-46FC-8E14-65B02E17DC95}" type="sibTrans" cxnId="{F6689141-BAD9-4D52-BB55-643D639D79BC}">
      <dgm:prSet/>
      <dgm:spPr/>
      <dgm:t>
        <a:bodyPr/>
        <a:lstStyle/>
        <a:p>
          <a:endParaRPr lang="zh-CN" altLang="en-US"/>
        </a:p>
      </dgm:t>
    </dgm:pt>
    <dgm:pt modelId="{61EEA5E9-6387-44E4-9CE0-D06F8D53A091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事件不发生</a:t>
          </a:r>
        </a:p>
      </dgm:t>
    </dgm:pt>
    <dgm:pt modelId="{3FE43290-67F6-4B1C-B10B-046FD1AE724B}" type="parTrans" cxnId="{A4FA40CD-0AA2-4410-AACC-27E15A1926F2}">
      <dgm:prSet/>
      <dgm:spPr/>
      <dgm:t>
        <a:bodyPr/>
        <a:lstStyle/>
        <a:p>
          <a:endParaRPr lang="zh-CN" altLang="en-US"/>
        </a:p>
      </dgm:t>
    </dgm:pt>
    <dgm:pt modelId="{D2D4FD7D-AC83-4D4B-8125-FF5D70432FC3}" type="sibTrans" cxnId="{A4FA40CD-0AA2-4410-AACC-27E15A1926F2}">
      <dgm:prSet/>
      <dgm:spPr/>
      <dgm:t>
        <a:bodyPr/>
        <a:lstStyle/>
        <a:p>
          <a:endParaRPr lang="zh-CN" altLang="en-US"/>
        </a:p>
      </dgm:t>
    </dgm:pt>
    <dgm:pt modelId="{08102D7B-98AE-41B5-A709-5DBF1E992AB1}" type="pres">
      <dgm:prSet presAssocID="{199E0410-002D-473C-9085-2EC284E6AF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2CA048-BCFF-494A-AD3E-7EC4003AC659}" type="pres">
      <dgm:prSet presAssocID="{1E8E971A-F040-4BA3-B978-37A45682EF3A}" presName="root1" presStyleCnt="0"/>
      <dgm:spPr/>
    </dgm:pt>
    <dgm:pt modelId="{1DBB7FE2-EE8E-4A49-B01B-0011C8EFB4A8}" type="pres">
      <dgm:prSet presAssocID="{1E8E971A-F040-4BA3-B978-37A45682EF3A}" presName="LevelOneTextNode" presStyleLbl="node0" presStyleIdx="0" presStyleCnt="1">
        <dgm:presLayoutVars>
          <dgm:chPref val="3"/>
        </dgm:presLayoutVars>
      </dgm:prSet>
      <dgm:spPr/>
    </dgm:pt>
    <dgm:pt modelId="{3DB7FC83-0081-4C87-93E2-1DB704A3D491}" type="pres">
      <dgm:prSet presAssocID="{1E8E971A-F040-4BA3-B978-37A45682EF3A}" presName="level2hierChild" presStyleCnt="0"/>
      <dgm:spPr/>
    </dgm:pt>
    <dgm:pt modelId="{577C5F45-18EB-4774-A847-82C29F1293C0}" type="pres">
      <dgm:prSet presAssocID="{D7DD58B0-FAE5-49DE-95E6-16E0F59AD568}" presName="conn2-1" presStyleLbl="parChTrans1D2" presStyleIdx="0" presStyleCnt="2"/>
      <dgm:spPr/>
    </dgm:pt>
    <dgm:pt modelId="{844AC14B-58E5-4282-B5ED-07D2B3F538CA}" type="pres">
      <dgm:prSet presAssocID="{D7DD58B0-FAE5-49DE-95E6-16E0F59AD568}" presName="connTx" presStyleLbl="parChTrans1D2" presStyleIdx="0" presStyleCnt="2"/>
      <dgm:spPr/>
    </dgm:pt>
    <dgm:pt modelId="{B5C546A5-3E27-4A48-B8D0-7FBF2C100C14}" type="pres">
      <dgm:prSet presAssocID="{78BDC765-F6EE-4875-9C7E-09FCCE6275AC}" presName="root2" presStyleCnt="0"/>
      <dgm:spPr/>
    </dgm:pt>
    <dgm:pt modelId="{5250CD68-3384-4843-8665-231993104AF8}" type="pres">
      <dgm:prSet presAssocID="{78BDC765-F6EE-4875-9C7E-09FCCE6275AC}" presName="LevelTwoTextNode" presStyleLbl="node2" presStyleIdx="0" presStyleCnt="2">
        <dgm:presLayoutVars>
          <dgm:chPref val="3"/>
        </dgm:presLayoutVars>
      </dgm:prSet>
      <dgm:spPr/>
    </dgm:pt>
    <dgm:pt modelId="{5EF32BB3-3B5B-463C-A962-7DB6CB9E93A0}" type="pres">
      <dgm:prSet presAssocID="{78BDC765-F6EE-4875-9C7E-09FCCE6275AC}" presName="level3hierChild" presStyleCnt="0"/>
      <dgm:spPr/>
    </dgm:pt>
    <dgm:pt modelId="{AFFF6512-A843-4EFB-9FCF-EBA621FED80B}" type="pres">
      <dgm:prSet presAssocID="{E36EA4F0-397C-4FBC-AEE7-90B0C10137F0}" presName="conn2-1" presStyleLbl="parChTrans1D3" presStyleIdx="0" presStyleCnt="2"/>
      <dgm:spPr/>
    </dgm:pt>
    <dgm:pt modelId="{C4477452-B531-4291-AC30-5491A39B48DA}" type="pres">
      <dgm:prSet presAssocID="{E36EA4F0-397C-4FBC-AEE7-90B0C10137F0}" presName="connTx" presStyleLbl="parChTrans1D3" presStyleIdx="0" presStyleCnt="2"/>
      <dgm:spPr/>
    </dgm:pt>
    <dgm:pt modelId="{E2DC136B-D9F3-4B19-9C76-6216482E9472}" type="pres">
      <dgm:prSet presAssocID="{4CE2961E-546E-4121-A62A-5685FA50E2E2}" presName="root2" presStyleCnt="0"/>
      <dgm:spPr/>
    </dgm:pt>
    <dgm:pt modelId="{CD4FA3BD-5364-44EA-8107-B814A6341558}" type="pres">
      <dgm:prSet presAssocID="{4CE2961E-546E-4121-A62A-5685FA50E2E2}" presName="LevelTwoTextNode" presStyleLbl="node3" presStyleIdx="0" presStyleCnt="2">
        <dgm:presLayoutVars>
          <dgm:chPref val="3"/>
        </dgm:presLayoutVars>
      </dgm:prSet>
      <dgm:spPr/>
    </dgm:pt>
    <dgm:pt modelId="{D5BD2DCB-1A1A-4D3A-8C82-06F681677858}" type="pres">
      <dgm:prSet presAssocID="{4CE2961E-546E-4121-A62A-5685FA50E2E2}" presName="level3hierChild" presStyleCnt="0"/>
      <dgm:spPr/>
    </dgm:pt>
    <dgm:pt modelId="{DEBD051B-075B-4C8E-B915-5F8925A2FC4C}" type="pres">
      <dgm:prSet presAssocID="{8DB7F409-B2AB-4850-B46B-B833255B0D03}" presName="conn2-1" presStyleLbl="parChTrans1D3" presStyleIdx="1" presStyleCnt="2"/>
      <dgm:spPr/>
    </dgm:pt>
    <dgm:pt modelId="{EED403F8-6ECC-4F1C-A105-0B337C6BD8F0}" type="pres">
      <dgm:prSet presAssocID="{8DB7F409-B2AB-4850-B46B-B833255B0D03}" presName="connTx" presStyleLbl="parChTrans1D3" presStyleIdx="1" presStyleCnt="2"/>
      <dgm:spPr/>
    </dgm:pt>
    <dgm:pt modelId="{8C8486DD-09B8-4B59-8F65-61A9BF7F7814}" type="pres">
      <dgm:prSet presAssocID="{69516FED-319E-43DB-91C5-86F58B124E1B}" presName="root2" presStyleCnt="0"/>
      <dgm:spPr/>
    </dgm:pt>
    <dgm:pt modelId="{5D56872D-8582-4EC2-95F3-95DF23ECF645}" type="pres">
      <dgm:prSet presAssocID="{69516FED-319E-43DB-91C5-86F58B124E1B}" presName="LevelTwoTextNode" presStyleLbl="node3" presStyleIdx="1" presStyleCnt="2">
        <dgm:presLayoutVars>
          <dgm:chPref val="3"/>
        </dgm:presLayoutVars>
      </dgm:prSet>
      <dgm:spPr/>
    </dgm:pt>
    <dgm:pt modelId="{4A88F684-4F15-45FE-A62B-5FC8F07C6055}" type="pres">
      <dgm:prSet presAssocID="{69516FED-319E-43DB-91C5-86F58B124E1B}" presName="level3hierChild" presStyleCnt="0"/>
      <dgm:spPr/>
    </dgm:pt>
    <dgm:pt modelId="{737BCC1C-2FEA-4DDA-9773-0884EF0A48E7}" type="pres">
      <dgm:prSet presAssocID="{3FE43290-67F6-4B1C-B10B-046FD1AE724B}" presName="conn2-1" presStyleLbl="parChTrans1D2" presStyleIdx="1" presStyleCnt="2"/>
      <dgm:spPr/>
    </dgm:pt>
    <dgm:pt modelId="{DE549D55-6D45-40C6-B66E-FD64412511C9}" type="pres">
      <dgm:prSet presAssocID="{3FE43290-67F6-4B1C-B10B-046FD1AE724B}" presName="connTx" presStyleLbl="parChTrans1D2" presStyleIdx="1" presStyleCnt="2"/>
      <dgm:spPr/>
    </dgm:pt>
    <dgm:pt modelId="{DB6376A8-76CD-4273-A22B-E04127ED8A4C}" type="pres">
      <dgm:prSet presAssocID="{61EEA5E9-6387-44E4-9CE0-D06F8D53A091}" presName="root2" presStyleCnt="0"/>
      <dgm:spPr/>
    </dgm:pt>
    <dgm:pt modelId="{07921AF9-F693-45B1-BC1D-C5C2CA6846EE}" type="pres">
      <dgm:prSet presAssocID="{61EEA5E9-6387-44E4-9CE0-D06F8D53A091}" presName="LevelTwoTextNode" presStyleLbl="node2" presStyleIdx="1" presStyleCnt="2">
        <dgm:presLayoutVars>
          <dgm:chPref val="3"/>
        </dgm:presLayoutVars>
      </dgm:prSet>
      <dgm:spPr/>
    </dgm:pt>
    <dgm:pt modelId="{135EB73B-DE82-433E-B52F-91FBE4D17125}" type="pres">
      <dgm:prSet presAssocID="{61EEA5E9-6387-44E4-9CE0-D06F8D53A091}" presName="level3hierChild" presStyleCnt="0"/>
      <dgm:spPr/>
    </dgm:pt>
  </dgm:ptLst>
  <dgm:cxnLst>
    <dgm:cxn modelId="{8E6D2912-0A53-452A-B53F-4933F126C080}" type="presOf" srcId="{D7DD58B0-FAE5-49DE-95E6-16E0F59AD568}" destId="{844AC14B-58E5-4282-B5ED-07D2B3F538CA}" srcOrd="1" destOrd="0" presId="urn:microsoft.com/office/officeart/2005/8/layout/hierarchy2"/>
    <dgm:cxn modelId="{E7FE5517-64AD-4072-BF68-8CBFA9362C16}" srcId="{1E8E971A-F040-4BA3-B978-37A45682EF3A}" destId="{78BDC765-F6EE-4875-9C7E-09FCCE6275AC}" srcOrd="0" destOrd="0" parTransId="{D7DD58B0-FAE5-49DE-95E6-16E0F59AD568}" sibTransId="{75887CDA-EF43-448C-BD49-E0557D0F24CF}"/>
    <dgm:cxn modelId="{233F591A-E23C-4CA7-B9CF-57F1104EA450}" type="presOf" srcId="{69516FED-319E-43DB-91C5-86F58B124E1B}" destId="{5D56872D-8582-4EC2-95F3-95DF23ECF645}" srcOrd="0" destOrd="0" presId="urn:microsoft.com/office/officeart/2005/8/layout/hierarchy2"/>
    <dgm:cxn modelId="{2029312A-5396-4406-9683-118A243F433B}" type="presOf" srcId="{E36EA4F0-397C-4FBC-AEE7-90B0C10137F0}" destId="{AFFF6512-A843-4EFB-9FCF-EBA621FED80B}" srcOrd="0" destOrd="0" presId="urn:microsoft.com/office/officeart/2005/8/layout/hierarchy2"/>
    <dgm:cxn modelId="{2F39C25E-B670-45CA-B181-C9C4BE27BFBC}" type="presOf" srcId="{4CE2961E-546E-4121-A62A-5685FA50E2E2}" destId="{CD4FA3BD-5364-44EA-8107-B814A6341558}" srcOrd="0" destOrd="0" presId="urn:microsoft.com/office/officeart/2005/8/layout/hierarchy2"/>
    <dgm:cxn modelId="{F6689141-BAD9-4D52-BB55-643D639D79BC}" srcId="{78BDC765-F6EE-4875-9C7E-09FCCE6275AC}" destId="{69516FED-319E-43DB-91C5-86F58B124E1B}" srcOrd="1" destOrd="0" parTransId="{8DB7F409-B2AB-4850-B46B-B833255B0D03}" sibTransId="{267C355E-3AF1-46FC-8E14-65B02E17DC95}"/>
    <dgm:cxn modelId="{80312850-F224-4FFF-8715-42576DC0BDF7}" type="presOf" srcId="{D7DD58B0-FAE5-49DE-95E6-16E0F59AD568}" destId="{577C5F45-18EB-4774-A847-82C29F1293C0}" srcOrd="0" destOrd="0" presId="urn:microsoft.com/office/officeart/2005/8/layout/hierarchy2"/>
    <dgm:cxn modelId="{F2467A7F-F524-4C11-B0FE-42A260484ACA}" srcId="{199E0410-002D-473C-9085-2EC284E6AF35}" destId="{1E8E971A-F040-4BA3-B978-37A45682EF3A}" srcOrd="0" destOrd="0" parTransId="{5E98E59F-60B3-427E-A2E4-934F7FD397B9}" sibTransId="{93E1A0AD-2AA5-4902-AE0B-2DF21A88AA93}"/>
    <dgm:cxn modelId="{DC08D98F-9ED7-46DF-9B7C-3CDF14B16FF0}" type="presOf" srcId="{1E8E971A-F040-4BA3-B978-37A45682EF3A}" destId="{1DBB7FE2-EE8E-4A49-B01B-0011C8EFB4A8}" srcOrd="0" destOrd="0" presId="urn:microsoft.com/office/officeart/2005/8/layout/hierarchy2"/>
    <dgm:cxn modelId="{47B70AA0-3286-4441-B09D-532026958603}" type="presOf" srcId="{8DB7F409-B2AB-4850-B46B-B833255B0D03}" destId="{DEBD051B-075B-4C8E-B915-5F8925A2FC4C}" srcOrd="0" destOrd="0" presId="urn:microsoft.com/office/officeart/2005/8/layout/hierarchy2"/>
    <dgm:cxn modelId="{002950A8-C6DC-45F7-A2EB-9E65B979FBB5}" type="presOf" srcId="{61EEA5E9-6387-44E4-9CE0-D06F8D53A091}" destId="{07921AF9-F693-45B1-BC1D-C5C2CA6846EE}" srcOrd="0" destOrd="0" presId="urn:microsoft.com/office/officeart/2005/8/layout/hierarchy2"/>
    <dgm:cxn modelId="{5836F6AA-1F02-4844-A518-B5EEE02F90D1}" type="presOf" srcId="{199E0410-002D-473C-9085-2EC284E6AF35}" destId="{08102D7B-98AE-41B5-A709-5DBF1E992AB1}" srcOrd="0" destOrd="0" presId="urn:microsoft.com/office/officeart/2005/8/layout/hierarchy2"/>
    <dgm:cxn modelId="{9CDB7DB4-8611-43A7-AE1D-072FBF8E8FDF}" type="presOf" srcId="{8DB7F409-B2AB-4850-B46B-B833255B0D03}" destId="{EED403F8-6ECC-4F1C-A105-0B337C6BD8F0}" srcOrd="1" destOrd="0" presId="urn:microsoft.com/office/officeart/2005/8/layout/hierarchy2"/>
    <dgm:cxn modelId="{C9CB3ABE-7058-4B85-98F7-92FFB15CB1C9}" type="presOf" srcId="{3FE43290-67F6-4B1C-B10B-046FD1AE724B}" destId="{737BCC1C-2FEA-4DDA-9773-0884EF0A48E7}" srcOrd="0" destOrd="0" presId="urn:microsoft.com/office/officeart/2005/8/layout/hierarchy2"/>
    <dgm:cxn modelId="{A4FA40CD-0AA2-4410-AACC-27E15A1926F2}" srcId="{1E8E971A-F040-4BA3-B978-37A45682EF3A}" destId="{61EEA5E9-6387-44E4-9CE0-D06F8D53A091}" srcOrd="1" destOrd="0" parTransId="{3FE43290-67F6-4B1C-B10B-046FD1AE724B}" sibTransId="{D2D4FD7D-AC83-4D4B-8125-FF5D70432FC3}"/>
    <dgm:cxn modelId="{3B60D9CE-0695-4962-9C3C-701112BE91C0}" type="presOf" srcId="{3FE43290-67F6-4B1C-B10B-046FD1AE724B}" destId="{DE549D55-6D45-40C6-B66E-FD64412511C9}" srcOrd="1" destOrd="0" presId="urn:microsoft.com/office/officeart/2005/8/layout/hierarchy2"/>
    <dgm:cxn modelId="{40817FD1-77A8-4743-A773-99F5CC993661}" type="presOf" srcId="{78BDC765-F6EE-4875-9C7E-09FCCE6275AC}" destId="{5250CD68-3384-4843-8665-231993104AF8}" srcOrd="0" destOrd="0" presId="urn:microsoft.com/office/officeart/2005/8/layout/hierarchy2"/>
    <dgm:cxn modelId="{493E29ED-C98C-45FD-A744-925769F04302}" srcId="{78BDC765-F6EE-4875-9C7E-09FCCE6275AC}" destId="{4CE2961E-546E-4121-A62A-5685FA50E2E2}" srcOrd="0" destOrd="0" parTransId="{E36EA4F0-397C-4FBC-AEE7-90B0C10137F0}" sibTransId="{14A87C5F-1DFD-4898-84E3-F5165AAB7CFB}"/>
    <dgm:cxn modelId="{3F1E8BFB-021B-4998-BBF2-B202EE326F62}" type="presOf" srcId="{E36EA4F0-397C-4FBC-AEE7-90B0C10137F0}" destId="{C4477452-B531-4291-AC30-5491A39B48DA}" srcOrd="1" destOrd="0" presId="urn:microsoft.com/office/officeart/2005/8/layout/hierarchy2"/>
    <dgm:cxn modelId="{C7C0AC5E-B78F-4C4A-B32D-D7D1EF82EF29}" type="presParOf" srcId="{08102D7B-98AE-41B5-A709-5DBF1E992AB1}" destId="{F32CA048-BCFF-494A-AD3E-7EC4003AC659}" srcOrd="0" destOrd="0" presId="urn:microsoft.com/office/officeart/2005/8/layout/hierarchy2"/>
    <dgm:cxn modelId="{5368DECB-AF90-4203-A8EB-D0F9344FE0F7}" type="presParOf" srcId="{F32CA048-BCFF-494A-AD3E-7EC4003AC659}" destId="{1DBB7FE2-EE8E-4A49-B01B-0011C8EFB4A8}" srcOrd="0" destOrd="0" presId="urn:microsoft.com/office/officeart/2005/8/layout/hierarchy2"/>
    <dgm:cxn modelId="{83932359-165D-438E-8BBA-5742A54A9F90}" type="presParOf" srcId="{F32CA048-BCFF-494A-AD3E-7EC4003AC659}" destId="{3DB7FC83-0081-4C87-93E2-1DB704A3D491}" srcOrd="1" destOrd="0" presId="urn:microsoft.com/office/officeart/2005/8/layout/hierarchy2"/>
    <dgm:cxn modelId="{39AB7FBE-3022-44C9-8D23-18E82D89544F}" type="presParOf" srcId="{3DB7FC83-0081-4C87-93E2-1DB704A3D491}" destId="{577C5F45-18EB-4774-A847-82C29F1293C0}" srcOrd="0" destOrd="0" presId="urn:microsoft.com/office/officeart/2005/8/layout/hierarchy2"/>
    <dgm:cxn modelId="{8CAB0614-8870-4907-B532-DDC01EAC5C0A}" type="presParOf" srcId="{577C5F45-18EB-4774-A847-82C29F1293C0}" destId="{844AC14B-58E5-4282-B5ED-07D2B3F538CA}" srcOrd="0" destOrd="0" presId="urn:microsoft.com/office/officeart/2005/8/layout/hierarchy2"/>
    <dgm:cxn modelId="{2B0EFB4C-231D-41D1-9461-DC98D9676E16}" type="presParOf" srcId="{3DB7FC83-0081-4C87-93E2-1DB704A3D491}" destId="{B5C546A5-3E27-4A48-B8D0-7FBF2C100C14}" srcOrd="1" destOrd="0" presId="urn:microsoft.com/office/officeart/2005/8/layout/hierarchy2"/>
    <dgm:cxn modelId="{54B9A067-F7CF-479A-B467-B8A3C2033848}" type="presParOf" srcId="{B5C546A5-3E27-4A48-B8D0-7FBF2C100C14}" destId="{5250CD68-3384-4843-8665-231993104AF8}" srcOrd="0" destOrd="0" presId="urn:microsoft.com/office/officeart/2005/8/layout/hierarchy2"/>
    <dgm:cxn modelId="{A902DF26-6A18-4254-A559-819550D466EB}" type="presParOf" srcId="{B5C546A5-3E27-4A48-B8D0-7FBF2C100C14}" destId="{5EF32BB3-3B5B-463C-A962-7DB6CB9E93A0}" srcOrd="1" destOrd="0" presId="urn:microsoft.com/office/officeart/2005/8/layout/hierarchy2"/>
    <dgm:cxn modelId="{610D9023-B7BF-4C77-9173-A2BFEEE77067}" type="presParOf" srcId="{5EF32BB3-3B5B-463C-A962-7DB6CB9E93A0}" destId="{AFFF6512-A843-4EFB-9FCF-EBA621FED80B}" srcOrd="0" destOrd="0" presId="urn:microsoft.com/office/officeart/2005/8/layout/hierarchy2"/>
    <dgm:cxn modelId="{C1C66DF7-4B36-4E54-9A82-8935B0C2C2D6}" type="presParOf" srcId="{AFFF6512-A843-4EFB-9FCF-EBA621FED80B}" destId="{C4477452-B531-4291-AC30-5491A39B48DA}" srcOrd="0" destOrd="0" presId="urn:microsoft.com/office/officeart/2005/8/layout/hierarchy2"/>
    <dgm:cxn modelId="{49129EC6-6EC4-4DCE-A6B2-A9315FA54FD1}" type="presParOf" srcId="{5EF32BB3-3B5B-463C-A962-7DB6CB9E93A0}" destId="{E2DC136B-D9F3-4B19-9C76-6216482E9472}" srcOrd="1" destOrd="0" presId="urn:microsoft.com/office/officeart/2005/8/layout/hierarchy2"/>
    <dgm:cxn modelId="{948ECE12-E2C6-48A5-98FF-7959E2E726D6}" type="presParOf" srcId="{E2DC136B-D9F3-4B19-9C76-6216482E9472}" destId="{CD4FA3BD-5364-44EA-8107-B814A6341558}" srcOrd="0" destOrd="0" presId="urn:microsoft.com/office/officeart/2005/8/layout/hierarchy2"/>
    <dgm:cxn modelId="{0FB9A449-304A-4B6F-A049-744540BFDB46}" type="presParOf" srcId="{E2DC136B-D9F3-4B19-9C76-6216482E9472}" destId="{D5BD2DCB-1A1A-4D3A-8C82-06F681677858}" srcOrd="1" destOrd="0" presId="urn:microsoft.com/office/officeart/2005/8/layout/hierarchy2"/>
    <dgm:cxn modelId="{A013C986-094C-4956-8BF2-8E0B239D6987}" type="presParOf" srcId="{5EF32BB3-3B5B-463C-A962-7DB6CB9E93A0}" destId="{DEBD051B-075B-4C8E-B915-5F8925A2FC4C}" srcOrd="2" destOrd="0" presId="urn:microsoft.com/office/officeart/2005/8/layout/hierarchy2"/>
    <dgm:cxn modelId="{740A0617-B311-43C8-A382-BB953B6387EE}" type="presParOf" srcId="{DEBD051B-075B-4C8E-B915-5F8925A2FC4C}" destId="{EED403F8-6ECC-4F1C-A105-0B337C6BD8F0}" srcOrd="0" destOrd="0" presId="urn:microsoft.com/office/officeart/2005/8/layout/hierarchy2"/>
    <dgm:cxn modelId="{7831AC75-9ED0-4403-9354-ADD95054E8C9}" type="presParOf" srcId="{5EF32BB3-3B5B-463C-A962-7DB6CB9E93A0}" destId="{8C8486DD-09B8-4B59-8F65-61A9BF7F7814}" srcOrd="3" destOrd="0" presId="urn:microsoft.com/office/officeart/2005/8/layout/hierarchy2"/>
    <dgm:cxn modelId="{FE5D73C3-7134-4F1D-B3C9-7BE9CCD49C26}" type="presParOf" srcId="{8C8486DD-09B8-4B59-8F65-61A9BF7F7814}" destId="{5D56872D-8582-4EC2-95F3-95DF23ECF645}" srcOrd="0" destOrd="0" presId="urn:microsoft.com/office/officeart/2005/8/layout/hierarchy2"/>
    <dgm:cxn modelId="{267215E8-E6CA-44BD-857B-68FC2282C03A}" type="presParOf" srcId="{8C8486DD-09B8-4B59-8F65-61A9BF7F7814}" destId="{4A88F684-4F15-45FE-A62B-5FC8F07C6055}" srcOrd="1" destOrd="0" presId="urn:microsoft.com/office/officeart/2005/8/layout/hierarchy2"/>
    <dgm:cxn modelId="{89D8682D-0A45-4F88-B871-ABFCE0146752}" type="presParOf" srcId="{3DB7FC83-0081-4C87-93E2-1DB704A3D491}" destId="{737BCC1C-2FEA-4DDA-9773-0884EF0A48E7}" srcOrd="2" destOrd="0" presId="urn:microsoft.com/office/officeart/2005/8/layout/hierarchy2"/>
    <dgm:cxn modelId="{2A3398FC-D32C-446E-A6F9-2CEBE9A3C581}" type="presParOf" srcId="{737BCC1C-2FEA-4DDA-9773-0884EF0A48E7}" destId="{DE549D55-6D45-40C6-B66E-FD64412511C9}" srcOrd="0" destOrd="0" presId="urn:microsoft.com/office/officeart/2005/8/layout/hierarchy2"/>
    <dgm:cxn modelId="{3A49355E-A47A-49B3-87FC-9ABC771E4D1F}" type="presParOf" srcId="{3DB7FC83-0081-4C87-93E2-1DB704A3D491}" destId="{DB6376A8-76CD-4273-A22B-E04127ED8A4C}" srcOrd="3" destOrd="0" presId="urn:microsoft.com/office/officeart/2005/8/layout/hierarchy2"/>
    <dgm:cxn modelId="{F6E043A6-F8E6-4361-8B08-CF0D1D7851A6}" type="presParOf" srcId="{DB6376A8-76CD-4273-A22B-E04127ED8A4C}" destId="{07921AF9-F693-45B1-BC1D-C5C2CA6846EE}" srcOrd="0" destOrd="0" presId="urn:microsoft.com/office/officeart/2005/8/layout/hierarchy2"/>
    <dgm:cxn modelId="{796CAA41-59FF-48FA-8BE6-F69A7F66BB73}" type="presParOf" srcId="{DB6376A8-76CD-4273-A22B-E04127ED8A4C}" destId="{135EB73B-DE82-433E-B52F-91FBE4D171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868E7-ACEC-4364-B0D2-97D0AC5B154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78BD3E-87DA-4E8E-AA5E-15DB22AC729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个红球，</a:t>
          </a:r>
          <a:r>
            <a:rPr lang="en-US" altLang="zh-CN" dirty="0"/>
            <a:t>2</a:t>
          </a:r>
          <a:r>
            <a:rPr lang="zh-CN" altLang="en-US" dirty="0"/>
            <a:t>个蓝球</a:t>
          </a:r>
        </a:p>
      </dgm:t>
    </dgm:pt>
    <dgm:pt modelId="{D2F43217-F678-4CD4-BB4C-675FBC7F8CE0}" type="parTrans" cxnId="{CBFD3213-0789-4917-BCDD-9B41E7FF7F33}">
      <dgm:prSet/>
      <dgm:spPr/>
      <dgm:t>
        <a:bodyPr/>
        <a:lstStyle/>
        <a:p>
          <a:endParaRPr lang="zh-CN" altLang="en-US"/>
        </a:p>
      </dgm:t>
    </dgm:pt>
    <dgm:pt modelId="{ADE2E7EF-F3A0-4608-B7BC-044E1D295EC7}" type="sibTrans" cxnId="{CBFD3213-0789-4917-BCDD-9B41E7FF7F3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BC0692B-DB57-4BCD-B558-A301B4333F4F}">
          <dgm:prSet phldrT="[文本]" custT="1"/>
          <dgm:spPr/>
          <dgm:t>
            <a:bodyPr/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事件</a:t>
              </a:r>
              <a14:m>
                <m:oMath xmlns:m="http://schemas.openxmlformats.org/officeDocument/2006/math">
                  <m:r>
                    <a:rPr lang="zh-CN" altLang="en-US" sz="1600" i="1" smtClean="0">
                      <a:latin typeface="Cambria Math" panose="02040503050406030204" pitchFamily="18" charset="0"/>
                    </a:rPr>
                    <m:t>发生</m:t>
                  </m:r>
                  <m:sSub>
                    <m:sSubPr>
                      <m:ctrlPr>
                        <a:rPr lang="en-US" altLang="zh-CN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sub>
                  </m:sSub>
                  <m:r>
                    <a:rPr lang="en-US" altLang="zh-CN" sz="16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10</m:t>
                      </m:r>
                    </m:num>
                    <m:den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12</m:t>
                      </m:r>
                    </m:den>
                  </m:f>
                </m:oMath>
              </a14:m>
              <a:endParaRPr lang="zh-CN" altLang="en-US" sz="1600" dirty="0"/>
            </a:p>
          </dgm:t>
        </dgm:pt>
      </mc:Choice>
      <mc:Fallback>
        <dgm:pt modelId="{BBC0692B-DB57-4BCD-B558-A301B4333F4F}">
          <dgm:prSet phldrT="[文本]" custT="1"/>
          <dgm:spPr/>
          <dgm:t>
            <a:bodyPr/>
            <a:lstStyle/>
            <a:p>
              <a:r>
                <a:rPr lang="en-US" altLang="zh-CN" sz="1600" dirty="0"/>
                <a:t>A</a:t>
              </a:r>
              <a:r>
                <a:rPr lang="zh-CN" altLang="en-US" sz="1600" dirty="0"/>
                <a:t>事件</a:t>
              </a:r>
              <a:r>
                <a:rPr lang="zh-CN" altLang="en-US" sz="1600" i="0">
                  <a:latin typeface="Cambria Math" panose="02040503050406030204" pitchFamily="18" charset="0"/>
                </a:rPr>
                <a:t>发生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𝑃_𝐴=10/12</a:t>
              </a:r>
              <a:endParaRPr lang="zh-CN" altLang="en-US" sz="1600" dirty="0"/>
            </a:p>
          </dgm:t>
        </dgm:pt>
      </mc:Fallback>
    </mc:AlternateContent>
    <dgm:pt modelId="{60A4C19E-1848-4E96-AD8C-42F11ADCE4C3}" type="parTrans" cxnId="{1E6A0735-2A59-4467-8E5B-D3311E98B7A0}">
      <dgm:prSet/>
      <dgm:spPr/>
      <dgm:t>
        <a:bodyPr/>
        <a:lstStyle/>
        <a:p>
          <a:endParaRPr lang="zh-CN" altLang="en-US"/>
        </a:p>
      </dgm:t>
    </dgm:pt>
    <dgm:pt modelId="{8CD2ADB5-C13C-4D7A-B476-3A9E6FACF4E2}" type="sibTrans" cxnId="{1E6A0735-2A59-4467-8E5B-D3311E98B7A0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4B3C2FA-F1C6-4B9F-B7AD-1D1BB202CD42}">
          <dgm:prSet phldrT="[文本]" custT="1"/>
          <dgm:spPr/>
          <dgm:t>
            <a:bodyPr/>
            <a:lstStyle/>
            <a:p>
              <a:r>
                <a:rPr lang="en-US" altLang="zh-CN" sz="1800" dirty="0"/>
                <a:t>B</a:t>
              </a:r>
              <a14:m>
                <m:oMath xmlns:m="http://schemas.openxmlformats.org/officeDocument/2006/math">
                  <m:r>
                    <a:rPr lang="zh-CN" altLang="en-US" sz="1800" i="1" dirty="0" smtClean="0">
                      <a:latin typeface="Cambria Math" panose="02040503050406030204" pitchFamily="18" charset="0"/>
                    </a:rPr>
                    <m:t>事件发生</m:t>
                  </m:r>
                  <m:r>
                    <a:rPr lang="en-US" altLang="zh-CN" sz="1800" b="0" i="1" dirty="0" smtClean="0">
                      <a:latin typeface="Cambria Math" panose="02040503050406030204" pitchFamily="18" charset="0"/>
                    </a:rPr>
                    <m:t>  </m:t>
                  </m:r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8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9</m:t>
                      </m:r>
                    </m:num>
                    <m:den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11</m:t>
                      </m:r>
                    </m:den>
                  </m:f>
                </m:oMath>
              </a14:m>
              <a:endParaRPr lang="zh-CN" altLang="en-US" sz="1800" dirty="0"/>
            </a:p>
          </dgm:t>
        </dgm:pt>
      </mc:Choice>
      <mc:Fallback>
        <dgm:pt modelId="{D4B3C2FA-F1C6-4B9F-B7AD-1D1BB202CD42}">
          <dgm:prSet phldrT="[文本]" custT="1"/>
          <dgm:spPr/>
          <dgm:t>
            <a:bodyPr/>
            <a:lstStyle/>
            <a:p>
              <a:r>
                <a:rPr lang="en-US" altLang="zh-CN" sz="1800" dirty="0"/>
                <a:t>B</a:t>
              </a:r>
              <a:r>
                <a:rPr lang="zh-CN" altLang="en-US" sz="1800" i="0" dirty="0">
                  <a:latin typeface="Cambria Math" panose="02040503050406030204" pitchFamily="18" charset="0"/>
                </a:rPr>
                <a:t>事件发生</a:t>
              </a:r>
              <a:r>
                <a:rPr lang="en-US" altLang="zh-CN" sz="1800" b="0" i="0" dirty="0">
                  <a:latin typeface="Cambria Math" panose="02040503050406030204" pitchFamily="18" charset="0"/>
                </a:rPr>
                <a:t>  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𝑃_((𝐵|𝐴))=9/11</a:t>
              </a:r>
              <a:endParaRPr lang="zh-CN" altLang="en-US" sz="1800" dirty="0"/>
            </a:p>
          </dgm:t>
        </dgm:pt>
      </mc:Fallback>
    </mc:AlternateContent>
    <dgm:pt modelId="{D7181DD3-FCE8-48E9-9E16-72B552087891}" type="parTrans" cxnId="{1FFBAB0F-63E2-4568-AA65-7399299CB14B}">
      <dgm:prSet/>
      <dgm:spPr/>
      <dgm:t>
        <a:bodyPr/>
        <a:lstStyle/>
        <a:p>
          <a:endParaRPr lang="zh-CN" altLang="en-US"/>
        </a:p>
      </dgm:t>
    </dgm:pt>
    <dgm:pt modelId="{28BAB7E0-FBFC-49F7-9E84-71F2086C2099}" type="sibTrans" cxnId="{1FFBAB0F-63E2-4568-AA65-7399299CB14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2C5AB69-B02A-445F-8437-814F2F39E7C1}">
          <dgm:prSet phldrT="[文本]" custT="1"/>
          <dgm:spPr>
            <a:solidFill>
              <a:srgbClr val="0070C0"/>
            </a:solidFill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事件发生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m:oMathPara>
              </a14:m>
              <a:endParaRPr lang="zh-CN" altLang="en-US" sz="1400" dirty="0"/>
            </a:p>
          </dgm:t>
        </dgm:pt>
      </mc:Choice>
      <mc:Fallback>
        <dgm:pt modelId="{82C5AB69-B02A-445F-8437-814F2F39E7C1}">
          <dgm:prSet phldrT="[文本]" custT="1"/>
          <dgm:spPr>
            <a:solidFill>
              <a:srgbClr val="0070C0"/>
            </a:solidFill>
          </dgm:spPr>
          <dgm:t>
            <a:bodyPr/>
            <a:lstStyle/>
            <a:p>
              <a:r>
                <a:rPr lang="en-US" altLang="zh-CN" sz="1800" b="0" i="0">
                  <a:latin typeface="Cambria Math" panose="02040503050406030204" pitchFamily="18" charset="0"/>
                </a:rPr>
                <a:t>𝐵 ̅</a:t>
              </a:r>
              <a:r>
                <a:rPr lang="zh-CN" altLang="en-US" sz="1800" i="0">
                  <a:latin typeface="Cambria Math" panose="02040503050406030204" pitchFamily="18" charset="0"/>
                </a:rPr>
                <a:t>事件发生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   𝑃_𝐵 ̅ =2/11</a:t>
              </a:r>
              <a:endParaRPr lang="zh-CN" altLang="en-US" sz="1400" dirty="0"/>
            </a:p>
          </dgm:t>
        </dgm:pt>
      </mc:Fallback>
    </mc:AlternateContent>
    <dgm:pt modelId="{367056BF-7808-41FE-9F42-AB8E8F69E376}" type="parTrans" cxnId="{F06F01EA-8674-4BD9-9387-6126B9924231}">
      <dgm:prSet/>
      <dgm:spPr/>
      <dgm:t>
        <a:bodyPr/>
        <a:lstStyle/>
        <a:p>
          <a:endParaRPr lang="zh-CN" altLang="en-US"/>
        </a:p>
      </dgm:t>
    </dgm:pt>
    <dgm:pt modelId="{2974F76F-68CB-409D-A832-F1BBDA4F0926}" type="sibTrans" cxnId="{F06F01EA-8674-4BD9-9387-6126B992423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83D493C-67A2-437D-9797-E8C168EAEEF0}">
          <dgm:prSet phldrT="[文本]" custT="1"/>
          <dgm:spPr>
            <a:solidFill>
              <a:srgbClr val="0070C0"/>
            </a:solidFill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事件发生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m:oMathPara>
              </a14:m>
              <a:endParaRPr lang="zh-CN" altLang="en-US" sz="1300" dirty="0"/>
            </a:p>
          </dgm:t>
        </dgm:pt>
      </mc:Choice>
      <mc:Fallback>
        <dgm:pt modelId="{483D493C-67A2-437D-9797-E8C168EAEEF0}">
          <dgm:prSet phldrT="[文本]" custT="1"/>
          <dgm:spPr>
            <a:solidFill>
              <a:srgbClr val="0070C0"/>
            </a:solidFill>
          </dgm:spPr>
          <dgm:t>
            <a:bodyPr/>
            <a:lstStyle/>
            <a:p>
              <a:r>
                <a:rPr lang="en-US" altLang="zh-CN" sz="1600" b="0" i="0">
                  <a:latin typeface="Cambria Math" panose="02040503050406030204" pitchFamily="18" charset="0"/>
                </a:rPr>
                <a:t>𝐴 ̅</a:t>
              </a:r>
              <a:r>
                <a:rPr lang="zh-CN" altLang="en-US" sz="1600" i="0">
                  <a:latin typeface="Cambria Math" panose="02040503050406030204" pitchFamily="18" charset="0"/>
                </a:rPr>
                <a:t>事件发生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𝑃_𝐴 ̅ =2/12</a:t>
              </a:r>
              <a:endParaRPr lang="zh-CN" altLang="en-US" sz="1300" dirty="0"/>
            </a:p>
          </dgm:t>
        </dgm:pt>
      </mc:Fallback>
    </mc:AlternateContent>
    <dgm:pt modelId="{FCF8C69B-EAE4-4D07-931C-5FA8D03ED48E}" type="parTrans" cxnId="{E7BCB6D5-7478-46F7-8574-E3E08EB2FFA7}">
      <dgm:prSet/>
      <dgm:spPr/>
      <dgm:t>
        <a:bodyPr/>
        <a:lstStyle/>
        <a:p>
          <a:endParaRPr lang="zh-CN" altLang="en-US"/>
        </a:p>
      </dgm:t>
    </dgm:pt>
    <dgm:pt modelId="{11F53BA2-3E1A-4B18-859A-C3351B7429A4}" type="sibTrans" cxnId="{E7BCB6D5-7478-46F7-8574-E3E08EB2FFA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78536CD-C60F-4186-B695-836157B7BE98}">
          <dgm:prSet phldrT="[文本]"/>
          <dgm:spPr/>
          <dgm:t>
            <a:bodyPr/>
            <a:lstStyle/>
            <a:p>
              <a:r>
                <a:rPr lang="en-US" altLang="zh-CN" dirty="0"/>
                <a:t>B</a:t>
              </a:r>
              <a:r>
                <a:rPr lang="zh-CN" altLang="en-US" dirty="0"/>
                <a:t>事件</a:t>
              </a:r>
              <a14:m>
                <m:oMath xmlns:m="http://schemas.openxmlformats.org/officeDocument/2006/math">
                  <m:r>
                    <a:rPr lang="zh-CN" altLang="en-US" i="1" smtClean="0">
                      <a:latin typeface="Cambria Math" panose="02040503050406030204" pitchFamily="18" charset="0"/>
                    </a:rPr>
                    <m:t>发生</m:t>
                  </m:r>
                  <m:r>
                    <a:rPr lang="en-US" altLang="zh-CN" b="0" i="1" smtClean="0">
                      <a:latin typeface="Cambria Math" panose="02040503050406030204" pitchFamily="18" charset="0"/>
                    </a:rPr>
                    <m:t>  </m:t>
                  </m:r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</m:den>
                  </m:f>
                </m:oMath>
              </a14:m>
              <a:endParaRPr lang="zh-CN" altLang="en-US" dirty="0"/>
            </a:p>
          </dgm:t>
        </dgm:pt>
      </mc:Choice>
      <mc:Fallback>
        <dgm:pt modelId="{978536CD-C60F-4186-B695-836157B7BE98}">
          <dgm:prSet phldrT="[文本]"/>
          <dgm:spPr/>
          <dgm:t>
            <a:bodyPr/>
            <a:lstStyle/>
            <a:p>
              <a:r>
                <a:rPr lang="en-US" altLang="zh-CN" dirty="0"/>
                <a:t>B</a:t>
              </a:r>
              <a:r>
                <a:rPr lang="zh-CN" altLang="en-US" dirty="0"/>
                <a:t>事件</a:t>
              </a:r>
              <a:r>
                <a:rPr lang="zh-CN" altLang="en-US" i="0">
                  <a:latin typeface="Cambria Math" panose="02040503050406030204" pitchFamily="18" charset="0"/>
                </a:rPr>
                <a:t>发生</a:t>
              </a:r>
              <a:r>
                <a:rPr lang="en-US" altLang="zh-CN" b="0" i="0">
                  <a:latin typeface="Cambria Math" panose="02040503050406030204" pitchFamily="18" charset="0"/>
                </a:rPr>
                <a:t>  𝑃_((𝐵|𝐴 ̅))=2/11</a:t>
              </a:r>
              <a:endParaRPr lang="zh-CN" altLang="en-US" dirty="0"/>
            </a:p>
          </dgm:t>
        </dgm:pt>
      </mc:Fallback>
    </mc:AlternateContent>
    <dgm:pt modelId="{150A720F-C2D8-46B9-91B3-2FAC15D4D7FE}" type="parTrans" cxnId="{8FD33BC0-6A14-42FA-8906-180B8404BB1E}">
      <dgm:prSet/>
      <dgm:spPr/>
      <dgm:t>
        <a:bodyPr/>
        <a:lstStyle/>
        <a:p>
          <a:endParaRPr lang="zh-CN" altLang="en-US"/>
        </a:p>
      </dgm:t>
    </dgm:pt>
    <dgm:pt modelId="{12291987-7A31-4100-B058-72675ACE9549}" type="sibTrans" cxnId="{8FD33BC0-6A14-42FA-8906-180B8404BB1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B721DD3-D90C-4D84-84BD-8769994D00F1}">
          <dgm:prSet/>
          <dgm:spPr>
            <a:solidFill>
              <a:srgbClr val="0070C0"/>
            </a:solidFill>
            <a:ln>
              <a:solidFill>
                <a:schemeClr val="tx2"/>
              </a:solidFill>
            </a:ln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事件发生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m:oMathPara>
              </a14:m>
              <a:endParaRPr lang="zh-CN" altLang="en-US" dirty="0"/>
            </a:p>
          </dgm:t>
        </dgm:pt>
      </mc:Choice>
      <mc:Fallback>
        <dgm:pt modelId="{2B721DD3-D90C-4D84-84BD-8769994D00F1}">
          <dgm:prSet/>
          <dgm:spPr>
            <a:solidFill>
              <a:srgbClr val="0070C0"/>
            </a:solidFill>
            <a:ln>
              <a:solidFill>
                <a:schemeClr val="tx2"/>
              </a:solidFill>
            </a:ln>
          </dgm:spPr>
          <dgm:t>
            <a:bodyPr/>
            <a:lstStyle/>
            <a:p>
              <a:r>
                <a:rPr lang="en-US" altLang="zh-CN" b="0" i="0">
                  <a:latin typeface="Cambria Math" panose="02040503050406030204" pitchFamily="18" charset="0"/>
                </a:rPr>
                <a:t>𝐵 ̅</a:t>
              </a:r>
              <a:r>
                <a:rPr lang="zh-CN" altLang="en-US" b="0" i="0">
                  <a:latin typeface="Cambria Math" panose="02040503050406030204" pitchFamily="18" charset="0"/>
                </a:rPr>
                <a:t>事件发生</a:t>
              </a:r>
              <a:r>
                <a:rPr lang="en-US" altLang="zh-CN" b="0" i="0">
                  <a:latin typeface="Cambria Math" panose="02040503050406030204" pitchFamily="18" charset="0"/>
                </a:rPr>
                <a:t>  𝑃_((𝐵|𝐴 ̅)) ̅ =1/11</a:t>
              </a:r>
              <a:endParaRPr lang="zh-CN" altLang="en-US" dirty="0"/>
            </a:p>
          </dgm:t>
        </dgm:pt>
      </mc:Fallback>
    </mc:AlternateContent>
    <dgm:pt modelId="{B18D5EF8-F74E-42A4-B733-EF1C444E3DA6}" type="parTrans" cxnId="{BA8E1091-1DCA-4E22-9044-59DBB218FBB8}">
      <dgm:prSet/>
      <dgm:spPr/>
      <dgm:t>
        <a:bodyPr/>
        <a:lstStyle/>
        <a:p>
          <a:endParaRPr lang="zh-CN" altLang="en-US"/>
        </a:p>
      </dgm:t>
    </dgm:pt>
    <dgm:pt modelId="{B958C606-C45E-4E41-A24B-8950EE8FA9ED}" type="sibTrans" cxnId="{BA8E1091-1DCA-4E22-9044-59DBB218FBB8}">
      <dgm:prSet/>
      <dgm:spPr/>
      <dgm:t>
        <a:bodyPr/>
        <a:lstStyle/>
        <a:p>
          <a:endParaRPr lang="zh-CN" altLang="en-US"/>
        </a:p>
      </dgm:t>
    </dgm:pt>
    <dgm:pt modelId="{04BDA15B-BDBF-47DC-A1DC-30B3C217B298}" type="pres">
      <dgm:prSet presAssocID="{4D8868E7-ACEC-4364-B0D2-97D0AC5B15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C95B0B-FDF1-4A85-AB72-305B219EE3B5}" type="pres">
      <dgm:prSet presAssocID="{6378BD3E-87DA-4E8E-AA5E-15DB22AC7296}" presName="root1" presStyleCnt="0"/>
      <dgm:spPr/>
    </dgm:pt>
    <dgm:pt modelId="{3B9428E4-050D-4581-AD75-F21440171089}" type="pres">
      <dgm:prSet presAssocID="{6378BD3E-87DA-4E8E-AA5E-15DB22AC7296}" presName="LevelOneTextNode" presStyleLbl="node0" presStyleIdx="0" presStyleCnt="1">
        <dgm:presLayoutVars>
          <dgm:chPref val="3"/>
        </dgm:presLayoutVars>
      </dgm:prSet>
      <dgm:spPr/>
    </dgm:pt>
    <dgm:pt modelId="{7B173448-CED2-4D12-9147-C2A7CA5D3A5B}" type="pres">
      <dgm:prSet presAssocID="{6378BD3E-87DA-4E8E-AA5E-15DB22AC7296}" presName="level2hierChild" presStyleCnt="0"/>
      <dgm:spPr/>
    </dgm:pt>
    <dgm:pt modelId="{6D82BD30-9F80-40DC-B7CD-8520AA35F4F6}" type="pres">
      <dgm:prSet presAssocID="{60A4C19E-1848-4E96-AD8C-42F11ADCE4C3}" presName="conn2-1" presStyleLbl="parChTrans1D2" presStyleIdx="0" presStyleCnt="2"/>
      <dgm:spPr/>
    </dgm:pt>
    <dgm:pt modelId="{131BACD1-BB1F-4E6D-B4CC-A23CF9D6D2F7}" type="pres">
      <dgm:prSet presAssocID="{60A4C19E-1848-4E96-AD8C-42F11ADCE4C3}" presName="connTx" presStyleLbl="parChTrans1D2" presStyleIdx="0" presStyleCnt="2"/>
      <dgm:spPr/>
    </dgm:pt>
    <dgm:pt modelId="{AF1D09EA-A578-4E87-B675-D82E801153E9}" type="pres">
      <dgm:prSet presAssocID="{BBC0692B-DB57-4BCD-B558-A301B4333F4F}" presName="root2" presStyleCnt="0"/>
      <dgm:spPr/>
    </dgm:pt>
    <dgm:pt modelId="{661F5292-1132-42F1-92F2-4FA2BB4F71CD}" type="pres">
      <dgm:prSet presAssocID="{BBC0692B-DB57-4BCD-B558-A301B4333F4F}" presName="LevelTwoTextNode" presStyleLbl="node2" presStyleIdx="0" presStyleCnt="2" custScaleX="105176" custScaleY="134312">
        <dgm:presLayoutVars>
          <dgm:chPref val="3"/>
        </dgm:presLayoutVars>
      </dgm:prSet>
      <dgm:spPr/>
    </dgm:pt>
    <dgm:pt modelId="{2B3AC9E7-B5D0-4B34-9C4C-CAABDEC4E2E4}" type="pres">
      <dgm:prSet presAssocID="{BBC0692B-DB57-4BCD-B558-A301B4333F4F}" presName="level3hierChild" presStyleCnt="0"/>
      <dgm:spPr/>
    </dgm:pt>
    <dgm:pt modelId="{485C73BD-9B07-409C-859A-25A61FEC4A41}" type="pres">
      <dgm:prSet presAssocID="{D7181DD3-FCE8-48E9-9E16-72B552087891}" presName="conn2-1" presStyleLbl="parChTrans1D3" presStyleIdx="0" presStyleCnt="4"/>
      <dgm:spPr/>
    </dgm:pt>
    <dgm:pt modelId="{83073540-5323-408A-A904-D0EB09B98C0B}" type="pres">
      <dgm:prSet presAssocID="{D7181DD3-FCE8-48E9-9E16-72B552087891}" presName="connTx" presStyleLbl="parChTrans1D3" presStyleIdx="0" presStyleCnt="4"/>
      <dgm:spPr/>
    </dgm:pt>
    <dgm:pt modelId="{F756BBAD-8873-48C3-92A4-C2E7DA4845BD}" type="pres">
      <dgm:prSet presAssocID="{D4B3C2FA-F1C6-4B9F-B7AD-1D1BB202CD42}" presName="root2" presStyleCnt="0"/>
      <dgm:spPr/>
    </dgm:pt>
    <dgm:pt modelId="{CD001520-1839-44FD-A23E-6F701B6FD6A0}" type="pres">
      <dgm:prSet presAssocID="{D4B3C2FA-F1C6-4B9F-B7AD-1D1BB202CD42}" presName="LevelTwoTextNode" presStyleLbl="node3" presStyleIdx="0" presStyleCnt="4">
        <dgm:presLayoutVars>
          <dgm:chPref val="3"/>
        </dgm:presLayoutVars>
      </dgm:prSet>
      <dgm:spPr/>
    </dgm:pt>
    <dgm:pt modelId="{46D753F7-A87B-448C-A8C3-FC50239D4536}" type="pres">
      <dgm:prSet presAssocID="{D4B3C2FA-F1C6-4B9F-B7AD-1D1BB202CD42}" presName="level3hierChild" presStyleCnt="0"/>
      <dgm:spPr/>
    </dgm:pt>
    <dgm:pt modelId="{73E88042-09D5-41AA-AA92-D74BDF6D967C}" type="pres">
      <dgm:prSet presAssocID="{367056BF-7808-41FE-9F42-AB8E8F69E376}" presName="conn2-1" presStyleLbl="parChTrans1D3" presStyleIdx="1" presStyleCnt="4"/>
      <dgm:spPr/>
    </dgm:pt>
    <dgm:pt modelId="{C6F6B241-1A19-44D8-B105-CEA0C3E8FC4E}" type="pres">
      <dgm:prSet presAssocID="{367056BF-7808-41FE-9F42-AB8E8F69E376}" presName="connTx" presStyleLbl="parChTrans1D3" presStyleIdx="1" presStyleCnt="4"/>
      <dgm:spPr/>
    </dgm:pt>
    <dgm:pt modelId="{B973EEF0-96F3-4FD4-96CE-3C2BE4143135}" type="pres">
      <dgm:prSet presAssocID="{82C5AB69-B02A-445F-8437-814F2F39E7C1}" presName="root2" presStyleCnt="0"/>
      <dgm:spPr/>
    </dgm:pt>
    <dgm:pt modelId="{36336352-A777-4C56-A035-0467F50CC54A}" type="pres">
      <dgm:prSet presAssocID="{82C5AB69-B02A-445F-8437-814F2F39E7C1}" presName="LevelTwoTextNode" presStyleLbl="node3" presStyleIdx="1" presStyleCnt="4">
        <dgm:presLayoutVars>
          <dgm:chPref val="3"/>
        </dgm:presLayoutVars>
      </dgm:prSet>
      <dgm:spPr/>
    </dgm:pt>
    <dgm:pt modelId="{DB60DF02-5AE8-48C1-8087-03E159180C91}" type="pres">
      <dgm:prSet presAssocID="{82C5AB69-B02A-445F-8437-814F2F39E7C1}" presName="level3hierChild" presStyleCnt="0"/>
      <dgm:spPr/>
    </dgm:pt>
    <dgm:pt modelId="{7EB21490-057D-4D03-8E1C-81FA0EDAF50B}" type="pres">
      <dgm:prSet presAssocID="{FCF8C69B-EAE4-4D07-931C-5FA8D03ED48E}" presName="conn2-1" presStyleLbl="parChTrans1D2" presStyleIdx="1" presStyleCnt="2"/>
      <dgm:spPr/>
    </dgm:pt>
    <dgm:pt modelId="{D3E34352-21E3-4A3A-BC9B-0E2E9468083A}" type="pres">
      <dgm:prSet presAssocID="{FCF8C69B-EAE4-4D07-931C-5FA8D03ED48E}" presName="connTx" presStyleLbl="parChTrans1D2" presStyleIdx="1" presStyleCnt="2"/>
      <dgm:spPr/>
    </dgm:pt>
    <dgm:pt modelId="{341A5DCB-4BA2-4953-9823-79C983BF7D22}" type="pres">
      <dgm:prSet presAssocID="{483D493C-67A2-437D-9797-E8C168EAEEF0}" presName="root2" presStyleCnt="0"/>
      <dgm:spPr/>
    </dgm:pt>
    <dgm:pt modelId="{931F002D-64CB-4933-9897-578AB3BFECED}" type="pres">
      <dgm:prSet presAssocID="{483D493C-67A2-437D-9797-E8C168EAEEF0}" presName="LevelTwoTextNode" presStyleLbl="node2" presStyleIdx="1" presStyleCnt="2" custScaleX="102588" custScaleY="152472">
        <dgm:presLayoutVars>
          <dgm:chPref val="3"/>
        </dgm:presLayoutVars>
      </dgm:prSet>
      <dgm:spPr/>
    </dgm:pt>
    <dgm:pt modelId="{879034EC-501B-4412-AF13-0FEB9127AD8E}" type="pres">
      <dgm:prSet presAssocID="{483D493C-67A2-437D-9797-E8C168EAEEF0}" presName="level3hierChild" presStyleCnt="0"/>
      <dgm:spPr/>
    </dgm:pt>
    <dgm:pt modelId="{D287536E-FC0E-429F-9A5C-9647B1389070}" type="pres">
      <dgm:prSet presAssocID="{150A720F-C2D8-46B9-91B3-2FAC15D4D7FE}" presName="conn2-1" presStyleLbl="parChTrans1D3" presStyleIdx="2" presStyleCnt="4"/>
      <dgm:spPr/>
    </dgm:pt>
    <dgm:pt modelId="{1C439D52-BF44-4C53-BABE-17D6B6370D1A}" type="pres">
      <dgm:prSet presAssocID="{150A720F-C2D8-46B9-91B3-2FAC15D4D7FE}" presName="connTx" presStyleLbl="parChTrans1D3" presStyleIdx="2" presStyleCnt="4"/>
      <dgm:spPr/>
    </dgm:pt>
    <dgm:pt modelId="{FCB577F6-823B-43F9-9D78-F06F914E2C70}" type="pres">
      <dgm:prSet presAssocID="{978536CD-C60F-4186-B695-836157B7BE98}" presName="root2" presStyleCnt="0"/>
      <dgm:spPr/>
    </dgm:pt>
    <dgm:pt modelId="{35FEFB50-3FCE-4630-AAD4-B5B07216BE17}" type="pres">
      <dgm:prSet presAssocID="{978536CD-C60F-4186-B695-836157B7BE98}" presName="LevelTwoTextNode" presStyleLbl="node3" presStyleIdx="2" presStyleCnt="4">
        <dgm:presLayoutVars>
          <dgm:chPref val="3"/>
        </dgm:presLayoutVars>
      </dgm:prSet>
      <dgm:spPr/>
    </dgm:pt>
    <dgm:pt modelId="{2C7D0B51-47E3-4B98-8CF1-06CA99883DF0}" type="pres">
      <dgm:prSet presAssocID="{978536CD-C60F-4186-B695-836157B7BE98}" presName="level3hierChild" presStyleCnt="0"/>
      <dgm:spPr/>
    </dgm:pt>
    <dgm:pt modelId="{9C7D3D62-F618-469C-9AC0-D6EAC20A2D5C}" type="pres">
      <dgm:prSet presAssocID="{B18D5EF8-F74E-42A4-B733-EF1C444E3DA6}" presName="conn2-1" presStyleLbl="parChTrans1D3" presStyleIdx="3" presStyleCnt="4"/>
      <dgm:spPr/>
    </dgm:pt>
    <dgm:pt modelId="{597546D5-2EB7-4DFC-A064-0EDFF4807B91}" type="pres">
      <dgm:prSet presAssocID="{B18D5EF8-F74E-42A4-B733-EF1C444E3DA6}" presName="connTx" presStyleLbl="parChTrans1D3" presStyleIdx="3" presStyleCnt="4"/>
      <dgm:spPr/>
    </dgm:pt>
    <dgm:pt modelId="{E38C7527-CFF8-4024-985A-3D36FB06693F}" type="pres">
      <dgm:prSet presAssocID="{2B721DD3-D90C-4D84-84BD-8769994D00F1}" presName="root2" presStyleCnt="0"/>
      <dgm:spPr/>
    </dgm:pt>
    <dgm:pt modelId="{DE9690A5-BAC5-4B91-8165-8367DC40171E}" type="pres">
      <dgm:prSet presAssocID="{2B721DD3-D90C-4D84-84BD-8769994D00F1}" presName="LevelTwoTextNode" presStyleLbl="node3" presStyleIdx="3" presStyleCnt="4">
        <dgm:presLayoutVars>
          <dgm:chPref val="3"/>
        </dgm:presLayoutVars>
      </dgm:prSet>
      <dgm:spPr/>
    </dgm:pt>
    <dgm:pt modelId="{8F98A418-18BE-45AF-9BC5-7C8FAB3C5732}" type="pres">
      <dgm:prSet presAssocID="{2B721DD3-D90C-4D84-84BD-8769994D00F1}" presName="level3hierChild" presStyleCnt="0"/>
      <dgm:spPr/>
    </dgm:pt>
  </dgm:ptLst>
  <dgm:cxnLst>
    <dgm:cxn modelId="{1C393504-C1C6-4A85-9BE8-921A92655EC2}" type="presOf" srcId="{B18D5EF8-F74E-42A4-B733-EF1C444E3DA6}" destId="{9C7D3D62-F618-469C-9AC0-D6EAC20A2D5C}" srcOrd="0" destOrd="0" presId="urn:microsoft.com/office/officeart/2005/8/layout/hierarchy2"/>
    <dgm:cxn modelId="{1D005608-FD09-4241-8ACE-C89D1D15BF3E}" type="presOf" srcId="{4D8868E7-ACEC-4364-B0D2-97D0AC5B1542}" destId="{04BDA15B-BDBF-47DC-A1DC-30B3C217B298}" srcOrd="0" destOrd="0" presId="urn:microsoft.com/office/officeart/2005/8/layout/hierarchy2"/>
    <dgm:cxn modelId="{7F3EBB0A-0178-4F84-ABF1-97C17C842361}" type="presOf" srcId="{D4B3C2FA-F1C6-4B9F-B7AD-1D1BB202CD42}" destId="{CD001520-1839-44FD-A23E-6F701B6FD6A0}" srcOrd="0" destOrd="0" presId="urn:microsoft.com/office/officeart/2005/8/layout/hierarchy2"/>
    <dgm:cxn modelId="{1FFBAB0F-63E2-4568-AA65-7399299CB14B}" srcId="{BBC0692B-DB57-4BCD-B558-A301B4333F4F}" destId="{D4B3C2FA-F1C6-4B9F-B7AD-1D1BB202CD42}" srcOrd="0" destOrd="0" parTransId="{D7181DD3-FCE8-48E9-9E16-72B552087891}" sibTransId="{28BAB7E0-FBFC-49F7-9E84-71F2086C2099}"/>
    <dgm:cxn modelId="{CBFD3213-0789-4917-BCDD-9B41E7FF7F33}" srcId="{4D8868E7-ACEC-4364-B0D2-97D0AC5B1542}" destId="{6378BD3E-87DA-4E8E-AA5E-15DB22AC7296}" srcOrd="0" destOrd="0" parTransId="{D2F43217-F678-4CD4-BB4C-675FBC7F8CE0}" sibTransId="{ADE2E7EF-F3A0-4608-B7BC-044E1D295EC7}"/>
    <dgm:cxn modelId="{D7C2A41B-5A75-4AA2-A177-DC369DB93A46}" type="presOf" srcId="{367056BF-7808-41FE-9F42-AB8E8F69E376}" destId="{73E88042-09D5-41AA-AA92-D74BDF6D967C}" srcOrd="0" destOrd="0" presId="urn:microsoft.com/office/officeart/2005/8/layout/hierarchy2"/>
    <dgm:cxn modelId="{99F61E23-1EAD-4974-91E0-4E69CE000E65}" type="presOf" srcId="{FCF8C69B-EAE4-4D07-931C-5FA8D03ED48E}" destId="{7EB21490-057D-4D03-8E1C-81FA0EDAF50B}" srcOrd="0" destOrd="0" presId="urn:microsoft.com/office/officeart/2005/8/layout/hierarchy2"/>
    <dgm:cxn modelId="{78897828-D1A5-44FA-9D56-9DA6269DC578}" type="presOf" srcId="{60A4C19E-1848-4E96-AD8C-42F11ADCE4C3}" destId="{131BACD1-BB1F-4E6D-B4CC-A23CF9D6D2F7}" srcOrd="1" destOrd="0" presId="urn:microsoft.com/office/officeart/2005/8/layout/hierarchy2"/>
    <dgm:cxn modelId="{1E6A0735-2A59-4467-8E5B-D3311E98B7A0}" srcId="{6378BD3E-87DA-4E8E-AA5E-15DB22AC7296}" destId="{BBC0692B-DB57-4BCD-B558-A301B4333F4F}" srcOrd="0" destOrd="0" parTransId="{60A4C19E-1848-4E96-AD8C-42F11ADCE4C3}" sibTransId="{8CD2ADB5-C13C-4D7A-B476-3A9E6FACF4E2}"/>
    <dgm:cxn modelId="{40278F38-FA97-4620-B746-C27263247467}" type="presOf" srcId="{367056BF-7808-41FE-9F42-AB8E8F69E376}" destId="{C6F6B241-1A19-44D8-B105-CEA0C3E8FC4E}" srcOrd="1" destOrd="0" presId="urn:microsoft.com/office/officeart/2005/8/layout/hierarchy2"/>
    <dgm:cxn modelId="{EDE2085C-268F-4F96-9387-B347B044C986}" type="presOf" srcId="{60A4C19E-1848-4E96-AD8C-42F11ADCE4C3}" destId="{6D82BD30-9F80-40DC-B7CD-8520AA35F4F6}" srcOrd="0" destOrd="0" presId="urn:microsoft.com/office/officeart/2005/8/layout/hierarchy2"/>
    <dgm:cxn modelId="{F9B98A67-6C59-485A-983C-5B7A36C0C54B}" type="presOf" srcId="{82C5AB69-B02A-445F-8437-814F2F39E7C1}" destId="{36336352-A777-4C56-A035-0467F50CC54A}" srcOrd="0" destOrd="0" presId="urn:microsoft.com/office/officeart/2005/8/layout/hierarchy2"/>
    <dgm:cxn modelId="{C8C91B4C-AC42-4CC1-82D3-9F363F222BC9}" type="presOf" srcId="{150A720F-C2D8-46B9-91B3-2FAC15D4D7FE}" destId="{D287536E-FC0E-429F-9A5C-9647B1389070}" srcOrd="0" destOrd="0" presId="urn:microsoft.com/office/officeart/2005/8/layout/hierarchy2"/>
    <dgm:cxn modelId="{43088053-025B-4BDB-BB79-1607A9537F0E}" type="presOf" srcId="{D7181DD3-FCE8-48E9-9E16-72B552087891}" destId="{485C73BD-9B07-409C-859A-25A61FEC4A41}" srcOrd="0" destOrd="0" presId="urn:microsoft.com/office/officeart/2005/8/layout/hierarchy2"/>
    <dgm:cxn modelId="{70787F80-CEA3-4FF8-A8FC-A2F73BC3FED6}" type="presOf" srcId="{B18D5EF8-F74E-42A4-B733-EF1C444E3DA6}" destId="{597546D5-2EB7-4DFC-A064-0EDFF4807B91}" srcOrd="1" destOrd="0" presId="urn:microsoft.com/office/officeart/2005/8/layout/hierarchy2"/>
    <dgm:cxn modelId="{67A2C288-A2C4-4470-8963-39C8D2E0A466}" type="presOf" srcId="{6378BD3E-87DA-4E8E-AA5E-15DB22AC7296}" destId="{3B9428E4-050D-4581-AD75-F21440171089}" srcOrd="0" destOrd="0" presId="urn:microsoft.com/office/officeart/2005/8/layout/hierarchy2"/>
    <dgm:cxn modelId="{BA8E1091-1DCA-4E22-9044-59DBB218FBB8}" srcId="{483D493C-67A2-437D-9797-E8C168EAEEF0}" destId="{2B721DD3-D90C-4D84-84BD-8769994D00F1}" srcOrd="1" destOrd="0" parTransId="{B18D5EF8-F74E-42A4-B733-EF1C444E3DA6}" sibTransId="{B958C606-C45E-4E41-A24B-8950EE8FA9ED}"/>
    <dgm:cxn modelId="{98E1CA95-AF1C-402C-BCC7-269FBB7BFB80}" type="presOf" srcId="{2B721DD3-D90C-4D84-84BD-8769994D00F1}" destId="{DE9690A5-BAC5-4B91-8165-8367DC40171E}" srcOrd="0" destOrd="0" presId="urn:microsoft.com/office/officeart/2005/8/layout/hierarchy2"/>
    <dgm:cxn modelId="{A861D3A1-CEAE-4ED9-8067-BA8628A2329E}" type="presOf" srcId="{BBC0692B-DB57-4BCD-B558-A301B4333F4F}" destId="{661F5292-1132-42F1-92F2-4FA2BB4F71CD}" srcOrd="0" destOrd="0" presId="urn:microsoft.com/office/officeart/2005/8/layout/hierarchy2"/>
    <dgm:cxn modelId="{9902B0A5-9638-45CC-A6BF-9BE7132285F1}" type="presOf" srcId="{FCF8C69B-EAE4-4D07-931C-5FA8D03ED48E}" destId="{D3E34352-21E3-4A3A-BC9B-0E2E9468083A}" srcOrd="1" destOrd="0" presId="urn:microsoft.com/office/officeart/2005/8/layout/hierarchy2"/>
    <dgm:cxn modelId="{5EAADBBF-C950-4341-8861-784E4E5B46AC}" type="presOf" srcId="{150A720F-C2D8-46B9-91B3-2FAC15D4D7FE}" destId="{1C439D52-BF44-4C53-BABE-17D6B6370D1A}" srcOrd="1" destOrd="0" presId="urn:microsoft.com/office/officeart/2005/8/layout/hierarchy2"/>
    <dgm:cxn modelId="{8FD33BC0-6A14-42FA-8906-180B8404BB1E}" srcId="{483D493C-67A2-437D-9797-E8C168EAEEF0}" destId="{978536CD-C60F-4186-B695-836157B7BE98}" srcOrd="0" destOrd="0" parTransId="{150A720F-C2D8-46B9-91B3-2FAC15D4D7FE}" sibTransId="{12291987-7A31-4100-B058-72675ACE9549}"/>
    <dgm:cxn modelId="{82DC5CC6-C0AE-4900-8669-743E24BFF1CD}" type="presOf" srcId="{483D493C-67A2-437D-9797-E8C168EAEEF0}" destId="{931F002D-64CB-4933-9897-578AB3BFECED}" srcOrd="0" destOrd="0" presId="urn:microsoft.com/office/officeart/2005/8/layout/hierarchy2"/>
    <dgm:cxn modelId="{E7BCB6D5-7478-46F7-8574-E3E08EB2FFA7}" srcId="{6378BD3E-87DA-4E8E-AA5E-15DB22AC7296}" destId="{483D493C-67A2-437D-9797-E8C168EAEEF0}" srcOrd="1" destOrd="0" parTransId="{FCF8C69B-EAE4-4D07-931C-5FA8D03ED48E}" sibTransId="{11F53BA2-3E1A-4B18-859A-C3351B7429A4}"/>
    <dgm:cxn modelId="{3FBE27DA-4213-482A-A87A-087478425DA8}" type="presOf" srcId="{D7181DD3-FCE8-48E9-9E16-72B552087891}" destId="{83073540-5323-408A-A904-D0EB09B98C0B}" srcOrd="1" destOrd="0" presId="urn:microsoft.com/office/officeart/2005/8/layout/hierarchy2"/>
    <dgm:cxn modelId="{F06F01EA-8674-4BD9-9387-6126B9924231}" srcId="{BBC0692B-DB57-4BCD-B558-A301B4333F4F}" destId="{82C5AB69-B02A-445F-8437-814F2F39E7C1}" srcOrd="1" destOrd="0" parTransId="{367056BF-7808-41FE-9F42-AB8E8F69E376}" sibTransId="{2974F76F-68CB-409D-A832-F1BBDA4F0926}"/>
    <dgm:cxn modelId="{6B8605F1-F12D-4ECF-95A0-BC7117CD36C9}" type="presOf" srcId="{978536CD-C60F-4186-B695-836157B7BE98}" destId="{35FEFB50-3FCE-4630-AAD4-B5B07216BE17}" srcOrd="0" destOrd="0" presId="urn:microsoft.com/office/officeart/2005/8/layout/hierarchy2"/>
    <dgm:cxn modelId="{A67AC9CD-FE4E-49D0-A70E-BAE89DF373D5}" type="presParOf" srcId="{04BDA15B-BDBF-47DC-A1DC-30B3C217B298}" destId="{58C95B0B-FDF1-4A85-AB72-305B219EE3B5}" srcOrd="0" destOrd="0" presId="urn:microsoft.com/office/officeart/2005/8/layout/hierarchy2"/>
    <dgm:cxn modelId="{BF1932CD-6C61-42FA-BFAB-67B81A4479FF}" type="presParOf" srcId="{58C95B0B-FDF1-4A85-AB72-305B219EE3B5}" destId="{3B9428E4-050D-4581-AD75-F21440171089}" srcOrd="0" destOrd="0" presId="urn:microsoft.com/office/officeart/2005/8/layout/hierarchy2"/>
    <dgm:cxn modelId="{C80658D9-A906-4CB4-B99E-D8C2BA988CEB}" type="presParOf" srcId="{58C95B0B-FDF1-4A85-AB72-305B219EE3B5}" destId="{7B173448-CED2-4D12-9147-C2A7CA5D3A5B}" srcOrd="1" destOrd="0" presId="urn:microsoft.com/office/officeart/2005/8/layout/hierarchy2"/>
    <dgm:cxn modelId="{321A0928-ACFE-491E-B5F3-4A7B609DCAF1}" type="presParOf" srcId="{7B173448-CED2-4D12-9147-C2A7CA5D3A5B}" destId="{6D82BD30-9F80-40DC-B7CD-8520AA35F4F6}" srcOrd="0" destOrd="0" presId="urn:microsoft.com/office/officeart/2005/8/layout/hierarchy2"/>
    <dgm:cxn modelId="{1CB8826B-093A-4E73-8022-8D3C969905C0}" type="presParOf" srcId="{6D82BD30-9F80-40DC-B7CD-8520AA35F4F6}" destId="{131BACD1-BB1F-4E6D-B4CC-A23CF9D6D2F7}" srcOrd="0" destOrd="0" presId="urn:microsoft.com/office/officeart/2005/8/layout/hierarchy2"/>
    <dgm:cxn modelId="{0E343417-CA70-41F6-BD79-95223A4CFC82}" type="presParOf" srcId="{7B173448-CED2-4D12-9147-C2A7CA5D3A5B}" destId="{AF1D09EA-A578-4E87-B675-D82E801153E9}" srcOrd="1" destOrd="0" presId="urn:microsoft.com/office/officeart/2005/8/layout/hierarchy2"/>
    <dgm:cxn modelId="{42C06D24-AD81-41CF-B054-CD45631DD2E0}" type="presParOf" srcId="{AF1D09EA-A578-4E87-B675-D82E801153E9}" destId="{661F5292-1132-42F1-92F2-4FA2BB4F71CD}" srcOrd="0" destOrd="0" presId="urn:microsoft.com/office/officeart/2005/8/layout/hierarchy2"/>
    <dgm:cxn modelId="{05029843-FBBA-464B-AEBF-9D39F1999735}" type="presParOf" srcId="{AF1D09EA-A578-4E87-B675-D82E801153E9}" destId="{2B3AC9E7-B5D0-4B34-9C4C-CAABDEC4E2E4}" srcOrd="1" destOrd="0" presId="urn:microsoft.com/office/officeart/2005/8/layout/hierarchy2"/>
    <dgm:cxn modelId="{489CE700-4ACF-4B3C-A264-83E77C0FBE8B}" type="presParOf" srcId="{2B3AC9E7-B5D0-4B34-9C4C-CAABDEC4E2E4}" destId="{485C73BD-9B07-409C-859A-25A61FEC4A41}" srcOrd="0" destOrd="0" presId="urn:microsoft.com/office/officeart/2005/8/layout/hierarchy2"/>
    <dgm:cxn modelId="{27F1F2FD-80F1-4A07-9C68-B83C6EEAF26E}" type="presParOf" srcId="{485C73BD-9B07-409C-859A-25A61FEC4A41}" destId="{83073540-5323-408A-A904-D0EB09B98C0B}" srcOrd="0" destOrd="0" presId="urn:microsoft.com/office/officeart/2005/8/layout/hierarchy2"/>
    <dgm:cxn modelId="{1CF685C9-BBA4-46C3-BC29-0720F32257F7}" type="presParOf" srcId="{2B3AC9E7-B5D0-4B34-9C4C-CAABDEC4E2E4}" destId="{F756BBAD-8873-48C3-92A4-C2E7DA4845BD}" srcOrd="1" destOrd="0" presId="urn:microsoft.com/office/officeart/2005/8/layout/hierarchy2"/>
    <dgm:cxn modelId="{0CC26042-FE66-4808-A3E9-63BAE3BAD6F4}" type="presParOf" srcId="{F756BBAD-8873-48C3-92A4-C2E7DA4845BD}" destId="{CD001520-1839-44FD-A23E-6F701B6FD6A0}" srcOrd="0" destOrd="0" presId="urn:microsoft.com/office/officeart/2005/8/layout/hierarchy2"/>
    <dgm:cxn modelId="{97772E3D-FBD1-48D3-825F-374B0C54F88C}" type="presParOf" srcId="{F756BBAD-8873-48C3-92A4-C2E7DA4845BD}" destId="{46D753F7-A87B-448C-A8C3-FC50239D4536}" srcOrd="1" destOrd="0" presId="urn:microsoft.com/office/officeart/2005/8/layout/hierarchy2"/>
    <dgm:cxn modelId="{12437AA6-A839-4CC0-9FA1-6F3F31537DF5}" type="presParOf" srcId="{2B3AC9E7-B5D0-4B34-9C4C-CAABDEC4E2E4}" destId="{73E88042-09D5-41AA-AA92-D74BDF6D967C}" srcOrd="2" destOrd="0" presId="urn:microsoft.com/office/officeart/2005/8/layout/hierarchy2"/>
    <dgm:cxn modelId="{C7FAEF64-00F5-4DA4-B8A3-E6B048036D5D}" type="presParOf" srcId="{73E88042-09D5-41AA-AA92-D74BDF6D967C}" destId="{C6F6B241-1A19-44D8-B105-CEA0C3E8FC4E}" srcOrd="0" destOrd="0" presId="urn:microsoft.com/office/officeart/2005/8/layout/hierarchy2"/>
    <dgm:cxn modelId="{449A7805-6426-4857-8369-AECAC5CE5F2C}" type="presParOf" srcId="{2B3AC9E7-B5D0-4B34-9C4C-CAABDEC4E2E4}" destId="{B973EEF0-96F3-4FD4-96CE-3C2BE4143135}" srcOrd="3" destOrd="0" presId="urn:microsoft.com/office/officeart/2005/8/layout/hierarchy2"/>
    <dgm:cxn modelId="{8A0E5E0E-8D82-4229-A6E9-5393391DFF2E}" type="presParOf" srcId="{B973EEF0-96F3-4FD4-96CE-3C2BE4143135}" destId="{36336352-A777-4C56-A035-0467F50CC54A}" srcOrd="0" destOrd="0" presId="urn:microsoft.com/office/officeart/2005/8/layout/hierarchy2"/>
    <dgm:cxn modelId="{3A35CB66-E199-43F3-9AC6-80F0852EE762}" type="presParOf" srcId="{B973EEF0-96F3-4FD4-96CE-3C2BE4143135}" destId="{DB60DF02-5AE8-48C1-8087-03E159180C91}" srcOrd="1" destOrd="0" presId="urn:microsoft.com/office/officeart/2005/8/layout/hierarchy2"/>
    <dgm:cxn modelId="{BECE9DEA-B5EA-4A94-BABC-82F46C14AF56}" type="presParOf" srcId="{7B173448-CED2-4D12-9147-C2A7CA5D3A5B}" destId="{7EB21490-057D-4D03-8E1C-81FA0EDAF50B}" srcOrd="2" destOrd="0" presId="urn:microsoft.com/office/officeart/2005/8/layout/hierarchy2"/>
    <dgm:cxn modelId="{04E8F421-62F4-479B-8A83-1CD27DC3DE87}" type="presParOf" srcId="{7EB21490-057D-4D03-8E1C-81FA0EDAF50B}" destId="{D3E34352-21E3-4A3A-BC9B-0E2E9468083A}" srcOrd="0" destOrd="0" presId="urn:microsoft.com/office/officeart/2005/8/layout/hierarchy2"/>
    <dgm:cxn modelId="{3D0A8814-E87C-42DC-8746-EE374F71F139}" type="presParOf" srcId="{7B173448-CED2-4D12-9147-C2A7CA5D3A5B}" destId="{341A5DCB-4BA2-4953-9823-79C983BF7D22}" srcOrd="3" destOrd="0" presId="urn:microsoft.com/office/officeart/2005/8/layout/hierarchy2"/>
    <dgm:cxn modelId="{E408C325-AEFF-42EE-A5FA-9C8E6BB78BA0}" type="presParOf" srcId="{341A5DCB-4BA2-4953-9823-79C983BF7D22}" destId="{931F002D-64CB-4933-9897-578AB3BFECED}" srcOrd="0" destOrd="0" presId="urn:microsoft.com/office/officeart/2005/8/layout/hierarchy2"/>
    <dgm:cxn modelId="{EE31F387-7A65-4610-9C03-9226F8ED8778}" type="presParOf" srcId="{341A5DCB-4BA2-4953-9823-79C983BF7D22}" destId="{879034EC-501B-4412-AF13-0FEB9127AD8E}" srcOrd="1" destOrd="0" presId="urn:microsoft.com/office/officeart/2005/8/layout/hierarchy2"/>
    <dgm:cxn modelId="{46DD10CB-89E6-48CB-AFCE-244ABCD2464F}" type="presParOf" srcId="{879034EC-501B-4412-AF13-0FEB9127AD8E}" destId="{D287536E-FC0E-429F-9A5C-9647B1389070}" srcOrd="0" destOrd="0" presId="urn:microsoft.com/office/officeart/2005/8/layout/hierarchy2"/>
    <dgm:cxn modelId="{309A6BF1-6F57-495A-BB95-BAEC3891AFA7}" type="presParOf" srcId="{D287536E-FC0E-429F-9A5C-9647B1389070}" destId="{1C439D52-BF44-4C53-BABE-17D6B6370D1A}" srcOrd="0" destOrd="0" presId="urn:microsoft.com/office/officeart/2005/8/layout/hierarchy2"/>
    <dgm:cxn modelId="{E272EB5D-B37A-4218-9051-D8830FA87272}" type="presParOf" srcId="{879034EC-501B-4412-AF13-0FEB9127AD8E}" destId="{FCB577F6-823B-43F9-9D78-F06F914E2C70}" srcOrd="1" destOrd="0" presId="urn:microsoft.com/office/officeart/2005/8/layout/hierarchy2"/>
    <dgm:cxn modelId="{D0C6CA33-4D08-49D6-AEF2-389033443899}" type="presParOf" srcId="{FCB577F6-823B-43F9-9D78-F06F914E2C70}" destId="{35FEFB50-3FCE-4630-AAD4-B5B07216BE17}" srcOrd="0" destOrd="0" presId="urn:microsoft.com/office/officeart/2005/8/layout/hierarchy2"/>
    <dgm:cxn modelId="{08E3E6F3-FB40-4CB8-BE23-E3F4F9618309}" type="presParOf" srcId="{FCB577F6-823B-43F9-9D78-F06F914E2C70}" destId="{2C7D0B51-47E3-4B98-8CF1-06CA99883DF0}" srcOrd="1" destOrd="0" presId="urn:microsoft.com/office/officeart/2005/8/layout/hierarchy2"/>
    <dgm:cxn modelId="{4700F175-B14B-4FFA-B12C-F81D1E311DC2}" type="presParOf" srcId="{879034EC-501B-4412-AF13-0FEB9127AD8E}" destId="{9C7D3D62-F618-469C-9AC0-D6EAC20A2D5C}" srcOrd="2" destOrd="0" presId="urn:microsoft.com/office/officeart/2005/8/layout/hierarchy2"/>
    <dgm:cxn modelId="{752DD26E-A35B-46F5-A35B-EE189D6C9260}" type="presParOf" srcId="{9C7D3D62-F618-469C-9AC0-D6EAC20A2D5C}" destId="{597546D5-2EB7-4DFC-A064-0EDFF4807B91}" srcOrd="0" destOrd="0" presId="urn:microsoft.com/office/officeart/2005/8/layout/hierarchy2"/>
    <dgm:cxn modelId="{E87729CB-992F-4699-8B90-9B96F9F924B9}" type="presParOf" srcId="{879034EC-501B-4412-AF13-0FEB9127AD8E}" destId="{E38C7527-CFF8-4024-985A-3D36FB06693F}" srcOrd="3" destOrd="0" presId="urn:microsoft.com/office/officeart/2005/8/layout/hierarchy2"/>
    <dgm:cxn modelId="{01114588-448C-48E6-AEF9-9DC11E3421C2}" type="presParOf" srcId="{E38C7527-CFF8-4024-985A-3D36FB06693F}" destId="{DE9690A5-BAC5-4B91-8165-8367DC40171E}" srcOrd="0" destOrd="0" presId="urn:microsoft.com/office/officeart/2005/8/layout/hierarchy2"/>
    <dgm:cxn modelId="{D090E121-56F8-44F7-A7D8-589D14CC9932}" type="presParOf" srcId="{E38C7527-CFF8-4024-985A-3D36FB06693F}" destId="{8F98A418-18BE-45AF-9BC5-7C8FAB3C57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8868E7-ACEC-4364-B0D2-97D0AC5B154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78BD3E-87DA-4E8E-AA5E-15DB22AC729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个红球，</a:t>
          </a:r>
          <a:r>
            <a:rPr lang="en-US" altLang="zh-CN" dirty="0"/>
            <a:t>2</a:t>
          </a:r>
          <a:r>
            <a:rPr lang="zh-CN" altLang="en-US" dirty="0"/>
            <a:t>个蓝球</a:t>
          </a:r>
        </a:p>
      </dgm:t>
    </dgm:pt>
    <dgm:pt modelId="{D2F43217-F678-4CD4-BB4C-675FBC7F8CE0}" type="parTrans" cxnId="{CBFD3213-0789-4917-BCDD-9B41E7FF7F33}">
      <dgm:prSet/>
      <dgm:spPr/>
      <dgm:t>
        <a:bodyPr/>
        <a:lstStyle/>
        <a:p>
          <a:endParaRPr lang="zh-CN" altLang="en-US"/>
        </a:p>
      </dgm:t>
    </dgm:pt>
    <dgm:pt modelId="{ADE2E7EF-F3A0-4608-B7BC-044E1D295EC7}" type="sibTrans" cxnId="{CBFD3213-0789-4917-BCDD-9B41E7FF7F33}">
      <dgm:prSet/>
      <dgm:spPr/>
      <dgm:t>
        <a:bodyPr/>
        <a:lstStyle/>
        <a:p>
          <a:endParaRPr lang="zh-CN" altLang="en-US"/>
        </a:p>
      </dgm:t>
    </dgm:pt>
    <dgm:pt modelId="{BBC0692B-DB57-4BCD-B558-A301B4333F4F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0A4C19E-1848-4E96-AD8C-42F11ADCE4C3}" type="parTrans" cxnId="{1E6A0735-2A59-4467-8E5B-D3311E98B7A0}">
      <dgm:prSet/>
      <dgm:spPr/>
      <dgm:t>
        <a:bodyPr/>
        <a:lstStyle/>
        <a:p>
          <a:endParaRPr lang="zh-CN" altLang="en-US"/>
        </a:p>
      </dgm:t>
    </dgm:pt>
    <dgm:pt modelId="{8CD2ADB5-C13C-4D7A-B476-3A9E6FACF4E2}" type="sibTrans" cxnId="{1E6A0735-2A59-4467-8E5B-D3311E98B7A0}">
      <dgm:prSet/>
      <dgm:spPr/>
      <dgm:t>
        <a:bodyPr/>
        <a:lstStyle/>
        <a:p>
          <a:endParaRPr lang="zh-CN" altLang="en-US"/>
        </a:p>
      </dgm:t>
    </dgm:pt>
    <dgm:pt modelId="{D4B3C2FA-F1C6-4B9F-B7AD-1D1BB202CD42}">
      <dgm:prSet phldrT="[文本]" custT="1"/>
      <dgm:spPr>
        <a:blipFill>
          <a:blip xmlns:r="http://schemas.openxmlformats.org/officeDocument/2006/relationships" r:embed="rId2"/>
          <a:stretch>
            <a:fillRect t="-2326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7181DD3-FCE8-48E9-9E16-72B552087891}" type="parTrans" cxnId="{1FFBAB0F-63E2-4568-AA65-7399299CB14B}">
      <dgm:prSet/>
      <dgm:spPr/>
      <dgm:t>
        <a:bodyPr/>
        <a:lstStyle/>
        <a:p>
          <a:endParaRPr lang="zh-CN" altLang="en-US"/>
        </a:p>
      </dgm:t>
    </dgm:pt>
    <dgm:pt modelId="{28BAB7E0-FBFC-49F7-9E84-71F2086C2099}" type="sibTrans" cxnId="{1FFBAB0F-63E2-4568-AA65-7399299CB14B}">
      <dgm:prSet/>
      <dgm:spPr/>
      <dgm:t>
        <a:bodyPr/>
        <a:lstStyle/>
        <a:p>
          <a:endParaRPr lang="zh-CN" altLang="en-US"/>
        </a:p>
      </dgm:t>
    </dgm:pt>
    <dgm:pt modelId="{82C5AB69-B02A-445F-8437-814F2F39E7C1}">
      <dgm:prSet phldrT="[文本]" custT="1"/>
      <dgm:spPr>
        <a:blipFill>
          <a:blip xmlns:r="http://schemas.openxmlformats.org/officeDocument/2006/relationships" r:embed="rId3"/>
          <a:stretch>
            <a:fillRect t="-2326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67056BF-7808-41FE-9F42-AB8E8F69E376}" type="parTrans" cxnId="{F06F01EA-8674-4BD9-9387-6126B9924231}">
      <dgm:prSet/>
      <dgm:spPr/>
      <dgm:t>
        <a:bodyPr/>
        <a:lstStyle/>
        <a:p>
          <a:endParaRPr lang="zh-CN" altLang="en-US"/>
        </a:p>
      </dgm:t>
    </dgm:pt>
    <dgm:pt modelId="{2974F76F-68CB-409D-A832-F1BBDA4F0926}" type="sibTrans" cxnId="{F06F01EA-8674-4BD9-9387-6126B9924231}">
      <dgm:prSet/>
      <dgm:spPr/>
      <dgm:t>
        <a:bodyPr/>
        <a:lstStyle/>
        <a:p>
          <a:endParaRPr lang="zh-CN" altLang="en-US"/>
        </a:p>
      </dgm:t>
    </dgm:pt>
    <dgm:pt modelId="{483D493C-67A2-437D-9797-E8C168EAEEF0}">
      <dgm:prSet phldrT="[文本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CF8C69B-EAE4-4D07-931C-5FA8D03ED48E}" type="parTrans" cxnId="{E7BCB6D5-7478-46F7-8574-E3E08EB2FFA7}">
      <dgm:prSet/>
      <dgm:spPr/>
      <dgm:t>
        <a:bodyPr/>
        <a:lstStyle/>
        <a:p>
          <a:endParaRPr lang="zh-CN" altLang="en-US"/>
        </a:p>
      </dgm:t>
    </dgm:pt>
    <dgm:pt modelId="{11F53BA2-3E1A-4B18-859A-C3351B7429A4}" type="sibTrans" cxnId="{E7BCB6D5-7478-46F7-8574-E3E08EB2FFA7}">
      <dgm:prSet/>
      <dgm:spPr/>
      <dgm:t>
        <a:bodyPr/>
        <a:lstStyle/>
        <a:p>
          <a:endParaRPr lang="zh-CN" altLang="en-US"/>
        </a:p>
      </dgm:t>
    </dgm:pt>
    <dgm:pt modelId="{978536CD-C60F-4186-B695-836157B7BE98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50A720F-C2D8-46B9-91B3-2FAC15D4D7FE}" type="parTrans" cxnId="{8FD33BC0-6A14-42FA-8906-180B8404BB1E}">
      <dgm:prSet/>
      <dgm:spPr/>
      <dgm:t>
        <a:bodyPr/>
        <a:lstStyle/>
        <a:p>
          <a:endParaRPr lang="zh-CN" altLang="en-US"/>
        </a:p>
      </dgm:t>
    </dgm:pt>
    <dgm:pt modelId="{12291987-7A31-4100-B058-72675ACE9549}" type="sibTrans" cxnId="{8FD33BC0-6A14-42FA-8906-180B8404BB1E}">
      <dgm:prSet/>
      <dgm:spPr/>
      <dgm:t>
        <a:bodyPr/>
        <a:lstStyle/>
        <a:p>
          <a:endParaRPr lang="zh-CN" altLang="en-US"/>
        </a:p>
      </dgm:t>
    </dgm:pt>
    <dgm:pt modelId="{2B721DD3-D90C-4D84-84BD-8769994D00F1}">
      <dgm:prSet/>
      <dgm:spPr>
        <a:blipFill>
          <a:blip xmlns:r="http://schemas.openxmlformats.org/officeDocument/2006/relationships" r:embed="rId6"/>
          <a:stretch>
            <a:fillRect b="-2308"/>
          </a:stretch>
        </a:blipFill>
        <a:ln>
          <a:solidFill>
            <a:schemeClr val="tx2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18D5EF8-F74E-42A4-B733-EF1C444E3DA6}" type="parTrans" cxnId="{BA8E1091-1DCA-4E22-9044-59DBB218FBB8}">
      <dgm:prSet/>
      <dgm:spPr/>
      <dgm:t>
        <a:bodyPr/>
        <a:lstStyle/>
        <a:p>
          <a:endParaRPr lang="zh-CN" altLang="en-US"/>
        </a:p>
      </dgm:t>
    </dgm:pt>
    <dgm:pt modelId="{B958C606-C45E-4E41-A24B-8950EE8FA9ED}" type="sibTrans" cxnId="{BA8E1091-1DCA-4E22-9044-59DBB218FBB8}">
      <dgm:prSet/>
      <dgm:spPr/>
      <dgm:t>
        <a:bodyPr/>
        <a:lstStyle/>
        <a:p>
          <a:endParaRPr lang="zh-CN" altLang="en-US"/>
        </a:p>
      </dgm:t>
    </dgm:pt>
    <dgm:pt modelId="{04BDA15B-BDBF-47DC-A1DC-30B3C217B298}" type="pres">
      <dgm:prSet presAssocID="{4D8868E7-ACEC-4364-B0D2-97D0AC5B15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C95B0B-FDF1-4A85-AB72-305B219EE3B5}" type="pres">
      <dgm:prSet presAssocID="{6378BD3E-87DA-4E8E-AA5E-15DB22AC7296}" presName="root1" presStyleCnt="0"/>
      <dgm:spPr/>
    </dgm:pt>
    <dgm:pt modelId="{3B9428E4-050D-4581-AD75-F21440171089}" type="pres">
      <dgm:prSet presAssocID="{6378BD3E-87DA-4E8E-AA5E-15DB22AC7296}" presName="LevelOneTextNode" presStyleLbl="node0" presStyleIdx="0" presStyleCnt="1">
        <dgm:presLayoutVars>
          <dgm:chPref val="3"/>
        </dgm:presLayoutVars>
      </dgm:prSet>
      <dgm:spPr/>
    </dgm:pt>
    <dgm:pt modelId="{7B173448-CED2-4D12-9147-C2A7CA5D3A5B}" type="pres">
      <dgm:prSet presAssocID="{6378BD3E-87DA-4E8E-AA5E-15DB22AC7296}" presName="level2hierChild" presStyleCnt="0"/>
      <dgm:spPr/>
    </dgm:pt>
    <dgm:pt modelId="{6D82BD30-9F80-40DC-B7CD-8520AA35F4F6}" type="pres">
      <dgm:prSet presAssocID="{60A4C19E-1848-4E96-AD8C-42F11ADCE4C3}" presName="conn2-1" presStyleLbl="parChTrans1D2" presStyleIdx="0" presStyleCnt="2"/>
      <dgm:spPr/>
    </dgm:pt>
    <dgm:pt modelId="{131BACD1-BB1F-4E6D-B4CC-A23CF9D6D2F7}" type="pres">
      <dgm:prSet presAssocID="{60A4C19E-1848-4E96-AD8C-42F11ADCE4C3}" presName="connTx" presStyleLbl="parChTrans1D2" presStyleIdx="0" presStyleCnt="2"/>
      <dgm:spPr/>
    </dgm:pt>
    <dgm:pt modelId="{AF1D09EA-A578-4E87-B675-D82E801153E9}" type="pres">
      <dgm:prSet presAssocID="{BBC0692B-DB57-4BCD-B558-A301B4333F4F}" presName="root2" presStyleCnt="0"/>
      <dgm:spPr/>
    </dgm:pt>
    <dgm:pt modelId="{661F5292-1132-42F1-92F2-4FA2BB4F71CD}" type="pres">
      <dgm:prSet presAssocID="{BBC0692B-DB57-4BCD-B558-A301B4333F4F}" presName="LevelTwoTextNode" presStyleLbl="node2" presStyleIdx="0" presStyleCnt="2" custScaleX="105176" custScaleY="134312">
        <dgm:presLayoutVars>
          <dgm:chPref val="3"/>
        </dgm:presLayoutVars>
      </dgm:prSet>
      <dgm:spPr/>
    </dgm:pt>
    <dgm:pt modelId="{2B3AC9E7-B5D0-4B34-9C4C-CAABDEC4E2E4}" type="pres">
      <dgm:prSet presAssocID="{BBC0692B-DB57-4BCD-B558-A301B4333F4F}" presName="level3hierChild" presStyleCnt="0"/>
      <dgm:spPr/>
    </dgm:pt>
    <dgm:pt modelId="{485C73BD-9B07-409C-859A-25A61FEC4A41}" type="pres">
      <dgm:prSet presAssocID="{D7181DD3-FCE8-48E9-9E16-72B552087891}" presName="conn2-1" presStyleLbl="parChTrans1D3" presStyleIdx="0" presStyleCnt="4"/>
      <dgm:spPr/>
    </dgm:pt>
    <dgm:pt modelId="{83073540-5323-408A-A904-D0EB09B98C0B}" type="pres">
      <dgm:prSet presAssocID="{D7181DD3-FCE8-48E9-9E16-72B552087891}" presName="connTx" presStyleLbl="parChTrans1D3" presStyleIdx="0" presStyleCnt="4"/>
      <dgm:spPr/>
    </dgm:pt>
    <dgm:pt modelId="{F756BBAD-8873-48C3-92A4-C2E7DA4845BD}" type="pres">
      <dgm:prSet presAssocID="{D4B3C2FA-F1C6-4B9F-B7AD-1D1BB202CD42}" presName="root2" presStyleCnt="0"/>
      <dgm:spPr/>
    </dgm:pt>
    <dgm:pt modelId="{CD001520-1839-44FD-A23E-6F701B6FD6A0}" type="pres">
      <dgm:prSet presAssocID="{D4B3C2FA-F1C6-4B9F-B7AD-1D1BB202CD42}" presName="LevelTwoTextNode" presStyleLbl="node3" presStyleIdx="0" presStyleCnt="4">
        <dgm:presLayoutVars>
          <dgm:chPref val="3"/>
        </dgm:presLayoutVars>
      </dgm:prSet>
      <dgm:spPr/>
    </dgm:pt>
    <dgm:pt modelId="{46D753F7-A87B-448C-A8C3-FC50239D4536}" type="pres">
      <dgm:prSet presAssocID="{D4B3C2FA-F1C6-4B9F-B7AD-1D1BB202CD42}" presName="level3hierChild" presStyleCnt="0"/>
      <dgm:spPr/>
    </dgm:pt>
    <dgm:pt modelId="{73E88042-09D5-41AA-AA92-D74BDF6D967C}" type="pres">
      <dgm:prSet presAssocID="{367056BF-7808-41FE-9F42-AB8E8F69E376}" presName="conn2-1" presStyleLbl="parChTrans1D3" presStyleIdx="1" presStyleCnt="4"/>
      <dgm:spPr/>
    </dgm:pt>
    <dgm:pt modelId="{C6F6B241-1A19-44D8-B105-CEA0C3E8FC4E}" type="pres">
      <dgm:prSet presAssocID="{367056BF-7808-41FE-9F42-AB8E8F69E376}" presName="connTx" presStyleLbl="parChTrans1D3" presStyleIdx="1" presStyleCnt="4"/>
      <dgm:spPr/>
    </dgm:pt>
    <dgm:pt modelId="{B973EEF0-96F3-4FD4-96CE-3C2BE4143135}" type="pres">
      <dgm:prSet presAssocID="{82C5AB69-B02A-445F-8437-814F2F39E7C1}" presName="root2" presStyleCnt="0"/>
      <dgm:spPr/>
    </dgm:pt>
    <dgm:pt modelId="{36336352-A777-4C56-A035-0467F50CC54A}" type="pres">
      <dgm:prSet presAssocID="{82C5AB69-B02A-445F-8437-814F2F39E7C1}" presName="LevelTwoTextNode" presStyleLbl="node3" presStyleIdx="1" presStyleCnt="4">
        <dgm:presLayoutVars>
          <dgm:chPref val="3"/>
        </dgm:presLayoutVars>
      </dgm:prSet>
      <dgm:spPr/>
    </dgm:pt>
    <dgm:pt modelId="{DB60DF02-5AE8-48C1-8087-03E159180C91}" type="pres">
      <dgm:prSet presAssocID="{82C5AB69-B02A-445F-8437-814F2F39E7C1}" presName="level3hierChild" presStyleCnt="0"/>
      <dgm:spPr/>
    </dgm:pt>
    <dgm:pt modelId="{7EB21490-057D-4D03-8E1C-81FA0EDAF50B}" type="pres">
      <dgm:prSet presAssocID="{FCF8C69B-EAE4-4D07-931C-5FA8D03ED48E}" presName="conn2-1" presStyleLbl="parChTrans1D2" presStyleIdx="1" presStyleCnt="2"/>
      <dgm:spPr/>
    </dgm:pt>
    <dgm:pt modelId="{D3E34352-21E3-4A3A-BC9B-0E2E9468083A}" type="pres">
      <dgm:prSet presAssocID="{FCF8C69B-EAE4-4D07-931C-5FA8D03ED48E}" presName="connTx" presStyleLbl="parChTrans1D2" presStyleIdx="1" presStyleCnt="2"/>
      <dgm:spPr/>
    </dgm:pt>
    <dgm:pt modelId="{341A5DCB-4BA2-4953-9823-79C983BF7D22}" type="pres">
      <dgm:prSet presAssocID="{483D493C-67A2-437D-9797-E8C168EAEEF0}" presName="root2" presStyleCnt="0"/>
      <dgm:spPr/>
    </dgm:pt>
    <dgm:pt modelId="{931F002D-64CB-4933-9897-578AB3BFECED}" type="pres">
      <dgm:prSet presAssocID="{483D493C-67A2-437D-9797-E8C168EAEEF0}" presName="LevelTwoTextNode" presStyleLbl="node2" presStyleIdx="1" presStyleCnt="2" custScaleX="102588" custScaleY="152472">
        <dgm:presLayoutVars>
          <dgm:chPref val="3"/>
        </dgm:presLayoutVars>
      </dgm:prSet>
      <dgm:spPr/>
    </dgm:pt>
    <dgm:pt modelId="{879034EC-501B-4412-AF13-0FEB9127AD8E}" type="pres">
      <dgm:prSet presAssocID="{483D493C-67A2-437D-9797-E8C168EAEEF0}" presName="level3hierChild" presStyleCnt="0"/>
      <dgm:spPr/>
    </dgm:pt>
    <dgm:pt modelId="{D287536E-FC0E-429F-9A5C-9647B1389070}" type="pres">
      <dgm:prSet presAssocID="{150A720F-C2D8-46B9-91B3-2FAC15D4D7FE}" presName="conn2-1" presStyleLbl="parChTrans1D3" presStyleIdx="2" presStyleCnt="4"/>
      <dgm:spPr/>
    </dgm:pt>
    <dgm:pt modelId="{1C439D52-BF44-4C53-BABE-17D6B6370D1A}" type="pres">
      <dgm:prSet presAssocID="{150A720F-C2D8-46B9-91B3-2FAC15D4D7FE}" presName="connTx" presStyleLbl="parChTrans1D3" presStyleIdx="2" presStyleCnt="4"/>
      <dgm:spPr/>
    </dgm:pt>
    <dgm:pt modelId="{FCB577F6-823B-43F9-9D78-F06F914E2C70}" type="pres">
      <dgm:prSet presAssocID="{978536CD-C60F-4186-B695-836157B7BE98}" presName="root2" presStyleCnt="0"/>
      <dgm:spPr/>
    </dgm:pt>
    <dgm:pt modelId="{35FEFB50-3FCE-4630-AAD4-B5B07216BE17}" type="pres">
      <dgm:prSet presAssocID="{978536CD-C60F-4186-B695-836157B7BE98}" presName="LevelTwoTextNode" presStyleLbl="node3" presStyleIdx="2" presStyleCnt="4">
        <dgm:presLayoutVars>
          <dgm:chPref val="3"/>
        </dgm:presLayoutVars>
      </dgm:prSet>
      <dgm:spPr/>
    </dgm:pt>
    <dgm:pt modelId="{2C7D0B51-47E3-4B98-8CF1-06CA99883DF0}" type="pres">
      <dgm:prSet presAssocID="{978536CD-C60F-4186-B695-836157B7BE98}" presName="level3hierChild" presStyleCnt="0"/>
      <dgm:spPr/>
    </dgm:pt>
    <dgm:pt modelId="{9C7D3D62-F618-469C-9AC0-D6EAC20A2D5C}" type="pres">
      <dgm:prSet presAssocID="{B18D5EF8-F74E-42A4-B733-EF1C444E3DA6}" presName="conn2-1" presStyleLbl="parChTrans1D3" presStyleIdx="3" presStyleCnt="4"/>
      <dgm:spPr/>
    </dgm:pt>
    <dgm:pt modelId="{597546D5-2EB7-4DFC-A064-0EDFF4807B91}" type="pres">
      <dgm:prSet presAssocID="{B18D5EF8-F74E-42A4-B733-EF1C444E3DA6}" presName="connTx" presStyleLbl="parChTrans1D3" presStyleIdx="3" presStyleCnt="4"/>
      <dgm:spPr/>
    </dgm:pt>
    <dgm:pt modelId="{E38C7527-CFF8-4024-985A-3D36FB06693F}" type="pres">
      <dgm:prSet presAssocID="{2B721DD3-D90C-4D84-84BD-8769994D00F1}" presName="root2" presStyleCnt="0"/>
      <dgm:spPr/>
    </dgm:pt>
    <dgm:pt modelId="{DE9690A5-BAC5-4B91-8165-8367DC40171E}" type="pres">
      <dgm:prSet presAssocID="{2B721DD3-D90C-4D84-84BD-8769994D00F1}" presName="LevelTwoTextNode" presStyleLbl="node3" presStyleIdx="3" presStyleCnt="4">
        <dgm:presLayoutVars>
          <dgm:chPref val="3"/>
        </dgm:presLayoutVars>
      </dgm:prSet>
      <dgm:spPr/>
    </dgm:pt>
    <dgm:pt modelId="{8F98A418-18BE-45AF-9BC5-7C8FAB3C5732}" type="pres">
      <dgm:prSet presAssocID="{2B721DD3-D90C-4D84-84BD-8769994D00F1}" presName="level3hierChild" presStyleCnt="0"/>
      <dgm:spPr/>
    </dgm:pt>
  </dgm:ptLst>
  <dgm:cxnLst>
    <dgm:cxn modelId="{1C393504-C1C6-4A85-9BE8-921A92655EC2}" type="presOf" srcId="{B18D5EF8-F74E-42A4-B733-EF1C444E3DA6}" destId="{9C7D3D62-F618-469C-9AC0-D6EAC20A2D5C}" srcOrd="0" destOrd="0" presId="urn:microsoft.com/office/officeart/2005/8/layout/hierarchy2"/>
    <dgm:cxn modelId="{1D005608-FD09-4241-8ACE-C89D1D15BF3E}" type="presOf" srcId="{4D8868E7-ACEC-4364-B0D2-97D0AC5B1542}" destId="{04BDA15B-BDBF-47DC-A1DC-30B3C217B298}" srcOrd="0" destOrd="0" presId="urn:microsoft.com/office/officeart/2005/8/layout/hierarchy2"/>
    <dgm:cxn modelId="{7F3EBB0A-0178-4F84-ABF1-97C17C842361}" type="presOf" srcId="{D4B3C2FA-F1C6-4B9F-B7AD-1D1BB202CD42}" destId="{CD001520-1839-44FD-A23E-6F701B6FD6A0}" srcOrd="0" destOrd="0" presId="urn:microsoft.com/office/officeart/2005/8/layout/hierarchy2"/>
    <dgm:cxn modelId="{1FFBAB0F-63E2-4568-AA65-7399299CB14B}" srcId="{BBC0692B-DB57-4BCD-B558-A301B4333F4F}" destId="{D4B3C2FA-F1C6-4B9F-B7AD-1D1BB202CD42}" srcOrd="0" destOrd="0" parTransId="{D7181DD3-FCE8-48E9-9E16-72B552087891}" sibTransId="{28BAB7E0-FBFC-49F7-9E84-71F2086C2099}"/>
    <dgm:cxn modelId="{CBFD3213-0789-4917-BCDD-9B41E7FF7F33}" srcId="{4D8868E7-ACEC-4364-B0D2-97D0AC5B1542}" destId="{6378BD3E-87DA-4E8E-AA5E-15DB22AC7296}" srcOrd="0" destOrd="0" parTransId="{D2F43217-F678-4CD4-BB4C-675FBC7F8CE0}" sibTransId="{ADE2E7EF-F3A0-4608-B7BC-044E1D295EC7}"/>
    <dgm:cxn modelId="{D7C2A41B-5A75-4AA2-A177-DC369DB93A46}" type="presOf" srcId="{367056BF-7808-41FE-9F42-AB8E8F69E376}" destId="{73E88042-09D5-41AA-AA92-D74BDF6D967C}" srcOrd="0" destOrd="0" presId="urn:microsoft.com/office/officeart/2005/8/layout/hierarchy2"/>
    <dgm:cxn modelId="{99F61E23-1EAD-4974-91E0-4E69CE000E65}" type="presOf" srcId="{FCF8C69B-EAE4-4D07-931C-5FA8D03ED48E}" destId="{7EB21490-057D-4D03-8E1C-81FA0EDAF50B}" srcOrd="0" destOrd="0" presId="urn:microsoft.com/office/officeart/2005/8/layout/hierarchy2"/>
    <dgm:cxn modelId="{78897828-D1A5-44FA-9D56-9DA6269DC578}" type="presOf" srcId="{60A4C19E-1848-4E96-AD8C-42F11ADCE4C3}" destId="{131BACD1-BB1F-4E6D-B4CC-A23CF9D6D2F7}" srcOrd="1" destOrd="0" presId="urn:microsoft.com/office/officeart/2005/8/layout/hierarchy2"/>
    <dgm:cxn modelId="{1E6A0735-2A59-4467-8E5B-D3311E98B7A0}" srcId="{6378BD3E-87DA-4E8E-AA5E-15DB22AC7296}" destId="{BBC0692B-DB57-4BCD-B558-A301B4333F4F}" srcOrd="0" destOrd="0" parTransId="{60A4C19E-1848-4E96-AD8C-42F11ADCE4C3}" sibTransId="{8CD2ADB5-C13C-4D7A-B476-3A9E6FACF4E2}"/>
    <dgm:cxn modelId="{40278F38-FA97-4620-B746-C27263247467}" type="presOf" srcId="{367056BF-7808-41FE-9F42-AB8E8F69E376}" destId="{C6F6B241-1A19-44D8-B105-CEA0C3E8FC4E}" srcOrd="1" destOrd="0" presId="urn:microsoft.com/office/officeart/2005/8/layout/hierarchy2"/>
    <dgm:cxn modelId="{EDE2085C-268F-4F96-9387-B347B044C986}" type="presOf" srcId="{60A4C19E-1848-4E96-AD8C-42F11ADCE4C3}" destId="{6D82BD30-9F80-40DC-B7CD-8520AA35F4F6}" srcOrd="0" destOrd="0" presId="urn:microsoft.com/office/officeart/2005/8/layout/hierarchy2"/>
    <dgm:cxn modelId="{F9B98A67-6C59-485A-983C-5B7A36C0C54B}" type="presOf" srcId="{82C5AB69-B02A-445F-8437-814F2F39E7C1}" destId="{36336352-A777-4C56-A035-0467F50CC54A}" srcOrd="0" destOrd="0" presId="urn:microsoft.com/office/officeart/2005/8/layout/hierarchy2"/>
    <dgm:cxn modelId="{C8C91B4C-AC42-4CC1-82D3-9F363F222BC9}" type="presOf" srcId="{150A720F-C2D8-46B9-91B3-2FAC15D4D7FE}" destId="{D287536E-FC0E-429F-9A5C-9647B1389070}" srcOrd="0" destOrd="0" presId="urn:microsoft.com/office/officeart/2005/8/layout/hierarchy2"/>
    <dgm:cxn modelId="{43088053-025B-4BDB-BB79-1607A9537F0E}" type="presOf" srcId="{D7181DD3-FCE8-48E9-9E16-72B552087891}" destId="{485C73BD-9B07-409C-859A-25A61FEC4A41}" srcOrd="0" destOrd="0" presId="urn:microsoft.com/office/officeart/2005/8/layout/hierarchy2"/>
    <dgm:cxn modelId="{70787F80-CEA3-4FF8-A8FC-A2F73BC3FED6}" type="presOf" srcId="{B18D5EF8-F74E-42A4-B733-EF1C444E3DA6}" destId="{597546D5-2EB7-4DFC-A064-0EDFF4807B91}" srcOrd="1" destOrd="0" presId="urn:microsoft.com/office/officeart/2005/8/layout/hierarchy2"/>
    <dgm:cxn modelId="{67A2C288-A2C4-4470-8963-39C8D2E0A466}" type="presOf" srcId="{6378BD3E-87DA-4E8E-AA5E-15DB22AC7296}" destId="{3B9428E4-050D-4581-AD75-F21440171089}" srcOrd="0" destOrd="0" presId="urn:microsoft.com/office/officeart/2005/8/layout/hierarchy2"/>
    <dgm:cxn modelId="{BA8E1091-1DCA-4E22-9044-59DBB218FBB8}" srcId="{483D493C-67A2-437D-9797-E8C168EAEEF0}" destId="{2B721DD3-D90C-4D84-84BD-8769994D00F1}" srcOrd="1" destOrd="0" parTransId="{B18D5EF8-F74E-42A4-B733-EF1C444E3DA6}" sibTransId="{B958C606-C45E-4E41-A24B-8950EE8FA9ED}"/>
    <dgm:cxn modelId="{98E1CA95-AF1C-402C-BCC7-269FBB7BFB80}" type="presOf" srcId="{2B721DD3-D90C-4D84-84BD-8769994D00F1}" destId="{DE9690A5-BAC5-4B91-8165-8367DC40171E}" srcOrd="0" destOrd="0" presId="urn:microsoft.com/office/officeart/2005/8/layout/hierarchy2"/>
    <dgm:cxn modelId="{A861D3A1-CEAE-4ED9-8067-BA8628A2329E}" type="presOf" srcId="{BBC0692B-DB57-4BCD-B558-A301B4333F4F}" destId="{661F5292-1132-42F1-92F2-4FA2BB4F71CD}" srcOrd="0" destOrd="0" presId="urn:microsoft.com/office/officeart/2005/8/layout/hierarchy2"/>
    <dgm:cxn modelId="{9902B0A5-9638-45CC-A6BF-9BE7132285F1}" type="presOf" srcId="{FCF8C69B-EAE4-4D07-931C-5FA8D03ED48E}" destId="{D3E34352-21E3-4A3A-BC9B-0E2E9468083A}" srcOrd="1" destOrd="0" presId="urn:microsoft.com/office/officeart/2005/8/layout/hierarchy2"/>
    <dgm:cxn modelId="{5EAADBBF-C950-4341-8861-784E4E5B46AC}" type="presOf" srcId="{150A720F-C2D8-46B9-91B3-2FAC15D4D7FE}" destId="{1C439D52-BF44-4C53-BABE-17D6B6370D1A}" srcOrd="1" destOrd="0" presId="urn:microsoft.com/office/officeart/2005/8/layout/hierarchy2"/>
    <dgm:cxn modelId="{8FD33BC0-6A14-42FA-8906-180B8404BB1E}" srcId="{483D493C-67A2-437D-9797-E8C168EAEEF0}" destId="{978536CD-C60F-4186-B695-836157B7BE98}" srcOrd="0" destOrd="0" parTransId="{150A720F-C2D8-46B9-91B3-2FAC15D4D7FE}" sibTransId="{12291987-7A31-4100-B058-72675ACE9549}"/>
    <dgm:cxn modelId="{82DC5CC6-C0AE-4900-8669-743E24BFF1CD}" type="presOf" srcId="{483D493C-67A2-437D-9797-E8C168EAEEF0}" destId="{931F002D-64CB-4933-9897-578AB3BFECED}" srcOrd="0" destOrd="0" presId="urn:microsoft.com/office/officeart/2005/8/layout/hierarchy2"/>
    <dgm:cxn modelId="{E7BCB6D5-7478-46F7-8574-E3E08EB2FFA7}" srcId="{6378BD3E-87DA-4E8E-AA5E-15DB22AC7296}" destId="{483D493C-67A2-437D-9797-E8C168EAEEF0}" srcOrd="1" destOrd="0" parTransId="{FCF8C69B-EAE4-4D07-931C-5FA8D03ED48E}" sibTransId="{11F53BA2-3E1A-4B18-859A-C3351B7429A4}"/>
    <dgm:cxn modelId="{3FBE27DA-4213-482A-A87A-087478425DA8}" type="presOf" srcId="{D7181DD3-FCE8-48E9-9E16-72B552087891}" destId="{83073540-5323-408A-A904-D0EB09B98C0B}" srcOrd="1" destOrd="0" presId="urn:microsoft.com/office/officeart/2005/8/layout/hierarchy2"/>
    <dgm:cxn modelId="{F06F01EA-8674-4BD9-9387-6126B9924231}" srcId="{BBC0692B-DB57-4BCD-B558-A301B4333F4F}" destId="{82C5AB69-B02A-445F-8437-814F2F39E7C1}" srcOrd="1" destOrd="0" parTransId="{367056BF-7808-41FE-9F42-AB8E8F69E376}" sibTransId="{2974F76F-68CB-409D-A832-F1BBDA4F0926}"/>
    <dgm:cxn modelId="{6B8605F1-F12D-4ECF-95A0-BC7117CD36C9}" type="presOf" srcId="{978536CD-C60F-4186-B695-836157B7BE98}" destId="{35FEFB50-3FCE-4630-AAD4-B5B07216BE17}" srcOrd="0" destOrd="0" presId="urn:microsoft.com/office/officeart/2005/8/layout/hierarchy2"/>
    <dgm:cxn modelId="{A67AC9CD-FE4E-49D0-A70E-BAE89DF373D5}" type="presParOf" srcId="{04BDA15B-BDBF-47DC-A1DC-30B3C217B298}" destId="{58C95B0B-FDF1-4A85-AB72-305B219EE3B5}" srcOrd="0" destOrd="0" presId="urn:microsoft.com/office/officeart/2005/8/layout/hierarchy2"/>
    <dgm:cxn modelId="{BF1932CD-6C61-42FA-BFAB-67B81A4479FF}" type="presParOf" srcId="{58C95B0B-FDF1-4A85-AB72-305B219EE3B5}" destId="{3B9428E4-050D-4581-AD75-F21440171089}" srcOrd="0" destOrd="0" presId="urn:microsoft.com/office/officeart/2005/8/layout/hierarchy2"/>
    <dgm:cxn modelId="{C80658D9-A906-4CB4-B99E-D8C2BA988CEB}" type="presParOf" srcId="{58C95B0B-FDF1-4A85-AB72-305B219EE3B5}" destId="{7B173448-CED2-4D12-9147-C2A7CA5D3A5B}" srcOrd="1" destOrd="0" presId="urn:microsoft.com/office/officeart/2005/8/layout/hierarchy2"/>
    <dgm:cxn modelId="{321A0928-ACFE-491E-B5F3-4A7B609DCAF1}" type="presParOf" srcId="{7B173448-CED2-4D12-9147-C2A7CA5D3A5B}" destId="{6D82BD30-9F80-40DC-B7CD-8520AA35F4F6}" srcOrd="0" destOrd="0" presId="urn:microsoft.com/office/officeart/2005/8/layout/hierarchy2"/>
    <dgm:cxn modelId="{1CB8826B-093A-4E73-8022-8D3C969905C0}" type="presParOf" srcId="{6D82BD30-9F80-40DC-B7CD-8520AA35F4F6}" destId="{131BACD1-BB1F-4E6D-B4CC-A23CF9D6D2F7}" srcOrd="0" destOrd="0" presId="urn:microsoft.com/office/officeart/2005/8/layout/hierarchy2"/>
    <dgm:cxn modelId="{0E343417-CA70-41F6-BD79-95223A4CFC82}" type="presParOf" srcId="{7B173448-CED2-4D12-9147-C2A7CA5D3A5B}" destId="{AF1D09EA-A578-4E87-B675-D82E801153E9}" srcOrd="1" destOrd="0" presId="urn:microsoft.com/office/officeart/2005/8/layout/hierarchy2"/>
    <dgm:cxn modelId="{42C06D24-AD81-41CF-B054-CD45631DD2E0}" type="presParOf" srcId="{AF1D09EA-A578-4E87-B675-D82E801153E9}" destId="{661F5292-1132-42F1-92F2-4FA2BB4F71CD}" srcOrd="0" destOrd="0" presId="urn:microsoft.com/office/officeart/2005/8/layout/hierarchy2"/>
    <dgm:cxn modelId="{05029843-FBBA-464B-AEBF-9D39F1999735}" type="presParOf" srcId="{AF1D09EA-A578-4E87-B675-D82E801153E9}" destId="{2B3AC9E7-B5D0-4B34-9C4C-CAABDEC4E2E4}" srcOrd="1" destOrd="0" presId="urn:microsoft.com/office/officeart/2005/8/layout/hierarchy2"/>
    <dgm:cxn modelId="{489CE700-4ACF-4B3C-A264-83E77C0FBE8B}" type="presParOf" srcId="{2B3AC9E7-B5D0-4B34-9C4C-CAABDEC4E2E4}" destId="{485C73BD-9B07-409C-859A-25A61FEC4A41}" srcOrd="0" destOrd="0" presId="urn:microsoft.com/office/officeart/2005/8/layout/hierarchy2"/>
    <dgm:cxn modelId="{27F1F2FD-80F1-4A07-9C68-B83C6EEAF26E}" type="presParOf" srcId="{485C73BD-9B07-409C-859A-25A61FEC4A41}" destId="{83073540-5323-408A-A904-D0EB09B98C0B}" srcOrd="0" destOrd="0" presId="urn:microsoft.com/office/officeart/2005/8/layout/hierarchy2"/>
    <dgm:cxn modelId="{1CF685C9-BBA4-46C3-BC29-0720F32257F7}" type="presParOf" srcId="{2B3AC9E7-B5D0-4B34-9C4C-CAABDEC4E2E4}" destId="{F756BBAD-8873-48C3-92A4-C2E7DA4845BD}" srcOrd="1" destOrd="0" presId="urn:microsoft.com/office/officeart/2005/8/layout/hierarchy2"/>
    <dgm:cxn modelId="{0CC26042-FE66-4808-A3E9-63BAE3BAD6F4}" type="presParOf" srcId="{F756BBAD-8873-48C3-92A4-C2E7DA4845BD}" destId="{CD001520-1839-44FD-A23E-6F701B6FD6A0}" srcOrd="0" destOrd="0" presId="urn:microsoft.com/office/officeart/2005/8/layout/hierarchy2"/>
    <dgm:cxn modelId="{97772E3D-FBD1-48D3-825F-374B0C54F88C}" type="presParOf" srcId="{F756BBAD-8873-48C3-92A4-C2E7DA4845BD}" destId="{46D753F7-A87B-448C-A8C3-FC50239D4536}" srcOrd="1" destOrd="0" presId="urn:microsoft.com/office/officeart/2005/8/layout/hierarchy2"/>
    <dgm:cxn modelId="{12437AA6-A839-4CC0-9FA1-6F3F31537DF5}" type="presParOf" srcId="{2B3AC9E7-B5D0-4B34-9C4C-CAABDEC4E2E4}" destId="{73E88042-09D5-41AA-AA92-D74BDF6D967C}" srcOrd="2" destOrd="0" presId="urn:microsoft.com/office/officeart/2005/8/layout/hierarchy2"/>
    <dgm:cxn modelId="{C7FAEF64-00F5-4DA4-B8A3-E6B048036D5D}" type="presParOf" srcId="{73E88042-09D5-41AA-AA92-D74BDF6D967C}" destId="{C6F6B241-1A19-44D8-B105-CEA0C3E8FC4E}" srcOrd="0" destOrd="0" presId="urn:microsoft.com/office/officeart/2005/8/layout/hierarchy2"/>
    <dgm:cxn modelId="{449A7805-6426-4857-8369-AECAC5CE5F2C}" type="presParOf" srcId="{2B3AC9E7-B5D0-4B34-9C4C-CAABDEC4E2E4}" destId="{B973EEF0-96F3-4FD4-96CE-3C2BE4143135}" srcOrd="3" destOrd="0" presId="urn:microsoft.com/office/officeart/2005/8/layout/hierarchy2"/>
    <dgm:cxn modelId="{8A0E5E0E-8D82-4229-A6E9-5393391DFF2E}" type="presParOf" srcId="{B973EEF0-96F3-4FD4-96CE-3C2BE4143135}" destId="{36336352-A777-4C56-A035-0467F50CC54A}" srcOrd="0" destOrd="0" presId="urn:microsoft.com/office/officeart/2005/8/layout/hierarchy2"/>
    <dgm:cxn modelId="{3A35CB66-E199-43F3-9AC6-80F0852EE762}" type="presParOf" srcId="{B973EEF0-96F3-4FD4-96CE-3C2BE4143135}" destId="{DB60DF02-5AE8-48C1-8087-03E159180C91}" srcOrd="1" destOrd="0" presId="urn:microsoft.com/office/officeart/2005/8/layout/hierarchy2"/>
    <dgm:cxn modelId="{BECE9DEA-B5EA-4A94-BABC-82F46C14AF56}" type="presParOf" srcId="{7B173448-CED2-4D12-9147-C2A7CA5D3A5B}" destId="{7EB21490-057D-4D03-8E1C-81FA0EDAF50B}" srcOrd="2" destOrd="0" presId="urn:microsoft.com/office/officeart/2005/8/layout/hierarchy2"/>
    <dgm:cxn modelId="{04E8F421-62F4-479B-8A83-1CD27DC3DE87}" type="presParOf" srcId="{7EB21490-057D-4D03-8E1C-81FA0EDAF50B}" destId="{D3E34352-21E3-4A3A-BC9B-0E2E9468083A}" srcOrd="0" destOrd="0" presId="urn:microsoft.com/office/officeart/2005/8/layout/hierarchy2"/>
    <dgm:cxn modelId="{3D0A8814-E87C-42DC-8746-EE374F71F139}" type="presParOf" srcId="{7B173448-CED2-4D12-9147-C2A7CA5D3A5B}" destId="{341A5DCB-4BA2-4953-9823-79C983BF7D22}" srcOrd="3" destOrd="0" presId="urn:microsoft.com/office/officeart/2005/8/layout/hierarchy2"/>
    <dgm:cxn modelId="{E408C325-AEFF-42EE-A5FA-9C8E6BB78BA0}" type="presParOf" srcId="{341A5DCB-4BA2-4953-9823-79C983BF7D22}" destId="{931F002D-64CB-4933-9897-578AB3BFECED}" srcOrd="0" destOrd="0" presId="urn:microsoft.com/office/officeart/2005/8/layout/hierarchy2"/>
    <dgm:cxn modelId="{EE31F387-7A65-4610-9C03-9226F8ED8778}" type="presParOf" srcId="{341A5DCB-4BA2-4953-9823-79C983BF7D22}" destId="{879034EC-501B-4412-AF13-0FEB9127AD8E}" srcOrd="1" destOrd="0" presId="urn:microsoft.com/office/officeart/2005/8/layout/hierarchy2"/>
    <dgm:cxn modelId="{46DD10CB-89E6-48CB-AFCE-244ABCD2464F}" type="presParOf" srcId="{879034EC-501B-4412-AF13-0FEB9127AD8E}" destId="{D287536E-FC0E-429F-9A5C-9647B1389070}" srcOrd="0" destOrd="0" presId="urn:microsoft.com/office/officeart/2005/8/layout/hierarchy2"/>
    <dgm:cxn modelId="{309A6BF1-6F57-495A-BB95-BAEC3891AFA7}" type="presParOf" srcId="{D287536E-FC0E-429F-9A5C-9647B1389070}" destId="{1C439D52-BF44-4C53-BABE-17D6B6370D1A}" srcOrd="0" destOrd="0" presId="urn:microsoft.com/office/officeart/2005/8/layout/hierarchy2"/>
    <dgm:cxn modelId="{E272EB5D-B37A-4218-9051-D8830FA87272}" type="presParOf" srcId="{879034EC-501B-4412-AF13-0FEB9127AD8E}" destId="{FCB577F6-823B-43F9-9D78-F06F914E2C70}" srcOrd="1" destOrd="0" presId="urn:microsoft.com/office/officeart/2005/8/layout/hierarchy2"/>
    <dgm:cxn modelId="{D0C6CA33-4D08-49D6-AEF2-389033443899}" type="presParOf" srcId="{FCB577F6-823B-43F9-9D78-F06F914E2C70}" destId="{35FEFB50-3FCE-4630-AAD4-B5B07216BE17}" srcOrd="0" destOrd="0" presId="urn:microsoft.com/office/officeart/2005/8/layout/hierarchy2"/>
    <dgm:cxn modelId="{08E3E6F3-FB40-4CB8-BE23-E3F4F9618309}" type="presParOf" srcId="{FCB577F6-823B-43F9-9D78-F06F914E2C70}" destId="{2C7D0B51-47E3-4B98-8CF1-06CA99883DF0}" srcOrd="1" destOrd="0" presId="urn:microsoft.com/office/officeart/2005/8/layout/hierarchy2"/>
    <dgm:cxn modelId="{4700F175-B14B-4FFA-B12C-F81D1E311DC2}" type="presParOf" srcId="{879034EC-501B-4412-AF13-0FEB9127AD8E}" destId="{9C7D3D62-F618-469C-9AC0-D6EAC20A2D5C}" srcOrd="2" destOrd="0" presId="urn:microsoft.com/office/officeart/2005/8/layout/hierarchy2"/>
    <dgm:cxn modelId="{752DD26E-A35B-46F5-A35B-EE189D6C9260}" type="presParOf" srcId="{9C7D3D62-F618-469C-9AC0-D6EAC20A2D5C}" destId="{597546D5-2EB7-4DFC-A064-0EDFF4807B91}" srcOrd="0" destOrd="0" presId="urn:microsoft.com/office/officeart/2005/8/layout/hierarchy2"/>
    <dgm:cxn modelId="{E87729CB-992F-4699-8B90-9B96F9F924B9}" type="presParOf" srcId="{879034EC-501B-4412-AF13-0FEB9127AD8E}" destId="{E38C7527-CFF8-4024-985A-3D36FB06693F}" srcOrd="3" destOrd="0" presId="urn:microsoft.com/office/officeart/2005/8/layout/hierarchy2"/>
    <dgm:cxn modelId="{01114588-448C-48E6-AEF9-9DC11E3421C2}" type="presParOf" srcId="{E38C7527-CFF8-4024-985A-3D36FB06693F}" destId="{DE9690A5-BAC5-4B91-8165-8367DC40171E}" srcOrd="0" destOrd="0" presId="urn:microsoft.com/office/officeart/2005/8/layout/hierarchy2"/>
    <dgm:cxn modelId="{D090E121-56F8-44F7-A7D8-589D14CC9932}" type="presParOf" srcId="{E38C7527-CFF8-4024-985A-3D36FB06693F}" destId="{8F98A418-18BE-45AF-9BC5-7C8FAB3C57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B7FE2-EE8E-4A49-B01B-0011C8EFB4A8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宋体" panose="02010600030101010101" pitchFamily="2" charset="-122"/>
              <a:ea typeface="宋体" panose="02010600030101010101" pitchFamily="2" charset="-122"/>
            </a:rPr>
            <a:t>A,B</a:t>
          </a:r>
          <a:r>
            <a:rPr lang="zh-CN" altLang="en-US" sz="3200" kern="1200" dirty="0">
              <a:latin typeface="宋体" panose="02010600030101010101" pitchFamily="2" charset="-122"/>
              <a:ea typeface="宋体" panose="02010600030101010101" pitchFamily="2" charset="-122"/>
            </a:rPr>
            <a:t>两个事件</a:t>
          </a:r>
        </a:p>
      </dsp:txBody>
      <dsp:txXfrm>
        <a:off x="33423" y="2513495"/>
        <a:ext cx="2075219" cy="1006302"/>
      </dsp:txXfrm>
    </dsp:sp>
    <dsp:sp modelId="{577C5F45-18EB-4774-A847-82C29F1293C0}">
      <dsp:nvSpPr>
        <dsp:cNvPr id="0" name=""/>
        <dsp:cNvSpPr/>
      </dsp:nvSpPr>
      <dsp:spPr>
        <a:xfrm rot="19457599">
          <a:off x="2040966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683006"/>
        <a:ext cx="52654" cy="52654"/>
      </dsp:txXfrm>
    </dsp:sp>
    <dsp:sp modelId="{5250CD68-3384-4843-8665-231993104AF8}">
      <dsp:nvSpPr>
        <dsp:cNvPr id="0" name=""/>
        <dsp:cNvSpPr/>
      </dsp:nvSpPr>
      <dsp:spPr>
        <a:xfrm>
          <a:off x="2995083" y="1867561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</a:t>
          </a:r>
          <a:r>
            <a:rPr lang="zh-CN" altLang="en-US" sz="3200" kern="1200" dirty="0"/>
            <a:t>事件发生</a:t>
          </a:r>
        </a:p>
      </dsp:txBody>
      <dsp:txXfrm>
        <a:off x="3026390" y="1898868"/>
        <a:ext cx="2075219" cy="1006302"/>
      </dsp:txXfrm>
    </dsp:sp>
    <dsp:sp modelId="{AFFF6512-A843-4EFB-9FCF-EBA621FED80B}">
      <dsp:nvSpPr>
        <dsp:cNvPr id="0" name=""/>
        <dsp:cNvSpPr/>
      </dsp:nvSpPr>
      <dsp:spPr>
        <a:xfrm rot="19457599">
          <a:off x="5033933" y="2076952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4155" y="2068378"/>
        <a:ext cx="52654" cy="52654"/>
      </dsp:txXfrm>
    </dsp:sp>
    <dsp:sp modelId="{CD4FA3BD-5364-44EA-8107-B814A6341558}">
      <dsp:nvSpPr>
        <dsp:cNvPr id="0" name=""/>
        <dsp:cNvSpPr/>
      </dsp:nvSpPr>
      <dsp:spPr>
        <a:xfrm>
          <a:off x="5988050" y="1252934"/>
          <a:ext cx="2137833" cy="106891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B</a:t>
          </a:r>
          <a:r>
            <a:rPr lang="zh-CN" altLang="en-US" sz="3200" kern="1200" dirty="0"/>
            <a:t>事件发生</a:t>
          </a:r>
        </a:p>
      </dsp:txBody>
      <dsp:txXfrm>
        <a:off x="6019357" y="1284241"/>
        <a:ext cx="2075219" cy="1006302"/>
      </dsp:txXfrm>
    </dsp:sp>
    <dsp:sp modelId="{DEBD051B-075B-4C8E-B915-5F8925A2FC4C}">
      <dsp:nvSpPr>
        <dsp:cNvPr id="0" name=""/>
        <dsp:cNvSpPr/>
      </dsp:nvSpPr>
      <dsp:spPr>
        <a:xfrm rot="2142401">
          <a:off x="5033933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4155" y="2683006"/>
        <a:ext cx="52654" cy="52654"/>
      </dsp:txXfrm>
    </dsp:sp>
    <dsp:sp modelId="{5D56872D-8582-4EC2-95F3-95DF23ECF645}">
      <dsp:nvSpPr>
        <dsp:cNvPr id="0" name=""/>
        <dsp:cNvSpPr/>
      </dsp:nvSpPr>
      <dsp:spPr>
        <a:xfrm>
          <a:off x="5988050" y="248218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B</a:t>
          </a:r>
          <a:r>
            <a:rPr lang="zh-CN" altLang="en-US" sz="3200" kern="1200" dirty="0"/>
            <a:t>事件不发生</a:t>
          </a:r>
        </a:p>
      </dsp:txBody>
      <dsp:txXfrm>
        <a:off x="6019357" y="2513495"/>
        <a:ext cx="2075219" cy="1006302"/>
      </dsp:txXfrm>
    </dsp:sp>
    <dsp:sp modelId="{737BCC1C-2FEA-4DDA-9773-0884EF0A48E7}">
      <dsp:nvSpPr>
        <dsp:cNvPr id="0" name=""/>
        <dsp:cNvSpPr/>
      </dsp:nvSpPr>
      <dsp:spPr>
        <a:xfrm rot="2142401">
          <a:off x="2040966" y="330620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3297633"/>
        <a:ext cx="52654" cy="52654"/>
      </dsp:txXfrm>
    </dsp:sp>
    <dsp:sp modelId="{07921AF9-F693-45B1-BC1D-C5C2CA6846EE}">
      <dsp:nvSpPr>
        <dsp:cNvPr id="0" name=""/>
        <dsp:cNvSpPr/>
      </dsp:nvSpPr>
      <dsp:spPr>
        <a:xfrm>
          <a:off x="2995083" y="309681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A</a:t>
          </a:r>
          <a:r>
            <a:rPr lang="zh-CN" altLang="en-US" sz="3200" kern="1200" dirty="0"/>
            <a:t>事件不发生</a:t>
          </a:r>
        </a:p>
      </dsp:txBody>
      <dsp:txXfrm>
        <a:off x="3026390" y="3128122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428E4-050D-4581-AD75-F21440171089}">
      <dsp:nvSpPr>
        <dsp:cNvPr id="0" name=""/>
        <dsp:cNvSpPr/>
      </dsp:nvSpPr>
      <dsp:spPr>
        <a:xfrm>
          <a:off x="687001" y="1364853"/>
          <a:ext cx="1539022" cy="769511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10</a:t>
          </a:r>
          <a:r>
            <a:rPr lang="zh-CN" altLang="en-US" sz="1700" kern="1200" dirty="0"/>
            <a:t>个红球，</a:t>
          </a:r>
          <a:r>
            <a:rPr lang="en-US" altLang="zh-CN" sz="1700" kern="1200" dirty="0"/>
            <a:t>2</a:t>
          </a:r>
          <a:r>
            <a:rPr lang="zh-CN" altLang="en-US" sz="1700" kern="1200" dirty="0"/>
            <a:t>个蓝球</a:t>
          </a:r>
        </a:p>
      </dsp:txBody>
      <dsp:txXfrm>
        <a:off x="709539" y="1387391"/>
        <a:ext cx="1493946" cy="724435"/>
      </dsp:txXfrm>
    </dsp:sp>
    <dsp:sp modelId="{6D82BD30-9F80-40DC-B7CD-8520AA35F4F6}">
      <dsp:nvSpPr>
        <dsp:cNvPr id="0" name=""/>
        <dsp:cNvSpPr/>
      </dsp:nvSpPr>
      <dsp:spPr>
        <a:xfrm rot="18227502">
          <a:off x="1980397" y="1269476"/>
          <a:ext cx="110686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06861" y="201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06156" y="1262000"/>
        <a:ext cx="55343" cy="55343"/>
      </dsp:txXfrm>
    </dsp:sp>
    <dsp:sp modelId="{661F5292-1132-42F1-92F2-4FA2BB4F71CD}">
      <dsp:nvSpPr>
        <dsp:cNvPr id="0" name=""/>
        <dsp:cNvSpPr/>
      </dsp:nvSpPr>
      <dsp:spPr>
        <a:xfrm>
          <a:off x="2841632" y="312962"/>
          <a:ext cx="1618681" cy="1033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</a:t>
          </a:r>
          <a:r>
            <a:rPr lang="zh-CN" altLang="en-US" sz="1600" kern="1200" dirty="0"/>
            <a:t>事件</a:t>
          </a:r>
          <a14:m xmlns:a14="http://schemas.microsoft.com/office/drawing/2010/main">
            <m:oMath xmlns:m="http://schemas.openxmlformats.org/officeDocument/2006/math">
              <m:r>
                <a:rPr lang="zh-CN" altLang="en-US" sz="1600" i="1" kern="1200" smtClean="0">
                  <a:latin typeface="Cambria Math" panose="02040503050406030204" pitchFamily="18" charset="0"/>
                </a:rPr>
                <m:t>发生</m:t>
              </m:r>
              <m:sSub>
                <m:sSubPr>
                  <m:ctrlPr>
                    <a:rPr lang="en-US" altLang="zh-CN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6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altLang="zh-CN" sz="1600" b="0" i="1" kern="1200" smtClean="0">
                      <a:latin typeface="Cambria Math" panose="02040503050406030204" pitchFamily="18" charset="0"/>
                    </a:rPr>
                    <m:t>𝐴</m:t>
                  </m:r>
                </m:sub>
              </m:sSub>
              <m:r>
                <a:rPr lang="en-US" altLang="zh-CN" sz="16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16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1600" b="0" i="1" kern="1200" smtClean="0">
                      <a:latin typeface="Cambria Math" panose="02040503050406030204" pitchFamily="18" charset="0"/>
                    </a:rPr>
                    <m:t>10</m:t>
                  </m:r>
                </m:num>
                <m:den>
                  <m:r>
                    <a:rPr lang="en-US" altLang="zh-CN" sz="1600" b="0" i="1" kern="1200" smtClean="0">
                      <a:latin typeface="Cambria Math" panose="02040503050406030204" pitchFamily="18" charset="0"/>
                    </a:rPr>
                    <m:t>12</m:t>
                  </m:r>
                </m:den>
              </m:f>
            </m:oMath>
          </a14:m>
          <a:endParaRPr lang="zh-CN" altLang="en-US" sz="1600" kern="1200" dirty="0"/>
        </a:p>
      </dsp:txBody>
      <dsp:txXfrm>
        <a:off x="2871903" y="343233"/>
        <a:ext cx="1558139" cy="973003"/>
      </dsp:txXfrm>
    </dsp:sp>
    <dsp:sp modelId="{485C73BD-9B07-409C-859A-25A61FEC4A41}">
      <dsp:nvSpPr>
        <dsp:cNvPr id="0" name=""/>
        <dsp:cNvSpPr/>
      </dsp:nvSpPr>
      <dsp:spPr>
        <a:xfrm rot="19457599">
          <a:off x="4389056" y="588305"/>
          <a:ext cx="75812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58124" y="201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9165" y="589547"/>
        <a:ext cx="37906" cy="37906"/>
      </dsp:txXfrm>
    </dsp:sp>
    <dsp:sp modelId="{CD001520-1839-44FD-A23E-6F701B6FD6A0}">
      <dsp:nvSpPr>
        <dsp:cNvPr id="0" name=""/>
        <dsp:cNvSpPr/>
      </dsp:nvSpPr>
      <dsp:spPr>
        <a:xfrm>
          <a:off x="5075923" y="2510"/>
          <a:ext cx="1539022" cy="76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B</a:t>
          </a:r>
          <a14:m xmlns:a14="http://schemas.microsoft.com/office/drawing/2010/main">
            <m:oMath xmlns:m="http://schemas.openxmlformats.org/officeDocument/2006/math">
              <m:r>
                <a:rPr lang="zh-CN" altLang="en-US" sz="1800" i="1" kern="1200" dirty="0" smtClean="0">
                  <a:latin typeface="Cambria Math" panose="02040503050406030204" pitchFamily="18" charset="0"/>
                </a:rPr>
                <m:t>事件发生</m:t>
              </m:r>
              <m:r>
                <a:rPr lang="en-US" altLang="zh-CN" sz="1800" b="0" i="1" kern="1200" dirty="0" smtClean="0">
                  <a:latin typeface="Cambria Math" panose="02040503050406030204" pitchFamily="18" charset="0"/>
                </a:rPr>
                <m:t>  </m:t>
              </m:r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|</m:t>
                  </m:r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)</m:t>
                  </m:r>
                </m:sub>
              </m:sSub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9</m:t>
                  </m:r>
                </m:num>
                <m:den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11</m:t>
                  </m:r>
                </m:den>
              </m:f>
            </m:oMath>
          </a14:m>
          <a:endParaRPr lang="zh-CN" altLang="en-US" sz="1800" kern="1200" dirty="0"/>
        </a:p>
      </dsp:txBody>
      <dsp:txXfrm>
        <a:off x="5098461" y="25048"/>
        <a:ext cx="1493946" cy="724435"/>
      </dsp:txXfrm>
    </dsp:sp>
    <dsp:sp modelId="{73E88042-09D5-41AA-AA92-D74BDF6D967C}">
      <dsp:nvSpPr>
        <dsp:cNvPr id="0" name=""/>
        <dsp:cNvSpPr/>
      </dsp:nvSpPr>
      <dsp:spPr>
        <a:xfrm rot="2142401">
          <a:off x="4389056" y="1030774"/>
          <a:ext cx="75812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58124" y="201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9165" y="1032016"/>
        <a:ext cx="37906" cy="37906"/>
      </dsp:txXfrm>
    </dsp:sp>
    <dsp:sp modelId="{36336352-A777-4C56-A035-0467F50CC54A}">
      <dsp:nvSpPr>
        <dsp:cNvPr id="0" name=""/>
        <dsp:cNvSpPr/>
      </dsp:nvSpPr>
      <dsp:spPr>
        <a:xfrm>
          <a:off x="5075923" y="887448"/>
          <a:ext cx="1539022" cy="76951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altLang="zh-CN" sz="18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𝐵</m:t>
                    </m:r>
                  </m:e>
                </m:acc>
                <m:r>
                  <a:rPr lang="zh-CN" altLang="en-US" sz="1800" i="1" kern="1200" smtClean="0">
                    <a:latin typeface="Cambria Math" panose="02040503050406030204" pitchFamily="18" charset="0"/>
                  </a:rPr>
                  <m:t>事件发生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   </m:t>
                </m:r>
                <m:sSub>
                  <m:sSubPr>
                    <m:ctrlPr>
                      <a:rPr lang="en-US" altLang="zh-CN" sz="1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acc>
                      <m:accPr>
                        <m:chr m:val="̅"/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11</m:t>
                    </m:r>
                  </m:den>
                </m:f>
              </m:oMath>
            </m:oMathPara>
          </a14:m>
          <a:endParaRPr lang="zh-CN" altLang="en-US" sz="1400" kern="1200" dirty="0"/>
        </a:p>
      </dsp:txBody>
      <dsp:txXfrm>
        <a:off x="5098461" y="909986"/>
        <a:ext cx="1493946" cy="724435"/>
      </dsp:txXfrm>
    </dsp:sp>
    <dsp:sp modelId="{7EB21490-057D-4D03-8E1C-81FA0EDAF50B}">
      <dsp:nvSpPr>
        <dsp:cNvPr id="0" name=""/>
        <dsp:cNvSpPr/>
      </dsp:nvSpPr>
      <dsp:spPr>
        <a:xfrm rot="3245177">
          <a:off x="2009071" y="2154414"/>
          <a:ext cx="104951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49512" y="201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07590" y="2148371"/>
        <a:ext cx="52475" cy="52475"/>
      </dsp:txXfrm>
    </dsp:sp>
    <dsp:sp modelId="{931F002D-64CB-4933-9897-578AB3BFECED}">
      <dsp:nvSpPr>
        <dsp:cNvPr id="0" name=""/>
        <dsp:cNvSpPr/>
      </dsp:nvSpPr>
      <dsp:spPr>
        <a:xfrm>
          <a:off x="2841632" y="2012966"/>
          <a:ext cx="1578851" cy="1173288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𝐴</m:t>
                    </m:r>
                  </m:e>
                </m:acc>
                <m:r>
                  <a:rPr lang="zh-CN" altLang="en-US" sz="1600" i="1" kern="1200" smtClean="0">
                    <a:latin typeface="Cambria Math" panose="02040503050406030204" pitchFamily="18" charset="0"/>
                  </a:rPr>
                  <m:t>事件发生</m:t>
                </m:r>
                <m:sSub>
                  <m:sSubPr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acc>
                      <m:accPr>
                        <m:chr m:val="̅"/>
                        <m:ctrlPr>
                          <a:rPr lang="en-US" altLang="zh-CN" sz="160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2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sub>
                </m:sSub>
                <m:r>
                  <a:rPr lang="en-US" altLang="zh-CN" sz="16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12</m:t>
                    </m:r>
                  </m:den>
                </m:f>
              </m:oMath>
            </m:oMathPara>
          </a14:m>
          <a:endParaRPr lang="zh-CN" altLang="en-US" sz="1300" kern="1200" dirty="0"/>
        </a:p>
      </dsp:txBody>
      <dsp:txXfrm>
        <a:off x="2875996" y="2047330"/>
        <a:ext cx="1510123" cy="1104560"/>
      </dsp:txXfrm>
    </dsp:sp>
    <dsp:sp modelId="{D287536E-FC0E-429F-9A5C-9647B1389070}">
      <dsp:nvSpPr>
        <dsp:cNvPr id="0" name=""/>
        <dsp:cNvSpPr/>
      </dsp:nvSpPr>
      <dsp:spPr>
        <a:xfrm rot="19457599">
          <a:off x="4349226" y="2358181"/>
          <a:ext cx="75812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58124" y="201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09335" y="2359423"/>
        <a:ext cx="37906" cy="37906"/>
      </dsp:txXfrm>
    </dsp:sp>
    <dsp:sp modelId="{35FEFB50-3FCE-4630-AAD4-B5B07216BE17}">
      <dsp:nvSpPr>
        <dsp:cNvPr id="0" name=""/>
        <dsp:cNvSpPr/>
      </dsp:nvSpPr>
      <dsp:spPr>
        <a:xfrm>
          <a:off x="5036093" y="1772386"/>
          <a:ext cx="1539022" cy="76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B</a:t>
          </a:r>
          <a:r>
            <a:rPr lang="zh-CN" altLang="en-US" sz="1700" kern="1200" dirty="0"/>
            <a:t>事件</a:t>
          </a:r>
          <a14:m xmlns:a14="http://schemas.microsoft.com/office/drawing/2010/main">
            <m:oMath xmlns:m="http://schemas.openxmlformats.org/officeDocument/2006/math">
              <m:r>
                <a:rPr lang="zh-CN" altLang="en-US" sz="1700" i="1" kern="1200" smtClean="0">
                  <a:latin typeface="Cambria Math" panose="02040503050406030204" pitchFamily="18" charset="0"/>
                </a:rPr>
                <m:t>发生</m:t>
              </m:r>
              <m:r>
                <a:rPr lang="en-US" altLang="zh-CN" sz="1700" b="0" i="1" kern="1200" smtClean="0">
                  <a:latin typeface="Cambria Math" panose="02040503050406030204" pitchFamily="18" charset="0"/>
                </a:rPr>
                <m:t>  </m:t>
              </m:r>
              <m:sSub>
                <m:sSubPr>
                  <m:ctrlPr>
                    <a:rPr lang="en-US" altLang="zh-CN" sz="17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𝑃</m:t>
                  </m:r>
                </m:e>
                <m:sub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𝐵</m:t>
                  </m:r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|</m:t>
                  </m:r>
                  <m:acc>
                    <m:accPr>
                      <m:chr m:val="̅"/>
                      <m:ctrlPr>
                        <a:rPr lang="en-US" altLang="zh-CN" sz="17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17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</m:acc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)</m:t>
                  </m:r>
                </m:sub>
              </m:sSub>
              <m:r>
                <a:rPr lang="en-US" altLang="zh-CN" sz="17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altLang="zh-CN" sz="17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2</m:t>
                  </m:r>
                </m:num>
                <m:den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11</m:t>
                  </m:r>
                </m:den>
              </m:f>
            </m:oMath>
          </a14:m>
          <a:endParaRPr lang="zh-CN" altLang="en-US" sz="1700" kern="1200" dirty="0"/>
        </a:p>
      </dsp:txBody>
      <dsp:txXfrm>
        <a:off x="5058631" y="1794924"/>
        <a:ext cx="1493946" cy="724435"/>
      </dsp:txXfrm>
    </dsp:sp>
    <dsp:sp modelId="{9C7D3D62-F618-469C-9AC0-D6EAC20A2D5C}">
      <dsp:nvSpPr>
        <dsp:cNvPr id="0" name=""/>
        <dsp:cNvSpPr/>
      </dsp:nvSpPr>
      <dsp:spPr>
        <a:xfrm rot="2142401">
          <a:off x="4349226" y="2800650"/>
          <a:ext cx="75812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58124" y="201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09335" y="2801892"/>
        <a:ext cx="37906" cy="37906"/>
      </dsp:txXfrm>
    </dsp:sp>
    <dsp:sp modelId="{DE9690A5-BAC5-4B91-8165-8367DC40171E}">
      <dsp:nvSpPr>
        <dsp:cNvPr id="0" name=""/>
        <dsp:cNvSpPr/>
      </dsp:nvSpPr>
      <dsp:spPr>
        <a:xfrm>
          <a:off x="5036093" y="2657324"/>
          <a:ext cx="1539022" cy="76951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altLang="zh-CN" sz="17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altLang="zh-CN" sz="1700" b="0" i="1" kern="1200" smtClean="0">
                        <a:latin typeface="Cambria Math" panose="02040503050406030204" pitchFamily="18" charset="0"/>
                      </a:rPr>
                      <m:t>𝐵</m:t>
                    </m:r>
                  </m:e>
                </m:acc>
                <m:r>
                  <a:rPr lang="zh-CN" altLang="en-US" sz="1700" b="0" i="1" kern="1200" smtClean="0">
                    <a:latin typeface="Cambria Math" panose="02040503050406030204" pitchFamily="18" charset="0"/>
                  </a:rPr>
                  <m:t>事件发生</m:t>
                </m:r>
                <m:r>
                  <a:rPr lang="en-US" altLang="zh-CN" sz="1700" b="0" i="1" kern="1200" smtClean="0">
                    <a:latin typeface="Cambria Math" panose="02040503050406030204" pitchFamily="18" charset="0"/>
                  </a:rPr>
                  <m:t>  </m:t>
                </m:r>
                <m:sSub>
                  <m:sSubPr>
                    <m:ctrlPr>
                      <a:rPr lang="en-US" altLang="zh-CN" sz="17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7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acc>
                      <m:accPr>
                        <m:chr m:val="̅"/>
                        <m:ctrlPr>
                          <a:rPr lang="en-US" altLang="zh-CN" sz="17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7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700" b="0" i="1" kern="120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700" b="0" i="1" kern="1200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1700" b="0" i="1" kern="12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700" b="0" i="1" kern="12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17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sub>
                </m:sSub>
                <m:r>
                  <a:rPr lang="en-US" altLang="zh-CN" sz="17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17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17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altLang="zh-CN" sz="1700" b="0" i="1" kern="1200" smtClean="0">
                        <a:latin typeface="Cambria Math" panose="02040503050406030204" pitchFamily="18" charset="0"/>
                      </a:rPr>
                      <m:t>11</m:t>
                    </m:r>
                  </m:den>
                </m:f>
              </m:oMath>
            </m:oMathPara>
          </a14:m>
          <a:endParaRPr lang="zh-CN" altLang="en-US" sz="1700" kern="1200" dirty="0"/>
        </a:p>
      </dsp:txBody>
      <dsp:txXfrm>
        <a:off x="5058631" y="2679862"/>
        <a:ext cx="1493946" cy="72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1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69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0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3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8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52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2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5BB24-D887-4E85-8BD6-D0AE66F7EC93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6E1B-1F40-4096-8C9C-841200A5B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56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8FB4A-A4B7-40CB-AC2F-C049A179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1855303"/>
            <a:ext cx="9144000" cy="88603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3-5 </a:t>
            </a:r>
            <a:r>
              <a:rPr lang="zh-CN" altLang="en-US" sz="4800" dirty="0"/>
              <a:t>贝叶斯公式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607BCE-431B-4151-8143-4F6ABF3B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05" y="313821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/>
              <a:t>张霖</a:t>
            </a:r>
          </a:p>
        </p:txBody>
      </p:sp>
    </p:spTree>
    <p:extLst>
      <p:ext uri="{BB962C8B-B14F-4D97-AF65-F5344CB8AC3E}">
        <p14:creationId xmlns:p14="http://schemas.microsoft.com/office/powerpoint/2010/main" val="346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768624-89E1-4C0F-BC8D-DDC772DA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8519"/>
            <a:ext cx="6098018" cy="40227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D9C018-DCA0-4691-AFAB-4ABBC399F126}"/>
                  </a:ext>
                </a:extLst>
              </p:cNvPr>
              <p:cNvSpPr/>
              <p:nvPr/>
            </p:nvSpPr>
            <p:spPr>
              <a:xfrm>
                <a:off x="6522087" y="130500"/>
                <a:ext cx="5086147" cy="192658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指的是事件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发生的概率，这个称为先验概率，即不考虑任何其它事件的影响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指事件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发生条件下，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发生的概率，这个称为后验概率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D9C018-DCA0-4691-AFAB-4ABBC399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87" y="130500"/>
                <a:ext cx="5086147" cy="1926581"/>
              </a:xfrm>
              <a:prstGeom prst="rect">
                <a:avLst/>
              </a:prstGeo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5A6E5C-7F8D-4116-ADCC-0433BC24AA7D}"/>
              </a:ext>
            </a:extLst>
          </p:cNvPr>
          <p:cNvCxnSpPr>
            <a:cxnSpLocks/>
          </p:cNvCxnSpPr>
          <p:nvPr/>
        </p:nvCxnSpPr>
        <p:spPr>
          <a:xfrm>
            <a:off x="8030817" y="1683026"/>
            <a:ext cx="2385392" cy="19613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2076669E-C326-477E-A9FF-586339533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478571"/>
              </p:ext>
            </p:extLst>
          </p:nvPr>
        </p:nvGraphicFramePr>
        <p:xfrm>
          <a:off x="3823028" y="24645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7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E9214-5D47-455F-93B2-662DD387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61" y="418169"/>
            <a:ext cx="8946541" cy="12359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j-ea"/>
              </a:rPr>
              <a:t>有一座别墅在过去的</a:t>
            </a:r>
            <a:r>
              <a:rPr lang="en-US" altLang="zh-CN" sz="2400" dirty="0">
                <a:latin typeface="+mj-ea"/>
              </a:rPr>
              <a:t>20</a:t>
            </a:r>
            <a:r>
              <a:rPr lang="zh-CN" altLang="en-US" sz="2400" dirty="0">
                <a:latin typeface="+mj-ea"/>
              </a:rPr>
              <a:t>年里一共发生改过</a:t>
            </a:r>
            <a:r>
              <a:rPr lang="en-US" altLang="zh-CN" sz="2400" dirty="0">
                <a:latin typeface="+mj-ea"/>
              </a:rPr>
              <a:t>2</a:t>
            </a:r>
            <a:r>
              <a:rPr lang="zh-CN" altLang="en-US" sz="2400" dirty="0">
                <a:latin typeface="+mj-ea"/>
              </a:rPr>
              <a:t>次被盗，别墅的主人有一条狗，狗平均每周晚上叫</a:t>
            </a:r>
            <a:r>
              <a:rPr lang="en-US" altLang="zh-CN" sz="2400" dirty="0">
                <a:latin typeface="+mj-ea"/>
              </a:rPr>
              <a:t>3</a:t>
            </a:r>
            <a:r>
              <a:rPr lang="zh-CN" altLang="en-US" sz="2400" dirty="0">
                <a:latin typeface="+mj-ea"/>
              </a:rPr>
              <a:t>次，在盗贼入侵时狗叫的概率被估计为</a:t>
            </a:r>
            <a:r>
              <a:rPr lang="en-US" altLang="zh-CN" sz="2400" dirty="0">
                <a:latin typeface="+mj-ea"/>
              </a:rPr>
              <a:t>0.9</a:t>
            </a:r>
            <a:r>
              <a:rPr lang="zh-CN" altLang="en-US" sz="2400" dirty="0">
                <a:latin typeface="+mj-ea"/>
              </a:rPr>
              <a:t>，问题：在狗叫的时候发生入侵的概率是多少？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2372A7-367E-4B64-922B-E59A8F70CB48}"/>
                  </a:ext>
                </a:extLst>
              </p:cNvPr>
              <p:cNvSpPr/>
              <p:nvPr/>
            </p:nvSpPr>
            <p:spPr>
              <a:xfrm>
                <a:off x="9307037" y="1282292"/>
                <a:ext cx="2418702" cy="861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2372A7-367E-4B64-922B-E59A8F70C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037" y="1282292"/>
                <a:ext cx="2418702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EADFA5-FCB5-440A-B3FB-28C815332142}"/>
                  </a:ext>
                </a:extLst>
              </p:cNvPr>
              <p:cNvSpPr/>
              <p:nvPr/>
            </p:nvSpPr>
            <p:spPr>
              <a:xfrm>
                <a:off x="4457402" y="2919962"/>
                <a:ext cx="5672835" cy="3401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×365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=0.00027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=0.00025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0.00025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0.00027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=0.926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EADFA5-FCB5-440A-B3FB-28C815332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02" y="2919962"/>
                <a:ext cx="5672835" cy="340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DC035682-DA0E-4B10-B0B4-D2D64E132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46" y="1866107"/>
            <a:ext cx="3818060" cy="214084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B2C4BEF-049E-42F1-8A1A-03CE3F7FDDC2}"/>
              </a:ext>
            </a:extLst>
          </p:cNvPr>
          <p:cNvSpPr/>
          <p:nvPr/>
        </p:nvSpPr>
        <p:spPr>
          <a:xfrm>
            <a:off x="4457402" y="1987538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设狗叫为事件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，家中被盗为事件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9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FA628-482E-4B5D-8F72-EB8847DC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3" y="197613"/>
            <a:ext cx="9316277" cy="7963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口袋里面有</a:t>
            </a:r>
            <a:r>
              <a:rPr lang="en-US" altLang="zh-CN" sz="2800" dirty="0"/>
              <a:t>12</a:t>
            </a:r>
            <a:r>
              <a:rPr lang="zh-CN" altLang="en-US" sz="2800" dirty="0"/>
              <a:t>个球，</a:t>
            </a:r>
            <a:r>
              <a:rPr lang="en-US" altLang="zh-CN" sz="2800" dirty="0"/>
              <a:t>10</a:t>
            </a:r>
            <a:r>
              <a:rPr lang="zh-CN" altLang="en-US" sz="2800" dirty="0"/>
              <a:t>个红球，</a:t>
            </a:r>
            <a:r>
              <a:rPr lang="en-US" altLang="zh-CN" sz="2800" dirty="0"/>
              <a:t>2</a:t>
            </a:r>
            <a:r>
              <a:rPr lang="zh-CN" altLang="en-US" sz="2800" dirty="0"/>
              <a:t>个蓝球，从口袋中先取一个球，不看颜色且不放回，问第二个球取到红球的概率。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DA3F46A5-EE26-466B-A047-26363FAD22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9102446"/>
                  </p:ext>
                </p:extLst>
              </p:nvPr>
            </p:nvGraphicFramePr>
            <p:xfrm>
              <a:off x="410818" y="1630017"/>
              <a:ext cx="7301947" cy="34293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DA3F46A5-EE26-466B-A047-26363FAD22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9102446"/>
                  </p:ext>
                </p:extLst>
              </p:nvPr>
            </p:nvGraphicFramePr>
            <p:xfrm>
              <a:off x="410818" y="1630017"/>
              <a:ext cx="7301947" cy="34293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2030CF-A980-4E4C-8D78-E3604C400EB7}"/>
                  </a:ext>
                </a:extLst>
              </p:cNvPr>
              <p:cNvSpPr/>
              <p:nvPr/>
            </p:nvSpPr>
            <p:spPr>
              <a:xfrm>
                <a:off x="1647952" y="5818253"/>
                <a:ext cx="493462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22030CF-A980-4E4C-8D78-E3604C400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52" y="5818253"/>
                <a:ext cx="4934621" cy="462434"/>
              </a:xfrm>
              <a:prstGeom prst="rect">
                <a:avLst/>
              </a:prstGeom>
              <a:blipFill>
                <a:blip r:embed="rId8"/>
                <a:stretch>
                  <a:fillRect l="-247" t="-10526" r="-49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5464D54-A123-42F9-B48C-BDDE9FC7B79C}"/>
              </a:ext>
            </a:extLst>
          </p:cNvPr>
          <p:cNvSpPr/>
          <p:nvPr/>
        </p:nvSpPr>
        <p:spPr>
          <a:xfrm>
            <a:off x="3665812" y="1201514"/>
            <a:ext cx="87716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第一次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1C138-A8EA-461E-879D-F29CCFA31BFD}"/>
              </a:ext>
            </a:extLst>
          </p:cNvPr>
          <p:cNvSpPr/>
          <p:nvPr/>
        </p:nvSpPr>
        <p:spPr>
          <a:xfrm>
            <a:off x="5895958" y="1200218"/>
            <a:ext cx="87716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第二次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7775D95-2745-4CE3-BA5A-5D2481295735}"/>
                  </a:ext>
                </a:extLst>
              </p:cNvPr>
              <p:cNvSpPr/>
              <p:nvPr/>
            </p:nvSpPr>
            <p:spPr>
              <a:xfrm>
                <a:off x="1647952" y="5227983"/>
                <a:ext cx="5790047" cy="671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假设第一次抓到红球为事件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，则第一次抓到蓝球为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       </a:t>
                </a:r>
                <a:r>
                  <a:rPr lang="zh-CN" altLang="en-US" dirty="0"/>
                  <a:t>第二次抓到红球为事件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，则第二次抓到蓝球为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7775D95-2745-4CE3-BA5A-5D248129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52" y="5227983"/>
                <a:ext cx="5790047" cy="671338"/>
              </a:xfrm>
              <a:prstGeom prst="rect">
                <a:avLst/>
              </a:prstGeom>
              <a:blipFill>
                <a:blip r:embed="rId9"/>
                <a:stretch>
                  <a:fillRect l="-842" t="-7273" r="-421" b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565FB61-0826-42E3-AEB3-CC4C79834E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578" y="1970988"/>
            <a:ext cx="4149104" cy="13234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6B3E0D-3F6F-4807-90FE-4FBEAA0C42A3}"/>
              </a:ext>
            </a:extLst>
          </p:cNvPr>
          <p:cNvSpPr/>
          <p:nvPr/>
        </p:nvSpPr>
        <p:spPr>
          <a:xfrm>
            <a:off x="8846547" y="1445351"/>
            <a:ext cx="1582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全概率公式</a:t>
            </a:r>
          </a:p>
        </p:txBody>
      </p:sp>
    </p:spTree>
    <p:extLst>
      <p:ext uri="{BB962C8B-B14F-4D97-AF65-F5344CB8AC3E}">
        <p14:creationId xmlns:p14="http://schemas.microsoft.com/office/powerpoint/2010/main" val="1975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6" grpId="0" animBg="1"/>
      <p:bldP spid="7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3EED1B-E2FD-48AB-A6E5-A29C4B17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8" y="1374276"/>
            <a:ext cx="8271114" cy="5031006"/>
          </a:xfrm>
        </p:spPr>
      </p:pic>
    </p:spTree>
    <p:extLst>
      <p:ext uri="{BB962C8B-B14F-4D97-AF65-F5344CB8AC3E}">
        <p14:creationId xmlns:p14="http://schemas.microsoft.com/office/powerpoint/2010/main" val="98729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331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Cambria Math</vt:lpstr>
      <vt:lpstr>Century Gothic</vt:lpstr>
      <vt:lpstr>Wingdings 3</vt:lpstr>
      <vt:lpstr>离子</vt:lpstr>
      <vt:lpstr>3-5 贝叶斯公式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贝叶斯公式</dc:title>
  <dc:creator>Administrator</dc:creator>
  <cp:lastModifiedBy>Administrator</cp:lastModifiedBy>
  <cp:revision>22</cp:revision>
  <dcterms:created xsi:type="dcterms:W3CDTF">2019-08-28T02:25:54Z</dcterms:created>
  <dcterms:modified xsi:type="dcterms:W3CDTF">2019-08-28T08:05:16Z</dcterms:modified>
</cp:coreProperties>
</file>