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6"/>
  </p:handoutMasterIdLst>
  <p:sldIdLst>
    <p:sldId id="256" r:id="rId3"/>
    <p:sldId id="257" r:id="rId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CDCDC"/>
    <a:srgbClr val="F0F0F0"/>
    <a:srgbClr val="E6E6E6"/>
    <a:srgbClr val="C8C8C8"/>
    <a:srgbClr val="FFFFFF"/>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78" d="100"/>
          <a:sy n="78" d="100"/>
        </p:scale>
        <p:origin x="654" y="54"/>
      </p:cViewPr>
      <p:guideLst>
        <p:guide orient="horz" pos="2174"/>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tableStyles" Target="tableStyles.xml"/><Relationship Id="rId8" Type="http://schemas.openxmlformats.org/officeDocument/2006/relationships/viewProps" Target="viewProps.xml"/><Relationship Id="rId7" Type="http://schemas.openxmlformats.org/officeDocument/2006/relationships/presProps" Target="presProps.xml"/><Relationship Id="rId6" Type="http://schemas.openxmlformats.org/officeDocument/2006/relationships/handoutMaster" Target="handoutMasters/handoutMaster1.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微软雅黑" panose="020B0503020204020204" charset="-122"/>
              <a:ea typeface="微软雅黑" panose="020B050302020402020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微软雅黑" panose="020B0503020204020204" charset="-122"/>
                <a:ea typeface="微软雅黑" panose="020B0503020204020204" charset="-122"/>
              </a:rPr>
            </a:fld>
            <a:endParaRPr lang="zh-CN" altLang="en-US" smtClean="0">
              <a:latin typeface="微软雅黑" panose="020B0503020204020204" charset="-122"/>
              <a:ea typeface="微软雅黑" panose="020B050302020402020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微软雅黑" panose="020B0503020204020204" charset="-122"/>
              <a:ea typeface="微软雅黑" panose="020B050302020402020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微软雅黑" panose="020B0503020204020204" charset="-122"/>
                <a:ea typeface="微软雅黑" panose="020B0503020204020204" charset="-122"/>
              </a:rPr>
            </a:fld>
            <a:endParaRPr lang="zh-CN" altLang="en-US" smtClean="0">
              <a:latin typeface="微软雅黑" panose="020B0503020204020204" charset="-122"/>
              <a:ea typeface="微软雅黑" panose="020B0503020204020204"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charset="-122"/>
                <a:ea typeface="微软雅黑" panose="020B0503020204020204"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charset="-122"/>
                <a:ea typeface="微软雅黑" panose="020B0503020204020204" charset="-122"/>
              </a:defRPr>
            </a:lvl1pPr>
          </a:lstStyle>
          <a:p>
            <a:fld id="{1AC49D05-6128-4D0D-A32A-06A5E73B386C}"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charset="-122"/>
                <a:ea typeface="微软雅黑" panose="020B0503020204020204"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charset="-122"/>
                <a:ea typeface="微软雅黑" panose="020B0503020204020204" charset="-122"/>
              </a:defRPr>
            </a:lvl1pPr>
          </a:lstStyle>
          <a:p>
            <a:fld id="{5849F42C-2DAE-424C-A4B8-3140182C3E9F}"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600" kern="1200">
        <a:solidFill>
          <a:schemeClr val="tx1"/>
        </a:solidFill>
        <a:latin typeface="微软雅黑" panose="020B0503020204020204" charset="-122"/>
        <a:ea typeface="微软雅黑" panose="020B0503020204020204" charset="-122"/>
        <a:cs typeface="+mn-cs"/>
      </a:defRPr>
    </a:lvl1pPr>
    <a:lvl2pPr marL="4572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2pPr>
    <a:lvl3pPr marL="9144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3pPr>
    <a:lvl4pPr marL="13716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4pPr>
    <a:lvl5pPr marL="18288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669882" y="2588281"/>
            <a:ext cx="10852237" cy="899167"/>
          </a:xfrm>
        </p:spPr>
        <p:txBody>
          <a:bodyPr lIns="101600" tIns="38100" rIns="25400" bIns="38100" anchor="t" anchorCtr="0">
            <a:noAutofit/>
          </a:bodyPr>
          <a:lstStyle>
            <a:lvl1pPr algn="ctr">
              <a:defRPr sz="5400" b="0" spc="600">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669882" y="3566160"/>
            <a:ext cx="10852237" cy="950984"/>
          </a:xfrm>
        </p:spPr>
        <p:txBody>
          <a:bodyPr lIns="101600" tIns="38100" rIns="76200" bIns="38100">
            <a:noAutofit/>
          </a:bodyPr>
          <a:lstStyle>
            <a:lvl1pPr marL="0" indent="0" algn="ctr" eaLnBrk="1" fontAlgn="auto" latinLnBrk="0" hangingPunct="1">
              <a:lnSpc>
                <a:spcPct val="100000"/>
              </a:lnSpc>
              <a:buNone/>
              <a:defRPr sz="2400" u="none" strike="noStrike" kern="1200" cap="none" spc="200" normalizeH="0" baseline="0">
                <a:solidFill>
                  <a:schemeClr val="tx1"/>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69930" y="952508"/>
            <a:ext cx="10852237" cy="504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669882" y="2588281"/>
            <a:ext cx="10852237" cy="899167"/>
          </a:xfrm>
        </p:spPr>
        <p:txBody>
          <a:bodyPr vert="horz" lIns="101600" tIns="38100" rIns="25400" bIns="38100" rtlCol="0" anchor="t" anchorCtr="0">
            <a:noAutofit/>
          </a:bodyPr>
          <a:lstStyle>
            <a:lvl1pPr marL="0" marR="0" algn="ctr" defTabSz="914400" rtl="0" eaLnBrk="1" fontAlgn="auto" latinLnBrk="0" hangingPunct="1">
              <a:lnSpc>
                <a:spcPct val="100000"/>
              </a:lnSpc>
              <a:buNone/>
              <a:defRPr kumimoji="0" lang="zh-CN" altLang="en-US" sz="5400" b="0" i="0" u="none" strike="noStrike" kern="1200" cap="none" spc="600" normalizeH="0" baseline="0" noProof="1" dirty="0">
                <a:solidFill>
                  <a:schemeClr val="tx1"/>
                </a:solidFill>
                <a:effectLst>
                  <a:outerShdw blurRad="38100" dist="38100" dir="2700000" algn="tl">
                    <a:srgbClr val="000000">
                      <a:alpha val="43137"/>
                    </a:srgbClr>
                  </a:outerShdw>
                </a:effectLst>
                <a:uFillTx/>
                <a:latin typeface="+mj-lt"/>
                <a:ea typeface="+mj-ea"/>
                <a:cs typeface="+mj-cs"/>
                <a:sym typeface="+mn-ea"/>
              </a:defRPr>
            </a:lvl1pPr>
          </a:lstStyle>
          <a:p>
            <a:pPr lvl="0"/>
            <a:r>
              <a:rPr>
                <a:sym typeface="+mn-ea"/>
              </a:rPr>
              <a:t>单击此处编辑标题</a:t>
            </a:r>
            <a:endParaRPr>
              <a:sym typeface="+mn-ea"/>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69882" y="1296000"/>
            <a:ext cx="10852237" cy="5041355"/>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930" y="3808730"/>
            <a:ext cx="10852237" cy="624845"/>
          </a:xfrm>
        </p:spPr>
        <p:txBody>
          <a:bodyPr lIns="101600" tIns="38100" rIns="63500" bIns="38100" anchor="t" anchorCtr="0">
            <a:noAutofit/>
          </a:bodyPr>
          <a:lstStyle>
            <a:lvl1pPr>
              <a:defRPr sz="3600" b="0" u="none" strike="noStrike" kern="1200" cap="none" spc="300" normalizeH="0">
                <a:solidFill>
                  <a:schemeClr val="tx1"/>
                </a:solidFill>
                <a:effectLst>
                  <a:outerShdw blurRad="38100" dist="38100" dir="2700000" algn="tl">
                    <a:srgbClr val="000000">
                      <a:alpha val="43137"/>
                    </a:srgbClr>
                  </a:outerShdw>
                </a:effectLst>
                <a:uFillTx/>
              </a:defRPr>
            </a:lvl1pPr>
          </a:lstStyle>
          <a:p>
            <a:r>
              <a:rPr lang="zh-CN" altLang="en-US" dirty="0"/>
              <a:t>单击此处编辑母版标题样式</a:t>
            </a:r>
            <a:endParaRPr lang="zh-CN" altLang="en-US" dirty="0"/>
          </a:p>
        </p:txBody>
      </p:sp>
      <p:sp>
        <p:nvSpPr>
          <p:cNvPr id="3" name="文本占位符 2"/>
          <p:cNvSpPr>
            <a:spLocks noGrp="1"/>
          </p:cNvSpPr>
          <p:nvPr>
            <p:ph type="body" idx="1"/>
            <p:custDataLst>
              <p:tags r:id="rId3"/>
            </p:custDataLst>
          </p:nvPr>
        </p:nvSpPr>
        <p:spPr>
          <a:xfrm>
            <a:off x="669925" y="4511675"/>
            <a:ext cx="10852237" cy="1077985"/>
          </a:xfrm>
        </p:spPr>
        <p:txBody>
          <a:bodyPr lIns="101600" tIns="38100" rIns="76200" bIns="38100">
            <a:noAutofit/>
          </a:bodyPr>
          <a:lstStyle>
            <a:lvl1pPr marL="0" indent="0" eaLnBrk="1" fontAlgn="auto" latinLnBrk="0" hangingPunct="1">
              <a:buNone/>
              <a:defRPr kumimoji="0" lang="zh-CN" altLang="en-US" sz="1600" b="0" i="0" u="none" strike="noStrike" kern="1200" cap="none" spc="150" normalizeH="0" baseline="0" noProof="1">
                <a:solidFill>
                  <a:schemeClr val="tx1"/>
                </a:solidFill>
                <a:uFillTx/>
                <a:latin typeface="+mn-lt"/>
                <a:ea typeface="+mn-ea"/>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69930" y="1296000"/>
            <a:ext cx="5283242" cy="504000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238877" y="1296000"/>
            <a:ext cx="5283242" cy="5040000"/>
          </a:xfrm>
        </p:spPr>
        <p:txBody>
          <a:bodyPr>
            <a:noAutofit/>
          </a:bodyPr>
          <a:lstStyle>
            <a:lvl1pPr>
              <a:defRPr sz="1600">
                <a:solidFill>
                  <a:schemeClr val="tx1">
                    <a:lumMod val="75000"/>
                    <a:lumOff val="25000"/>
                  </a:schemeClr>
                </a:solidFill>
              </a:defRPr>
            </a:lvl1pPr>
            <a:lvl2pPr>
              <a:defRPr sz="16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69930" y="1296000"/>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solidFill>
                <a:uFillTx/>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69925" y="1789043"/>
            <a:ext cx="5283200"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296000"/>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solidFill>
                <a:uFillTx/>
                <a:latin typeface="+mn-lt"/>
                <a:ea typeface="+mn-ea"/>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789043"/>
            <a:ext cx="5283242"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69930" y="1296000"/>
            <a:ext cx="5283242" cy="5040000"/>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3"/>
            </p:custDataLst>
          </p:nvPr>
        </p:nvSpPr>
        <p:spPr>
          <a:xfrm>
            <a:off x="6238925" y="1296000"/>
            <a:ext cx="5283242" cy="50400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a:lstStyle>
            <a:lvl1pPr indent="0" eaLnBrk="1" fontAlgn="auto" latinLnBrk="0" hangingPunct="1">
              <a:defRPr>
                <a:solidFill>
                  <a:schemeClr val="tx1">
                    <a:lumMod val="75000"/>
                    <a:lumOff val="25000"/>
                  </a:schemeClr>
                </a:solidFill>
              </a:defRPr>
            </a:lvl1pPr>
            <a:lvl2pPr indent="0" eaLnBrk="1" fontAlgn="auto" latinLnBrk="0" hangingPunct="1">
              <a:defRPr>
                <a:solidFill>
                  <a:schemeClr val="tx1">
                    <a:lumMod val="75000"/>
                    <a:lumOff val="25000"/>
                  </a:schemeClr>
                </a:solidFill>
              </a:defRPr>
            </a:lvl2pPr>
            <a:lvl3pPr indent="0" eaLnBrk="1" fontAlgn="auto" latinLnBrk="0" hangingPunct="1">
              <a:defRPr>
                <a:solidFill>
                  <a:schemeClr val="tx1">
                    <a:lumMod val="75000"/>
                    <a:lumOff val="25000"/>
                  </a:schemeClr>
                </a:solidFill>
              </a:defRPr>
            </a:lvl3pPr>
            <a:lvl4pPr indent="0" eaLnBrk="1" fontAlgn="auto" latinLnBrk="0" hangingPunct="1">
              <a:defRPr>
                <a:solidFill>
                  <a:schemeClr val="tx1">
                    <a:lumMod val="75000"/>
                    <a:lumOff val="25000"/>
                  </a:schemeClr>
                </a:solidFill>
              </a:defRPr>
            </a:lvl4pPr>
            <a:lvl5pPr indent="0" eaLnBrk="1" fontAlgn="auto" latinLnBrk="0" hangingPunct="1">
              <a:defRPr>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1.xml"/><Relationship Id="rId16" Type="http://schemas.openxmlformats.org/officeDocument/2006/relationships/tags" Target="../tags/tag60.xml"/><Relationship Id="rId15" Type="http://schemas.openxmlformats.org/officeDocument/2006/relationships/tags" Target="../tags/tag59.xml"/><Relationship Id="rId14" Type="http://schemas.openxmlformats.org/officeDocument/2006/relationships/tags" Target="../tags/tag58.xml"/><Relationship Id="rId13" Type="http://schemas.openxmlformats.org/officeDocument/2006/relationships/tags" Target="../tags/tag57.xml"/><Relationship Id="rId12" Type="http://schemas.openxmlformats.org/officeDocument/2006/relationships/tags" Target="../tags/tag56.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69882" y="432000"/>
            <a:ext cx="10852237" cy="648000"/>
          </a:xfrm>
          <a:prstGeom prst="rect">
            <a:avLst/>
          </a:prstGeom>
        </p:spPr>
        <p:txBody>
          <a:bodyPr vert="horz" lIns="101600" tIns="38100" rIns="76200" bIns="38100" rtlCol="0" anchor="ctr" anchorCtr="0">
            <a:no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69882" y="1296000"/>
            <a:ext cx="10852237" cy="5040000"/>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dirty="0"/>
          </a:p>
        </p:txBody>
      </p:sp>
      <p:sp>
        <p:nvSpPr>
          <p:cNvPr id="7" name="KSO_TEMPLATE" hidden="1"/>
          <p:cNvSpPr/>
          <p:nvPr>
            <p:custDataLst>
              <p:tags r:id="rId17"/>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2800" b="1" u="none" strike="noStrike" kern="1200" cap="none" spc="200" normalizeH="0">
          <a:solidFill>
            <a:schemeClr val="tx1"/>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mn-lt"/>
          <a:ea typeface="+mn-ea"/>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1.xml"/><Relationship Id="rId4" Type="http://schemas.openxmlformats.org/officeDocument/2006/relationships/tags" Target="../tags/tag62.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63.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8326cffc1e178a8208d61b83f603738da977e82f[1]"/>
          <p:cNvPicPr>
            <a:picLocks noChangeAspect="1"/>
          </p:cNvPicPr>
          <p:nvPr/>
        </p:nvPicPr>
        <p:blipFill>
          <a:blip r:embed="rId1"/>
          <a:stretch>
            <a:fillRect/>
          </a:stretch>
        </p:blipFill>
        <p:spPr>
          <a:xfrm>
            <a:off x="1560195" y="835025"/>
            <a:ext cx="4890770" cy="4890770"/>
          </a:xfrm>
          <a:prstGeom prst="rect">
            <a:avLst/>
          </a:prstGeom>
        </p:spPr>
      </p:pic>
      <p:sp>
        <p:nvSpPr>
          <p:cNvPr id="5" name="文本框 4"/>
          <p:cNvSpPr txBox="1"/>
          <p:nvPr/>
        </p:nvSpPr>
        <p:spPr>
          <a:xfrm>
            <a:off x="6994525" y="835025"/>
            <a:ext cx="4366895" cy="3692525"/>
          </a:xfrm>
          <a:prstGeom prst="rect">
            <a:avLst/>
          </a:prstGeom>
          <a:noFill/>
        </p:spPr>
        <p:txBody>
          <a:bodyPr wrap="square" rtlCol="0">
            <a:spAutoFit/>
          </a:bodyPr>
          <a:p>
            <a:r>
              <a:rPr lang="zh-CN" altLang="en-US"/>
              <a:t>欧几里德空间的固定直角坐标系上两点所形成的线段对轴产生的投影的距离总和。</a:t>
            </a:r>
            <a:endParaRPr lang="zh-CN" altLang="en-US"/>
          </a:p>
          <a:p>
            <a:endParaRPr lang="zh-CN" altLang="en-US"/>
          </a:p>
          <a:p>
            <a:r>
              <a:rPr lang="zh-CN" altLang="en-US"/>
              <a:t>曼哈顿距离——两点在南北方向上的距离加上在东西方向上的距离，即d（i，j）=|xi-xj|+|yi-yj|。</a:t>
            </a:r>
            <a:endParaRPr lang="zh-CN" altLang="en-US"/>
          </a:p>
          <a:p>
            <a:endParaRPr lang="zh-CN" altLang="en-US"/>
          </a:p>
          <a:p>
            <a:r>
              <a:rPr lang="zh-CN" altLang="en-US"/>
              <a:t>(1)二维平面两点a(x1,y1)与b(x2,y2)间的曼哈顿距离</a:t>
            </a:r>
            <a:endParaRPr lang="zh-CN" altLang="en-US"/>
          </a:p>
          <a:p>
            <a:endParaRPr lang="zh-CN" altLang="en-US"/>
          </a:p>
          <a:p>
            <a:endParaRPr lang="zh-CN" altLang="en-US"/>
          </a:p>
          <a:p>
            <a:r>
              <a:rPr lang="zh-CN" altLang="en-US"/>
              <a:t>(2)两个n维向量a(x11,x12,…,x1n)与 b(x21,x22,…,x2n)间的曼哈顿距离</a:t>
            </a:r>
            <a:endParaRPr lang="zh-CN" altLang="en-US"/>
          </a:p>
        </p:txBody>
      </p:sp>
      <p:pic>
        <p:nvPicPr>
          <p:cNvPr id="6" name="图片 5" descr="2011030823213652[1]"/>
          <p:cNvPicPr>
            <a:picLocks noChangeAspect="1"/>
          </p:cNvPicPr>
          <p:nvPr/>
        </p:nvPicPr>
        <p:blipFill>
          <a:blip r:embed="rId2"/>
          <a:stretch>
            <a:fillRect/>
          </a:stretch>
        </p:blipFill>
        <p:spPr>
          <a:xfrm>
            <a:off x="7192010" y="3387725"/>
            <a:ext cx="3274060" cy="375920"/>
          </a:xfrm>
          <a:prstGeom prst="rect">
            <a:avLst/>
          </a:prstGeom>
        </p:spPr>
      </p:pic>
      <p:pic>
        <p:nvPicPr>
          <p:cNvPr id="7" name="图片 6" descr="2011030823231354[1]"/>
          <p:cNvPicPr>
            <a:picLocks noChangeAspect="1"/>
          </p:cNvPicPr>
          <p:nvPr/>
        </p:nvPicPr>
        <p:blipFill>
          <a:blip r:embed="rId3"/>
          <a:stretch>
            <a:fillRect/>
          </a:stretch>
        </p:blipFill>
        <p:spPr>
          <a:xfrm>
            <a:off x="7192010" y="4527550"/>
            <a:ext cx="3501390" cy="1391285"/>
          </a:xfrm>
          <a:prstGeom prst="rect">
            <a:avLst/>
          </a:prstGeom>
        </p:spPr>
      </p:pic>
    </p:spTree>
    <p:custDataLst>
      <p:tags r:id="rId4"/>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图片 4"/>
          <p:cNvPicPr>
            <a:picLocks noChangeAspect="1"/>
          </p:cNvPicPr>
          <p:nvPr/>
        </p:nvPicPr>
        <p:blipFill>
          <a:blip r:embed="rId1"/>
          <a:stretch>
            <a:fillRect/>
          </a:stretch>
        </p:blipFill>
        <p:spPr>
          <a:xfrm>
            <a:off x="1144270" y="365760"/>
            <a:ext cx="10119995" cy="2708910"/>
          </a:xfrm>
          <a:prstGeom prst="rect">
            <a:avLst/>
          </a:prstGeom>
        </p:spPr>
      </p:pic>
      <p:sp>
        <p:nvSpPr>
          <p:cNvPr id="6" name="文本框 5"/>
          <p:cNvSpPr txBox="1"/>
          <p:nvPr/>
        </p:nvSpPr>
        <p:spPr>
          <a:xfrm>
            <a:off x="1214120" y="3074670"/>
            <a:ext cx="9474835" cy="1476375"/>
          </a:xfrm>
          <a:prstGeom prst="rect">
            <a:avLst/>
          </a:prstGeom>
          <a:noFill/>
        </p:spPr>
        <p:txBody>
          <a:bodyPr wrap="square" rtlCol="0" anchor="t">
            <a:spAutoFit/>
          </a:bodyPr>
          <a:p>
            <a:r>
              <a:rPr lang="zh-CN" altLang="en-US"/>
              <a:t>vector1 = np.array([1,2,3])  </a:t>
            </a:r>
            <a:endParaRPr lang="zh-CN" altLang="en-US"/>
          </a:p>
          <a:p>
            <a:r>
              <a:rPr lang="zh-CN" altLang="en-US"/>
              <a:t>vector2 = np.array([4,5,6])  </a:t>
            </a:r>
            <a:endParaRPr lang="zh-CN" altLang="en-US"/>
          </a:p>
          <a:p>
            <a:r>
              <a:rPr lang="zh-CN" altLang="en-US"/>
              <a:t>  </a:t>
            </a:r>
            <a:endParaRPr lang="zh-CN" altLang="en-US"/>
          </a:p>
          <a:p>
            <a:r>
              <a:rPr lang="zh-CN" altLang="en-US"/>
              <a:t>op3=np.sum(np.abs(vector1-vector2))  </a:t>
            </a:r>
            <a:endParaRPr lang="zh-CN" altLang="en-US"/>
          </a:p>
          <a:p>
            <a:r>
              <a:rPr lang="zh-CN" altLang="en-US"/>
              <a:t> </a:t>
            </a:r>
            <a:endParaRPr lang="zh-CN" altLang="en-US"/>
          </a:p>
        </p:txBody>
      </p:sp>
      <p:sp>
        <p:nvSpPr>
          <p:cNvPr id="7" name="文本框 6"/>
          <p:cNvSpPr txBox="1"/>
          <p:nvPr/>
        </p:nvSpPr>
        <p:spPr>
          <a:xfrm>
            <a:off x="1376045" y="5248910"/>
            <a:ext cx="9438640" cy="368300"/>
          </a:xfrm>
          <a:prstGeom prst="rect">
            <a:avLst/>
          </a:prstGeom>
          <a:noFill/>
        </p:spPr>
        <p:txBody>
          <a:bodyPr wrap="square" rtlCol="0">
            <a:spAutoFit/>
          </a:bodyPr>
          <a:p>
            <a:r>
              <a:rPr lang="zh-CN" altLang="en-US"/>
              <a:t>array中元素为String</a:t>
            </a:r>
            <a:endParaRPr lang="zh-CN" altLang="en-US"/>
          </a:p>
        </p:txBody>
      </p:sp>
    </p:spTree>
    <p:custDataLst>
      <p:tags r:id="rId2"/>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TEMPLATE_THUMBS_INDEX" val="1"/>
  <p:tag name="KSO_WM_TEMPLATE_SUBCATEGORY" val="0"/>
  <p:tag name="KSO_WM_TAG_VERSION" val="1.0"/>
  <p:tag name="KSO_WM_BEAUTIFY_FLAG" val="#wm#"/>
  <p:tag name="KSO_WM_TEMPLATE_CATEGORY" val="custom"/>
  <p:tag name="KSO_WM_TEMPLATE_INDEX" val="20187308"/>
</p:tagLst>
</file>

<file path=ppt/tags/tag62.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63.xml><?xml version="1.0" encoding="utf-8"?>
<p:tagLst xmlns:p="http://schemas.openxmlformats.org/presentationml/2006/main">
  <p:tag name="KSO_WM_BEAUTIFY_FLAG" val="#wm#"/>
  <p:tag name="KSO_WM_TEMPLATE_CATEGORY" val="custom"/>
  <p:tag name="KSO_WM_TEMPLATE_INDEX" val="20187308"/>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286</Words>
  <Application>WPS 演示</Application>
  <PresentationFormat>宽屏</PresentationFormat>
  <Paragraphs>17</Paragraphs>
  <Slides>2</Slides>
  <Notes>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vt:i4>
      </vt:variant>
    </vt:vector>
  </HeadingPairs>
  <TitlesOfParts>
    <vt:vector size="8" baseType="lpstr">
      <vt:lpstr>Arial</vt:lpstr>
      <vt:lpstr>宋体</vt:lpstr>
      <vt:lpstr>Wingdings</vt:lpstr>
      <vt:lpstr>微软雅黑</vt:lpstr>
      <vt:lpstr>Arial Unicode MS</vt:lpstr>
      <vt:lpstr>Office 主题​​</vt:lpstr>
      <vt:lpstr>空白演示</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:-H</cp:lastModifiedBy>
  <cp:revision>25</cp:revision>
  <dcterms:created xsi:type="dcterms:W3CDTF">2019-06-19T02:08:00Z</dcterms:created>
  <dcterms:modified xsi:type="dcterms:W3CDTF">2019-08-28T08:20:15Z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2052-11.1.0.8976</vt:lpwstr>
  </property>
</Properties>
</file>