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0" r:id="rId2"/>
    <p:sldId id="274" r:id="rId3"/>
    <p:sldId id="275" r:id="rId4"/>
    <p:sldId id="277" r:id="rId5"/>
    <p:sldId id="278" r:id="rId6"/>
    <p:sldId id="280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F4"/>
    <a:srgbClr val="F13B3B"/>
    <a:srgbClr val="FF3B3B"/>
    <a:srgbClr val="6ABFD0"/>
    <a:srgbClr val="2A7786"/>
    <a:srgbClr val="66B5C9"/>
    <a:srgbClr val="A20000"/>
    <a:srgbClr val="A40000"/>
    <a:srgbClr val="9E0000"/>
    <a:srgbClr val="C74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79" d="100"/>
          <a:sy n="79" d="100"/>
        </p:scale>
        <p:origin x="773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1E754A59-CB61-45F5-9E68-B5F99ED00C02}"/>
              </a:ext>
            </a:extLst>
          </p:cNvPr>
          <p:cNvSpPr/>
          <p:nvPr userDrawn="1"/>
        </p:nvSpPr>
        <p:spPr>
          <a:xfrm>
            <a:off x="0" y="0"/>
            <a:ext cx="8177377" cy="6866991"/>
          </a:xfrm>
          <a:custGeom>
            <a:avLst/>
            <a:gdLst>
              <a:gd name="connsiteX0" fmla="*/ 6119608 w 8177377"/>
              <a:gd name="connsiteY0" fmla="*/ 1595717 h 6866991"/>
              <a:gd name="connsiteX1" fmla="*/ 8177377 w 8177377"/>
              <a:gd name="connsiteY1" fmla="*/ 3647584 h 6866991"/>
              <a:gd name="connsiteX2" fmla="*/ 6119608 w 8177377"/>
              <a:gd name="connsiteY2" fmla="*/ 5699451 h 6866991"/>
              <a:gd name="connsiteX3" fmla="*/ 4061839 w 8177377"/>
              <a:gd name="connsiteY3" fmla="*/ 3647584 h 6866991"/>
              <a:gd name="connsiteX4" fmla="*/ 6119608 w 8177377"/>
              <a:gd name="connsiteY4" fmla="*/ 1595717 h 6866991"/>
              <a:gd name="connsiteX5" fmla="*/ 0 w 8177377"/>
              <a:gd name="connsiteY5" fmla="*/ 0 h 6866991"/>
              <a:gd name="connsiteX6" fmla="*/ 6096000 w 8177377"/>
              <a:gd name="connsiteY6" fmla="*/ 0 h 6866991"/>
              <a:gd name="connsiteX7" fmla="*/ 6096000 w 8177377"/>
              <a:gd name="connsiteY7" fmla="*/ 43613 h 6866991"/>
              <a:gd name="connsiteX8" fmla="*/ 6096000 w 8177377"/>
              <a:gd name="connsiteY8" fmla="*/ 1479564 h 6866991"/>
              <a:gd name="connsiteX9" fmla="*/ 3937704 w 8177377"/>
              <a:gd name="connsiteY9" fmla="*/ 3646483 h 6866991"/>
              <a:gd name="connsiteX10" fmla="*/ 6096000 w 8177377"/>
              <a:gd name="connsiteY10" fmla="*/ 5818524 h 6866991"/>
              <a:gd name="connsiteX11" fmla="*/ 6096000 w 8177377"/>
              <a:gd name="connsiteY11" fmla="*/ 6836428 h 6866991"/>
              <a:gd name="connsiteX12" fmla="*/ 6096000 w 8177377"/>
              <a:gd name="connsiteY12" fmla="*/ 6866991 h 6866991"/>
              <a:gd name="connsiteX13" fmla="*/ 0 w 8177377"/>
              <a:gd name="connsiteY13" fmla="*/ 6866991 h 686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77377" h="6866991">
                <a:moveTo>
                  <a:pt x="6119608" y="1595717"/>
                </a:moveTo>
                <a:cubicBezTo>
                  <a:pt x="7256082" y="1595717"/>
                  <a:pt x="8177377" y="2514369"/>
                  <a:pt x="8177377" y="3647584"/>
                </a:cubicBezTo>
                <a:cubicBezTo>
                  <a:pt x="8177377" y="4780799"/>
                  <a:pt x="7256082" y="5699451"/>
                  <a:pt x="6119608" y="5699451"/>
                </a:cubicBezTo>
                <a:cubicBezTo>
                  <a:pt x="4983134" y="5699451"/>
                  <a:pt x="4061839" y="4780799"/>
                  <a:pt x="4061839" y="3647584"/>
                </a:cubicBezTo>
                <a:cubicBezTo>
                  <a:pt x="4061839" y="2514369"/>
                  <a:pt x="4983134" y="1595717"/>
                  <a:pt x="6119608" y="1595717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43613"/>
                </a:lnTo>
                <a:cubicBezTo>
                  <a:pt x="6096000" y="285426"/>
                  <a:pt x="6096000" y="715316"/>
                  <a:pt x="6096000" y="1479564"/>
                </a:cubicBezTo>
                <a:cubicBezTo>
                  <a:pt x="4903799" y="1489810"/>
                  <a:pt x="3937704" y="2458008"/>
                  <a:pt x="3937704" y="3646483"/>
                </a:cubicBezTo>
                <a:cubicBezTo>
                  <a:pt x="3937704" y="4840081"/>
                  <a:pt x="4903799" y="5808279"/>
                  <a:pt x="6096000" y="5818524"/>
                </a:cubicBezTo>
                <a:cubicBezTo>
                  <a:pt x="6096000" y="5818524"/>
                  <a:pt x="6096000" y="5818524"/>
                  <a:pt x="6096000" y="6836428"/>
                </a:cubicBezTo>
                <a:lnTo>
                  <a:pt x="6096000" y="6866991"/>
                </a:lnTo>
                <a:lnTo>
                  <a:pt x="0" y="6866991"/>
                </a:lnTo>
                <a:close/>
              </a:path>
            </a:pathLst>
          </a:custGeom>
          <a:blipFill>
            <a:blip r:embed="rId2"/>
            <a:srcRect/>
            <a:stretch>
              <a:fillRect l="-21342" r="-462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4_1">
            <a:extLst>
              <a:ext uri="{FF2B5EF4-FFF2-40B4-BE49-F238E27FC236}">
                <a16:creationId xmlns:a16="http://schemas.microsoft.com/office/drawing/2014/main" id="{8E93D764-AA92-4C45-8B26-AA2D20C2530C}"/>
              </a:ext>
            </a:extLst>
          </p:cNvPr>
          <p:cNvSpPr/>
          <p:nvPr userDrawn="1"/>
        </p:nvSpPr>
        <p:spPr>
          <a:xfrm>
            <a:off x="-1" y="0"/>
            <a:ext cx="6096000" cy="6866991"/>
          </a:xfrm>
          <a:custGeom>
            <a:avLst/>
            <a:gdLst>
              <a:gd name="connsiteX0" fmla="*/ 0 w 6096000"/>
              <a:gd name="connsiteY0" fmla="*/ 0 h 6866991"/>
              <a:gd name="connsiteX1" fmla="*/ 6096000 w 6096000"/>
              <a:gd name="connsiteY1" fmla="*/ 0 h 6866991"/>
              <a:gd name="connsiteX2" fmla="*/ 6096000 w 6096000"/>
              <a:gd name="connsiteY2" fmla="*/ 43613 h 6866991"/>
              <a:gd name="connsiteX3" fmla="*/ 6096000 w 6096000"/>
              <a:gd name="connsiteY3" fmla="*/ 1479564 h 6866991"/>
              <a:gd name="connsiteX4" fmla="*/ 3937704 w 6096000"/>
              <a:gd name="connsiteY4" fmla="*/ 3646483 h 6866991"/>
              <a:gd name="connsiteX5" fmla="*/ 6096000 w 6096000"/>
              <a:gd name="connsiteY5" fmla="*/ 5818524 h 6866991"/>
              <a:gd name="connsiteX6" fmla="*/ 6096000 w 6096000"/>
              <a:gd name="connsiteY6" fmla="*/ 6836428 h 6866991"/>
              <a:gd name="connsiteX7" fmla="*/ 6096000 w 6096000"/>
              <a:gd name="connsiteY7" fmla="*/ 6866991 h 6866991"/>
              <a:gd name="connsiteX8" fmla="*/ 0 w 6096000"/>
              <a:gd name="connsiteY8" fmla="*/ 6866991 h 686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66991">
                <a:moveTo>
                  <a:pt x="0" y="0"/>
                </a:moveTo>
                <a:lnTo>
                  <a:pt x="6096000" y="0"/>
                </a:lnTo>
                <a:lnTo>
                  <a:pt x="6096000" y="43613"/>
                </a:lnTo>
                <a:cubicBezTo>
                  <a:pt x="6096000" y="285426"/>
                  <a:pt x="6096000" y="715316"/>
                  <a:pt x="6096000" y="1479564"/>
                </a:cubicBezTo>
                <a:cubicBezTo>
                  <a:pt x="4903799" y="1489810"/>
                  <a:pt x="3937704" y="2458008"/>
                  <a:pt x="3937704" y="3646483"/>
                </a:cubicBezTo>
                <a:cubicBezTo>
                  <a:pt x="3937704" y="4840081"/>
                  <a:pt x="4903799" y="5808279"/>
                  <a:pt x="6096000" y="5818524"/>
                </a:cubicBezTo>
                <a:cubicBezTo>
                  <a:pt x="6096000" y="5818524"/>
                  <a:pt x="6096000" y="5818524"/>
                  <a:pt x="6096000" y="6836428"/>
                </a:cubicBezTo>
                <a:lnTo>
                  <a:pt x="6096000" y="6866991"/>
                </a:lnTo>
                <a:lnTo>
                  <a:pt x="0" y="6866991"/>
                </a:lnTo>
                <a:close/>
              </a:path>
            </a:pathLst>
          </a:cu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Oval 5_1">
            <a:extLst>
              <a:ext uri="{FF2B5EF4-FFF2-40B4-BE49-F238E27FC236}">
                <a16:creationId xmlns:a16="http://schemas.microsoft.com/office/drawing/2014/main" id="{C980B750-03D5-4775-925E-D3F8CB6E7F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61839" y="1595717"/>
            <a:ext cx="4115538" cy="4103733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546670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842941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3278818-C293-452C-A7E4-5708276CA3E1}"/>
              </a:ext>
            </a:extLst>
          </p:cNvPr>
          <p:cNvSpPr>
            <a:spLocks/>
          </p:cNvSpPr>
          <p:nvPr userDrawn="1"/>
        </p:nvSpPr>
        <p:spPr bwMode="auto">
          <a:xfrm>
            <a:off x="4148399" y="1684245"/>
            <a:ext cx="3936516" cy="3922744"/>
          </a:xfrm>
          <a:custGeom>
            <a:avLst/>
            <a:gdLst>
              <a:gd name="T0" fmla="*/ 2 w 766"/>
              <a:gd name="T1" fmla="*/ 383 h 766"/>
              <a:gd name="T2" fmla="*/ 4 w 766"/>
              <a:gd name="T3" fmla="*/ 383 h 766"/>
              <a:gd name="T4" fmla="*/ 115 w 766"/>
              <a:gd name="T5" fmla="*/ 115 h 766"/>
              <a:gd name="T6" fmla="*/ 383 w 766"/>
              <a:gd name="T7" fmla="*/ 4 h 766"/>
              <a:gd name="T8" fmla="*/ 651 w 766"/>
              <a:gd name="T9" fmla="*/ 115 h 766"/>
              <a:gd name="T10" fmla="*/ 762 w 766"/>
              <a:gd name="T11" fmla="*/ 383 h 766"/>
              <a:gd name="T12" fmla="*/ 651 w 766"/>
              <a:gd name="T13" fmla="*/ 652 h 766"/>
              <a:gd name="T14" fmla="*/ 383 w 766"/>
              <a:gd name="T15" fmla="*/ 763 h 766"/>
              <a:gd name="T16" fmla="*/ 115 w 766"/>
              <a:gd name="T17" fmla="*/ 652 h 766"/>
              <a:gd name="T18" fmla="*/ 4 w 766"/>
              <a:gd name="T19" fmla="*/ 383 h 766"/>
              <a:gd name="T20" fmla="*/ 2 w 766"/>
              <a:gd name="T21" fmla="*/ 383 h 766"/>
              <a:gd name="T22" fmla="*/ 0 w 766"/>
              <a:gd name="T23" fmla="*/ 383 h 766"/>
              <a:gd name="T24" fmla="*/ 383 w 766"/>
              <a:gd name="T25" fmla="*/ 766 h 766"/>
              <a:gd name="T26" fmla="*/ 766 w 766"/>
              <a:gd name="T27" fmla="*/ 383 h 766"/>
              <a:gd name="T28" fmla="*/ 383 w 766"/>
              <a:gd name="T29" fmla="*/ 0 h 766"/>
              <a:gd name="T30" fmla="*/ 0 w 766"/>
              <a:gd name="T31" fmla="*/ 383 h 766"/>
              <a:gd name="T32" fmla="*/ 2 w 766"/>
              <a:gd name="T33" fmla="*/ 38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6" h="766">
                <a:moveTo>
                  <a:pt x="2" y="383"/>
                </a:moveTo>
                <a:cubicBezTo>
                  <a:pt x="4" y="383"/>
                  <a:pt x="4" y="383"/>
                  <a:pt x="4" y="383"/>
                </a:cubicBezTo>
                <a:cubicBezTo>
                  <a:pt x="4" y="279"/>
                  <a:pt x="46" y="184"/>
                  <a:pt x="115" y="115"/>
                </a:cubicBezTo>
                <a:cubicBezTo>
                  <a:pt x="184" y="47"/>
                  <a:pt x="278" y="4"/>
                  <a:pt x="383" y="4"/>
                </a:cubicBezTo>
                <a:cubicBezTo>
                  <a:pt x="488" y="4"/>
                  <a:pt x="583" y="47"/>
                  <a:pt x="651" y="115"/>
                </a:cubicBezTo>
                <a:cubicBezTo>
                  <a:pt x="720" y="184"/>
                  <a:pt x="762" y="279"/>
                  <a:pt x="762" y="383"/>
                </a:cubicBezTo>
                <a:cubicBezTo>
                  <a:pt x="762" y="488"/>
                  <a:pt x="720" y="583"/>
                  <a:pt x="651" y="652"/>
                </a:cubicBezTo>
                <a:cubicBezTo>
                  <a:pt x="583" y="720"/>
                  <a:pt x="488" y="763"/>
                  <a:pt x="383" y="763"/>
                </a:cubicBezTo>
                <a:cubicBezTo>
                  <a:pt x="278" y="763"/>
                  <a:pt x="184" y="720"/>
                  <a:pt x="115" y="652"/>
                </a:cubicBezTo>
                <a:cubicBezTo>
                  <a:pt x="46" y="583"/>
                  <a:pt x="4" y="488"/>
                  <a:pt x="4" y="383"/>
                </a:cubicBezTo>
                <a:cubicBezTo>
                  <a:pt x="2" y="383"/>
                  <a:pt x="2" y="383"/>
                  <a:pt x="2" y="383"/>
                </a:cubicBezTo>
                <a:cubicBezTo>
                  <a:pt x="0" y="383"/>
                  <a:pt x="0" y="383"/>
                  <a:pt x="0" y="383"/>
                </a:cubicBezTo>
                <a:cubicBezTo>
                  <a:pt x="0" y="595"/>
                  <a:pt x="172" y="766"/>
                  <a:pt x="383" y="766"/>
                </a:cubicBezTo>
                <a:cubicBezTo>
                  <a:pt x="595" y="766"/>
                  <a:pt x="766" y="595"/>
                  <a:pt x="766" y="383"/>
                </a:cubicBezTo>
                <a:cubicBezTo>
                  <a:pt x="766" y="172"/>
                  <a:pt x="595" y="0"/>
                  <a:pt x="383" y="0"/>
                </a:cubicBezTo>
                <a:cubicBezTo>
                  <a:pt x="172" y="0"/>
                  <a:pt x="0" y="172"/>
                  <a:pt x="0" y="383"/>
                </a:cubicBezTo>
                <a:lnTo>
                  <a:pt x="2" y="3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1BD520C-FC60-4FC4-87C0-332C7A8B848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1330136"/>
            <a:ext cx="2327286" cy="4682112"/>
          </a:xfrm>
          <a:custGeom>
            <a:avLst/>
            <a:gdLst>
              <a:gd name="T0" fmla="*/ 0 w 453"/>
              <a:gd name="T1" fmla="*/ 0 h 914"/>
              <a:gd name="T2" fmla="*/ 0 w 453"/>
              <a:gd name="T3" fmla="*/ 4 h 914"/>
              <a:gd name="T4" fmla="*/ 316 w 453"/>
              <a:gd name="T5" fmla="*/ 137 h 914"/>
              <a:gd name="T6" fmla="*/ 449 w 453"/>
              <a:gd name="T7" fmla="*/ 457 h 914"/>
              <a:gd name="T8" fmla="*/ 316 w 453"/>
              <a:gd name="T9" fmla="*/ 778 h 914"/>
              <a:gd name="T10" fmla="*/ 0 w 453"/>
              <a:gd name="T11" fmla="*/ 910 h 914"/>
              <a:gd name="T12" fmla="*/ 0 w 453"/>
              <a:gd name="T13" fmla="*/ 914 h 914"/>
              <a:gd name="T14" fmla="*/ 453 w 453"/>
              <a:gd name="T15" fmla="*/ 457 h 914"/>
              <a:gd name="T16" fmla="*/ 0 w 453"/>
              <a:gd name="T17" fmla="*/ 0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914">
                <a:moveTo>
                  <a:pt x="0" y="0"/>
                </a:moveTo>
                <a:cubicBezTo>
                  <a:pt x="0" y="4"/>
                  <a:pt x="0" y="4"/>
                  <a:pt x="0" y="4"/>
                </a:cubicBezTo>
                <a:cubicBezTo>
                  <a:pt x="124" y="5"/>
                  <a:pt x="235" y="56"/>
                  <a:pt x="316" y="137"/>
                </a:cubicBezTo>
                <a:cubicBezTo>
                  <a:pt x="398" y="219"/>
                  <a:pt x="449" y="332"/>
                  <a:pt x="449" y="457"/>
                </a:cubicBezTo>
                <a:cubicBezTo>
                  <a:pt x="449" y="582"/>
                  <a:pt x="398" y="696"/>
                  <a:pt x="316" y="778"/>
                </a:cubicBezTo>
                <a:cubicBezTo>
                  <a:pt x="235" y="859"/>
                  <a:pt x="124" y="909"/>
                  <a:pt x="0" y="910"/>
                </a:cubicBezTo>
                <a:cubicBezTo>
                  <a:pt x="0" y="914"/>
                  <a:pt x="0" y="914"/>
                  <a:pt x="0" y="914"/>
                </a:cubicBezTo>
                <a:cubicBezTo>
                  <a:pt x="251" y="912"/>
                  <a:pt x="453" y="708"/>
                  <a:pt x="453" y="457"/>
                </a:cubicBezTo>
                <a:cubicBezTo>
                  <a:pt x="453" y="206"/>
                  <a:pt x="251" y="3"/>
                  <a:pt x="0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0C281DC-135C-480B-8FA6-37DAF0A7ADC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741916" y="1330136"/>
            <a:ext cx="2368598" cy="4682112"/>
          </a:xfrm>
          <a:custGeom>
            <a:avLst/>
            <a:gdLst>
              <a:gd name="T0" fmla="*/ 4 w 461"/>
              <a:gd name="T1" fmla="*/ 457 h 914"/>
              <a:gd name="T2" fmla="*/ 2 w 461"/>
              <a:gd name="T3" fmla="*/ 457 h 914"/>
              <a:gd name="T4" fmla="*/ 0 w 461"/>
              <a:gd name="T5" fmla="*/ 457 h 914"/>
              <a:gd name="T6" fmla="*/ 457 w 461"/>
              <a:gd name="T7" fmla="*/ 914 h 914"/>
              <a:gd name="T8" fmla="*/ 461 w 461"/>
              <a:gd name="T9" fmla="*/ 914 h 914"/>
              <a:gd name="T10" fmla="*/ 461 w 461"/>
              <a:gd name="T11" fmla="*/ 910 h 914"/>
              <a:gd name="T12" fmla="*/ 457 w 461"/>
              <a:gd name="T13" fmla="*/ 910 h 914"/>
              <a:gd name="T14" fmla="*/ 137 w 461"/>
              <a:gd name="T15" fmla="*/ 778 h 914"/>
              <a:gd name="T16" fmla="*/ 4 w 461"/>
              <a:gd name="T17" fmla="*/ 457 h 914"/>
              <a:gd name="T18" fmla="*/ 457 w 461"/>
              <a:gd name="T19" fmla="*/ 0 h 914"/>
              <a:gd name="T20" fmla="*/ 0 w 461"/>
              <a:gd name="T21" fmla="*/ 457 h 914"/>
              <a:gd name="T22" fmla="*/ 2 w 461"/>
              <a:gd name="T23" fmla="*/ 457 h 914"/>
              <a:gd name="T24" fmla="*/ 4 w 461"/>
              <a:gd name="T25" fmla="*/ 457 h 914"/>
              <a:gd name="T26" fmla="*/ 137 w 461"/>
              <a:gd name="T27" fmla="*/ 137 h 914"/>
              <a:gd name="T28" fmla="*/ 457 w 461"/>
              <a:gd name="T29" fmla="*/ 4 h 914"/>
              <a:gd name="T30" fmla="*/ 461 w 461"/>
              <a:gd name="T31" fmla="*/ 4 h 914"/>
              <a:gd name="T32" fmla="*/ 461 w 461"/>
              <a:gd name="T33" fmla="*/ 0 h 914"/>
              <a:gd name="T34" fmla="*/ 457 w 461"/>
              <a:gd name="T35" fmla="*/ 0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914">
                <a:moveTo>
                  <a:pt x="4" y="457"/>
                </a:moveTo>
                <a:cubicBezTo>
                  <a:pt x="2" y="457"/>
                  <a:pt x="2" y="457"/>
                  <a:pt x="2" y="457"/>
                </a:cubicBezTo>
                <a:cubicBezTo>
                  <a:pt x="0" y="457"/>
                  <a:pt x="0" y="457"/>
                  <a:pt x="0" y="457"/>
                </a:cubicBezTo>
                <a:cubicBezTo>
                  <a:pt x="0" y="710"/>
                  <a:pt x="205" y="914"/>
                  <a:pt x="457" y="914"/>
                </a:cubicBezTo>
                <a:cubicBezTo>
                  <a:pt x="458" y="914"/>
                  <a:pt x="460" y="914"/>
                  <a:pt x="461" y="914"/>
                </a:cubicBezTo>
                <a:cubicBezTo>
                  <a:pt x="461" y="910"/>
                  <a:pt x="461" y="910"/>
                  <a:pt x="461" y="910"/>
                </a:cubicBezTo>
                <a:cubicBezTo>
                  <a:pt x="460" y="910"/>
                  <a:pt x="458" y="910"/>
                  <a:pt x="457" y="910"/>
                </a:cubicBezTo>
                <a:cubicBezTo>
                  <a:pt x="332" y="910"/>
                  <a:pt x="219" y="860"/>
                  <a:pt x="137" y="778"/>
                </a:cubicBezTo>
                <a:cubicBezTo>
                  <a:pt x="55" y="696"/>
                  <a:pt x="4" y="582"/>
                  <a:pt x="4" y="457"/>
                </a:cubicBezTo>
                <a:moveTo>
                  <a:pt x="457" y="0"/>
                </a:moveTo>
                <a:cubicBezTo>
                  <a:pt x="205" y="0"/>
                  <a:pt x="0" y="205"/>
                  <a:pt x="0" y="457"/>
                </a:cubicBezTo>
                <a:cubicBezTo>
                  <a:pt x="2" y="457"/>
                  <a:pt x="2" y="457"/>
                  <a:pt x="2" y="457"/>
                </a:cubicBezTo>
                <a:cubicBezTo>
                  <a:pt x="4" y="457"/>
                  <a:pt x="4" y="457"/>
                  <a:pt x="4" y="457"/>
                </a:cubicBezTo>
                <a:cubicBezTo>
                  <a:pt x="4" y="332"/>
                  <a:pt x="55" y="219"/>
                  <a:pt x="137" y="137"/>
                </a:cubicBezTo>
                <a:cubicBezTo>
                  <a:pt x="219" y="55"/>
                  <a:pt x="332" y="4"/>
                  <a:pt x="457" y="4"/>
                </a:cubicBezTo>
                <a:cubicBezTo>
                  <a:pt x="458" y="4"/>
                  <a:pt x="460" y="4"/>
                  <a:pt x="461" y="4"/>
                </a:cubicBezTo>
                <a:cubicBezTo>
                  <a:pt x="461" y="0"/>
                  <a:pt x="461" y="0"/>
                  <a:pt x="461" y="0"/>
                </a:cubicBezTo>
                <a:cubicBezTo>
                  <a:pt x="460" y="0"/>
                  <a:pt x="458" y="0"/>
                  <a:pt x="457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099" y="4466906"/>
            <a:ext cx="10845800" cy="648256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099" y="1028700"/>
            <a:ext cx="10845800" cy="3438205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8536902-2591-45A8-9FD4-E53FBE5E45E7}"/>
              </a:ext>
            </a:extLst>
          </p:cNvPr>
          <p:cNvGrpSpPr/>
          <p:nvPr userDrawn="1"/>
        </p:nvGrpSpPr>
        <p:grpSpPr>
          <a:xfrm>
            <a:off x="5805714" y="0"/>
            <a:ext cx="348342" cy="1359694"/>
            <a:chOff x="5805714" y="0"/>
            <a:chExt cx="348342" cy="1359694"/>
          </a:xfrm>
          <a:solidFill>
            <a:schemeClr val="accent2"/>
          </a:solidFill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736E23-C616-4B89-8A62-CEA7D9BC2CB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05714" y="0"/>
              <a:ext cx="0" cy="1359694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B343889-F1CB-410C-8513-FEF5F459CB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79885" y="0"/>
              <a:ext cx="0" cy="1330136"/>
            </a:xfrm>
            <a:prstGeom prst="lin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5CD7351-2ABC-4EF7-A191-94CEBAC55B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54056" y="406400"/>
              <a:ext cx="0" cy="923736"/>
            </a:xfrm>
            <a:prstGeom prst="line">
              <a:avLst/>
            </a:prstGeom>
            <a:grp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36_1">
            <a:extLst>
              <a:ext uri="{FF2B5EF4-FFF2-40B4-BE49-F238E27FC236}">
                <a16:creationId xmlns:a16="http://schemas.microsoft.com/office/drawing/2014/main" id="{E7ACECB1-2581-490F-A11A-19673E04BD3C}"/>
              </a:ext>
            </a:extLst>
          </p:cNvPr>
          <p:cNvGrpSpPr/>
          <p:nvPr userDrawn="1"/>
        </p:nvGrpSpPr>
        <p:grpSpPr>
          <a:xfrm flipH="1" flipV="1">
            <a:off x="5805714" y="5986432"/>
            <a:ext cx="348342" cy="871568"/>
            <a:chOff x="5805714" y="0"/>
            <a:chExt cx="348342" cy="1359694"/>
          </a:xfrm>
          <a:solidFill>
            <a:schemeClr val="accent2"/>
          </a:solidFill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EE668F5-D092-46AC-87FE-63BCD7B736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05714" y="0"/>
              <a:ext cx="0" cy="1359694"/>
            </a:xfrm>
            <a:prstGeom prst="line">
              <a:avLst/>
            </a:prstGeom>
            <a:grp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93601B5-D336-466D-93F8-229206D6C2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79885" y="0"/>
              <a:ext cx="0" cy="1330136"/>
            </a:xfrm>
            <a:prstGeom prst="lin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6F1001C-3A5D-41D3-B85A-791FC1D6E3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54056" y="406400"/>
              <a:ext cx="0" cy="923736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771B83F-0CDF-414E-A46A-B3D8799C1276}"/>
              </a:ext>
            </a:extLst>
          </p:cNvPr>
          <p:cNvGrpSpPr/>
          <p:nvPr userDrawn="1"/>
        </p:nvGrpSpPr>
        <p:grpSpPr>
          <a:xfrm>
            <a:off x="4732922" y="1367382"/>
            <a:ext cx="2726157" cy="2718162"/>
            <a:chOff x="3727402" y="1330136"/>
            <a:chExt cx="4695884" cy="4682112"/>
          </a:xfrm>
        </p:grpSpPr>
        <p:sp>
          <p:nvSpPr>
            <p:cNvPr id="4" name="Oval 5_1">
              <a:extLst>
                <a:ext uri="{FF2B5EF4-FFF2-40B4-BE49-F238E27FC236}">
                  <a16:creationId xmlns:a16="http://schemas.microsoft.com/office/drawing/2014/main" id="{218ABB10-3AA2-4541-9B6A-D88B0BB22A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17575" y="1619326"/>
              <a:ext cx="4115538" cy="4103733"/>
            </a:xfrm>
            <a:prstGeom prst="ellipse">
              <a:avLst/>
            </a:pr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088BE599-E60C-4AA2-8416-7BBBA410FB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7086" y="1709820"/>
              <a:ext cx="3936516" cy="3922744"/>
            </a:xfrm>
            <a:custGeom>
              <a:avLst/>
              <a:gdLst>
                <a:gd name="T0" fmla="*/ 2 w 766"/>
                <a:gd name="T1" fmla="*/ 383 h 766"/>
                <a:gd name="T2" fmla="*/ 4 w 766"/>
                <a:gd name="T3" fmla="*/ 383 h 766"/>
                <a:gd name="T4" fmla="*/ 115 w 766"/>
                <a:gd name="T5" fmla="*/ 115 h 766"/>
                <a:gd name="T6" fmla="*/ 383 w 766"/>
                <a:gd name="T7" fmla="*/ 4 h 766"/>
                <a:gd name="T8" fmla="*/ 651 w 766"/>
                <a:gd name="T9" fmla="*/ 115 h 766"/>
                <a:gd name="T10" fmla="*/ 762 w 766"/>
                <a:gd name="T11" fmla="*/ 383 h 766"/>
                <a:gd name="T12" fmla="*/ 651 w 766"/>
                <a:gd name="T13" fmla="*/ 652 h 766"/>
                <a:gd name="T14" fmla="*/ 383 w 766"/>
                <a:gd name="T15" fmla="*/ 763 h 766"/>
                <a:gd name="T16" fmla="*/ 115 w 766"/>
                <a:gd name="T17" fmla="*/ 652 h 766"/>
                <a:gd name="T18" fmla="*/ 4 w 766"/>
                <a:gd name="T19" fmla="*/ 383 h 766"/>
                <a:gd name="T20" fmla="*/ 2 w 766"/>
                <a:gd name="T21" fmla="*/ 383 h 766"/>
                <a:gd name="T22" fmla="*/ 0 w 766"/>
                <a:gd name="T23" fmla="*/ 383 h 766"/>
                <a:gd name="T24" fmla="*/ 383 w 766"/>
                <a:gd name="T25" fmla="*/ 766 h 766"/>
                <a:gd name="T26" fmla="*/ 766 w 766"/>
                <a:gd name="T27" fmla="*/ 383 h 766"/>
                <a:gd name="T28" fmla="*/ 383 w 766"/>
                <a:gd name="T29" fmla="*/ 0 h 766"/>
                <a:gd name="T30" fmla="*/ 0 w 766"/>
                <a:gd name="T31" fmla="*/ 383 h 766"/>
                <a:gd name="T32" fmla="*/ 2 w 766"/>
                <a:gd name="T33" fmla="*/ 383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6" h="766">
                  <a:moveTo>
                    <a:pt x="2" y="383"/>
                  </a:moveTo>
                  <a:cubicBezTo>
                    <a:pt x="4" y="383"/>
                    <a:pt x="4" y="383"/>
                    <a:pt x="4" y="383"/>
                  </a:cubicBezTo>
                  <a:cubicBezTo>
                    <a:pt x="4" y="279"/>
                    <a:pt x="46" y="184"/>
                    <a:pt x="115" y="115"/>
                  </a:cubicBezTo>
                  <a:cubicBezTo>
                    <a:pt x="184" y="47"/>
                    <a:pt x="278" y="4"/>
                    <a:pt x="383" y="4"/>
                  </a:cubicBezTo>
                  <a:cubicBezTo>
                    <a:pt x="488" y="4"/>
                    <a:pt x="583" y="47"/>
                    <a:pt x="651" y="115"/>
                  </a:cubicBezTo>
                  <a:cubicBezTo>
                    <a:pt x="720" y="184"/>
                    <a:pt x="762" y="279"/>
                    <a:pt x="762" y="383"/>
                  </a:cubicBezTo>
                  <a:cubicBezTo>
                    <a:pt x="762" y="488"/>
                    <a:pt x="720" y="583"/>
                    <a:pt x="651" y="652"/>
                  </a:cubicBezTo>
                  <a:cubicBezTo>
                    <a:pt x="583" y="720"/>
                    <a:pt x="488" y="763"/>
                    <a:pt x="383" y="763"/>
                  </a:cubicBezTo>
                  <a:cubicBezTo>
                    <a:pt x="278" y="763"/>
                    <a:pt x="184" y="720"/>
                    <a:pt x="115" y="652"/>
                  </a:cubicBezTo>
                  <a:cubicBezTo>
                    <a:pt x="46" y="583"/>
                    <a:pt x="4" y="488"/>
                    <a:pt x="4" y="383"/>
                  </a:cubicBezTo>
                  <a:cubicBezTo>
                    <a:pt x="2" y="383"/>
                    <a:pt x="2" y="383"/>
                    <a:pt x="2" y="383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595"/>
                    <a:pt x="172" y="766"/>
                    <a:pt x="383" y="766"/>
                  </a:cubicBezTo>
                  <a:cubicBezTo>
                    <a:pt x="595" y="766"/>
                    <a:pt x="766" y="595"/>
                    <a:pt x="766" y="383"/>
                  </a:cubicBezTo>
                  <a:cubicBezTo>
                    <a:pt x="766" y="172"/>
                    <a:pt x="595" y="0"/>
                    <a:pt x="383" y="0"/>
                  </a:cubicBezTo>
                  <a:cubicBezTo>
                    <a:pt x="172" y="0"/>
                    <a:pt x="0" y="172"/>
                    <a:pt x="0" y="383"/>
                  </a:cubicBezTo>
                  <a:lnTo>
                    <a:pt x="2" y="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FCF635D-ACAF-4133-8D9A-C9FD7B1A9A3C}"/>
                </a:ext>
              </a:extLst>
            </p:cNvPr>
            <p:cNvGrpSpPr/>
            <p:nvPr userDrawn="1"/>
          </p:nvGrpSpPr>
          <p:grpSpPr>
            <a:xfrm>
              <a:off x="3727402" y="1330136"/>
              <a:ext cx="4695884" cy="4682112"/>
              <a:chOff x="3727402" y="1330136"/>
              <a:chExt cx="4695884" cy="4682112"/>
            </a:xfrm>
          </p:grpSpPr>
          <p:sp>
            <p:nvSpPr>
              <p:cNvPr id="6" name="Freeform 8">
                <a:extLst>
                  <a:ext uri="{FF2B5EF4-FFF2-40B4-BE49-F238E27FC236}">
                    <a16:creationId xmlns:a16="http://schemas.microsoft.com/office/drawing/2014/main" id="{2629AB19-AEE0-40EA-ACA7-3859AB9A9A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96000" y="1330136"/>
                <a:ext cx="2327286" cy="4682112"/>
              </a:xfrm>
              <a:custGeom>
                <a:avLst/>
                <a:gdLst>
                  <a:gd name="T0" fmla="*/ 0 w 453"/>
                  <a:gd name="T1" fmla="*/ 0 h 914"/>
                  <a:gd name="T2" fmla="*/ 0 w 453"/>
                  <a:gd name="T3" fmla="*/ 4 h 914"/>
                  <a:gd name="T4" fmla="*/ 316 w 453"/>
                  <a:gd name="T5" fmla="*/ 137 h 914"/>
                  <a:gd name="T6" fmla="*/ 449 w 453"/>
                  <a:gd name="T7" fmla="*/ 457 h 914"/>
                  <a:gd name="T8" fmla="*/ 316 w 453"/>
                  <a:gd name="T9" fmla="*/ 778 h 914"/>
                  <a:gd name="T10" fmla="*/ 0 w 453"/>
                  <a:gd name="T11" fmla="*/ 910 h 914"/>
                  <a:gd name="T12" fmla="*/ 0 w 453"/>
                  <a:gd name="T13" fmla="*/ 914 h 914"/>
                  <a:gd name="T14" fmla="*/ 453 w 453"/>
                  <a:gd name="T15" fmla="*/ 457 h 914"/>
                  <a:gd name="T16" fmla="*/ 0 w 453"/>
                  <a:gd name="T17" fmla="*/ 0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" h="914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24" y="5"/>
                      <a:pt x="235" y="56"/>
                      <a:pt x="316" y="137"/>
                    </a:cubicBezTo>
                    <a:cubicBezTo>
                      <a:pt x="398" y="219"/>
                      <a:pt x="449" y="332"/>
                      <a:pt x="449" y="457"/>
                    </a:cubicBezTo>
                    <a:cubicBezTo>
                      <a:pt x="449" y="582"/>
                      <a:pt x="398" y="696"/>
                      <a:pt x="316" y="778"/>
                    </a:cubicBezTo>
                    <a:cubicBezTo>
                      <a:pt x="235" y="859"/>
                      <a:pt x="124" y="909"/>
                      <a:pt x="0" y="910"/>
                    </a:cubicBezTo>
                    <a:cubicBezTo>
                      <a:pt x="0" y="914"/>
                      <a:pt x="0" y="914"/>
                      <a:pt x="0" y="914"/>
                    </a:cubicBezTo>
                    <a:cubicBezTo>
                      <a:pt x="251" y="912"/>
                      <a:pt x="453" y="708"/>
                      <a:pt x="453" y="457"/>
                    </a:cubicBezTo>
                    <a:cubicBezTo>
                      <a:pt x="453" y="206"/>
                      <a:pt x="251" y="3"/>
                      <a:pt x="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9">
                <a:extLst>
                  <a:ext uri="{FF2B5EF4-FFF2-40B4-BE49-F238E27FC236}">
                    <a16:creationId xmlns:a16="http://schemas.microsoft.com/office/drawing/2014/main" id="{983326C8-607A-4B05-A0AD-FDA08D7831B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727402" y="1330136"/>
                <a:ext cx="2368598" cy="4682112"/>
              </a:xfrm>
              <a:custGeom>
                <a:avLst/>
                <a:gdLst>
                  <a:gd name="T0" fmla="*/ 4 w 461"/>
                  <a:gd name="T1" fmla="*/ 457 h 914"/>
                  <a:gd name="T2" fmla="*/ 2 w 461"/>
                  <a:gd name="T3" fmla="*/ 457 h 914"/>
                  <a:gd name="T4" fmla="*/ 0 w 461"/>
                  <a:gd name="T5" fmla="*/ 457 h 914"/>
                  <a:gd name="T6" fmla="*/ 457 w 461"/>
                  <a:gd name="T7" fmla="*/ 914 h 914"/>
                  <a:gd name="T8" fmla="*/ 461 w 461"/>
                  <a:gd name="T9" fmla="*/ 914 h 914"/>
                  <a:gd name="T10" fmla="*/ 461 w 461"/>
                  <a:gd name="T11" fmla="*/ 910 h 914"/>
                  <a:gd name="T12" fmla="*/ 457 w 461"/>
                  <a:gd name="T13" fmla="*/ 910 h 914"/>
                  <a:gd name="T14" fmla="*/ 137 w 461"/>
                  <a:gd name="T15" fmla="*/ 778 h 914"/>
                  <a:gd name="T16" fmla="*/ 4 w 461"/>
                  <a:gd name="T17" fmla="*/ 457 h 914"/>
                  <a:gd name="T18" fmla="*/ 457 w 461"/>
                  <a:gd name="T19" fmla="*/ 0 h 914"/>
                  <a:gd name="T20" fmla="*/ 0 w 461"/>
                  <a:gd name="T21" fmla="*/ 457 h 914"/>
                  <a:gd name="T22" fmla="*/ 2 w 461"/>
                  <a:gd name="T23" fmla="*/ 457 h 914"/>
                  <a:gd name="T24" fmla="*/ 4 w 461"/>
                  <a:gd name="T25" fmla="*/ 457 h 914"/>
                  <a:gd name="T26" fmla="*/ 137 w 461"/>
                  <a:gd name="T27" fmla="*/ 137 h 914"/>
                  <a:gd name="T28" fmla="*/ 457 w 461"/>
                  <a:gd name="T29" fmla="*/ 4 h 914"/>
                  <a:gd name="T30" fmla="*/ 461 w 461"/>
                  <a:gd name="T31" fmla="*/ 4 h 914"/>
                  <a:gd name="T32" fmla="*/ 461 w 461"/>
                  <a:gd name="T33" fmla="*/ 0 h 914"/>
                  <a:gd name="T34" fmla="*/ 457 w 461"/>
                  <a:gd name="T35" fmla="*/ 0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61" h="914">
                    <a:moveTo>
                      <a:pt x="4" y="457"/>
                    </a:moveTo>
                    <a:cubicBezTo>
                      <a:pt x="2" y="457"/>
                      <a:pt x="2" y="457"/>
                      <a:pt x="2" y="457"/>
                    </a:cubicBezTo>
                    <a:cubicBezTo>
                      <a:pt x="0" y="457"/>
                      <a:pt x="0" y="457"/>
                      <a:pt x="0" y="457"/>
                    </a:cubicBezTo>
                    <a:cubicBezTo>
                      <a:pt x="0" y="710"/>
                      <a:pt x="205" y="914"/>
                      <a:pt x="457" y="914"/>
                    </a:cubicBezTo>
                    <a:cubicBezTo>
                      <a:pt x="458" y="914"/>
                      <a:pt x="460" y="914"/>
                      <a:pt x="461" y="914"/>
                    </a:cubicBezTo>
                    <a:cubicBezTo>
                      <a:pt x="461" y="910"/>
                      <a:pt x="461" y="910"/>
                      <a:pt x="461" y="910"/>
                    </a:cubicBezTo>
                    <a:cubicBezTo>
                      <a:pt x="460" y="910"/>
                      <a:pt x="458" y="910"/>
                      <a:pt x="457" y="910"/>
                    </a:cubicBezTo>
                    <a:cubicBezTo>
                      <a:pt x="332" y="910"/>
                      <a:pt x="219" y="860"/>
                      <a:pt x="137" y="778"/>
                    </a:cubicBezTo>
                    <a:cubicBezTo>
                      <a:pt x="55" y="696"/>
                      <a:pt x="4" y="582"/>
                      <a:pt x="4" y="457"/>
                    </a:cubicBezTo>
                    <a:moveTo>
                      <a:pt x="457" y="0"/>
                    </a:moveTo>
                    <a:cubicBezTo>
                      <a:pt x="205" y="0"/>
                      <a:pt x="0" y="205"/>
                      <a:pt x="0" y="457"/>
                    </a:cubicBezTo>
                    <a:cubicBezTo>
                      <a:pt x="2" y="457"/>
                      <a:pt x="2" y="457"/>
                      <a:pt x="2" y="457"/>
                    </a:cubicBezTo>
                    <a:cubicBezTo>
                      <a:pt x="4" y="457"/>
                      <a:pt x="4" y="457"/>
                      <a:pt x="4" y="457"/>
                    </a:cubicBezTo>
                    <a:cubicBezTo>
                      <a:pt x="4" y="332"/>
                      <a:pt x="55" y="219"/>
                      <a:pt x="137" y="137"/>
                    </a:cubicBezTo>
                    <a:cubicBezTo>
                      <a:pt x="219" y="55"/>
                      <a:pt x="332" y="4"/>
                      <a:pt x="457" y="4"/>
                    </a:cubicBezTo>
                    <a:cubicBezTo>
                      <a:pt x="458" y="4"/>
                      <a:pt x="460" y="4"/>
                      <a:pt x="461" y="4"/>
                    </a:cubicBezTo>
                    <a:cubicBezTo>
                      <a:pt x="461" y="0"/>
                      <a:pt x="461" y="0"/>
                      <a:pt x="461" y="0"/>
                    </a:cubicBezTo>
                    <a:cubicBezTo>
                      <a:pt x="460" y="0"/>
                      <a:pt x="458" y="0"/>
                      <a:pt x="457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86407" y="4085544"/>
            <a:ext cx="5419185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86407" y="4980894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_1">
            <a:extLst>
              <a:ext uri="{FF2B5EF4-FFF2-40B4-BE49-F238E27FC236}">
                <a16:creationId xmlns:a16="http://schemas.microsoft.com/office/drawing/2014/main" id="{FA3D58A2-608C-445B-9E72-85DA8989EF4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9259" b="-92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C9C6D0-2E3C-4D6B-B543-4058B104E4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5_1">
            <a:extLst>
              <a:ext uri="{FF2B5EF4-FFF2-40B4-BE49-F238E27FC236}">
                <a16:creationId xmlns:a16="http://schemas.microsoft.com/office/drawing/2014/main" id="{82E16536-3B1D-4624-AC89-AF3ABED80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61839" y="1595717"/>
            <a:ext cx="4115538" cy="4103733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C081EDA3-08EB-4CAA-B937-EF6D8C9A635C}"/>
              </a:ext>
            </a:extLst>
          </p:cNvPr>
          <p:cNvSpPr>
            <a:spLocks/>
          </p:cNvSpPr>
          <p:nvPr userDrawn="1"/>
        </p:nvSpPr>
        <p:spPr bwMode="auto">
          <a:xfrm>
            <a:off x="4148399" y="1684245"/>
            <a:ext cx="3936516" cy="3922744"/>
          </a:xfrm>
          <a:custGeom>
            <a:avLst/>
            <a:gdLst>
              <a:gd name="T0" fmla="*/ 2 w 766"/>
              <a:gd name="T1" fmla="*/ 383 h 766"/>
              <a:gd name="T2" fmla="*/ 4 w 766"/>
              <a:gd name="T3" fmla="*/ 383 h 766"/>
              <a:gd name="T4" fmla="*/ 115 w 766"/>
              <a:gd name="T5" fmla="*/ 115 h 766"/>
              <a:gd name="T6" fmla="*/ 383 w 766"/>
              <a:gd name="T7" fmla="*/ 4 h 766"/>
              <a:gd name="T8" fmla="*/ 651 w 766"/>
              <a:gd name="T9" fmla="*/ 115 h 766"/>
              <a:gd name="T10" fmla="*/ 762 w 766"/>
              <a:gd name="T11" fmla="*/ 383 h 766"/>
              <a:gd name="T12" fmla="*/ 651 w 766"/>
              <a:gd name="T13" fmla="*/ 652 h 766"/>
              <a:gd name="T14" fmla="*/ 383 w 766"/>
              <a:gd name="T15" fmla="*/ 763 h 766"/>
              <a:gd name="T16" fmla="*/ 115 w 766"/>
              <a:gd name="T17" fmla="*/ 652 h 766"/>
              <a:gd name="T18" fmla="*/ 4 w 766"/>
              <a:gd name="T19" fmla="*/ 383 h 766"/>
              <a:gd name="T20" fmla="*/ 2 w 766"/>
              <a:gd name="T21" fmla="*/ 383 h 766"/>
              <a:gd name="T22" fmla="*/ 0 w 766"/>
              <a:gd name="T23" fmla="*/ 383 h 766"/>
              <a:gd name="T24" fmla="*/ 383 w 766"/>
              <a:gd name="T25" fmla="*/ 766 h 766"/>
              <a:gd name="T26" fmla="*/ 766 w 766"/>
              <a:gd name="T27" fmla="*/ 383 h 766"/>
              <a:gd name="T28" fmla="*/ 383 w 766"/>
              <a:gd name="T29" fmla="*/ 0 h 766"/>
              <a:gd name="T30" fmla="*/ 0 w 766"/>
              <a:gd name="T31" fmla="*/ 383 h 766"/>
              <a:gd name="T32" fmla="*/ 2 w 766"/>
              <a:gd name="T33" fmla="*/ 38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6" h="766">
                <a:moveTo>
                  <a:pt x="2" y="383"/>
                </a:moveTo>
                <a:cubicBezTo>
                  <a:pt x="4" y="383"/>
                  <a:pt x="4" y="383"/>
                  <a:pt x="4" y="383"/>
                </a:cubicBezTo>
                <a:cubicBezTo>
                  <a:pt x="4" y="279"/>
                  <a:pt x="46" y="184"/>
                  <a:pt x="115" y="115"/>
                </a:cubicBezTo>
                <a:cubicBezTo>
                  <a:pt x="184" y="47"/>
                  <a:pt x="278" y="4"/>
                  <a:pt x="383" y="4"/>
                </a:cubicBezTo>
                <a:cubicBezTo>
                  <a:pt x="488" y="4"/>
                  <a:pt x="583" y="47"/>
                  <a:pt x="651" y="115"/>
                </a:cubicBezTo>
                <a:cubicBezTo>
                  <a:pt x="720" y="184"/>
                  <a:pt x="762" y="279"/>
                  <a:pt x="762" y="383"/>
                </a:cubicBezTo>
                <a:cubicBezTo>
                  <a:pt x="762" y="488"/>
                  <a:pt x="720" y="583"/>
                  <a:pt x="651" y="652"/>
                </a:cubicBezTo>
                <a:cubicBezTo>
                  <a:pt x="583" y="720"/>
                  <a:pt x="488" y="763"/>
                  <a:pt x="383" y="763"/>
                </a:cubicBezTo>
                <a:cubicBezTo>
                  <a:pt x="278" y="763"/>
                  <a:pt x="184" y="720"/>
                  <a:pt x="115" y="652"/>
                </a:cubicBezTo>
                <a:cubicBezTo>
                  <a:pt x="46" y="583"/>
                  <a:pt x="4" y="488"/>
                  <a:pt x="4" y="383"/>
                </a:cubicBezTo>
                <a:cubicBezTo>
                  <a:pt x="2" y="383"/>
                  <a:pt x="2" y="383"/>
                  <a:pt x="2" y="383"/>
                </a:cubicBezTo>
                <a:cubicBezTo>
                  <a:pt x="0" y="383"/>
                  <a:pt x="0" y="383"/>
                  <a:pt x="0" y="383"/>
                </a:cubicBezTo>
                <a:cubicBezTo>
                  <a:pt x="0" y="595"/>
                  <a:pt x="172" y="766"/>
                  <a:pt x="383" y="766"/>
                </a:cubicBezTo>
                <a:cubicBezTo>
                  <a:pt x="595" y="766"/>
                  <a:pt x="766" y="595"/>
                  <a:pt x="766" y="383"/>
                </a:cubicBezTo>
                <a:cubicBezTo>
                  <a:pt x="766" y="172"/>
                  <a:pt x="595" y="0"/>
                  <a:pt x="383" y="0"/>
                </a:cubicBezTo>
                <a:cubicBezTo>
                  <a:pt x="172" y="0"/>
                  <a:pt x="0" y="172"/>
                  <a:pt x="0" y="383"/>
                </a:cubicBezTo>
                <a:lnTo>
                  <a:pt x="2" y="3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C5162F45-DE0E-4400-9A81-BF718D1CD7C7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1330136"/>
            <a:ext cx="2327286" cy="4682112"/>
          </a:xfrm>
          <a:custGeom>
            <a:avLst/>
            <a:gdLst>
              <a:gd name="T0" fmla="*/ 0 w 453"/>
              <a:gd name="T1" fmla="*/ 0 h 914"/>
              <a:gd name="T2" fmla="*/ 0 w 453"/>
              <a:gd name="T3" fmla="*/ 4 h 914"/>
              <a:gd name="T4" fmla="*/ 316 w 453"/>
              <a:gd name="T5" fmla="*/ 137 h 914"/>
              <a:gd name="T6" fmla="*/ 449 w 453"/>
              <a:gd name="T7" fmla="*/ 457 h 914"/>
              <a:gd name="T8" fmla="*/ 316 w 453"/>
              <a:gd name="T9" fmla="*/ 778 h 914"/>
              <a:gd name="T10" fmla="*/ 0 w 453"/>
              <a:gd name="T11" fmla="*/ 910 h 914"/>
              <a:gd name="T12" fmla="*/ 0 w 453"/>
              <a:gd name="T13" fmla="*/ 914 h 914"/>
              <a:gd name="T14" fmla="*/ 453 w 453"/>
              <a:gd name="T15" fmla="*/ 457 h 914"/>
              <a:gd name="T16" fmla="*/ 0 w 453"/>
              <a:gd name="T17" fmla="*/ 0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914">
                <a:moveTo>
                  <a:pt x="0" y="0"/>
                </a:moveTo>
                <a:cubicBezTo>
                  <a:pt x="0" y="4"/>
                  <a:pt x="0" y="4"/>
                  <a:pt x="0" y="4"/>
                </a:cubicBezTo>
                <a:cubicBezTo>
                  <a:pt x="124" y="5"/>
                  <a:pt x="235" y="56"/>
                  <a:pt x="316" y="137"/>
                </a:cubicBezTo>
                <a:cubicBezTo>
                  <a:pt x="398" y="219"/>
                  <a:pt x="449" y="332"/>
                  <a:pt x="449" y="457"/>
                </a:cubicBezTo>
                <a:cubicBezTo>
                  <a:pt x="449" y="582"/>
                  <a:pt x="398" y="696"/>
                  <a:pt x="316" y="778"/>
                </a:cubicBezTo>
                <a:cubicBezTo>
                  <a:pt x="235" y="859"/>
                  <a:pt x="124" y="909"/>
                  <a:pt x="0" y="910"/>
                </a:cubicBezTo>
                <a:cubicBezTo>
                  <a:pt x="0" y="914"/>
                  <a:pt x="0" y="914"/>
                  <a:pt x="0" y="914"/>
                </a:cubicBezTo>
                <a:cubicBezTo>
                  <a:pt x="251" y="912"/>
                  <a:pt x="453" y="708"/>
                  <a:pt x="453" y="457"/>
                </a:cubicBezTo>
                <a:cubicBezTo>
                  <a:pt x="453" y="206"/>
                  <a:pt x="251" y="3"/>
                  <a:pt x="0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49BDAA7F-57E1-4638-9EB9-23A36FD40F4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741916" y="1330136"/>
            <a:ext cx="2368598" cy="4682112"/>
          </a:xfrm>
          <a:custGeom>
            <a:avLst/>
            <a:gdLst>
              <a:gd name="T0" fmla="*/ 4 w 461"/>
              <a:gd name="T1" fmla="*/ 457 h 914"/>
              <a:gd name="T2" fmla="*/ 2 w 461"/>
              <a:gd name="T3" fmla="*/ 457 h 914"/>
              <a:gd name="T4" fmla="*/ 0 w 461"/>
              <a:gd name="T5" fmla="*/ 457 h 914"/>
              <a:gd name="T6" fmla="*/ 457 w 461"/>
              <a:gd name="T7" fmla="*/ 914 h 914"/>
              <a:gd name="T8" fmla="*/ 461 w 461"/>
              <a:gd name="T9" fmla="*/ 914 h 914"/>
              <a:gd name="T10" fmla="*/ 461 w 461"/>
              <a:gd name="T11" fmla="*/ 910 h 914"/>
              <a:gd name="T12" fmla="*/ 457 w 461"/>
              <a:gd name="T13" fmla="*/ 910 h 914"/>
              <a:gd name="T14" fmla="*/ 137 w 461"/>
              <a:gd name="T15" fmla="*/ 778 h 914"/>
              <a:gd name="T16" fmla="*/ 4 w 461"/>
              <a:gd name="T17" fmla="*/ 457 h 914"/>
              <a:gd name="T18" fmla="*/ 457 w 461"/>
              <a:gd name="T19" fmla="*/ 0 h 914"/>
              <a:gd name="T20" fmla="*/ 0 w 461"/>
              <a:gd name="T21" fmla="*/ 457 h 914"/>
              <a:gd name="T22" fmla="*/ 2 w 461"/>
              <a:gd name="T23" fmla="*/ 457 h 914"/>
              <a:gd name="T24" fmla="*/ 4 w 461"/>
              <a:gd name="T25" fmla="*/ 457 h 914"/>
              <a:gd name="T26" fmla="*/ 137 w 461"/>
              <a:gd name="T27" fmla="*/ 137 h 914"/>
              <a:gd name="T28" fmla="*/ 457 w 461"/>
              <a:gd name="T29" fmla="*/ 4 h 914"/>
              <a:gd name="T30" fmla="*/ 461 w 461"/>
              <a:gd name="T31" fmla="*/ 4 h 914"/>
              <a:gd name="T32" fmla="*/ 461 w 461"/>
              <a:gd name="T33" fmla="*/ 0 h 914"/>
              <a:gd name="T34" fmla="*/ 457 w 461"/>
              <a:gd name="T35" fmla="*/ 0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914">
                <a:moveTo>
                  <a:pt x="4" y="457"/>
                </a:moveTo>
                <a:cubicBezTo>
                  <a:pt x="2" y="457"/>
                  <a:pt x="2" y="457"/>
                  <a:pt x="2" y="457"/>
                </a:cubicBezTo>
                <a:cubicBezTo>
                  <a:pt x="0" y="457"/>
                  <a:pt x="0" y="457"/>
                  <a:pt x="0" y="457"/>
                </a:cubicBezTo>
                <a:cubicBezTo>
                  <a:pt x="0" y="710"/>
                  <a:pt x="205" y="914"/>
                  <a:pt x="457" y="914"/>
                </a:cubicBezTo>
                <a:cubicBezTo>
                  <a:pt x="458" y="914"/>
                  <a:pt x="460" y="914"/>
                  <a:pt x="461" y="914"/>
                </a:cubicBezTo>
                <a:cubicBezTo>
                  <a:pt x="461" y="910"/>
                  <a:pt x="461" y="910"/>
                  <a:pt x="461" y="910"/>
                </a:cubicBezTo>
                <a:cubicBezTo>
                  <a:pt x="460" y="910"/>
                  <a:pt x="458" y="910"/>
                  <a:pt x="457" y="910"/>
                </a:cubicBezTo>
                <a:cubicBezTo>
                  <a:pt x="332" y="910"/>
                  <a:pt x="219" y="860"/>
                  <a:pt x="137" y="778"/>
                </a:cubicBezTo>
                <a:cubicBezTo>
                  <a:pt x="55" y="696"/>
                  <a:pt x="4" y="582"/>
                  <a:pt x="4" y="457"/>
                </a:cubicBezTo>
                <a:moveTo>
                  <a:pt x="457" y="0"/>
                </a:moveTo>
                <a:cubicBezTo>
                  <a:pt x="205" y="0"/>
                  <a:pt x="0" y="205"/>
                  <a:pt x="0" y="457"/>
                </a:cubicBezTo>
                <a:cubicBezTo>
                  <a:pt x="2" y="457"/>
                  <a:pt x="2" y="457"/>
                  <a:pt x="2" y="457"/>
                </a:cubicBezTo>
                <a:cubicBezTo>
                  <a:pt x="4" y="457"/>
                  <a:pt x="4" y="457"/>
                  <a:pt x="4" y="457"/>
                </a:cubicBezTo>
                <a:cubicBezTo>
                  <a:pt x="4" y="332"/>
                  <a:pt x="55" y="219"/>
                  <a:pt x="137" y="137"/>
                </a:cubicBezTo>
                <a:cubicBezTo>
                  <a:pt x="219" y="55"/>
                  <a:pt x="332" y="4"/>
                  <a:pt x="457" y="4"/>
                </a:cubicBezTo>
                <a:cubicBezTo>
                  <a:pt x="458" y="4"/>
                  <a:pt x="460" y="4"/>
                  <a:pt x="461" y="4"/>
                </a:cubicBezTo>
                <a:cubicBezTo>
                  <a:pt x="461" y="0"/>
                  <a:pt x="461" y="0"/>
                  <a:pt x="461" y="0"/>
                </a:cubicBezTo>
                <a:cubicBezTo>
                  <a:pt x="460" y="0"/>
                  <a:pt x="458" y="0"/>
                  <a:pt x="457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2295351"/>
            <a:ext cx="10845798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4601587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4305316"/>
            <a:ext cx="1084579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mbalib.com/wiki/%E7%A6%BB%E5%B7%AE" TargetMode="External"/><Relationship Id="rId2" Type="http://schemas.openxmlformats.org/officeDocument/2006/relationships/hyperlink" Target="https://wiki.mbalib.com/wiki/%E7%AE%97%E6%9C%AF%E5%B9%B3%E5%9D%87%E6%95%B0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3.7 </a:t>
            </a:r>
            <a:r>
              <a:rPr lang="zh-CN" altLang="en-US" dirty="0">
                <a:latin typeface="+mj-ea"/>
              </a:rPr>
              <a:t>方差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6D3E23-48BA-4F27-862E-B1F50409F620}"/>
              </a:ext>
            </a:extLst>
          </p:cNvPr>
          <p:cNvSpPr txBox="1"/>
          <p:nvPr/>
        </p:nvSpPr>
        <p:spPr>
          <a:xfrm>
            <a:off x="754380" y="1478280"/>
            <a:ext cx="78562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方差是各个数据与其</a:t>
            </a:r>
            <a:r>
              <a:rPr lang="zh-CN" altLang="en-US" dirty="0">
                <a:hlinkClick r:id="rId2" tooltip="算术平均数"/>
              </a:rPr>
              <a:t>算术平均数</a:t>
            </a:r>
            <a:r>
              <a:rPr lang="zh-CN" altLang="en-US" dirty="0"/>
              <a:t>的</a:t>
            </a:r>
            <a:r>
              <a:rPr lang="zh-CN" altLang="en-US" dirty="0">
                <a:hlinkClick r:id="rId3" tooltip="离差"/>
              </a:rPr>
              <a:t>离差</a:t>
            </a:r>
            <a:r>
              <a:rPr lang="zh-CN" altLang="en-US" dirty="0"/>
              <a:t>平方和的平均数。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除以</a:t>
            </a:r>
            <a:r>
              <a:rPr lang="en-US" altLang="zh-CN" dirty="0"/>
              <a:t>n-1</a:t>
            </a:r>
            <a:r>
              <a:rPr lang="zh-CN" altLang="en-US" dirty="0"/>
              <a:t>而不是</a:t>
            </a:r>
            <a:r>
              <a:rPr lang="en-US" altLang="zh-CN" dirty="0"/>
              <a:t>n</a:t>
            </a:r>
            <a:r>
              <a:rPr lang="zh-CN" altLang="en-US" dirty="0"/>
              <a:t>，是因为这样能使我们以较小的样本集更好地逼近总体的标准差，即统计上所谓的“无偏估计”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427847-C2AE-4876-94B8-88A241D20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44" y="2043440"/>
            <a:ext cx="3276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7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19156A-03EE-4727-AD94-1A3D0D5F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8ABAA6-9655-4D9C-88B4-874C08BD3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1" y="1028700"/>
            <a:ext cx="10476844" cy="50193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05E54B8-8AC8-44AD-8882-489920444100}"/>
              </a:ext>
            </a:extLst>
          </p:cNvPr>
          <p:cNvSpPr txBox="1"/>
          <p:nvPr/>
        </p:nvSpPr>
        <p:spPr>
          <a:xfrm>
            <a:off x="851338" y="440609"/>
            <a:ext cx="2532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分母为</a:t>
            </a:r>
            <a:r>
              <a:rPr lang="en-US" altLang="zh-CN" sz="2000" dirty="0">
                <a:latin typeface="+mn-ea"/>
              </a:rPr>
              <a:t>n</a:t>
            </a:r>
            <a:r>
              <a:rPr lang="zh-CN" altLang="en-US" sz="2000" dirty="0">
                <a:latin typeface="+mn-ea"/>
              </a:rPr>
              <a:t>造成的偏差</a:t>
            </a:r>
          </a:p>
        </p:txBody>
      </p:sp>
    </p:spTree>
    <p:extLst>
      <p:ext uri="{BB962C8B-B14F-4D97-AF65-F5344CB8AC3E}">
        <p14:creationId xmlns:p14="http://schemas.microsoft.com/office/powerpoint/2010/main" val="19834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30F1A3-0933-46C0-89B6-8C233FCB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FC682-0849-422C-AAB4-0D08B518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DC6D52-9579-4B8B-9D7E-13A698D88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80" y="0"/>
            <a:ext cx="5290696" cy="53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7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7958A-4A2D-4485-9661-1CD4A8BB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1"/>
            <a:ext cx="3201684" cy="579119"/>
          </a:xfrm>
        </p:spPr>
        <p:txBody>
          <a:bodyPr>
            <a:normAutofit/>
          </a:bodyPr>
          <a:lstStyle/>
          <a:p>
            <a:r>
              <a:rPr lang="zh-CN" altLang="en-US" b="0" dirty="0">
                <a:latin typeface="+mn-ea"/>
                <a:ea typeface="+mn-ea"/>
              </a:rPr>
              <a:t>方差的</a:t>
            </a:r>
            <a:r>
              <a:rPr lang="en-US" altLang="zh-CN" b="0" dirty="0">
                <a:latin typeface="+mn-ea"/>
                <a:ea typeface="+mn-ea"/>
              </a:rPr>
              <a:t>Python</a:t>
            </a:r>
            <a:r>
              <a:rPr lang="zh-CN" altLang="en-US" b="0" dirty="0">
                <a:latin typeface="+mn-ea"/>
                <a:ea typeface="+mn-ea"/>
              </a:rPr>
              <a:t>例子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8347B9-271F-4871-93DF-713C8678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8B1ABE-7801-458C-806D-7B73A9771F6F}"/>
              </a:ext>
            </a:extLst>
          </p:cNvPr>
          <p:cNvSpPr/>
          <p:nvPr/>
        </p:nvSpPr>
        <p:spPr>
          <a:xfrm>
            <a:off x="823609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import numpy as np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arr = [1,2,3,4,5,6]</a:t>
            </a:r>
            <a:r>
              <a:rPr lang="en-US" altLang="zh-CN" dirty="0"/>
              <a:t>                    </a:t>
            </a:r>
          </a:p>
          <a:p>
            <a:r>
              <a:rPr lang="en-US" altLang="zh-CN" dirty="0"/>
              <a:t>                                  </a:t>
            </a:r>
            <a:r>
              <a:rPr lang="zh-CN" altLang="en-US" dirty="0"/>
              <a:t>#求均值</a:t>
            </a:r>
            <a:endParaRPr lang="en-US" altLang="zh-CN" dirty="0"/>
          </a:p>
          <a:p>
            <a:r>
              <a:rPr lang="zh-CN" altLang="en-US" dirty="0"/>
              <a:t>arr_mean = np.mean(arr)        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 #求方差</a:t>
            </a:r>
            <a:endParaRPr lang="en-US" altLang="zh-CN" dirty="0"/>
          </a:p>
          <a:p>
            <a:r>
              <a:rPr lang="zh-CN" altLang="en-US" dirty="0"/>
              <a:t>arr_var = np.var(arr)                 </a:t>
            </a:r>
            <a:endParaRPr lang="en-US" altLang="zh-CN" dirty="0"/>
          </a:p>
          <a:p>
            <a:r>
              <a:rPr lang="en-US" altLang="zh-CN" dirty="0"/>
              <a:t>                                  </a:t>
            </a:r>
            <a:r>
              <a:rPr lang="zh-CN" altLang="en-US" dirty="0"/>
              <a:t>#求标准差</a:t>
            </a:r>
            <a:endParaRPr lang="en-US" altLang="zh-CN" dirty="0"/>
          </a:p>
          <a:p>
            <a:r>
              <a:rPr lang="zh-CN" altLang="en-US" dirty="0"/>
              <a:t>arr_std = np.std(arr,ddof=1)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print("平均值为：%f" % arr_mean)</a:t>
            </a:r>
            <a:endParaRPr lang="en-US" altLang="zh-CN" dirty="0"/>
          </a:p>
          <a:p>
            <a:r>
              <a:rPr lang="zh-CN" altLang="en-US" dirty="0"/>
              <a:t>print("方差为：%f" % arr_var)</a:t>
            </a:r>
            <a:endParaRPr lang="en-US" altLang="zh-CN" dirty="0"/>
          </a:p>
          <a:p>
            <a:r>
              <a:rPr lang="zh-CN" altLang="en-US" dirty="0"/>
              <a:t>print("标准差为:%f" % arr_std)</a:t>
            </a:r>
          </a:p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200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18EA1-E217-4EA0-A238-86F5C5C6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669925" y="1"/>
            <a:ext cx="2209462" cy="66293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3.8 </a:t>
            </a:r>
            <a:r>
              <a:rPr lang="zh-CN" altLang="en-US" dirty="0">
                <a:latin typeface="+mj-ea"/>
              </a:rPr>
              <a:t>协方差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B926F3-FB1B-4589-B519-99B2AE0E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32EB59-C692-4B33-AE9B-C8A4559DD820}"/>
              </a:ext>
            </a:extLst>
          </p:cNvPr>
          <p:cNvSpPr txBox="1"/>
          <p:nvPr/>
        </p:nvSpPr>
        <p:spPr>
          <a:xfrm>
            <a:off x="546417" y="1028700"/>
            <a:ext cx="85274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协方差用来刻画两个随机变量</a:t>
            </a:r>
            <a:r>
              <a:rPr lang="en-US" altLang="zh-CN" dirty="0"/>
              <a:t>(X, Y)</a:t>
            </a:r>
            <a:r>
              <a:rPr lang="zh-CN" altLang="en-US" dirty="0"/>
              <a:t>之间的相关性。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1600" dirty="0">
                <a:latin typeface="+mn-ea"/>
              </a:rPr>
              <a:t>如果协方差为正，说明</a:t>
            </a:r>
            <a:r>
              <a:rPr lang="en-US" altLang="zh-CN" sz="1600" dirty="0">
                <a:latin typeface="+mn-ea"/>
              </a:rPr>
              <a:t>X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Y</a:t>
            </a:r>
            <a:r>
              <a:rPr lang="zh-CN" altLang="en-US" sz="1600" dirty="0">
                <a:latin typeface="+mn-ea"/>
              </a:rPr>
              <a:t>同向变化，协方差越大说明同向程度越高；如果协方差为负，说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明</a:t>
            </a:r>
            <a:r>
              <a:rPr lang="en-US" altLang="zh-CN" sz="1600" dirty="0">
                <a:latin typeface="+mn-ea"/>
              </a:rPr>
              <a:t>X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Y</a:t>
            </a:r>
            <a:r>
              <a:rPr lang="zh-CN" altLang="en-US" sz="1600" dirty="0">
                <a:latin typeface="+mn-ea"/>
              </a:rPr>
              <a:t>反向运动，协方差越小说明反向程度越高。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858963-9C37-44BB-81F1-43C7B5CB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529583"/>
            <a:ext cx="64484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FB4C82-C771-4597-A55E-0FA268D0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405325-2BD5-4B2F-9EE7-7C164C8A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E81257-1540-4515-8C90-DE1A41D4D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028700"/>
            <a:ext cx="5638800" cy="4905375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1E4E79CD-DC57-452D-B364-2502EBF0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3586766" cy="579119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latin typeface="+mn-ea"/>
                <a:ea typeface="+mn-ea"/>
              </a:rPr>
              <a:t>协方差的</a:t>
            </a:r>
            <a:r>
              <a:rPr lang="en-US" altLang="zh-CN" b="0" dirty="0">
                <a:latin typeface="+mn-ea"/>
                <a:ea typeface="+mn-ea"/>
              </a:rPr>
              <a:t>python</a:t>
            </a:r>
            <a:r>
              <a:rPr lang="zh-CN" altLang="en-US" b="0" dirty="0">
                <a:latin typeface="+mn-ea"/>
                <a:ea typeface="+mn-ea"/>
              </a:rPr>
              <a:t>的例子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56B36F-7550-4937-A1B7-FE7F15132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04" y="1028700"/>
            <a:ext cx="4627013" cy="222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98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51e9649-15b5-46d5-b524-24d91c9f14a3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6FBF"/>
      </a:accent1>
      <a:accent2>
        <a:srgbClr val="3F6FFF"/>
      </a:accent2>
      <a:accent3>
        <a:srgbClr val="9AD2EC"/>
      </a:accent3>
      <a:accent4>
        <a:srgbClr val="505050"/>
      </a:accent4>
      <a:accent5>
        <a:srgbClr val="8D8D89"/>
      </a:accent5>
      <a:accent6>
        <a:srgbClr val="B5B5B7"/>
      </a:accent6>
      <a:hlink>
        <a:srgbClr val="026CA2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241</TotalTime>
  <Words>256</Words>
  <Application>Microsoft Office PowerPoint</Application>
  <PresentationFormat>宽屏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主题5</vt:lpstr>
      <vt:lpstr>3.7 方差</vt:lpstr>
      <vt:lpstr>PowerPoint 演示文稿</vt:lpstr>
      <vt:lpstr>PowerPoint 演示文稿</vt:lpstr>
      <vt:lpstr>方差的Python例子</vt:lpstr>
      <vt:lpstr>3.8 协方差</vt:lpstr>
      <vt:lpstr>协方差的python的例子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 </cp:lastModifiedBy>
  <cp:revision>12</cp:revision>
  <cp:lastPrinted>2019-05-23T16:00:00Z</cp:lastPrinted>
  <dcterms:created xsi:type="dcterms:W3CDTF">2019-05-23T16:00:00Z</dcterms:created>
  <dcterms:modified xsi:type="dcterms:W3CDTF">2019-08-28T07:48:21Z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