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7E1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 접속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Sheet1!$C$3:$C$32</c:f>
              <c:numCache>
                <c:formatCode>_(* #,##0_);_(* \(#,##0\);_(* "-"_);_(@_)</c:formatCode>
                <c:ptCount val="16"/>
                <c:pt idx="0">
                  <c:v>72151</c:v>
                </c:pt>
                <c:pt idx="1">
                  <c:v>22064</c:v>
                </c:pt>
                <c:pt idx="2">
                  <c:v>14840</c:v>
                </c:pt>
                <c:pt idx="3">
                  <c:v>28857</c:v>
                </c:pt>
                <c:pt idx="4">
                  <c:v>46263</c:v>
                </c:pt>
                <c:pt idx="5">
                  <c:v>4576</c:v>
                </c:pt>
                <c:pt idx="6">
                  <c:v>17551</c:v>
                </c:pt>
                <c:pt idx="7">
                  <c:v>1030</c:v>
                </c:pt>
                <c:pt idx="8">
                  <c:v>6797</c:v>
                </c:pt>
                <c:pt idx="9">
                  <c:v>561</c:v>
                </c:pt>
                <c:pt idx="10">
                  <c:v>610</c:v>
                </c:pt>
                <c:pt idx="11">
                  <c:v>11053</c:v>
                </c:pt>
                <c:pt idx="12">
                  <c:v>14696</c:v>
                </c:pt>
                <c:pt idx="13">
                  <c:v>111679</c:v>
                </c:pt>
                <c:pt idx="14">
                  <c:v>10574</c:v>
                </c:pt>
                <c:pt idx="15">
                  <c:v>5910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A1-4920-B306-758371C59FA3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 정보입력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Sheet1!$D$3:$D$32</c:f>
              <c:numCache>
                <c:formatCode>_(* #,##0_);_(* \(#,##0\);_(* "-"_);_(@_)</c:formatCode>
                <c:ptCount val="16"/>
                <c:pt idx="0">
                  <c:v>6489</c:v>
                </c:pt>
                <c:pt idx="1">
                  <c:v>5326</c:v>
                </c:pt>
                <c:pt idx="2">
                  <c:v>1048</c:v>
                </c:pt>
                <c:pt idx="3">
                  <c:v>1502</c:v>
                </c:pt>
                <c:pt idx="4">
                  <c:v>7822</c:v>
                </c:pt>
                <c:pt idx="5">
                  <c:v>593</c:v>
                </c:pt>
                <c:pt idx="6">
                  <c:v>5261</c:v>
                </c:pt>
                <c:pt idx="7">
                  <c:v>529</c:v>
                </c:pt>
                <c:pt idx="8">
                  <c:v>2402</c:v>
                </c:pt>
                <c:pt idx="9">
                  <c:v>87</c:v>
                </c:pt>
                <c:pt idx="10">
                  <c:v>194</c:v>
                </c:pt>
                <c:pt idx="11">
                  <c:v>4390</c:v>
                </c:pt>
                <c:pt idx="12">
                  <c:v>5449</c:v>
                </c:pt>
                <c:pt idx="13">
                  <c:v>5545</c:v>
                </c:pt>
                <c:pt idx="14">
                  <c:v>168</c:v>
                </c:pt>
                <c:pt idx="15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A1-4920-B306-758371C59FA3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 정보입력율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Sheet1!$E$3:$E$32</c:f>
            </c:numRef>
          </c:val>
          <c:smooth val="0"/>
          <c:extLst>
            <c:ext xmlns:c16="http://schemas.microsoft.com/office/drawing/2014/chart" uri="{C3380CC4-5D6E-409C-BE32-E72D297353CC}">
              <c16:uniqueId val="{00000002-68A1-4920-B306-758371C59FA3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 설계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Sheet1!$F$3:$F$32</c:f>
              <c:numCache>
                <c:formatCode>_(* #,##0_);_(* \(#,##0\);_(* "-"_);_(@_)</c:formatCode>
                <c:ptCount val="16"/>
                <c:pt idx="0">
                  <c:v>2740</c:v>
                </c:pt>
                <c:pt idx="1">
                  <c:v>3558</c:v>
                </c:pt>
                <c:pt idx="2">
                  <c:v>647</c:v>
                </c:pt>
                <c:pt idx="3">
                  <c:v>584</c:v>
                </c:pt>
                <c:pt idx="4">
                  <c:v>5377</c:v>
                </c:pt>
                <c:pt idx="5">
                  <c:v>449</c:v>
                </c:pt>
                <c:pt idx="6">
                  <c:v>3207</c:v>
                </c:pt>
                <c:pt idx="7">
                  <c:v>326</c:v>
                </c:pt>
                <c:pt idx="8">
                  <c:v>1366</c:v>
                </c:pt>
                <c:pt idx="9">
                  <c:v>60</c:v>
                </c:pt>
                <c:pt idx="10">
                  <c:v>148</c:v>
                </c:pt>
                <c:pt idx="11">
                  <c:v>2541</c:v>
                </c:pt>
                <c:pt idx="12">
                  <c:v>2705</c:v>
                </c:pt>
                <c:pt idx="13">
                  <c:v>2191</c:v>
                </c:pt>
                <c:pt idx="14">
                  <c:v>69</c:v>
                </c:pt>
                <c:pt idx="15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A1-4920-B306-758371C59FA3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 설계율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Sheet1!$G$3:$G$32</c:f>
            </c:numRef>
          </c:val>
          <c:smooth val="0"/>
          <c:extLst>
            <c:ext xmlns:c16="http://schemas.microsoft.com/office/drawing/2014/chart" uri="{C3380CC4-5D6E-409C-BE32-E72D297353CC}">
              <c16:uniqueId val="{00000004-68A1-4920-B306-758371C59FA3}"/>
            </c:ext>
          </c:extLst>
        </c:ser>
        <c:ser>
          <c:idx val="5"/>
          <c:order val="5"/>
          <c:tx>
            <c:strRef>
              <c:f>Sheet1!$H$2</c:f>
              <c:strCache>
                <c:ptCount val="1"/>
                <c:pt idx="0">
                  <c:v> 설계(신규)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Sheet1!$H$3:$H$32</c:f>
            </c:numRef>
          </c:val>
          <c:smooth val="0"/>
          <c:extLst>
            <c:ext xmlns:c16="http://schemas.microsoft.com/office/drawing/2014/chart" uri="{C3380CC4-5D6E-409C-BE32-E72D297353CC}">
              <c16:uniqueId val="{00000005-68A1-4920-B306-758371C59FA3}"/>
            </c:ext>
          </c:extLst>
        </c:ser>
        <c:ser>
          <c:idx val="6"/>
          <c:order val="6"/>
          <c:tx>
            <c:strRef>
              <c:f>Sheet1!$I$2</c:f>
              <c:strCache>
                <c:ptCount val="1"/>
                <c:pt idx="0">
                  <c:v> 설계율(신규) 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Sheet1!$I$3:$I$32</c:f>
            </c:numRef>
          </c:val>
          <c:smooth val="0"/>
          <c:extLst>
            <c:ext xmlns:c16="http://schemas.microsoft.com/office/drawing/2014/chart" uri="{C3380CC4-5D6E-409C-BE32-E72D297353CC}">
              <c16:uniqueId val="{00000006-68A1-4920-B306-758371C59FA3}"/>
            </c:ext>
          </c:extLst>
        </c:ser>
        <c:ser>
          <c:idx val="7"/>
          <c:order val="7"/>
          <c:tx>
            <c:strRef>
              <c:f>Sheet1!$J$2</c:f>
              <c:strCache>
                <c:ptCount val="1"/>
                <c:pt idx="0">
                  <c:v> 신규비율 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Sheet1!$J$3:$J$32</c:f>
            </c:numRef>
          </c:val>
          <c:smooth val="0"/>
          <c:extLst>
            <c:ext xmlns:c16="http://schemas.microsoft.com/office/drawing/2014/chart" uri="{C3380CC4-5D6E-409C-BE32-E72D297353CC}">
              <c16:uniqueId val="{00000007-68A1-4920-B306-758371C59FA3}"/>
            </c:ext>
          </c:extLst>
        </c:ser>
        <c:ser>
          <c:idx val="8"/>
          <c:order val="8"/>
          <c:tx>
            <c:strRef>
              <c:f>Sheet1!$K$2</c:f>
              <c:strCache>
                <c:ptCount val="1"/>
                <c:pt idx="0">
                  <c:v> 일진척율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Sheet1!$K$3:$K$32</c:f>
            </c:numRef>
          </c:val>
          <c:smooth val="0"/>
          <c:extLst>
            <c:ext xmlns:c16="http://schemas.microsoft.com/office/drawing/2014/chart" uri="{C3380CC4-5D6E-409C-BE32-E72D297353CC}">
              <c16:uniqueId val="{00000008-68A1-4920-B306-758371C59FA3}"/>
            </c:ext>
          </c:extLst>
        </c:ser>
        <c:ser>
          <c:idx val="9"/>
          <c:order val="9"/>
          <c:tx>
            <c:strRef>
              <c:f>Sheet1!$L$2</c:f>
              <c:strCache>
                <c:ptCount val="1"/>
                <c:pt idx="0">
                  <c:v> 전월동기 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Sheet1!$L$3:$L$32</c:f>
            </c:numRef>
          </c:val>
          <c:smooth val="0"/>
          <c:extLst>
            <c:ext xmlns:c16="http://schemas.microsoft.com/office/drawing/2014/chart" uri="{C3380CC4-5D6E-409C-BE32-E72D297353CC}">
              <c16:uniqueId val="{00000009-68A1-4920-B306-758371C59FA3}"/>
            </c:ext>
          </c:extLst>
        </c:ser>
        <c:ser>
          <c:idx val="10"/>
          <c:order val="10"/>
          <c:tx>
            <c:strRef>
              <c:f>Sheet1!$M$2</c:f>
              <c:strCache>
                <c:ptCount val="1"/>
                <c:pt idx="0">
                  <c:v> 전월동기비 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Sheet1!$M$3:$M$32</c:f>
            </c:numRef>
          </c:val>
          <c:smooth val="0"/>
          <c:extLst>
            <c:ext xmlns:c16="http://schemas.microsoft.com/office/drawing/2014/chart" uri="{C3380CC4-5D6E-409C-BE32-E72D297353CC}">
              <c16:uniqueId val="{0000000A-68A1-4920-B306-758371C59FA3}"/>
            </c:ext>
          </c:extLst>
        </c:ser>
        <c:ser>
          <c:idx val="11"/>
          <c:order val="11"/>
          <c:tx>
            <c:strRef>
              <c:f>Sheet1!$N$2</c:f>
              <c:strCache>
                <c:ptCount val="1"/>
                <c:pt idx="0">
                  <c:v> 신규 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Sheet1!$N$3:$N$32</c:f>
            </c:numRef>
          </c:val>
          <c:smooth val="0"/>
          <c:extLst>
            <c:ext xmlns:c16="http://schemas.microsoft.com/office/drawing/2014/chart" uri="{C3380CC4-5D6E-409C-BE32-E72D297353CC}">
              <c16:uniqueId val="{0000000B-68A1-4920-B306-758371C59FA3}"/>
            </c:ext>
          </c:extLst>
        </c:ser>
        <c:ser>
          <c:idx val="12"/>
          <c:order val="12"/>
          <c:tx>
            <c:strRef>
              <c:f>Sheet1!$O$2</c:f>
              <c:strCache>
                <c:ptCount val="1"/>
                <c:pt idx="0">
                  <c:v> 占 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Sheet1!$O$3:$O$32</c:f>
            </c:numRef>
          </c:val>
          <c:smooth val="0"/>
          <c:extLst>
            <c:ext xmlns:c16="http://schemas.microsoft.com/office/drawing/2014/chart" uri="{C3380CC4-5D6E-409C-BE32-E72D297353CC}">
              <c16:uniqueId val="{0000000C-68A1-4920-B306-758371C59FA3}"/>
            </c:ext>
          </c:extLst>
        </c:ser>
        <c:ser>
          <c:idx val="13"/>
          <c:order val="13"/>
          <c:tx>
            <c:strRef>
              <c:f>Sheet1!$P$2</c:f>
              <c:strCache>
                <c:ptCount val="1"/>
                <c:pt idx="0">
                  <c:v> 타사1 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Sheet1!$P$3:$P$32</c:f>
            </c:numRef>
          </c:val>
          <c:smooth val="0"/>
          <c:extLst>
            <c:ext xmlns:c16="http://schemas.microsoft.com/office/drawing/2014/chart" uri="{C3380CC4-5D6E-409C-BE32-E72D297353CC}">
              <c16:uniqueId val="{0000000D-68A1-4920-B306-758371C59FA3}"/>
            </c:ext>
          </c:extLst>
        </c:ser>
        <c:ser>
          <c:idx val="14"/>
          <c:order val="14"/>
          <c:tx>
            <c:strRef>
              <c:f>Sheet1!$Q$2</c:f>
              <c:strCache>
                <c:ptCount val="1"/>
                <c:pt idx="0">
                  <c:v> 占 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Sheet1!$Q$3:$Q$32</c:f>
            </c:numRef>
          </c:val>
          <c:smooth val="0"/>
          <c:extLst>
            <c:ext xmlns:c16="http://schemas.microsoft.com/office/drawing/2014/chart" uri="{C3380CC4-5D6E-409C-BE32-E72D297353CC}">
              <c16:uniqueId val="{0000000E-68A1-4920-B306-758371C59FA3}"/>
            </c:ext>
          </c:extLst>
        </c:ser>
        <c:ser>
          <c:idx val="15"/>
          <c:order val="15"/>
          <c:tx>
            <c:strRef>
              <c:f>Sheet1!$R$2</c:f>
              <c:strCache>
                <c:ptCount val="1"/>
                <c:pt idx="0">
                  <c:v> 타사2(365) 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Sheet1!$R$3:$R$32</c:f>
            </c:numRef>
          </c:val>
          <c:smooth val="0"/>
          <c:extLst>
            <c:ext xmlns:c16="http://schemas.microsoft.com/office/drawing/2014/chart" uri="{C3380CC4-5D6E-409C-BE32-E72D297353CC}">
              <c16:uniqueId val="{0000000F-68A1-4920-B306-758371C59FA3}"/>
            </c:ext>
          </c:extLst>
        </c:ser>
        <c:ser>
          <c:idx val="16"/>
          <c:order val="16"/>
          <c:tx>
            <c:strRef>
              <c:f>Sheet1!$S$2</c:f>
              <c:strCache>
                <c:ptCount val="1"/>
                <c:pt idx="0">
                  <c:v> 占 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Sheet1!$S$3:$S$32</c:f>
            </c:numRef>
          </c:val>
          <c:smooth val="0"/>
          <c:extLst>
            <c:ext xmlns:c16="http://schemas.microsoft.com/office/drawing/2014/chart" uri="{C3380CC4-5D6E-409C-BE32-E72D297353CC}">
              <c16:uniqueId val="{00000010-68A1-4920-B306-758371C59FA3}"/>
            </c:ext>
          </c:extLst>
        </c:ser>
        <c:ser>
          <c:idx val="17"/>
          <c:order val="17"/>
          <c:tx>
            <c:strRef>
              <c:f>Sheet1!$T$2</c:f>
              <c:strCache>
                <c:ptCount val="1"/>
                <c:pt idx="0">
                  <c:v> 자점 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Sheet1!$T$3:$T$32</c:f>
            </c:numRef>
          </c:val>
          <c:smooth val="0"/>
          <c:extLst>
            <c:ext xmlns:c16="http://schemas.microsoft.com/office/drawing/2014/chart" uri="{C3380CC4-5D6E-409C-BE32-E72D297353CC}">
              <c16:uniqueId val="{00000011-68A1-4920-B306-758371C59FA3}"/>
            </c:ext>
          </c:extLst>
        </c:ser>
        <c:ser>
          <c:idx val="18"/>
          <c:order val="18"/>
          <c:tx>
            <c:strRef>
              <c:f>Sheet1!$U$2</c:f>
              <c:strCache>
                <c:ptCount val="1"/>
                <c:pt idx="0">
                  <c:v> 占 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Sheet1!$U$3:$U$32</c:f>
            </c:numRef>
          </c:val>
          <c:smooth val="0"/>
          <c:extLst>
            <c:ext xmlns:c16="http://schemas.microsoft.com/office/drawing/2014/chart" uri="{C3380CC4-5D6E-409C-BE32-E72D297353CC}">
              <c16:uniqueId val="{00000012-68A1-4920-B306-758371C59FA3}"/>
            </c:ext>
          </c:extLst>
        </c:ser>
        <c:ser>
          <c:idx val="19"/>
          <c:order val="19"/>
          <c:tx>
            <c:strRef>
              <c:f>Sheet1!$V$2</c:f>
              <c:strCache>
                <c:ptCount val="1"/>
                <c:pt idx="0">
                  <c:v> 타점 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Sheet1!$V$3:$V$32</c:f>
            </c:numRef>
          </c:val>
          <c:smooth val="0"/>
          <c:extLst>
            <c:ext xmlns:c16="http://schemas.microsoft.com/office/drawing/2014/chart" uri="{C3380CC4-5D6E-409C-BE32-E72D297353CC}">
              <c16:uniqueId val="{00000013-68A1-4920-B306-758371C59FA3}"/>
            </c:ext>
          </c:extLst>
        </c:ser>
        <c:ser>
          <c:idx val="20"/>
          <c:order val="20"/>
          <c:tx>
            <c:strRef>
              <c:f>Sheet1!$W$2</c:f>
              <c:strCache>
                <c:ptCount val="1"/>
                <c:pt idx="0">
                  <c:v> 占 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Sheet1!$W$3:$W$32</c:f>
            </c:numRef>
          </c:val>
          <c:smooth val="0"/>
          <c:extLst>
            <c:ext xmlns:c16="http://schemas.microsoft.com/office/drawing/2014/chart" uri="{C3380CC4-5D6E-409C-BE32-E72D297353CC}">
              <c16:uniqueId val="{00000014-68A1-4920-B306-758371C59FA3}"/>
            </c:ext>
          </c:extLst>
        </c:ser>
        <c:ser>
          <c:idx val="21"/>
          <c:order val="21"/>
          <c:tx>
            <c:strRef>
              <c:f>Sheet1!$X$2</c:f>
              <c:strCache>
                <c:ptCount val="1"/>
                <c:pt idx="0">
                  <c:v> 체결 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Sheet1!$B$3:$B$32</c:f>
              <c:strCache>
                <c:ptCount val="16"/>
                <c:pt idx="0">
                  <c:v>국민내비김기사</c:v>
                </c:pt>
                <c:pt idx="1">
                  <c:v>보배드림</c:v>
                </c:pt>
                <c:pt idx="2">
                  <c:v>자동차파인더</c:v>
                </c:pt>
                <c:pt idx="3">
                  <c:v>KT올레내비</c:v>
                </c:pt>
                <c:pt idx="4">
                  <c:v>SK엔카</c:v>
                </c:pt>
                <c:pt idx="5">
                  <c:v>카덱스</c:v>
                </c:pt>
                <c:pt idx="6">
                  <c:v>11번가</c:v>
                </c:pt>
                <c:pt idx="7">
                  <c:v>롯데홈쇼핑</c:v>
                </c:pt>
                <c:pt idx="8">
                  <c:v>옥션</c:v>
                </c:pt>
                <c:pt idx="9">
                  <c:v>잇츠비</c:v>
                </c:pt>
                <c:pt idx="10">
                  <c:v>GSSHOP</c:v>
                </c:pt>
                <c:pt idx="11">
                  <c:v>탭조이</c:v>
                </c:pt>
                <c:pt idx="12">
                  <c:v>TNK</c:v>
                </c:pt>
                <c:pt idx="13">
                  <c:v>모가조아</c:v>
                </c:pt>
                <c:pt idx="14">
                  <c:v>체리피커</c:v>
                </c:pt>
                <c:pt idx="15">
                  <c:v>카드다이어리</c:v>
                </c:pt>
              </c:strCache>
            </c:strRef>
          </c:cat>
          <c:val>
            <c:numRef>
              <c:f>Sheet1!$X$3:$X$32</c:f>
              <c:numCache>
                <c:formatCode>General</c:formatCode>
                <c:ptCount val="16"/>
                <c:pt idx="0">
                  <c:v>155</c:v>
                </c:pt>
                <c:pt idx="1">
                  <c:v>12</c:v>
                </c:pt>
                <c:pt idx="2">
                  <c:v>7</c:v>
                </c:pt>
                <c:pt idx="3">
                  <c:v>57</c:v>
                </c:pt>
                <c:pt idx="4">
                  <c:v>41</c:v>
                </c:pt>
                <c:pt idx="5">
                  <c:v>10</c:v>
                </c:pt>
                <c:pt idx="6">
                  <c:v>109</c:v>
                </c:pt>
                <c:pt idx="7">
                  <c:v>14</c:v>
                </c:pt>
                <c:pt idx="8">
                  <c:v>28</c:v>
                </c:pt>
                <c:pt idx="9">
                  <c:v>8</c:v>
                </c:pt>
                <c:pt idx="10">
                  <c:v>14</c:v>
                </c:pt>
                <c:pt idx="11">
                  <c:v>56</c:v>
                </c:pt>
                <c:pt idx="12">
                  <c:v>40</c:v>
                </c:pt>
                <c:pt idx="13">
                  <c:v>63</c:v>
                </c:pt>
                <c:pt idx="14">
                  <c:v>12</c:v>
                </c:pt>
                <c:pt idx="1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8A1-4920-B306-758371C59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3260847"/>
        <c:axId val="1695094255"/>
      </c:lineChart>
      <c:catAx>
        <c:axId val="1773260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95094255"/>
        <c:crosses val="autoZero"/>
        <c:auto val="1"/>
        <c:lblAlgn val="ctr"/>
        <c:lblOffset val="100"/>
        <c:noMultiLvlLbl val="0"/>
      </c:catAx>
      <c:valAx>
        <c:axId val="169509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77326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2F-4861-AC81-3FA0C78AFA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2F-4861-AC81-3FA0C78AFA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2F-4861-AC81-3FA0C78AFA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2F-4861-AC81-3FA0C78AFA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2F-4861-AC81-3FA0C78AFA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2F-4861-AC81-3FA0C78AFA9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2F-4861-AC81-3FA0C78AFA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Sheet1!$B$44:$B$50</c:f>
              <c:strCache>
                <c:ptCount val="7"/>
                <c:pt idx="0">
                  <c:v>Auto</c:v>
                </c:pt>
                <c:pt idx="1">
                  <c:v>Entertainment</c:v>
                </c:pt>
                <c:pt idx="2">
                  <c:v>Life</c:v>
                </c:pt>
                <c:pt idx="3">
                  <c:v>Commerce</c:v>
                </c:pt>
                <c:pt idx="4">
                  <c:v>Fintech</c:v>
                </c:pt>
                <c:pt idx="5">
                  <c:v>Community</c:v>
                </c:pt>
                <c:pt idx="6">
                  <c:v>Etc.</c:v>
                </c:pt>
              </c:strCache>
            </c:strRef>
          </c:cat>
          <c:val>
            <c:numRef>
              <c:f>Sheet1!$C$44:$C$50</c:f>
              <c:numCache>
                <c:formatCode>0%</c:formatCode>
                <c:ptCount val="7"/>
                <c:pt idx="0">
                  <c:v>0.43</c:v>
                </c:pt>
                <c:pt idx="1">
                  <c:v>0.21</c:v>
                </c:pt>
                <c:pt idx="2">
                  <c:v>0.11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0.08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B2F-4861-AC81-3FA0C78AF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6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734194135077"/>
          <c:y val="7.8877099719179389E-2"/>
          <c:w val="0.29917169696093598"/>
          <c:h val="0.84224580056164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D-45FF-9F8B-3F95AC888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D-45FF-9F8B-3F95AC888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9D-45FF-9F8B-3F95AC888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Sheet1!$B$53:$B$55</c:f>
              <c:strCache>
                <c:ptCount val="3"/>
                <c:pt idx="0">
                  <c:v>신규</c:v>
                </c:pt>
                <c:pt idx="1">
                  <c:v>기존</c:v>
                </c:pt>
                <c:pt idx="2">
                  <c:v>미구분</c:v>
                </c:pt>
              </c:strCache>
            </c:strRef>
          </c:cat>
          <c:val>
            <c:numRef>
              <c:f>Sheet1!$C$53:$C$55</c:f>
              <c:numCache>
                <c:formatCode>0%</c:formatCode>
                <c:ptCount val="3"/>
                <c:pt idx="0">
                  <c:v>0.68</c:v>
                </c:pt>
                <c:pt idx="1">
                  <c:v>0.23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9D-45FF-9F8B-3F95AC888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211920595020338"/>
          <c:y val="0.34512451394399218"/>
          <c:w val="0.17108496175256235"/>
          <c:h val="0.34883549161606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1-4456-9BCE-814C6C23B3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1-4456-9BCE-814C6C23B3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F1-4456-9BCE-814C6C23B3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Sheet1!$B$57:$B$59</c:f>
              <c:strCache>
                <c:ptCount val="3"/>
                <c:pt idx="0">
                  <c:v>PC</c:v>
                </c:pt>
                <c:pt idx="1">
                  <c:v>Mo</c:v>
                </c:pt>
                <c:pt idx="2">
                  <c:v>Etc.</c:v>
                </c:pt>
              </c:strCache>
            </c:strRef>
          </c:cat>
          <c:val>
            <c:numRef>
              <c:f>Sheet1!$C$57:$C$59</c:f>
              <c:numCache>
                <c:formatCode>0%</c:formatCode>
                <c:ptCount val="3"/>
                <c:pt idx="0">
                  <c:v>0.45</c:v>
                </c:pt>
                <c:pt idx="1">
                  <c:v>0.53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F1-4456-9BCE-814C6C23B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54550827822906"/>
          <c:y val="0.31466918251323273"/>
          <c:w val="0.11486834788587062"/>
          <c:h val="0.33331552636737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1D05-E800-4913-8CD8-C27CFE256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11644-3D0C-410C-AE29-730398B6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449DE-7C14-4F1A-AE65-D4A0C7D0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5AD75-2C50-4EDE-91B6-FBECCA76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D2AA4-DA24-4661-99D4-733BBCE8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0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AC52-2F9E-4D6C-A121-80FC699A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B4CD3-9E53-45D5-B5E9-F354E9A3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89695-80B9-4F83-BDF3-1177420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0EBC7-6CEA-4782-BA40-641CEC75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68D19-99F6-405B-A088-23541A0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0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7198E-8099-4532-803C-A1BC81694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6586D-159D-4208-8EA8-4D009EA11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20554-5B53-47B7-92D2-26BC81B5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117D7-41E1-4C8E-ADC4-C6CA6378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D6EF6-E820-408A-AA25-4E6F0B5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17AAE-AF1B-461E-A4AE-FB956C2B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3B751-177E-42EA-841D-C2D66757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5C593-B0B4-479E-A88B-435BF59A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37AE6-5171-4A0E-A444-5E886E5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E5778-F8E1-4699-A2D0-71A99AAE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0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3BA8-B6D0-4C10-B894-EC2271A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851A7-3638-47F5-818A-F1122865F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FCD8F-0FD6-4E6E-944D-FED03EF5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AB755-A1F4-45BC-8DCB-885173C0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1B83-4EF9-46D3-BE7B-C8160F5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AB66-F2BB-420D-A78D-96D7592E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50DC-ECCA-47FB-B31F-D3883F00E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16EB5C-E45B-4D90-89D1-F9E6670D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6F7F3-688A-49AD-8EAC-AC4907F8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A1A8E-5D79-4DBF-BA4D-7C72D01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5DD00-4931-4082-8576-8DC5953C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61E5-A215-4287-951F-B08BBA6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EB121-4582-4ADE-A20D-0EB65ED6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E8748-9085-4620-A3D9-0AE166B3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37CF2-EB49-455C-871A-F59B198F8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F1880-BDCF-4547-84CA-5395C6EB1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6A3EBF-9F39-4774-8D25-3AD81673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F902E0-710A-4137-8398-A8353B14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A20C86-6C9C-4F79-9F3C-B172AF48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614A-311D-4626-87FC-89345607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5287E-E49E-4661-96E9-BEBEB277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B0969-6591-4F0E-BDB9-F9590B76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BDBC4A-A705-4381-A19E-B385F81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5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CAD6C3-5BFC-4CE9-A234-FFB72A56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9634F3-7073-4EA9-B8AD-167782C8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B1EDC-5E42-4C2C-BC52-00038132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33BC8-387F-4C33-BC75-3A384FD6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821C1-E6CE-4451-BAC6-C4C8B18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9A79E-8421-4C60-A8DD-C5358489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2BCE7-1F58-45BE-BF8E-146A58C2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DDDEC-4459-4026-8FD2-37092ACF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1E688-3DB2-450C-B53D-E23D0738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8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9546-05FF-4741-9882-6E27F0BA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AB5FE7-0C70-4549-8896-10C4B5717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A6BC5-4ECB-44C1-8D15-FC16FE60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7162C-A777-4292-AC3A-E90B7CE1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CCA4B-3BA6-402E-B277-0D29B172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ADB37-39C3-403E-86E1-6B52DACE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3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D9175-8C6E-4B05-9684-9456BF33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66F40-0B63-42B7-B08A-EDD792E3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B302D-D97F-44BA-9DAD-62668D2E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884-4283-4F39-BF5D-D8355CEBE57A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C630-638E-4B21-A814-556B9A15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6CC09-0E7D-4451-9352-E9E0E1BB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DAE16-CC2C-4B54-AC31-D74C3B7FD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49920A-9237-4932-A7A7-8B5D5DED1D5B}"/>
              </a:ext>
            </a:extLst>
          </p:cNvPr>
          <p:cNvSpPr/>
          <p:nvPr/>
        </p:nvSpPr>
        <p:spPr>
          <a:xfrm>
            <a:off x="1625161" y="551659"/>
            <a:ext cx="8423714" cy="64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5987985-C523-4BFB-B05D-65277BAAD287}"/>
              </a:ext>
            </a:extLst>
          </p:cNvPr>
          <p:cNvSpPr/>
          <p:nvPr/>
        </p:nvSpPr>
        <p:spPr>
          <a:xfrm>
            <a:off x="1625161" y="1476452"/>
            <a:ext cx="8423714" cy="524740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97E3B0-E7A0-48A4-8B0F-556A68F67AFB}"/>
              </a:ext>
            </a:extLst>
          </p:cNvPr>
          <p:cNvSpPr/>
          <p:nvPr/>
        </p:nvSpPr>
        <p:spPr>
          <a:xfrm>
            <a:off x="74614" y="2391340"/>
            <a:ext cx="1550547" cy="261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4E557B12-891E-4A28-ADC6-8FE9216C7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67942"/>
              </p:ext>
            </p:extLst>
          </p:nvPr>
        </p:nvGraphicFramePr>
        <p:xfrm>
          <a:off x="74614" y="60325"/>
          <a:ext cx="12041186" cy="441328"/>
        </p:xfrm>
        <a:graphic>
          <a:graphicData uri="http://schemas.openxmlformats.org/drawingml/2006/table">
            <a:tbl>
              <a:tblPr/>
              <a:tblGrid>
                <a:gridCol w="2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삼성화재 다이렉트 협력사 선정 제안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제휴사 운영 플랫폼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46639" marB="46639" anchor="ctr"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 면  경  로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  D</a:t>
                      </a: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명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75">
            <a:extLst>
              <a:ext uri="{FF2B5EF4-FFF2-40B4-BE49-F238E27FC236}">
                <a16:creationId xmlns:a16="http://schemas.microsoft.com/office/drawing/2014/main" id="{CC7FE803-3253-47D5-88B0-1A6E38F7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0" y="742952"/>
            <a:ext cx="1989139" cy="59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ko-KR" altLang="en-US" sz="800" b="1">
              <a:latin typeface="굴림" pitchFamily="50" charset="-127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3ADD8984-1361-4290-A236-FBF3B9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1" y="552450"/>
            <a:ext cx="1989139" cy="1793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anchor="ctr"/>
          <a:lstStyle/>
          <a:p>
            <a:pPr algn="ctr" fontAlgn="t"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graphicFrame>
        <p:nvGraphicFramePr>
          <p:cNvPr id="8" name="Group 209">
            <a:extLst>
              <a:ext uri="{FF2B5EF4-FFF2-40B4-BE49-F238E27FC236}">
                <a16:creationId xmlns:a16="http://schemas.microsoft.com/office/drawing/2014/main" id="{C6CBA5DF-93AD-4C12-B1B3-405C29F2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81489"/>
              </p:ext>
            </p:extLst>
          </p:nvPr>
        </p:nvGraphicFramePr>
        <p:xfrm>
          <a:off x="10161585" y="792163"/>
          <a:ext cx="1919287" cy="4749804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92724248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16076503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93364"/>
                  </a:ext>
                </a:extLst>
              </a:tr>
              <a:tr h="414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389942"/>
                  </a:ext>
                </a:extLst>
              </a:tr>
              <a:tr h="538163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37339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21600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68647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67836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9405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4747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994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571A-E5BC-4CA2-A287-3FF1AB614AE5}"/>
              </a:ext>
            </a:extLst>
          </p:cNvPr>
          <p:cNvSpPr/>
          <p:nvPr/>
        </p:nvSpPr>
        <p:spPr>
          <a:xfrm>
            <a:off x="66674" y="551658"/>
            <a:ext cx="1558487" cy="6172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D97847-14D5-445F-B0CE-B3EA956744CE}"/>
              </a:ext>
            </a:extLst>
          </p:cNvPr>
          <p:cNvGrpSpPr/>
          <p:nvPr/>
        </p:nvGrpSpPr>
        <p:grpSpPr>
          <a:xfrm>
            <a:off x="247668" y="731837"/>
            <a:ext cx="1196499" cy="382588"/>
            <a:chOff x="247650" y="731837"/>
            <a:chExt cx="1509711" cy="3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793DB7-D04A-4B07-83CC-0D3D47EDB3AD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EB6104-4903-4908-828B-52327793EA8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153D328-7EF0-4AED-9BEB-01DF4C5B9E2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16D762B-5489-4444-AB61-27B735EC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6736" r="4861" b="2986"/>
          <a:stretch>
            <a:fillRect/>
          </a:stretch>
        </p:blipFill>
        <p:spPr>
          <a:xfrm>
            <a:off x="522965" y="1293811"/>
            <a:ext cx="657226" cy="657226"/>
          </a:xfrm>
          <a:custGeom>
            <a:avLst/>
            <a:gdLst>
              <a:gd name="connsiteX0" fmla="*/ 3095625 w 6191250"/>
              <a:gd name="connsiteY0" fmla="*/ 0 h 6191250"/>
              <a:gd name="connsiteX1" fmla="*/ 6191250 w 6191250"/>
              <a:gd name="connsiteY1" fmla="*/ 3095625 h 6191250"/>
              <a:gd name="connsiteX2" fmla="*/ 3095625 w 6191250"/>
              <a:gd name="connsiteY2" fmla="*/ 6191250 h 6191250"/>
              <a:gd name="connsiteX3" fmla="*/ 0 w 6191250"/>
              <a:gd name="connsiteY3" fmla="*/ 3095625 h 6191250"/>
              <a:gd name="connsiteX4" fmla="*/ 3095625 w 6191250"/>
              <a:gd name="connsiteY4" fmla="*/ 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6191250">
                <a:moveTo>
                  <a:pt x="3095625" y="0"/>
                </a:moveTo>
                <a:cubicBezTo>
                  <a:pt x="4805291" y="0"/>
                  <a:pt x="6191250" y="1385959"/>
                  <a:pt x="6191250" y="3095625"/>
                </a:cubicBezTo>
                <a:cubicBezTo>
                  <a:pt x="6191250" y="4805291"/>
                  <a:pt x="4805291" y="6191250"/>
                  <a:pt x="3095625" y="6191250"/>
                </a:cubicBezTo>
                <a:cubicBezTo>
                  <a:pt x="1385959" y="6191250"/>
                  <a:pt x="0" y="4805291"/>
                  <a:pt x="0" y="3095625"/>
                </a:cubicBezTo>
                <a:cubicBezTo>
                  <a:pt x="0" y="1385959"/>
                  <a:pt x="1385959" y="0"/>
                  <a:pt x="3095625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74A4F7-00D4-404D-8097-9487E9E4131B}"/>
              </a:ext>
            </a:extLst>
          </p:cNvPr>
          <p:cNvSpPr txBox="1"/>
          <p:nvPr/>
        </p:nvSpPr>
        <p:spPr>
          <a:xfrm>
            <a:off x="391469" y="1985802"/>
            <a:ext cx="8975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admin ▼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1856B-28B4-4156-B912-F04C19846EEF}"/>
              </a:ext>
            </a:extLst>
          </p:cNvPr>
          <p:cNvSpPr txBox="1"/>
          <p:nvPr/>
        </p:nvSpPr>
        <p:spPr>
          <a:xfrm>
            <a:off x="228595" y="2391340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대시보드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F625F1-54A1-4DC3-939D-85405D1247F2}"/>
              </a:ext>
            </a:extLst>
          </p:cNvPr>
          <p:cNvGrpSpPr/>
          <p:nvPr/>
        </p:nvGrpSpPr>
        <p:grpSpPr>
          <a:xfrm>
            <a:off x="130413" y="2454594"/>
            <a:ext cx="135103" cy="135103"/>
            <a:chOff x="247650" y="731837"/>
            <a:chExt cx="1509711" cy="3825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6625AD-7C38-46DA-95AC-3696A1756824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E84B6CA-7567-4E57-B9BE-B3C7CE16CD1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6DFAB42-8CCD-4731-8597-96AF9C7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C0FD14-77C4-4050-93CB-A5B9255C7166}"/>
              </a:ext>
            </a:extLst>
          </p:cNvPr>
          <p:cNvSpPr txBox="1"/>
          <p:nvPr/>
        </p:nvSpPr>
        <p:spPr>
          <a:xfrm>
            <a:off x="759334" y="2418321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64C76-48AE-4A95-AA91-DBA49284E39E}"/>
              </a:ext>
            </a:extLst>
          </p:cNvPr>
          <p:cNvSpPr txBox="1"/>
          <p:nvPr/>
        </p:nvSpPr>
        <p:spPr>
          <a:xfrm>
            <a:off x="228593" y="278345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6666E8-AC23-4DA0-A56E-53E6E9D37B05}"/>
              </a:ext>
            </a:extLst>
          </p:cNvPr>
          <p:cNvGrpSpPr/>
          <p:nvPr/>
        </p:nvGrpSpPr>
        <p:grpSpPr>
          <a:xfrm>
            <a:off x="130413" y="2846706"/>
            <a:ext cx="135103" cy="135103"/>
            <a:chOff x="247650" y="731837"/>
            <a:chExt cx="1509711" cy="3825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E05247E-FCB4-4E1F-B592-7781373A3B16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CECC54F-4D7E-477B-BBF1-A4A4AB97FA38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A6A49B0-8DD5-4A17-A4C9-F27E8EC654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A1B1C-AE9A-4498-A543-1969DC287D6B}"/>
              </a:ext>
            </a:extLst>
          </p:cNvPr>
          <p:cNvSpPr txBox="1"/>
          <p:nvPr/>
        </p:nvSpPr>
        <p:spPr>
          <a:xfrm>
            <a:off x="759334" y="2810433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265FCE-FFC0-4E09-B5D4-FC5FA7BB5EA4}"/>
              </a:ext>
            </a:extLst>
          </p:cNvPr>
          <p:cNvSpPr txBox="1"/>
          <p:nvPr/>
        </p:nvSpPr>
        <p:spPr>
          <a:xfrm>
            <a:off x="228595" y="317556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 관리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3239450-C551-439F-B5A8-DBC4C5BEA3B6}"/>
              </a:ext>
            </a:extLst>
          </p:cNvPr>
          <p:cNvGrpSpPr/>
          <p:nvPr/>
        </p:nvGrpSpPr>
        <p:grpSpPr>
          <a:xfrm>
            <a:off x="130413" y="3238818"/>
            <a:ext cx="135103" cy="135103"/>
            <a:chOff x="247650" y="731837"/>
            <a:chExt cx="1509711" cy="3825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B2E7D2D-DA3F-4CCF-A9A3-A520609C91FC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0455258-0766-4B49-9B12-32F4DEE6ABC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D90B5C3-5C1E-47D5-A2DE-7C5FEDEBE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58C208A-6EDF-44C3-A728-96564D868BA1}"/>
              </a:ext>
            </a:extLst>
          </p:cNvPr>
          <p:cNvSpPr txBox="1"/>
          <p:nvPr/>
        </p:nvSpPr>
        <p:spPr>
          <a:xfrm>
            <a:off x="759334" y="3202545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7AEDF-505B-4E69-A9DD-1ED131D6963B}"/>
              </a:ext>
            </a:extLst>
          </p:cNvPr>
          <p:cNvSpPr txBox="1"/>
          <p:nvPr/>
        </p:nvSpPr>
        <p:spPr>
          <a:xfrm>
            <a:off x="228595" y="3567676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F45FB7F-459D-4E83-BBCD-9B5F14A5CFFE}"/>
              </a:ext>
            </a:extLst>
          </p:cNvPr>
          <p:cNvGrpSpPr/>
          <p:nvPr/>
        </p:nvGrpSpPr>
        <p:grpSpPr>
          <a:xfrm>
            <a:off x="130413" y="3630930"/>
            <a:ext cx="135103" cy="135103"/>
            <a:chOff x="247650" y="731837"/>
            <a:chExt cx="1509711" cy="38258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324973A-76B1-4161-BBDC-3A611F141902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DED62A-739C-430D-9079-309017BB2403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2CE45D7-D6ED-446D-AB79-22FCE6CF81F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C1A0EFA-3876-47E3-AF20-0F3596465E74}"/>
              </a:ext>
            </a:extLst>
          </p:cNvPr>
          <p:cNvSpPr txBox="1"/>
          <p:nvPr/>
        </p:nvSpPr>
        <p:spPr>
          <a:xfrm>
            <a:off x="759334" y="3594657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AAA728-2051-4CFD-A523-8332FC614F06}"/>
              </a:ext>
            </a:extLst>
          </p:cNvPr>
          <p:cNvSpPr txBox="1"/>
          <p:nvPr/>
        </p:nvSpPr>
        <p:spPr>
          <a:xfrm>
            <a:off x="228595" y="395978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6B7A749-2CEA-4F4F-8323-AAE16472C598}"/>
              </a:ext>
            </a:extLst>
          </p:cNvPr>
          <p:cNvGrpSpPr/>
          <p:nvPr/>
        </p:nvGrpSpPr>
        <p:grpSpPr>
          <a:xfrm>
            <a:off x="130413" y="4023043"/>
            <a:ext cx="135103" cy="135103"/>
            <a:chOff x="130413" y="3930649"/>
            <a:chExt cx="135103" cy="13510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69AA218-90D8-434E-B97C-09105C91745A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5C6BDE-D8EF-434B-8F1A-A34C8E1A6C28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86F6276-5E1C-4DDE-B5D0-B3099CA63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E693619-C843-4FCB-831C-861DA126069F}"/>
              </a:ext>
            </a:extLst>
          </p:cNvPr>
          <p:cNvSpPr txBox="1"/>
          <p:nvPr/>
        </p:nvSpPr>
        <p:spPr>
          <a:xfrm>
            <a:off x="759334" y="3986770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D078A2-0DF7-4C41-BEA5-9F2A86CCAEE0}"/>
              </a:ext>
            </a:extLst>
          </p:cNvPr>
          <p:cNvSpPr txBox="1"/>
          <p:nvPr/>
        </p:nvSpPr>
        <p:spPr>
          <a:xfrm>
            <a:off x="1557875" y="1631814"/>
            <a:ext cx="43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311436B-0817-469E-9690-16519376B58F}"/>
              </a:ext>
            </a:extLst>
          </p:cNvPr>
          <p:cNvCxnSpPr>
            <a:cxnSpLocks/>
          </p:cNvCxnSpPr>
          <p:nvPr/>
        </p:nvCxnSpPr>
        <p:spPr>
          <a:xfrm>
            <a:off x="1784838" y="792163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1CA878-9C13-458D-95FF-6BF8EDA53921}"/>
              </a:ext>
            </a:extLst>
          </p:cNvPr>
          <p:cNvCxnSpPr>
            <a:cxnSpLocks/>
          </p:cNvCxnSpPr>
          <p:nvPr/>
        </p:nvCxnSpPr>
        <p:spPr>
          <a:xfrm>
            <a:off x="1784838" y="851694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07E34-E6FF-443C-B335-AD178329A933}"/>
              </a:ext>
            </a:extLst>
          </p:cNvPr>
          <p:cNvCxnSpPr>
            <a:cxnSpLocks/>
          </p:cNvCxnSpPr>
          <p:nvPr/>
        </p:nvCxnSpPr>
        <p:spPr>
          <a:xfrm>
            <a:off x="1784838" y="911226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2DD415-35FD-4352-9E35-DB969ED630C4}"/>
              </a:ext>
            </a:extLst>
          </p:cNvPr>
          <p:cNvSpPr txBox="1"/>
          <p:nvPr/>
        </p:nvSpPr>
        <p:spPr>
          <a:xfrm>
            <a:off x="1991339" y="719057"/>
            <a:ext cx="131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D0B0AC-288B-402F-8D47-15215A445FE2}"/>
              </a:ext>
            </a:extLst>
          </p:cNvPr>
          <p:cNvSpPr txBox="1"/>
          <p:nvPr/>
        </p:nvSpPr>
        <p:spPr>
          <a:xfrm>
            <a:off x="1695827" y="1230626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Dashboard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4A504-D9EA-46C3-903A-A56E8320B06D}"/>
              </a:ext>
            </a:extLst>
          </p:cNvPr>
          <p:cNvSpPr txBox="1"/>
          <p:nvPr/>
        </p:nvSpPr>
        <p:spPr>
          <a:xfrm>
            <a:off x="8237220" y="1230626"/>
            <a:ext cx="1804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Dashboard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C822554A-5513-4392-8CAD-2F1018E4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552450"/>
            <a:ext cx="9982201" cy="61722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800" b="1">
              <a:latin typeface="굴림" panose="020B0600000101010101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EAE6D82-B899-4ABB-88E1-D71D95535FC6}"/>
              </a:ext>
            </a:extLst>
          </p:cNvPr>
          <p:cNvSpPr/>
          <p:nvPr/>
        </p:nvSpPr>
        <p:spPr>
          <a:xfrm>
            <a:off x="1974992" y="1622424"/>
            <a:ext cx="1943244" cy="23617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1AA225-EF4F-4765-970D-D90A7C68D2BC}"/>
              </a:ext>
            </a:extLst>
          </p:cNvPr>
          <p:cNvSpPr txBox="1"/>
          <p:nvPr/>
        </p:nvSpPr>
        <p:spPr>
          <a:xfrm>
            <a:off x="1974991" y="1631814"/>
            <a:ext cx="8352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2019-01-01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FD8932E-45D4-495D-8AB1-18226688EC02}"/>
              </a:ext>
            </a:extLst>
          </p:cNvPr>
          <p:cNvSpPr/>
          <p:nvPr/>
        </p:nvSpPr>
        <p:spPr>
          <a:xfrm>
            <a:off x="2780700" y="1618455"/>
            <a:ext cx="307686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7459FB-B9CD-437C-9DAF-D1FD44513329}"/>
              </a:ext>
            </a:extLst>
          </p:cNvPr>
          <p:cNvSpPr txBox="1"/>
          <p:nvPr/>
        </p:nvSpPr>
        <p:spPr>
          <a:xfrm>
            <a:off x="2778737" y="1631814"/>
            <a:ext cx="31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CDBFF52-2C8D-49E1-BCCE-74B7BB961EFC}"/>
              </a:ext>
            </a:extLst>
          </p:cNvPr>
          <p:cNvSpPr txBox="1"/>
          <p:nvPr/>
        </p:nvSpPr>
        <p:spPr>
          <a:xfrm>
            <a:off x="3090235" y="1631814"/>
            <a:ext cx="828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2019-10-31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1A0BEB-3E04-42CA-94A1-55DD8D9DDD2C}"/>
              </a:ext>
            </a:extLst>
          </p:cNvPr>
          <p:cNvSpPr/>
          <p:nvPr/>
        </p:nvSpPr>
        <p:spPr>
          <a:xfrm>
            <a:off x="3985409" y="161845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8D366C-AD1F-4DA0-99F5-80888A176F51}"/>
              </a:ext>
            </a:extLst>
          </p:cNvPr>
          <p:cNvSpPr txBox="1"/>
          <p:nvPr/>
        </p:nvSpPr>
        <p:spPr>
          <a:xfrm>
            <a:off x="3985409" y="163181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오늘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37F4247-CE44-4C89-8FFA-3D1126D35363}"/>
              </a:ext>
            </a:extLst>
          </p:cNvPr>
          <p:cNvSpPr/>
          <p:nvPr/>
        </p:nvSpPr>
        <p:spPr>
          <a:xfrm>
            <a:off x="4468633" y="161845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FDCC7B-1317-4E0A-AA45-E3279CAFE8B7}"/>
              </a:ext>
            </a:extLst>
          </p:cNvPr>
          <p:cNvSpPr txBox="1"/>
          <p:nvPr/>
        </p:nvSpPr>
        <p:spPr>
          <a:xfrm>
            <a:off x="4468633" y="163181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0099BC7-CE24-444F-B1EC-D5E810D76FCC}"/>
              </a:ext>
            </a:extLst>
          </p:cNvPr>
          <p:cNvSpPr/>
          <p:nvPr/>
        </p:nvSpPr>
        <p:spPr>
          <a:xfrm>
            <a:off x="4949395" y="161845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034150-7C09-4425-86E8-6CAED6CB1379}"/>
              </a:ext>
            </a:extLst>
          </p:cNvPr>
          <p:cNvSpPr txBox="1"/>
          <p:nvPr/>
        </p:nvSpPr>
        <p:spPr>
          <a:xfrm>
            <a:off x="4949395" y="163181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30D557B-37BB-4EFF-8333-336EC75A0944}"/>
              </a:ext>
            </a:extLst>
          </p:cNvPr>
          <p:cNvSpPr/>
          <p:nvPr/>
        </p:nvSpPr>
        <p:spPr>
          <a:xfrm>
            <a:off x="9315663" y="1618455"/>
            <a:ext cx="673806" cy="236172"/>
          </a:xfrm>
          <a:prstGeom prst="roundRect">
            <a:avLst>
              <a:gd name="adj" fmla="val 9501"/>
            </a:avLst>
          </a:prstGeom>
          <a:solidFill>
            <a:srgbClr val="034EA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1B71F0-49B5-4518-B61C-5094B943163B}"/>
              </a:ext>
            </a:extLst>
          </p:cNvPr>
          <p:cNvSpPr txBox="1"/>
          <p:nvPr/>
        </p:nvSpPr>
        <p:spPr>
          <a:xfrm>
            <a:off x="9358575" y="1630614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EA411A5-492D-48D0-819B-DE5F96A22FE4}"/>
              </a:ext>
            </a:extLst>
          </p:cNvPr>
          <p:cNvGrpSpPr/>
          <p:nvPr/>
        </p:nvGrpSpPr>
        <p:grpSpPr>
          <a:xfrm rot="1035207">
            <a:off x="9504610" y="1699094"/>
            <a:ext cx="85179" cy="83643"/>
            <a:chOff x="7377345" y="1721681"/>
            <a:chExt cx="121211" cy="11902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4DD40B7-D889-4A8A-BA5C-E0A2601403E0}"/>
                </a:ext>
              </a:extLst>
            </p:cNvPr>
            <p:cNvSpPr/>
            <p:nvPr/>
          </p:nvSpPr>
          <p:spPr>
            <a:xfrm>
              <a:off x="7377345" y="1721681"/>
              <a:ext cx="85260" cy="8526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BE41B90-D579-4F8E-9197-76ED6F3C2176}"/>
                </a:ext>
              </a:extLst>
            </p:cNvPr>
            <p:cNvCxnSpPr>
              <a:stCxn id="103" idx="5"/>
            </p:cNvCxnSpPr>
            <p:nvPr/>
          </p:nvCxnSpPr>
          <p:spPr>
            <a:xfrm>
              <a:off x="7450119" y="1794455"/>
              <a:ext cx="48437" cy="4625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0C315AAE-DED3-4EFE-8543-C995EA540A04}"/>
              </a:ext>
            </a:extLst>
          </p:cNvPr>
          <p:cNvSpPr/>
          <p:nvPr/>
        </p:nvSpPr>
        <p:spPr>
          <a:xfrm>
            <a:off x="8467512" y="1618454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C78D1C-787D-48BF-A740-4E399244A557}"/>
              </a:ext>
            </a:extLst>
          </p:cNvPr>
          <p:cNvSpPr txBox="1"/>
          <p:nvPr/>
        </p:nvSpPr>
        <p:spPr>
          <a:xfrm>
            <a:off x="8425569" y="1625855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9C17A775-4DE2-45A1-9BB4-6C4A5B4E6922}"/>
              </a:ext>
            </a:extLst>
          </p:cNvPr>
          <p:cNvSpPr/>
          <p:nvPr/>
        </p:nvSpPr>
        <p:spPr>
          <a:xfrm flipV="1">
            <a:off x="9106186" y="1713088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33F5E1B-2D97-47F7-B7F4-322E20B19F96}"/>
              </a:ext>
            </a:extLst>
          </p:cNvPr>
          <p:cNvSpPr txBox="1"/>
          <p:nvPr/>
        </p:nvSpPr>
        <p:spPr>
          <a:xfrm>
            <a:off x="7993228" y="1622138"/>
            <a:ext cx="52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성과별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DD4E292-EF42-4130-AC8A-968DBBEF4BFD}"/>
              </a:ext>
            </a:extLst>
          </p:cNvPr>
          <p:cNvSpPr/>
          <p:nvPr/>
        </p:nvSpPr>
        <p:spPr>
          <a:xfrm>
            <a:off x="1706972" y="2788422"/>
            <a:ext cx="6044164" cy="225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5FE5057-D4DE-4899-9A23-F6FE2ADBAC88}"/>
              </a:ext>
            </a:extLst>
          </p:cNvPr>
          <p:cNvSpPr/>
          <p:nvPr/>
        </p:nvSpPr>
        <p:spPr>
          <a:xfrm>
            <a:off x="7828921" y="2785312"/>
            <a:ext cx="2160547" cy="225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A8FECA7-09B4-4620-BBF5-3E6A1D5211A9}"/>
              </a:ext>
            </a:extLst>
          </p:cNvPr>
          <p:cNvSpPr/>
          <p:nvPr/>
        </p:nvSpPr>
        <p:spPr>
          <a:xfrm>
            <a:off x="1801581" y="2883000"/>
            <a:ext cx="375535" cy="198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E5468C-94A9-4021-B82B-34BC1AEF655F}"/>
              </a:ext>
            </a:extLst>
          </p:cNvPr>
          <p:cNvSpPr txBox="1"/>
          <p:nvPr/>
        </p:nvSpPr>
        <p:spPr>
          <a:xfrm>
            <a:off x="1799006" y="2874264"/>
            <a:ext cx="37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838A64-F5DA-475B-A07B-FF8E74694BC9}"/>
              </a:ext>
            </a:extLst>
          </p:cNvPr>
          <p:cNvSpPr/>
          <p:nvPr/>
        </p:nvSpPr>
        <p:spPr>
          <a:xfrm>
            <a:off x="2177116" y="2883765"/>
            <a:ext cx="375535" cy="198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3D8A67-7B3B-476C-AAED-798A0547E8ED}"/>
              </a:ext>
            </a:extLst>
          </p:cNvPr>
          <p:cNvSpPr txBox="1"/>
          <p:nvPr/>
        </p:nvSpPr>
        <p:spPr>
          <a:xfrm>
            <a:off x="2174541" y="2874264"/>
            <a:ext cx="37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월별</a:t>
            </a:r>
          </a:p>
        </p:txBody>
      </p:sp>
      <p:graphicFrame>
        <p:nvGraphicFramePr>
          <p:cNvPr id="136" name="차트 135">
            <a:extLst>
              <a:ext uri="{FF2B5EF4-FFF2-40B4-BE49-F238E27FC236}">
                <a16:creationId xmlns:a16="http://schemas.microsoft.com/office/drawing/2014/main" id="{AF325648-2B09-4C71-B25C-D53205AF4F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610724"/>
              </p:ext>
            </p:extLst>
          </p:nvPr>
        </p:nvGraphicFramePr>
        <p:xfrm>
          <a:off x="1766751" y="3134579"/>
          <a:ext cx="5984385" cy="1904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92A764C-28D5-4086-8988-868ED3BBACC5}"/>
              </a:ext>
            </a:extLst>
          </p:cNvPr>
          <p:cNvGrpSpPr/>
          <p:nvPr/>
        </p:nvGrpSpPr>
        <p:grpSpPr>
          <a:xfrm>
            <a:off x="7910813" y="2877428"/>
            <a:ext cx="1331534" cy="338554"/>
            <a:chOff x="7988679" y="2589555"/>
            <a:chExt cx="753645" cy="33855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3D7280-64FA-430E-BC7A-2C234D0FC7BE}"/>
                </a:ext>
              </a:extLst>
            </p:cNvPr>
            <p:cNvSpPr/>
            <p:nvPr/>
          </p:nvSpPr>
          <p:spPr>
            <a:xfrm>
              <a:off x="7991254" y="2598291"/>
              <a:ext cx="375535" cy="1983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00D9CC-5856-4373-A40E-B75D97B90AF5}"/>
                </a:ext>
              </a:extLst>
            </p:cNvPr>
            <p:cNvSpPr txBox="1"/>
            <p:nvPr/>
          </p:nvSpPr>
          <p:spPr>
            <a:xfrm>
              <a:off x="7988679" y="2589555"/>
              <a:ext cx="375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유입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TOP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E64F87A-AF9C-4932-BAED-3BAD5DC4EEEF}"/>
                </a:ext>
              </a:extLst>
            </p:cNvPr>
            <p:cNvSpPr/>
            <p:nvPr/>
          </p:nvSpPr>
          <p:spPr>
            <a:xfrm>
              <a:off x="8366789" y="2599056"/>
              <a:ext cx="375535" cy="198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F63B48E-4511-4443-9D67-6147A6049EA2}"/>
                </a:ext>
              </a:extLst>
            </p:cNvPr>
            <p:cNvSpPr txBox="1"/>
            <p:nvPr/>
          </p:nvSpPr>
          <p:spPr>
            <a:xfrm>
              <a:off x="8364214" y="2589555"/>
              <a:ext cx="375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전환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TOP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4BD8951-399C-4CE3-9AF0-DFCAA33F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62490"/>
              </p:ext>
            </p:extLst>
          </p:nvPr>
        </p:nvGraphicFramePr>
        <p:xfrm>
          <a:off x="7894591" y="3175564"/>
          <a:ext cx="1935208" cy="1754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채널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CGV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92,000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19%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Naver_card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87,000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18%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Nate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65,000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13%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11st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47,000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9%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Kakao_pc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38,000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8%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Okcashbag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35,000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7%</a:t>
                      </a:r>
                      <a:endParaRPr lang="ko-KR" altLang="en-US" sz="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37759"/>
                  </a:ext>
                </a:extLst>
              </a:tr>
            </a:tbl>
          </a:graphicData>
        </a:graphic>
      </p:graphicFrame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1A22DD5-5952-438D-A414-8060750E12DC}"/>
              </a:ext>
            </a:extLst>
          </p:cNvPr>
          <p:cNvSpPr/>
          <p:nvPr/>
        </p:nvSpPr>
        <p:spPr>
          <a:xfrm>
            <a:off x="7308805" y="1618454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5855DF6-8BF9-45D6-9565-F50F2A140EAA}"/>
              </a:ext>
            </a:extLst>
          </p:cNvPr>
          <p:cNvSpPr txBox="1"/>
          <p:nvPr/>
        </p:nvSpPr>
        <p:spPr>
          <a:xfrm>
            <a:off x="7266862" y="1625855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81B7E193-DD77-44CE-ACEA-A0FFB359CE36}"/>
              </a:ext>
            </a:extLst>
          </p:cNvPr>
          <p:cNvSpPr/>
          <p:nvPr/>
        </p:nvSpPr>
        <p:spPr>
          <a:xfrm flipV="1">
            <a:off x="7947479" y="1711217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4CBF85-ECC9-4465-96A4-B3CCADA6E792}"/>
              </a:ext>
            </a:extLst>
          </p:cNvPr>
          <p:cNvSpPr txBox="1"/>
          <p:nvPr/>
        </p:nvSpPr>
        <p:spPr>
          <a:xfrm>
            <a:off x="6778533" y="1622138"/>
            <a:ext cx="584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제휴사별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2F67C8EA-FE94-4D36-95AB-B8423AF6D7C3}"/>
              </a:ext>
            </a:extLst>
          </p:cNvPr>
          <p:cNvSpPr/>
          <p:nvPr/>
        </p:nvSpPr>
        <p:spPr>
          <a:xfrm>
            <a:off x="6037601" y="1618454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B1FC6D-8A88-4F64-B985-71155E29CC39}"/>
              </a:ext>
            </a:extLst>
          </p:cNvPr>
          <p:cNvSpPr txBox="1"/>
          <p:nvPr/>
        </p:nvSpPr>
        <p:spPr>
          <a:xfrm>
            <a:off x="5995658" y="1625855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이등변 삼각형 157">
            <a:extLst>
              <a:ext uri="{FF2B5EF4-FFF2-40B4-BE49-F238E27FC236}">
                <a16:creationId xmlns:a16="http://schemas.microsoft.com/office/drawing/2014/main" id="{6A1FCA14-D602-41AF-8594-BAEE13B8F530}"/>
              </a:ext>
            </a:extLst>
          </p:cNvPr>
          <p:cNvSpPr/>
          <p:nvPr/>
        </p:nvSpPr>
        <p:spPr>
          <a:xfrm flipV="1">
            <a:off x="6676275" y="1709675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4B29C70-341B-4F1D-95FB-C7DE65C53854}"/>
              </a:ext>
            </a:extLst>
          </p:cNvPr>
          <p:cNvSpPr txBox="1"/>
          <p:nvPr/>
        </p:nvSpPr>
        <p:spPr>
          <a:xfrm>
            <a:off x="5418087" y="1622138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B33BB7C1-E5FA-45EA-A7A3-E363BF84C5C3}"/>
              </a:ext>
            </a:extLst>
          </p:cNvPr>
          <p:cNvSpPr/>
          <p:nvPr/>
        </p:nvSpPr>
        <p:spPr>
          <a:xfrm>
            <a:off x="1707095" y="2040408"/>
            <a:ext cx="1286928" cy="642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D7372E7-CB6E-4B75-971E-69B77849CDDE}"/>
              </a:ext>
            </a:extLst>
          </p:cNvPr>
          <p:cNvSpPr/>
          <p:nvPr/>
        </p:nvSpPr>
        <p:spPr>
          <a:xfrm>
            <a:off x="3106185" y="2040408"/>
            <a:ext cx="1286928" cy="642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539D643-2DF8-4272-B57C-9480C2BE3465}"/>
              </a:ext>
            </a:extLst>
          </p:cNvPr>
          <p:cNvSpPr/>
          <p:nvPr/>
        </p:nvSpPr>
        <p:spPr>
          <a:xfrm>
            <a:off x="4505273" y="2040408"/>
            <a:ext cx="1286928" cy="642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E959354-CB90-4C3C-8FC1-6B7A05C73A71}"/>
              </a:ext>
            </a:extLst>
          </p:cNvPr>
          <p:cNvSpPr/>
          <p:nvPr/>
        </p:nvSpPr>
        <p:spPr>
          <a:xfrm>
            <a:off x="5904363" y="2040408"/>
            <a:ext cx="1286928" cy="642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5285C6D-2074-4B8C-BB74-36F5F29FDAB4}"/>
              </a:ext>
            </a:extLst>
          </p:cNvPr>
          <p:cNvSpPr/>
          <p:nvPr/>
        </p:nvSpPr>
        <p:spPr>
          <a:xfrm>
            <a:off x="1754528" y="2192274"/>
            <a:ext cx="1192063" cy="43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23EFED3-46DB-444F-830A-FF2FC6EB6C0C}"/>
              </a:ext>
            </a:extLst>
          </p:cNvPr>
          <p:cNvSpPr/>
          <p:nvPr/>
        </p:nvSpPr>
        <p:spPr>
          <a:xfrm>
            <a:off x="3152982" y="2192274"/>
            <a:ext cx="1192063" cy="43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FACDAAA-F405-48EE-BA0C-57AEB990A939}"/>
              </a:ext>
            </a:extLst>
          </p:cNvPr>
          <p:cNvSpPr/>
          <p:nvPr/>
        </p:nvSpPr>
        <p:spPr>
          <a:xfrm>
            <a:off x="4551434" y="2192274"/>
            <a:ext cx="1192063" cy="43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F49F262-C3BF-4042-8054-A5DD7D244A31}"/>
              </a:ext>
            </a:extLst>
          </p:cNvPr>
          <p:cNvSpPr/>
          <p:nvPr/>
        </p:nvSpPr>
        <p:spPr>
          <a:xfrm>
            <a:off x="5949887" y="2192274"/>
            <a:ext cx="1192063" cy="43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1E9B3A8-9741-4121-A13D-CD2917CB085D}"/>
              </a:ext>
            </a:extLst>
          </p:cNvPr>
          <p:cNvCxnSpPr>
            <a:cxnSpLocks/>
          </p:cNvCxnSpPr>
          <p:nvPr/>
        </p:nvCxnSpPr>
        <p:spPr>
          <a:xfrm>
            <a:off x="1757712" y="2193784"/>
            <a:ext cx="118887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624BDB17-A39E-4F84-9012-97222CFC023B}"/>
              </a:ext>
            </a:extLst>
          </p:cNvPr>
          <p:cNvCxnSpPr>
            <a:cxnSpLocks/>
          </p:cNvCxnSpPr>
          <p:nvPr/>
        </p:nvCxnSpPr>
        <p:spPr>
          <a:xfrm>
            <a:off x="3155634" y="2193784"/>
            <a:ext cx="118887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21A87468-015F-4F02-9385-3FB96DAD87E6}"/>
              </a:ext>
            </a:extLst>
          </p:cNvPr>
          <p:cNvCxnSpPr>
            <a:cxnSpLocks/>
          </p:cNvCxnSpPr>
          <p:nvPr/>
        </p:nvCxnSpPr>
        <p:spPr>
          <a:xfrm>
            <a:off x="4553556" y="2193784"/>
            <a:ext cx="118887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535FEFD-D879-46C8-9067-3C88E3BFAE45}"/>
              </a:ext>
            </a:extLst>
          </p:cNvPr>
          <p:cNvCxnSpPr>
            <a:cxnSpLocks/>
          </p:cNvCxnSpPr>
          <p:nvPr/>
        </p:nvCxnSpPr>
        <p:spPr>
          <a:xfrm>
            <a:off x="5951479" y="2193784"/>
            <a:ext cx="118887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10CBC22-C3EB-4070-BF53-2069A5F82AAD}"/>
              </a:ext>
            </a:extLst>
          </p:cNvPr>
          <p:cNvSpPr txBox="1"/>
          <p:nvPr/>
        </p:nvSpPr>
        <p:spPr>
          <a:xfrm>
            <a:off x="1704523" y="2024660"/>
            <a:ext cx="4980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5DB570-11FA-406A-8874-27F6AF54154F}"/>
              </a:ext>
            </a:extLst>
          </p:cNvPr>
          <p:cNvSpPr txBox="1"/>
          <p:nvPr/>
        </p:nvSpPr>
        <p:spPr>
          <a:xfrm>
            <a:off x="3105349" y="2024660"/>
            <a:ext cx="812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입력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6AC008-776E-4081-9035-992859EE8875}"/>
              </a:ext>
            </a:extLst>
          </p:cNvPr>
          <p:cNvSpPr txBox="1"/>
          <p:nvPr/>
        </p:nvSpPr>
        <p:spPr>
          <a:xfrm>
            <a:off x="4506178" y="2024660"/>
            <a:ext cx="680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405C7D-A6E3-4A80-B3FC-5CDD28865225}"/>
              </a:ext>
            </a:extLst>
          </p:cNvPr>
          <p:cNvSpPr txBox="1"/>
          <p:nvPr/>
        </p:nvSpPr>
        <p:spPr>
          <a:xfrm>
            <a:off x="5907004" y="2024660"/>
            <a:ext cx="496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2A2FF11-BEB5-4789-9F6C-B5B89827D48D}"/>
              </a:ext>
            </a:extLst>
          </p:cNvPr>
          <p:cNvSpPr/>
          <p:nvPr/>
        </p:nvSpPr>
        <p:spPr>
          <a:xfrm>
            <a:off x="7303452" y="2040408"/>
            <a:ext cx="1286928" cy="642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6575EAC-5C35-4143-B23D-365CDC1084F5}"/>
              </a:ext>
            </a:extLst>
          </p:cNvPr>
          <p:cNvSpPr/>
          <p:nvPr/>
        </p:nvSpPr>
        <p:spPr>
          <a:xfrm>
            <a:off x="8702541" y="2040408"/>
            <a:ext cx="1286928" cy="6421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96992AD-BA99-4050-B584-0BB6B71C0D22}"/>
              </a:ext>
            </a:extLst>
          </p:cNvPr>
          <p:cNvSpPr/>
          <p:nvPr/>
        </p:nvSpPr>
        <p:spPr>
          <a:xfrm>
            <a:off x="7349613" y="2192274"/>
            <a:ext cx="1192063" cy="433663"/>
          </a:xfrm>
          <a:prstGeom prst="rect">
            <a:avLst/>
          </a:prstGeom>
          <a:solidFill>
            <a:srgbClr val="2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276997-4046-4859-B7E8-2B98AB22E2CD}"/>
              </a:ext>
            </a:extLst>
          </p:cNvPr>
          <p:cNvSpPr/>
          <p:nvPr/>
        </p:nvSpPr>
        <p:spPr>
          <a:xfrm>
            <a:off x="8748066" y="2192274"/>
            <a:ext cx="1192063" cy="433663"/>
          </a:xfrm>
          <a:prstGeom prst="rect">
            <a:avLst/>
          </a:prstGeom>
          <a:solidFill>
            <a:srgbClr val="28B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B8E859D-A535-4B48-A293-9C41B0D17171}"/>
              </a:ext>
            </a:extLst>
          </p:cNvPr>
          <p:cNvCxnSpPr>
            <a:cxnSpLocks/>
          </p:cNvCxnSpPr>
          <p:nvPr/>
        </p:nvCxnSpPr>
        <p:spPr>
          <a:xfrm>
            <a:off x="7351735" y="2193784"/>
            <a:ext cx="118887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CB2D171-6E7D-48A3-97EB-611ED3EDD5BC}"/>
              </a:ext>
            </a:extLst>
          </p:cNvPr>
          <p:cNvCxnSpPr>
            <a:cxnSpLocks/>
          </p:cNvCxnSpPr>
          <p:nvPr/>
        </p:nvCxnSpPr>
        <p:spPr>
          <a:xfrm>
            <a:off x="8749658" y="2193784"/>
            <a:ext cx="118887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A356024-FC49-4844-975D-D2B4A6156F49}"/>
              </a:ext>
            </a:extLst>
          </p:cNvPr>
          <p:cNvSpPr txBox="1"/>
          <p:nvPr/>
        </p:nvSpPr>
        <p:spPr>
          <a:xfrm>
            <a:off x="7304357" y="2024660"/>
            <a:ext cx="451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달성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8CE1EDA-F0FF-4091-9697-BEC44E0F4EF6}"/>
              </a:ext>
            </a:extLst>
          </p:cNvPr>
          <p:cNvSpPr txBox="1"/>
          <p:nvPr/>
        </p:nvSpPr>
        <p:spPr>
          <a:xfrm>
            <a:off x="8705183" y="2024660"/>
            <a:ext cx="5556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목표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AADEA41-870A-4543-8125-6CF2CAC85688}"/>
              </a:ext>
            </a:extLst>
          </p:cNvPr>
          <p:cNvSpPr txBox="1"/>
          <p:nvPr/>
        </p:nvSpPr>
        <p:spPr>
          <a:xfrm>
            <a:off x="1752543" y="2300220"/>
            <a:ext cx="119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371,678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F2D599F-918E-404F-BC00-033CFA6931DF}"/>
              </a:ext>
            </a:extLst>
          </p:cNvPr>
          <p:cNvSpPr txBox="1"/>
          <p:nvPr/>
        </p:nvSpPr>
        <p:spPr>
          <a:xfrm>
            <a:off x="3151989" y="2300220"/>
            <a:ext cx="119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46,949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D14FDCE-2A81-42E9-B013-8782364F3052}"/>
              </a:ext>
            </a:extLst>
          </p:cNvPr>
          <p:cNvSpPr txBox="1"/>
          <p:nvPr/>
        </p:nvSpPr>
        <p:spPr>
          <a:xfrm>
            <a:off x="4551079" y="2300220"/>
            <a:ext cx="119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26,010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07189B2-E52A-4485-9F55-C4DF6E70B4A3}"/>
              </a:ext>
            </a:extLst>
          </p:cNvPr>
          <p:cNvSpPr txBox="1"/>
          <p:nvPr/>
        </p:nvSpPr>
        <p:spPr>
          <a:xfrm>
            <a:off x="5949887" y="2300220"/>
            <a:ext cx="119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656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0688F1-9B1D-4E9D-B612-473718108F8D}"/>
              </a:ext>
            </a:extLst>
          </p:cNvPr>
          <p:cNvSpPr txBox="1"/>
          <p:nvPr/>
        </p:nvSpPr>
        <p:spPr>
          <a:xfrm>
            <a:off x="7349613" y="2300009"/>
            <a:ext cx="119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81.2%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5A85168-66D4-484B-A283-AB192132F59C}"/>
              </a:ext>
            </a:extLst>
          </p:cNvPr>
          <p:cNvSpPr txBox="1"/>
          <p:nvPr/>
        </p:nvSpPr>
        <p:spPr>
          <a:xfrm>
            <a:off x="8741055" y="2300009"/>
            <a:ext cx="119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102.8%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773115F-A772-4C48-B747-2E6A0261EDC8}"/>
              </a:ext>
            </a:extLst>
          </p:cNvPr>
          <p:cNvSpPr/>
          <p:nvPr/>
        </p:nvSpPr>
        <p:spPr>
          <a:xfrm>
            <a:off x="9864724" y="3175564"/>
            <a:ext cx="79376" cy="176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AE02696E-BC4A-4FFD-9285-FC627B38CCF0}"/>
              </a:ext>
            </a:extLst>
          </p:cNvPr>
          <p:cNvSpPr/>
          <p:nvPr/>
        </p:nvSpPr>
        <p:spPr>
          <a:xfrm>
            <a:off x="9862733" y="3175564"/>
            <a:ext cx="79376" cy="90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CDBB0F95-4ACC-49BB-A6CC-558CE5DBDECF}"/>
              </a:ext>
            </a:extLst>
          </p:cNvPr>
          <p:cNvGrpSpPr/>
          <p:nvPr/>
        </p:nvGrpSpPr>
        <p:grpSpPr>
          <a:xfrm>
            <a:off x="1706973" y="5163627"/>
            <a:ext cx="8282496" cy="2052353"/>
            <a:chOff x="1706972" y="5163627"/>
            <a:chExt cx="10668577" cy="2254100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8687BCB-CA96-4DF7-9A80-EE0738530ABF}"/>
                </a:ext>
              </a:extLst>
            </p:cNvPr>
            <p:cNvSpPr/>
            <p:nvPr/>
          </p:nvSpPr>
          <p:spPr>
            <a:xfrm>
              <a:off x="1706972" y="5163627"/>
              <a:ext cx="3479391" cy="225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B8204BC9-5D48-4142-89B9-BD4D5D4CD866}"/>
                </a:ext>
              </a:extLst>
            </p:cNvPr>
            <p:cNvSpPr/>
            <p:nvPr/>
          </p:nvSpPr>
          <p:spPr>
            <a:xfrm>
              <a:off x="5300262" y="5163627"/>
              <a:ext cx="3479391" cy="225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AB59CD7-ADE1-4DE0-B03B-D996AA130C32}"/>
                </a:ext>
              </a:extLst>
            </p:cNvPr>
            <p:cNvSpPr/>
            <p:nvPr/>
          </p:nvSpPr>
          <p:spPr>
            <a:xfrm>
              <a:off x="8896158" y="5163627"/>
              <a:ext cx="3479391" cy="225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6" name="차트 195">
            <a:extLst>
              <a:ext uri="{FF2B5EF4-FFF2-40B4-BE49-F238E27FC236}">
                <a16:creationId xmlns:a16="http://schemas.microsoft.com/office/drawing/2014/main" id="{F21C3629-5F6D-4E75-83EC-D853C37A9C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924172"/>
              </p:ext>
            </p:extLst>
          </p:nvPr>
        </p:nvGraphicFramePr>
        <p:xfrm>
          <a:off x="1490565" y="5412431"/>
          <a:ext cx="3140638" cy="188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1" name="차트 200">
            <a:extLst>
              <a:ext uri="{FF2B5EF4-FFF2-40B4-BE49-F238E27FC236}">
                <a16:creationId xmlns:a16="http://schemas.microsoft.com/office/drawing/2014/main" id="{93BDC320-DAD4-4C9B-95AA-84A18EF32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559054"/>
              </p:ext>
            </p:extLst>
          </p:nvPr>
        </p:nvGraphicFramePr>
        <p:xfrm>
          <a:off x="4130305" y="5361124"/>
          <a:ext cx="3249368" cy="1949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2" name="차트 201">
            <a:extLst>
              <a:ext uri="{FF2B5EF4-FFF2-40B4-BE49-F238E27FC236}">
                <a16:creationId xmlns:a16="http://schemas.microsoft.com/office/drawing/2014/main" id="{0D62F7AC-E3AA-4E36-8296-CE65E594D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751109"/>
              </p:ext>
            </p:extLst>
          </p:nvPr>
        </p:nvGraphicFramePr>
        <p:xfrm>
          <a:off x="6842640" y="5370810"/>
          <a:ext cx="3400667" cy="204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D3BDBA-7CBB-4406-9662-FA88842407A6}"/>
              </a:ext>
            </a:extLst>
          </p:cNvPr>
          <p:cNvSpPr/>
          <p:nvPr/>
        </p:nvSpPr>
        <p:spPr>
          <a:xfrm>
            <a:off x="1700960" y="5157110"/>
            <a:ext cx="2705199" cy="3345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492A77B-D182-472A-9613-B16D282F1C19}"/>
              </a:ext>
            </a:extLst>
          </p:cNvPr>
          <p:cNvSpPr/>
          <p:nvPr/>
        </p:nvSpPr>
        <p:spPr>
          <a:xfrm>
            <a:off x="4489993" y="5157110"/>
            <a:ext cx="2705199" cy="3345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D9120D-A656-4465-930E-D784ECCAE6E8}"/>
              </a:ext>
            </a:extLst>
          </p:cNvPr>
          <p:cNvSpPr/>
          <p:nvPr/>
        </p:nvSpPr>
        <p:spPr>
          <a:xfrm>
            <a:off x="7284269" y="5157110"/>
            <a:ext cx="2705199" cy="3345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9418AB7-A8C9-4A50-8166-77852579B046}"/>
              </a:ext>
            </a:extLst>
          </p:cNvPr>
          <p:cNvSpPr txBox="1"/>
          <p:nvPr/>
        </p:nvSpPr>
        <p:spPr>
          <a:xfrm>
            <a:off x="1718589" y="5220098"/>
            <a:ext cx="1079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 현황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B272930-AA56-4D2B-B63C-893CD8DE3E60}"/>
              </a:ext>
            </a:extLst>
          </p:cNvPr>
          <p:cNvSpPr txBox="1"/>
          <p:nvPr/>
        </p:nvSpPr>
        <p:spPr>
          <a:xfrm>
            <a:off x="4489992" y="5220098"/>
            <a:ext cx="1079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신규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현황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1E6F596-38CE-4470-8DD4-05024048C6BB}"/>
              </a:ext>
            </a:extLst>
          </p:cNvPr>
          <p:cNvSpPr txBox="1"/>
          <p:nvPr/>
        </p:nvSpPr>
        <p:spPr>
          <a:xfrm>
            <a:off x="7288902" y="5220098"/>
            <a:ext cx="1079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PC/Mo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9AC607-4B8B-48D9-879C-7D8667A92624}"/>
              </a:ext>
            </a:extLst>
          </p:cNvPr>
          <p:cNvSpPr txBox="1"/>
          <p:nvPr/>
        </p:nvSpPr>
        <p:spPr>
          <a:xfrm>
            <a:off x="228593" y="4320388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42660E6-CDA3-4944-B9BC-5299C6A3A010}"/>
              </a:ext>
            </a:extLst>
          </p:cNvPr>
          <p:cNvGrpSpPr/>
          <p:nvPr/>
        </p:nvGrpSpPr>
        <p:grpSpPr>
          <a:xfrm>
            <a:off x="130411" y="4383642"/>
            <a:ext cx="135103" cy="135103"/>
            <a:chOff x="130413" y="3930649"/>
            <a:chExt cx="135103" cy="135103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D947E7C-8ADA-41D1-950C-1EAC5AD3A3F9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4555384-D09D-4823-BCD7-30A909E94232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C4E8AA3-D0FF-4FE2-A5E0-A0F45DC781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2E31ED6F-A48C-418B-870B-869746CDBABD}"/>
              </a:ext>
            </a:extLst>
          </p:cNvPr>
          <p:cNvSpPr txBox="1"/>
          <p:nvPr/>
        </p:nvSpPr>
        <p:spPr>
          <a:xfrm>
            <a:off x="759332" y="4347369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2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49920A-9237-4932-A7A7-8B5D5DED1D5B}"/>
              </a:ext>
            </a:extLst>
          </p:cNvPr>
          <p:cNvSpPr/>
          <p:nvPr/>
        </p:nvSpPr>
        <p:spPr>
          <a:xfrm>
            <a:off x="1625161" y="551659"/>
            <a:ext cx="8423714" cy="64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97E3B0-E7A0-48A4-8B0F-556A68F67AFB}"/>
              </a:ext>
            </a:extLst>
          </p:cNvPr>
          <p:cNvSpPr/>
          <p:nvPr/>
        </p:nvSpPr>
        <p:spPr>
          <a:xfrm>
            <a:off x="74614" y="2391340"/>
            <a:ext cx="1550547" cy="261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4E557B12-891E-4A28-ADC6-8FE9216C73FA}"/>
              </a:ext>
            </a:extLst>
          </p:cNvPr>
          <p:cNvGraphicFramePr>
            <a:graphicFrameLocks noGrp="1"/>
          </p:cNvGraphicFramePr>
          <p:nvPr/>
        </p:nvGraphicFramePr>
        <p:xfrm>
          <a:off x="74614" y="60325"/>
          <a:ext cx="12041186" cy="441328"/>
        </p:xfrm>
        <a:graphic>
          <a:graphicData uri="http://schemas.openxmlformats.org/drawingml/2006/table">
            <a:tbl>
              <a:tblPr/>
              <a:tblGrid>
                <a:gridCol w="2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삼성화재 다이렉트 협력사 선정 제안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제휴사 운영 플랫폼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46639" marB="46639" anchor="ctr"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 면  경  로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  D</a:t>
                      </a: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명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75">
            <a:extLst>
              <a:ext uri="{FF2B5EF4-FFF2-40B4-BE49-F238E27FC236}">
                <a16:creationId xmlns:a16="http://schemas.microsoft.com/office/drawing/2014/main" id="{CC7FE803-3253-47D5-88B0-1A6E38F7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0" y="742952"/>
            <a:ext cx="1989139" cy="59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ko-KR" altLang="en-US" sz="800" b="1">
              <a:latin typeface="굴림" pitchFamily="50" charset="-127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3ADD8984-1361-4290-A236-FBF3B9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1" y="552450"/>
            <a:ext cx="1989139" cy="1793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anchor="ctr"/>
          <a:lstStyle/>
          <a:p>
            <a:pPr algn="ctr" fontAlgn="t"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571A-E5BC-4CA2-A287-3FF1AB614AE5}"/>
              </a:ext>
            </a:extLst>
          </p:cNvPr>
          <p:cNvSpPr/>
          <p:nvPr/>
        </p:nvSpPr>
        <p:spPr>
          <a:xfrm>
            <a:off x="66674" y="551658"/>
            <a:ext cx="1558487" cy="6172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D97847-14D5-445F-B0CE-B3EA956744CE}"/>
              </a:ext>
            </a:extLst>
          </p:cNvPr>
          <p:cNvGrpSpPr/>
          <p:nvPr/>
        </p:nvGrpSpPr>
        <p:grpSpPr>
          <a:xfrm>
            <a:off x="247668" y="731837"/>
            <a:ext cx="1196499" cy="382588"/>
            <a:chOff x="247650" y="731837"/>
            <a:chExt cx="1509711" cy="3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793DB7-D04A-4B07-83CC-0D3D47EDB3AD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EB6104-4903-4908-828B-52327793EA8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153D328-7EF0-4AED-9BEB-01DF4C5B9E2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16D762B-5489-4444-AB61-27B735EC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6736" r="4861" b="2986"/>
          <a:stretch>
            <a:fillRect/>
          </a:stretch>
        </p:blipFill>
        <p:spPr>
          <a:xfrm>
            <a:off x="522965" y="1293811"/>
            <a:ext cx="657226" cy="657226"/>
          </a:xfrm>
          <a:custGeom>
            <a:avLst/>
            <a:gdLst>
              <a:gd name="connsiteX0" fmla="*/ 3095625 w 6191250"/>
              <a:gd name="connsiteY0" fmla="*/ 0 h 6191250"/>
              <a:gd name="connsiteX1" fmla="*/ 6191250 w 6191250"/>
              <a:gd name="connsiteY1" fmla="*/ 3095625 h 6191250"/>
              <a:gd name="connsiteX2" fmla="*/ 3095625 w 6191250"/>
              <a:gd name="connsiteY2" fmla="*/ 6191250 h 6191250"/>
              <a:gd name="connsiteX3" fmla="*/ 0 w 6191250"/>
              <a:gd name="connsiteY3" fmla="*/ 3095625 h 6191250"/>
              <a:gd name="connsiteX4" fmla="*/ 3095625 w 6191250"/>
              <a:gd name="connsiteY4" fmla="*/ 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6191250">
                <a:moveTo>
                  <a:pt x="3095625" y="0"/>
                </a:moveTo>
                <a:cubicBezTo>
                  <a:pt x="4805291" y="0"/>
                  <a:pt x="6191250" y="1385959"/>
                  <a:pt x="6191250" y="3095625"/>
                </a:cubicBezTo>
                <a:cubicBezTo>
                  <a:pt x="6191250" y="4805291"/>
                  <a:pt x="4805291" y="6191250"/>
                  <a:pt x="3095625" y="6191250"/>
                </a:cubicBezTo>
                <a:cubicBezTo>
                  <a:pt x="1385959" y="6191250"/>
                  <a:pt x="0" y="4805291"/>
                  <a:pt x="0" y="3095625"/>
                </a:cubicBezTo>
                <a:cubicBezTo>
                  <a:pt x="0" y="1385959"/>
                  <a:pt x="1385959" y="0"/>
                  <a:pt x="3095625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74A4F7-00D4-404D-8097-9487E9E4131B}"/>
              </a:ext>
            </a:extLst>
          </p:cNvPr>
          <p:cNvSpPr txBox="1"/>
          <p:nvPr/>
        </p:nvSpPr>
        <p:spPr>
          <a:xfrm>
            <a:off x="391469" y="1985802"/>
            <a:ext cx="8975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admin ▼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1856B-28B4-4156-B912-F04C19846EEF}"/>
              </a:ext>
            </a:extLst>
          </p:cNvPr>
          <p:cNvSpPr txBox="1"/>
          <p:nvPr/>
        </p:nvSpPr>
        <p:spPr>
          <a:xfrm>
            <a:off x="228595" y="2391340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대시보드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F625F1-54A1-4DC3-939D-85405D1247F2}"/>
              </a:ext>
            </a:extLst>
          </p:cNvPr>
          <p:cNvGrpSpPr/>
          <p:nvPr/>
        </p:nvGrpSpPr>
        <p:grpSpPr>
          <a:xfrm>
            <a:off x="130413" y="2454594"/>
            <a:ext cx="135103" cy="135103"/>
            <a:chOff x="247650" y="731837"/>
            <a:chExt cx="1509711" cy="3825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6625AD-7C38-46DA-95AC-3696A1756824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E84B6CA-7567-4E57-B9BE-B3C7CE16CD1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6DFAB42-8CCD-4731-8597-96AF9C7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C0FD14-77C4-4050-93CB-A5B9255C7166}"/>
              </a:ext>
            </a:extLst>
          </p:cNvPr>
          <p:cNvSpPr txBox="1"/>
          <p:nvPr/>
        </p:nvSpPr>
        <p:spPr>
          <a:xfrm>
            <a:off x="759334" y="2418321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64C76-48AE-4A95-AA91-DBA49284E39E}"/>
              </a:ext>
            </a:extLst>
          </p:cNvPr>
          <p:cNvSpPr txBox="1"/>
          <p:nvPr/>
        </p:nvSpPr>
        <p:spPr>
          <a:xfrm>
            <a:off x="228593" y="278345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6666E8-AC23-4DA0-A56E-53E6E9D37B05}"/>
              </a:ext>
            </a:extLst>
          </p:cNvPr>
          <p:cNvGrpSpPr/>
          <p:nvPr/>
        </p:nvGrpSpPr>
        <p:grpSpPr>
          <a:xfrm>
            <a:off x="130413" y="2846706"/>
            <a:ext cx="135103" cy="135103"/>
            <a:chOff x="247650" y="731837"/>
            <a:chExt cx="1509711" cy="3825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E05247E-FCB4-4E1F-B592-7781373A3B16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CECC54F-4D7E-477B-BBF1-A4A4AB97FA38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A6A49B0-8DD5-4A17-A4C9-F27E8EC654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A1B1C-AE9A-4498-A543-1969DC287D6B}"/>
              </a:ext>
            </a:extLst>
          </p:cNvPr>
          <p:cNvSpPr txBox="1"/>
          <p:nvPr/>
        </p:nvSpPr>
        <p:spPr>
          <a:xfrm>
            <a:off x="759334" y="2810433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265FCE-FFC0-4E09-B5D4-FC5FA7BB5EA4}"/>
              </a:ext>
            </a:extLst>
          </p:cNvPr>
          <p:cNvSpPr txBox="1"/>
          <p:nvPr/>
        </p:nvSpPr>
        <p:spPr>
          <a:xfrm>
            <a:off x="228595" y="317556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 관리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3239450-C551-439F-B5A8-DBC4C5BEA3B6}"/>
              </a:ext>
            </a:extLst>
          </p:cNvPr>
          <p:cNvGrpSpPr/>
          <p:nvPr/>
        </p:nvGrpSpPr>
        <p:grpSpPr>
          <a:xfrm>
            <a:off x="130413" y="3238818"/>
            <a:ext cx="135103" cy="135103"/>
            <a:chOff x="247650" y="731837"/>
            <a:chExt cx="1509711" cy="3825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B2E7D2D-DA3F-4CCF-A9A3-A520609C91FC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0455258-0766-4B49-9B12-32F4DEE6ABC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D90B5C3-5C1E-47D5-A2DE-7C5FEDEBE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58C208A-6EDF-44C3-A728-96564D868BA1}"/>
              </a:ext>
            </a:extLst>
          </p:cNvPr>
          <p:cNvSpPr txBox="1"/>
          <p:nvPr/>
        </p:nvSpPr>
        <p:spPr>
          <a:xfrm>
            <a:off x="759334" y="3202545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7AEDF-505B-4E69-A9DD-1ED131D6963B}"/>
              </a:ext>
            </a:extLst>
          </p:cNvPr>
          <p:cNvSpPr txBox="1"/>
          <p:nvPr/>
        </p:nvSpPr>
        <p:spPr>
          <a:xfrm>
            <a:off x="228595" y="3567676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F45FB7F-459D-4E83-BBCD-9B5F14A5CFFE}"/>
              </a:ext>
            </a:extLst>
          </p:cNvPr>
          <p:cNvGrpSpPr/>
          <p:nvPr/>
        </p:nvGrpSpPr>
        <p:grpSpPr>
          <a:xfrm>
            <a:off x="130413" y="3630930"/>
            <a:ext cx="135103" cy="135103"/>
            <a:chOff x="247650" y="731837"/>
            <a:chExt cx="1509711" cy="38258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324973A-76B1-4161-BBDC-3A611F141902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DED62A-739C-430D-9079-309017BB2403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2CE45D7-D6ED-446D-AB79-22FCE6CF81F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C1A0EFA-3876-47E3-AF20-0F3596465E74}"/>
              </a:ext>
            </a:extLst>
          </p:cNvPr>
          <p:cNvSpPr txBox="1"/>
          <p:nvPr/>
        </p:nvSpPr>
        <p:spPr>
          <a:xfrm>
            <a:off x="759334" y="3594657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311436B-0817-469E-9690-16519376B58F}"/>
              </a:ext>
            </a:extLst>
          </p:cNvPr>
          <p:cNvCxnSpPr>
            <a:cxnSpLocks/>
          </p:cNvCxnSpPr>
          <p:nvPr/>
        </p:nvCxnSpPr>
        <p:spPr>
          <a:xfrm>
            <a:off x="1784838" y="792163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1CA878-9C13-458D-95FF-6BF8EDA53921}"/>
              </a:ext>
            </a:extLst>
          </p:cNvPr>
          <p:cNvCxnSpPr>
            <a:cxnSpLocks/>
          </p:cNvCxnSpPr>
          <p:nvPr/>
        </p:nvCxnSpPr>
        <p:spPr>
          <a:xfrm>
            <a:off x="1784838" y="851694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07E34-E6FF-443C-B335-AD178329A933}"/>
              </a:ext>
            </a:extLst>
          </p:cNvPr>
          <p:cNvCxnSpPr>
            <a:cxnSpLocks/>
          </p:cNvCxnSpPr>
          <p:nvPr/>
        </p:nvCxnSpPr>
        <p:spPr>
          <a:xfrm>
            <a:off x="1784838" y="911226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2DD415-35FD-4352-9E35-DB969ED630C4}"/>
              </a:ext>
            </a:extLst>
          </p:cNvPr>
          <p:cNvSpPr txBox="1"/>
          <p:nvPr/>
        </p:nvSpPr>
        <p:spPr>
          <a:xfrm>
            <a:off x="1991339" y="719057"/>
            <a:ext cx="131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C822554A-5513-4392-8CAD-2F1018E4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552450"/>
            <a:ext cx="9982201" cy="61722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800" b="1">
              <a:latin typeface="굴림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E5C5C7-DD77-493D-8EC3-A392625A91B8}"/>
              </a:ext>
            </a:extLst>
          </p:cNvPr>
          <p:cNvSpPr txBox="1"/>
          <p:nvPr/>
        </p:nvSpPr>
        <p:spPr>
          <a:xfrm>
            <a:off x="1625161" y="1213576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85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4" name="Group 209">
            <a:extLst>
              <a:ext uri="{FF2B5EF4-FFF2-40B4-BE49-F238E27FC236}">
                <a16:creationId xmlns:a16="http://schemas.microsoft.com/office/drawing/2014/main" id="{2FAF1263-4AD8-43D4-92CA-E2A649425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9817"/>
              </p:ext>
            </p:extLst>
          </p:nvPr>
        </p:nvGraphicFramePr>
        <p:xfrm>
          <a:off x="10161585" y="792163"/>
          <a:ext cx="1919287" cy="4749804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92724248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16076503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93364"/>
                  </a:ext>
                </a:extLst>
              </a:tr>
              <a:tr h="414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389942"/>
                  </a:ext>
                </a:extLst>
              </a:tr>
              <a:tr h="538163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37339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21600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68647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67836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9405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4747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9946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341C73-8AD4-4AE6-8FAC-B190A1CA2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05906"/>
              </p:ext>
            </p:extLst>
          </p:nvPr>
        </p:nvGraphicFramePr>
        <p:xfrm>
          <a:off x="1702946" y="1437704"/>
          <a:ext cx="8298664" cy="1555833"/>
        </p:xfrm>
        <a:graphic>
          <a:graphicData uri="http://schemas.openxmlformats.org/drawingml/2006/table">
            <a:tbl>
              <a:tblPr/>
              <a:tblGrid>
                <a:gridCol w="273479">
                  <a:extLst>
                    <a:ext uri="{9D8B030D-6E8A-4147-A177-3AD203B41FA5}">
                      <a16:colId xmlns:a16="http://schemas.microsoft.com/office/drawing/2014/main" val="3089537230"/>
                    </a:ext>
                  </a:extLst>
                </a:gridCol>
                <a:gridCol w="829866">
                  <a:extLst>
                    <a:ext uri="{9D8B030D-6E8A-4147-A177-3AD203B41FA5}">
                      <a16:colId xmlns:a16="http://schemas.microsoft.com/office/drawing/2014/main" val="2907561481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1725737630"/>
                    </a:ext>
                  </a:extLst>
                </a:gridCol>
                <a:gridCol w="603539">
                  <a:extLst>
                    <a:ext uri="{9D8B030D-6E8A-4147-A177-3AD203B41FA5}">
                      <a16:colId xmlns:a16="http://schemas.microsoft.com/office/drawing/2014/main" val="289826883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1777391996"/>
                    </a:ext>
                  </a:extLst>
                </a:gridCol>
                <a:gridCol w="594108">
                  <a:extLst>
                    <a:ext uri="{9D8B030D-6E8A-4147-A177-3AD203B41FA5}">
                      <a16:colId xmlns:a16="http://schemas.microsoft.com/office/drawing/2014/main" val="577206837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4147127418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3197793704"/>
                    </a:ext>
                  </a:extLst>
                </a:gridCol>
                <a:gridCol w="565819">
                  <a:extLst>
                    <a:ext uri="{9D8B030D-6E8A-4147-A177-3AD203B41FA5}">
                      <a16:colId xmlns:a16="http://schemas.microsoft.com/office/drawing/2014/main" val="1671245878"/>
                    </a:ext>
                  </a:extLst>
                </a:gridCol>
                <a:gridCol w="565819">
                  <a:extLst>
                    <a:ext uri="{9D8B030D-6E8A-4147-A177-3AD203B41FA5}">
                      <a16:colId xmlns:a16="http://schemas.microsoft.com/office/drawing/2014/main" val="3444158003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4043208566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760977824"/>
                    </a:ext>
                  </a:extLst>
                </a:gridCol>
                <a:gridCol w="726134">
                  <a:extLst>
                    <a:ext uri="{9D8B030D-6E8A-4147-A177-3AD203B41FA5}">
                      <a16:colId xmlns:a16="http://schemas.microsoft.com/office/drawing/2014/main" val="1557098327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2940343561"/>
                    </a:ext>
                  </a:extLst>
                </a:gridCol>
                <a:gridCol w="575248">
                  <a:extLst>
                    <a:ext uri="{9D8B030D-6E8A-4147-A177-3AD203B41FA5}">
                      <a16:colId xmlns:a16="http://schemas.microsoft.com/office/drawing/2014/main" val="4290325309"/>
                    </a:ext>
                  </a:extLst>
                </a:gridCol>
              </a:tblGrid>
              <a:tr h="14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N0.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Account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유입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정보입력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정보입력율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설계율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신규비율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체결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체결율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Budget (vat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CPA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CPS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2600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371,678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46,949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26,010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19,400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117,519,500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6,058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179,146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05160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국민내비김기사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72,151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6,489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2,740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17,554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193,548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1881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보배드림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22,064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5,326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3,558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3,450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291,667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99177"/>
                  </a:ext>
                </a:extLst>
              </a:tr>
              <a:tr h="170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자동차파인더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14,840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1,048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2,750,000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4,493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392,857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43691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KT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올레내비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1,502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10,386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61,404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97320"/>
                  </a:ext>
                </a:extLst>
              </a:tr>
              <a:tr h="152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엔카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46,263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7,822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5,377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5,144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170,732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083455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카덱스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4,576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10,680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539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번가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17,551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1,943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10,808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192,661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177758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롯데홈쇼핑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1,030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8,850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142,857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351000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옥션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6,797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2,402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1,366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865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13,873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428,571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098430"/>
                  </a:ext>
                </a:extLst>
              </a:tr>
            </a:tbl>
          </a:graphicData>
        </a:graphic>
      </p:graphicFrame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73DF8131-8797-4EA1-A682-DD723EBF99ED}"/>
              </a:ext>
            </a:extLst>
          </p:cNvPr>
          <p:cNvSpPr/>
          <p:nvPr/>
        </p:nvSpPr>
        <p:spPr>
          <a:xfrm>
            <a:off x="1702946" y="3118639"/>
            <a:ext cx="873567" cy="196061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884714F-05E2-4AA3-B64C-2754CCA0C4A1}"/>
              </a:ext>
            </a:extLst>
          </p:cNvPr>
          <p:cNvSpPr/>
          <p:nvPr/>
        </p:nvSpPr>
        <p:spPr>
          <a:xfrm>
            <a:off x="1863422" y="3118638"/>
            <a:ext cx="565454" cy="196061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44599433-2F81-4441-A580-67E3EF4CABA2}"/>
              </a:ext>
            </a:extLst>
          </p:cNvPr>
          <p:cNvSpPr/>
          <p:nvPr/>
        </p:nvSpPr>
        <p:spPr>
          <a:xfrm>
            <a:off x="2024414" y="3118638"/>
            <a:ext cx="230630" cy="196061"/>
          </a:xfrm>
          <a:prstGeom prst="roundRect">
            <a:avLst>
              <a:gd name="adj" fmla="val 9501"/>
            </a:avLst>
          </a:prstGeom>
          <a:solidFill>
            <a:srgbClr val="28B7E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3CCC-D191-487F-A80A-F7DF85A0DAA5}"/>
              </a:ext>
            </a:extLst>
          </p:cNvPr>
          <p:cNvSpPr txBox="1"/>
          <p:nvPr/>
        </p:nvSpPr>
        <p:spPr>
          <a:xfrm>
            <a:off x="1708945" y="3101859"/>
            <a:ext cx="151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《</a:t>
            </a:r>
            <a:endParaRPr lang="ko-KR" altLang="en-US" sz="900" dirty="0">
              <a:solidFill>
                <a:srgbClr val="28B7E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3E9135-D30D-4F67-9902-1E123630D94C}"/>
              </a:ext>
            </a:extLst>
          </p:cNvPr>
          <p:cNvSpPr txBox="1"/>
          <p:nvPr/>
        </p:nvSpPr>
        <p:spPr>
          <a:xfrm>
            <a:off x="2426802" y="3101859"/>
            <a:ext cx="151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》</a:t>
            </a:r>
            <a:endParaRPr lang="ko-KR" altLang="en-US" sz="900" dirty="0">
              <a:solidFill>
                <a:srgbClr val="28B7E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F80A2A4-1010-4001-8DBD-836463DA8BAD}"/>
              </a:ext>
            </a:extLst>
          </p:cNvPr>
          <p:cNvSpPr txBox="1"/>
          <p:nvPr/>
        </p:nvSpPr>
        <p:spPr>
          <a:xfrm>
            <a:off x="1866679" y="3101859"/>
            <a:ext cx="151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〈</a:t>
            </a:r>
            <a:endParaRPr lang="ko-KR" altLang="en-US" sz="900" dirty="0">
              <a:solidFill>
                <a:srgbClr val="28B7E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70A5A10-D3A1-4F99-B78D-2ADB4B793BE8}"/>
              </a:ext>
            </a:extLst>
          </p:cNvPr>
          <p:cNvSpPr txBox="1"/>
          <p:nvPr/>
        </p:nvSpPr>
        <p:spPr>
          <a:xfrm>
            <a:off x="2264250" y="3101859"/>
            <a:ext cx="151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〉</a:t>
            </a:r>
            <a:endParaRPr lang="ko-KR" altLang="en-US" sz="900" dirty="0">
              <a:solidFill>
                <a:srgbClr val="28B7E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59200A-9896-4E2F-B4BA-C927AF46521D}"/>
              </a:ext>
            </a:extLst>
          </p:cNvPr>
          <p:cNvSpPr txBox="1"/>
          <p:nvPr/>
        </p:nvSpPr>
        <p:spPr>
          <a:xfrm>
            <a:off x="228595" y="395978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0C0E484-8EA9-4BF7-AAF3-334238D57CB7}"/>
              </a:ext>
            </a:extLst>
          </p:cNvPr>
          <p:cNvGrpSpPr/>
          <p:nvPr/>
        </p:nvGrpSpPr>
        <p:grpSpPr>
          <a:xfrm>
            <a:off x="130413" y="4023043"/>
            <a:ext cx="135103" cy="135103"/>
            <a:chOff x="130413" y="3930649"/>
            <a:chExt cx="135103" cy="13510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F4DBEF4-E8F2-493D-A48F-2EF31057F006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89ADEB6-9D83-4AA1-A1E5-FE5CD7B03C19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0C2B000-308A-44DE-85FA-CD92E8966F2A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436E906-756E-4D30-A887-79A7FE8D5853}"/>
              </a:ext>
            </a:extLst>
          </p:cNvPr>
          <p:cNvSpPr txBox="1"/>
          <p:nvPr/>
        </p:nvSpPr>
        <p:spPr>
          <a:xfrm>
            <a:off x="759334" y="3986770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27033D-421D-4C1B-8C9D-4FDDDDCDB2B2}"/>
              </a:ext>
            </a:extLst>
          </p:cNvPr>
          <p:cNvSpPr txBox="1"/>
          <p:nvPr/>
        </p:nvSpPr>
        <p:spPr>
          <a:xfrm>
            <a:off x="228593" y="4320388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DCA189F-AE9E-40D7-B2A3-7C8EBC2F743E}"/>
              </a:ext>
            </a:extLst>
          </p:cNvPr>
          <p:cNvGrpSpPr/>
          <p:nvPr/>
        </p:nvGrpSpPr>
        <p:grpSpPr>
          <a:xfrm>
            <a:off x="130411" y="4383642"/>
            <a:ext cx="135103" cy="135103"/>
            <a:chOff x="130413" y="3930649"/>
            <a:chExt cx="135103" cy="13510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B8A472A-5CA6-4599-9A76-EC05E1668071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6657C87-DB85-4953-867B-9D29E345DDA8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1D779C90-DE6D-47DE-9445-08D759CF6CD2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51447FC-7354-4707-A1D6-BDFF7952278F}"/>
              </a:ext>
            </a:extLst>
          </p:cNvPr>
          <p:cNvSpPr txBox="1"/>
          <p:nvPr/>
        </p:nvSpPr>
        <p:spPr>
          <a:xfrm>
            <a:off x="759332" y="4347369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99484C93-D868-4AFE-BB06-5DB60BC70503}"/>
              </a:ext>
            </a:extLst>
          </p:cNvPr>
          <p:cNvSpPr txBox="1"/>
          <p:nvPr/>
        </p:nvSpPr>
        <p:spPr>
          <a:xfrm>
            <a:off x="8330121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22F0D5-C5BF-43ED-951F-8616613B17E1}"/>
              </a:ext>
            </a:extLst>
          </p:cNvPr>
          <p:cNvSpPr txBox="1"/>
          <p:nvPr/>
        </p:nvSpPr>
        <p:spPr>
          <a:xfrm>
            <a:off x="8698701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정보입력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DEA6F5-9B73-4DC2-8998-519BC6C7767F}"/>
              </a:ext>
            </a:extLst>
          </p:cNvPr>
          <p:cNvSpPr txBox="1"/>
          <p:nvPr/>
        </p:nvSpPr>
        <p:spPr>
          <a:xfrm>
            <a:off x="9240684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414A01-5B51-4374-B406-F8CE10DDF9CC}"/>
              </a:ext>
            </a:extLst>
          </p:cNvPr>
          <p:cNvSpPr txBox="1"/>
          <p:nvPr/>
        </p:nvSpPr>
        <p:spPr>
          <a:xfrm>
            <a:off x="9585585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49920A-9237-4932-A7A7-8B5D5DED1D5B}"/>
              </a:ext>
            </a:extLst>
          </p:cNvPr>
          <p:cNvSpPr/>
          <p:nvPr/>
        </p:nvSpPr>
        <p:spPr>
          <a:xfrm>
            <a:off x="1625161" y="551659"/>
            <a:ext cx="8423714" cy="64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97E3B0-E7A0-48A4-8B0F-556A68F67AFB}"/>
              </a:ext>
            </a:extLst>
          </p:cNvPr>
          <p:cNvSpPr/>
          <p:nvPr/>
        </p:nvSpPr>
        <p:spPr>
          <a:xfrm>
            <a:off x="74614" y="2783452"/>
            <a:ext cx="1550547" cy="261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4E557B12-891E-4A28-ADC6-8FE9216C73FA}"/>
              </a:ext>
            </a:extLst>
          </p:cNvPr>
          <p:cNvGraphicFramePr>
            <a:graphicFrameLocks noGrp="1"/>
          </p:cNvGraphicFramePr>
          <p:nvPr/>
        </p:nvGraphicFramePr>
        <p:xfrm>
          <a:off x="74614" y="60325"/>
          <a:ext cx="12041186" cy="441328"/>
        </p:xfrm>
        <a:graphic>
          <a:graphicData uri="http://schemas.openxmlformats.org/drawingml/2006/table">
            <a:tbl>
              <a:tblPr/>
              <a:tblGrid>
                <a:gridCol w="2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삼성화재 다이렉트 협력사 선정 제안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제휴사 운영 플랫폼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46639" marB="46639" anchor="ctr"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 면  경  로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  D</a:t>
                      </a: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명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75">
            <a:extLst>
              <a:ext uri="{FF2B5EF4-FFF2-40B4-BE49-F238E27FC236}">
                <a16:creationId xmlns:a16="http://schemas.microsoft.com/office/drawing/2014/main" id="{CC7FE803-3253-47D5-88B0-1A6E38F7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0" y="742952"/>
            <a:ext cx="1989139" cy="59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ko-KR" altLang="en-US" sz="800" b="1">
              <a:latin typeface="굴림" pitchFamily="50" charset="-127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3ADD8984-1361-4290-A236-FBF3B9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1" y="552450"/>
            <a:ext cx="1989139" cy="1793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anchor="ctr"/>
          <a:lstStyle/>
          <a:p>
            <a:pPr algn="ctr" fontAlgn="t"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571A-E5BC-4CA2-A287-3FF1AB614AE5}"/>
              </a:ext>
            </a:extLst>
          </p:cNvPr>
          <p:cNvSpPr/>
          <p:nvPr/>
        </p:nvSpPr>
        <p:spPr>
          <a:xfrm>
            <a:off x="66674" y="551658"/>
            <a:ext cx="1558487" cy="6172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D97847-14D5-445F-B0CE-B3EA956744CE}"/>
              </a:ext>
            </a:extLst>
          </p:cNvPr>
          <p:cNvGrpSpPr/>
          <p:nvPr/>
        </p:nvGrpSpPr>
        <p:grpSpPr>
          <a:xfrm>
            <a:off x="247668" y="731837"/>
            <a:ext cx="1196499" cy="382588"/>
            <a:chOff x="247650" y="731837"/>
            <a:chExt cx="1509711" cy="3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793DB7-D04A-4B07-83CC-0D3D47EDB3AD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EB6104-4903-4908-828B-52327793EA8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153D328-7EF0-4AED-9BEB-01DF4C5B9E2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16D762B-5489-4444-AB61-27B735EC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6736" r="4861" b="2986"/>
          <a:stretch>
            <a:fillRect/>
          </a:stretch>
        </p:blipFill>
        <p:spPr>
          <a:xfrm>
            <a:off x="522965" y="1293811"/>
            <a:ext cx="657226" cy="657226"/>
          </a:xfrm>
          <a:custGeom>
            <a:avLst/>
            <a:gdLst>
              <a:gd name="connsiteX0" fmla="*/ 3095625 w 6191250"/>
              <a:gd name="connsiteY0" fmla="*/ 0 h 6191250"/>
              <a:gd name="connsiteX1" fmla="*/ 6191250 w 6191250"/>
              <a:gd name="connsiteY1" fmla="*/ 3095625 h 6191250"/>
              <a:gd name="connsiteX2" fmla="*/ 3095625 w 6191250"/>
              <a:gd name="connsiteY2" fmla="*/ 6191250 h 6191250"/>
              <a:gd name="connsiteX3" fmla="*/ 0 w 6191250"/>
              <a:gd name="connsiteY3" fmla="*/ 3095625 h 6191250"/>
              <a:gd name="connsiteX4" fmla="*/ 3095625 w 6191250"/>
              <a:gd name="connsiteY4" fmla="*/ 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6191250">
                <a:moveTo>
                  <a:pt x="3095625" y="0"/>
                </a:moveTo>
                <a:cubicBezTo>
                  <a:pt x="4805291" y="0"/>
                  <a:pt x="6191250" y="1385959"/>
                  <a:pt x="6191250" y="3095625"/>
                </a:cubicBezTo>
                <a:cubicBezTo>
                  <a:pt x="6191250" y="4805291"/>
                  <a:pt x="4805291" y="6191250"/>
                  <a:pt x="3095625" y="6191250"/>
                </a:cubicBezTo>
                <a:cubicBezTo>
                  <a:pt x="1385959" y="6191250"/>
                  <a:pt x="0" y="4805291"/>
                  <a:pt x="0" y="3095625"/>
                </a:cubicBezTo>
                <a:cubicBezTo>
                  <a:pt x="0" y="1385959"/>
                  <a:pt x="1385959" y="0"/>
                  <a:pt x="3095625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74A4F7-00D4-404D-8097-9487E9E4131B}"/>
              </a:ext>
            </a:extLst>
          </p:cNvPr>
          <p:cNvSpPr txBox="1"/>
          <p:nvPr/>
        </p:nvSpPr>
        <p:spPr>
          <a:xfrm>
            <a:off x="391469" y="1985802"/>
            <a:ext cx="8975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admin ▼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1856B-28B4-4156-B912-F04C19846EEF}"/>
              </a:ext>
            </a:extLst>
          </p:cNvPr>
          <p:cNvSpPr txBox="1"/>
          <p:nvPr/>
        </p:nvSpPr>
        <p:spPr>
          <a:xfrm>
            <a:off x="228595" y="2391340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F625F1-54A1-4DC3-939D-85405D1247F2}"/>
              </a:ext>
            </a:extLst>
          </p:cNvPr>
          <p:cNvGrpSpPr/>
          <p:nvPr/>
        </p:nvGrpSpPr>
        <p:grpSpPr>
          <a:xfrm>
            <a:off x="130413" y="2454594"/>
            <a:ext cx="135103" cy="135103"/>
            <a:chOff x="247650" y="731837"/>
            <a:chExt cx="1509711" cy="3825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6625AD-7C38-46DA-95AC-3696A1756824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E84B6CA-7567-4E57-B9BE-B3C7CE16CD1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6DFAB42-8CCD-4731-8597-96AF9C7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C0FD14-77C4-4050-93CB-A5B9255C7166}"/>
              </a:ext>
            </a:extLst>
          </p:cNvPr>
          <p:cNvSpPr txBox="1"/>
          <p:nvPr/>
        </p:nvSpPr>
        <p:spPr>
          <a:xfrm>
            <a:off x="759334" y="2418321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64C76-48AE-4A95-AA91-DBA49284E39E}"/>
              </a:ext>
            </a:extLst>
          </p:cNvPr>
          <p:cNvSpPr txBox="1"/>
          <p:nvPr/>
        </p:nvSpPr>
        <p:spPr>
          <a:xfrm>
            <a:off x="228593" y="278345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광고리포트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6666E8-AC23-4DA0-A56E-53E6E9D37B05}"/>
              </a:ext>
            </a:extLst>
          </p:cNvPr>
          <p:cNvGrpSpPr/>
          <p:nvPr/>
        </p:nvGrpSpPr>
        <p:grpSpPr>
          <a:xfrm>
            <a:off x="130413" y="2846706"/>
            <a:ext cx="135103" cy="135103"/>
            <a:chOff x="247650" y="731837"/>
            <a:chExt cx="1509711" cy="3825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E05247E-FCB4-4E1F-B592-7781373A3B16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CECC54F-4D7E-477B-BBF1-A4A4AB97FA38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A6A49B0-8DD5-4A17-A4C9-F27E8EC654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A1B1C-AE9A-4498-A543-1969DC287D6B}"/>
              </a:ext>
            </a:extLst>
          </p:cNvPr>
          <p:cNvSpPr txBox="1"/>
          <p:nvPr/>
        </p:nvSpPr>
        <p:spPr>
          <a:xfrm rot="5400000" flipH="1">
            <a:off x="1348400" y="2814229"/>
            <a:ext cx="2033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265FCE-FFC0-4E09-B5D4-FC5FA7BB5EA4}"/>
              </a:ext>
            </a:extLst>
          </p:cNvPr>
          <p:cNvSpPr txBox="1"/>
          <p:nvPr/>
        </p:nvSpPr>
        <p:spPr>
          <a:xfrm>
            <a:off x="228595" y="441685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 관리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3239450-C551-439F-B5A8-DBC4C5BEA3B6}"/>
              </a:ext>
            </a:extLst>
          </p:cNvPr>
          <p:cNvGrpSpPr/>
          <p:nvPr/>
        </p:nvGrpSpPr>
        <p:grpSpPr>
          <a:xfrm>
            <a:off x="130413" y="4480113"/>
            <a:ext cx="135103" cy="135103"/>
            <a:chOff x="247650" y="731837"/>
            <a:chExt cx="1509711" cy="3825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B2E7D2D-DA3F-4CCF-A9A3-A520609C91FC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0455258-0766-4B49-9B12-32F4DEE6ABC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D90B5C3-5C1E-47D5-A2DE-7C5FEDEBE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58C208A-6EDF-44C3-A728-96564D868BA1}"/>
              </a:ext>
            </a:extLst>
          </p:cNvPr>
          <p:cNvSpPr txBox="1"/>
          <p:nvPr/>
        </p:nvSpPr>
        <p:spPr>
          <a:xfrm>
            <a:off x="759334" y="4443840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7AEDF-505B-4E69-A9DD-1ED131D6963B}"/>
              </a:ext>
            </a:extLst>
          </p:cNvPr>
          <p:cNvSpPr txBox="1"/>
          <p:nvPr/>
        </p:nvSpPr>
        <p:spPr>
          <a:xfrm>
            <a:off x="228595" y="4808971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F45FB7F-459D-4E83-BBCD-9B5F14A5CFFE}"/>
              </a:ext>
            </a:extLst>
          </p:cNvPr>
          <p:cNvGrpSpPr/>
          <p:nvPr/>
        </p:nvGrpSpPr>
        <p:grpSpPr>
          <a:xfrm>
            <a:off x="130413" y="4872225"/>
            <a:ext cx="135103" cy="135103"/>
            <a:chOff x="247650" y="731837"/>
            <a:chExt cx="1509711" cy="38258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324973A-76B1-4161-BBDC-3A611F141902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DED62A-739C-430D-9079-309017BB2403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2CE45D7-D6ED-446D-AB79-22FCE6CF81F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C1A0EFA-3876-47E3-AF20-0F3596465E74}"/>
              </a:ext>
            </a:extLst>
          </p:cNvPr>
          <p:cNvSpPr txBox="1"/>
          <p:nvPr/>
        </p:nvSpPr>
        <p:spPr>
          <a:xfrm>
            <a:off x="759334" y="4835952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311436B-0817-469E-9690-16519376B58F}"/>
              </a:ext>
            </a:extLst>
          </p:cNvPr>
          <p:cNvCxnSpPr>
            <a:cxnSpLocks/>
          </p:cNvCxnSpPr>
          <p:nvPr/>
        </p:nvCxnSpPr>
        <p:spPr>
          <a:xfrm>
            <a:off x="1784838" y="792163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1CA878-9C13-458D-95FF-6BF8EDA53921}"/>
              </a:ext>
            </a:extLst>
          </p:cNvPr>
          <p:cNvCxnSpPr>
            <a:cxnSpLocks/>
          </p:cNvCxnSpPr>
          <p:nvPr/>
        </p:nvCxnSpPr>
        <p:spPr>
          <a:xfrm>
            <a:off x="1784838" y="851694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07E34-E6FF-443C-B335-AD178329A933}"/>
              </a:ext>
            </a:extLst>
          </p:cNvPr>
          <p:cNvCxnSpPr>
            <a:cxnSpLocks/>
          </p:cNvCxnSpPr>
          <p:nvPr/>
        </p:nvCxnSpPr>
        <p:spPr>
          <a:xfrm>
            <a:off x="1784838" y="911226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2DD415-35FD-4352-9E35-DB969ED630C4}"/>
              </a:ext>
            </a:extLst>
          </p:cNvPr>
          <p:cNvSpPr txBox="1"/>
          <p:nvPr/>
        </p:nvSpPr>
        <p:spPr>
          <a:xfrm>
            <a:off x="1991339" y="719057"/>
            <a:ext cx="131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C822554A-5513-4392-8CAD-2F1018E4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552450"/>
            <a:ext cx="9982201" cy="61722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800" b="1">
              <a:latin typeface="굴림" panose="020B0600000101010101" pitchFamily="50" charset="-127"/>
            </a:endParaRPr>
          </a:p>
        </p:txBody>
      </p:sp>
      <p:graphicFrame>
        <p:nvGraphicFramePr>
          <p:cNvPr id="144" name="Group 209">
            <a:extLst>
              <a:ext uri="{FF2B5EF4-FFF2-40B4-BE49-F238E27FC236}">
                <a16:creationId xmlns:a16="http://schemas.microsoft.com/office/drawing/2014/main" id="{2FAF1263-4AD8-43D4-92CA-E2A64942546A}"/>
              </a:ext>
            </a:extLst>
          </p:cNvPr>
          <p:cNvGraphicFramePr>
            <a:graphicFrameLocks noGrp="1"/>
          </p:cNvGraphicFramePr>
          <p:nvPr/>
        </p:nvGraphicFramePr>
        <p:xfrm>
          <a:off x="10161585" y="792163"/>
          <a:ext cx="1919287" cy="4749804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92724248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16076503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93364"/>
                  </a:ext>
                </a:extLst>
              </a:tr>
              <a:tr h="414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389942"/>
                  </a:ext>
                </a:extLst>
              </a:tr>
              <a:tr h="538163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37339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21600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68647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67836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9405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4747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9946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E2F9218-2DA3-474F-ABDA-EC5E23CE7662}"/>
              </a:ext>
            </a:extLst>
          </p:cNvPr>
          <p:cNvSpPr txBox="1"/>
          <p:nvPr/>
        </p:nvSpPr>
        <p:spPr>
          <a:xfrm>
            <a:off x="228530" y="305100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41373-325B-49AE-B680-1D60EA99EA65}"/>
              </a:ext>
            </a:extLst>
          </p:cNvPr>
          <p:cNvSpPr txBox="1"/>
          <p:nvPr/>
        </p:nvSpPr>
        <p:spPr>
          <a:xfrm>
            <a:off x="228530" y="329502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월별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3736B2-F376-4A1C-96B2-A64B5E098D38}"/>
              </a:ext>
            </a:extLst>
          </p:cNvPr>
          <p:cNvSpPr txBox="1"/>
          <p:nvPr/>
        </p:nvSpPr>
        <p:spPr>
          <a:xfrm>
            <a:off x="228530" y="353905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EA06B1-742A-40BB-80CF-08ADA37035BA}"/>
              </a:ext>
            </a:extLst>
          </p:cNvPr>
          <p:cNvSpPr txBox="1"/>
          <p:nvPr/>
        </p:nvSpPr>
        <p:spPr>
          <a:xfrm>
            <a:off x="228530" y="378307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02E19-843D-4FE6-A65F-C42BB11A9D59}"/>
              </a:ext>
            </a:extLst>
          </p:cNvPr>
          <p:cNvSpPr txBox="1"/>
          <p:nvPr/>
        </p:nvSpPr>
        <p:spPr>
          <a:xfrm>
            <a:off x="228530" y="402710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광고타입별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90CA6-6922-444C-858A-BCBFD7EF679E}"/>
              </a:ext>
            </a:extLst>
          </p:cNvPr>
          <p:cNvSpPr/>
          <p:nvPr/>
        </p:nvSpPr>
        <p:spPr>
          <a:xfrm>
            <a:off x="1704975" y="1519234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BE28A7-0AE3-4CF8-B8D6-ABBA5FAF8D57}"/>
              </a:ext>
            </a:extLst>
          </p:cNvPr>
          <p:cNvSpPr txBox="1"/>
          <p:nvPr/>
        </p:nvSpPr>
        <p:spPr>
          <a:xfrm>
            <a:off x="1695827" y="1230626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7DF020-8C0D-4006-AC3C-C64FF8764CC1}"/>
              </a:ext>
            </a:extLst>
          </p:cNvPr>
          <p:cNvSpPr txBox="1"/>
          <p:nvPr/>
        </p:nvSpPr>
        <p:spPr>
          <a:xfrm>
            <a:off x="8237220" y="1230626"/>
            <a:ext cx="1804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798013-0C0D-4634-B322-476760473167}"/>
              </a:ext>
            </a:extLst>
          </p:cNvPr>
          <p:cNvSpPr txBox="1"/>
          <p:nvPr/>
        </p:nvSpPr>
        <p:spPr>
          <a:xfrm>
            <a:off x="1695827" y="1568674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Chart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6A29F7-4DFF-462A-8B13-D9755773EBC7}"/>
              </a:ext>
            </a:extLst>
          </p:cNvPr>
          <p:cNvSpPr txBox="1"/>
          <p:nvPr/>
        </p:nvSpPr>
        <p:spPr>
          <a:xfrm rot="16200000">
            <a:off x="9644076" y="1588868"/>
            <a:ext cx="27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03B4EAD-BFC2-4FB3-800E-03FD72DB3ED0}"/>
              </a:ext>
            </a:extLst>
          </p:cNvPr>
          <p:cNvSpPr/>
          <p:nvPr/>
        </p:nvSpPr>
        <p:spPr>
          <a:xfrm>
            <a:off x="8669445" y="1951037"/>
            <a:ext cx="68035" cy="680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E24C563-5E8C-419A-A661-25C87688EF81}"/>
              </a:ext>
            </a:extLst>
          </p:cNvPr>
          <p:cNvSpPr/>
          <p:nvPr/>
        </p:nvSpPr>
        <p:spPr>
          <a:xfrm>
            <a:off x="9240684" y="1951037"/>
            <a:ext cx="68035" cy="680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CC3994-BAE0-46A6-BB87-0900D90BA015}"/>
              </a:ext>
            </a:extLst>
          </p:cNvPr>
          <p:cNvSpPr/>
          <p:nvPr/>
        </p:nvSpPr>
        <p:spPr>
          <a:xfrm>
            <a:off x="9580720" y="1951037"/>
            <a:ext cx="68035" cy="680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EF792B-C956-4B5F-A118-B094EBD3D2B6}"/>
              </a:ext>
            </a:extLst>
          </p:cNvPr>
          <p:cNvCxnSpPr>
            <a:cxnSpLocks/>
          </p:cNvCxnSpPr>
          <p:nvPr/>
        </p:nvCxnSpPr>
        <p:spPr>
          <a:xfrm>
            <a:off x="8237220" y="1985802"/>
            <a:ext cx="1201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AE027A1B-AB9C-4681-88D2-2E6E179F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46" y="2139901"/>
            <a:ext cx="8239125" cy="252927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00A1CF8-4DF3-4465-A303-B0CEAB44E294}"/>
              </a:ext>
            </a:extLst>
          </p:cNvPr>
          <p:cNvSpPr/>
          <p:nvPr/>
        </p:nvSpPr>
        <p:spPr>
          <a:xfrm>
            <a:off x="5292436" y="2812605"/>
            <a:ext cx="997528" cy="970474"/>
          </a:xfrm>
          <a:prstGeom prst="roundRect">
            <a:avLst>
              <a:gd name="adj" fmla="val 9983"/>
            </a:avLst>
          </a:prstGeom>
          <a:solidFill>
            <a:schemeClr val="bg1">
              <a:alpha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4DB80-0014-4383-96DC-77654A2AB1D7}"/>
              </a:ext>
            </a:extLst>
          </p:cNvPr>
          <p:cNvSpPr txBox="1"/>
          <p:nvPr/>
        </p:nvSpPr>
        <p:spPr>
          <a:xfrm>
            <a:off x="5303548" y="2833808"/>
            <a:ext cx="97530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2019-10-11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유입</a:t>
            </a:r>
            <a:r>
              <a:rPr lang="en-US" altLang="ko-KR" sz="8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300,547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정보입력</a:t>
            </a:r>
            <a:r>
              <a:rPr lang="en-US" altLang="ko-KR" sz="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82,457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15,679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  <a:r>
              <a:rPr lang="en-US" altLang="ko-KR" sz="8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957 </a:t>
            </a:r>
            <a:endParaRPr lang="ko-KR" altLang="en-US" sz="8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459C676-5EFD-4012-8709-98984DF9A984}"/>
              </a:ext>
            </a:extLst>
          </p:cNvPr>
          <p:cNvSpPr/>
          <p:nvPr/>
        </p:nvSpPr>
        <p:spPr>
          <a:xfrm>
            <a:off x="1695827" y="4621654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587E72-AE1C-42FE-B0B7-51A548D1A20E}"/>
              </a:ext>
            </a:extLst>
          </p:cNvPr>
          <p:cNvSpPr txBox="1"/>
          <p:nvPr/>
        </p:nvSpPr>
        <p:spPr>
          <a:xfrm>
            <a:off x="1695827" y="4669172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977055-066D-42BA-9CCA-B8ACBB0939BD}"/>
              </a:ext>
            </a:extLst>
          </p:cNvPr>
          <p:cNvSpPr txBox="1"/>
          <p:nvPr/>
        </p:nvSpPr>
        <p:spPr>
          <a:xfrm>
            <a:off x="1557875" y="5405984"/>
            <a:ext cx="43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D6C67DA-841A-4694-A6BE-E48D7E98FBD8}"/>
              </a:ext>
            </a:extLst>
          </p:cNvPr>
          <p:cNvSpPr/>
          <p:nvPr/>
        </p:nvSpPr>
        <p:spPr>
          <a:xfrm>
            <a:off x="1974992" y="5396594"/>
            <a:ext cx="1943244" cy="23617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849540-2215-4286-AFB4-3599F14A23D0}"/>
              </a:ext>
            </a:extLst>
          </p:cNvPr>
          <p:cNvSpPr txBox="1"/>
          <p:nvPr/>
        </p:nvSpPr>
        <p:spPr>
          <a:xfrm>
            <a:off x="1974991" y="5405984"/>
            <a:ext cx="8352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2019-01-01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C98B2BD-B228-4E7F-93C2-24F1B076BFD8}"/>
              </a:ext>
            </a:extLst>
          </p:cNvPr>
          <p:cNvSpPr/>
          <p:nvPr/>
        </p:nvSpPr>
        <p:spPr>
          <a:xfrm>
            <a:off x="2780700" y="5392625"/>
            <a:ext cx="307686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A3E25B-81A6-4792-85F5-5DD52557D1FC}"/>
              </a:ext>
            </a:extLst>
          </p:cNvPr>
          <p:cNvSpPr txBox="1"/>
          <p:nvPr/>
        </p:nvSpPr>
        <p:spPr>
          <a:xfrm>
            <a:off x="2778737" y="5405984"/>
            <a:ext cx="31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C58149-2CD1-498D-A9A0-01DACB28F039}"/>
              </a:ext>
            </a:extLst>
          </p:cNvPr>
          <p:cNvSpPr txBox="1"/>
          <p:nvPr/>
        </p:nvSpPr>
        <p:spPr>
          <a:xfrm>
            <a:off x="3090235" y="5405984"/>
            <a:ext cx="828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2019-10-31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99D9C74-FF1A-42C8-9899-346C05DDEE54}"/>
              </a:ext>
            </a:extLst>
          </p:cNvPr>
          <p:cNvSpPr/>
          <p:nvPr/>
        </p:nvSpPr>
        <p:spPr>
          <a:xfrm>
            <a:off x="3985409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35965B-FD21-4EC6-A26D-D5A5ACF9BEDD}"/>
              </a:ext>
            </a:extLst>
          </p:cNvPr>
          <p:cNvSpPr txBox="1"/>
          <p:nvPr/>
        </p:nvSpPr>
        <p:spPr>
          <a:xfrm>
            <a:off x="3985409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오늘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7F9BFEA-B3EF-4196-A6E0-AB817426E882}"/>
              </a:ext>
            </a:extLst>
          </p:cNvPr>
          <p:cNvSpPr/>
          <p:nvPr/>
        </p:nvSpPr>
        <p:spPr>
          <a:xfrm>
            <a:off x="4468633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318776-52A6-4E27-B5D3-148B50027808}"/>
              </a:ext>
            </a:extLst>
          </p:cNvPr>
          <p:cNvSpPr txBox="1"/>
          <p:nvPr/>
        </p:nvSpPr>
        <p:spPr>
          <a:xfrm>
            <a:off x="4468633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AB261D4-CEB9-491B-B881-8ADB5D47AC9E}"/>
              </a:ext>
            </a:extLst>
          </p:cNvPr>
          <p:cNvSpPr/>
          <p:nvPr/>
        </p:nvSpPr>
        <p:spPr>
          <a:xfrm>
            <a:off x="4949395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5090E4-05BA-4AD0-8B75-C939E79AAE17}"/>
              </a:ext>
            </a:extLst>
          </p:cNvPr>
          <p:cNvSpPr txBox="1"/>
          <p:nvPr/>
        </p:nvSpPr>
        <p:spPr>
          <a:xfrm>
            <a:off x="4949395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B67019F-B78D-44DA-80F2-B30521111AB3}"/>
              </a:ext>
            </a:extLst>
          </p:cNvPr>
          <p:cNvSpPr/>
          <p:nvPr/>
        </p:nvSpPr>
        <p:spPr>
          <a:xfrm>
            <a:off x="6247052" y="5392625"/>
            <a:ext cx="673806" cy="236172"/>
          </a:xfrm>
          <a:prstGeom prst="roundRect">
            <a:avLst>
              <a:gd name="adj" fmla="val 9501"/>
            </a:avLst>
          </a:prstGeom>
          <a:solidFill>
            <a:srgbClr val="034EA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C29419-F8B3-4B1F-A0E4-8E963B00FA36}"/>
              </a:ext>
            </a:extLst>
          </p:cNvPr>
          <p:cNvSpPr txBox="1"/>
          <p:nvPr/>
        </p:nvSpPr>
        <p:spPr>
          <a:xfrm>
            <a:off x="6289964" y="5404784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2F0357F-2415-433E-8025-ECEC65EA71A2}"/>
              </a:ext>
            </a:extLst>
          </p:cNvPr>
          <p:cNvGrpSpPr/>
          <p:nvPr/>
        </p:nvGrpSpPr>
        <p:grpSpPr>
          <a:xfrm rot="1035207">
            <a:off x="6435999" y="5473264"/>
            <a:ext cx="85179" cy="83643"/>
            <a:chOff x="7377345" y="1721681"/>
            <a:chExt cx="121211" cy="119025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B174008-7B8A-4ECF-9336-78D81D78DFD4}"/>
                </a:ext>
              </a:extLst>
            </p:cNvPr>
            <p:cNvSpPr/>
            <p:nvPr/>
          </p:nvSpPr>
          <p:spPr>
            <a:xfrm>
              <a:off x="7377345" y="1721681"/>
              <a:ext cx="85260" cy="8526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5600CB0-7C0B-451C-ADC0-2257F0F9C92C}"/>
                </a:ext>
              </a:extLst>
            </p:cNvPr>
            <p:cNvCxnSpPr>
              <a:stCxn id="104" idx="5"/>
            </p:cNvCxnSpPr>
            <p:nvPr/>
          </p:nvCxnSpPr>
          <p:spPr>
            <a:xfrm>
              <a:off x="7450119" y="1794455"/>
              <a:ext cx="48437" cy="4625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C2B197B-2B11-49AB-9987-D05FD9BB1044}"/>
              </a:ext>
            </a:extLst>
          </p:cNvPr>
          <p:cNvSpPr/>
          <p:nvPr/>
        </p:nvSpPr>
        <p:spPr>
          <a:xfrm>
            <a:off x="4703861" y="5042516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BCA01C-0B9F-43D7-BEC4-C06FD9479061}"/>
              </a:ext>
            </a:extLst>
          </p:cNvPr>
          <p:cNvSpPr txBox="1"/>
          <p:nvPr/>
        </p:nvSpPr>
        <p:spPr>
          <a:xfrm>
            <a:off x="4661918" y="5049917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ADEE79E0-F717-4046-8103-F34CA91DBB21}"/>
              </a:ext>
            </a:extLst>
          </p:cNvPr>
          <p:cNvSpPr/>
          <p:nvPr/>
        </p:nvSpPr>
        <p:spPr>
          <a:xfrm flipV="1">
            <a:off x="5342535" y="513715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A36F3E5-DAC1-4DD0-8EB1-FE782F09F653}"/>
              </a:ext>
            </a:extLst>
          </p:cNvPr>
          <p:cNvSpPr txBox="1"/>
          <p:nvPr/>
        </p:nvSpPr>
        <p:spPr>
          <a:xfrm>
            <a:off x="4229577" y="5046200"/>
            <a:ext cx="52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성과별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9C743DF-4951-43A8-8A52-7DBF8AF59B9E}"/>
              </a:ext>
            </a:extLst>
          </p:cNvPr>
          <p:cNvSpPr/>
          <p:nvPr/>
        </p:nvSpPr>
        <p:spPr>
          <a:xfrm>
            <a:off x="3545154" y="5042516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52AA234-513E-4AD6-AFA1-BE6D0163D420}"/>
              </a:ext>
            </a:extLst>
          </p:cNvPr>
          <p:cNvSpPr txBox="1"/>
          <p:nvPr/>
        </p:nvSpPr>
        <p:spPr>
          <a:xfrm>
            <a:off x="3503211" y="5049917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4F3D92D8-7367-4018-B74D-01A0628B35A9}"/>
              </a:ext>
            </a:extLst>
          </p:cNvPr>
          <p:cNvSpPr/>
          <p:nvPr/>
        </p:nvSpPr>
        <p:spPr>
          <a:xfrm flipV="1">
            <a:off x="4183828" y="5135279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5DC383-DA58-43BE-B14B-F796A81E5C8F}"/>
              </a:ext>
            </a:extLst>
          </p:cNvPr>
          <p:cNvSpPr txBox="1"/>
          <p:nvPr/>
        </p:nvSpPr>
        <p:spPr>
          <a:xfrm>
            <a:off x="3014882" y="5046200"/>
            <a:ext cx="584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제휴사별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F5B600A-170A-4DD7-8B43-058EE9EFB6DB}"/>
              </a:ext>
            </a:extLst>
          </p:cNvPr>
          <p:cNvSpPr/>
          <p:nvPr/>
        </p:nvSpPr>
        <p:spPr>
          <a:xfrm>
            <a:off x="2273950" y="5042516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6C2D0E-F553-44BD-AF5E-2EFCBC88D58C}"/>
              </a:ext>
            </a:extLst>
          </p:cNvPr>
          <p:cNvSpPr txBox="1"/>
          <p:nvPr/>
        </p:nvSpPr>
        <p:spPr>
          <a:xfrm>
            <a:off x="2232007" y="5049917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B4053CBB-84DD-46DD-BE78-38ED75AE4B36}"/>
              </a:ext>
            </a:extLst>
          </p:cNvPr>
          <p:cNvSpPr/>
          <p:nvPr/>
        </p:nvSpPr>
        <p:spPr>
          <a:xfrm flipV="1">
            <a:off x="2912624" y="5133737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590288-1B3E-4E9F-99A6-3FDC69CFD2EA}"/>
              </a:ext>
            </a:extLst>
          </p:cNvPr>
          <p:cNvSpPr txBox="1"/>
          <p:nvPr/>
        </p:nvSpPr>
        <p:spPr>
          <a:xfrm>
            <a:off x="1654436" y="5046200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64067EC-64D0-4AE1-8494-549C4F56BF6F}"/>
              </a:ext>
            </a:extLst>
          </p:cNvPr>
          <p:cNvSpPr/>
          <p:nvPr/>
        </p:nvSpPr>
        <p:spPr>
          <a:xfrm>
            <a:off x="5429386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FCA52A-8B11-4293-8FC7-7A05824DF7C5}"/>
              </a:ext>
            </a:extLst>
          </p:cNvPr>
          <p:cNvSpPr txBox="1"/>
          <p:nvPr/>
        </p:nvSpPr>
        <p:spPr>
          <a:xfrm>
            <a:off x="5429386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A7F5582-FE7A-4E8A-A762-0C472BD2C342}"/>
              </a:ext>
            </a:extLst>
          </p:cNvPr>
          <p:cNvSpPr/>
          <p:nvPr/>
        </p:nvSpPr>
        <p:spPr>
          <a:xfrm>
            <a:off x="6981140" y="5390507"/>
            <a:ext cx="673806" cy="236172"/>
          </a:xfrm>
          <a:prstGeom prst="roundRect">
            <a:avLst>
              <a:gd name="adj" fmla="val 9501"/>
            </a:avLst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0986E2-BD25-4E8E-92C5-B21767CB8649}"/>
              </a:ext>
            </a:extLst>
          </p:cNvPr>
          <p:cNvSpPr txBox="1"/>
          <p:nvPr/>
        </p:nvSpPr>
        <p:spPr>
          <a:xfrm>
            <a:off x="7024052" y="5402666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EXCEL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9D956E-3190-4B32-8DB3-D3918096E9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2" t="23892" r="23892" b="23892"/>
          <a:stretch/>
        </p:blipFill>
        <p:spPr>
          <a:xfrm>
            <a:off x="7077788" y="5452628"/>
            <a:ext cx="124104" cy="124104"/>
          </a:xfrm>
          <a:prstGeom prst="rect">
            <a:avLst/>
          </a:prstGeom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B7CD3CD-FD98-499B-BBD7-236C04D21EF5}"/>
              </a:ext>
            </a:extLst>
          </p:cNvPr>
          <p:cNvSpPr/>
          <p:nvPr/>
        </p:nvSpPr>
        <p:spPr>
          <a:xfrm>
            <a:off x="6080762" y="5035082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7F64B3-7819-411F-B733-041623E12B95}"/>
              </a:ext>
            </a:extLst>
          </p:cNvPr>
          <p:cNvSpPr txBox="1"/>
          <p:nvPr/>
        </p:nvSpPr>
        <p:spPr>
          <a:xfrm>
            <a:off x="6038819" y="5042483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7289A644-859A-4A12-A3F1-8CBED0C175EB}"/>
              </a:ext>
            </a:extLst>
          </p:cNvPr>
          <p:cNvSpPr/>
          <p:nvPr/>
        </p:nvSpPr>
        <p:spPr>
          <a:xfrm flipV="1">
            <a:off x="6719436" y="5129716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81873AC-7173-4822-BB15-2C1CAA2EDB4E}"/>
              </a:ext>
            </a:extLst>
          </p:cNvPr>
          <p:cNvSpPr txBox="1"/>
          <p:nvPr/>
        </p:nvSpPr>
        <p:spPr>
          <a:xfrm>
            <a:off x="5464910" y="5038766"/>
            <a:ext cx="67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광고타입별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98A529-B7CC-4916-813E-9AD51BF91D6E}"/>
              </a:ext>
            </a:extLst>
          </p:cNvPr>
          <p:cNvSpPr txBox="1"/>
          <p:nvPr/>
        </p:nvSpPr>
        <p:spPr>
          <a:xfrm>
            <a:off x="1625161" y="5678802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30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BF38EB-A46A-4C27-B280-8B5189CF0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6102"/>
              </p:ext>
            </p:extLst>
          </p:nvPr>
        </p:nvGraphicFramePr>
        <p:xfrm>
          <a:off x="1702946" y="5912318"/>
          <a:ext cx="8298664" cy="1555833"/>
        </p:xfrm>
        <a:graphic>
          <a:graphicData uri="http://schemas.openxmlformats.org/drawingml/2006/table">
            <a:tbl>
              <a:tblPr/>
              <a:tblGrid>
                <a:gridCol w="273479">
                  <a:extLst>
                    <a:ext uri="{9D8B030D-6E8A-4147-A177-3AD203B41FA5}">
                      <a16:colId xmlns:a16="http://schemas.microsoft.com/office/drawing/2014/main" val="3089537230"/>
                    </a:ext>
                  </a:extLst>
                </a:gridCol>
                <a:gridCol w="829866">
                  <a:extLst>
                    <a:ext uri="{9D8B030D-6E8A-4147-A177-3AD203B41FA5}">
                      <a16:colId xmlns:a16="http://schemas.microsoft.com/office/drawing/2014/main" val="2907561481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1725737630"/>
                    </a:ext>
                  </a:extLst>
                </a:gridCol>
                <a:gridCol w="603539">
                  <a:extLst>
                    <a:ext uri="{9D8B030D-6E8A-4147-A177-3AD203B41FA5}">
                      <a16:colId xmlns:a16="http://schemas.microsoft.com/office/drawing/2014/main" val="289826883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1777391996"/>
                    </a:ext>
                  </a:extLst>
                </a:gridCol>
                <a:gridCol w="594108">
                  <a:extLst>
                    <a:ext uri="{9D8B030D-6E8A-4147-A177-3AD203B41FA5}">
                      <a16:colId xmlns:a16="http://schemas.microsoft.com/office/drawing/2014/main" val="577206837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4147127418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3197793704"/>
                    </a:ext>
                  </a:extLst>
                </a:gridCol>
                <a:gridCol w="565819">
                  <a:extLst>
                    <a:ext uri="{9D8B030D-6E8A-4147-A177-3AD203B41FA5}">
                      <a16:colId xmlns:a16="http://schemas.microsoft.com/office/drawing/2014/main" val="1671245878"/>
                    </a:ext>
                  </a:extLst>
                </a:gridCol>
                <a:gridCol w="565819">
                  <a:extLst>
                    <a:ext uri="{9D8B030D-6E8A-4147-A177-3AD203B41FA5}">
                      <a16:colId xmlns:a16="http://schemas.microsoft.com/office/drawing/2014/main" val="3444158003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4043208566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760977824"/>
                    </a:ext>
                  </a:extLst>
                </a:gridCol>
                <a:gridCol w="726134">
                  <a:extLst>
                    <a:ext uri="{9D8B030D-6E8A-4147-A177-3AD203B41FA5}">
                      <a16:colId xmlns:a16="http://schemas.microsoft.com/office/drawing/2014/main" val="1557098327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2940343561"/>
                    </a:ext>
                  </a:extLst>
                </a:gridCol>
                <a:gridCol w="575248">
                  <a:extLst>
                    <a:ext uri="{9D8B030D-6E8A-4147-A177-3AD203B41FA5}">
                      <a16:colId xmlns:a16="http://schemas.microsoft.com/office/drawing/2014/main" val="4290325309"/>
                    </a:ext>
                  </a:extLst>
                </a:gridCol>
              </a:tblGrid>
              <a:tr h="14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N0.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Account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유입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정보입력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정보입력율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설계율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신규비율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체결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체결율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Budget (vat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CPA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CPS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2600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371,678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46,949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26,010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19,400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117,519,500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6,058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179,146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05160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국민내비김기사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72,151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6,489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2,740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17,554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193,548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1881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보배드림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22,064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5,326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3,558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3,450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291,667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99177"/>
                  </a:ext>
                </a:extLst>
              </a:tr>
              <a:tr h="170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자동차파인더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14,840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1,048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2,750,000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4,493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392,857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43691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KT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올레내비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1,502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10,386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61,404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97320"/>
                  </a:ext>
                </a:extLst>
              </a:tr>
              <a:tr h="152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엔카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46,263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7,822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5,377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5,144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170,732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083455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카덱스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4,576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10,680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539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번가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17,551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1,943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10,808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192,661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177758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롯데홈쇼핑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1,030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8,850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142,857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351000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옥션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6,797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2,402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1,366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865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13,873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428,571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098430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C263DB4-2761-467D-853E-AF0FAF0BDBE6}"/>
              </a:ext>
            </a:extLst>
          </p:cNvPr>
          <p:cNvSpPr/>
          <p:nvPr/>
        </p:nvSpPr>
        <p:spPr>
          <a:xfrm rot="5400000">
            <a:off x="4032721" y="5189209"/>
            <a:ext cx="72000" cy="471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335D01-6266-4971-B6B4-957E1FF7B933}"/>
              </a:ext>
            </a:extLst>
          </p:cNvPr>
          <p:cNvSpPr txBox="1"/>
          <p:nvPr/>
        </p:nvSpPr>
        <p:spPr>
          <a:xfrm>
            <a:off x="1625161" y="7626878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30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2C5AA6-D91F-41CD-BB56-2DC0695CF7DA}"/>
              </a:ext>
            </a:extLst>
          </p:cNvPr>
          <p:cNvGrpSpPr/>
          <p:nvPr/>
        </p:nvGrpSpPr>
        <p:grpSpPr>
          <a:xfrm>
            <a:off x="1702946" y="7915866"/>
            <a:ext cx="875642" cy="230832"/>
            <a:chOff x="1702946" y="3101859"/>
            <a:chExt cx="875642" cy="230832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F402C90-6B65-42A4-8DEF-C6A2D30AFD7F}"/>
                </a:ext>
              </a:extLst>
            </p:cNvPr>
            <p:cNvSpPr/>
            <p:nvPr/>
          </p:nvSpPr>
          <p:spPr>
            <a:xfrm>
              <a:off x="1702946" y="3118639"/>
              <a:ext cx="873567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AD00F4D-3133-41EB-815A-EE8271612373}"/>
                </a:ext>
              </a:extLst>
            </p:cNvPr>
            <p:cNvSpPr/>
            <p:nvPr/>
          </p:nvSpPr>
          <p:spPr>
            <a:xfrm>
              <a:off x="1863422" y="3118638"/>
              <a:ext cx="565454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80FC95A2-3A6E-432C-BBB0-F4204469096D}"/>
                </a:ext>
              </a:extLst>
            </p:cNvPr>
            <p:cNvSpPr/>
            <p:nvPr/>
          </p:nvSpPr>
          <p:spPr>
            <a:xfrm>
              <a:off x="2024414" y="3118638"/>
              <a:ext cx="230630" cy="196061"/>
            </a:xfrm>
            <a:prstGeom prst="roundRect">
              <a:avLst>
                <a:gd name="adj" fmla="val 9501"/>
              </a:avLst>
            </a:prstGeom>
            <a:solidFill>
              <a:srgbClr val="28B7E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AC6523-6A28-4606-9AD1-81523AB637B1}"/>
                </a:ext>
              </a:extLst>
            </p:cNvPr>
            <p:cNvSpPr txBox="1"/>
            <p:nvPr/>
          </p:nvSpPr>
          <p:spPr>
            <a:xfrm>
              <a:off x="1708945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《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67D05BE-15DD-4953-BED8-A4F30FEE2950}"/>
                </a:ext>
              </a:extLst>
            </p:cNvPr>
            <p:cNvSpPr txBox="1"/>
            <p:nvPr/>
          </p:nvSpPr>
          <p:spPr>
            <a:xfrm>
              <a:off x="2426802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》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22025EB-B2AC-4534-AF64-E873DD17FFFD}"/>
                </a:ext>
              </a:extLst>
            </p:cNvPr>
            <p:cNvSpPr txBox="1"/>
            <p:nvPr/>
          </p:nvSpPr>
          <p:spPr>
            <a:xfrm>
              <a:off x="1866679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〈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C13A916-E7D7-46A2-8C04-3158F9953334}"/>
                </a:ext>
              </a:extLst>
            </p:cNvPr>
            <p:cNvSpPr txBox="1"/>
            <p:nvPr/>
          </p:nvSpPr>
          <p:spPr>
            <a:xfrm>
              <a:off x="2264250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〉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E994D1F-8F15-4351-9FA3-1E30F54CE3A3}"/>
              </a:ext>
            </a:extLst>
          </p:cNvPr>
          <p:cNvSpPr txBox="1"/>
          <p:nvPr/>
        </p:nvSpPr>
        <p:spPr>
          <a:xfrm>
            <a:off x="228595" y="5182133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C82ABC8-B5FA-4588-BBB6-B153A7780109}"/>
              </a:ext>
            </a:extLst>
          </p:cNvPr>
          <p:cNvGrpSpPr/>
          <p:nvPr/>
        </p:nvGrpSpPr>
        <p:grpSpPr>
          <a:xfrm>
            <a:off x="130413" y="5245387"/>
            <a:ext cx="135103" cy="135103"/>
            <a:chOff x="130413" y="3930649"/>
            <a:chExt cx="135103" cy="135103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A2CFDE6-E81B-436D-8893-92A960D91FD1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D14134CB-6FE2-405D-BEF4-B00C67B4B8CA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6ADF2C1-F56D-4ACA-AA9C-D5822B190103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1E25F4F-48DC-4A33-A4D2-C790CECA9538}"/>
              </a:ext>
            </a:extLst>
          </p:cNvPr>
          <p:cNvSpPr txBox="1"/>
          <p:nvPr/>
        </p:nvSpPr>
        <p:spPr>
          <a:xfrm>
            <a:off x="759334" y="5209114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EE97FD-BA34-4C01-9F0B-BF3ED3E5FB76}"/>
              </a:ext>
            </a:extLst>
          </p:cNvPr>
          <p:cNvSpPr txBox="1"/>
          <p:nvPr/>
        </p:nvSpPr>
        <p:spPr>
          <a:xfrm>
            <a:off x="228593" y="554273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5F2FCBA-D4FD-4ED8-A57C-D9C432722744}"/>
              </a:ext>
            </a:extLst>
          </p:cNvPr>
          <p:cNvGrpSpPr/>
          <p:nvPr/>
        </p:nvGrpSpPr>
        <p:grpSpPr>
          <a:xfrm>
            <a:off x="130411" y="5605986"/>
            <a:ext cx="135103" cy="135103"/>
            <a:chOff x="130413" y="3930649"/>
            <a:chExt cx="135103" cy="13510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2E56CC7A-FD6F-4EC9-9D17-E8CD7E2F934F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54587B7-00AD-4B29-BF2A-82A550028F64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165658F-56CE-4896-B34B-2B5829A1D08F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E6BD0E2-1FF3-441E-8E4F-6262D0C8B472}"/>
              </a:ext>
            </a:extLst>
          </p:cNvPr>
          <p:cNvSpPr txBox="1"/>
          <p:nvPr/>
        </p:nvSpPr>
        <p:spPr>
          <a:xfrm>
            <a:off x="759332" y="5569713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84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99484C93-D868-4AFE-BB06-5DB60BC70503}"/>
              </a:ext>
            </a:extLst>
          </p:cNvPr>
          <p:cNvSpPr txBox="1"/>
          <p:nvPr/>
        </p:nvSpPr>
        <p:spPr>
          <a:xfrm>
            <a:off x="8330121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접속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22F0D5-C5BF-43ED-951F-8616613B17E1}"/>
              </a:ext>
            </a:extLst>
          </p:cNvPr>
          <p:cNvSpPr txBox="1"/>
          <p:nvPr/>
        </p:nvSpPr>
        <p:spPr>
          <a:xfrm>
            <a:off x="8698701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정보입력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DEA6F5-9B73-4DC2-8998-519BC6C7767F}"/>
              </a:ext>
            </a:extLst>
          </p:cNvPr>
          <p:cNvSpPr txBox="1"/>
          <p:nvPr/>
        </p:nvSpPr>
        <p:spPr>
          <a:xfrm>
            <a:off x="9240684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414A01-5B51-4374-B406-F8CE10DDF9CC}"/>
              </a:ext>
            </a:extLst>
          </p:cNvPr>
          <p:cNvSpPr txBox="1"/>
          <p:nvPr/>
        </p:nvSpPr>
        <p:spPr>
          <a:xfrm>
            <a:off x="9585585" y="1873946"/>
            <a:ext cx="576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49920A-9237-4932-A7A7-8B5D5DED1D5B}"/>
              </a:ext>
            </a:extLst>
          </p:cNvPr>
          <p:cNvSpPr/>
          <p:nvPr/>
        </p:nvSpPr>
        <p:spPr>
          <a:xfrm>
            <a:off x="1625161" y="551659"/>
            <a:ext cx="8423714" cy="64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297E3B0-E7A0-48A4-8B0F-556A68F67AFB}"/>
              </a:ext>
            </a:extLst>
          </p:cNvPr>
          <p:cNvSpPr/>
          <p:nvPr/>
        </p:nvSpPr>
        <p:spPr>
          <a:xfrm>
            <a:off x="74614" y="2783452"/>
            <a:ext cx="1550547" cy="261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4E557B12-891E-4A28-ADC6-8FE9216C73FA}"/>
              </a:ext>
            </a:extLst>
          </p:cNvPr>
          <p:cNvGraphicFramePr>
            <a:graphicFrameLocks noGrp="1"/>
          </p:cNvGraphicFramePr>
          <p:nvPr/>
        </p:nvGraphicFramePr>
        <p:xfrm>
          <a:off x="74614" y="60325"/>
          <a:ext cx="12041186" cy="441328"/>
        </p:xfrm>
        <a:graphic>
          <a:graphicData uri="http://schemas.openxmlformats.org/drawingml/2006/table">
            <a:tbl>
              <a:tblPr/>
              <a:tblGrid>
                <a:gridCol w="2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삼성화재 다이렉트 협력사 선정 제안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제휴사 운영 플랫폼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46639" marB="46639" anchor="ctr"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 면  경  로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  D</a:t>
                      </a: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명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75">
            <a:extLst>
              <a:ext uri="{FF2B5EF4-FFF2-40B4-BE49-F238E27FC236}">
                <a16:creationId xmlns:a16="http://schemas.microsoft.com/office/drawing/2014/main" id="{CC7FE803-3253-47D5-88B0-1A6E38F7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0" y="742952"/>
            <a:ext cx="1989139" cy="59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ko-KR" altLang="en-US" sz="800" b="1">
              <a:latin typeface="굴림" pitchFamily="50" charset="-127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3ADD8984-1361-4290-A236-FBF3B9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1" y="552450"/>
            <a:ext cx="1989139" cy="1793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anchor="ctr"/>
          <a:lstStyle/>
          <a:p>
            <a:pPr algn="ctr" fontAlgn="t"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571A-E5BC-4CA2-A287-3FF1AB614AE5}"/>
              </a:ext>
            </a:extLst>
          </p:cNvPr>
          <p:cNvSpPr/>
          <p:nvPr/>
        </p:nvSpPr>
        <p:spPr>
          <a:xfrm>
            <a:off x="66674" y="551658"/>
            <a:ext cx="1558487" cy="6172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D97847-14D5-445F-B0CE-B3EA956744CE}"/>
              </a:ext>
            </a:extLst>
          </p:cNvPr>
          <p:cNvGrpSpPr/>
          <p:nvPr/>
        </p:nvGrpSpPr>
        <p:grpSpPr>
          <a:xfrm>
            <a:off x="247668" y="731837"/>
            <a:ext cx="1196499" cy="382588"/>
            <a:chOff x="247650" y="731837"/>
            <a:chExt cx="1509711" cy="3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793DB7-D04A-4B07-83CC-0D3D47EDB3AD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EB6104-4903-4908-828B-52327793EA8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153D328-7EF0-4AED-9BEB-01DF4C5B9E2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16D762B-5489-4444-AB61-27B735EC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6736" r="4861" b="2986"/>
          <a:stretch>
            <a:fillRect/>
          </a:stretch>
        </p:blipFill>
        <p:spPr>
          <a:xfrm>
            <a:off x="522965" y="1293811"/>
            <a:ext cx="657226" cy="657226"/>
          </a:xfrm>
          <a:custGeom>
            <a:avLst/>
            <a:gdLst>
              <a:gd name="connsiteX0" fmla="*/ 3095625 w 6191250"/>
              <a:gd name="connsiteY0" fmla="*/ 0 h 6191250"/>
              <a:gd name="connsiteX1" fmla="*/ 6191250 w 6191250"/>
              <a:gd name="connsiteY1" fmla="*/ 3095625 h 6191250"/>
              <a:gd name="connsiteX2" fmla="*/ 3095625 w 6191250"/>
              <a:gd name="connsiteY2" fmla="*/ 6191250 h 6191250"/>
              <a:gd name="connsiteX3" fmla="*/ 0 w 6191250"/>
              <a:gd name="connsiteY3" fmla="*/ 3095625 h 6191250"/>
              <a:gd name="connsiteX4" fmla="*/ 3095625 w 6191250"/>
              <a:gd name="connsiteY4" fmla="*/ 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6191250">
                <a:moveTo>
                  <a:pt x="3095625" y="0"/>
                </a:moveTo>
                <a:cubicBezTo>
                  <a:pt x="4805291" y="0"/>
                  <a:pt x="6191250" y="1385959"/>
                  <a:pt x="6191250" y="3095625"/>
                </a:cubicBezTo>
                <a:cubicBezTo>
                  <a:pt x="6191250" y="4805291"/>
                  <a:pt x="4805291" y="6191250"/>
                  <a:pt x="3095625" y="6191250"/>
                </a:cubicBezTo>
                <a:cubicBezTo>
                  <a:pt x="1385959" y="6191250"/>
                  <a:pt x="0" y="4805291"/>
                  <a:pt x="0" y="3095625"/>
                </a:cubicBezTo>
                <a:cubicBezTo>
                  <a:pt x="0" y="1385959"/>
                  <a:pt x="1385959" y="0"/>
                  <a:pt x="3095625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74A4F7-00D4-404D-8097-9487E9E4131B}"/>
              </a:ext>
            </a:extLst>
          </p:cNvPr>
          <p:cNvSpPr txBox="1"/>
          <p:nvPr/>
        </p:nvSpPr>
        <p:spPr>
          <a:xfrm>
            <a:off x="391469" y="1985802"/>
            <a:ext cx="8975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admin ▼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1856B-28B4-4156-B912-F04C19846EEF}"/>
              </a:ext>
            </a:extLst>
          </p:cNvPr>
          <p:cNvSpPr txBox="1"/>
          <p:nvPr/>
        </p:nvSpPr>
        <p:spPr>
          <a:xfrm>
            <a:off x="228595" y="2391340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F625F1-54A1-4DC3-939D-85405D1247F2}"/>
              </a:ext>
            </a:extLst>
          </p:cNvPr>
          <p:cNvGrpSpPr/>
          <p:nvPr/>
        </p:nvGrpSpPr>
        <p:grpSpPr>
          <a:xfrm>
            <a:off x="130413" y="2454594"/>
            <a:ext cx="135103" cy="135103"/>
            <a:chOff x="247650" y="731837"/>
            <a:chExt cx="1509711" cy="3825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6625AD-7C38-46DA-95AC-3696A1756824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E84B6CA-7567-4E57-B9BE-B3C7CE16CD1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6DFAB42-8CCD-4731-8597-96AF9C7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C0FD14-77C4-4050-93CB-A5B9255C7166}"/>
              </a:ext>
            </a:extLst>
          </p:cNvPr>
          <p:cNvSpPr txBox="1"/>
          <p:nvPr/>
        </p:nvSpPr>
        <p:spPr>
          <a:xfrm>
            <a:off x="759334" y="2418321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64C76-48AE-4A95-AA91-DBA49284E39E}"/>
              </a:ext>
            </a:extLst>
          </p:cNvPr>
          <p:cNvSpPr txBox="1"/>
          <p:nvPr/>
        </p:nvSpPr>
        <p:spPr>
          <a:xfrm>
            <a:off x="228593" y="278345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광고리포트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6666E8-AC23-4DA0-A56E-53E6E9D37B05}"/>
              </a:ext>
            </a:extLst>
          </p:cNvPr>
          <p:cNvGrpSpPr/>
          <p:nvPr/>
        </p:nvGrpSpPr>
        <p:grpSpPr>
          <a:xfrm>
            <a:off x="130413" y="2846706"/>
            <a:ext cx="135103" cy="135103"/>
            <a:chOff x="247650" y="731837"/>
            <a:chExt cx="1509711" cy="3825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E05247E-FCB4-4E1F-B592-7781373A3B16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CECC54F-4D7E-477B-BBF1-A4A4AB97FA38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A6A49B0-8DD5-4A17-A4C9-F27E8EC654A5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A1B1C-AE9A-4498-A543-1969DC287D6B}"/>
              </a:ext>
            </a:extLst>
          </p:cNvPr>
          <p:cNvSpPr txBox="1"/>
          <p:nvPr/>
        </p:nvSpPr>
        <p:spPr>
          <a:xfrm rot="5400000" flipH="1">
            <a:off x="1348400" y="2814229"/>
            <a:ext cx="2033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265FCE-FFC0-4E09-B5D4-FC5FA7BB5EA4}"/>
              </a:ext>
            </a:extLst>
          </p:cNvPr>
          <p:cNvSpPr txBox="1"/>
          <p:nvPr/>
        </p:nvSpPr>
        <p:spPr>
          <a:xfrm>
            <a:off x="228595" y="441685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 관리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3239450-C551-439F-B5A8-DBC4C5BEA3B6}"/>
              </a:ext>
            </a:extLst>
          </p:cNvPr>
          <p:cNvGrpSpPr/>
          <p:nvPr/>
        </p:nvGrpSpPr>
        <p:grpSpPr>
          <a:xfrm>
            <a:off x="130413" y="4480113"/>
            <a:ext cx="135103" cy="135103"/>
            <a:chOff x="247650" y="731837"/>
            <a:chExt cx="1509711" cy="38258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B2E7D2D-DA3F-4CCF-A9A3-A520609C91FC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0455258-0766-4B49-9B12-32F4DEE6ABCA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D90B5C3-5C1E-47D5-A2DE-7C5FEDEBE08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58C208A-6EDF-44C3-A728-96564D868BA1}"/>
              </a:ext>
            </a:extLst>
          </p:cNvPr>
          <p:cNvSpPr txBox="1"/>
          <p:nvPr/>
        </p:nvSpPr>
        <p:spPr>
          <a:xfrm>
            <a:off x="759334" y="4443840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7AEDF-505B-4E69-A9DD-1ED131D6963B}"/>
              </a:ext>
            </a:extLst>
          </p:cNvPr>
          <p:cNvSpPr txBox="1"/>
          <p:nvPr/>
        </p:nvSpPr>
        <p:spPr>
          <a:xfrm>
            <a:off x="228595" y="4808971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F45FB7F-459D-4E83-BBCD-9B5F14A5CFFE}"/>
              </a:ext>
            </a:extLst>
          </p:cNvPr>
          <p:cNvGrpSpPr/>
          <p:nvPr/>
        </p:nvGrpSpPr>
        <p:grpSpPr>
          <a:xfrm>
            <a:off x="130413" y="4872225"/>
            <a:ext cx="135103" cy="135103"/>
            <a:chOff x="247650" y="731837"/>
            <a:chExt cx="1509711" cy="38258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324973A-76B1-4161-BBDC-3A611F141902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BDED62A-739C-430D-9079-309017BB2403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2CE45D7-D6ED-446D-AB79-22FCE6CF81F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C1A0EFA-3876-47E3-AF20-0F3596465E74}"/>
              </a:ext>
            </a:extLst>
          </p:cNvPr>
          <p:cNvSpPr txBox="1"/>
          <p:nvPr/>
        </p:nvSpPr>
        <p:spPr>
          <a:xfrm>
            <a:off x="759334" y="4835952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311436B-0817-469E-9690-16519376B58F}"/>
              </a:ext>
            </a:extLst>
          </p:cNvPr>
          <p:cNvCxnSpPr>
            <a:cxnSpLocks/>
          </p:cNvCxnSpPr>
          <p:nvPr/>
        </p:nvCxnSpPr>
        <p:spPr>
          <a:xfrm>
            <a:off x="1784838" y="792163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1CA878-9C13-458D-95FF-6BF8EDA53921}"/>
              </a:ext>
            </a:extLst>
          </p:cNvPr>
          <p:cNvCxnSpPr>
            <a:cxnSpLocks/>
          </p:cNvCxnSpPr>
          <p:nvPr/>
        </p:nvCxnSpPr>
        <p:spPr>
          <a:xfrm>
            <a:off x="1784838" y="851694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07E34-E6FF-443C-B335-AD178329A933}"/>
              </a:ext>
            </a:extLst>
          </p:cNvPr>
          <p:cNvCxnSpPr>
            <a:cxnSpLocks/>
          </p:cNvCxnSpPr>
          <p:nvPr/>
        </p:nvCxnSpPr>
        <p:spPr>
          <a:xfrm>
            <a:off x="1784838" y="911226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2DD415-35FD-4352-9E35-DB969ED630C4}"/>
              </a:ext>
            </a:extLst>
          </p:cNvPr>
          <p:cNvSpPr txBox="1"/>
          <p:nvPr/>
        </p:nvSpPr>
        <p:spPr>
          <a:xfrm>
            <a:off x="1991339" y="719057"/>
            <a:ext cx="131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C822554A-5513-4392-8CAD-2F1018E4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552450"/>
            <a:ext cx="9982201" cy="61722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800" b="1">
              <a:latin typeface="굴림" panose="020B0600000101010101" pitchFamily="50" charset="-127"/>
            </a:endParaRPr>
          </a:p>
        </p:txBody>
      </p:sp>
      <p:graphicFrame>
        <p:nvGraphicFramePr>
          <p:cNvPr id="144" name="Group 209">
            <a:extLst>
              <a:ext uri="{FF2B5EF4-FFF2-40B4-BE49-F238E27FC236}">
                <a16:creationId xmlns:a16="http://schemas.microsoft.com/office/drawing/2014/main" id="{2FAF1263-4AD8-43D4-92CA-E2A64942546A}"/>
              </a:ext>
            </a:extLst>
          </p:cNvPr>
          <p:cNvGraphicFramePr>
            <a:graphicFrameLocks noGrp="1"/>
          </p:cNvGraphicFramePr>
          <p:nvPr/>
        </p:nvGraphicFramePr>
        <p:xfrm>
          <a:off x="10161585" y="792163"/>
          <a:ext cx="1919287" cy="4749804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92724248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16076503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93364"/>
                  </a:ext>
                </a:extLst>
              </a:tr>
              <a:tr h="414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389942"/>
                  </a:ext>
                </a:extLst>
              </a:tr>
              <a:tr h="538163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37339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21600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68647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67836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9405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4747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9946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E2F9218-2DA3-474F-ABDA-EC5E23CE7662}"/>
              </a:ext>
            </a:extLst>
          </p:cNvPr>
          <p:cNvSpPr txBox="1"/>
          <p:nvPr/>
        </p:nvSpPr>
        <p:spPr>
          <a:xfrm>
            <a:off x="228530" y="305100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41373-325B-49AE-B680-1D60EA99EA65}"/>
              </a:ext>
            </a:extLst>
          </p:cNvPr>
          <p:cNvSpPr txBox="1"/>
          <p:nvPr/>
        </p:nvSpPr>
        <p:spPr>
          <a:xfrm>
            <a:off x="228530" y="329502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월별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3736B2-F376-4A1C-96B2-A64B5E098D38}"/>
              </a:ext>
            </a:extLst>
          </p:cNvPr>
          <p:cNvSpPr txBox="1"/>
          <p:nvPr/>
        </p:nvSpPr>
        <p:spPr>
          <a:xfrm>
            <a:off x="228530" y="353905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EA06B1-742A-40BB-80CF-08ADA37035BA}"/>
              </a:ext>
            </a:extLst>
          </p:cNvPr>
          <p:cNvSpPr txBox="1"/>
          <p:nvPr/>
        </p:nvSpPr>
        <p:spPr>
          <a:xfrm>
            <a:off x="228530" y="3783079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502E19-843D-4FE6-A65F-C42BB11A9D59}"/>
              </a:ext>
            </a:extLst>
          </p:cNvPr>
          <p:cNvSpPr txBox="1"/>
          <p:nvPr/>
        </p:nvSpPr>
        <p:spPr>
          <a:xfrm>
            <a:off x="228530" y="402710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광고타입별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B90CA6-6922-444C-858A-BCBFD7EF679E}"/>
              </a:ext>
            </a:extLst>
          </p:cNvPr>
          <p:cNvSpPr/>
          <p:nvPr/>
        </p:nvSpPr>
        <p:spPr>
          <a:xfrm>
            <a:off x="1704975" y="1519234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BE28A7-0AE3-4CF8-B8D6-ABBA5FAF8D57}"/>
              </a:ext>
            </a:extLst>
          </p:cNvPr>
          <p:cNvSpPr txBox="1"/>
          <p:nvPr/>
        </p:nvSpPr>
        <p:spPr>
          <a:xfrm>
            <a:off x="1695827" y="1230626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7DF020-8C0D-4006-AC3C-C64FF8764CC1}"/>
              </a:ext>
            </a:extLst>
          </p:cNvPr>
          <p:cNvSpPr txBox="1"/>
          <p:nvPr/>
        </p:nvSpPr>
        <p:spPr>
          <a:xfrm>
            <a:off x="8237220" y="1230626"/>
            <a:ext cx="1804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798013-0C0D-4634-B322-476760473167}"/>
              </a:ext>
            </a:extLst>
          </p:cNvPr>
          <p:cNvSpPr txBox="1"/>
          <p:nvPr/>
        </p:nvSpPr>
        <p:spPr>
          <a:xfrm>
            <a:off x="1695827" y="1568674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Chart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6A29F7-4DFF-462A-8B13-D9755773EBC7}"/>
              </a:ext>
            </a:extLst>
          </p:cNvPr>
          <p:cNvSpPr txBox="1"/>
          <p:nvPr/>
        </p:nvSpPr>
        <p:spPr>
          <a:xfrm rot="16200000">
            <a:off x="9644076" y="1588868"/>
            <a:ext cx="27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03B4EAD-BFC2-4FB3-800E-03FD72DB3ED0}"/>
              </a:ext>
            </a:extLst>
          </p:cNvPr>
          <p:cNvSpPr/>
          <p:nvPr/>
        </p:nvSpPr>
        <p:spPr>
          <a:xfrm>
            <a:off x="8669445" y="1951037"/>
            <a:ext cx="68035" cy="6803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E24C563-5E8C-419A-A661-25C87688EF81}"/>
              </a:ext>
            </a:extLst>
          </p:cNvPr>
          <p:cNvSpPr/>
          <p:nvPr/>
        </p:nvSpPr>
        <p:spPr>
          <a:xfrm>
            <a:off x="9240684" y="1951037"/>
            <a:ext cx="68035" cy="680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CC3994-BAE0-46A6-BB87-0900D90BA015}"/>
              </a:ext>
            </a:extLst>
          </p:cNvPr>
          <p:cNvSpPr/>
          <p:nvPr/>
        </p:nvSpPr>
        <p:spPr>
          <a:xfrm>
            <a:off x="9580720" y="1951037"/>
            <a:ext cx="68035" cy="6803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EF792B-C956-4B5F-A118-B094EBD3D2B6}"/>
              </a:ext>
            </a:extLst>
          </p:cNvPr>
          <p:cNvCxnSpPr>
            <a:cxnSpLocks/>
          </p:cNvCxnSpPr>
          <p:nvPr/>
        </p:nvCxnSpPr>
        <p:spPr>
          <a:xfrm>
            <a:off x="8237220" y="1985802"/>
            <a:ext cx="1201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AE027A1B-AB9C-4681-88D2-2E6E179F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46" y="2139901"/>
            <a:ext cx="8239125" cy="252927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00A1CF8-4DF3-4465-A303-B0CEAB44E294}"/>
              </a:ext>
            </a:extLst>
          </p:cNvPr>
          <p:cNvSpPr/>
          <p:nvPr/>
        </p:nvSpPr>
        <p:spPr>
          <a:xfrm>
            <a:off x="5292436" y="2812605"/>
            <a:ext cx="997528" cy="970474"/>
          </a:xfrm>
          <a:prstGeom prst="roundRect">
            <a:avLst>
              <a:gd name="adj" fmla="val 9983"/>
            </a:avLst>
          </a:prstGeom>
          <a:solidFill>
            <a:schemeClr val="bg1">
              <a:alpha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4DB80-0014-4383-96DC-77654A2AB1D7}"/>
              </a:ext>
            </a:extLst>
          </p:cNvPr>
          <p:cNvSpPr txBox="1"/>
          <p:nvPr/>
        </p:nvSpPr>
        <p:spPr>
          <a:xfrm>
            <a:off x="5303548" y="2833808"/>
            <a:ext cx="97530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2019-10-11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유입</a:t>
            </a:r>
            <a:r>
              <a:rPr lang="en-US" altLang="ko-KR" sz="800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300,547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정보입력</a:t>
            </a:r>
            <a:r>
              <a:rPr lang="en-US" altLang="ko-KR" sz="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82,457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15,679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  <a:r>
              <a:rPr lang="en-US" altLang="ko-KR" sz="8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957 </a:t>
            </a:r>
            <a:endParaRPr lang="ko-KR" altLang="en-US" sz="8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459C676-5EFD-4012-8709-98984DF9A984}"/>
              </a:ext>
            </a:extLst>
          </p:cNvPr>
          <p:cNvSpPr/>
          <p:nvPr/>
        </p:nvSpPr>
        <p:spPr>
          <a:xfrm>
            <a:off x="1695827" y="4621654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587E72-AE1C-42FE-B0B7-51A548D1A20E}"/>
              </a:ext>
            </a:extLst>
          </p:cNvPr>
          <p:cNvSpPr txBox="1"/>
          <p:nvPr/>
        </p:nvSpPr>
        <p:spPr>
          <a:xfrm>
            <a:off x="1695827" y="4669172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977055-066D-42BA-9CCA-B8ACBB0939BD}"/>
              </a:ext>
            </a:extLst>
          </p:cNvPr>
          <p:cNvSpPr txBox="1"/>
          <p:nvPr/>
        </p:nvSpPr>
        <p:spPr>
          <a:xfrm>
            <a:off x="1557875" y="5405984"/>
            <a:ext cx="43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D6C67DA-841A-4694-A6BE-E48D7E98FBD8}"/>
              </a:ext>
            </a:extLst>
          </p:cNvPr>
          <p:cNvSpPr/>
          <p:nvPr/>
        </p:nvSpPr>
        <p:spPr>
          <a:xfrm>
            <a:off x="1974992" y="5396594"/>
            <a:ext cx="1943244" cy="23617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849540-2215-4286-AFB4-3599F14A23D0}"/>
              </a:ext>
            </a:extLst>
          </p:cNvPr>
          <p:cNvSpPr txBox="1"/>
          <p:nvPr/>
        </p:nvSpPr>
        <p:spPr>
          <a:xfrm>
            <a:off x="1974991" y="5405984"/>
            <a:ext cx="8352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2019-01-01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C98B2BD-B228-4E7F-93C2-24F1B076BFD8}"/>
              </a:ext>
            </a:extLst>
          </p:cNvPr>
          <p:cNvSpPr/>
          <p:nvPr/>
        </p:nvSpPr>
        <p:spPr>
          <a:xfrm>
            <a:off x="2780700" y="5392625"/>
            <a:ext cx="307686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A3E25B-81A6-4792-85F5-5DD52557D1FC}"/>
              </a:ext>
            </a:extLst>
          </p:cNvPr>
          <p:cNvSpPr txBox="1"/>
          <p:nvPr/>
        </p:nvSpPr>
        <p:spPr>
          <a:xfrm>
            <a:off x="2778737" y="5405984"/>
            <a:ext cx="310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C58149-2CD1-498D-A9A0-01DACB28F039}"/>
              </a:ext>
            </a:extLst>
          </p:cNvPr>
          <p:cNvSpPr txBox="1"/>
          <p:nvPr/>
        </p:nvSpPr>
        <p:spPr>
          <a:xfrm>
            <a:off x="3090235" y="5405984"/>
            <a:ext cx="828000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2019-10-31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99D9C74-FF1A-42C8-9899-346C05DDEE54}"/>
              </a:ext>
            </a:extLst>
          </p:cNvPr>
          <p:cNvSpPr/>
          <p:nvPr/>
        </p:nvSpPr>
        <p:spPr>
          <a:xfrm>
            <a:off x="3985409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35965B-FD21-4EC6-A26D-D5A5ACF9BEDD}"/>
              </a:ext>
            </a:extLst>
          </p:cNvPr>
          <p:cNvSpPr txBox="1"/>
          <p:nvPr/>
        </p:nvSpPr>
        <p:spPr>
          <a:xfrm>
            <a:off x="3985409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오늘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C7F9BFEA-B3EF-4196-A6E0-AB817426E882}"/>
              </a:ext>
            </a:extLst>
          </p:cNvPr>
          <p:cNvSpPr/>
          <p:nvPr/>
        </p:nvSpPr>
        <p:spPr>
          <a:xfrm>
            <a:off x="4468633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318776-52A6-4E27-B5D3-148B50027808}"/>
              </a:ext>
            </a:extLst>
          </p:cNvPr>
          <p:cNvSpPr txBox="1"/>
          <p:nvPr/>
        </p:nvSpPr>
        <p:spPr>
          <a:xfrm>
            <a:off x="4468633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AB261D4-CEB9-491B-B881-8ADB5D47AC9E}"/>
              </a:ext>
            </a:extLst>
          </p:cNvPr>
          <p:cNvSpPr/>
          <p:nvPr/>
        </p:nvSpPr>
        <p:spPr>
          <a:xfrm>
            <a:off x="4949395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5090E4-05BA-4AD0-8B75-C939E79AAE17}"/>
              </a:ext>
            </a:extLst>
          </p:cNvPr>
          <p:cNvSpPr txBox="1"/>
          <p:nvPr/>
        </p:nvSpPr>
        <p:spPr>
          <a:xfrm>
            <a:off x="4949395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B67019F-B78D-44DA-80F2-B30521111AB3}"/>
              </a:ext>
            </a:extLst>
          </p:cNvPr>
          <p:cNvSpPr/>
          <p:nvPr/>
        </p:nvSpPr>
        <p:spPr>
          <a:xfrm>
            <a:off x="6247052" y="5392625"/>
            <a:ext cx="673806" cy="236172"/>
          </a:xfrm>
          <a:prstGeom prst="roundRect">
            <a:avLst>
              <a:gd name="adj" fmla="val 9501"/>
            </a:avLst>
          </a:prstGeom>
          <a:solidFill>
            <a:srgbClr val="034EA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C29419-F8B3-4B1F-A0E4-8E963B00FA36}"/>
              </a:ext>
            </a:extLst>
          </p:cNvPr>
          <p:cNvSpPr txBox="1"/>
          <p:nvPr/>
        </p:nvSpPr>
        <p:spPr>
          <a:xfrm>
            <a:off x="6289964" y="5404784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2F0357F-2415-433E-8025-ECEC65EA71A2}"/>
              </a:ext>
            </a:extLst>
          </p:cNvPr>
          <p:cNvGrpSpPr/>
          <p:nvPr/>
        </p:nvGrpSpPr>
        <p:grpSpPr>
          <a:xfrm rot="1035207">
            <a:off x="6435999" y="5473264"/>
            <a:ext cx="85179" cy="83643"/>
            <a:chOff x="7377345" y="1721681"/>
            <a:chExt cx="121211" cy="119025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B174008-7B8A-4ECF-9336-78D81D78DFD4}"/>
                </a:ext>
              </a:extLst>
            </p:cNvPr>
            <p:cNvSpPr/>
            <p:nvPr/>
          </p:nvSpPr>
          <p:spPr>
            <a:xfrm>
              <a:off x="7377345" y="1721681"/>
              <a:ext cx="85260" cy="8526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85600CB0-7C0B-451C-ADC0-2257F0F9C92C}"/>
                </a:ext>
              </a:extLst>
            </p:cNvPr>
            <p:cNvCxnSpPr>
              <a:stCxn id="104" idx="5"/>
            </p:cNvCxnSpPr>
            <p:nvPr/>
          </p:nvCxnSpPr>
          <p:spPr>
            <a:xfrm>
              <a:off x="7450119" y="1794455"/>
              <a:ext cx="48437" cy="4625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C2B197B-2B11-49AB-9987-D05FD9BB1044}"/>
              </a:ext>
            </a:extLst>
          </p:cNvPr>
          <p:cNvSpPr/>
          <p:nvPr/>
        </p:nvSpPr>
        <p:spPr>
          <a:xfrm>
            <a:off x="4703861" y="5042516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BCA01C-0B9F-43D7-BEC4-C06FD9479061}"/>
              </a:ext>
            </a:extLst>
          </p:cNvPr>
          <p:cNvSpPr txBox="1"/>
          <p:nvPr/>
        </p:nvSpPr>
        <p:spPr>
          <a:xfrm>
            <a:off x="4661918" y="5049917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ADEE79E0-F717-4046-8103-F34CA91DBB21}"/>
              </a:ext>
            </a:extLst>
          </p:cNvPr>
          <p:cNvSpPr/>
          <p:nvPr/>
        </p:nvSpPr>
        <p:spPr>
          <a:xfrm flipV="1">
            <a:off x="5342535" y="513715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A36F3E5-DAC1-4DD0-8EB1-FE782F09F653}"/>
              </a:ext>
            </a:extLst>
          </p:cNvPr>
          <p:cNvSpPr txBox="1"/>
          <p:nvPr/>
        </p:nvSpPr>
        <p:spPr>
          <a:xfrm>
            <a:off x="4229577" y="5046200"/>
            <a:ext cx="52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성과별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9C743DF-4951-43A8-8A52-7DBF8AF59B9E}"/>
              </a:ext>
            </a:extLst>
          </p:cNvPr>
          <p:cNvSpPr/>
          <p:nvPr/>
        </p:nvSpPr>
        <p:spPr>
          <a:xfrm>
            <a:off x="3545154" y="5042516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52AA234-513E-4AD6-AFA1-BE6D0163D420}"/>
              </a:ext>
            </a:extLst>
          </p:cNvPr>
          <p:cNvSpPr txBox="1"/>
          <p:nvPr/>
        </p:nvSpPr>
        <p:spPr>
          <a:xfrm>
            <a:off x="3503211" y="5049917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4F3D92D8-7367-4018-B74D-01A0628B35A9}"/>
              </a:ext>
            </a:extLst>
          </p:cNvPr>
          <p:cNvSpPr/>
          <p:nvPr/>
        </p:nvSpPr>
        <p:spPr>
          <a:xfrm flipV="1">
            <a:off x="4183828" y="5135279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5DC383-DA58-43BE-B14B-F796A81E5C8F}"/>
              </a:ext>
            </a:extLst>
          </p:cNvPr>
          <p:cNvSpPr txBox="1"/>
          <p:nvPr/>
        </p:nvSpPr>
        <p:spPr>
          <a:xfrm>
            <a:off x="3014882" y="5046200"/>
            <a:ext cx="584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제휴사별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F5B600A-170A-4DD7-8B43-058EE9EFB6DB}"/>
              </a:ext>
            </a:extLst>
          </p:cNvPr>
          <p:cNvSpPr/>
          <p:nvPr/>
        </p:nvSpPr>
        <p:spPr>
          <a:xfrm>
            <a:off x="2273950" y="5042516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16C2D0E-F553-44BD-AF5E-2EFCBC88D58C}"/>
              </a:ext>
            </a:extLst>
          </p:cNvPr>
          <p:cNvSpPr txBox="1"/>
          <p:nvPr/>
        </p:nvSpPr>
        <p:spPr>
          <a:xfrm>
            <a:off x="2232007" y="5049917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이등변 삼각형 115">
            <a:extLst>
              <a:ext uri="{FF2B5EF4-FFF2-40B4-BE49-F238E27FC236}">
                <a16:creationId xmlns:a16="http://schemas.microsoft.com/office/drawing/2014/main" id="{B4053CBB-84DD-46DD-BE78-38ED75AE4B36}"/>
              </a:ext>
            </a:extLst>
          </p:cNvPr>
          <p:cNvSpPr/>
          <p:nvPr/>
        </p:nvSpPr>
        <p:spPr>
          <a:xfrm flipV="1">
            <a:off x="2912624" y="5133737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590288-1B3E-4E9F-99A6-3FDC69CFD2EA}"/>
              </a:ext>
            </a:extLst>
          </p:cNvPr>
          <p:cNvSpPr txBox="1"/>
          <p:nvPr/>
        </p:nvSpPr>
        <p:spPr>
          <a:xfrm>
            <a:off x="1654436" y="5046200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64067EC-64D0-4AE1-8494-549C4F56BF6F}"/>
              </a:ext>
            </a:extLst>
          </p:cNvPr>
          <p:cNvSpPr/>
          <p:nvPr/>
        </p:nvSpPr>
        <p:spPr>
          <a:xfrm>
            <a:off x="5429386" y="5392625"/>
            <a:ext cx="446124" cy="236172"/>
          </a:xfrm>
          <a:prstGeom prst="roundRect">
            <a:avLst>
              <a:gd name="adj" fmla="val 9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FCA52A-8B11-4293-8FC7-7A05824DF7C5}"/>
              </a:ext>
            </a:extLst>
          </p:cNvPr>
          <p:cNvSpPr txBox="1"/>
          <p:nvPr/>
        </p:nvSpPr>
        <p:spPr>
          <a:xfrm>
            <a:off x="5429386" y="5405984"/>
            <a:ext cx="446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A7F5582-FE7A-4E8A-A762-0C472BD2C342}"/>
              </a:ext>
            </a:extLst>
          </p:cNvPr>
          <p:cNvSpPr/>
          <p:nvPr/>
        </p:nvSpPr>
        <p:spPr>
          <a:xfrm>
            <a:off x="6981140" y="5390507"/>
            <a:ext cx="673806" cy="236172"/>
          </a:xfrm>
          <a:prstGeom prst="roundRect">
            <a:avLst>
              <a:gd name="adj" fmla="val 9501"/>
            </a:avLst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0986E2-BD25-4E8E-92C5-B21767CB8649}"/>
              </a:ext>
            </a:extLst>
          </p:cNvPr>
          <p:cNvSpPr txBox="1"/>
          <p:nvPr/>
        </p:nvSpPr>
        <p:spPr>
          <a:xfrm>
            <a:off x="7024052" y="5402666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EXCEL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9D956E-3190-4B32-8DB3-D3918096E9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2" t="23892" r="23892" b="23892"/>
          <a:stretch/>
        </p:blipFill>
        <p:spPr>
          <a:xfrm>
            <a:off x="7077788" y="5452628"/>
            <a:ext cx="124104" cy="124104"/>
          </a:xfrm>
          <a:prstGeom prst="rect">
            <a:avLst/>
          </a:prstGeom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B7CD3CD-FD98-499B-BBD7-236C04D21EF5}"/>
              </a:ext>
            </a:extLst>
          </p:cNvPr>
          <p:cNvSpPr/>
          <p:nvPr/>
        </p:nvSpPr>
        <p:spPr>
          <a:xfrm>
            <a:off x="6080762" y="5035082"/>
            <a:ext cx="793294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7F64B3-7819-411F-B733-041623E12B95}"/>
              </a:ext>
            </a:extLst>
          </p:cNvPr>
          <p:cNvSpPr txBox="1"/>
          <p:nvPr/>
        </p:nvSpPr>
        <p:spPr>
          <a:xfrm>
            <a:off x="6038819" y="5042483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7289A644-859A-4A12-A3F1-8CBED0C175EB}"/>
              </a:ext>
            </a:extLst>
          </p:cNvPr>
          <p:cNvSpPr/>
          <p:nvPr/>
        </p:nvSpPr>
        <p:spPr>
          <a:xfrm flipV="1">
            <a:off x="6719436" y="5129716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81873AC-7173-4822-BB15-2C1CAA2EDB4E}"/>
              </a:ext>
            </a:extLst>
          </p:cNvPr>
          <p:cNvSpPr txBox="1"/>
          <p:nvPr/>
        </p:nvSpPr>
        <p:spPr>
          <a:xfrm>
            <a:off x="5464910" y="5038766"/>
            <a:ext cx="67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광고타입별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08DF6C-191F-4E3A-BB5B-BD6C9D6D0D62}"/>
              </a:ext>
            </a:extLst>
          </p:cNvPr>
          <p:cNvSpPr txBox="1"/>
          <p:nvPr/>
        </p:nvSpPr>
        <p:spPr>
          <a:xfrm>
            <a:off x="1625161" y="5678802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30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207EC5AB-C04F-485E-AAE8-0500F643B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90635"/>
              </p:ext>
            </p:extLst>
          </p:nvPr>
        </p:nvGraphicFramePr>
        <p:xfrm>
          <a:off x="1702946" y="5912318"/>
          <a:ext cx="8298664" cy="1555833"/>
        </p:xfrm>
        <a:graphic>
          <a:graphicData uri="http://schemas.openxmlformats.org/drawingml/2006/table">
            <a:tbl>
              <a:tblPr/>
              <a:tblGrid>
                <a:gridCol w="273479">
                  <a:extLst>
                    <a:ext uri="{9D8B030D-6E8A-4147-A177-3AD203B41FA5}">
                      <a16:colId xmlns:a16="http://schemas.microsoft.com/office/drawing/2014/main" val="3089537230"/>
                    </a:ext>
                  </a:extLst>
                </a:gridCol>
                <a:gridCol w="829866">
                  <a:extLst>
                    <a:ext uri="{9D8B030D-6E8A-4147-A177-3AD203B41FA5}">
                      <a16:colId xmlns:a16="http://schemas.microsoft.com/office/drawing/2014/main" val="2907561481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1725737630"/>
                    </a:ext>
                  </a:extLst>
                </a:gridCol>
                <a:gridCol w="603539">
                  <a:extLst>
                    <a:ext uri="{9D8B030D-6E8A-4147-A177-3AD203B41FA5}">
                      <a16:colId xmlns:a16="http://schemas.microsoft.com/office/drawing/2014/main" val="289826883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1777391996"/>
                    </a:ext>
                  </a:extLst>
                </a:gridCol>
                <a:gridCol w="594108">
                  <a:extLst>
                    <a:ext uri="{9D8B030D-6E8A-4147-A177-3AD203B41FA5}">
                      <a16:colId xmlns:a16="http://schemas.microsoft.com/office/drawing/2014/main" val="577206837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4147127418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3197793704"/>
                    </a:ext>
                  </a:extLst>
                </a:gridCol>
                <a:gridCol w="565819">
                  <a:extLst>
                    <a:ext uri="{9D8B030D-6E8A-4147-A177-3AD203B41FA5}">
                      <a16:colId xmlns:a16="http://schemas.microsoft.com/office/drawing/2014/main" val="1671245878"/>
                    </a:ext>
                  </a:extLst>
                </a:gridCol>
                <a:gridCol w="565819">
                  <a:extLst>
                    <a:ext uri="{9D8B030D-6E8A-4147-A177-3AD203B41FA5}">
                      <a16:colId xmlns:a16="http://schemas.microsoft.com/office/drawing/2014/main" val="3444158003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4043208566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760977824"/>
                    </a:ext>
                  </a:extLst>
                </a:gridCol>
                <a:gridCol w="726134">
                  <a:extLst>
                    <a:ext uri="{9D8B030D-6E8A-4147-A177-3AD203B41FA5}">
                      <a16:colId xmlns:a16="http://schemas.microsoft.com/office/drawing/2014/main" val="1557098327"/>
                    </a:ext>
                  </a:extLst>
                </a:gridCol>
                <a:gridCol w="509236">
                  <a:extLst>
                    <a:ext uri="{9D8B030D-6E8A-4147-A177-3AD203B41FA5}">
                      <a16:colId xmlns:a16="http://schemas.microsoft.com/office/drawing/2014/main" val="2940343561"/>
                    </a:ext>
                  </a:extLst>
                </a:gridCol>
                <a:gridCol w="575248">
                  <a:extLst>
                    <a:ext uri="{9D8B030D-6E8A-4147-A177-3AD203B41FA5}">
                      <a16:colId xmlns:a16="http://schemas.microsoft.com/office/drawing/2014/main" val="4290325309"/>
                    </a:ext>
                  </a:extLst>
                </a:gridCol>
              </a:tblGrid>
              <a:tr h="143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N0.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Account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유입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정보입력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정보입력율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설계율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r>
                        <a:rPr lang="en-US" altLang="ko-KR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신규비율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체결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체결율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Budget (vat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CPA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CPS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2600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371,678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46,949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26,010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19,400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117,519,500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6,058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179,146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05160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국민내비김기사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72,151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6,489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2,740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155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17,554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193,548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1881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보배드림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22,064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5,326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3,558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3,450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291,667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99177"/>
                  </a:ext>
                </a:extLst>
              </a:tr>
              <a:tr h="170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자동차파인더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14,840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1,048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2,750,000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4,493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392,857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43691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KT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올레내비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1,502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10,386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61,404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97320"/>
                  </a:ext>
                </a:extLst>
              </a:tr>
              <a:tr h="152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엔카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46,263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7,822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5,377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5,144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170,732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083455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카덱스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4,576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75.7%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4,400,000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10,680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5393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번가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17,551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5,261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1,943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10,808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192,661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177758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롯데홈쇼핑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1,030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529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51.4%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61.6%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8,850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142,857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351000"/>
                  </a:ext>
                </a:extLst>
              </a:tr>
              <a:tr h="136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제휴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옥션</a:t>
                      </a:r>
                    </a:p>
                  </a:txBody>
                  <a:tcPr marL="129055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6,797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2,402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35.3%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1,366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56.9%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865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2.0%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12,000,000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13,873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428,571 </a:t>
                      </a:r>
                    </a:p>
                  </a:txBody>
                  <a:tcPr marL="7170" marR="7170" marT="7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098430"/>
                  </a:ext>
                </a:extLst>
              </a:tr>
            </a:tbl>
          </a:graphicData>
        </a:graphic>
      </p:graphicFrame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872DF55-3D94-419C-A9EB-03D836491E61}"/>
              </a:ext>
            </a:extLst>
          </p:cNvPr>
          <p:cNvSpPr/>
          <p:nvPr/>
        </p:nvSpPr>
        <p:spPr>
          <a:xfrm rot="5400000">
            <a:off x="4032721" y="5189209"/>
            <a:ext cx="72000" cy="471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02E195D-121A-4287-84E2-6B40288F0369}"/>
              </a:ext>
            </a:extLst>
          </p:cNvPr>
          <p:cNvSpPr txBox="1"/>
          <p:nvPr/>
        </p:nvSpPr>
        <p:spPr>
          <a:xfrm>
            <a:off x="1625161" y="7626878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30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9AE8D99-9495-462D-ADB3-251CDEBBE848}"/>
              </a:ext>
            </a:extLst>
          </p:cNvPr>
          <p:cNvGrpSpPr/>
          <p:nvPr/>
        </p:nvGrpSpPr>
        <p:grpSpPr>
          <a:xfrm>
            <a:off x="1702946" y="7915866"/>
            <a:ext cx="875642" cy="230832"/>
            <a:chOff x="1702946" y="3101859"/>
            <a:chExt cx="875642" cy="230832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3F994CB9-8457-46A7-8727-ED3705557D9F}"/>
                </a:ext>
              </a:extLst>
            </p:cNvPr>
            <p:cNvSpPr/>
            <p:nvPr/>
          </p:nvSpPr>
          <p:spPr>
            <a:xfrm>
              <a:off x="1702946" y="3118639"/>
              <a:ext cx="873567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B284ADFF-6EDF-4146-91A3-F5C3B64BF927}"/>
                </a:ext>
              </a:extLst>
            </p:cNvPr>
            <p:cNvSpPr/>
            <p:nvPr/>
          </p:nvSpPr>
          <p:spPr>
            <a:xfrm>
              <a:off x="1863422" y="3118638"/>
              <a:ext cx="565454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1518A18D-DBE7-492E-8D90-2EEBC12BA91D}"/>
                </a:ext>
              </a:extLst>
            </p:cNvPr>
            <p:cNvSpPr/>
            <p:nvPr/>
          </p:nvSpPr>
          <p:spPr>
            <a:xfrm>
              <a:off x="2024414" y="3118638"/>
              <a:ext cx="230630" cy="196061"/>
            </a:xfrm>
            <a:prstGeom prst="roundRect">
              <a:avLst>
                <a:gd name="adj" fmla="val 9501"/>
              </a:avLst>
            </a:prstGeom>
            <a:solidFill>
              <a:srgbClr val="28B7E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95796D7-8EA4-45C3-B452-447DB0009CA1}"/>
                </a:ext>
              </a:extLst>
            </p:cNvPr>
            <p:cNvSpPr txBox="1"/>
            <p:nvPr/>
          </p:nvSpPr>
          <p:spPr>
            <a:xfrm>
              <a:off x="1708945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《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7DF9F7-09A8-4C68-8691-153F00722D09}"/>
                </a:ext>
              </a:extLst>
            </p:cNvPr>
            <p:cNvSpPr txBox="1"/>
            <p:nvPr/>
          </p:nvSpPr>
          <p:spPr>
            <a:xfrm>
              <a:off x="2426802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》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EF44D11-2A0C-4B5D-8869-58EB55EAEC71}"/>
                </a:ext>
              </a:extLst>
            </p:cNvPr>
            <p:cNvSpPr txBox="1"/>
            <p:nvPr/>
          </p:nvSpPr>
          <p:spPr>
            <a:xfrm>
              <a:off x="1866679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〈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E5374D-5439-44DE-A5AC-2DB6BE1830C6}"/>
                </a:ext>
              </a:extLst>
            </p:cNvPr>
            <p:cNvSpPr txBox="1"/>
            <p:nvPr/>
          </p:nvSpPr>
          <p:spPr>
            <a:xfrm>
              <a:off x="2264250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〉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17F46-C16E-4EED-9A92-737FD2FA0BC7}"/>
              </a:ext>
            </a:extLst>
          </p:cNvPr>
          <p:cNvSpPr txBox="1"/>
          <p:nvPr/>
        </p:nvSpPr>
        <p:spPr>
          <a:xfrm>
            <a:off x="228595" y="5182133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8E4CEF4-F0E1-44F3-BB8F-CBBAFD692548}"/>
              </a:ext>
            </a:extLst>
          </p:cNvPr>
          <p:cNvGrpSpPr/>
          <p:nvPr/>
        </p:nvGrpSpPr>
        <p:grpSpPr>
          <a:xfrm>
            <a:off x="130413" y="5245387"/>
            <a:ext cx="135103" cy="135103"/>
            <a:chOff x="130413" y="3930649"/>
            <a:chExt cx="135103" cy="135103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BBF2DA5-F16D-4232-93BC-8398B2A3CA52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97B822D2-7AAB-402A-9D8F-6E32A3441208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801148DA-2D20-43E5-AAB9-A897B6A79E2E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D25FD9E-1095-4FF4-AA11-DE660DB2009F}"/>
              </a:ext>
            </a:extLst>
          </p:cNvPr>
          <p:cNvSpPr txBox="1"/>
          <p:nvPr/>
        </p:nvSpPr>
        <p:spPr>
          <a:xfrm>
            <a:off x="759334" y="5209114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183F58C-F517-4509-A62B-220053EA5135}"/>
              </a:ext>
            </a:extLst>
          </p:cNvPr>
          <p:cNvSpPr txBox="1"/>
          <p:nvPr/>
        </p:nvSpPr>
        <p:spPr>
          <a:xfrm>
            <a:off x="228593" y="554273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AA263718-83D5-4D03-B623-D9F9A257A0D2}"/>
              </a:ext>
            </a:extLst>
          </p:cNvPr>
          <p:cNvGrpSpPr/>
          <p:nvPr/>
        </p:nvGrpSpPr>
        <p:grpSpPr>
          <a:xfrm>
            <a:off x="130411" y="5605986"/>
            <a:ext cx="135103" cy="135103"/>
            <a:chOff x="130413" y="3930649"/>
            <a:chExt cx="135103" cy="13510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915D913-52EE-4EBE-929C-1DF10D92E8A2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AF3119D2-CEAA-4B16-853C-9B822F01ACAA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0EC0D017-6139-42B1-A31A-B902E3587CBD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44F7F3E-DC6E-416A-9D12-BEFECA2B6923}"/>
              </a:ext>
            </a:extLst>
          </p:cNvPr>
          <p:cNvSpPr txBox="1"/>
          <p:nvPr/>
        </p:nvSpPr>
        <p:spPr>
          <a:xfrm>
            <a:off x="759332" y="5569713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28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49920A-9237-4932-A7A7-8B5D5DED1D5B}"/>
              </a:ext>
            </a:extLst>
          </p:cNvPr>
          <p:cNvSpPr/>
          <p:nvPr/>
        </p:nvSpPr>
        <p:spPr>
          <a:xfrm>
            <a:off x="1625161" y="551659"/>
            <a:ext cx="8423714" cy="64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4E557B12-891E-4A28-ADC6-8FE9216C73FA}"/>
              </a:ext>
            </a:extLst>
          </p:cNvPr>
          <p:cNvGraphicFramePr>
            <a:graphicFrameLocks noGrp="1"/>
          </p:cNvGraphicFramePr>
          <p:nvPr/>
        </p:nvGraphicFramePr>
        <p:xfrm>
          <a:off x="74614" y="60325"/>
          <a:ext cx="12041186" cy="441328"/>
        </p:xfrm>
        <a:graphic>
          <a:graphicData uri="http://schemas.openxmlformats.org/drawingml/2006/table">
            <a:tbl>
              <a:tblPr/>
              <a:tblGrid>
                <a:gridCol w="2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삼성화재 다이렉트 협력사 선정 제안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제휴사 운영 플랫폼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46639" marB="46639" anchor="ctr"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 면  경  로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  D</a:t>
                      </a: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명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75">
            <a:extLst>
              <a:ext uri="{FF2B5EF4-FFF2-40B4-BE49-F238E27FC236}">
                <a16:creationId xmlns:a16="http://schemas.microsoft.com/office/drawing/2014/main" id="{CC7FE803-3253-47D5-88B0-1A6E38F7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0" y="742952"/>
            <a:ext cx="1989139" cy="59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ko-KR" altLang="en-US" sz="800" b="1">
              <a:latin typeface="굴림" pitchFamily="50" charset="-127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3ADD8984-1361-4290-A236-FBF3B9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1" y="552450"/>
            <a:ext cx="1989139" cy="1793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anchor="ctr"/>
          <a:lstStyle/>
          <a:p>
            <a:pPr algn="ctr" fontAlgn="t"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571A-E5BC-4CA2-A287-3FF1AB614AE5}"/>
              </a:ext>
            </a:extLst>
          </p:cNvPr>
          <p:cNvSpPr/>
          <p:nvPr/>
        </p:nvSpPr>
        <p:spPr>
          <a:xfrm>
            <a:off x="66674" y="551658"/>
            <a:ext cx="1558487" cy="630634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D97847-14D5-445F-B0CE-B3EA956744CE}"/>
              </a:ext>
            </a:extLst>
          </p:cNvPr>
          <p:cNvGrpSpPr/>
          <p:nvPr/>
        </p:nvGrpSpPr>
        <p:grpSpPr>
          <a:xfrm>
            <a:off x="247668" y="731837"/>
            <a:ext cx="1196499" cy="382588"/>
            <a:chOff x="247650" y="731837"/>
            <a:chExt cx="1509711" cy="3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793DB7-D04A-4B07-83CC-0D3D47EDB3AD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EB6104-4903-4908-828B-52327793EA8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153D328-7EF0-4AED-9BEB-01DF4C5B9E2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16D762B-5489-4444-AB61-27B735EC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6736" r="4861" b="2986"/>
          <a:stretch>
            <a:fillRect/>
          </a:stretch>
        </p:blipFill>
        <p:spPr>
          <a:xfrm>
            <a:off x="522965" y="1293811"/>
            <a:ext cx="657226" cy="657226"/>
          </a:xfrm>
          <a:custGeom>
            <a:avLst/>
            <a:gdLst>
              <a:gd name="connsiteX0" fmla="*/ 3095625 w 6191250"/>
              <a:gd name="connsiteY0" fmla="*/ 0 h 6191250"/>
              <a:gd name="connsiteX1" fmla="*/ 6191250 w 6191250"/>
              <a:gd name="connsiteY1" fmla="*/ 3095625 h 6191250"/>
              <a:gd name="connsiteX2" fmla="*/ 3095625 w 6191250"/>
              <a:gd name="connsiteY2" fmla="*/ 6191250 h 6191250"/>
              <a:gd name="connsiteX3" fmla="*/ 0 w 6191250"/>
              <a:gd name="connsiteY3" fmla="*/ 3095625 h 6191250"/>
              <a:gd name="connsiteX4" fmla="*/ 3095625 w 6191250"/>
              <a:gd name="connsiteY4" fmla="*/ 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6191250">
                <a:moveTo>
                  <a:pt x="3095625" y="0"/>
                </a:moveTo>
                <a:cubicBezTo>
                  <a:pt x="4805291" y="0"/>
                  <a:pt x="6191250" y="1385959"/>
                  <a:pt x="6191250" y="3095625"/>
                </a:cubicBezTo>
                <a:cubicBezTo>
                  <a:pt x="6191250" y="4805291"/>
                  <a:pt x="4805291" y="6191250"/>
                  <a:pt x="3095625" y="6191250"/>
                </a:cubicBezTo>
                <a:cubicBezTo>
                  <a:pt x="1385959" y="6191250"/>
                  <a:pt x="0" y="4805291"/>
                  <a:pt x="0" y="3095625"/>
                </a:cubicBezTo>
                <a:cubicBezTo>
                  <a:pt x="0" y="1385959"/>
                  <a:pt x="1385959" y="0"/>
                  <a:pt x="3095625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74A4F7-00D4-404D-8097-9487E9E4131B}"/>
              </a:ext>
            </a:extLst>
          </p:cNvPr>
          <p:cNvSpPr txBox="1"/>
          <p:nvPr/>
        </p:nvSpPr>
        <p:spPr>
          <a:xfrm>
            <a:off x="391469" y="1985802"/>
            <a:ext cx="8975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admin ▼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311436B-0817-469E-9690-16519376B58F}"/>
              </a:ext>
            </a:extLst>
          </p:cNvPr>
          <p:cNvCxnSpPr>
            <a:cxnSpLocks/>
          </p:cNvCxnSpPr>
          <p:nvPr/>
        </p:nvCxnSpPr>
        <p:spPr>
          <a:xfrm>
            <a:off x="1784838" y="792163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1CA878-9C13-458D-95FF-6BF8EDA53921}"/>
              </a:ext>
            </a:extLst>
          </p:cNvPr>
          <p:cNvCxnSpPr>
            <a:cxnSpLocks/>
          </p:cNvCxnSpPr>
          <p:nvPr/>
        </p:nvCxnSpPr>
        <p:spPr>
          <a:xfrm>
            <a:off x="1784838" y="851694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07E34-E6FF-443C-B335-AD178329A933}"/>
              </a:ext>
            </a:extLst>
          </p:cNvPr>
          <p:cNvCxnSpPr>
            <a:cxnSpLocks/>
          </p:cNvCxnSpPr>
          <p:nvPr/>
        </p:nvCxnSpPr>
        <p:spPr>
          <a:xfrm>
            <a:off x="1784838" y="911226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2DD415-35FD-4352-9E35-DB969ED630C4}"/>
              </a:ext>
            </a:extLst>
          </p:cNvPr>
          <p:cNvSpPr txBox="1"/>
          <p:nvPr/>
        </p:nvSpPr>
        <p:spPr>
          <a:xfrm>
            <a:off x="1991339" y="719057"/>
            <a:ext cx="131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C822554A-5513-4392-8CAD-2F1018E4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552450"/>
            <a:ext cx="9982201" cy="630555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800" b="1">
              <a:latin typeface="굴림" panose="020B0600000101010101" pitchFamily="50" charset="-127"/>
            </a:endParaRPr>
          </a:p>
        </p:txBody>
      </p:sp>
      <p:graphicFrame>
        <p:nvGraphicFramePr>
          <p:cNvPr id="144" name="Group 209">
            <a:extLst>
              <a:ext uri="{FF2B5EF4-FFF2-40B4-BE49-F238E27FC236}">
                <a16:creationId xmlns:a16="http://schemas.microsoft.com/office/drawing/2014/main" id="{2FAF1263-4AD8-43D4-92CA-E2A64942546A}"/>
              </a:ext>
            </a:extLst>
          </p:cNvPr>
          <p:cNvGraphicFramePr>
            <a:graphicFrameLocks noGrp="1"/>
          </p:cNvGraphicFramePr>
          <p:nvPr/>
        </p:nvGraphicFramePr>
        <p:xfrm>
          <a:off x="10161585" y="792163"/>
          <a:ext cx="1919287" cy="4749804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92724248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16076503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93364"/>
                  </a:ext>
                </a:extLst>
              </a:tr>
              <a:tr h="414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389942"/>
                  </a:ext>
                </a:extLst>
              </a:tr>
              <a:tr h="538163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37339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21600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68647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67836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9405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4747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99469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BBE28A7-0AE3-4CF8-B8D6-ABBA5FAF8D57}"/>
              </a:ext>
            </a:extLst>
          </p:cNvPr>
          <p:cNvSpPr txBox="1"/>
          <p:nvPr/>
        </p:nvSpPr>
        <p:spPr>
          <a:xfrm>
            <a:off x="1695827" y="1230626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7DF020-8C0D-4006-AC3C-C64FF8764CC1}"/>
              </a:ext>
            </a:extLst>
          </p:cNvPr>
          <p:cNvSpPr txBox="1"/>
          <p:nvPr/>
        </p:nvSpPr>
        <p:spPr>
          <a:xfrm>
            <a:off x="8237220" y="1230626"/>
            <a:ext cx="1804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리스트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90C04E3-8C17-46AA-997C-20A12A37E094}"/>
              </a:ext>
            </a:extLst>
          </p:cNvPr>
          <p:cNvSpPr/>
          <p:nvPr/>
        </p:nvSpPr>
        <p:spPr>
          <a:xfrm>
            <a:off x="74614" y="3563198"/>
            <a:ext cx="1550547" cy="261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7DF53CB-ABF7-463B-9AB5-CA2ABFCDF498}"/>
              </a:ext>
            </a:extLst>
          </p:cNvPr>
          <p:cNvSpPr txBox="1"/>
          <p:nvPr/>
        </p:nvSpPr>
        <p:spPr>
          <a:xfrm>
            <a:off x="228595" y="2391340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818783D-C0FB-41C5-8D6A-2BA1F66F3BD8}"/>
              </a:ext>
            </a:extLst>
          </p:cNvPr>
          <p:cNvGrpSpPr/>
          <p:nvPr/>
        </p:nvGrpSpPr>
        <p:grpSpPr>
          <a:xfrm>
            <a:off x="130413" y="2454594"/>
            <a:ext cx="135103" cy="135103"/>
            <a:chOff x="247650" y="731837"/>
            <a:chExt cx="1509711" cy="382588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C932525-AE3E-49A6-9147-1D6A7C1B8F6E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A52A004-6769-45E2-B752-6A3A8908FBB9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53FE141-E65E-4B9F-AAB6-64B80BB423C8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22A4DE8-585C-4CD1-A45A-EFB0D80D512E}"/>
              </a:ext>
            </a:extLst>
          </p:cNvPr>
          <p:cNvSpPr txBox="1"/>
          <p:nvPr/>
        </p:nvSpPr>
        <p:spPr>
          <a:xfrm>
            <a:off x="759334" y="2418321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E85A4EE-441D-4211-BB46-DEFD8960F408}"/>
              </a:ext>
            </a:extLst>
          </p:cNvPr>
          <p:cNvSpPr txBox="1"/>
          <p:nvPr/>
        </p:nvSpPr>
        <p:spPr>
          <a:xfrm>
            <a:off x="228593" y="278345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3A9B65C-0346-4A69-95E6-682267252E1D}"/>
              </a:ext>
            </a:extLst>
          </p:cNvPr>
          <p:cNvGrpSpPr/>
          <p:nvPr/>
        </p:nvGrpSpPr>
        <p:grpSpPr>
          <a:xfrm>
            <a:off x="130413" y="2846706"/>
            <a:ext cx="135103" cy="135103"/>
            <a:chOff x="247650" y="731837"/>
            <a:chExt cx="1509711" cy="38258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172161E-57B7-4DCD-B91A-25A78EE1634A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900FB0F-70C5-433A-AB00-2B0B852C967B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4631DFB-00EF-408B-8B47-885526DB40E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A748-4D04-4EA6-AED7-8D105E055FCA}"/>
              </a:ext>
            </a:extLst>
          </p:cNvPr>
          <p:cNvSpPr txBox="1"/>
          <p:nvPr/>
        </p:nvSpPr>
        <p:spPr>
          <a:xfrm>
            <a:off x="759334" y="2810433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096BC91-0509-4FB2-84B0-321999CD9673}"/>
              </a:ext>
            </a:extLst>
          </p:cNvPr>
          <p:cNvSpPr txBox="1"/>
          <p:nvPr/>
        </p:nvSpPr>
        <p:spPr>
          <a:xfrm>
            <a:off x="228595" y="317556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 관리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D187301-E1B1-49BF-A098-B43AFC0493E2}"/>
              </a:ext>
            </a:extLst>
          </p:cNvPr>
          <p:cNvGrpSpPr/>
          <p:nvPr/>
        </p:nvGrpSpPr>
        <p:grpSpPr>
          <a:xfrm>
            <a:off x="130413" y="3238818"/>
            <a:ext cx="135103" cy="135103"/>
            <a:chOff x="247650" y="731837"/>
            <a:chExt cx="1509711" cy="382588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9A23F93-B271-463C-807D-F4B83CD342A9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BF6667E7-7DBB-4AF8-A2E2-8740B1680E0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BA4EE81B-218F-4BC8-AD32-866DD1C9B95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D60EF3BC-F462-45D3-A542-323A4BBB6A06}"/>
              </a:ext>
            </a:extLst>
          </p:cNvPr>
          <p:cNvSpPr txBox="1"/>
          <p:nvPr/>
        </p:nvSpPr>
        <p:spPr>
          <a:xfrm>
            <a:off x="759334" y="3202545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2AB8A0E-8155-4ABC-B661-B1E89D558578}"/>
              </a:ext>
            </a:extLst>
          </p:cNvPr>
          <p:cNvSpPr txBox="1"/>
          <p:nvPr/>
        </p:nvSpPr>
        <p:spPr>
          <a:xfrm>
            <a:off x="228595" y="3567676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제휴사 관리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354CB51-3821-4287-A0D2-2D6CB5EF3032}"/>
              </a:ext>
            </a:extLst>
          </p:cNvPr>
          <p:cNvGrpSpPr/>
          <p:nvPr/>
        </p:nvGrpSpPr>
        <p:grpSpPr>
          <a:xfrm>
            <a:off x="130413" y="3630930"/>
            <a:ext cx="135103" cy="135103"/>
            <a:chOff x="247650" y="731837"/>
            <a:chExt cx="1509711" cy="38258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17A52E41-4999-45B6-B3FD-A63590C181D9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E2427AA-71A3-46F8-ADC1-C1383D22336B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C49ECDB-3D1D-41DC-8DB0-108417312A6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2909505C-C86E-4594-8A75-AF7EBD136685}"/>
              </a:ext>
            </a:extLst>
          </p:cNvPr>
          <p:cNvSpPr txBox="1"/>
          <p:nvPr/>
        </p:nvSpPr>
        <p:spPr>
          <a:xfrm>
            <a:off x="759334" y="3594657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97CE8B6-55F8-4C15-83F6-533D174D9132}"/>
              </a:ext>
            </a:extLst>
          </p:cNvPr>
          <p:cNvSpPr txBox="1"/>
          <p:nvPr/>
        </p:nvSpPr>
        <p:spPr>
          <a:xfrm>
            <a:off x="228529" y="3899968"/>
            <a:ext cx="120431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제휴사 리스트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3A14B54-F8EA-476B-B9E6-F7DF12C5AB70}"/>
              </a:ext>
            </a:extLst>
          </p:cNvPr>
          <p:cNvSpPr txBox="1"/>
          <p:nvPr/>
        </p:nvSpPr>
        <p:spPr>
          <a:xfrm>
            <a:off x="228529" y="4143993"/>
            <a:ext cx="1215637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영업 현황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106191-EA0A-49E0-8537-F979B2A81A8B}"/>
              </a:ext>
            </a:extLst>
          </p:cNvPr>
          <p:cNvSpPr/>
          <p:nvPr/>
        </p:nvSpPr>
        <p:spPr>
          <a:xfrm>
            <a:off x="1704975" y="1519234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D54B2B-C644-448F-B121-D28AD2937F67}"/>
              </a:ext>
            </a:extLst>
          </p:cNvPr>
          <p:cNvSpPr txBox="1"/>
          <p:nvPr/>
        </p:nvSpPr>
        <p:spPr>
          <a:xfrm>
            <a:off x="1695827" y="1568674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리스트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F774C42-EF72-4C83-9754-81998E5CB604}"/>
              </a:ext>
            </a:extLst>
          </p:cNvPr>
          <p:cNvSpPr/>
          <p:nvPr/>
        </p:nvSpPr>
        <p:spPr>
          <a:xfrm>
            <a:off x="2271688" y="1978401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5F99A2-82FB-48BF-9909-EED78127379D}"/>
              </a:ext>
            </a:extLst>
          </p:cNvPr>
          <p:cNvSpPr txBox="1"/>
          <p:nvPr/>
        </p:nvSpPr>
        <p:spPr>
          <a:xfrm>
            <a:off x="2248033" y="1985802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11BCF47-B181-403A-A4CB-0A20F13CCABB}"/>
              </a:ext>
            </a:extLst>
          </p:cNvPr>
          <p:cNvSpPr/>
          <p:nvPr/>
        </p:nvSpPr>
        <p:spPr>
          <a:xfrm flipV="1">
            <a:off x="3306602" y="2069622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C86994-8A4D-4A0B-BDD9-6E9DC552CF0F}"/>
              </a:ext>
            </a:extLst>
          </p:cNvPr>
          <p:cNvSpPr txBox="1"/>
          <p:nvPr/>
        </p:nvSpPr>
        <p:spPr>
          <a:xfrm>
            <a:off x="1652174" y="1982085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3A6FBA3-C49E-4995-893F-942DAD5E8787}"/>
              </a:ext>
            </a:extLst>
          </p:cNvPr>
          <p:cNvSpPr/>
          <p:nvPr/>
        </p:nvSpPr>
        <p:spPr>
          <a:xfrm>
            <a:off x="5398338" y="1978401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5726EF-AFF9-4747-9841-AD1ACB70D757}"/>
              </a:ext>
            </a:extLst>
          </p:cNvPr>
          <p:cNvSpPr txBox="1"/>
          <p:nvPr/>
        </p:nvSpPr>
        <p:spPr>
          <a:xfrm>
            <a:off x="5374683" y="1985802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247ED129-44D4-4531-A02E-AB5C87226C4B}"/>
              </a:ext>
            </a:extLst>
          </p:cNvPr>
          <p:cNvSpPr/>
          <p:nvPr/>
        </p:nvSpPr>
        <p:spPr>
          <a:xfrm flipV="1">
            <a:off x="6433252" y="2069622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2DD9A4-3854-4717-B665-677AE4EFC8E4}"/>
              </a:ext>
            </a:extLst>
          </p:cNvPr>
          <p:cNvSpPr txBox="1"/>
          <p:nvPr/>
        </p:nvSpPr>
        <p:spPr>
          <a:xfrm>
            <a:off x="4778824" y="1982085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B0A1C2-F97A-4B7D-B33B-EA586EA63D98}"/>
              </a:ext>
            </a:extLst>
          </p:cNvPr>
          <p:cNvSpPr/>
          <p:nvPr/>
        </p:nvSpPr>
        <p:spPr>
          <a:xfrm>
            <a:off x="8668810" y="1974489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94941F-137B-406B-A7AB-459B800EDAD7}"/>
              </a:ext>
            </a:extLst>
          </p:cNvPr>
          <p:cNvSpPr txBox="1"/>
          <p:nvPr/>
        </p:nvSpPr>
        <p:spPr>
          <a:xfrm>
            <a:off x="8645155" y="1981890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451428-977D-4E34-B1C5-CF5176AEA2BD}"/>
              </a:ext>
            </a:extLst>
          </p:cNvPr>
          <p:cNvSpPr/>
          <p:nvPr/>
        </p:nvSpPr>
        <p:spPr>
          <a:xfrm flipV="1">
            <a:off x="9703724" y="206571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43FDF8-3AAC-4907-B0A8-682D88FF3119}"/>
              </a:ext>
            </a:extLst>
          </p:cNvPr>
          <p:cNvSpPr txBox="1"/>
          <p:nvPr/>
        </p:nvSpPr>
        <p:spPr>
          <a:xfrm>
            <a:off x="8049296" y="1978173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BEE45FB-4A0C-40E0-BD2C-BC572FF348B3}"/>
              </a:ext>
            </a:extLst>
          </p:cNvPr>
          <p:cNvSpPr/>
          <p:nvPr/>
        </p:nvSpPr>
        <p:spPr>
          <a:xfrm>
            <a:off x="7125322" y="1981890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93995B8D-F5AF-45D3-95F5-0980C9893CB6}"/>
              </a:ext>
            </a:extLst>
          </p:cNvPr>
          <p:cNvSpPr/>
          <p:nvPr/>
        </p:nvSpPr>
        <p:spPr>
          <a:xfrm flipV="1">
            <a:off x="8160236" y="2073111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E56D5-6D12-4969-8601-CBF68F683115}"/>
              </a:ext>
            </a:extLst>
          </p:cNvPr>
          <p:cNvSpPr txBox="1"/>
          <p:nvPr/>
        </p:nvSpPr>
        <p:spPr>
          <a:xfrm>
            <a:off x="6505808" y="1985574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광고타입별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D70368-A35C-40ED-9D5D-2FAB2F525610}"/>
              </a:ext>
            </a:extLst>
          </p:cNvPr>
          <p:cNvSpPr txBox="1"/>
          <p:nvPr/>
        </p:nvSpPr>
        <p:spPr>
          <a:xfrm>
            <a:off x="7106400" y="1985802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E66491B-2EAA-4023-82A3-03260307F145}"/>
              </a:ext>
            </a:extLst>
          </p:cNvPr>
          <p:cNvSpPr/>
          <p:nvPr/>
        </p:nvSpPr>
        <p:spPr>
          <a:xfrm>
            <a:off x="2271688" y="2341729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D121FD-DCD4-4002-9226-F46C612F64ED}"/>
              </a:ext>
            </a:extLst>
          </p:cNvPr>
          <p:cNvSpPr txBox="1"/>
          <p:nvPr/>
        </p:nvSpPr>
        <p:spPr>
          <a:xfrm>
            <a:off x="2248033" y="2349130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0EC90AD2-B733-4ECD-A6BA-66E98F6DE1CE}"/>
              </a:ext>
            </a:extLst>
          </p:cNvPr>
          <p:cNvSpPr/>
          <p:nvPr/>
        </p:nvSpPr>
        <p:spPr>
          <a:xfrm flipV="1">
            <a:off x="3306602" y="243295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8BBB6F-531C-4129-9200-6AF3D815392A}"/>
              </a:ext>
            </a:extLst>
          </p:cNvPr>
          <p:cNvSpPr txBox="1"/>
          <p:nvPr/>
        </p:nvSpPr>
        <p:spPr>
          <a:xfrm>
            <a:off x="1652174" y="2345413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7C1A28D-E996-4234-A0B7-1B6E134038B4}"/>
              </a:ext>
            </a:extLst>
          </p:cNvPr>
          <p:cNvSpPr/>
          <p:nvPr/>
        </p:nvSpPr>
        <p:spPr>
          <a:xfrm>
            <a:off x="3532123" y="2341729"/>
            <a:ext cx="3411726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B94EE-8AAA-4FDD-9CE6-1D7210108062}"/>
              </a:ext>
            </a:extLst>
          </p:cNvPr>
          <p:cNvGrpSpPr/>
          <p:nvPr/>
        </p:nvGrpSpPr>
        <p:grpSpPr>
          <a:xfrm>
            <a:off x="6286436" y="2334109"/>
            <a:ext cx="735198" cy="236172"/>
            <a:chOff x="6683038" y="2326068"/>
            <a:chExt cx="735198" cy="23617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FA4DEA3-057B-49E1-8327-28576FD50FAD}"/>
                </a:ext>
              </a:extLst>
            </p:cNvPr>
            <p:cNvSpPr/>
            <p:nvPr/>
          </p:nvSpPr>
          <p:spPr>
            <a:xfrm>
              <a:off x="6683038" y="2326068"/>
              <a:ext cx="673806" cy="236172"/>
            </a:xfrm>
            <a:prstGeom prst="roundRect">
              <a:avLst>
                <a:gd name="adj" fmla="val 9501"/>
              </a:avLst>
            </a:prstGeom>
            <a:solidFill>
              <a:srgbClr val="034EA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347EA-7B3A-4224-8561-9D43105C575C}"/>
                </a:ext>
              </a:extLst>
            </p:cNvPr>
            <p:cNvSpPr txBox="1"/>
            <p:nvPr/>
          </p:nvSpPr>
          <p:spPr>
            <a:xfrm>
              <a:off x="6725950" y="2338227"/>
              <a:ext cx="6922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7767C6-E46D-4746-8DEB-0A3096155CB9}"/>
                </a:ext>
              </a:extLst>
            </p:cNvPr>
            <p:cNvGrpSpPr/>
            <p:nvPr/>
          </p:nvGrpSpPr>
          <p:grpSpPr>
            <a:xfrm rot="1035207">
              <a:off x="6871985" y="2406707"/>
              <a:ext cx="85179" cy="83643"/>
              <a:chOff x="7377345" y="1721681"/>
              <a:chExt cx="121211" cy="119025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55134B7-9051-434A-BD15-A1376C0DF1F4}"/>
                  </a:ext>
                </a:extLst>
              </p:cNvPr>
              <p:cNvSpPr/>
              <p:nvPr/>
            </p:nvSpPr>
            <p:spPr>
              <a:xfrm>
                <a:off x="7377345" y="1721681"/>
                <a:ext cx="85260" cy="852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1FBB9B0-99C0-4B3F-9BC9-B7DC42EF48F6}"/>
                  </a:ext>
                </a:extLst>
              </p:cNvPr>
              <p:cNvCxnSpPr>
                <a:stCxn id="89" idx="5"/>
              </p:cNvCxnSpPr>
              <p:nvPr/>
            </p:nvCxnSpPr>
            <p:spPr>
              <a:xfrm>
                <a:off x="7450119" y="1794455"/>
                <a:ext cx="48437" cy="4625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8ABF70C-03F7-4B07-8B49-49A0CF872041}"/>
              </a:ext>
            </a:extLst>
          </p:cNvPr>
          <p:cNvSpPr/>
          <p:nvPr/>
        </p:nvSpPr>
        <p:spPr>
          <a:xfrm>
            <a:off x="1704975" y="2952073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D6AC77-7830-4C55-9F8A-9F2B4DD6C742}"/>
              </a:ext>
            </a:extLst>
          </p:cNvPr>
          <p:cNvSpPr txBox="1"/>
          <p:nvPr/>
        </p:nvSpPr>
        <p:spPr>
          <a:xfrm>
            <a:off x="1695828" y="3001513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8D1DA1-F66C-4E35-AD86-66B20288AFCE}"/>
              </a:ext>
            </a:extLst>
          </p:cNvPr>
          <p:cNvSpPr txBox="1"/>
          <p:nvPr/>
        </p:nvSpPr>
        <p:spPr>
          <a:xfrm>
            <a:off x="2422960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9E5775-D4BC-4080-AF6A-076F2E173F60}"/>
              </a:ext>
            </a:extLst>
          </p:cNvPr>
          <p:cNvSpPr txBox="1"/>
          <p:nvPr/>
        </p:nvSpPr>
        <p:spPr>
          <a:xfrm>
            <a:off x="3870226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제휴사명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92B9FA-2ED9-47A6-A50B-1FC0A8783A10}"/>
              </a:ext>
            </a:extLst>
          </p:cNvPr>
          <p:cNvSpPr txBox="1"/>
          <p:nvPr/>
        </p:nvSpPr>
        <p:spPr>
          <a:xfrm>
            <a:off x="5898240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광고타입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47493E-E63D-4AF3-9AF0-92B85BD3B0BE}"/>
              </a:ext>
            </a:extLst>
          </p:cNvPr>
          <p:cNvSpPr txBox="1"/>
          <p:nvPr/>
        </p:nvSpPr>
        <p:spPr>
          <a:xfrm>
            <a:off x="6622338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계약기간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CEEEDC-F079-46E5-AFEB-329F60337EE9}"/>
              </a:ext>
            </a:extLst>
          </p:cNvPr>
          <p:cNvGrpSpPr/>
          <p:nvPr/>
        </p:nvGrpSpPr>
        <p:grpSpPr>
          <a:xfrm>
            <a:off x="2989814" y="3060396"/>
            <a:ext cx="53034" cy="108412"/>
            <a:chOff x="2816622" y="2924506"/>
            <a:chExt cx="53034" cy="10841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1CE4AE0B-A147-4114-B0A6-7E9B640B4D92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E1B509C9-6E40-4C5E-9369-FAE93D65670A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669F318-3073-442B-AC6A-C265F8FB1824}"/>
              </a:ext>
            </a:extLst>
          </p:cNvPr>
          <p:cNvSpPr txBox="1"/>
          <p:nvPr/>
        </p:nvSpPr>
        <p:spPr>
          <a:xfrm>
            <a:off x="7356844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리워드타입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F6B3B0-E5F9-439E-828A-3146FF494332}"/>
              </a:ext>
            </a:extLst>
          </p:cNvPr>
          <p:cNvSpPr txBox="1"/>
          <p:nvPr/>
        </p:nvSpPr>
        <p:spPr>
          <a:xfrm>
            <a:off x="8023728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C1DE5E-01DD-4462-8C87-0DE418F3661D}"/>
              </a:ext>
            </a:extLst>
          </p:cNvPr>
          <p:cNvSpPr txBox="1"/>
          <p:nvPr/>
        </p:nvSpPr>
        <p:spPr>
          <a:xfrm>
            <a:off x="4496217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7D0FC-DEC6-45D0-828F-ABE1CC75DADF}"/>
              </a:ext>
            </a:extLst>
          </p:cNvPr>
          <p:cNvSpPr txBox="1"/>
          <p:nvPr/>
        </p:nvSpPr>
        <p:spPr>
          <a:xfrm>
            <a:off x="5100689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트래픽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9CBF0A-E5EA-4713-9130-086EC7A24F79}"/>
              </a:ext>
            </a:extLst>
          </p:cNvPr>
          <p:cNvSpPr txBox="1"/>
          <p:nvPr/>
        </p:nvSpPr>
        <p:spPr>
          <a:xfrm>
            <a:off x="8900909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2B32AAC-BFB8-453B-A756-4AF2AD79B318}"/>
              </a:ext>
            </a:extLst>
          </p:cNvPr>
          <p:cNvSpPr/>
          <p:nvPr/>
        </p:nvSpPr>
        <p:spPr>
          <a:xfrm>
            <a:off x="9140190" y="2657251"/>
            <a:ext cx="790797" cy="236172"/>
          </a:xfrm>
          <a:prstGeom prst="roundRect">
            <a:avLst>
              <a:gd name="adj" fmla="val 9501"/>
            </a:avLst>
          </a:prstGeom>
          <a:solidFill>
            <a:srgbClr val="034EA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031B46-85F3-4684-BA12-0D8C4295B7E5}"/>
              </a:ext>
            </a:extLst>
          </p:cNvPr>
          <p:cNvSpPr txBox="1"/>
          <p:nvPr/>
        </p:nvSpPr>
        <p:spPr>
          <a:xfrm>
            <a:off x="9242830" y="2669410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등록</a:t>
            </a:r>
          </a:p>
        </p:txBody>
      </p:sp>
      <p:pic>
        <p:nvPicPr>
          <p:cNvPr id="12" name="그림 11" descr="건물, 거울이(가) 표시된 사진&#10;&#10;자동 생성된 설명">
            <a:extLst>
              <a:ext uri="{FF2B5EF4-FFF2-40B4-BE49-F238E27FC236}">
                <a16:creationId xmlns:a16="http://schemas.microsoft.com/office/drawing/2014/main" id="{5E70FEB4-DD8D-4403-A3DA-BD535CAB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87" y="2736428"/>
            <a:ext cx="85955" cy="89563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580FB6F-CD7F-4724-A894-393525C02DA3}"/>
              </a:ext>
            </a:extLst>
          </p:cNvPr>
          <p:cNvSpPr/>
          <p:nvPr/>
        </p:nvSpPr>
        <p:spPr>
          <a:xfrm>
            <a:off x="8789896" y="3334865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5EE637-AEAF-4836-9A7C-0C96704422C6}"/>
              </a:ext>
            </a:extLst>
          </p:cNvPr>
          <p:cNvSpPr txBox="1"/>
          <p:nvPr/>
        </p:nvSpPr>
        <p:spPr>
          <a:xfrm>
            <a:off x="8789896" y="3339502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1B163CC-75B7-4E69-8293-D11B5E7A83C8}"/>
              </a:ext>
            </a:extLst>
          </p:cNvPr>
          <p:cNvSpPr/>
          <p:nvPr/>
        </p:nvSpPr>
        <p:spPr>
          <a:xfrm>
            <a:off x="9311739" y="3334865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4AFF58-4174-4266-A75B-1373546A07E0}"/>
              </a:ext>
            </a:extLst>
          </p:cNvPr>
          <p:cNvSpPr txBox="1"/>
          <p:nvPr/>
        </p:nvSpPr>
        <p:spPr>
          <a:xfrm>
            <a:off x="9311739" y="3339502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56B0D6E-0BCE-457D-9552-E9D4A90A8B12}"/>
              </a:ext>
            </a:extLst>
          </p:cNvPr>
          <p:cNvSpPr/>
          <p:nvPr/>
        </p:nvSpPr>
        <p:spPr>
          <a:xfrm>
            <a:off x="8157436" y="3334865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0B67BA-4CF6-4C2E-BF4F-B975FDA4E68A}"/>
              </a:ext>
            </a:extLst>
          </p:cNvPr>
          <p:cNvSpPr txBox="1"/>
          <p:nvPr/>
        </p:nvSpPr>
        <p:spPr>
          <a:xfrm>
            <a:off x="8157436" y="3339502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333FC33-54E3-4D30-B673-85F9236B9980}"/>
              </a:ext>
            </a:extLst>
          </p:cNvPr>
          <p:cNvGrpSpPr/>
          <p:nvPr/>
        </p:nvGrpSpPr>
        <p:grpSpPr>
          <a:xfrm>
            <a:off x="4434645" y="3070419"/>
            <a:ext cx="53034" cy="108412"/>
            <a:chOff x="2816622" y="2924506"/>
            <a:chExt cx="53034" cy="108412"/>
          </a:xfrm>
        </p:grpSpPr>
        <p:sp>
          <p:nvSpPr>
            <p:cNvPr id="124" name="이등변 삼각형 123">
              <a:extLst>
                <a:ext uri="{FF2B5EF4-FFF2-40B4-BE49-F238E27FC236}">
                  <a16:creationId xmlns:a16="http://schemas.microsoft.com/office/drawing/2014/main" id="{0E44EADC-DE4F-49FB-BD4D-C2A7ED1CB801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C331BEF9-8B90-45C5-9221-698FE413011B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04EAF24-00B9-4734-BB6E-629478F83C10}"/>
              </a:ext>
            </a:extLst>
          </p:cNvPr>
          <p:cNvGrpSpPr/>
          <p:nvPr/>
        </p:nvGrpSpPr>
        <p:grpSpPr>
          <a:xfrm>
            <a:off x="4976468" y="3070419"/>
            <a:ext cx="53034" cy="108412"/>
            <a:chOff x="2816622" y="2924506"/>
            <a:chExt cx="53034" cy="108412"/>
          </a:xfrm>
        </p:grpSpPr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id="{D74BBC29-774F-4392-9CF8-9683264EC778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이등변 삼각형 127">
              <a:extLst>
                <a:ext uri="{FF2B5EF4-FFF2-40B4-BE49-F238E27FC236}">
                  <a16:creationId xmlns:a16="http://schemas.microsoft.com/office/drawing/2014/main" id="{A09C704D-E8ED-4667-B8C1-1BF514097516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E3B6B15-89C6-49F4-BD22-FA6BE60697C9}"/>
              </a:ext>
            </a:extLst>
          </p:cNvPr>
          <p:cNvGrpSpPr/>
          <p:nvPr/>
        </p:nvGrpSpPr>
        <p:grpSpPr>
          <a:xfrm>
            <a:off x="5633454" y="3070419"/>
            <a:ext cx="53034" cy="108412"/>
            <a:chOff x="2816622" y="2924506"/>
            <a:chExt cx="53034" cy="108412"/>
          </a:xfrm>
        </p:grpSpPr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E55AEE8E-F048-4B54-97D4-7B722167A1FC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8D61538F-10BA-4FFD-90D6-9C18FC46012D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B6EFB9-E666-472D-96F6-DBBA2C3A4F10}"/>
              </a:ext>
            </a:extLst>
          </p:cNvPr>
          <p:cNvGrpSpPr/>
          <p:nvPr/>
        </p:nvGrpSpPr>
        <p:grpSpPr>
          <a:xfrm>
            <a:off x="1806433" y="2994435"/>
            <a:ext cx="682064" cy="215444"/>
            <a:chOff x="4726152" y="3001513"/>
            <a:chExt cx="682064" cy="2154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5E8A633-485C-4B55-B6FD-F129633BDFED}"/>
                </a:ext>
              </a:extLst>
            </p:cNvPr>
            <p:cNvSpPr txBox="1"/>
            <p:nvPr/>
          </p:nvSpPr>
          <p:spPr>
            <a:xfrm>
              <a:off x="4726152" y="3001513"/>
              <a:ext cx="68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상태</a:t>
              </a: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6A5E1FF-FA94-4DC1-AE20-D32BFDB7606D}"/>
                </a:ext>
              </a:extLst>
            </p:cNvPr>
            <p:cNvGrpSpPr/>
            <p:nvPr/>
          </p:nvGrpSpPr>
          <p:grpSpPr>
            <a:xfrm>
              <a:off x="5202074" y="3070419"/>
              <a:ext cx="53034" cy="108412"/>
              <a:chOff x="2816622" y="2924506"/>
              <a:chExt cx="53034" cy="108412"/>
            </a:xfrm>
          </p:grpSpPr>
          <p:sp>
            <p:nvSpPr>
              <p:cNvPr id="134" name="이등변 삼각형 133">
                <a:extLst>
                  <a:ext uri="{FF2B5EF4-FFF2-40B4-BE49-F238E27FC236}">
                    <a16:creationId xmlns:a16="http://schemas.microsoft.com/office/drawing/2014/main" id="{F6A3DFD5-BD4A-4BB7-8806-54894682CB97}"/>
                  </a:ext>
                </a:extLst>
              </p:cNvPr>
              <p:cNvSpPr/>
              <p:nvPr/>
            </p:nvSpPr>
            <p:spPr>
              <a:xfrm>
                <a:off x="2816622" y="2924506"/>
                <a:ext cx="53034" cy="45719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E1CBEEE1-1CBF-459D-B603-5AF7D5BC2A76}"/>
                  </a:ext>
                </a:extLst>
              </p:cNvPr>
              <p:cNvSpPr/>
              <p:nvPr/>
            </p:nvSpPr>
            <p:spPr>
              <a:xfrm flipV="1">
                <a:off x="2816622" y="2987199"/>
                <a:ext cx="53034" cy="45719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0456B49-9E28-4DAD-9E29-8EDF31699A31}"/>
              </a:ext>
            </a:extLst>
          </p:cNvPr>
          <p:cNvGrpSpPr/>
          <p:nvPr/>
        </p:nvGrpSpPr>
        <p:grpSpPr>
          <a:xfrm>
            <a:off x="6458690" y="3070419"/>
            <a:ext cx="53034" cy="108412"/>
            <a:chOff x="2816622" y="2924506"/>
            <a:chExt cx="53034" cy="108412"/>
          </a:xfrm>
        </p:grpSpPr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898B2C79-370A-4092-83E5-8237719BC488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C13EF0C4-D181-456A-9B09-2F3740CB52F9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D6EE4CE-C721-48B6-93C9-702C6B47286A}"/>
              </a:ext>
            </a:extLst>
          </p:cNvPr>
          <p:cNvSpPr txBox="1"/>
          <p:nvPr/>
        </p:nvSpPr>
        <p:spPr>
          <a:xfrm>
            <a:off x="1695828" y="3294878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F59723-BE19-4FFB-BD1C-766FEB78A3E0}"/>
              </a:ext>
            </a:extLst>
          </p:cNvPr>
          <p:cNvSpPr txBox="1"/>
          <p:nvPr/>
        </p:nvSpPr>
        <p:spPr>
          <a:xfrm>
            <a:off x="245182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77CF297-D123-41BC-90C0-722CC549D7B2}"/>
              </a:ext>
            </a:extLst>
          </p:cNvPr>
          <p:cNvSpPr txBox="1"/>
          <p:nvPr/>
        </p:nvSpPr>
        <p:spPr>
          <a:xfrm>
            <a:off x="3877297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6E5E7AD-B52B-4AE0-ACD2-00B194A10A18}"/>
              </a:ext>
            </a:extLst>
          </p:cNvPr>
          <p:cNvSpPr txBox="1"/>
          <p:nvPr/>
        </p:nvSpPr>
        <p:spPr>
          <a:xfrm>
            <a:off x="454449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602EE33-3DCD-47D4-A14A-EB792A1FA3A8}"/>
              </a:ext>
            </a:extLst>
          </p:cNvPr>
          <p:cNvSpPr txBox="1"/>
          <p:nvPr/>
        </p:nvSpPr>
        <p:spPr>
          <a:xfrm>
            <a:off x="517354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51BB30-74B6-48AA-83A1-DF1551AC32E5}"/>
              </a:ext>
            </a:extLst>
          </p:cNvPr>
          <p:cNvSpPr txBox="1"/>
          <p:nvPr/>
        </p:nvSpPr>
        <p:spPr>
          <a:xfrm>
            <a:off x="3074291" y="3008591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</a:t>
            </a: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5C312FB-079F-4450-B246-58832E9CA806}"/>
              </a:ext>
            </a:extLst>
          </p:cNvPr>
          <p:cNvGrpSpPr/>
          <p:nvPr/>
        </p:nvGrpSpPr>
        <p:grpSpPr>
          <a:xfrm>
            <a:off x="3641145" y="3067474"/>
            <a:ext cx="53034" cy="108412"/>
            <a:chOff x="2816622" y="2924506"/>
            <a:chExt cx="53034" cy="108412"/>
          </a:xfrm>
        </p:grpSpPr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FFECAEEF-D4A8-480B-A9F6-73484386A364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6B2D8CEF-A9FF-497A-A754-7114EC8DD74D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B21FD61F-FA7A-4D65-BA93-C205929D7496}"/>
              </a:ext>
            </a:extLst>
          </p:cNvPr>
          <p:cNvSpPr txBox="1"/>
          <p:nvPr/>
        </p:nvSpPr>
        <p:spPr>
          <a:xfrm>
            <a:off x="3104107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2CB274C-45D6-45D7-8E47-AB85CF7F78F0}"/>
              </a:ext>
            </a:extLst>
          </p:cNvPr>
          <p:cNvSpPr txBox="1"/>
          <p:nvPr/>
        </p:nvSpPr>
        <p:spPr>
          <a:xfrm>
            <a:off x="184081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AC18A9E-EEE0-44CF-A287-F3EDBA17698B}"/>
              </a:ext>
            </a:extLst>
          </p:cNvPr>
          <p:cNvSpPr txBox="1"/>
          <p:nvPr/>
        </p:nvSpPr>
        <p:spPr>
          <a:xfrm>
            <a:off x="5948035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4DA844-2F6B-4884-9C8D-A70A382ACAC4}"/>
              </a:ext>
            </a:extLst>
          </p:cNvPr>
          <p:cNvSpPr txBox="1"/>
          <p:nvPr/>
        </p:nvSpPr>
        <p:spPr>
          <a:xfrm>
            <a:off x="6564112" y="3276961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DBF6398-4FE6-4D2C-AFAE-C9A4453039DE}"/>
              </a:ext>
            </a:extLst>
          </p:cNvPr>
          <p:cNvSpPr txBox="1"/>
          <p:nvPr/>
        </p:nvSpPr>
        <p:spPr>
          <a:xfrm>
            <a:off x="735744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427B63B-3A9A-41AE-9C8B-3E4DE9EC91F8}"/>
              </a:ext>
            </a:extLst>
          </p:cNvPr>
          <p:cNvSpPr/>
          <p:nvPr/>
        </p:nvSpPr>
        <p:spPr>
          <a:xfrm>
            <a:off x="8789896" y="366769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EB2ED0-A352-4E0C-BD04-B9A94F93099B}"/>
              </a:ext>
            </a:extLst>
          </p:cNvPr>
          <p:cNvSpPr txBox="1"/>
          <p:nvPr/>
        </p:nvSpPr>
        <p:spPr>
          <a:xfrm>
            <a:off x="8789896" y="3672335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C20A0BA9-9448-4A2F-BE5F-307F478E0620}"/>
              </a:ext>
            </a:extLst>
          </p:cNvPr>
          <p:cNvSpPr/>
          <p:nvPr/>
        </p:nvSpPr>
        <p:spPr>
          <a:xfrm>
            <a:off x="9311739" y="366769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C3F518B-CF40-468C-A9C3-3F1CE054B596}"/>
              </a:ext>
            </a:extLst>
          </p:cNvPr>
          <p:cNvSpPr txBox="1"/>
          <p:nvPr/>
        </p:nvSpPr>
        <p:spPr>
          <a:xfrm>
            <a:off x="9311739" y="367233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61E8CB02-C716-4C05-8A81-EBBB5A93C88B}"/>
              </a:ext>
            </a:extLst>
          </p:cNvPr>
          <p:cNvSpPr/>
          <p:nvPr/>
        </p:nvSpPr>
        <p:spPr>
          <a:xfrm>
            <a:off x="8157436" y="366769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E10B555-8946-4EB4-BB3A-8E153F7EF519}"/>
              </a:ext>
            </a:extLst>
          </p:cNvPr>
          <p:cNvSpPr txBox="1"/>
          <p:nvPr/>
        </p:nvSpPr>
        <p:spPr>
          <a:xfrm>
            <a:off x="8157436" y="367233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7950739-06B7-4DCE-9E8C-25ABD6DCA1D5}"/>
              </a:ext>
            </a:extLst>
          </p:cNvPr>
          <p:cNvSpPr txBox="1"/>
          <p:nvPr/>
        </p:nvSpPr>
        <p:spPr>
          <a:xfrm>
            <a:off x="1695828" y="3627711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77FC0A-E1E0-491D-89C4-08BDD83DCF84}"/>
              </a:ext>
            </a:extLst>
          </p:cNvPr>
          <p:cNvSpPr txBox="1"/>
          <p:nvPr/>
        </p:nvSpPr>
        <p:spPr>
          <a:xfrm>
            <a:off x="245182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DF8FAC1-7E07-463D-9B6C-82A5CA1FEAAA}"/>
              </a:ext>
            </a:extLst>
          </p:cNvPr>
          <p:cNvSpPr txBox="1"/>
          <p:nvPr/>
        </p:nvSpPr>
        <p:spPr>
          <a:xfrm>
            <a:off x="3877297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31A860F-E0CC-478D-8451-EA80EA056AE3}"/>
              </a:ext>
            </a:extLst>
          </p:cNvPr>
          <p:cNvSpPr txBox="1"/>
          <p:nvPr/>
        </p:nvSpPr>
        <p:spPr>
          <a:xfrm>
            <a:off x="454449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21126A7-70A6-41C8-B423-CBD7792D1C58}"/>
              </a:ext>
            </a:extLst>
          </p:cNvPr>
          <p:cNvSpPr txBox="1"/>
          <p:nvPr/>
        </p:nvSpPr>
        <p:spPr>
          <a:xfrm>
            <a:off x="517354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BB5054-52EA-41BB-B051-F51D24BA8B9F}"/>
              </a:ext>
            </a:extLst>
          </p:cNvPr>
          <p:cNvSpPr txBox="1"/>
          <p:nvPr/>
        </p:nvSpPr>
        <p:spPr>
          <a:xfrm>
            <a:off x="3104107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B49843-5D1B-409B-8C61-E89296F25914}"/>
              </a:ext>
            </a:extLst>
          </p:cNvPr>
          <p:cNvSpPr txBox="1"/>
          <p:nvPr/>
        </p:nvSpPr>
        <p:spPr>
          <a:xfrm>
            <a:off x="184081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FA49D9F-CEE2-4342-951D-A7ED7E79233D}"/>
              </a:ext>
            </a:extLst>
          </p:cNvPr>
          <p:cNvSpPr txBox="1"/>
          <p:nvPr/>
        </p:nvSpPr>
        <p:spPr>
          <a:xfrm>
            <a:off x="5948035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29C83E-8F04-4BF8-96AE-F775B45AE588}"/>
              </a:ext>
            </a:extLst>
          </p:cNvPr>
          <p:cNvSpPr txBox="1"/>
          <p:nvPr/>
        </p:nvSpPr>
        <p:spPr>
          <a:xfrm>
            <a:off x="6564112" y="3609794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2DBFC06-2A9A-47A8-997B-2C0CEFEC24B8}"/>
              </a:ext>
            </a:extLst>
          </p:cNvPr>
          <p:cNvSpPr txBox="1"/>
          <p:nvPr/>
        </p:nvSpPr>
        <p:spPr>
          <a:xfrm>
            <a:off x="735744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DD4C9DC4-6DB8-4E01-AEA4-6B2DA263BA31}"/>
              </a:ext>
            </a:extLst>
          </p:cNvPr>
          <p:cNvSpPr/>
          <p:nvPr/>
        </p:nvSpPr>
        <p:spPr>
          <a:xfrm>
            <a:off x="8800558" y="4011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64268F8-FBCD-445C-B4B1-6C26AAAC1A52}"/>
              </a:ext>
            </a:extLst>
          </p:cNvPr>
          <p:cNvSpPr txBox="1"/>
          <p:nvPr/>
        </p:nvSpPr>
        <p:spPr>
          <a:xfrm>
            <a:off x="8800558" y="4016144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597A903-7CAC-438A-8DDF-303A7AC25D10}"/>
              </a:ext>
            </a:extLst>
          </p:cNvPr>
          <p:cNvSpPr/>
          <p:nvPr/>
        </p:nvSpPr>
        <p:spPr>
          <a:xfrm>
            <a:off x="9322401" y="4011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EF08CB-9B05-41F8-8941-F7D147FB9B03}"/>
              </a:ext>
            </a:extLst>
          </p:cNvPr>
          <p:cNvSpPr txBox="1"/>
          <p:nvPr/>
        </p:nvSpPr>
        <p:spPr>
          <a:xfrm>
            <a:off x="9322401" y="4016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7DFC6F26-7517-4E60-9D5C-F234066CBFB6}"/>
              </a:ext>
            </a:extLst>
          </p:cNvPr>
          <p:cNvSpPr/>
          <p:nvPr/>
        </p:nvSpPr>
        <p:spPr>
          <a:xfrm>
            <a:off x="8168098" y="4011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7E6A4EF-203F-4105-8E5E-B3BCA3F3A962}"/>
              </a:ext>
            </a:extLst>
          </p:cNvPr>
          <p:cNvSpPr txBox="1"/>
          <p:nvPr/>
        </p:nvSpPr>
        <p:spPr>
          <a:xfrm>
            <a:off x="8168098" y="4016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D09E0DC-5F66-42EB-BE80-5489D973089C}"/>
              </a:ext>
            </a:extLst>
          </p:cNvPr>
          <p:cNvSpPr txBox="1"/>
          <p:nvPr/>
        </p:nvSpPr>
        <p:spPr>
          <a:xfrm>
            <a:off x="1706490" y="3971520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A7CFC71-FA9C-4DD0-B709-3B4900E13D10}"/>
              </a:ext>
            </a:extLst>
          </p:cNvPr>
          <p:cNvSpPr txBox="1"/>
          <p:nvPr/>
        </p:nvSpPr>
        <p:spPr>
          <a:xfrm>
            <a:off x="246249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6DDC31B-00FB-471C-8B97-9A9C0925560A}"/>
              </a:ext>
            </a:extLst>
          </p:cNvPr>
          <p:cNvSpPr txBox="1"/>
          <p:nvPr/>
        </p:nvSpPr>
        <p:spPr>
          <a:xfrm>
            <a:off x="3887959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FD2B9B3-B3C3-40E2-8CF5-60C6DF04CD0C}"/>
              </a:ext>
            </a:extLst>
          </p:cNvPr>
          <p:cNvSpPr txBox="1"/>
          <p:nvPr/>
        </p:nvSpPr>
        <p:spPr>
          <a:xfrm>
            <a:off x="455516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7DA8D3E-8CC8-4C92-A3CB-FB8619B67B54}"/>
              </a:ext>
            </a:extLst>
          </p:cNvPr>
          <p:cNvSpPr txBox="1"/>
          <p:nvPr/>
        </p:nvSpPr>
        <p:spPr>
          <a:xfrm>
            <a:off x="518421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A6FF8AA-027B-4C50-B0E2-74E2E5B20396}"/>
              </a:ext>
            </a:extLst>
          </p:cNvPr>
          <p:cNvSpPr txBox="1"/>
          <p:nvPr/>
        </p:nvSpPr>
        <p:spPr>
          <a:xfrm>
            <a:off x="3114769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942767A-6335-49E8-928E-E8357FA6D096}"/>
              </a:ext>
            </a:extLst>
          </p:cNvPr>
          <p:cNvSpPr txBox="1"/>
          <p:nvPr/>
        </p:nvSpPr>
        <p:spPr>
          <a:xfrm>
            <a:off x="185148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147F04-1481-4AB7-B122-0B25079B74A0}"/>
              </a:ext>
            </a:extLst>
          </p:cNvPr>
          <p:cNvSpPr txBox="1"/>
          <p:nvPr/>
        </p:nvSpPr>
        <p:spPr>
          <a:xfrm>
            <a:off x="5958697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76D3EC7-0D94-4B0C-9AD3-A4C4D9457902}"/>
              </a:ext>
            </a:extLst>
          </p:cNvPr>
          <p:cNvSpPr txBox="1"/>
          <p:nvPr/>
        </p:nvSpPr>
        <p:spPr>
          <a:xfrm>
            <a:off x="6574774" y="3953603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1A752BC-0CD3-4B2E-9E46-2DDA36956895}"/>
              </a:ext>
            </a:extLst>
          </p:cNvPr>
          <p:cNvSpPr txBox="1"/>
          <p:nvPr/>
        </p:nvSpPr>
        <p:spPr>
          <a:xfrm>
            <a:off x="736811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200BD602-CA87-42F8-867F-DEB8768E1CE3}"/>
              </a:ext>
            </a:extLst>
          </p:cNvPr>
          <p:cNvSpPr/>
          <p:nvPr/>
        </p:nvSpPr>
        <p:spPr>
          <a:xfrm>
            <a:off x="8800558" y="434434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BB33D54-8863-497F-8301-8D45C37F8BB5}"/>
              </a:ext>
            </a:extLst>
          </p:cNvPr>
          <p:cNvSpPr txBox="1"/>
          <p:nvPr/>
        </p:nvSpPr>
        <p:spPr>
          <a:xfrm>
            <a:off x="8800558" y="4348977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833997B3-3938-4A59-916E-52D49B7564CD}"/>
              </a:ext>
            </a:extLst>
          </p:cNvPr>
          <p:cNvSpPr/>
          <p:nvPr/>
        </p:nvSpPr>
        <p:spPr>
          <a:xfrm>
            <a:off x="9322401" y="434434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7D09509-4759-4209-AF41-FF6A5A237252}"/>
              </a:ext>
            </a:extLst>
          </p:cNvPr>
          <p:cNvSpPr txBox="1"/>
          <p:nvPr/>
        </p:nvSpPr>
        <p:spPr>
          <a:xfrm>
            <a:off x="9322401" y="434897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D08387D1-232E-4E64-9EF0-AB4140842B3F}"/>
              </a:ext>
            </a:extLst>
          </p:cNvPr>
          <p:cNvSpPr/>
          <p:nvPr/>
        </p:nvSpPr>
        <p:spPr>
          <a:xfrm>
            <a:off x="8168098" y="434434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5E28F9B-C6C2-4415-92A4-BD5DF28F6304}"/>
              </a:ext>
            </a:extLst>
          </p:cNvPr>
          <p:cNvSpPr txBox="1"/>
          <p:nvPr/>
        </p:nvSpPr>
        <p:spPr>
          <a:xfrm>
            <a:off x="8168098" y="434897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6927420-80CF-497E-9254-3B55528FE2BB}"/>
              </a:ext>
            </a:extLst>
          </p:cNvPr>
          <p:cNvSpPr txBox="1"/>
          <p:nvPr/>
        </p:nvSpPr>
        <p:spPr>
          <a:xfrm>
            <a:off x="1706490" y="4304353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70AD7E6-43AE-4C4B-B85E-CE2B9E27F269}"/>
              </a:ext>
            </a:extLst>
          </p:cNvPr>
          <p:cNvSpPr txBox="1"/>
          <p:nvPr/>
        </p:nvSpPr>
        <p:spPr>
          <a:xfrm>
            <a:off x="246249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3838715-EC04-46D7-8179-3981F11C8306}"/>
              </a:ext>
            </a:extLst>
          </p:cNvPr>
          <p:cNvSpPr txBox="1"/>
          <p:nvPr/>
        </p:nvSpPr>
        <p:spPr>
          <a:xfrm>
            <a:off x="3887959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1C47068-D65E-4C17-90C7-B4F66270D33E}"/>
              </a:ext>
            </a:extLst>
          </p:cNvPr>
          <p:cNvSpPr txBox="1"/>
          <p:nvPr/>
        </p:nvSpPr>
        <p:spPr>
          <a:xfrm>
            <a:off x="455516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33476B2-6CA0-483E-A967-3A2B7105BEDF}"/>
              </a:ext>
            </a:extLst>
          </p:cNvPr>
          <p:cNvSpPr txBox="1"/>
          <p:nvPr/>
        </p:nvSpPr>
        <p:spPr>
          <a:xfrm>
            <a:off x="518421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C9D5BE2-E8AE-4C32-9B35-6916F93D602D}"/>
              </a:ext>
            </a:extLst>
          </p:cNvPr>
          <p:cNvSpPr txBox="1"/>
          <p:nvPr/>
        </p:nvSpPr>
        <p:spPr>
          <a:xfrm>
            <a:off x="3114769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EA1768E-CAFC-4EC7-AA3B-2D4F7FC16268}"/>
              </a:ext>
            </a:extLst>
          </p:cNvPr>
          <p:cNvSpPr txBox="1"/>
          <p:nvPr/>
        </p:nvSpPr>
        <p:spPr>
          <a:xfrm>
            <a:off x="185148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418732E-3912-41C5-9A25-0C54C0EEE4BE}"/>
              </a:ext>
            </a:extLst>
          </p:cNvPr>
          <p:cNvSpPr txBox="1"/>
          <p:nvPr/>
        </p:nvSpPr>
        <p:spPr>
          <a:xfrm>
            <a:off x="5958697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B4D7D57-2C42-4930-8E5E-374A8396E1B7}"/>
              </a:ext>
            </a:extLst>
          </p:cNvPr>
          <p:cNvSpPr txBox="1"/>
          <p:nvPr/>
        </p:nvSpPr>
        <p:spPr>
          <a:xfrm>
            <a:off x="6574774" y="4286436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CCFEA4E-3136-4D29-BBAC-E179BB032A62}"/>
              </a:ext>
            </a:extLst>
          </p:cNvPr>
          <p:cNvSpPr txBox="1"/>
          <p:nvPr/>
        </p:nvSpPr>
        <p:spPr>
          <a:xfrm>
            <a:off x="736811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E13DD107-A90B-4E07-AC91-BD12450BF50E}"/>
              </a:ext>
            </a:extLst>
          </p:cNvPr>
          <p:cNvSpPr/>
          <p:nvPr/>
        </p:nvSpPr>
        <p:spPr>
          <a:xfrm>
            <a:off x="8800558" y="468887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F850CD6-ACD2-4CE4-803C-51EC7BBCDE4C}"/>
              </a:ext>
            </a:extLst>
          </p:cNvPr>
          <p:cNvSpPr txBox="1"/>
          <p:nvPr/>
        </p:nvSpPr>
        <p:spPr>
          <a:xfrm>
            <a:off x="8800558" y="4693515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C20DEEF-2123-4540-8434-BD85B124AF47}"/>
              </a:ext>
            </a:extLst>
          </p:cNvPr>
          <p:cNvSpPr/>
          <p:nvPr/>
        </p:nvSpPr>
        <p:spPr>
          <a:xfrm>
            <a:off x="9322401" y="468887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D49BFAE-1160-4241-B939-60307D5628DA}"/>
              </a:ext>
            </a:extLst>
          </p:cNvPr>
          <p:cNvSpPr txBox="1"/>
          <p:nvPr/>
        </p:nvSpPr>
        <p:spPr>
          <a:xfrm>
            <a:off x="9322401" y="469351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AE6044A9-5C0E-485F-909C-BEAC0789C78A}"/>
              </a:ext>
            </a:extLst>
          </p:cNvPr>
          <p:cNvSpPr/>
          <p:nvPr/>
        </p:nvSpPr>
        <p:spPr>
          <a:xfrm>
            <a:off x="8168098" y="468887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AE86B4-FCDC-45C9-973B-4F9C643D1654}"/>
              </a:ext>
            </a:extLst>
          </p:cNvPr>
          <p:cNvSpPr txBox="1"/>
          <p:nvPr/>
        </p:nvSpPr>
        <p:spPr>
          <a:xfrm>
            <a:off x="8168098" y="469351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56235B-1F7A-4A7B-982B-B6D27BDC5267}"/>
              </a:ext>
            </a:extLst>
          </p:cNvPr>
          <p:cNvSpPr txBox="1"/>
          <p:nvPr/>
        </p:nvSpPr>
        <p:spPr>
          <a:xfrm>
            <a:off x="1706490" y="4648891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A7411A7-FBE8-4972-B523-F7EDF29EE039}"/>
              </a:ext>
            </a:extLst>
          </p:cNvPr>
          <p:cNvSpPr txBox="1"/>
          <p:nvPr/>
        </p:nvSpPr>
        <p:spPr>
          <a:xfrm>
            <a:off x="246249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2A4AF86-33B4-4321-AD29-09FEEDEBB08A}"/>
              </a:ext>
            </a:extLst>
          </p:cNvPr>
          <p:cNvSpPr txBox="1"/>
          <p:nvPr/>
        </p:nvSpPr>
        <p:spPr>
          <a:xfrm>
            <a:off x="3887959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9DF69E-92BC-4A4A-A513-E6D68D909E46}"/>
              </a:ext>
            </a:extLst>
          </p:cNvPr>
          <p:cNvSpPr txBox="1"/>
          <p:nvPr/>
        </p:nvSpPr>
        <p:spPr>
          <a:xfrm>
            <a:off x="455516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D4A76E-C67D-409F-B3C8-D9F9D2E5571D}"/>
              </a:ext>
            </a:extLst>
          </p:cNvPr>
          <p:cNvSpPr txBox="1"/>
          <p:nvPr/>
        </p:nvSpPr>
        <p:spPr>
          <a:xfrm>
            <a:off x="518421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15FB0D0-AB78-45E2-AE92-0F9DB29F4BD8}"/>
              </a:ext>
            </a:extLst>
          </p:cNvPr>
          <p:cNvSpPr txBox="1"/>
          <p:nvPr/>
        </p:nvSpPr>
        <p:spPr>
          <a:xfrm>
            <a:off x="3114769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3D075E4-5C5C-452F-9763-424666232D41}"/>
              </a:ext>
            </a:extLst>
          </p:cNvPr>
          <p:cNvSpPr txBox="1"/>
          <p:nvPr/>
        </p:nvSpPr>
        <p:spPr>
          <a:xfrm>
            <a:off x="185148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CB7F89E-87B7-4325-A178-7D94488DC00D}"/>
              </a:ext>
            </a:extLst>
          </p:cNvPr>
          <p:cNvSpPr txBox="1"/>
          <p:nvPr/>
        </p:nvSpPr>
        <p:spPr>
          <a:xfrm>
            <a:off x="5958697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C026D81-BA52-4A3C-A216-10C7E2ADDA49}"/>
              </a:ext>
            </a:extLst>
          </p:cNvPr>
          <p:cNvSpPr txBox="1"/>
          <p:nvPr/>
        </p:nvSpPr>
        <p:spPr>
          <a:xfrm>
            <a:off x="6574774" y="4630974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48ADB8E-0711-473B-9B1E-2E73474D869B}"/>
              </a:ext>
            </a:extLst>
          </p:cNvPr>
          <p:cNvSpPr txBox="1"/>
          <p:nvPr/>
        </p:nvSpPr>
        <p:spPr>
          <a:xfrm>
            <a:off x="736811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216CEB8-7D2D-4136-818A-43DA2F39FCFE}"/>
              </a:ext>
            </a:extLst>
          </p:cNvPr>
          <p:cNvSpPr/>
          <p:nvPr/>
        </p:nvSpPr>
        <p:spPr>
          <a:xfrm>
            <a:off x="8800558" y="5021711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AAED934-B561-481D-82B1-CEA517BD374E}"/>
              </a:ext>
            </a:extLst>
          </p:cNvPr>
          <p:cNvSpPr txBox="1"/>
          <p:nvPr/>
        </p:nvSpPr>
        <p:spPr>
          <a:xfrm>
            <a:off x="8800558" y="5026348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15FE7C1A-C7B0-4F4B-B0FE-4B5C590E6246}"/>
              </a:ext>
            </a:extLst>
          </p:cNvPr>
          <p:cNvSpPr/>
          <p:nvPr/>
        </p:nvSpPr>
        <p:spPr>
          <a:xfrm>
            <a:off x="9322401" y="5021711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C6E4F65-5FCF-49B2-9EC1-B5683A25D1F8}"/>
              </a:ext>
            </a:extLst>
          </p:cNvPr>
          <p:cNvSpPr txBox="1"/>
          <p:nvPr/>
        </p:nvSpPr>
        <p:spPr>
          <a:xfrm>
            <a:off x="9322401" y="5026348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DC6902C-2F6F-4500-A078-64FF00F86C6C}"/>
              </a:ext>
            </a:extLst>
          </p:cNvPr>
          <p:cNvSpPr/>
          <p:nvPr/>
        </p:nvSpPr>
        <p:spPr>
          <a:xfrm>
            <a:off x="8168098" y="5021711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6BE38BC-831C-4F56-BD91-F3B8B9977F83}"/>
              </a:ext>
            </a:extLst>
          </p:cNvPr>
          <p:cNvSpPr txBox="1"/>
          <p:nvPr/>
        </p:nvSpPr>
        <p:spPr>
          <a:xfrm>
            <a:off x="8168098" y="5026348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FA3BA66-B82E-4544-A27C-CCB6752BD230}"/>
              </a:ext>
            </a:extLst>
          </p:cNvPr>
          <p:cNvSpPr txBox="1"/>
          <p:nvPr/>
        </p:nvSpPr>
        <p:spPr>
          <a:xfrm>
            <a:off x="1706490" y="4981724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A78265A-E921-4B8C-ACA4-628D2AD29B36}"/>
              </a:ext>
            </a:extLst>
          </p:cNvPr>
          <p:cNvSpPr txBox="1"/>
          <p:nvPr/>
        </p:nvSpPr>
        <p:spPr>
          <a:xfrm>
            <a:off x="246249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04D1544-873C-4968-801F-615BB0EEE9E2}"/>
              </a:ext>
            </a:extLst>
          </p:cNvPr>
          <p:cNvSpPr txBox="1"/>
          <p:nvPr/>
        </p:nvSpPr>
        <p:spPr>
          <a:xfrm>
            <a:off x="3887959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0384292-8D7E-454D-A5F1-ADAC69D98709}"/>
              </a:ext>
            </a:extLst>
          </p:cNvPr>
          <p:cNvSpPr txBox="1"/>
          <p:nvPr/>
        </p:nvSpPr>
        <p:spPr>
          <a:xfrm>
            <a:off x="455516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999D677-F623-4620-A653-FAEB1D368174}"/>
              </a:ext>
            </a:extLst>
          </p:cNvPr>
          <p:cNvSpPr txBox="1"/>
          <p:nvPr/>
        </p:nvSpPr>
        <p:spPr>
          <a:xfrm>
            <a:off x="518421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AFDD9B1-C7BF-44A7-956B-1695CF5D7E25}"/>
              </a:ext>
            </a:extLst>
          </p:cNvPr>
          <p:cNvSpPr txBox="1"/>
          <p:nvPr/>
        </p:nvSpPr>
        <p:spPr>
          <a:xfrm>
            <a:off x="3114769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B958A71-6854-40A3-BA35-96F51742643B}"/>
              </a:ext>
            </a:extLst>
          </p:cNvPr>
          <p:cNvSpPr txBox="1"/>
          <p:nvPr/>
        </p:nvSpPr>
        <p:spPr>
          <a:xfrm>
            <a:off x="185148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85FD34C-D376-4FCD-BDFC-E0CCD85E76DA}"/>
              </a:ext>
            </a:extLst>
          </p:cNvPr>
          <p:cNvSpPr txBox="1"/>
          <p:nvPr/>
        </p:nvSpPr>
        <p:spPr>
          <a:xfrm>
            <a:off x="5958697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D0958DE-8308-40D6-9F4F-9ED55E5753DC}"/>
              </a:ext>
            </a:extLst>
          </p:cNvPr>
          <p:cNvSpPr txBox="1"/>
          <p:nvPr/>
        </p:nvSpPr>
        <p:spPr>
          <a:xfrm>
            <a:off x="6574774" y="4963807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8E0370C-4372-4A87-9F64-667BA9EEC2B7}"/>
              </a:ext>
            </a:extLst>
          </p:cNvPr>
          <p:cNvSpPr txBox="1"/>
          <p:nvPr/>
        </p:nvSpPr>
        <p:spPr>
          <a:xfrm>
            <a:off x="736811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15C1A0D5-19ED-4A7B-986A-CBF527292BCF}"/>
              </a:ext>
            </a:extLst>
          </p:cNvPr>
          <p:cNvSpPr/>
          <p:nvPr/>
        </p:nvSpPr>
        <p:spPr>
          <a:xfrm>
            <a:off x="8800558" y="538484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1C396FF-03EA-4E60-BA1F-73BF7D9677AB}"/>
              </a:ext>
            </a:extLst>
          </p:cNvPr>
          <p:cNvSpPr txBox="1"/>
          <p:nvPr/>
        </p:nvSpPr>
        <p:spPr>
          <a:xfrm>
            <a:off x="8800558" y="5389484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493B2A22-60D0-4868-B161-78CC35E862D9}"/>
              </a:ext>
            </a:extLst>
          </p:cNvPr>
          <p:cNvSpPr/>
          <p:nvPr/>
        </p:nvSpPr>
        <p:spPr>
          <a:xfrm>
            <a:off x="9322401" y="538484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7D5D576-E1AD-4AB1-93A2-A5CCE7B34FB3}"/>
              </a:ext>
            </a:extLst>
          </p:cNvPr>
          <p:cNvSpPr txBox="1"/>
          <p:nvPr/>
        </p:nvSpPr>
        <p:spPr>
          <a:xfrm>
            <a:off x="9322401" y="538948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75C4D0DB-4409-40CC-B645-FA2BB8A28D12}"/>
              </a:ext>
            </a:extLst>
          </p:cNvPr>
          <p:cNvSpPr/>
          <p:nvPr/>
        </p:nvSpPr>
        <p:spPr>
          <a:xfrm>
            <a:off x="8168098" y="538484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1300C57-AE06-4CBA-A811-1FEF03F4D3F3}"/>
              </a:ext>
            </a:extLst>
          </p:cNvPr>
          <p:cNvSpPr txBox="1"/>
          <p:nvPr/>
        </p:nvSpPr>
        <p:spPr>
          <a:xfrm>
            <a:off x="8168098" y="538948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05BE1C4-C4FE-478E-9FA1-81F9ED0C774E}"/>
              </a:ext>
            </a:extLst>
          </p:cNvPr>
          <p:cNvSpPr txBox="1"/>
          <p:nvPr/>
        </p:nvSpPr>
        <p:spPr>
          <a:xfrm>
            <a:off x="1706490" y="5344860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7FECBB2-61F8-411A-A852-BF3C976AB6FB}"/>
              </a:ext>
            </a:extLst>
          </p:cNvPr>
          <p:cNvSpPr txBox="1"/>
          <p:nvPr/>
        </p:nvSpPr>
        <p:spPr>
          <a:xfrm>
            <a:off x="246249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67328E9-5B45-4A4A-90A5-00CC4E555EC5}"/>
              </a:ext>
            </a:extLst>
          </p:cNvPr>
          <p:cNvSpPr txBox="1"/>
          <p:nvPr/>
        </p:nvSpPr>
        <p:spPr>
          <a:xfrm>
            <a:off x="3887959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274EE7C-D299-4FE9-A71A-83B6633C145D}"/>
              </a:ext>
            </a:extLst>
          </p:cNvPr>
          <p:cNvSpPr txBox="1"/>
          <p:nvPr/>
        </p:nvSpPr>
        <p:spPr>
          <a:xfrm>
            <a:off x="455516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8D18715-CC20-4053-9189-92699DDDABD7}"/>
              </a:ext>
            </a:extLst>
          </p:cNvPr>
          <p:cNvSpPr txBox="1"/>
          <p:nvPr/>
        </p:nvSpPr>
        <p:spPr>
          <a:xfrm>
            <a:off x="518421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8E83BC0-7075-4399-A08A-039110F75E70}"/>
              </a:ext>
            </a:extLst>
          </p:cNvPr>
          <p:cNvSpPr txBox="1"/>
          <p:nvPr/>
        </p:nvSpPr>
        <p:spPr>
          <a:xfrm>
            <a:off x="3114769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59C4908-892E-470D-901B-9EDFAED88DF0}"/>
              </a:ext>
            </a:extLst>
          </p:cNvPr>
          <p:cNvSpPr txBox="1"/>
          <p:nvPr/>
        </p:nvSpPr>
        <p:spPr>
          <a:xfrm>
            <a:off x="185148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68D1F-9C78-4031-A08F-FDC88E549C0A}"/>
              </a:ext>
            </a:extLst>
          </p:cNvPr>
          <p:cNvSpPr txBox="1"/>
          <p:nvPr/>
        </p:nvSpPr>
        <p:spPr>
          <a:xfrm>
            <a:off x="5958697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9CEBCB7-DA7C-4E1D-9C32-68C6994F1CD3}"/>
              </a:ext>
            </a:extLst>
          </p:cNvPr>
          <p:cNvSpPr txBox="1"/>
          <p:nvPr/>
        </p:nvSpPr>
        <p:spPr>
          <a:xfrm>
            <a:off x="6574774" y="5326943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78B8BC5-4BB6-4C82-AEE9-55DC1D9CBAAF}"/>
              </a:ext>
            </a:extLst>
          </p:cNvPr>
          <p:cNvSpPr txBox="1"/>
          <p:nvPr/>
        </p:nvSpPr>
        <p:spPr>
          <a:xfrm>
            <a:off x="736811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B2B1F12B-AB9A-4418-8DBF-C7E6268EDCA5}"/>
              </a:ext>
            </a:extLst>
          </p:cNvPr>
          <p:cNvSpPr/>
          <p:nvPr/>
        </p:nvSpPr>
        <p:spPr>
          <a:xfrm>
            <a:off x="8800558" y="571768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7872B61-FBA1-46B8-A109-2E530971C456}"/>
              </a:ext>
            </a:extLst>
          </p:cNvPr>
          <p:cNvSpPr txBox="1"/>
          <p:nvPr/>
        </p:nvSpPr>
        <p:spPr>
          <a:xfrm>
            <a:off x="8800558" y="5722317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59BC8A37-C42F-475C-AF74-11AEEA5C44A4}"/>
              </a:ext>
            </a:extLst>
          </p:cNvPr>
          <p:cNvSpPr/>
          <p:nvPr/>
        </p:nvSpPr>
        <p:spPr>
          <a:xfrm>
            <a:off x="9322401" y="571768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ADD6578-9157-4415-BEDB-EC5E0B1FD19F}"/>
              </a:ext>
            </a:extLst>
          </p:cNvPr>
          <p:cNvSpPr txBox="1"/>
          <p:nvPr/>
        </p:nvSpPr>
        <p:spPr>
          <a:xfrm>
            <a:off x="9322401" y="572231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8DF6E547-CC6D-43EC-850D-BCCD1EBD5D61}"/>
              </a:ext>
            </a:extLst>
          </p:cNvPr>
          <p:cNvSpPr/>
          <p:nvPr/>
        </p:nvSpPr>
        <p:spPr>
          <a:xfrm>
            <a:off x="8168098" y="571768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B3177D2-9D5C-439E-919B-00CD9E130876}"/>
              </a:ext>
            </a:extLst>
          </p:cNvPr>
          <p:cNvSpPr txBox="1"/>
          <p:nvPr/>
        </p:nvSpPr>
        <p:spPr>
          <a:xfrm>
            <a:off x="8168098" y="572231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43C3D93-EE0F-4435-9643-D8F1F8D7138B}"/>
              </a:ext>
            </a:extLst>
          </p:cNvPr>
          <p:cNvSpPr txBox="1"/>
          <p:nvPr/>
        </p:nvSpPr>
        <p:spPr>
          <a:xfrm>
            <a:off x="1706490" y="5677693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15EB0BB-A90E-4BD7-84EA-AF0C9E8AEB8A}"/>
              </a:ext>
            </a:extLst>
          </p:cNvPr>
          <p:cNvSpPr txBox="1"/>
          <p:nvPr/>
        </p:nvSpPr>
        <p:spPr>
          <a:xfrm>
            <a:off x="246249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B8AF8A6-363A-401E-B8E7-F1AA229E2DE8}"/>
              </a:ext>
            </a:extLst>
          </p:cNvPr>
          <p:cNvSpPr txBox="1"/>
          <p:nvPr/>
        </p:nvSpPr>
        <p:spPr>
          <a:xfrm>
            <a:off x="3887959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B129415-7F92-46E3-BA24-BE5526A43D7B}"/>
              </a:ext>
            </a:extLst>
          </p:cNvPr>
          <p:cNvSpPr txBox="1"/>
          <p:nvPr/>
        </p:nvSpPr>
        <p:spPr>
          <a:xfrm>
            <a:off x="455516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539E035-AF82-4359-A331-DFCBF991CACD}"/>
              </a:ext>
            </a:extLst>
          </p:cNvPr>
          <p:cNvSpPr txBox="1"/>
          <p:nvPr/>
        </p:nvSpPr>
        <p:spPr>
          <a:xfrm>
            <a:off x="518421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AADEDA6-1F6D-43F2-8B1D-D202326E532E}"/>
              </a:ext>
            </a:extLst>
          </p:cNvPr>
          <p:cNvSpPr txBox="1"/>
          <p:nvPr/>
        </p:nvSpPr>
        <p:spPr>
          <a:xfrm>
            <a:off x="3114769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E31070-C796-4FC8-B475-FB2C593BED21}"/>
              </a:ext>
            </a:extLst>
          </p:cNvPr>
          <p:cNvSpPr txBox="1"/>
          <p:nvPr/>
        </p:nvSpPr>
        <p:spPr>
          <a:xfrm>
            <a:off x="185148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846CF1-65A0-4D64-AFF8-6CF7119A74BE}"/>
              </a:ext>
            </a:extLst>
          </p:cNvPr>
          <p:cNvSpPr txBox="1"/>
          <p:nvPr/>
        </p:nvSpPr>
        <p:spPr>
          <a:xfrm>
            <a:off x="5958697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CE2154A-59B7-485A-BE1B-2B0A2BD5EFC4}"/>
              </a:ext>
            </a:extLst>
          </p:cNvPr>
          <p:cNvSpPr txBox="1"/>
          <p:nvPr/>
        </p:nvSpPr>
        <p:spPr>
          <a:xfrm>
            <a:off x="6574774" y="5659776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CFDD017-84EB-4DF7-AE1D-67D6F6CCA866}"/>
              </a:ext>
            </a:extLst>
          </p:cNvPr>
          <p:cNvSpPr txBox="1"/>
          <p:nvPr/>
        </p:nvSpPr>
        <p:spPr>
          <a:xfrm>
            <a:off x="736811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FA934433-387A-4680-8115-538760564697}"/>
              </a:ext>
            </a:extLst>
          </p:cNvPr>
          <p:cNvSpPr/>
          <p:nvPr/>
        </p:nvSpPr>
        <p:spPr>
          <a:xfrm>
            <a:off x="3912930" y="1983109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D22CAA1-B959-40D1-9274-BA6E44262C92}"/>
              </a:ext>
            </a:extLst>
          </p:cNvPr>
          <p:cNvSpPr txBox="1"/>
          <p:nvPr/>
        </p:nvSpPr>
        <p:spPr>
          <a:xfrm>
            <a:off x="3889275" y="1990510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-PC-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1" name="이등변 삼각형 300">
            <a:extLst>
              <a:ext uri="{FF2B5EF4-FFF2-40B4-BE49-F238E27FC236}">
                <a16:creationId xmlns:a16="http://schemas.microsoft.com/office/drawing/2014/main" id="{03541B73-8B8E-4BA8-B266-9051944F6023}"/>
              </a:ext>
            </a:extLst>
          </p:cNvPr>
          <p:cNvSpPr/>
          <p:nvPr/>
        </p:nvSpPr>
        <p:spPr>
          <a:xfrm flipV="1">
            <a:off x="4947844" y="207433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2FD3279-C842-4321-883D-E9775953CE94}"/>
              </a:ext>
            </a:extLst>
          </p:cNvPr>
          <p:cNvSpPr txBox="1"/>
          <p:nvPr/>
        </p:nvSpPr>
        <p:spPr>
          <a:xfrm>
            <a:off x="3293416" y="1986793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디바이스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C998E2C-803E-439E-91B7-47E78A91E754}"/>
              </a:ext>
            </a:extLst>
          </p:cNvPr>
          <p:cNvSpPr txBox="1"/>
          <p:nvPr/>
        </p:nvSpPr>
        <p:spPr>
          <a:xfrm>
            <a:off x="1695827" y="6576425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10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id="{49CA7790-83D7-48A8-86E9-A1E8E82EFC87}"/>
              </a:ext>
            </a:extLst>
          </p:cNvPr>
          <p:cNvSpPr/>
          <p:nvPr/>
        </p:nvSpPr>
        <p:spPr>
          <a:xfrm>
            <a:off x="8800558" y="6014674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BAB1C9-4246-4F90-9F26-71F4C785B5A1}"/>
              </a:ext>
            </a:extLst>
          </p:cNvPr>
          <p:cNvSpPr txBox="1"/>
          <p:nvPr/>
        </p:nvSpPr>
        <p:spPr>
          <a:xfrm>
            <a:off x="8800558" y="6019311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306" name="사각형: 둥근 모서리 305">
            <a:extLst>
              <a:ext uri="{FF2B5EF4-FFF2-40B4-BE49-F238E27FC236}">
                <a16:creationId xmlns:a16="http://schemas.microsoft.com/office/drawing/2014/main" id="{5296985B-A069-48F7-B629-545EF06BAAE4}"/>
              </a:ext>
            </a:extLst>
          </p:cNvPr>
          <p:cNvSpPr/>
          <p:nvPr/>
        </p:nvSpPr>
        <p:spPr>
          <a:xfrm>
            <a:off x="9322401" y="6014674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673DAB5-D85A-46B1-99AE-1CCF060400E1}"/>
              </a:ext>
            </a:extLst>
          </p:cNvPr>
          <p:cNvSpPr txBox="1"/>
          <p:nvPr/>
        </p:nvSpPr>
        <p:spPr>
          <a:xfrm>
            <a:off x="9322401" y="6019311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8" name="사각형: 둥근 모서리 307">
            <a:extLst>
              <a:ext uri="{FF2B5EF4-FFF2-40B4-BE49-F238E27FC236}">
                <a16:creationId xmlns:a16="http://schemas.microsoft.com/office/drawing/2014/main" id="{C8BF3F54-3698-4A4A-B253-6628836B95B7}"/>
              </a:ext>
            </a:extLst>
          </p:cNvPr>
          <p:cNvSpPr/>
          <p:nvPr/>
        </p:nvSpPr>
        <p:spPr>
          <a:xfrm>
            <a:off x="8168098" y="6014674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0C95B45-1544-4702-BFAF-FAB9D425348E}"/>
              </a:ext>
            </a:extLst>
          </p:cNvPr>
          <p:cNvSpPr txBox="1"/>
          <p:nvPr/>
        </p:nvSpPr>
        <p:spPr>
          <a:xfrm>
            <a:off x="8168098" y="6019311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55A204D-4DE0-40DF-99D4-4493DCB4CAEF}"/>
              </a:ext>
            </a:extLst>
          </p:cNvPr>
          <p:cNvSpPr txBox="1"/>
          <p:nvPr/>
        </p:nvSpPr>
        <p:spPr>
          <a:xfrm>
            <a:off x="1706490" y="5974687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C919000B-772B-463C-B7C9-439A2C63C81A}"/>
              </a:ext>
            </a:extLst>
          </p:cNvPr>
          <p:cNvSpPr txBox="1"/>
          <p:nvPr/>
        </p:nvSpPr>
        <p:spPr>
          <a:xfrm>
            <a:off x="246249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F850CB4-C01B-48EA-BFB0-B093ADCDB945}"/>
              </a:ext>
            </a:extLst>
          </p:cNvPr>
          <p:cNvSpPr txBox="1"/>
          <p:nvPr/>
        </p:nvSpPr>
        <p:spPr>
          <a:xfrm>
            <a:off x="3887959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EFE7AFE-AA9D-4E73-AE4A-597FD6583BEF}"/>
              </a:ext>
            </a:extLst>
          </p:cNvPr>
          <p:cNvSpPr txBox="1"/>
          <p:nvPr/>
        </p:nvSpPr>
        <p:spPr>
          <a:xfrm>
            <a:off x="455516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41B4C02-DB70-46BF-9B9A-607FED7DF6BA}"/>
              </a:ext>
            </a:extLst>
          </p:cNvPr>
          <p:cNvSpPr txBox="1"/>
          <p:nvPr/>
        </p:nvSpPr>
        <p:spPr>
          <a:xfrm>
            <a:off x="518421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A1BA937-3A62-40C7-9EE5-FA5F1D5E74E8}"/>
              </a:ext>
            </a:extLst>
          </p:cNvPr>
          <p:cNvSpPr txBox="1"/>
          <p:nvPr/>
        </p:nvSpPr>
        <p:spPr>
          <a:xfrm>
            <a:off x="3114769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D5D140D-E494-45C5-81B7-21552B6A47BB}"/>
              </a:ext>
            </a:extLst>
          </p:cNvPr>
          <p:cNvSpPr txBox="1"/>
          <p:nvPr/>
        </p:nvSpPr>
        <p:spPr>
          <a:xfrm>
            <a:off x="185148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FA0CD3C-22D0-4E04-AB65-904633747581}"/>
              </a:ext>
            </a:extLst>
          </p:cNvPr>
          <p:cNvSpPr txBox="1"/>
          <p:nvPr/>
        </p:nvSpPr>
        <p:spPr>
          <a:xfrm>
            <a:off x="5958697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BFDF436-2CD9-4D46-ABE1-F02BE9E39ABA}"/>
              </a:ext>
            </a:extLst>
          </p:cNvPr>
          <p:cNvSpPr txBox="1"/>
          <p:nvPr/>
        </p:nvSpPr>
        <p:spPr>
          <a:xfrm>
            <a:off x="6574774" y="5956770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C21D18F-414D-4EBB-AB80-DFD379EA72A1}"/>
              </a:ext>
            </a:extLst>
          </p:cNvPr>
          <p:cNvSpPr txBox="1"/>
          <p:nvPr/>
        </p:nvSpPr>
        <p:spPr>
          <a:xfrm>
            <a:off x="736811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C9BF750F-7954-4AD3-8A6A-F74EAFDC84D3}"/>
              </a:ext>
            </a:extLst>
          </p:cNvPr>
          <p:cNvSpPr/>
          <p:nvPr/>
        </p:nvSpPr>
        <p:spPr>
          <a:xfrm>
            <a:off x="8800558" y="6347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1B575A5-54EF-4AFF-9257-15357AF4E5F6}"/>
              </a:ext>
            </a:extLst>
          </p:cNvPr>
          <p:cNvSpPr txBox="1"/>
          <p:nvPr/>
        </p:nvSpPr>
        <p:spPr>
          <a:xfrm>
            <a:off x="8800558" y="6352144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322" name="사각형: 둥근 모서리 321">
            <a:extLst>
              <a:ext uri="{FF2B5EF4-FFF2-40B4-BE49-F238E27FC236}">
                <a16:creationId xmlns:a16="http://schemas.microsoft.com/office/drawing/2014/main" id="{7EE792F7-8AEF-4F0C-A178-339313BFAB06}"/>
              </a:ext>
            </a:extLst>
          </p:cNvPr>
          <p:cNvSpPr/>
          <p:nvPr/>
        </p:nvSpPr>
        <p:spPr>
          <a:xfrm>
            <a:off x="9322401" y="6347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647B677-75BA-4064-A605-5A4AFF0BD9CA}"/>
              </a:ext>
            </a:extLst>
          </p:cNvPr>
          <p:cNvSpPr txBox="1"/>
          <p:nvPr/>
        </p:nvSpPr>
        <p:spPr>
          <a:xfrm>
            <a:off x="9322401" y="6352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94095FEC-6E92-43B4-A94C-DD6D76018D67}"/>
              </a:ext>
            </a:extLst>
          </p:cNvPr>
          <p:cNvSpPr/>
          <p:nvPr/>
        </p:nvSpPr>
        <p:spPr>
          <a:xfrm>
            <a:off x="8168098" y="6347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C3EA11E-EDC1-4B77-91B2-B8CA6085208F}"/>
              </a:ext>
            </a:extLst>
          </p:cNvPr>
          <p:cNvSpPr txBox="1"/>
          <p:nvPr/>
        </p:nvSpPr>
        <p:spPr>
          <a:xfrm>
            <a:off x="8168098" y="6352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B2B06C8-5911-4CC8-81FB-76075BF745C0}"/>
              </a:ext>
            </a:extLst>
          </p:cNvPr>
          <p:cNvSpPr txBox="1"/>
          <p:nvPr/>
        </p:nvSpPr>
        <p:spPr>
          <a:xfrm>
            <a:off x="1706490" y="6307520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21B1FA8-54FB-4ED2-B217-EDDBDD2D8737}"/>
              </a:ext>
            </a:extLst>
          </p:cNvPr>
          <p:cNvSpPr txBox="1"/>
          <p:nvPr/>
        </p:nvSpPr>
        <p:spPr>
          <a:xfrm>
            <a:off x="246249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23F7DC0-7CA3-4A28-96D9-399A19DFE224}"/>
              </a:ext>
            </a:extLst>
          </p:cNvPr>
          <p:cNvSpPr txBox="1"/>
          <p:nvPr/>
        </p:nvSpPr>
        <p:spPr>
          <a:xfrm>
            <a:off x="3887959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AF724E5-39E4-432B-B13E-13CEFA21A531}"/>
              </a:ext>
            </a:extLst>
          </p:cNvPr>
          <p:cNvSpPr txBox="1"/>
          <p:nvPr/>
        </p:nvSpPr>
        <p:spPr>
          <a:xfrm>
            <a:off x="455516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21E3DDA-9313-46EE-84C2-DA3DD2BFB736}"/>
              </a:ext>
            </a:extLst>
          </p:cNvPr>
          <p:cNvSpPr txBox="1"/>
          <p:nvPr/>
        </p:nvSpPr>
        <p:spPr>
          <a:xfrm>
            <a:off x="518421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7B2DAF7-5491-483A-8F13-B5720DDC5DCC}"/>
              </a:ext>
            </a:extLst>
          </p:cNvPr>
          <p:cNvSpPr txBox="1"/>
          <p:nvPr/>
        </p:nvSpPr>
        <p:spPr>
          <a:xfrm>
            <a:off x="3114769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6DB52FE1-4729-4591-955E-54F1B7E67D04}"/>
              </a:ext>
            </a:extLst>
          </p:cNvPr>
          <p:cNvSpPr txBox="1"/>
          <p:nvPr/>
        </p:nvSpPr>
        <p:spPr>
          <a:xfrm>
            <a:off x="185148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1D9DC54-F0DE-4060-8AD1-E0ACAB14F028}"/>
              </a:ext>
            </a:extLst>
          </p:cNvPr>
          <p:cNvSpPr txBox="1"/>
          <p:nvPr/>
        </p:nvSpPr>
        <p:spPr>
          <a:xfrm>
            <a:off x="5958697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EFA8427-F5F5-4963-A854-5AAE8CFB06CB}"/>
              </a:ext>
            </a:extLst>
          </p:cNvPr>
          <p:cNvSpPr txBox="1"/>
          <p:nvPr/>
        </p:nvSpPr>
        <p:spPr>
          <a:xfrm>
            <a:off x="6574774" y="6289603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5EF71F8-1818-455B-BA11-48D476E8F184}"/>
              </a:ext>
            </a:extLst>
          </p:cNvPr>
          <p:cNvSpPr txBox="1"/>
          <p:nvPr/>
        </p:nvSpPr>
        <p:spPr>
          <a:xfrm>
            <a:off x="736811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F0CFFA1-43EF-4DDC-8568-0E962F0C21BC}"/>
              </a:ext>
            </a:extLst>
          </p:cNvPr>
          <p:cNvGrpSpPr/>
          <p:nvPr/>
        </p:nvGrpSpPr>
        <p:grpSpPr>
          <a:xfrm>
            <a:off x="1702946" y="6791869"/>
            <a:ext cx="875642" cy="230832"/>
            <a:chOff x="1702946" y="3101859"/>
            <a:chExt cx="875642" cy="230832"/>
          </a:xfrm>
        </p:grpSpPr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4E29202D-B58A-4F17-9662-D74B9A08F96D}"/>
                </a:ext>
              </a:extLst>
            </p:cNvPr>
            <p:cNvSpPr/>
            <p:nvPr/>
          </p:nvSpPr>
          <p:spPr>
            <a:xfrm>
              <a:off x="1702946" y="3118639"/>
              <a:ext cx="873567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D47BD241-0812-4BFA-98A0-BA3DE0D5599E}"/>
                </a:ext>
              </a:extLst>
            </p:cNvPr>
            <p:cNvSpPr/>
            <p:nvPr/>
          </p:nvSpPr>
          <p:spPr>
            <a:xfrm>
              <a:off x="1863422" y="3118638"/>
              <a:ext cx="565454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6853CD2E-95B0-416B-BDC4-450D6F092D37}"/>
                </a:ext>
              </a:extLst>
            </p:cNvPr>
            <p:cNvSpPr/>
            <p:nvPr/>
          </p:nvSpPr>
          <p:spPr>
            <a:xfrm>
              <a:off x="2024414" y="3118638"/>
              <a:ext cx="230630" cy="196061"/>
            </a:xfrm>
            <a:prstGeom prst="roundRect">
              <a:avLst>
                <a:gd name="adj" fmla="val 9501"/>
              </a:avLst>
            </a:prstGeom>
            <a:solidFill>
              <a:srgbClr val="28B7E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93601A5-C1FF-43E0-ABAB-6B65CDA9AEA2}"/>
                </a:ext>
              </a:extLst>
            </p:cNvPr>
            <p:cNvSpPr txBox="1"/>
            <p:nvPr/>
          </p:nvSpPr>
          <p:spPr>
            <a:xfrm>
              <a:off x="1708945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《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8BBA1222-6CDE-4AE8-8CCB-50C10F5080EB}"/>
                </a:ext>
              </a:extLst>
            </p:cNvPr>
            <p:cNvSpPr txBox="1"/>
            <p:nvPr/>
          </p:nvSpPr>
          <p:spPr>
            <a:xfrm>
              <a:off x="2426802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》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BEDA680-5C33-4185-B967-C00A4AA38AE4}"/>
                </a:ext>
              </a:extLst>
            </p:cNvPr>
            <p:cNvSpPr txBox="1"/>
            <p:nvPr/>
          </p:nvSpPr>
          <p:spPr>
            <a:xfrm>
              <a:off x="1866679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〈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8B09955-2B92-47A5-B27B-38983E312CC9}"/>
                </a:ext>
              </a:extLst>
            </p:cNvPr>
            <p:cNvSpPr txBox="1"/>
            <p:nvPr/>
          </p:nvSpPr>
          <p:spPr>
            <a:xfrm>
              <a:off x="2264250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〉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39B28315-3FE0-4CD5-A59E-6453B5A0C050}"/>
              </a:ext>
            </a:extLst>
          </p:cNvPr>
          <p:cNvSpPr txBox="1"/>
          <p:nvPr/>
        </p:nvSpPr>
        <p:spPr>
          <a:xfrm>
            <a:off x="228595" y="4515657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2B8D2023-4D4C-434F-94FA-B823D941B62C}"/>
              </a:ext>
            </a:extLst>
          </p:cNvPr>
          <p:cNvGrpSpPr/>
          <p:nvPr/>
        </p:nvGrpSpPr>
        <p:grpSpPr>
          <a:xfrm>
            <a:off x="130413" y="4578911"/>
            <a:ext cx="135103" cy="135103"/>
            <a:chOff x="130413" y="3930649"/>
            <a:chExt cx="135103" cy="135103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BA37957B-3C13-4B1E-811F-85B4DBCF8210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9E1EAD0D-F906-497E-8D38-E99A36AA7B99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67437C82-477A-4B28-A133-52F1124B5DC5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684F3F45-7557-46E7-9939-27CE30753668}"/>
              </a:ext>
            </a:extLst>
          </p:cNvPr>
          <p:cNvSpPr txBox="1"/>
          <p:nvPr/>
        </p:nvSpPr>
        <p:spPr>
          <a:xfrm>
            <a:off x="759334" y="4542638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67445AC-6259-4D70-A18A-900FFB7011EC}"/>
              </a:ext>
            </a:extLst>
          </p:cNvPr>
          <p:cNvSpPr txBox="1"/>
          <p:nvPr/>
        </p:nvSpPr>
        <p:spPr>
          <a:xfrm>
            <a:off x="228593" y="4876256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8F01D036-E4FE-44C8-9643-7071FFB8B976}"/>
              </a:ext>
            </a:extLst>
          </p:cNvPr>
          <p:cNvGrpSpPr/>
          <p:nvPr/>
        </p:nvGrpSpPr>
        <p:grpSpPr>
          <a:xfrm>
            <a:off x="130411" y="4939510"/>
            <a:ext cx="135103" cy="135103"/>
            <a:chOff x="130413" y="3930649"/>
            <a:chExt cx="135103" cy="135103"/>
          </a:xfrm>
        </p:grpSpPr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213430F-6575-44B7-A916-B65313324423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EC4EED11-B384-4866-982C-DC1643C30A13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F0FEEB26-C4B5-452D-ABA7-A04C1E22EB7A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F47212D9-28EF-496E-B9DD-0FD4391EF773}"/>
              </a:ext>
            </a:extLst>
          </p:cNvPr>
          <p:cNvSpPr txBox="1"/>
          <p:nvPr/>
        </p:nvSpPr>
        <p:spPr>
          <a:xfrm>
            <a:off x="759332" y="4903237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4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449920A-9237-4932-A7A7-8B5D5DED1D5B}"/>
              </a:ext>
            </a:extLst>
          </p:cNvPr>
          <p:cNvSpPr/>
          <p:nvPr/>
        </p:nvSpPr>
        <p:spPr>
          <a:xfrm>
            <a:off x="1625161" y="551659"/>
            <a:ext cx="8423714" cy="646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6">
            <a:extLst>
              <a:ext uri="{FF2B5EF4-FFF2-40B4-BE49-F238E27FC236}">
                <a16:creationId xmlns:a16="http://schemas.microsoft.com/office/drawing/2014/main" id="{4E557B12-891E-4A28-ADC6-8FE9216C73FA}"/>
              </a:ext>
            </a:extLst>
          </p:cNvPr>
          <p:cNvGraphicFramePr>
            <a:graphicFrameLocks noGrp="1"/>
          </p:cNvGraphicFramePr>
          <p:nvPr/>
        </p:nvGraphicFramePr>
        <p:xfrm>
          <a:off x="74614" y="60325"/>
          <a:ext cx="12041186" cy="441328"/>
        </p:xfrm>
        <a:graphic>
          <a:graphicData uri="http://schemas.openxmlformats.org/drawingml/2006/table">
            <a:tbl>
              <a:tblPr/>
              <a:tblGrid>
                <a:gridCol w="25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04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삼성화재 다이렉트 협력사 선정 제안</a:t>
                      </a:r>
                      <a:b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제휴사 운영 플랫폼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46639" marB="46639" anchor="ctr"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  면  경  로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</a:t>
                      </a:r>
                      <a:r>
                        <a:rPr kumimoji="0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  D</a:t>
                      </a:r>
                      <a:endParaRPr kumimoji="0" lang="ko-KR" altLang="en-US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  면  명</a:t>
                      </a: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75">
            <a:extLst>
              <a:ext uri="{FF2B5EF4-FFF2-40B4-BE49-F238E27FC236}">
                <a16:creationId xmlns:a16="http://schemas.microsoft.com/office/drawing/2014/main" id="{CC7FE803-3253-47D5-88B0-1A6E38F7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0" y="742952"/>
            <a:ext cx="1989139" cy="59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ko-KR" altLang="en-US" sz="800" b="1">
              <a:latin typeface="굴림" pitchFamily="50" charset="-127"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3ADD8984-1361-4290-A236-FBF3B9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661" y="552450"/>
            <a:ext cx="1989139" cy="1793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36000" anchor="ctr"/>
          <a:lstStyle/>
          <a:p>
            <a:pPr algn="ctr" fontAlgn="t"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571A-E5BC-4CA2-A287-3FF1AB614AE5}"/>
              </a:ext>
            </a:extLst>
          </p:cNvPr>
          <p:cNvSpPr/>
          <p:nvPr/>
        </p:nvSpPr>
        <p:spPr>
          <a:xfrm>
            <a:off x="66674" y="551658"/>
            <a:ext cx="1558487" cy="630634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D97847-14D5-445F-B0CE-B3EA956744CE}"/>
              </a:ext>
            </a:extLst>
          </p:cNvPr>
          <p:cNvGrpSpPr/>
          <p:nvPr/>
        </p:nvGrpSpPr>
        <p:grpSpPr>
          <a:xfrm>
            <a:off x="247668" y="731837"/>
            <a:ext cx="1196499" cy="382588"/>
            <a:chOff x="247650" y="731837"/>
            <a:chExt cx="1509711" cy="3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793DB7-D04A-4B07-83CC-0D3D47EDB3AD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DEB6104-4903-4908-828B-52327793EA8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153D328-7EF0-4AED-9BEB-01DF4C5B9E2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16D762B-5489-4444-AB61-27B735EC7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6736" r="4861" b="2986"/>
          <a:stretch>
            <a:fillRect/>
          </a:stretch>
        </p:blipFill>
        <p:spPr>
          <a:xfrm>
            <a:off x="522965" y="1293811"/>
            <a:ext cx="657226" cy="657226"/>
          </a:xfrm>
          <a:custGeom>
            <a:avLst/>
            <a:gdLst>
              <a:gd name="connsiteX0" fmla="*/ 3095625 w 6191250"/>
              <a:gd name="connsiteY0" fmla="*/ 0 h 6191250"/>
              <a:gd name="connsiteX1" fmla="*/ 6191250 w 6191250"/>
              <a:gd name="connsiteY1" fmla="*/ 3095625 h 6191250"/>
              <a:gd name="connsiteX2" fmla="*/ 3095625 w 6191250"/>
              <a:gd name="connsiteY2" fmla="*/ 6191250 h 6191250"/>
              <a:gd name="connsiteX3" fmla="*/ 0 w 6191250"/>
              <a:gd name="connsiteY3" fmla="*/ 3095625 h 6191250"/>
              <a:gd name="connsiteX4" fmla="*/ 3095625 w 6191250"/>
              <a:gd name="connsiteY4" fmla="*/ 0 h 6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6191250">
                <a:moveTo>
                  <a:pt x="3095625" y="0"/>
                </a:moveTo>
                <a:cubicBezTo>
                  <a:pt x="4805291" y="0"/>
                  <a:pt x="6191250" y="1385959"/>
                  <a:pt x="6191250" y="3095625"/>
                </a:cubicBezTo>
                <a:cubicBezTo>
                  <a:pt x="6191250" y="4805291"/>
                  <a:pt x="4805291" y="6191250"/>
                  <a:pt x="3095625" y="6191250"/>
                </a:cubicBezTo>
                <a:cubicBezTo>
                  <a:pt x="1385959" y="6191250"/>
                  <a:pt x="0" y="4805291"/>
                  <a:pt x="0" y="3095625"/>
                </a:cubicBezTo>
                <a:cubicBezTo>
                  <a:pt x="0" y="1385959"/>
                  <a:pt x="1385959" y="0"/>
                  <a:pt x="3095625" y="0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74A4F7-00D4-404D-8097-9487E9E4131B}"/>
              </a:ext>
            </a:extLst>
          </p:cNvPr>
          <p:cNvSpPr txBox="1"/>
          <p:nvPr/>
        </p:nvSpPr>
        <p:spPr>
          <a:xfrm>
            <a:off x="391469" y="1985802"/>
            <a:ext cx="8975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admin ▼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311436B-0817-469E-9690-16519376B58F}"/>
              </a:ext>
            </a:extLst>
          </p:cNvPr>
          <p:cNvCxnSpPr>
            <a:cxnSpLocks/>
          </p:cNvCxnSpPr>
          <p:nvPr/>
        </p:nvCxnSpPr>
        <p:spPr>
          <a:xfrm>
            <a:off x="1784838" y="792163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1CA878-9C13-458D-95FF-6BF8EDA53921}"/>
              </a:ext>
            </a:extLst>
          </p:cNvPr>
          <p:cNvCxnSpPr>
            <a:cxnSpLocks/>
          </p:cNvCxnSpPr>
          <p:nvPr/>
        </p:nvCxnSpPr>
        <p:spPr>
          <a:xfrm>
            <a:off x="1784838" y="851694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1807E34-E6FF-443C-B335-AD178329A933}"/>
              </a:ext>
            </a:extLst>
          </p:cNvPr>
          <p:cNvCxnSpPr>
            <a:cxnSpLocks/>
          </p:cNvCxnSpPr>
          <p:nvPr/>
        </p:nvCxnSpPr>
        <p:spPr>
          <a:xfrm>
            <a:off x="1784838" y="911226"/>
            <a:ext cx="18921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2DD415-35FD-4352-9E35-DB969ED630C4}"/>
              </a:ext>
            </a:extLst>
          </p:cNvPr>
          <p:cNvSpPr txBox="1"/>
          <p:nvPr/>
        </p:nvSpPr>
        <p:spPr>
          <a:xfrm>
            <a:off x="1991339" y="719057"/>
            <a:ext cx="131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ADMINISTRATOR</a:t>
            </a:r>
            <a:endParaRPr lang="ko-KR" altLang="en-US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C822554A-5513-4392-8CAD-2F1018E41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552450"/>
            <a:ext cx="9982201" cy="630555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800" b="1">
              <a:latin typeface="굴림" panose="020B0600000101010101" pitchFamily="50" charset="-127"/>
            </a:endParaRPr>
          </a:p>
        </p:txBody>
      </p:sp>
      <p:graphicFrame>
        <p:nvGraphicFramePr>
          <p:cNvPr id="144" name="Group 209">
            <a:extLst>
              <a:ext uri="{FF2B5EF4-FFF2-40B4-BE49-F238E27FC236}">
                <a16:creationId xmlns:a16="http://schemas.microsoft.com/office/drawing/2014/main" id="{2FAF1263-4AD8-43D4-92CA-E2A64942546A}"/>
              </a:ext>
            </a:extLst>
          </p:cNvPr>
          <p:cNvGraphicFramePr>
            <a:graphicFrameLocks noGrp="1"/>
          </p:cNvGraphicFramePr>
          <p:nvPr/>
        </p:nvGraphicFramePr>
        <p:xfrm>
          <a:off x="10161585" y="792163"/>
          <a:ext cx="1919287" cy="4749804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927242482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160765031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93364"/>
                  </a:ext>
                </a:extLst>
              </a:tr>
              <a:tr h="414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389942"/>
                  </a:ext>
                </a:extLst>
              </a:tr>
              <a:tr h="538163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37339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7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21600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E75B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968647"/>
                  </a:ext>
                </a:extLst>
              </a:tr>
              <a:tr h="541338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266700" algn="l"/>
                          <a:tab pos="400050" algn="l"/>
                        </a:tabLst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67836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9405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44747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612" marR="16612" marT="16558" marB="16558" horzOverflow="overflow">
                    <a:lnL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99469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BBE28A7-0AE3-4CF8-B8D6-ABBA5FAF8D57}"/>
              </a:ext>
            </a:extLst>
          </p:cNvPr>
          <p:cNvSpPr txBox="1"/>
          <p:nvPr/>
        </p:nvSpPr>
        <p:spPr>
          <a:xfrm>
            <a:off x="1695827" y="1230626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7DF020-8C0D-4006-AC3C-C64FF8764CC1}"/>
              </a:ext>
            </a:extLst>
          </p:cNvPr>
          <p:cNvSpPr txBox="1"/>
          <p:nvPr/>
        </p:nvSpPr>
        <p:spPr>
          <a:xfrm>
            <a:off x="8237220" y="1230626"/>
            <a:ext cx="1804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관리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리스트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90C04E3-8C17-46AA-997C-20A12A37E094}"/>
              </a:ext>
            </a:extLst>
          </p:cNvPr>
          <p:cNvSpPr/>
          <p:nvPr/>
        </p:nvSpPr>
        <p:spPr>
          <a:xfrm>
            <a:off x="74614" y="3563198"/>
            <a:ext cx="1550547" cy="261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7DF53CB-ABF7-463B-9AB5-CA2ABFCDF498}"/>
              </a:ext>
            </a:extLst>
          </p:cNvPr>
          <p:cNvSpPr txBox="1"/>
          <p:nvPr/>
        </p:nvSpPr>
        <p:spPr>
          <a:xfrm>
            <a:off x="228595" y="2391340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818783D-C0FB-41C5-8D6A-2BA1F66F3BD8}"/>
              </a:ext>
            </a:extLst>
          </p:cNvPr>
          <p:cNvGrpSpPr/>
          <p:nvPr/>
        </p:nvGrpSpPr>
        <p:grpSpPr>
          <a:xfrm>
            <a:off x="130413" y="2454594"/>
            <a:ext cx="135103" cy="135103"/>
            <a:chOff x="247650" y="731837"/>
            <a:chExt cx="1509711" cy="382588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C932525-AE3E-49A6-9147-1D6A7C1B8F6E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A52A004-6769-45E2-B752-6A3A8908FBB9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53FE141-E65E-4B9F-AAB6-64B80BB423C8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22A4DE8-585C-4CD1-A45A-EFB0D80D512E}"/>
              </a:ext>
            </a:extLst>
          </p:cNvPr>
          <p:cNvSpPr txBox="1"/>
          <p:nvPr/>
        </p:nvSpPr>
        <p:spPr>
          <a:xfrm>
            <a:off x="759334" y="2418321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E85A4EE-441D-4211-BB46-DEFD8960F408}"/>
              </a:ext>
            </a:extLst>
          </p:cNvPr>
          <p:cNvSpPr txBox="1"/>
          <p:nvPr/>
        </p:nvSpPr>
        <p:spPr>
          <a:xfrm>
            <a:off x="228593" y="2783452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광고리포트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3A9B65C-0346-4A69-95E6-682267252E1D}"/>
              </a:ext>
            </a:extLst>
          </p:cNvPr>
          <p:cNvGrpSpPr/>
          <p:nvPr/>
        </p:nvGrpSpPr>
        <p:grpSpPr>
          <a:xfrm>
            <a:off x="130413" y="2846706"/>
            <a:ext cx="135103" cy="135103"/>
            <a:chOff x="247650" y="731837"/>
            <a:chExt cx="1509711" cy="382588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172161E-57B7-4DCD-B91A-25A78EE1634A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900FB0F-70C5-433A-AB00-2B0B852C967B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94631DFB-00EF-408B-8B47-885526DB40E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A748-4D04-4EA6-AED7-8D105E055FCA}"/>
              </a:ext>
            </a:extLst>
          </p:cNvPr>
          <p:cNvSpPr txBox="1"/>
          <p:nvPr/>
        </p:nvSpPr>
        <p:spPr>
          <a:xfrm>
            <a:off x="759334" y="2810433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096BC91-0509-4FB2-84B0-321999CD9673}"/>
              </a:ext>
            </a:extLst>
          </p:cNvPr>
          <p:cNvSpPr txBox="1"/>
          <p:nvPr/>
        </p:nvSpPr>
        <p:spPr>
          <a:xfrm>
            <a:off x="228595" y="3175564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리워드 관리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D187301-E1B1-49BF-A098-B43AFC0493E2}"/>
              </a:ext>
            </a:extLst>
          </p:cNvPr>
          <p:cNvGrpSpPr/>
          <p:nvPr/>
        </p:nvGrpSpPr>
        <p:grpSpPr>
          <a:xfrm>
            <a:off x="130413" y="3238818"/>
            <a:ext cx="135103" cy="135103"/>
            <a:chOff x="247650" y="731837"/>
            <a:chExt cx="1509711" cy="382588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9A23F93-B271-463C-807D-F4B83CD342A9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BF6667E7-7DBB-4AF8-A2E2-8740B1680E0D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BA4EE81B-218F-4BC8-AD32-866DD1C9B95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D60EF3BC-F462-45D3-A542-323A4BBB6A06}"/>
              </a:ext>
            </a:extLst>
          </p:cNvPr>
          <p:cNvSpPr txBox="1"/>
          <p:nvPr/>
        </p:nvSpPr>
        <p:spPr>
          <a:xfrm>
            <a:off x="759334" y="3202545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2AB8A0E-8155-4ABC-B661-B1E89D558578}"/>
              </a:ext>
            </a:extLst>
          </p:cNvPr>
          <p:cNvSpPr txBox="1"/>
          <p:nvPr/>
        </p:nvSpPr>
        <p:spPr>
          <a:xfrm>
            <a:off x="228595" y="3567676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제휴사 관리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354CB51-3821-4287-A0D2-2D6CB5EF3032}"/>
              </a:ext>
            </a:extLst>
          </p:cNvPr>
          <p:cNvGrpSpPr/>
          <p:nvPr/>
        </p:nvGrpSpPr>
        <p:grpSpPr>
          <a:xfrm>
            <a:off x="130413" y="3630930"/>
            <a:ext cx="135103" cy="135103"/>
            <a:chOff x="247650" y="731837"/>
            <a:chExt cx="1509711" cy="38258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17A52E41-4999-45B6-B3FD-A63590C181D9}"/>
                </a:ext>
              </a:extLst>
            </p:cNvPr>
            <p:cNvSpPr/>
            <p:nvPr/>
          </p:nvSpPr>
          <p:spPr>
            <a:xfrm>
              <a:off x="247650" y="731838"/>
              <a:ext cx="1495425" cy="3825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E2427AA-71A3-46F8-ADC1-C1383D22336B}"/>
                </a:ext>
              </a:extLst>
            </p:cNvPr>
            <p:cNvCxnSpPr/>
            <p:nvPr/>
          </p:nvCxnSpPr>
          <p:spPr>
            <a:xfrm flipH="1">
              <a:off x="247650" y="731838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C49ECDB-3D1D-41DC-8DB0-108417312A6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" y="731837"/>
              <a:ext cx="1495425" cy="382587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2909505C-C86E-4594-8A75-AF7EBD136685}"/>
              </a:ext>
            </a:extLst>
          </p:cNvPr>
          <p:cNvSpPr txBox="1"/>
          <p:nvPr/>
        </p:nvSpPr>
        <p:spPr>
          <a:xfrm>
            <a:off x="759334" y="3594657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97CE8B6-55F8-4C15-83F6-533D174D9132}"/>
              </a:ext>
            </a:extLst>
          </p:cNvPr>
          <p:cNvSpPr txBox="1"/>
          <p:nvPr/>
        </p:nvSpPr>
        <p:spPr>
          <a:xfrm>
            <a:off x="228529" y="3899968"/>
            <a:ext cx="1204315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제휴사 리스트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3A14B54-F8EA-476B-B9E6-F7DF12C5AB70}"/>
              </a:ext>
            </a:extLst>
          </p:cNvPr>
          <p:cNvSpPr txBox="1"/>
          <p:nvPr/>
        </p:nvSpPr>
        <p:spPr>
          <a:xfrm>
            <a:off x="228529" y="4143993"/>
            <a:ext cx="1215637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제휴사 영업 현황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106191-EA0A-49E0-8537-F979B2A81A8B}"/>
              </a:ext>
            </a:extLst>
          </p:cNvPr>
          <p:cNvSpPr/>
          <p:nvPr/>
        </p:nvSpPr>
        <p:spPr>
          <a:xfrm>
            <a:off x="1704975" y="1519234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D54B2B-C644-448F-B121-D28AD2937F67}"/>
              </a:ext>
            </a:extLst>
          </p:cNvPr>
          <p:cNvSpPr txBox="1"/>
          <p:nvPr/>
        </p:nvSpPr>
        <p:spPr>
          <a:xfrm>
            <a:off x="1695827" y="1568674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리스트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F774C42-EF72-4C83-9754-81998E5CB604}"/>
              </a:ext>
            </a:extLst>
          </p:cNvPr>
          <p:cNvSpPr/>
          <p:nvPr/>
        </p:nvSpPr>
        <p:spPr>
          <a:xfrm>
            <a:off x="2271688" y="1978401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5F99A2-82FB-48BF-9909-EED78127379D}"/>
              </a:ext>
            </a:extLst>
          </p:cNvPr>
          <p:cNvSpPr txBox="1"/>
          <p:nvPr/>
        </p:nvSpPr>
        <p:spPr>
          <a:xfrm>
            <a:off x="2248033" y="1985802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211BCF47-B181-403A-A4CB-0A20F13CCABB}"/>
              </a:ext>
            </a:extLst>
          </p:cNvPr>
          <p:cNvSpPr/>
          <p:nvPr/>
        </p:nvSpPr>
        <p:spPr>
          <a:xfrm flipV="1">
            <a:off x="3306602" y="2069622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C86994-8A4D-4A0B-BDD9-6E9DC552CF0F}"/>
              </a:ext>
            </a:extLst>
          </p:cNvPr>
          <p:cNvSpPr txBox="1"/>
          <p:nvPr/>
        </p:nvSpPr>
        <p:spPr>
          <a:xfrm>
            <a:off x="1652174" y="1982085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카테고리별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3A6FBA3-C49E-4995-893F-942DAD5E8787}"/>
              </a:ext>
            </a:extLst>
          </p:cNvPr>
          <p:cNvSpPr/>
          <p:nvPr/>
        </p:nvSpPr>
        <p:spPr>
          <a:xfrm>
            <a:off x="5398338" y="1978401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5726EF-AFF9-4747-9841-AD1ACB70D757}"/>
              </a:ext>
            </a:extLst>
          </p:cNvPr>
          <p:cNvSpPr txBox="1"/>
          <p:nvPr/>
        </p:nvSpPr>
        <p:spPr>
          <a:xfrm>
            <a:off x="5374683" y="1985802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247ED129-44D4-4531-A02E-AB5C87226C4B}"/>
              </a:ext>
            </a:extLst>
          </p:cNvPr>
          <p:cNvSpPr/>
          <p:nvPr/>
        </p:nvSpPr>
        <p:spPr>
          <a:xfrm flipV="1">
            <a:off x="6433252" y="2069622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2DD9A4-3854-4717-B665-677AE4EFC8E4}"/>
              </a:ext>
            </a:extLst>
          </p:cNvPr>
          <p:cNvSpPr txBox="1"/>
          <p:nvPr/>
        </p:nvSpPr>
        <p:spPr>
          <a:xfrm>
            <a:off x="4778824" y="1982085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B0A1C2-F97A-4B7D-B33B-EA586EA63D98}"/>
              </a:ext>
            </a:extLst>
          </p:cNvPr>
          <p:cNvSpPr/>
          <p:nvPr/>
        </p:nvSpPr>
        <p:spPr>
          <a:xfrm>
            <a:off x="8668810" y="1974489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94941F-137B-406B-A7AB-459B800EDAD7}"/>
              </a:ext>
            </a:extLst>
          </p:cNvPr>
          <p:cNvSpPr txBox="1"/>
          <p:nvPr/>
        </p:nvSpPr>
        <p:spPr>
          <a:xfrm>
            <a:off x="8645155" y="1981890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BC451428-977D-4E34-B1C5-CF5176AEA2BD}"/>
              </a:ext>
            </a:extLst>
          </p:cNvPr>
          <p:cNvSpPr/>
          <p:nvPr/>
        </p:nvSpPr>
        <p:spPr>
          <a:xfrm flipV="1">
            <a:off x="9703724" y="206571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43FDF8-3AAC-4907-B0A8-682D88FF3119}"/>
              </a:ext>
            </a:extLst>
          </p:cNvPr>
          <p:cNvSpPr txBox="1"/>
          <p:nvPr/>
        </p:nvSpPr>
        <p:spPr>
          <a:xfrm>
            <a:off x="8049296" y="1978173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BEE45FB-4A0C-40E0-BD2C-BC572FF348B3}"/>
              </a:ext>
            </a:extLst>
          </p:cNvPr>
          <p:cNvSpPr/>
          <p:nvPr/>
        </p:nvSpPr>
        <p:spPr>
          <a:xfrm>
            <a:off x="7125322" y="1981890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93995B8D-F5AF-45D3-95F5-0980C9893CB6}"/>
              </a:ext>
            </a:extLst>
          </p:cNvPr>
          <p:cNvSpPr/>
          <p:nvPr/>
        </p:nvSpPr>
        <p:spPr>
          <a:xfrm flipV="1">
            <a:off x="8160236" y="2073111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E56D5-6D12-4969-8601-CBF68F683115}"/>
              </a:ext>
            </a:extLst>
          </p:cNvPr>
          <p:cNvSpPr txBox="1"/>
          <p:nvPr/>
        </p:nvSpPr>
        <p:spPr>
          <a:xfrm>
            <a:off x="6505808" y="1985574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광고타입별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D70368-A35C-40ED-9D5D-2FAB2F525610}"/>
              </a:ext>
            </a:extLst>
          </p:cNvPr>
          <p:cNvSpPr txBox="1"/>
          <p:nvPr/>
        </p:nvSpPr>
        <p:spPr>
          <a:xfrm>
            <a:off x="7106400" y="1985802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E66491B-2EAA-4023-82A3-03260307F145}"/>
              </a:ext>
            </a:extLst>
          </p:cNvPr>
          <p:cNvSpPr/>
          <p:nvPr/>
        </p:nvSpPr>
        <p:spPr>
          <a:xfrm>
            <a:off x="2271688" y="2341729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D121FD-DCD4-4002-9226-F46C612F64ED}"/>
              </a:ext>
            </a:extLst>
          </p:cNvPr>
          <p:cNvSpPr txBox="1"/>
          <p:nvPr/>
        </p:nvSpPr>
        <p:spPr>
          <a:xfrm>
            <a:off x="2248033" y="2349130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0EC90AD2-B733-4ECD-A6BA-66E98F6DE1CE}"/>
              </a:ext>
            </a:extLst>
          </p:cNvPr>
          <p:cNvSpPr/>
          <p:nvPr/>
        </p:nvSpPr>
        <p:spPr>
          <a:xfrm flipV="1">
            <a:off x="3306602" y="243295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8BBB6F-531C-4129-9200-6AF3D815392A}"/>
              </a:ext>
            </a:extLst>
          </p:cNvPr>
          <p:cNvSpPr txBox="1"/>
          <p:nvPr/>
        </p:nvSpPr>
        <p:spPr>
          <a:xfrm>
            <a:off x="1652174" y="2345413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7C1A28D-E996-4234-A0B7-1B6E134038B4}"/>
              </a:ext>
            </a:extLst>
          </p:cNvPr>
          <p:cNvSpPr/>
          <p:nvPr/>
        </p:nvSpPr>
        <p:spPr>
          <a:xfrm>
            <a:off x="3532123" y="2341729"/>
            <a:ext cx="3411726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B94EE-8AAA-4FDD-9CE6-1D7210108062}"/>
              </a:ext>
            </a:extLst>
          </p:cNvPr>
          <p:cNvGrpSpPr/>
          <p:nvPr/>
        </p:nvGrpSpPr>
        <p:grpSpPr>
          <a:xfrm>
            <a:off x="6286436" y="2334109"/>
            <a:ext cx="735198" cy="236172"/>
            <a:chOff x="6683038" y="2326068"/>
            <a:chExt cx="735198" cy="23617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FA4DEA3-057B-49E1-8327-28576FD50FAD}"/>
                </a:ext>
              </a:extLst>
            </p:cNvPr>
            <p:cNvSpPr/>
            <p:nvPr/>
          </p:nvSpPr>
          <p:spPr>
            <a:xfrm>
              <a:off x="6683038" y="2326068"/>
              <a:ext cx="673806" cy="236172"/>
            </a:xfrm>
            <a:prstGeom prst="roundRect">
              <a:avLst>
                <a:gd name="adj" fmla="val 9501"/>
              </a:avLst>
            </a:prstGeom>
            <a:solidFill>
              <a:srgbClr val="034EA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347EA-7B3A-4224-8561-9D43105C575C}"/>
                </a:ext>
              </a:extLst>
            </p:cNvPr>
            <p:cNvSpPr txBox="1"/>
            <p:nvPr/>
          </p:nvSpPr>
          <p:spPr>
            <a:xfrm>
              <a:off x="6725950" y="2338227"/>
              <a:ext cx="6922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747767C6-E46D-4746-8DEB-0A3096155CB9}"/>
                </a:ext>
              </a:extLst>
            </p:cNvPr>
            <p:cNvGrpSpPr/>
            <p:nvPr/>
          </p:nvGrpSpPr>
          <p:grpSpPr>
            <a:xfrm rot="1035207">
              <a:off x="6871985" y="2406707"/>
              <a:ext cx="85179" cy="83643"/>
              <a:chOff x="7377345" y="1721681"/>
              <a:chExt cx="121211" cy="119025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55134B7-9051-434A-BD15-A1376C0DF1F4}"/>
                  </a:ext>
                </a:extLst>
              </p:cNvPr>
              <p:cNvSpPr/>
              <p:nvPr/>
            </p:nvSpPr>
            <p:spPr>
              <a:xfrm>
                <a:off x="7377345" y="1721681"/>
                <a:ext cx="85260" cy="8526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1FBB9B0-99C0-4B3F-9BC9-B7DC42EF48F6}"/>
                  </a:ext>
                </a:extLst>
              </p:cNvPr>
              <p:cNvCxnSpPr>
                <a:stCxn id="89" idx="5"/>
              </p:cNvCxnSpPr>
              <p:nvPr/>
            </p:nvCxnSpPr>
            <p:spPr>
              <a:xfrm>
                <a:off x="7450119" y="1794455"/>
                <a:ext cx="48437" cy="4625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8ABF70C-03F7-4B07-8B49-49A0CF872041}"/>
              </a:ext>
            </a:extLst>
          </p:cNvPr>
          <p:cNvSpPr/>
          <p:nvPr/>
        </p:nvSpPr>
        <p:spPr>
          <a:xfrm>
            <a:off x="1704975" y="2952073"/>
            <a:ext cx="8239125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D6AC77-7830-4C55-9F8A-9F2B4DD6C742}"/>
              </a:ext>
            </a:extLst>
          </p:cNvPr>
          <p:cNvSpPr txBox="1"/>
          <p:nvPr/>
        </p:nvSpPr>
        <p:spPr>
          <a:xfrm>
            <a:off x="1695828" y="3001513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8D1DA1-F66C-4E35-AD86-66B20288AFCE}"/>
              </a:ext>
            </a:extLst>
          </p:cNvPr>
          <p:cNvSpPr txBox="1"/>
          <p:nvPr/>
        </p:nvSpPr>
        <p:spPr>
          <a:xfrm>
            <a:off x="2422960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9E5775-D4BC-4080-AF6A-076F2E173F60}"/>
              </a:ext>
            </a:extLst>
          </p:cNvPr>
          <p:cNvSpPr txBox="1"/>
          <p:nvPr/>
        </p:nvSpPr>
        <p:spPr>
          <a:xfrm>
            <a:off x="3870226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제휴사명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92B9FA-2ED9-47A6-A50B-1FC0A8783A10}"/>
              </a:ext>
            </a:extLst>
          </p:cNvPr>
          <p:cNvSpPr txBox="1"/>
          <p:nvPr/>
        </p:nvSpPr>
        <p:spPr>
          <a:xfrm>
            <a:off x="5898240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광고타입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47493E-E63D-4AF3-9AF0-92B85BD3B0BE}"/>
              </a:ext>
            </a:extLst>
          </p:cNvPr>
          <p:cNvSpPr txBox="1"/>
          <p:nvPr/>
        </p:nvSpPr>
        <p:spPr>
          <a:xfrm>
            <a:off x="6622338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계약기간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CEEEDC-F079-46E5-AFEB-329F60337EE9}"/>
              </a:ext>
            </a:extLst>
          </p:cNvPr>
          <p:cNvGrpSpPr/>
          <p:nvPr/>
        </p:nvGrpSpPr>
        <p:grpSpPr>
          <a:xfrm>
            <a:off x="2989814" y="3060396"/>
            <a:ext cx="53034" cy="108412"/>
            <a:chOff x="2816622" y="2924506"/>
            <a:chExt cx="53034" cy="10841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1CE4AE0B-A147-4114-B0A6-7E9B640B4D92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E1B509C9-6E40-4C5E-9369-FAE93D65670A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669F318-3073-442B-AC6A-C265F8FB1824}"/>
              </a:ext>
            </a:extLst>
          </p:cNvPr>
          <p:cNvSpPr txBox="1"/>
          <p:nvPr/>
        </p:nvSpPr>
        <p:spPr>
          <a:xfrm>
            <a:off x="7356844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리워드타입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F6B3B0-E5F9-439E-828A-3146FF494332}"/>
              </a:ext>
            </a:extLst>
          </p:cNvPr>
          <p:cNvSpPr txBox="1"/>
          <p:nvPr/>
        </p:nvSpPr>
        <p:spPr>
          <a:xfrm>
            <a:off x="8023728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상세정보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C1DE5E-01DD-4462-8C87-0DE418F3661D}"/>
              </a:ext>
            </a:extLst>
          </p:cNvPr>
          <p:cNvSpPr txBox="1"/>
          <p:nvPr/>
        </p:nvSpPr>
        <p:spPr>
          <a:xfrm>
            <a:off x="4496217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등급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7D0FC-DEC6-45D0-828F-ABE1CC75DADF}"/>
              </a:ext>
            </a:extLst>
          </p:cNvPr>
          <p:cNvSpPr txBox="1"/>
          <p:nvPr/>
        </p:nvSpPr>
        <p:spPr>
          <a:xfrm>
            <a:off x="5100689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트래픽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9CBF0A-E5EA-4713-9130-086EC7A24F79}"/>
              </a:ext>
            </a:extLst>
          </p:cNvPr>
          <p:cNvSpPr txBox="1"/>
          <p:nvPr/>
        </p:nvSpPr>
        <p:spPr>
          <a:xfrm>
            <a:off x="8900909" y="3001513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2B32AAC-BFB8-453B-A756-4AF2AD79B318}"/>
              </a:ext>
            </a:extLst>
          </p:cNvPr>
          <p:cNvSpPr/>
          <p:nvPr/>
        </p:nvSpPr>
        <p:spPr>
          <a:xfrm>
            <a:off x="9140190" y="2657251"/>
            <a:ext cx="790797" cy="236172"/>
          </a:xfrm>
          <a:prstGeom prst="roundRect">
            <a:avLst>
              <a:gd name="adj" fmla="val 9501"/>
            </a:avLst>
          </a:prstGeom>
          <a:solidFill>
            <a:srgbClr val="034EA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031B46-85F3-4684-BA12-0D8C4295B7E5}"/>
              </a:ext>
            </a:extLst>
          </p:cNvPr>
          <p:cNvSpPr txBox="1"/>
          <p:nvPr/>
        </p:nvSpPr>
        <p:spPr>
          <a:xfrm>
            <a:off x="9242830" y="2669410"/>
            <a:ext cx="692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등록</a:t>
            </a:r>
          </a:p>
        </p:txBody>
      </p:sp>
      <p:pic>
        <p:nvPicPr>
          <p:cNvPr id="12" name="그림 11" descr="건물, 거울이(가) 표시된 사진&#10;&#10;자동 생성된 설명">
            <a:extLst>
              <a:ext uri="{FF2B5EF4-FFF2-40B4-BE49-F238E27FC236}">
                <a16:creationId xmlns:a16="http://schemas.microsoft.com/office/drawing/2014/main" id="{5E70FEB4-DD8D-4403-A3DA-BD535CAB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87" y="2736428"/>
            <a:ext cx="85955" cy="89563"/>
          </a:xfrm>
          <a:prstGeom prst="rect">
            <a:avLst/>
          </a:prstGeom>
        </p:spPr>
      </p:pic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580FB6F-CD7F-4724-A894-393525C02DA3}"/>
              </a:ext>
            </a:extLst>
          </p:cNvPr>
          <p:cNvSpPr/>
          <p:nvPr/>
        </p:nvSpPr>
        <p:spPr>
          <a:xfrm>
            <a:off x="8789896" y="3334865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5EE637-AEAF-4836-9A7C-0C96704422C6}"/>
              </a:ext>
            </a:extLst>
          </p:cNvPr>
          <p:cNvSpPr txBox="1"/>
          <p:nvPr/>
        </p:nvSpPr>
        <p:spPr>
          <a:xfrm>
            <a:off x="8789896" y="3339502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1B163CC-75B7-4E69-8293-D11B5E7A83C8}"/>
              </a:ext>
            </a:extLst>
          </p:cNvPr>
          <p:cNvSpPr/>
          <p:nvPr/>
        </p:nvSpPr>
        <p:spPr>
          <a:xfrm>
            <a:off x="9311739" y="3334865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4AFF58-4174-4266-A75B-1373546A07E0}"/>
              </a:ext>
            </a:extLst>
          </p:cNvPr>
          <p:cNvSpPr txBox="1"/>
          <p:nvPr/>
        </p:nvSpPr>
        <p:spPr>
          <a:xfrm>
            <a:off x="9311739" y="3339502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56B0D6E-0BCE-457D-9552-E9D4A90A8B12}"/>
              </a:ext>
            </a:extLst>
          </p:cNvPr>
          <p:cNvSpPr/>
          <p:nvPr/>
        </p:nvSpPr>
        <p:spPr>
          <a:xfrm>
            <a:off x="8157436" y="3334865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0B67BA-4CF6-4C2E-BF4F-B975FDA4E68A}"/>
              </a:ext>
            </a:extLst>
          </p:cNvPr>
          <p:cNvSpPr txBox="1"/>
          <p:nvPr/>
        </p:nvSpPr>
        <p:spPr>
          <a:xfrm>
            <a:off x="8157436" y="3339502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333FC33-54E3-4D30-B673-85F9236B9980}"/>
              </a:ext>
            </a:extLst>
          </p:cNvPr>
          <p:cNvGrpSpPr/>
          <p:nvPr/>
        </p:nvGrpSpPr>
        <p:grpSpPr>
          <a:xfrm>
            <a:off x="4434645" y="3070419"/>
            <a:ext cx="53034" cy="108412"/>
            <a:chOff x="2816622" y="2924506"/>
            <a:chExt cx="53034" cy="108412"/>
          </a:xfrm>
        </p:grpSpPr>
        <p:sp>
          <p:nvSpPr>
            <p:cNvPr id="124" name="이등변 삼각형 123">
              <a:extLst>
                <a:ext uri="{FF2B5EF4-FFF2-40B4-BE49-F238E27FC236}">
                  <a16:creationId xmlns:a16="http://schemas.microsoft.com/office/drawing/2014/main" id="{0E44EADC-DE4F-49FB-BD4D-C2A7ED1CB801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C331BEF9-8B90-45C5-9221-698FE413011B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04EAF24-00B9-4734-BB6E-629478F83C10}"/>
              </a:ext>
            </a:extLst>
          </p:cNvPr>
          <p:cNvGrpSpPr/>
          <p:nvPr/>
        </p:nvGrpSpPr>
        <p:grpSpPr>
          <a:xfrm>
            <a:off x="4976468" y="3070419"/>
            <a:ext cx="53034" cy="108412"/>
            <a:chOff x="2816622" y="2924506"/>
            <a:chExt cx="53034" cy="108412"/>
          </a:xfrm>
        </p:grpSpPr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id="{D74BBC29-774F-4392-9CF8-9683264EC778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이등변 삼각형 127">
              <a:extLst>
                <a:ext uri="{FF2B5EF4-FFF2-40B4-BE49-F238E27FC236}">
                  <a16:creationId xmlns:a16="http://schemas.microsoft.com/office/drawing/2014/main" id="{A09C704D-E8ED-4667-B8C1-1BF514097516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E3B6B15-89C6-49F4-BD22-FA6BE60697C9}"/>
              </a:ext>
            </a:extLst>
          </p:cNvPr>
          <p:cNvGrpSpPr/>
          <p:nvPr/>
        </p:nvGrpSpPr>
        <p:grpSpPr>
          <a:xfrm>
            <a:off x="5633454" y="3070419"/>
            <a:ext cx="53034" cy="108412"/>
            <a:chOff x="2816622" y="2924506"/>
            <a:chExt cx="53034" cy="108412"/>
          </a:xfrm>
        </p:grpSpPr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E55AEE8E-F048-4B54-97D4-7B722167A1FC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8D61538F-10BA-4FFD-90D6-9C18FC46012D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B6EFB9-E666-472D-96F6-DBBA2C3A4F10}"/>
              </a:ext>
            </a:extLst>
          </p:cNvPr>
          <p:cNvGrpSpPr/>
          <p:nvPr/>
        </p:nvGrpSpPr>
        <p:grpSpPr>
          <a:xfrm>
            <a:off x="1806433" y="2994435"/>
            <a:ext cx="682064" cy="215444"/>
            <a:chOff x="4726152" y="3001513"/>
            <a:chExt cx="682064" cy="2154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5E8A633-485C-4B55-B6FD-F129633BDFED}"/>
                </a:ext>
              </a:extLst>
            </p:cNvPr>
            <p:cNvSpPr txBox="1"/>
            <p:nvPr/>
          </p:nvSpPr>
          <p:spPr>
            <a:xfrm>
              <a:off x="4726152" y="3001513"/>
              <a:ext cx="682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상태</a:t>
              </a: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6A5E1FF-FA94-4DC1-AE20-D32BFDB7606D}"/>
                </a:ext>
              </a:extLst>
            </p:cNvPr>
            <p:cNvGrpSpPr/>
            <p:nvPr/>
          </p:nvGrpSpPr>
          <p:grpSpPr>
            <a:xfrm>
              <a:off x="5202074" y="3070419"/>
              <a:ext cx="53034" cy="108412"/>
              <a:chOff x="2816622" y="2924506"/>
              <a:chExt cx="53034" cy="108412"/>
            </a:xfrm>
          </p:grpSpPr>
          <p:sp>
            <p:nvSpPr>
              <p:cNvPr id="134" name="이등변 삼각형 133">
                <a:extLst>
                  <a:ext uri="{FF2B5EF4-FFF2-40B4-BE49-F238E27FC236}">
                    <a16:creationId xmlns:a16="http://schemas.microsoft.com/office/drawing/2014/main" id="{F6A3DFD5-BD4A-4BB7-8806-54894682CB97}"/>
                  </a:ext>
                </a:extLst>
              </p:cNvPr>
              <p:cNvSpPr/>
              <p:nvPr/>
            </p:nvSpPr>
            <p:spPr>
              <a:xfrm>
                <a:off x="2816622" y="2924506"/>
                <a:ext cx="53034" cy="45719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E1CBEEE1-1CBF-459D-B603-5AF7D5BC2A76}"/>
                  </a:ext>
                </a:extLst>
              </p:cNvPr>
              <p:cNvSpPr/>
              <p:nvPr/>
            </p:nvSpPr>
            <p:spPr>
              <a:xfrm flipV="1">
                <a:off x="2816622" y="2987199"/>
                <a:ext cx="53034" cy="45719"/>
              </a:xfrm>
              <a:prstGeom prst="triangl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0456B49-9E28-4DAD-9E29-8EDF31699A31}"/>
              </a:ext>
            </a:extLst>
          </p:cNvPr>
          <p:cNvGrpSpPr/>
          <p:nvPr/>
        </p:nvGrpSpPr>
        <p:grpSpPr>
          <a:xfrm>
            <a:off x="6458690" y="3070419"/>
            <a:ext cx="53034" cy="108412"/>
            <a:chOff x="2816622" y="2924506"/>
            <a:chExt cx="53034" cy="108412"/>
          </a:xfrm>
        </p:grpSpPr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898B2C79-370A-4092-83E5-8237719BC488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C13EF0C4-D181-456A-9B09-2F3740CB52F9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D6EE4CE-C721-48B6-93C9-702C6B47286A}"/>
              </a:ext>
            </a:extLst>
          </p:cNvPr>
          <p:cNvSpPr txBox="1"/>
          <p:nvPr/>
        </p:nvSpPr>
        <p:spPr>
          <a:xfrm>
            <a:off x="1695828" y="3294878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F59723-BE19-4FFB-BD1C-766FEB78A3E0}"/>
              </a:ext>
            </a:extLst>
          </p:cNvPr>
          <p:cNvSpPr txBox="1"/>
          <p:nvPr/>
        </p:nvSpPr>
        <p:spPr>
          <a:xfrm>
            <a:off x="245182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77CF297-D123-41BC-90C0-722CC549D7B2}"/>
              </a:ext>
            </a:extLst>
          </p:cNvPr>
          <p:cNvSpPr txBox="1"/>
          <p:nvPr/>
        </p:nvSpPr>
        <p:spPr>
          <a:xfrm>
            <a:off x="3877297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6E5E7AD-B52B-4AE0-ACD2-00B194A10A18}"/>
              </a:ext>
            </a:extLst>
          </p:cNvPr>
          <p:cNvSpPr txBox="1"/>
          <p:nvPr/>
        </p:nvSpPr>
        <p:spPr>
          <a:xfrm>
            <a:off x="454449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602EE33-3DCD-47D4-A14A-EB792A1FA3A8}"/>
              </a:ext>
            </a:extLst>
          </p:cNvPr>
          <p:cNvSpPr txBox="1"/>
          <p:nvPr/>
        </p:nvSpPr>
        <p:spPr>
          <a:xfrm>
            <a:off x="517354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51BB30-74B6-48AA-83A1-DF1551AC32E5}"/>
              </a:ext>
            </a:extLst>
          </p:cNvPr>
          <p:cNvSpPr txBox="1"/>
          <p:nvPr/>
        </p:nvSpPr>
        <p:spPr>
          <a:xfrm>
            <a:off x="3074291" y="3008591"/>
            <a:ext cx="68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디바이스</a:t>
            </a: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5C312FB-079F-4450-B246-58832E9CA806}"/>
              </a:ext>
            </a:extLst>
          </p:cNvPr>
          <p:cNvGrpSpPr/>
          <p:nvPr/>
        </p:nvGrpSpPr>
        <p:grpSpPr>
          <a:xfrm>
            <a:off x="3641145" y="3067474"/>
            <a:ext cx="53034" cy="108412"/>
            <a:chOff x="2816622" y="2924506"/>
            <a:chExt cx="53034" cy="108412"/>
          </a:xfrm>
        </p:grpSpPr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FFECAEEF-D4A8-480B-A9F6-73484386A364}"/>
                </a:ext>
              </a:extLst>
            </p:cNvPr>
            <p:cNvSpPr/>
            <p:nvPr/>
          </p:nvSpPr>
          <p:spPr>
            <a:xfrm>
              <a:off x="2816622" y="2924506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6B2D8CEF-A9FF-497A-A754-7114EC8DD74D}"/>
                </a:ext>
              </a:extLst>
            </p:cNvPr>
            <p:cNvSpPr/>
            <p:nvPr/>
          </p:nvSpPr>
          <p:spPr>
            <a:xfrm flipV="1">
              <a:off x="2816622" y="2987199"/>
              <a:ext cx="53034" cy="45719"/>
            </a:xfrm>
            <a:prstGeom prst="triangl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B21FD61F-FA7A-4D65-BA93-C205929D7496}"/>
              </a:ext>
            </a:extLst>
          </p:cNvPr>
          <p:cNvSpPr txBox="1"/>
          <p:nvPr/>
        </p:nvSpPr>
        <p:spPr>
          <a:xfrm>
            <a:off x="3104107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2CB274C-45D6-45D7-8E47-AB85CF7F78F0}"/>
              </a:ext>
            </a:extLst>
          </p:cNvPr>
          <p:cNvSpPr txBox="1"/>
          <p:nvPr/>
        </p:nvSpPr>
        <p:spPr>
          <a:xfrm>
            <a:off x="184081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AC18A9E-EEE0-44CF-A287-F3EDBA17698B}"/>
              </a:ext>
            </a:extLst>
          </p:cNvPr>
          <p:cNvSpPr txBox="1"/>
          <p:nvPr/>
        </p:nvSpPr>
        <p:spPr>
          <a:xfrm>
            <a:off x="5948035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4DA844-2F6B-4884-9C8D-A70A382ACAC4}"/>
              </a:ext>
            </a:extLst>
          </p:cNvPr>
          <p:cNvSpPr txBox="1"/>
          <p:nvPr/>
        </p:nvSpPr>
        <p:spPr>
          <a:xfrm>
            <a:off x="6564112" y="3276961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DBF6398-4FE6-4D2C-AFAE-C9A4453039DE}"/>
              </a:ext>
            </a:extLst>
          </p:cNvPr>
          <p:cNvSpPr txBox="1"/>
          <p:nvPr/>
        </p:nvSpPr>
        <p:spPr>
          <a:xfrm>
            <a:off x="7357448" y="3294878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427B63B-3A9A-41AE-9C8B-3E4DE9EC91F8}"/>
              </a:ext>
            </a:extLst>
          </p:cNvPr>
          <p:cNvSpPr/>
          <p:nvPr/>
        </p:nvSpPr>
        <p:spPr>
          <a:xfrm>
            <a:off x="8789896" y="366769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EB2ED0-A352-4E0C-BD04-B9A94F93099B}"/>
              </a:ext>
            </a:extLst>
          </p:cNvPr>
          <p:cNvSpPr txBox="1"/>
          <p:nvPr/>
        </p:nvSpPr>
        <p:spPr>
          <a:xfrm>
            <a:off x="8789896" y="3672335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C20A0BA9-9448-4A2F-BE5F-307F478E0620}"/>
              </a:ext>
            </a:extLst>
          </p:cNvPr>
          <p:cNvSpPr/>
          <p:nvPr/>
        </p:nvSpPr>
        <p:spPr>
          <a:xfrm>
            <a:off x="9311739" y="366769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C3F518B-CF40-468C-A9C3-3F1CE054B596}"/>
              </a:ext>
            </a:extLst>
          </p:cNvPr>
          <p:cNvSpPr txBox="1"/>
          <p:nvPr/>
        </p:nvSpPr>
        <p:spPr>
          <a:xfrm>
            <a:off x="9311739" y="367233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61E8CB02-C716-4C05-8A81-EBBB5A93C88B}"/>
              </a:ext>
            </a:extLst>
          </p:cNvPr>
          <p:cNvSpPr/>
          <p:nvPr/>
        </p:nvSpPr>
        <p:spPr>
          <a:xfrm>
            <a:off x="8157436" y="366769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E10B555-8946-4EB4-BB3A-8E153F7EF519}"/>
              </a:ext>
            </a:extLst>
          </p:cNvPr>
          <p:cNvSpPr txBox="1"/>
          <p:nvPr/>
        </p:nvSpPr>
        <p:spPr>
          <a:xfrm>
            <a:off x="8157436" y="367233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7950739-06B7-4DCE-9E8C-25ABD6DCA1D5}"/>
              </a:ext>
            </a:extLst>
          </p:cNvPr>
          <p:cNvSpPr txBox="1"/>
          <p:nvPr/>
        </p:nvSpPr>
        <p:spPr>
          <a:xfrm>
            <a:off x="1695828" y="3627711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77FC0A-E1E0-491D-89C4-08BDD83DCF84}"/>
              </a:ext>
            </a:extLst>
          </p:cNvPr>
          <p:cNvSpPr txBox="1"/>
          <p:nvPr/>
        </p:nvSpPr>
        <p:spPr>
          <a:xfrm>
            <a:off x="245182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DF8FAC1-7E07-463D-9B6C-82A5CA1FEAAA}"/>
              </a:ext>
            </a:extLst>
          </p:cNvPr>
          <p:cNvSpPr txBox="1"/>
          <p:nvPr/>
        </p:nvSpPr>
        <p:spPr>
          <a:xfrm>
            <a:off x="3877297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31A860F-E0CC-478D-8451-EA80EA056AE3}"/>
              </a:ext>
            </a:extLst>
          </p:cNvPr>
          <p:cNvSpPr txBox="1"/>
          <p:nvPr/>
        </p:nvSpPr>
        <p:spPr>
          <a:xfrm>
            <a:off x="454449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21126A7-70A6-41C8-B423-CBD7792D1C58}"/>
              </a:ext>
            </a:extLst>
          </p:cNvPr>
          <p:cNvSpPr txBox="1"/>
          <p:nvPr/>
        </p:nvSpPr>
        <p:spPr>
          <a:xfrm>
            <a:off x="517354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BB5054-52EA-41BB-B051-F51D24BA8B9F}"/>
              </a:ext>
            </a:extLst>
          </p:cNvPr>
          <p:cNvSpPr txBox="1"/>
          <p:nvPr/>
        </p:nvSpPr>
        <p:spPr>
          <a:xfrm>
            <a:off x="3104107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CB49843-5D1B-409B-8C61-E89296F25914}"/>
              </a:ext>
            </a:extLst>
          </p:cNvPr>
          <p:cNvSpPr txBox="1"/>
          <p:nvPr/>
        </p:nvSpPr>
        <p:spPr>
          <a:xfrm>
            <a:off x="184081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FA49D9F-CEE2-4342-951D-A7ED7E79233D}"/>
              </a:ext>
            </a:extLst>
          </p:cNvPr>
          <p:cNvSpPr txBox="1"/>
          <p:nvPr/>
        </p:nvSpPr>
        <p:spPr>
          <a:xfrm>
            <a:off x="5948035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A29C83E-8F04-4BF8-96AE-F775B45AE588}"/>
              </a:ext>
            </a:extLst>
          </p:cNvPr>
          <p:cNvSpPr txBox="1"/>
          <p:nvPr/>
        </p:nvSpPr>
        <p:spPr>
          <a:xfrm>
            <a:off x="6564112" y="3609794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2DBFC06-2A9A-47A8-997B-2C0CEFEC24B8}"/>
              </a:ext>
            </a:extLst>
          </p:cNvPr>
          <p:cNvSpPr txBox="1"/>
          <p:nvPr/>
        </p:nvSpPr>
        <p:spPr>
          <a:xfrm>
            <a:off x="7357448" y="362771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DD4C9DC4-6DB8-4E01-AEA4-6B2DA263BA31}"/>
              </a:ext>
            </a:extLst>
          </p:cNvPr>
          <p:cNvSpPr/>
          <p:nvPr/>
        </p:nvSpPr>
        <p:spPr>
          <a:xfrm>
            <a:off x="8800558" y="4011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64268F8-FBCD-445C-B4B1-6C26AAAC1A52}"/>
              </a:ext>
            </a:extLst>
          </p:cNvPr>
          <p:cNvSpPr txBox="1"/>
          <p:nvPr/>
        </p:nvSpPr>
        <p:spPr>
          <a:xfrm>
            <a:off x="8800558" y="4016144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597A903-7CAC-438A-8DDF-303A7AC25D10}"/>
              </a:ext>
            </a:extLst>
          </p:cNvPr>
          <p:cNvSpPr/>
          <p:nvPr/>
        </p:nvSpPr>
        <p:spPr>
          <a:xfrm>
            <a:off x="9322401" y="4011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EF08CB-9B05-41F8-8941-F7D147FB9B03}"/>
              </a:ext>
            </a:extLst>
          </p:cNvPr>
          <p:cNvSpPr txBox="1"/>
          <p:nvPr/>
        </p:nvSpPr>
        <p:spPr>
          <a:xfrm>
            <a:off x="9322401" y="4016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7DFC6F26-7517-4E60-9D5C-F234066CBFB6}"/>
              </a:ext>
            </a:extLst>
          </p:cNvPr>
          <p:cNvSpPr/>
          <p:nvPr/>
        </p:nvSpPr>
        <p:spPr>
          <a:xfrm>
            <a:off x="8168098" y="4011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7E6A4EF-203F-4105-8E5E-B3BCA3F3A962}"/>
              </a:ext>
            </a:extLst>
          </p:cNvPr>
          <p:cNvSpPr txBox="1"/>
          <p:nvPr/>
        </p:nvSpPr>
        <p:spPr>
          <a:xfrm>
            <a:off x="8168098" y="4016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D09E0DC-5F66-42EB-BE80-5489D973089C}"/>
              </a:ext>
            </a:extLst>
          </p:cNvPr>
          <p:cNvSpPr txBox="1"/>
          <p:nvPr/>
        </p:nvSpPr>
        <p:spPr>
          <a:xfrm>
            <a:off x="1706490" y="3971520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A7CFC71-FA9C-4DD0-B709-3B4900E13D10}"/>
              </a:ext>
            </a:extLst>
          </p:cNvPr>
          <p:cNvSpPr txBox="1"/>
          <p:nvPr/>
        </p:nvSpPr>
        <p:spPr>
          <a:xfrm>
            <a:off x="246249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6DDC31B-00FB-471C-8B97-9A9C0925560A}"/>
              </a:ext>
            </a:extLst>
          </p:cNvPr>
          <p:cNvSpPr txBox="1"/>
          <p:nvPr/>
        </p:nvSpPr>
        <p:spPr>
          <a:xfrm>
            <a:off x="3887959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FD2B9B3-B3C3-40E2-8CF5-60C6DF04CD0C}"/>
              </a:ext>
            </a:extLst>
          </p:cNvPr>
          <p:cNvSpPr txBox="1"/>
          <p:nvPr/>
        </p:nvSpPr>
        <p:spPr>
          <a:xfrm>
            <a:off x="455516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7DA8D3E-8CC8-4C92-A3CB-FB8619B67B54}"/>
              </a:ext>
            </a:extLst>
          </p:cNvPr>
          <p:cNvSpPr txBox="1"/>
          <p:nvPr/>
        </p:nvSpPr>
        <p:spPr>
          <a:xfrm>
            <a:off x="518421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A6FF8AA-027B-4C50-B0E2-74E2E5B20396}"/>
              </a:ext>
            </a:extLst>
          </p:cNvPr>
          <p:cNvSpPr txBox="1"/>
          <p:nvPr/>
        </p:nvSpPr>
        <p:spPr>
          <a:xfrm>
            <a:off x="3114769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942767A-6335-49E8-928E-E8357FA6D096}"/>
              </a:ext>
            </a:extLst>
          </p:cNvPr>
          <p:cNvSpPr txBox="1"/>
          <p:nvPr/>
        </p:nvSpPr>
        <p:spPr>
          <a:xfrm>
            <a:off x="185148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147F04-1481-4AB7-B122-0B25079B74A0}"/>
              </a:ext>
            </a:extLst>
          </p:cNvPr>
          <p:cNvSpPr txBox="1"/>
          <p:nvPr/>
        </p:nvSpPr>
        <p:spPr>
          <a:xfrm>
            <a:off x="5958697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76D3EC7-0D94-4B0C-9AD3-A4C4D9457902}"/>
              </a:ext>
            </a:extLst>
          </p:cNvPr>
          <p:cNvSpPr txBox="1"/>
          <p:nvPr/>
        </p:nvSpPr>
        <p:spPr>
          <a:xfrm>
            <a:off x="6574774" y="3953603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1A752BC-0CD3-4B2E-9E46-2DDA36956895}"/>
              </a:ext>
            </a:extLst>
          </p:cNvPr>
          <p:cNvSpPr txBox="1"/>
          <p:nvPr/>
        </p:nvSpPr>
        <p:spPr>
          <a:xfrm>
            <a:off x="7368110" y="3971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200BD602-CA87-42F8-867F-DEB8768E1CE3}"/>
              </a:ext>
            </a:extLst>
          </p:cNvPr>
          <p:cNvSpPr/>
          <p:nvPr/>
        </p:nvSpPr>
        <p:spPr>
          <a:xfrm>
            <a:off x="8800558" y="434434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BB33D54-8863-497F-8301-8D45C37F8BB5}"/>
              </a:ext>
            </a:extLst>
          </p:cNvPr>
          <p:cNvSpPr txBox="1"/>
          <p:nvPr/>
        </p:nvSpPr>
        <p:spPr>
          <a:xfrm>
            <a:off x="8800558" y="4348977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833997B3-3938-4A59-916E-52D49B7564CD}"/>
              </a:ext>
            </a:extLst>
          </p:cNvPr>
          <p:cNvSpPr/>
          <p:nvPr/>
        </p:nvSpPr>
        <p:spPr>
          <a:xfrm>
            <a:off x="9322401" y="434434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7D09509-4759-4209-AF41-FF6A5A237252}"/>
              </a:ext>
            </a:extLst>
          </p:cNvPr>
          <p:cNvSpPr txBox="1"/>
          <p:nvPr/>
        </p:nvSpPr>
        <p:spPr>
          <a:xfrm>
            <a:off x="9322401" y="434897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D08387D1-232E-4E64-9EF0-AB4140842B3F}"/>
              </a:ext>
            </a:extLst>
          </p:cNvPr>
          <p:cNvSpPr/>
          <p:nvPr/>
        </p:nvSpPr>
        <p:spPr>
          <a:xfrm>
            <a:off x="8168098" y="434434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5E28F9B-C6C2-4415-92A4-BD5DF28F6304}"/>
              </a:ext>
            </a:extLst>
          </p:cNvPr>
          <p:cNvSpPr txBox="1"/>
          <p:nvPr/>
        </p:nvSpPr>
        <p:spPr>
          <a:xfrm>
            <a:off x="8168098" y="434897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6927420-80CF-497E-9254-3B55528FE2BB}"/>
              </a:ext>
            </a:extLst>
          </p:cNvPr>
          <p:cNvSpPr txBox="1"/>
          <p:nvPr/>
        </p:nvSpPr>
        <p:spPr>
          <a:xfrm>
            <a:off x="1706490" y="4304353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70AD7E6-43AE-4C4B-B85E-CE2B9E27F269}"/>
              </a:ext>
            </a:extLst>
          </p:cNvPr>
          <p:cNvSpPr txBox="1"/>
          <p:nvPr/>
        </p:nvSpPr>
        <p:spPr>
          <a:xfrm>
            <a:off x="246249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3838715-EC04-46D7-8179-3981F11C8306}"/>
              </a:ext>
            </a:extLst>
          </p:cNvPr>
          <p:cNvSpPr txBox="1"/>
          <p:nvPr/>
        </p:nvSpPr>
        <p:spPr>
          <a:xfrm>
            <a:off x="3887959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1C47068-D65E-4C17-90C7-B4F66270D33E}"/>
              </a:ext>
            </a:extLst>
          </p:cNvPr>
          <p:cNvSpPr txBox="1"/>
          <p:nvPr/>
        </p:nvSpPr>
        <p:spPr>
          <a:xfrm>
            <a:off x="455516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33476B2-6CA0-483E-A967-3A2B7105BEDF}"/>
              </a:ext>
            </a:extLst>
          </p:cNvPr>
          <p:cNvSpPr txBox="1"/>
          <p:nvPr/>
        </p:nvSpPr>
        <p:spPr>
          <a:xfrm>
            <a:off x="518421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C9D5BE2-E8AE-4C32-9B35-6916F93D602D}"/>
              </a:ext>
            </a:extLst>
          </p:cNvPr>
          <p:cNvSpPr txBox="1"/>
          <p:nvPr/>
        </p:nvSpPr>
        <p:spPr>
          <a:xfrm>
            <a:off x="3114769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EA1768E-CAFC-4EC7-AA3B-2D4F7FC16268}"/>
              </a:ext>
            </a:extLst>
          </p:cNvPr>
          <p:cNvSpPr txBox="1"/>
          <p:nvPr/>
        </p:nvSpPr>
        <p:spPr>
          <a:xfrm>
            <a:off x="185148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418732E-3912-41C5-9A25-0C54C0EEE4BE}"/>
              </a:ext>
            </a:extLst>
          </p:cNvPr>
          <p:cNvSpPr txBox="1"/>
          <p:nvPr/>
        </p:nvSpPr>
        <p:spPr>
          <a:xfrm>
            <a:off x="5958697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B4D7D57-2C42-4930-8E5E-374A8396E1B7}"/>
              </a:ext>
            </a:extLst>
          </p:cNvPr>
          <p:cNvSpPr txBox="1"/>
          <p:nvPr/>
        </p:nvSpPr>
        <p:spPr>
          <a:xfrm>
            <a:off x="6574774" y="4286436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CCFEA4E-3136-4D29-BBAC-E179BB032A62}"/>
              </a:ext>
            </a:extLst>
          </p:cNvPr>
          <p:cNvSpPr txBox="1"/>
          <p:nvPr/>
        </p:nvSpPr>
        <p:spPr>
          <a:xfrm>
            <a:off x="7368110" y="430435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E13DD107-A90B-4E07-AC91-BD12450BF50E}"/>
              </a:ext>
            </a:extLst>
          </p:cNvPr>
          <p:cNvSpPr/>
          <p:nvPr/>
        </p:nvSpPr>
        <p:spPr>
          <a:xfrm>
            <a:off x="8800558" y="468887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F850CD6-ACD2-4CE4-803C-51EC7BBCDE4C}"/>
              </a:ext>
            </a:extLst>
          </p:cNvPr>
          <p:cNvSpPr txBox="1"/>
          <p:nvPr/>
        </p:nvSpPr>
        <p:spPr>
          <a:xfrm>
            <a:off x="8800558" y="4693515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C20DEEF-2123-4540-8434-BD85B124AF47}"/>
              </a:ext>
            </a:extLst>
          </p:cNvPr>
          <p:cNvSpPr/>
          <p:nvPr/>
        </p:nvSpPr>
        <p:spPr>
          <a:xfrm>
            <a:off x="9322401" y="468887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D49BFAE-1160-4241-B939-60307D5628DA}"/>
              </a:ext>
            </a:extLst>
          </p:cNvPr>
          <p:cNvSpPr txBox="1"/>
          <p:nvPr/>
        </p:nvSpPr>
        <p:spPr>
          <a:xfrm>
            <a:off x="9322401" y="469351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AE6044A9-5C0E-485F-909C-BEAC0789C78A}"/>
              </a:ext>
            </a:extLst>
          </p:cNvPr>
          <p:cNvSpPr/>
          <p:nvPr/>
        </p:nvSpPr>
        <p:spPr>
          <a:xfrm>
            <a:off x="8168098" y="4688878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AE86B4-FCDC-45C9-973B-4F9C643D1654}"/>
              </a:ext>
            </a:extLst>
          </p:cNvPr>
          <p:cNvSpPr txBox="1"/>
          <p:nvPr/>
        </p:nvSpPr>
        <p:spPr>
          <a:xfrm>
            <a:off x="8168098" y="4693515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56235B-1F7A-4A7B-982B-B6D27BDC5267}"/>
              </a:ext>
            </a:extLst>
          </p:cNvPr>
          <p:cNvSpPr txBox="1"/>
          <p:nvPr/>
        </p:nvSpPr>
        <p:spPr>
          <a:xfrm>
            <a:off x="1706490" y="4648891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A7411A7-FBE8-4972-B523-F7EDF29EE039}"/>
              </a:ext>
            </a:extLst>
          </p:cNvPr>
          <p:cNvSpPr txBox="1"/>
          <p:nvPr/>
        </p:nvSpPr>
        <p:spPr>
          <a:xfrm>
            <a:off x="246249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2A4AF86-33B4-4321-AD29-09FEEDEBB08A}"/>
              </a:ext>
            </a:extLst>
          </p:cNvPr>
          <p:cNvSpPr txBox="1"/>
          <p:nvPr/>
        </p:nvSpPr>
        <p:spPr>
          <a:xfrm>
            <a:off x="3887959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9DF69E-92BC-4A4A-A513-E6D68D909E46}"/>
              </a:ext>
            </a:extLst>
          </p:cNvPr>
          <p:cNvSpPr txBox="1"/>
          <p:nvPr/>
        </p:nvSpPr>
        <p:spPr>
          <a:xfrm>
            <a:off x="455516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D4A76E-C67D-409F-B3C8-D9F9D2E5571D}"/>
              </a:ext>
            </a:extLst>
          </p:cNvPr>
          <p:cNvSpPr txBox="1"/>
          <p:nvPr/>
        </p:nvSpPr>
        <p:spPr>
          <a:xfrm>
            <a:off x="518421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15FB0D0-AB78-45E2-AE92-0F9DB29F4BD8}"/>
              </a:ext>
            </a:extLst>
          </p:cNvPr>
          <p:cNvSpPr txBox="1"/>
          <p:nvPr/>
        </p:nvSpPr>
        <p:spPr>
          <a:xfrm>
            <a:off x="3114769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3D075E4-5C5C-452F-9763-424666232D41}"/>
              </a:ext>
            </a:extLst>
          </p:cNvPr>
          <p:cNvSpPr txBox="1"/>
          <p:nvPr/>
        </p:nvSpPr>
        <p:spPr>
          <a:xfrm>
            <a:off x="185148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CB7F89E-87B7-4325-A178-7D94488DC00D}"/>
              </a:ext>
            </a:extLst>
          </p:cNvPr>
          <p:cNvSpPr txBox="1"/>
          <p:nvPr/>
        </p:nvSpPr>
        <p:spPr>
          <a:xfrm>
            <a:off x="5958697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C026D81-BA52-4A3C-A216-10C7E2ADDA49}"/>
              </a:ext>
            </a:extLst>
          </p:cNvPr>
          <p:cNvSpPr txBox="1"/>
          <p:nvPr/>
        </p:nvSpPr>
        <p:spPr>
          <a:xfrm>
            <a:off x="6574774" y="4630974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48ADB8E-0711-473B-9B1E-2E73474D869B}"/>
              </a:ext>
            </a:extLst>
          </p:cNvPr>
          <p:cNvSpPr txBox="1"/>
          <p:nvPr/>
        </p:nvSpPr>
        <p:spPr>
          <a:xfrm>
            <a:off x="7368110" y="4648891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216CEB8-7D2D-4136-818A-43DA2F39FCFE}"/>
              </a:ext>
            </a:extLst>
          </p:cNvPr>
          <p:cNvSpPr/>
          <p:nvPr/>
        </p:nvSpPr>
        <p:spPr>
          <a:xfrm>
            <a:off x="8800558" y="5021711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AAED934-B561-481D-82B1-CEA517BD374E}"/>
              </a:ext>
            </a:extLst>
          </p:cNvPr>
          <p:cNvSpPr txBox="1"/>
          <p:nvPr/>
        </p:nvSpPr>
        <p:spPr>
          <a:xfrm>
            <a:off x="8800558" y="5026348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15FE7C1A-C7B0-4F4B-B0FE-4B5C590E6246}"/>
              </a:ext>
            </a:extLst>
          </p:cNvPr>
          <p:cNvSpPr/>
          <p:nvPr/>
        </p:nvSpPr>
        <p:spPr>
          <a:xfrm>
            <a:off x="9322401" y="5021711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C6E4F65-5FCF-49B2-9EC1-B5683A25D1F8}"/>
              </a:ext>
            </a:extLst>
          </p:cNvPr>
          <p:cNvSpPr txBox="1"/>
          <p:nvPr/>
        </p:nvSpPr>
        <p:spPr>
          <a:xfrm>
            <a:off x="9322401" y="5026348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DC6902C-2F6F-4500-A078-64FF00F86C6C}"/>
              </a:ext>
            </a:extLst>
          </p:cNvPr>
          <p:cNvSpPr/>
          <p:nvPr/>
        </p:nvSpPr>
        <p:spPr>
          <a:xfrm>
            <a:off x="8168098" y="5021711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6BE38BC-831C-4F56-BD91-F3B8B9977F83}"/>
              </a:ext>
            </a:extLst>
          </p:cNvPr>
          <p:cNvSpPr txBox="1"/>
          <p:nvPr/>
        </p:nvSpPr>
        <p:spPr>
          <a:xfrm>
            <a:off x="8168098" y="5026348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FA3BA66-B82E-4544-A27C-CCB6752BD230}"/>
              </a:ext>
            </a:extLst>
          </p:cNvPr>
          <p:cNvSpPr txBox="1"/>
          <p:nvPr/>
        </p:nvSpPr>
        <p:spPr>
          <a:xfrm>
            <a:off x="1706490" y="4981724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A78265A-E921-4B8C-ACA4-628D2AD29B36}"/>
              </a:ext>
            </a:extLst>
          </p:cNvPr>
          <p:cNvSpPr txBox="1"/>
          <p:nvPr/>
        </p:nvSpPr>
        <p:spPr>
          <a:xfrm>
            <a:off x="246249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04D1544-873C-4968-801F-615BB0EEE9E2}"/>
              </a:ext>
            </a:extLst>
          </p:cNvPr>
          <p:cNvSpPr txBox="1"/>
          <p:nvPr/>
        </p:nvSpPr>
        <p:spPr>
          <a:xfrm>
            <a:off x="3887959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0384292-8D7E-454D-A5F1-ADAC69D98709}"/>
              </a:ext>
            </a:extLst>
          </p:cNvPr>
          <p:cNvSpPr txBox="1"/>
          <p:nvPr/>
        </p:nvSpPr>
        <p:spPr>
          <a:xfrm>
            <a:off x="455516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999D677-F623-4620-A653-FAEB1D368174}"/>
              </a:ext>
            </a:extLst>
          </p:cNvPr>
          <p:cNvSpPr txBox="1"/>
          <p:nvPr/>
        </p:nvSpPr>
        <p:spPr>
          <a:xfrm>
            <a:off x="518421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AFDD9B1-C7BF-44A7-956B-1695CF5D7E25}"/>
              </a:ext>
            </a:extLst>
          </p:cNvPr>
          <p:cNvSpPr txBox="1"/>
          <p:nvPr/>
        </p:nvSpPr>
        <p:spPr>
          <a:xfrm>
            <a:off x="3114769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B958A71-6854-40A3-BA35-96F51742643B}"/>
              </a:ext>
            </a:extLst>
          </p:cNvPr>
          <p:cNvSpPr txBox="1"/>
          <p:nvPr/>
        </p:nvSpPr>
        <p:spPr>
          <a:xfrm>
            <a:off x="185148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85FD34C-D376-4FCD-BDFC-E0CCD85E76DA}"/>
              </a:ext>
            </a:extLst>
          </p:cNvPr>
          <p:cNvSpPr txBox="1"/>
          <p:nvPr/>
        </p:nvSpPr>
        <p:spPr>
          <a:xfrm>
            <a:off x="5958697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D0958DE-8308-40D6-9F4F-9ED55E5753DC}"/>
              </a:ext>
            </a:extLst>
          </p:cNvPr>
          <p:cNvSpPr txBox="1"/>
          <p:nvPr/>
        </p:nvSpPr>
        <p:spPr>
          <a:xfrm>
            <a:off x="6574774" y="4963807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8E0370C-4372-4A87-9F64-667BA9EEC2B7}"/>
              </a:ext>
            </a:extLst>
          </p:cNvPr>
          <p:cNvSpPr txBox="1"/>
          <p:nvPr/>
        </p:nvSpPr>
        <p:spPr>
          <a:xfrm>
            <a:off x="7368110" y="4981724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15C1A0D5-19ED-4A7B-986A-CBF527292BCF}"/>
              </a:ext>
            </a:extLst>
          </p:cNvPr>
          <p:cNvSpPr/>
          <p:nvPr/>
        </p:nvSpPr>
        <p:spPr>
          <a:xfrm>
            <a:off x="8800558" y="538484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1C396FF-03EA-4E60-BA1F-73BF7D9677AB}"/>
              </a:ext>
            </a:extLst>
          </p:cNvPr>
          <p:cNvSpPr txBox="1"/>
          <p:nvPr/>
        </p:nvSpPr>
        <p:spPr>
          <a:xfrm>
            <a:off x="8800558" y="5389484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493B2A22-60D0-4868-B161-78CC35E862D9}"/>
              </a:ext>
            </a:extLst>
          </p:cNvPr>
          <p:cNvSpPr/>
          <p:nvPr/>
        </p:nvSpPr>
        <p:spPr>
          <a:xfrm>
            <a:off x="9322401" y="538484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7D5D576-E1AD-4AB1-93A2-A5CCE7B34FB3}"/>
              </a:ext>
            </a:extLst>
          </p:cNvPr>
          <p:cNvSpPr txBox="1"/>
          <p:nvPr/>
        </p:nvSpPr>
        <p:spPr>
          <a:xfrm>
            <a:off x="9322401" y="538948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75C4D0DB-4409-40CC-B645-FA2BB8A28D12}"/>
              </a:ext>
            </a:extLst>
          </p:cNvPr>
          <p:cNvSpPr/>
          <p:nvPr/>
        </p:nvSpPr>
        <p:spPr>
          <a:xfrm>
            <a:off x="8168098" y="538484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1300C57-AE06-4CBA-A811-1FEF03F4D3F3}"/>
              </a:ext>
            </a:extLst>
          </p:cNvPr>
          <p:cNvSpPr txBox="1"/>
          <p:nvPr/>
        </p:nvSpPr>
        <p:spPr>
          <a:xfrm>
            <a:off x="8168098" y="538948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605BE1C4-C4FE-478E-9FA1-81F9ED0C774E}"/>
              </a:ext>
            </a:extLst>
          </p:cNvPr>
          <p:cNvSpPr txBox="1"/>
          <p:nvPr/>
        </p:nvSpPr>
        <p:spPr>
          <a:xfrm>
            <a:off x="1706490" y="5344860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7FECBB2-61F8-411A-A852-BF3C976AB6FB}"/>
              </a:ext>
            </a:extLst>
          </p:cNvPr>
          <p:cNvSpPr txBox="1"/>
          <p:nvPr/>
        </p:nvSpPr>
        <p:spPr>
          <a:xfrm>
            <a:off x="246249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67328E9-5B45-4A4A-90A5-00CC4E555EC5}"/>
              </a:ext>
            </a:extLst>
          </p:cNvPr>
          <p:cNvSpPr txBox="1"/>
          <p:nvPr/>
        </p:nvSpPr>
        <p:spPr>
          <a:xfrm>
            <a:off x="3887959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274EE7C-D299-4FE9-A71A-83B6633C145D}"/>
              </a:ext>
            </a:extLst>
          </p:cNvPr>
          <p:cNvSpPr txBox="1"/>
          <p:nvPr/>
        </p:nvSpPr>
        <p:spPr>
          <a:xfrm>
            <a:off x="455516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8D18715-CC20-4053-9189-92699DDDABD7}"/>
              </a:ext>
            </a:extLst>
          </p:cNvPr>
          <p:cNvSpPr txBox="1"/>
          <p:nvPr/>
        </p:nvSpPr>
        <p:spPr>
          <a:xfrm>
            <a:off x="518421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8E83BC0-7075-4399-A08A-039110F75E70}"/>
              </a:ext>
            </a:extLst>
          </p:cNvPr>
          <p:cNvSpPr txBox="1"/>
          <p:nvPr/>
        </p:nvSpPr>
        <p:spPr>
          <a:xfrm>
            <a:off x="3114769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59C4908-892E-470D-901B-9EDFAED88DF0}"/>
              </a:ext>
            </a:extLst>
          </p:cNvPr>
          <p:cNvSpPr txBox="1"/>
          <p:nvPr/>
        </p:nvSpPr>
        <p:spPr>
          <a:xfrm>
            <a:off x="185148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68D1F-9C78-4031-A08F-FDC88E549C0A}"/>
              </a:ext>
            </a:extLst>
          </p:cNvPr>
          <p:cNvSpPr txBox="1"/>
          <p:nvPr/>
        </p:nvSpPr>
        <p:spPr>
          <a:xfrm>
            <a:off x="5958697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9CEBCB7-DA7C-4E1D-9C32-68C6994F1CD3}"/>
              </a:ext>
            </a:extLst>
          </p:cNvPr>
          <p:cNvSpPr txBox="1"/>
          <p:nvPr/>
        </p:nvSpPr>
        <p:spPr>
          <a:xfrm>
            <a:off x="6574774" y="5326943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78B8BC5-4BB6-4C82-AEE9-55DC1D9CBAAF}"/>
              </a:ext>
            </a:extLst>
          </p:cNvPr>
          <p:cNvSpPr txBox="1"/>
          <p:nvPr/>
        </p:nvSpPr>
        <p:spPr>
          <a:xfrm>
            <a:off x="7368110" y="534486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B2B1F12B-AB9A-4418-8DBF-C7E6268EDCA5}"/>
              </a:ext>
            </a:extLst>
          </p:cNvPr>
          <p:cNvSpPr/>
          <p:nvPr/>
        </p:nvSpPr>
        <p:spPr>
          <a:xfrm>
            <a:off x="8800558" y="571768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7872B61-FBA1-46B8-A109-2E530971C456}"/>
              </a:ext>
            </a:extLst>
          </p:cNvPr>
          <p:cNvSpPr txBox="1"/>
          <p:nvPr/>
        </p:nvSpPr>
        <p:spPr>
          <a:xfrm>
            <a:off x="8800558" y="5722317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59BC8A37-C42F-475C-AF74-11AEEA5C44A4}"/>
              </a:ext>
            </a:extLst>
          </p:cNvPr>
          <p:cNvSpPr/>
          <p:nvPr/>
        </p:nvSpPr>
        <p:spPr>
          <a:xfrm>
            <a:off x="9322401" y="571768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ADD6578-9157-4415-BEDB-EC5E0B1FD19F}"/>
              </a:ext>
            </a:extLst>
          </p:cNvPr>
          <p:cNvSpPr txBox="1"/>
          <p:nvPr/>
        </p:nvSpPr>
        <p:spPr>
          <a:xfrm>
            <a:off x="9322401" y="572231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8DF6E547-CC6D-43EC-850D-BCCD1EBD5D61}"/>
              </a:ext>
            </a:extLst>
          </p:cNvPr>
          <p:cNvSpPr/>
          <p:nvPr/>
        </p:nvSpPr>
        <p:spPr>
          <a:xfrm>
            <a:off x="8168098" y="5717680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B3177D2-9D5C-439E-919B-00CD9E130876}"/>
              </a:ext>
            </a:extLst>
          </p:cNvPr>
          <p:cNvSpPr txBox="1"/>
          <p:nvPr/>
        </p:nvSpPr>
        <p:spPr>
          <a:xfrm>
            <a:off x="8168098" y="5722317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43C3D93-EE0F-4435-9643-D8F1F8D7138B}"/>
              </a:ext>
            </a:extLst>
          </p:cNvPr>
          <p:cNvSpPr txBox="1"/>
          <p:nvPr/>
        </p:nvSpPr>
        <p:spPr>
          <a:xfrm>
            <a:off x="1706490" y="5677693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15EB0BB-A90E-4BD7-84EA-AF0C9E8AEB8A}"/>
              </a:ext>
            </a:extLst>
          </p:cNvPr>
          <p:cNvSpPr txBox="1"/>
          <p:nvPr/>
        </p:nvSpPr>
        <p:spPr>
          <a:xfrm>
            <a:off x="246249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B8AF8A6-363A-401E-B8E7-F1AA229E2DE8}"/>
              </a:ext>
            </a:extLst>
          </p:cNvPr>
          <p:cNvSpPr txBox="1"/>
          <p:nvPr/>
        </p:nvSpPr>
        <p:spPr>
          <a:xfrm>
            <a:off x="3887959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B129415-7F92-46E3-BA24-BE5526A43D7B}"/>
              </a:ext>
            </a:extLst>
          </p:cNvPr>
          <p:cNvSpPr txBox="1"/>
          <p:nvPr/>
        </p:nvSpPr>
        <p:spPr>
          <a:xfrm>
            <a:off x="455516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5539E035-AF82-4359-A331-DFCBF991CACD}"/>
              </a:ext>
            </a:extLst>
          </p:cNvPr>
          <p:cNvSpPr txBox="1"/>
          <p:nvPr/>
        </p:nvSpPr>
        <p:spPr>
          <a:xfrm>
            <a:off x="518421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AADEDA6-1F6D-43F2-8B1D-D202326E532E}"/>
              </a:ext>
            </a:extLst>
          </p:cNvPr>
          <p:cNvSpPr txBox="1"/>
          <p:nvPr/>
        </p:nvSpPr>
        <p:spPr>
          <a:xfrm>
            <a:off x="3114769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0E31070-C796-4FC8-B475-FB2C593BED21}"/>
              </a:ext>
            </a:extLst>
          </p:cNvPr>
          <p:cNvSpPr txBox="1"/>
          <p:nvPr/>
        </p:nvSpPr>
        <p:spPr>
          <a:xfrm>
            <a:off x="185148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846CF1-65A0-4D64-AFF8-6CF7119A74BE}"/>
              </a:ext>
            </a:extLst>
          </p:cNvPr>
          <p:cNvSpPr txBox="1"/>
          <p:nvPr/>
        </p:nvSpPr>
        <p:spPr>
          <a:xfrm>
            <a:off x="5958697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CE2154A-59B7-485A-BE1B-2B0A2BD5EFC4}"/>
              </a:ext>
            </a:extLst>
          </p:cNvPr>
          <p:cNvSpPr txBox="1"/>
          <p:nvPr/>
        </p:nvSpPr>
        <p:spPr>
          <a:xfrm>
            <a:off x="6574774" y="5659776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CFDD017-84EB-4DF7-AE1D-67D6F6CCA866}"/>
              </a:ext>
            </a:extLst>
          </p:cNvPr>
          <p:cNvSpPr txBox="1"/>
          <p:nvPr/>
        </p:nvSpPr>
        <p:spPr>
          <a:xfrm>
            <a:off x="7368110" y="5677693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FA934433-387A-4680-8115-538760564697}"/>
              </a:ext>
            </a:extLst>
          </p:cNvPr>
          <p:cNvSpPr/>
          <p:nvPr/>
        </p:nvSpPr>
        <p:spPr>
          <a:xfrm>
            <a:off x="3912930" y="1983109"/>
            <a:ext cx="1166600" cy="222812"/>
          </a:xfrm>
          <a:prstGeom prst="roundRect">
            <a:avLst>
              <a:gd name="adj" fmla="val 950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D22CAA1-B959-40D1-9274-BA6E44262C92}"/>
              </a:ext>
            </a:extLst>
          </p:cNvPr>
          <p:cNvSpPr txBox="1"/>
          <p:nvPr/>
        </p:nvSpPr>
        <p:spPr>
          <a:xfrm>
            <a:off x="3889275" y="1990510"/>
            <a:ext cx="6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-PC-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1" name="이등변 삼각형 300">
            <a:extLst>
              <a:ext uri="{FF2B5EF4-FFF2-40B4-BE49-F238E27FC236}">
                <a16:creationId xmlns:a16="http://schemas.microsoft.com/office/drawing/2014/main" id="{03541B73-8B8E-4BA8-B266-9051944F6023}"/>
              </a:ext>
            </a:extLst>
          </p:cNvPr>
          <p:cNvSpPr/>
          <p:nvPr/>
        </p:nvSpPr>
        <p:spPr>
          <a:xfrm flipV="1">
            <a:off x="4947844" y="2074330"/>
            <a:ext cx="87450" cy="7538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2FD3279-C842-4321-883D-E9775953CE94}"/>
              </a:ext>
            </a:extLst>
          </p:cNvPr>
          <p:cNvSpPr txBox="1"/>
          <p:nvPr/>
        </p:nvSpPr>
        <p:spPr>
          <a:xfrm>
            <a:off x="3293416" y="1986793"/>
            <a:ext cx="673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디바이스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C998E2C-803E-439E-91B7-47E78A91E754}"/>
              </a:ext>
            </a:extLst>
          </p:cNvPr>
          <p:cNvSpPr txBox="1"/>
          <p:nvPr/>
        </p:nvSpPr>
        <p:spPr>
          <a:xfrm>
            <a:off x="1695827" y="6576425"/>
            <a:ext cx="1314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TOTAL: 10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id="{49CA7790-83D7-48A8-86E9-A1E8E82EFC87}"/>
              </a:ext>
            </a:extLst>
          </p:cNvPr>
          <p:cNvSpPr/>
          <p:nvPr/>
        </p:nvSpPr>
        <p:spPr>
          <a:xfrm>
            <a:off x="8800558" y="6014674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BAB1C9-4246-4F90-9F26-71F4C785B5A1}"/>
              </a:ext>
            </a:extLst>
          </p:cNvPr>
          <p:cNvSpPr txBox="1"/>
          <p:nvPr/>
        </p:nvSpPr>
        <p:spPr>
          <a:xfrm>
            <a:off x="8800558" y="6019311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306" name="사각형: 둥근 모서리 305">
            <a:extLst>
              <a:ext uri="{FF2B5EF4-FFF2-40B4-BE49-F238E27FC236}">
                <a16:creationId xmlns:a16="http://schemas.microsoft.com/office/drawing/2014/main" id="{5296985B-A069-48F7-B629-545EF06BAAE4}"/>
              </a:ext>
            </a:extLst>
          </p:cNvPr>
          <p:cNvSpPr/>
          <p:nvPr/>
        </p:nvSpPr>
        <p:spPr>
          <a:xfrm>
            <a:off x="9322401" y="6014674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673DAB5-D85A-46B1-99AE-1CCF060400E1}"/>
              </a:ext>
            </a:extLst>
          </p:cNvPr>
          <p:cNvSpPr txBox="1"/>
          <p:nvPr/>
        </p:nvSpPr>
        <p:spPr>
          <a:xfrm>
            <a:off x="9322401" y="6019311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8" name="사각형: 둥근 모서리 307">
            <a:extLst>
              <a:ext uri="{FF2B5EF4-FFF2-40B4-BE49-F238E27FC236}">
                <a16:creationId xmlns:a16="http://schemas.microsoft.com/office/drawing/2014/main" id="{C8BF3F54-3698-4A4A-B253-6628836B95B7}"/>
              </a:ext>
            </a:extLst>
          </p:cNvPr>
          <p:cNvSpPr/>
          <p:nvPr/>
        </p:nvSpPr>
        <p:spPr>
          <a:xfrm>
            <a:off x="8168098" y="6014674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0C95B45-1544-4702-BFAF-FAB9D425348E}"/>
              </a:ext>
            </a:extLst>
          </p:cNvPr>
          <p:cNvSpPr txBox="1"/>
          <p:nvPr/>
        </p:nvSpPr>
        <p:spPr>
          <a:xfrm>
            <a:off x="8168098" y="6019311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55A204D-4DE0-40DF-99D4-4493DCB4CAEF}"/>
              </a:ext>
            </a:extLst>
          </p:cNvPr>
          <p:cNvSpPr txBox="1"/>
          <p:nvPr/>
        </p:nvSpPr>
        <p:spPr>
          <a:xfrm>
            <a:off x="1706490" y="5974687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C919000B-772B-463C-B7C9-439A2C63C81A}"/>
              </a:ext>
            </a:extLst>
          </p:cNvPr>
          <p:cNvSpPr txBox="1"/>
          <p:nvPr/>
        </p:nvSpPr>
        <p:spPr>
          <a:xfrm>
            <a:off x="246249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F850CB4-C01B-48EA-BFB0-B093ADCDB945}"/>
              </a:ext>
            </a:extLst>
          </p:cNvPr>
          <p:cNvSpPr txBox="1"/>
          <p:nvPr/>
        </p:nvSpPr>
        <p:spPr>
          <a:xfrm>
            <a:off x="3887959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EFE7AFE-AA9D-4E73-AE4A-597FD6583BEF}"/>
              </a:ext>
            </a:extLst>
          </p:cNvPr>
          <p:cNvSpPr txBox="1"/>
          <p:nvPr/>
        </p:nvSpPr>
        <p:spPr>
          <a:xfrm>
            <a:off x="455516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41B4C02-DB70-46BF-9B9A-607FED7DF6BA}"/>
              </a:ext>
            </a:extLst>
          </p:cNvPr>
          <p:cNvSpPr txBox="1"/>
          <p:nvPr/>
        </p:nvSpPr>
        <p:spPr>
          <a:xfrm>
            <a:off x="518421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A1BA937-3A62-40C7-9EE5-FA5F1D5E74E8}"/>
              </a:ext>
            </a:extLst>
          </p:cNvPr>
          <p:cNvSpPr txBox="1"/>
          <p:nvPr/>
        </p:nvSpPr>
        <p:spPr>
          <a:xfrm>
            <a:off x="3114769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D5D140D-E494-45C5-81B7-21552B6A47BB}"/>
              </a:ext>
            </a:extLst>
          </p:cNvPr>
          <p:cNvSpPr txBox="1"/>
          <p:nvPr/>
        </p:nvSpPr>
        <p:spPr>
          <a:xfrm>
            <a:off x="185148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FA0CD3C-22D0-4E04-AB65-904633747581}"/>
              </a:ext>
            </a:extLst>
          </p:cNvPr>
          <p:cNvSpPr txBox="1"/>
          <p:nvPr/>
        </p:nvSpPr>
        <p:spPr>
          <a:xfrm>
            <a:off x="5958697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BFDF436-2CD9-4D46-ABE1-F02BE9E39ABA}"/>
              </a:ext>
            </a:extLst>
          </p:cNvPr>
          <p:cNvSpPr txBox="1"/>
          <p:nvPr/>
        </p:nvSpPr>
        <p:spPr>
          <a:xfrm>
            <a:off x="6574774" y="5956770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C21D18F-414D-4EBB-AB80-DFD379EA72A1}"/>
              </a:ext>
            </a:extLst>
          </p:cNvPr>
          <p:cNvSpPr txBox="1"/>
          <p:nvPr/>
        </p:nvSpPr>
        <p:spPr>
          <a:xfrm>
            <a:off x="7368110" y="5974687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C9BF750F-7954-4AD3-8A6A-F74EAFDC84D3}"/>
              </a:ext>
            </a:extLst>
          </p:cNvPr>
          <p:cNvSpPr/>
          <p:nvPr/>
        </p:nvSpPr>
        <p:spPr>
          <a:xfrm>
            <a:off x="8800558" y="6347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1B575A5-54EF-4AFF-9257-15357AF4E5F6}"/>
              </a:ext>
            </a:extLst>
          </p:cNvPr>
          <p:cNvSpPr txBox="1"/>
          <p:nvPr/>
        </p:nvSpPr>
        <p:spPr>
          <a:xfrm>
            <a:off x="8800558" y="6352144"/>
            <a:ext cx="444058" cy="19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sp>
        <p:nvSpPr>
          <p:cNvPr id="322" name="사각형: 둥근 모서리 321">
            <a:extLst>
              <a:ext uri="{FF2B5EF4-FFF2-40B4-BE49-F238E27FC236}">
                <a16:creationId xmlns:a16="http://schemas.microsoft.com/office/drawing/2014/main" id="{7EE792F7-8AEF-4F0C-A178-339313BFAB06}"/>
              </a:ext>
            </a:extLst>
          </p:cNvPr>
          <p:cNvSpPr/>
          <p:nvPr/>
        </p:nvSpPr>
        <p:spPr>
          <a:xfrm>
            <a:off x="9322401" y="6347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647B677-75BA-4064-A605-5A4AFF0BD9CA}"/>
              </a:ext>
            </a:extLst>
          </p:cNvPr>
          <p:cNvSpPr txBox="1"/>
          <p:nvPr/>
        </p:nvSpPr>
        <p:spPr>
          <a:xfrm>
            <a:off x="9322401" y="6352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94095FEC-6E92-43B4-A94C-DD6D76018D67}"/>
              </a:ext>
            </a:extLst>
          </p:cNvPr>
          <p:cNvSpPr/>
          <p:nvPr/>
        </p:nvSpPr>
        <p:spPr>
          <a:xfrm>
            <a:off x="8168098" y="6347507"/>
            <a:ext cx="444058" cy="198000"/>
          </a:xfrm>
          <a:prstGeom prst="roundRect">
            <a:avLst>
              <a:gd name="adj" fmla="val 9501"/>
            </a:avLst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C3EA11E-EDC1-4B77-91B2-B8CA6085208F}"/>
              </a:ext>
            </a:extLst>
          </p:cNvPr>
          <p:cNvSpPr txBox="1"/>
          <p:nvPr/>
        </p:nvSpPr>
        <p:spPr>
          <a:xfrm>
            <a:off x="8168098" y="6352144"/>
            <a:ext cx="444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B2B06C8-5911-4CC8-81FB-76075BF745C0}"/>
              </a:ext>
            </a:extLst>
          </p:cNvPr>
          <p:cNvSpPr txBox="1"/>
          <p:nvPr/>
        </p:nvSpPr>
        <p:spPr>
          <a:xfrm>
            <a:off x="1706490" y="6307520"/>
            <a:ext cx="424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21B1FA8-54FB-4ED2-B217-EDDBDD2D8737}"/>
              </a:ext>
            </a:extLst>
          </p:cNvPr>
          <p:cNvSpPr txBox="1"/>
          <p:nvPr/>
        </p:nvSpPr>
        <p:spPr>
          <a:xfrm>
            <a:off x="246249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23F7DC0-7CA3-4A28-96D9-399A19DFE224}"/>
              </a:ext>
            </a:extLst>
          </p:cNvPr>
          <p:cNvSpPr txBox="1"/>
          <p:nvPr/>
        </p:nvSpPr>
        <p:spPr>
          <a:xfrm>
            <a:off x="3887959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엔카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AF724E5-39E4-432B-B13E-13CEFA21A531}"/>
              </a:ext>
            </a:extLst>
          </p:cNvPr>
          <p:cNvSpPr txBox="1"/>
          <p:nvPr/>
        </p:nvSpPr>
        <p:spPr>
          <a:xfrm>
            <a:off x="455516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21E3DDA-9313-46EE-84C2-DA3DD2BFB736}"/>
              </a:ext>
            </a:extLst>
          </p:cNvPr>
          <p:cNvSpPr txBox="1"/>
          <p:nvPr/>
        </p:nvSpPr>
        <p:spPr>
          <a:xfrm>
            <a:off x="518421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4.57M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7B2DAF7-5491-483A-8F13-B5720DDC5DCC}"/>
              </a:ext>
            </a:extLst>
          </p:cNvPr>
          <p:cNvSpPr txBox="1"/>
          <p:nvPr/>
        </p:nvSpPr>
        <p:spPr>
          <a:xfrm>
            <a:off x="3114769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6DB52FE1-4729-4591-955E-54F1B7E67D04}"/>
              </a:ext>
            </a:extLst>
          </p:cNvPr>
          <p:cNvSpPr txBox="1"/>
          <p:nvPr/>
        </p:nvSpPr>
        <p:spPr>
          <a:xfrm>
            <a:off x="185148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1D9DC54-F0DE-4060-8AD1-E0ACAB14F028}"/>
              </a:ext>
            </a:extLst>
          </p:cNvPr>
          <p:cNvSpPr txBox="1"/>
          <p:nvPr/>
        </p:nvSpPr>
        <p:spPr>
          <a:xfrm>
            <a:off x="5958697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CPM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EFA8427-F5F5-4963-A854-5AAE8CFB06CB}"/>
              </a:ext>
            </a:extLst>
          </p:cNvPr>
          <p:cNvSpPr txBox="1"/>
          <p:nvPr/>
        </p:nvSpPr>
        <p:spPr>
          <a:xfrm>
            <a:off x="6574774" y="6289603"/>
            <a:ext cx="85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2019-01-0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~2019-12-31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5EF71F8-1818-455B-BA11-48D476E8F184}"/>
              </a:ext>
            </a:extLst>
          </p:cNvPr>
          <p:cNvSpPr txBox="1"/>
          <p:nvPr/>
        </p:nvSpPr>
        <p:spPr>
          <a:xfrm>
            <a:off x="7368110" y="6307520"/>
            <a:ext cx="66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F0CFFA1-43EF-4DDC-8568-0E962F0C21BC}"/>
              </a:ext>
            </a:extLst>
          </p:cNvPr>
          <p:cNvGrpSpPr/>
          <p:nvPr/>
        </p:nvGrpSpPr>
        <p:grpSpPr>
          <a:xfrm>
            <a:off x="1702946" y="6791869"/>
            <a:ext cx="875642" cy="230832"/>
            <a:chOff x="1702946" y="3101859"/>
            <a:chExt cx="875642" cy="230832"/>
          </a:xfrm>
        </p:grpSpPr>
        <p:sp>
          <p:nvSpPr>
            <p:cNvPr id="337" name="사각형: 둥근 모서리 336">
              <a:extLst>
                <a:ext uri="{FF2B5EF4-FFF2-40B4-BE49-F238E27FC236}">
                  <a16:creationId xmlns:a16="http://schemas.microsoft.com/office/drawing/2014/main" id="{4E29202D-B58A-4F17-9662-D74B9A08F96D}"/>
                </a:ext>
              </a:extLst>
            </p:cNvPr>
            <p:cNvSpPr/>
            <p:nvPr/>
          </p:nvSpPr>
          <p:spPr>
            <a:xfrm>
              <a:off x="1702946" y="3118639"/>
              <a:ext cx="873567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D47BD241-0812-4BFA-98A0-BA3DE0D5599E}"/>
                </a:ext>
              </a:extLst>
            </p:cNvPr>
            <p:cNvSpPr/>
            <p:nvPr/>
          </p:nvSpPr>
          <p:spPr>
            <a:xfrm>
              <a:off x="1863422" y="3118638"/>
              <a:ext cx="565454" cy="196061"/>
            </a:xfrm>
            <a:prstGeom prst="roundRect">
              <a:avLst>
                <a:gd name="adj" fmla="val 9501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39" name="사각형: 둥근 모서리 338">
              <a:extLst>
                <a:ext uri="{FF2B5EF4-FFF2-40B4-BE49-F238E27FC236}">
                  <a16:creationId xmlns:a16="http://schemas.microsoft.com/office/drawing/2014/main" id="{6853CD2E-95B0-416B-BDC4-450D6F092D37}"/>
                </a:ext>
              </a:extLst>
            </p:cNvPr>
            <p:cNvSpPr/>
            <p:nvPr/>
          </p:nvSpPr>
          <p:spPr>
            <a:xfrm>
              <a:off x="2024414" y="3118638"/>
              <a:ext cx="230630" cy="196061"/>
            </a:xfrm>
            <a:prstGeom prst="roundRect">
              <a:avLst>
                <a:gd name="adj" fmla="val 9501"/>
              </a:avLst>
            </a:prstGeom>
            <a:solidFill>
              <a:srgbClr val="28B7E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93601A5-C1FF-43E0-ABAB-6B65CDA9AEA2}"/>
                </a:ext>
              </a:extLst>
            </p:cNvPr>
            <p:cNvSpPr txBox="1"/>
            <p:nvPr/>
          </p:nvSpPr>
          <p:spPr>
            <a:xfrm>
              <a:off x="1708945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《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8BBA1222-6CDE-4AE8-8CCB-50C10F5080EB}"/>
                </a:ext>
              </a:extLst>
            </p:cNvPr>
            <p:cNvSpPr txBox="1"/>
            <p:nvPr/>
          </p:nvSpPr>
          <p:spPr>
            <a:xfrm>
              <a:off x="2426802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》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BEDA680-5C33-4185-B967-C00A4AA38AE4}"/>
                </a:ext>
              </a:extLst>
            </p:cNvPr>
            <p:cNvSpPr txBox="1"/>
            <p:nvPr/>
          </p:nvSpPr>
          <p:spPr>
            <a:xfrm>
              <a:off x="1866679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〈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8B09955-2B92-47A5-B27B-38983E312CC9}"/>
                </a:ext>
              </a:extLst>
            </p:cNvPr>
            <p:cNvSpPr txBox="1"/>
            <p:nvPr/>
          </p:nvSpPr>
          <p:spPr>
            <a:xfrm>
              <a:off x="2264250" y="3101859"/>
              <a:ext cx="151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8B7E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〉</a:t>
              </a:r>
              <a:endParaRPr lang="ko-KR" altLang="en-US" sz="900" dirty="0">
                <a:solidFill>
                  <a:srgbClr val="28B7E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39B28315-3FE0-4CD5-A59E-6453B5A0C050}"/>
              </a:ext>
            </a:extLst>
          </p:cNvPr>
          <p:cNvSpPr txBox="1"/>
          <p:nvPr/>
        </p:nvSpPr>
        <p:spPr>
          <a:xfrm>
            <a:off x="228595" y="4515657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2B8D2023-4D4C-434F-94FA-B823D941B62C}"/>
              </a:ext>
            </a:extLst>
          </p:cNvPr>
          <p:cNvGrpSpPr/>
          <p:nvPr/>
        </p:nvGrpSpPr>
        <p:grpSpPr>
          <a:xfrm>
            <a:off x="130413" y="4578911"/>
            <a:ext cx="135103" cy="135103"/>
            <a:chOff x="130413" y="3930649"/>
            <a:chExt cx="135103" cy="135103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BA37957B-3C13-4B1E-811F-85B4DBCF8210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9E1EAD0D-F906-497E-8D38-E99A36AA7B99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67437C82-477A-4B28-A133-52F1124B5DC5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684F3F45-7557-46E7-9939-27CE30753668}"/>
              </a:ext>
            </a:extLst>
          </p:cNvPr>
          <p:cNvSpPr txBox="1"/>
          <p:nvPr/>
        </p:nvSpPr>
        <p:spPr>
          <a:xfrm>
            <a:off x="759334" y="4542638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A67445AC-6259-4D70-A18A-900FFB7011EC}"/>
              </a:ext>
            </a:extLst>
          </p:cNvPr>
          <p:cNvSpPr txBox="1"/>
          <p:nvPr/>
        </p:nvSpPr>
        <p:spPr>
          <a:xfrm>
            <a:off x="228593" y="4876256"/>
            <a:ext cx="100800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8F01D036-E4FE-44C8-9643-7071FFB8B976}"/>
              </a:ext>
            </a:extLst>
          </p:cNvPr>
          <p:cNvGrpSpPr/>
          <p:nvPr/>
        </p:nvGrpSpPr>
        <p:grpSpPr>
          <a:xfrm>
            <a:off x="130411" y="4939510"/>
            <a:ext cx="135103" cy="135103"/>
            <a:chOff x="130413" y="3930649"/>
            <a:chExt cx="135103" cy="135103"/>
          </a:xfrm>
        </p:grpSpPr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213430F-6575-44B7-A916-B65313324423}"/>
                </a:ext>
              </a:extLst>
            </p:cNvPr>
            <p:cNvSpPr/>
            <p:nvPr/>
          </p:nvSpPr>
          <p:spPr>
            <a:xfrm>
              <a:off x="130413" y="3930649"/>
              <a:ext cx="133825" cy="135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EC4EED11-B384-4866-982C-DC1643C30A13}"/>
                </a:ext>
              </a:extLst>
            </p:cNvPr>
            <p:cNvCxnSpPr/>
            <p:nvPr/>
          </p:nvCxnSpPr>
          <p:spPr>
            <a:xfrm flipH="1">
              <a:off x="130413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F0FEEB26-C4B5-452D-ABA7-A04C1E22EB7A}"/>
                </a:ext>
              </a:extLst>
            </p:cNvPr>
            <p:cNvCxnSpPr>
              <a:cxnSpLocks/>
            </p:cNvCxnSpPr>
            <p:nvPr/>
          </p:nvCxnSpPr>
          <p:spPr>
            <a:xfrm>
              <a:off x="131691" y="3930649"/>
              <a:ext cx="133825" cy="1351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F47212D9-28EF-496E-B9DD-0FD4391EF773}"/>
              </a:ext>
            </a:extLst>
          </p:cNvPr>
          <p:cNvSpPr txBox="1"/>
          <p:nvPr/>
        </p:nvSpPr>
        <p:spPr>
          <a:xfrm>
            <a:off x="759332" y="4903237"/>
            <a:ext cx="82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2734D5-5211-4624-A227-8AE8B55B22B9}"/>
              </a:ext>
            </a:extLst>
          </p:cNvPr>
          <p:cNvSpPr/>
          <p:nvPr/>
        </p:nvSpPr>
        <p:spPr>
          <a:xfrm>
            <a:off x="2130920" y="2201018"/>
            <a:ext cx="6816953" cy="3733671"/>
          </a:xfrm>
          <a:prstGeom prst="roundRect">
            <a:avLst>
              <a:gd name="adj" fmla="val 46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9C8F6EEB-BE61-45EE-80DA-1F61C3916243}"/>
              </a:ext>
            </a:extLst>
          </p:cNvPr>
          <p:cNvSpPr/>
          <p:nvPr/>
        </p:nvSpPr>
        <p:spPr>
          <a:xfrm>
            <a:off x="2134238" y="2178065"/>
            <a:ext cx="6813636" cy="314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59F9FF3-DE05-4DAE-BD00-1422C7AF0BD9}"/>
              </a:ext>
            </a:extLst>
          </p:cNvPr>
          <p:cNvSpPr txBox="1"/>
          <p:nvPr/>
        </p:nvSpPr>
        <p:spPr>
          <a:xfrm>
            <a:off x="2157462" y="2244914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제휴사 등록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AEAA9550-A38D-425F-AB60-5A54BE1A5179}"/>
              </a:ext>
            </a:extLst>
          </p:cNvPr>
          <p:cNvSpPr txBox="1"/>
          <p:nvPr/>
        </p:nvSpPr>
        <p:spPr>
          <a:xfrm>
            <a:off x="8030616" y="2223496"/>
            <a:ext cx="894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80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1651</Words>
  <Application>Microsoft Office PowerPoint</Application>
  <PresentationFormat>와이드스크린</PresentationFormat>
  <Paragraphs>1158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Brian</dc:creator>
  <cp:lastModifiedBy>장 영방</cp:lastModifiedBy>
  <cp:revision>32</cp:revision>
  <dcterms:created xsi:type="dcterms:W3CDTF">2019-10-14T13:12:57Z</dcterms:created>
  <dcterms:modified xsi:type="dcterms:W3CDTF">2019-10-15T03:19:29Z</dcterms:modified>
</cp:coreProperties>
</file>