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1"/>
  </p:notesMasterIdLst>
  <p:handoutMasterIdLst>
    <p:handoutMasterId r:id="rId42"/>
  </p:handoutMasterIdLst>
  <p:sldIdLst>
    <p:sldId id="256" r:id="rId5"/>
    <p:sldId id="257" r:id="rId6"/>
    <p:sldId id="287" r:id="rId7"/>
    <p:sldId id="288" r:id="rId8"/>
    <p:sldId id="289" r:id="rId9"/>
    <p:sldId id="290" r:id="rId10"/>
    <p:sldId id="291" r:id="rId11"/>
    <p:sldId id="292" r:id="rId12"/>
    <p:sldId id="293" r:id="rId13"/>
    <p:sldId id="296" r:id="rId14"/>
    <p:sldId id="297" r:id="rId15"/>
    <p:sldId id="298" r:id="rId16"/>
    <p:sldId id="299" r:id="rId17"/>
    <p:sldId id="300" r:id="rId18"/>
    <p:sldId id="301" r:id="rId19"/>
    <p:sldId id="302" r:id="rId20"/>
    <p:sldId id="303" r:id="rId21"/>
    <p:sldId id="304" r:id="rId22"/>
    <p:sldId id="307" r:id="rId23"/>
    <p:sldId id="308" r:id="rId24"/>
    <p:sldId id="309" r:id="rId25"/>
    <p:sldId id="310" r:id="rId26"/>
    <p:sldId id="311" r:id="rId27"/>
    <p:sldId id="312" r:id="rId28"/>
    <p:sldId id="313" r:id="rId29"/>
    <p:sldId id="314" r:id="rId30"/>
    <p:sldId id="315" r:id="rId31"/>
    <p:sldId id="318" r:id="rId32"/>
    <p:sldId id="319" r:id="rId33"/>
    <p:sldId id="320" r:id="rId34"/>
    <p:sldId id="321" r:id="rId35"/>
    <p:sldId id="322" r:id="rId36"/>
    <p:sldId id="323" r:id="rId37"/>
    <p:sldId id="324" r:id="rId38"/>
    <p:sldId id="325"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4D503-A714-764A-6954-0F7A24F96D1F}" v="23" dt="2019-03-04T21:51:57.595"/>
    <p1510:client id="{FC3EB159-E936-4227-09C2-088D574901D0}" v="1" dt="2019-03-05T04:24:05.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showGuides="1">
      <p:cViewPr varScale="1">
        <p:scale>
          <a:sx n="80" d="100"/>
          <a:sy n="80" d="100"/>
        </p:scale>
        <p:origin x="44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47117E-D58A-422A-A81B-362E9F2EA265}" type="datetimeFigureOut">
              <a:rPr lang="en-US" smtClean="0"/>
              <a:t>3/5/2019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38575-B761-4121-A7E4-457BB626566A}" type="slidenum">
              <a:rPr lang="en-US" smtClean="0"/>
              <a:t>‹#›</a:t>
            </a:fld>
            <a:endParaRPr lang="en-US"/>
          </a:p>
        </p:txBody>
      </p:sp>
    </p:spTree>
    <p:extLst>
      <p:ext uri="{BB962C8B-B14F-4D97-AF65-F5344CB8AC3E}">
        <p14:creationId xmlns:p14="http://schemas.microsoft.com/office/powerpoint/2010/main" val="623964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52672-2D72-42C2-B0B5-4CADDCB794C9}" type="datetimeFigureOut">
              <a:rPr lang="en-US" smtClean="0"/>
              <a:t>3/5/2019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BA502-DDEA-4552-B72A-9C62FF6620C8}" type="slidenum">
              <a:rPr lang="en-US" smtClean="0"/>
              <a:t>‹#›</a:t>
            </a:fld>
            <a:endParaRPr lang="en-US"/>
          </a:p>
        </p:txBody>
      </p:sp>
    </p:spTree>
    <p:extLst>
      <p:ext uri="{BB962C8B-B14F-4D97-AF65-F5344CB8AC3E}">
        <p14:creationId xmlns:p14="http://schemas.microsoft.com/office/powerpoint/2010/main" val="215213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add your own categories and points values to this game board. Enter your questions and answers in the slides we’ve provided.</a:t>
            </a:r>
          </a:p>
          <a:p>
            <a:endParaRPr lang="en-US" dirty="0"/>
          </a:p>
          <a:p>
            <a:r>
              <a:rPr lang="en-US" dirty="0"/>
              <a:t>When you’re in slide show view, select the underlined text to go to that question, then move to the answer slide. Use the left triangle to return to this game board slide. </a:t>
            </a:r>
          </a:p>
        </p:txBody>
      </p:sp>
      <p:sp>
        <p:nvSpPr>
          <p:cNvPr id="4" name="Slide Number Placeholder 3"/>
          <p:cNvSpPr>
            <a:spLocks noGrp="1"/>
          </p:cNvSpPr>
          <p:nvPr>
            <p:ph type="sldNum" sz="quarter" idx="10"/>
          </p:nvPr>
        </p:nvSpPr>
        <p:spPr/>
        <p:txBody>
          <a:bodyPr/>
          <a:lstStyle/>
          <a:p>
            <a:fld id="{F54BA502-DDEA-4552-B72A-9C62FF6620C8}" type="slidenum">
              <a:rPr lang="en-US" smtClean="0"/>
              <a:t>1</a:t>
            </a:fld>
            <a:endParaRPr lang="en-US"/>
          </a:p>
        </p:txBody>
      </p:sp>
    </p:spTree>
    <p:extLst>
      <p:ext uri="{BB962C8B-B14F-4D97-AF65-F5344CB8AC3E}">
        <p14:creationId xmlns:p14="http://schemas.microsoft.com/office/powerpoint/2010/main" val="729668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your questions and answers in the placeholders. You can add the category and points value at the bottom for reference.</a:t>
            </a:r>
          </a:p>
          <a:p>
            <a:endParaRPr lang="en-US" dirty="0"/>
          </a:p>
          <a:p>
            <a:r>
              <a:rPr lang="en-US" dirty="0"/>
              <a:t>When you’re in slide show view, select the right triangle to reveal the answer. Select the left triangle to return to the game board slide. </a:t>
            </a:r>
          </a:p>
        </p:txBody>
      </p:sp>
      <p:sp>
        <p:nvSpPr>
          <p:cNvPr id="4" name="Slide Number Placeholder 3"/>
          <p:cNvSpPr>
            <a:spLocks noGrp="1"/>
          </p:cNvSpPr>
          <p:nvPr>
            <p:ph type="sldNum" sz="quarter" idx="10"/>
          </p:nvPr>
        </p:nvSpPr>
        <p:spPr/>
        <p:txBody>
          <a:bodyPr/>
          <a:lstStyle/>
          <a:p>
            <a:fld id="{F54BA502-DDEA-4552-B72A-9C62FF6620C8}" type="slidenum">
              <a:rPr lang="en-US" smtClean="0"/>
              <a:t>2</a:t>
            </a:fld>
            <a:endParaRPr lang="en-US"/>
          </a:p>
        </p:txBody>
      </p:sp>
    </p:spTree>
    <p:extLst>
      <p:ext uri="{BB962C8B-B14F-4D97-AF65-F5344CB8AC3E}">
        <p14:creationId xmlns:p14="http://schemas.microsoft.com/office/powerpoint/2010/main" val="363921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your questions and answers in the placeholders. You can add the category and points value at the bottom for reference.</a:t>
            </a:r>
          </a:p>
          <a:p>
            <a:endParaRPr lang="en-US" dirty="0"/>
          </a:p>
          <a:p>
            <a:r>
              <a:rPr lang="en-US" dirty="0"/>
              <a:t>When you’re in slide show view, select the left triangle to return to the game board slide. </a:t>
            </a:r>
          </a:p>
          <a:p>
            <a:endParaRPr lang="en-US" dirty="0"/>
          </a:p>
        </p:txBody>
      </p:sp>
      <p:sp>
        <p:nvSpPr>
          <p:cNvPr id="4" name="Slide Number Placeholder 3"/>
          <p:cNvSpPr>
            <a:spLocks noGrp="1"/>
          </p:cNvSpPr>
          <p:nvPr>
            <p:ph type="sldNum" sz="quarter" idx="10"/>
          </p:nvPr>
        </p:nvSpPr>
        <p:spPr/>
        <p:txBody>
          <a:bodyPr/>
          <a:lstStyle/>
          <a:p>
            <a:fld id="{F54BA502-DDEA-4552-B72A-9C62FF6620C8}" type="slidenum">
              <a:rPr lang="en-US" smtClean="0"/>
              <a:t>3</a:t>
            </a:fld>
            <a:endParaRPr lang="en-US"/>
          </a:p>
        </p:txBody>
      </p:sp>
    </p:spTree>
    <p:extLst>
      <p:ext uri="{BB962C8B-B14F-4D97-AF65-F5344CB8AC3E}">
        <p14:creationId xmlns:p14="http://schemas.microsoft.com/office/powerpoint/2010/main" val="2128122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4BA502-DDEA-4552-B72A-9C62FF6620C8}" type="slidenum">
              <a:rPr lang="en-US" smtClean="0"/>
              <a:t>4</a:t>
            </a:fld>
            <a:endParaRPr lang="en-US"/>
          </a:p>
        </p:txBody>
      </p:sp>
    </p:spTree>
    <p:extLst>
      <p:ext uri="{BB962C8B-B14F-4D97-AF65-F5344CB8AC3E}">
        <p14:creationId xmlns:p14="http://schemas.microsoft.com/office/powerpoint/2010/main" val="14015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4BA502-DDEA-4552-B72A-9C62FF6620C8}" type="slidenum">
              <a:rPr lang="en-US" smtClean="0"/>
              <a:t>5</a:t>
            </a:fld>
            <a:endParaRPr lang="en-US"/>
          </a:p>
        </p:txBody>
      </p:sp>
    </p:spTree>
    <p:extLst>
      <p:ext uri="{BB962C8B-B14F-4D97-AF65-F5344CB8AC3E}">
        <p14:creationId xmlns:p14="http://schemas.microsoft.com/office/powerpoint/2010/main" val="228057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ame Board">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332703" y="357393"/>
            <a:ext cx="2099258" cy="914400"/>
          </a:xfrm>
          <a:solidFill>
            <a:schemeClr val="accent1">
              <a:lumMod val="75000"/>
            </a:schemeClr>
          </a:solidFill>
          <a:ln>
            <a:solidFill>
              <a:schemeClr val="accent1">
                <a:lumMod val="75000"/>
              </a:schemeClr>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1</a:t>
            </a:r>
          </a:p>
        </p:txBody>
      </p:sp>
      <p:sp>
        <p:nvSpPr>
          <p:cNvPr id="40" name="Text Placeholder 7"/>
          <p:cNvSpPr>
            <a:spLocks noGrp="1"/>
          </p:cNvSpPr>
          <p:nvPr>
            <p:ph type="body" sz="quarter" idx="18" hasCustomPrompt="1"/>
          </p:nvPr>
        </p:nvSpPr>
        <p:spPr>
          <a:xfrm>
            <a:off x="332703"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5" name="Text Placeholder 7"/>
          <p:cNvSpPr>
            <a:spLocks noGrp="1"/>
          </p:cNvSpPr>
          <p:nvPr>
            <p:ph type="body" sz="quarter" idx="23" hasCustomPrompt="1"/>
          </p:nvPr>
        </p:nvSpPr>
        <p:spPr>
          <a:xfrm>
            <a:off x="332703"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0" name="Text Placeholder 7"/>
          <p:cNvSpPr>
            <a:spLocks noGrp="1"/>
          </p:cNvSpPr>
          <p:nvPr>
            <p:ph type="body" sz="quarter" idx="28" hasCustomPrompt="1"/>
          </p:nvPr>
        </p:nvSpPr>
        <p:spPr>
          <a:xfrm>
            <a:off x="332703"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5" name="Text Placeholder 7"/>
          <p:cNvSpPr>
            <a:spLocks noGrp="1"/>
          </p:cNvSpPr>
          <p:nvPr>
            <p:ph type="body" sz="quarter" idx="33" hasCustomPrompt="1"/>
          </p:nvPr>
        </p:nvSpPr>
        <p:spPr>
          <a:xfrm>
            <a:off x="332703"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0" name="Text Placeholder 7"/>
          <p:cNvSpPr>
            <a:spLocks noGrp="1"/>
          </p:cNvSpPr>
          <p:nvPr>
            <p:ph type="body" sz="quarter" idx="38" hasCustomPrompt="1"/>
          </p:nvPr>
        </p:nvSpPr>
        <p:spPr>
          <a:xfrm>
            <a:off x="332703"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6" name="Text Placeholder 7"/>
          <p:cNvSpPr>
            <a:spLocks noGrp="1"/>
          </p:cNvSpPr>
          <p:nvPr>
            <p:ph type="body" sz="quarter" idx="14" hasCustomPrompt="1"/>
          </p:nvPr>
        </p:nvSpPr>
        <p:spPr>
          <a:xfrm>
            <a:off x="2689537" y="357393"/>
            <a:ext cx="2099258" cy="914400"/>
          </a:xfrm>
          <a:solidFill>
            <a:schemeClr val="accent2"/>
          </a:solidFill>
          <a:ln>
            <a:solidFill>
              <a:schemeClr val="accent2"/>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2</a:t>
            </a:r>
          </a:p>
        </p:txBody>
      </p:sp>
      <p:sp>
        <p:nvSpPr>
          <p:cNvPr id="41" name="Text Placeholder 7"/>
          <p:cNvSpPr>
            <a:spLocks noGrp="1"/>
          </p:cNvSpPr>
          <p:nvPr>
            <p:ph type="body" sz="quarter" idx="19" hasCustomPrompt="1"/>
          </p:nvPr>
        </p:nvSpPr>
        <p:spPr>
          <a:xfrm>
            <a:off x="2689537"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6" name="Text Placeholder 7"/>
          <p:cNvSpPr>
            <a:spLocks noGrp="1"/>
          </p:cNvSpPr>
          <p:nvPr>
            <p:ph type="body" sz="quarter" idx="24" hasCustomPrompt="1"/>
          </p:nvPr>
        </p:nvSpPr>
        <p:spPr>
          <a:xfrm>
            <a:off x="2689537"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1" name="Text Placeholder 7"/>
          <p:cNvSpPr>
            <a:spLocks noGrp="1"/>
          </p:cNvSpPr>
          <p:nvPr>
            <p:ph type="body" sz="quarter" idx="29" hasCustomPrompt="1"/>
          </p:nvPr>
        </p:nvSpPr>
        <p:spPr>
          <a:xfrm>
            <a:off x="2689537"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6" name="Text Placeholder 7"/>
          <p:cNvSpPr>
            <a:spLocks noGrp="1"/>
          </p:cNvSpPr>
          <p:nvPr>
            <p:ph type="body" sz="quarter" idx="34" hasCustomPrompt="1"/>
          </p:nvPr>
        </p:nvSpPr>
        <p:spPr>
          <a:xfrm>
            <a:off x="2689537"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1" name="Text Placeholder 7"/>
          <p:cNvSpPr>
            <a:spLocks noGrp="1"/>
          </p:cNvSpPr>
          <p:nvPr>
            <p:ph type="body" sz="quarter" idx="39" hasCustomPrompt="1"/>
          </p:nvPr>
        </p:nvSpPr>
        <p:spPr>
          <a:xfrm>
            <a:off x="2689537"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7" name="Text Placeholder 7"/>
          <p:cNvSpPr>
            <a:spLocks noGrp="1"/>
          </p:cNvSpPr>
          <p:nvPr>
            <p:ph type="body" sz="quarter" idx="15" hasCustomPrompt="1"/>
          </p:nvPr>
        </p:nvSpPr>
        <p:spPr>
          <a:xfrm>
            <a:off x="5046371" y="357393"/>
            <a:ext cx="2099258" cy="914400"/>
          </a:xfrm>
          <a:solidFill>
            <a:schemeClr val="accent3"/>
          </a:solidFill>
          <a:ln>
            <a:solidFill>
              <a:schemeClr val="accent3"/>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3</a:t>
            </a:r>
          </a:p>
        </p:txBody>
      </p:sp>
      <p:sp>
        <p:nvSpPr>
          <p:cNvPr id="42" name="Text Placeholder 7"/>
          <p:cNvSpPr>
            <a:spLocks noGrp="1"/>
          </p:cNvSpPr>
          <p:nvPr>
            <p:ph type="body" sz="quarter" idx="20" hasCustomPrompt="1"/>
          </p:nvPr>
        </p:nvSpPr>
        <p:spPr>
          <a:xfrm>
            <a:off x="5046371"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7" name="Text Placeholder 7"/>
          <p:cNvSpPr>
            <a:spLocks noGrp="1"/>
          </p:cNvSpPr>
          <p:nvPr>
            <p:ph type="body" sz="quarter" idx="25" hasCustomPrompt="1"/>
          </p:nvPr>
        </p:nvSpPr>
        <p:spPr>
          <a:xfrm>
            <a:off x="5046371"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2" name="Text Placeholder 7"/>
          <p:cNvSpPr>
            <a:spLocks noGrp="1"/>
          </p:cNvSpPr>
          <p:nvPr>
            <p:ph type="body" sz="quarter" idx="30" hasCustomPrompt="1"/>
          </p:nvPr>
        </p:nvSpPr>
        <p:spPr>
          <a:xfrm>
            <a:off x="5046371"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7" name="Text Placeholder 7"/>
          <p:cNvSpPr>
            <a:spLocks noGrp="1"/>
          </p:cNvSpPr>
          <p:nvPr>
            <p:ph type="body" sz="quarter" idx="35" hasCustomPrompt="1"/>
          </p:nvPr>
        </p:nvSpPr>
        <p:spPr>
          <a:xfrm>
            <a:off x="5046371"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2" name="Text Placeholder 7"/>
          <p:cNvSpPr>
            <a:spLocks noGrp="1"/>
          </p:cNvSpPr>
          <p:nvPr>
            <p:ph type="body" sz="quarter" idx="40" hasCustomPrompt="1"/>
          </p:nvPr>
        </p:nvSpPr>
        <p:spPr>
          <a:xfrm>
            <a:off x="5046371"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8" name="Text Placeholder 7"/>
          <p:cNvSpPr>
            <a:spLocks noGrp="1"/>
          </p:cNvSpPr>
          <p:nvPr>
            <p:ph type="body" sz="quarter" idx="16" hasCustomPrompt="1"/>
          </p:nvPr>
        </p:nvSpPr>
        <p:spPr>
          <a:xfrm>
            <a:off x="7403205" y="357393"/>
            <a:ext cx="2099258" cy="914400"/>
          </a:xfrm>
          <a:solidFill>
            <a:schemeClr val="accent4"/>
          </a:solidFill>
          <a:ln>
            <a:solidFill>
              <a:schemeClr val="accent4"/>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4</a:t>
            </a:r>
          </a:p>
        </p:txBody>
      </p:sp>
      <p:sp>
        <p:nvSpPr>
          <p:cNvPr id="43" name="Text Placeholder 7"/>
          <p:cNvSpPr>
            <a:spLocks noGrp="1"/>
          </p:cNvSpPr>
          <p:nvPr>
            <p:ph type="body" sz="quarter" idx="21" hasCustomPrompt="1"/>
          </p:nvPr>
        </p:nvSpPr>
        <p:spPr>
          <a:xfrm>
            <a:off x="7403205"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8" name="Text Placeholder 7"/>
          <p:cNvSpPr>
            <a:spLocks noGrp="1"/>
          </p:cNvSpPr>
          <p:nvPr>
            <p:ph type="body" sz="quarter" idx="26" hasCustomPrompt="1"/>
          </p:nvPr>
        </p:nvSpPr>
        <p:spPr>
          <a:xfrm>
            <a:off x="7403205"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3" name="Text Placeholder 7"/>
          <p:cNvSpPr>
            <a:spLocks noGrp="1"/>
          </p:cNvSpPr>
          <p:nvPr>
            <p:ph type="body" sz="quarter" idx="31" hasCustomPrompt="1"/>
          </p:nvPr>
        </p:nvSpPr>
        <p:spPr>
          <a:xfrm>
            <a:off x="7403205"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8" name="Text Placeholder 7"/>
          <p:cNvSpPr>
            <a:spLocks noGrp="1"/>
          </p:cNvSpPr>
          <p:nvPr>
            <p:ph type="body" sz="quarter" idx="36" hasCustomPrompt="1"/>
          </p:nvPr>
        </p:nvSpPr>
        <p:spPr>
          <a:xfrm>
            <a:off x="7403205"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3" name="Text Placeholder 7"/>
          <p:cNvSpPr>
            <a:spLocks noGrp="1"/>
          </p:cNvSpPr>
          <p:nvPr>
            <p:ph type="body" sz="quarter" idx="41" hasCustomPrompt="1"/>
          </p:nvPr>
        </p:nvSpPr>
        <p:spPr>
          <a:xfrm>
            <a:off x="7403205"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9" name="Text Placeholder 7"/>
          <p:cNvSpPr>
            <a:spLocks noGrp="1"/>
          </p:cNvSpPr>
          <p:nvPr>
            <p:ph type="body" sz="quarter" idx="17" hasCustomPrompt="1"/>
          </p:nvPr>
        </p:nvSpPr>
        <p:spPr>
          <a:xfrm>
            <a:off x="9760039" y="357393"/>
            <a:ext cx="2099258" cy="914400"/>
          </a:xfrm>
          <a:solidFill>
            <a:schemeClr val="accent5"/>
          </a:solidFill>
          <a:ln>
            <a:solidFill>
              <a:schemeClr val="accent5"/>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5</a:t>
            </a:r>
          </a:p>
        </p:txBody>
      </p:sp>
      <p:sp>
        <p:nvSpPr>
          <p:cNvPr id="44" name="Text Placeholder 7"/>
          <p:cNvSpPr>
            <a:spLocks noGrp="1"/>
          </p:cNvSpPr>
          <p:nvPr>
            <p:ph type="body" sz="quarter" idx="22" hasCustomPrompt="1"/>
          </p:nvPr>
        </p:nvSpPr>
        <p:spPr>
          <a:xfrm>
            <a:off x="9760039"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9" name="Text Placeholder 7"/>
          <p:cNvSpPr>
            <a:spLocks noGrp="1"/>
          </p:cNvSpPr>
          <p:nvPr>
            <p:ph type="body" sz="quarter" idx="27" hasCustomPrompt="1"/>
          </p:nvPr>
        </p:nvSpPr>
        <p:spPr>
          <a:xfrm>
            <a:off x="9760039"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4" name="Text Placeholder 7"/>
          <p:cNvSpPr>
            <a:spLocks noGrp="1"/>
          </p:cNvSpPr>
          <p:nvPr>
            <p:ph type="body" sz="quarter" idx="32" hasCustomPrompt="1"/>
          </p:nvPr>
        </p:nvSpPr>
        <p:spPr>
          <a:xfrm>
            <a:off x="9760039"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9" name="Text Placeholder 7"/>
          <p:cNvSpPr>
            <a:spLocks noGrp="1"/>
          </p:cNvSpPr>
          <p:nvPr>
            <p:ph type="body" sz="quarter" idx="37" hasCustomPrompt="1"/>
          </p:nvPr>
        </p:nvSpPr>
        <p:spPr>
          <a:xfrm>
            <a:off x="9760039"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4" name="Text Placeholder 7"/>
          <p:cNvSpPr>
            <a:spLocks noGrp="1"/>
          </p:cNvSpPr>
          <p:nvPr>
            <p:ph type="body" sz="quarter" idx="42" hasCustomPrompt="1"/>
          </p:nvPr>
        </p:nvSpPr>
        <p:spPr>
          <a:xfrm>
            <a:off x="9760039"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Tree>
    <p:extLst>
      <p:ext uri="{BB962C8B-B14F-4D97-AF65-F5344CB8AC3E}">
        <p14:creationId xmlns:p14="http://schemas.microsoft.com/office/powerpoint/2010/main" val="383076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y 3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3</a:t>
            </a:r>
          </a:p>
        </p:txBody>
      </p:sp>
    </p:spTree>
    <p:extLst>
      <p:ext uri="{BB962C8B-B14F-4D97-AF65-F5344CB8AC3E}">
        <p14:creationId xmlns:p14="http://schemas.microsoft.com/office/powerpoint/2010/main" val="37216608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tegory 4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4 divider slide</a:t>
            </a:r>
          </a:p>
        </p:txBody>
      </p:sp>
    </p:spTree>
    <p:extLst>
      <p:ext uri="{BB962C8B-B14F-4D97-AF65-F5344CB8AC3E}">
        <p14:creationId xmlns:p14="http://schemas.microsoft.com/office/powerpoint/2010/main" val="73065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egory 4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4</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55961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tegory 4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4</a:t>
            </a:r>
          </a:p>
        </p:txBody>
      </p:sp>
    </p:spTree>
    <p:extLst>
      <p:ext uri="{BB962C8B-B14F-4D97-AF65-F5344CB8AC3E}">
        <p14:creationId xmlns:p14="http://schemas.microsoft.com/office/powerpoint/2010/main" val="39608697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tegory 5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5 divider slide</a:t>
            </a:r>
          </a:p>
        </p:txBody>
      </p:sp>
    </p:spTree>
    <p:extLst>
      <p:ext uri="{BB962C8B-B14F-4D97-AF65-F5344CB8AC3E}">
        <p14:creationId xmlns:p14="http://schemas.microsoft.com/office/powerpoint/2010/main" val="97196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tegory 5 Questions">
    <p:bg>
      <p:bgPr>
        <a:solidFill>
          <a:schemeClr val="bg2">
            <a:alpha val="97000"/>
          </a:schemeClr>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5</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92540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tegory 5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5</a:t>
            </a:r>
          </a:p>
        </p:txBody>
      </p:sp>
    </p:spTree>
    <p:extLst>
      <p:ext uri="{BB962C8B-B14F-4D97-AF65-F5344CB8AC3E}">
        <p14:creationId xmlns:p14="http://schemas.microsoft.com/office/powerpoint/2010/main" val="39335210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tegory 1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1 divider slide</a:t>
            </a:r>
          </a:p>
        </p:txBody>
      </p:sp>
    </p:spTree>
    <p:extLst>
      <p:ext uri="{BB962C8B-B14F-4D97-AF65-F5344CB8AC3E}">
        <p14:creationId xmlns:p14="http://schemas.microsoft.com/office/powerpoint/2010/main" val="11571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tegory 1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 name="Title 5"/>
          <p:cNvSpPr>
            <a:spLocks noGrp="1"/>
          </p:cNvSpPr>
          <p:nvPr>
            <p:ph type="title" hasCustomPrompt="1"/>
          </p:nvPr>
        </p:nvSpPr>
        <p:spPr/>
        <p:txBody>
          <a:bodyPr/>
          <a:lstStyle>
            <a:lvl1pPr>
              <a:defRPr>
                <a:solidFill>
                  <a:schemeClr val="tx1">
                    <a:alpha val="63000"/>
                  </a:schemeClr>
                </a:solidFill>
              </a:defRPr>
            </a:lvl1pPr>
          </a:lstStyle>
          <a:p>
            <a:r>
              <a:rPr lang="en-US" dirty="0"/>
              <a:t>Category 1</a:t>
            </a:r>
          </a:p>
        </p:txBody>
      </p:sp>
      <p:sp>
        <p:nvSpPr>
          <p:cNvPr id="14"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200822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tegory 1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1</a:t>
            </a:r>
          </a:p>
        </p:txBody>
      </p:sp>
    </p:spTree>
    <p:extLst>
      <p:ext uri="{BB962C8B-B14F-4D97-AF65-F5344CB8AC3E}">
        <p14:creationId xmlns:p14="http://schemas.microsoft.com/office/powerpoint/2010/main" val="13196018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tegory 2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2 divider slide</a:t>
            </a:r>
          </a:p>
        </p:txBody>
      </p:sp>
    </p:spTree>
    <p:extLst>
      <p:ext uri="{BB962C8B-B14F-4D97-AF65-F5344CB8AC3E}">
        <p14:creationId xmlns:p14="http://schemas.microsoft.com/office/powerpoint/2010/main" val="131711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tegory 2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2</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08739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tegory 2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answer here. </a:t>
            </a:r>
          </a:p>
        </p:txBody>
      </p:sp>
      <p:sp>
        <p:nvSpPr>
          <p:cNvPr id="2" name="Rectangle 1"/>
          <p:cNvSpPr/>
          <p:nvPr userDrawn="1"/>
        </p:nvSpPr>
        <p:spPr bwMode="invGray">
          <a:xfrm>
            <a:off x="0" y="5749805"/>
            <a:ext cx="12192000" cy="1108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2</a:t>
            </a:r>
          </a:p>
        </p:txBody>
      </p:sp>
    </p:spTree>
    <p:extLst>
      <p:ext uri="{BB962C8B-B14F-4D97-AF65-F5344CB8AC3E}">
        <p14:creationId xmlns:p14="http://schemas.microsoft.com/office/powerpoint/2010/main" val="5037557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tegory 3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3 divider slide</a:t>
            </a:r>
          </a:p>
        </p:txBody>
      </p:sp>
    </p:spTree>
    <p:extLst>
      <p:ext uri="{BB962C8B-B14F-4D97-AF65-F5344CB8AC3E}">
        <p14:creationId xmlns:p14="http://schemas.microsoft.com/office/powerpoint/2010/main" val="20159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tegory 3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Add question here. </a:t>
            </a:r>
          </a:p>
        </p:txBody>
      </p:sp>
      <p:sp>
        <p:nvSpPr>
          <p:cNvPr id="2" name="Rectangle 1"/>
          <p:cNvSpPr/>
          <p:nvPr userDrawn="1"/>
        </p:nvSpPr>
        <p:spPr bwMode="invGray">
          <a:xfrm>
            <a:off x="0" y="5749805"/>
            <a:ext cx="12192000" cy="11081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3</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7096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3588" y="5900384"/>
            <a:ext cx="7969542" cy="7813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33588" y="1825625"/>
            <a:ext cx="10220212" cy="40747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1A184-F35B-4AFC-AC27-402630BF31EA}" type="datetimeFigureOut">
              <a:rPr lang="en-US" smtClean="0"/>
              <a:t>3/5/2019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D9D6C-B21A-4AFF-BD71-9CA00C1F4281}" type="slidenum">
              <a:rPr lang="en-US" smtClean="0"/>
              <a:t>‹#›</a:t>
            </a:fld>
            <a:endParaRPr lang="en-US"/>
          </a:p>
        </p:txBody>
      </p:sp>
    </p:spTree>
    <p:extLst>
      <p:ext uri="{BB962C8B-B14F-4D97-AF65-F5344CB8AC3E}">
        <p14:creationId xmlns:p14="http://schemas.microsoft.com/office/powerpoint/2010/main" val="4275971432"/>
      </p:ext>
    </p:extLst>
  </p:cSld>
  <p:clrMap bg1="dk1" tx1="lt1" bg2="dk2" tx2="lt2" accent1="accent1" accent2="accent2" accent3="accent3" accent4="accent4" accent5="accent5" accent6="accent6" hlink="hlink" folHlink="folHlink"/>
  <p:sldLayoutIdLst>
    <p:sldLayoutId id="2147483655" r:id="rId1"/>
    <p:sldLayoutId id="2147483659" r:id="rId2"/>
    <p:sldLayoutId id="2147483666" r:id="rId3"/>
    <p:sldLayoutId id="2147483668" r:id="rId4"/>
    <p:sldLayoutId id="2147483662" r:id="rId5"/>
    <p:sldLayoutId id="2147483669" r:id="rId6"/>
    <p:sldLayoutId id="2147483670" r:id="rId7"/>
    <p:sldLayoutId id="2147483663" r:id="rId8"/>
    <p:sldLayoutId id="2147483671" r:id="rId9"/>
    <p:sldLayoutId id="2147483672" r:id="rId10"/>
    <p:sldLayoutId id="2147483664" r:id="rId11"/>
    <p:sldLayoutId id="2147483673" r:id="rId12"/>
    <p:sldLayoutId id="2147483674" r:id="rId13"/>
    <p:sldLayoutId id="2147483665" r:id="rId14"/>
    <p:sldLayoutId id="2147483675" r:id="rId15"/>
    <p:sldLayoutId id="2147483676" r:id="rId16"/>
  </p:sldLayoutIdLst>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4.xml"/><Relationship Id="rId17" Type="http://schemas.openxmlformats.org/officeDocument/2006/relationships/slide" Target="slide35.xml"/><Relationship Id="rId2" Type="http://schemas.openxmlformats.org/officeDocument/2006/relationships/notesSlide" Target="../notesSlides/notesSlide1.xml"/><Relationship Id="rId16"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slide" Target="slide22.xml"/><Relationship Id="rId5" Type="http://schemas.openxmlformats.org/officeDocument/2006/relationships/slide" Target="slide8.xml"/><Relationship Id="rId15" Type="http://schemas.openxmlformats.org/officeDocument/2006/relationships/slide" Target="slide3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sv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62"/>
          <p:cNvSpPr>
            <a:spLocks noGrp="1"/>
          </p:cNvSpPr>
          <p:nvPr>
            <p:ph type="body" sz="quarter" idx="13"/>
          </p:nvPr>
        </p:nvSpPr>
        <p:spPr>
          <a:xfrm>
            <a:off x="289572" y="357393"/>
            <a:ext cx="2386804" cy="914400"/>
          </a:xfrm>
        </p:spPr>
        <p:txBody>
          <a:bodyPr/>
          <a:lstStyle/>
          <a:p>
            <a:r>
              <a:rPr lang="en-US" dirty="0"/>
              <a:t>Test Your Memory</a:t>
            </a:r>
          </a:p>
        </p:txBody>
      </p:sp>
      <p:sp>
        <p:nvSpPr>
          <p:cNvPr id="133" name="Text Placeholder 132"/>
          <p:cNvSpPr>
            <a:spLocks noGrp="1"/>
          </p:cNvSpPr>
          <p:nvPr>
            <p:ph type="body" sz="quarter" idx="23"/>
          </p:nvPr>
        </p:nvSpPr>
        <p:spPr>
          <a:xfrm>
            <a:off x="303948" y="2850222"/>
            <a:ext cx="2401182" cy="1115683"/>
          </a:xfrm>
        </p:spPr>
        <p:txBody>
          <a:bodyPr/>
          <a:lstStyle/>
          <a:p>
            <a:r>
              <a:rPr lang="en-US" dirty="0">
                <a:hlinkClick r:id="rId3" action="ppaction://hlinksldjump"/>
              </a:rPr>
              <a:t>20</a:t>
            </a:r>
            <a:endParaRPr lang="en-US" dirty="0"/>
          </a:p>
        </p:txBody>
      </p:sp>
      <p:sp>
        <p:nvSpPr>
          <p:cNvPr id="138" name="Text Placeholder 137"/>
          <p:cNvSpPr>
            <a:spLocks noGrp="1"/>
          </p:cNvSpPr>
          <p:nvPr>
            <p:ph type="body" sz="quarter" idx="28"/>
          </p:nvPr>
        </p:nvSpPr>
        <p:spPr>
          <a:xfrm>
            <a:off x="275194" y="4112066"/>
            <a:ext cx="2415559" cy="1086928"/>
          </a:xfrm>
        </p:spPr>
        <p:txBody>
          <a:bodyPr/>
          <a:lstStyle/>
          <a:p>
            <a:r>
              <a:rPr lang="en-US" dirty="0">
                <a:hlinkClick r:id="rId4" action="ppaction://hlinksldjump"/>
              </a:rPr>
              <a:t>30</a:t>
            </a:r>
            <a:endParaRPr lang="en-US" dirty="0"/>
          </a:p>
        </p:txBody>
      </p:sp>
      <p:sp>
        <p:nvSpPr>
          <p:cNvPr id="143" name="Text Placeholder 142"/>
          <p:cNvSpPr>
            <a:spLocks noGrp="1"/>
          </p:cNvSpPr>
          <p:nvPr>
            <p:ph type="body" sz="quarter" idx="33"/>
          </p:nvPr>
        </p:nvSpPr>
        <p:spPr>
          <a:xfrm>
            <a:off x="332703" y="5345156"/>
            <a:ext cx="2343673" cy="1101304"/>
          </a:xfrm>
        </p:spPr>
        <p:txBody>
          <a:bodyPr/>
          <a:lstStyle/>
          <a:p>
            <a:r>
              <a:rPr lang="en-US" dirty="0">
                <a:hlinkClick r:id="rId5" action="ppaction://hlinksldjump"/>
              </a:rPr>
              <a:t>40</a:t>
            </a:r>
            <a:endParaRPr lang="en-US" dirty="0"/>
          </a:p>
        </p:txBody>
      </p:sp>
      <p:sp>
        <p:nvSpPr>
          <p:cNvPr id="64" name="Text Placeholder 63"/>
          <p:cNvSpPr>
            <a:spLocks noGrp="1"/>
          </p:cNvSpPr>
          <p:nvPr>
            <p:ph type="body" sz="quarter" idx="14"/>
          </p:nvPr>
        </p:nvSpPr>
        <p:spPr>
          <a:xfrm>
            <a:off x="3322141" y="357393"/>
            <a:ext cx="2386805" cy="914400"/>
          </a:xfrm>
        </p:spPr>
        <p:txBody>
          <a:bodyPr/>
          <a:lstStyle/>
          <a:p>
            <a:r>
              <a:rPr lang="en-US" dirty="0">
                <a:cs typeface="Calibri"/>
              </a:rPr>
              <a:t>Figurative Language </a:t>
            </a:r>
            <a:endParaRPr lang="en-US" dirty="0"/>
          </a:p>
        </p:txBody>
      </p:sp>
      <p:sp>
        <p:nvSpPr>
          <p:cNvPr id="129" name="Text Placeholder 128"/>
          <p:cNvSpPr>
            <a:spLocks noGrp="1"/>
          </p:cNvSpPr>
          <p:nvPr>
            <p:ph type="body" sz="quarter" idx="19"/>
          </p:nvPr>
        </p:nvSpPr>
        <p:spPr>
          <a:xfrm>
            <a:off x="6355763" y="1545246"/>
            <a:ext cx="2386805" cy="1158815"/>
          </a:xfrm>
        </p:spPr>
        <p:txBody>
          <a:bodyPr/>
          <a:lstStyle/>
          <a:p>
            <a:r>
              <a:rPr lang="en-US" dirty="0">
                <a:hlinkClick r:id="rId6" action="ppaction://hlinksldjump"/>
              </a:rPr>
              <a:t>10</a:t>
            </a:r>
            <a:endParaRPr lang="en-US" dirty="0"/>
          </a:p>
        </p:txBody>
      </p:sp>
      <p:sp>
        <p:nvSpPr>
          <p:cNvPr id="134" name="Text Placeholder 133"/>
          <p:cNvSpPr>
            <a:spLocks noGrp="1"/>
          </p:cNvSpPr>
          <p:nvPr>
            <p:ph type="body" sz="quarter" idx="24"/>
          </p:nvPr>
        </p:nvSpPr>
        <p:spPr>
          <a:xfrm>
            <a:off x="3322142" y="2835846"/>
            <a:ext cx="2386804" cy="1130059"/>
          </a:xfrm>
        </p:spPr>
        <p:txBody>
          <a:bodyPr/>
          <a:lstStyle/>
          <a:p>
            <a:r>
              <a:rPr lang="en-US" dirty="0">
                <a:hlinkClick r:id="rId7" action="ppaction://hlinksldjump"/>
              </a:rPr>
              <a:t>20</a:t>
            </a:r>
            <a:endParaRPr lang="en-US" dirty="0"/>
          </a:p>
        </p:txBody>
      </p:sp>
      <p:sp>
        <p:nvSpPr>
          <p:cNvPr id="139" name="Text Placeholder 138"/>
          <p:cNvSpPr>
            <a:spLocks noGrp="1"/>
          </p:cNvSpPr>
          <p:nvPr>
            <p:ph type="body" sz="quarter" idx="29"/>
          </p:nvPr>
        </p:nvSpPr>
        <p:spPr>
          <a:xfrm>
            <a:off x="3322141" y="4112066"/>
            <a:ext cx="2386805" cy="1086928"/>
          </a:xfrm>
        </p:spPr>
        <p:txBody>
          <a:bodyPr/>
          <a:lstStyle/>
          <a:p>
            <a:r>
              <a:rPr lang="en-US" dirty="0">
                <a:hlinkClick r:id="rId8" action="ppaction://hlinksldjump"/>
              </a:rPr>
              <a:t>30</a:t>
            </a:r>
            <a:endParaRPr lang="en-US" dirty="0"/>
          </a:p>
        </p:txBody>
      </p:sp>
      <p:sp>
        <p:nvSpPr>
          <p:cNvPr id="144" name="Text Placeholder 143"/>
          <p:cNvSpPr>
            <a:spLocks noGrp="1"/>
          </p:cNvSpPr>
          <p:nvPr>
            <p:ph type="body" sz="quarter" idx="34"/>
          </p:nvPr>
        </p:nvSpPr>
        <p:spPr>
          <a:xfrm>
            <a:off x="3322141" y="5345156"/>
            <a:ext cx="2386805" cy="1101305"/>
          </a:xfrm>
        </p:spPr>
        <p:txBody>
          <a:bodyPr/>
          <a:lstStyle/>
          <a:p>
            <a:r>
              <a:rPr lang="en-US" dirty="0">
                <a:hlinkClick r:id="rId9" action="ppaction://hlinksldjump"/>
              </a:rPr>
              <a:t>40</a:t>
            </a:r>
            <a:endParaRPr lang="en-US" dirty="0"/>
          </a:p>
        </p:txBody>
      </p:sp>
      <p:sp>
        <p:nvSpPr>
          <p:cNvPr id="65" name="Text Placeholder 64"/>
          <p:cNvSpPr>
            <a:spLocks noGrp="1"/>
          </p:cNvSpPr>
          <p:nvPr>
            <p:ph type="body" sz="quarter" idx="15"/>
          </p:nvPr>
        </p:nvSpPr>
        <p:spPr>
          <a:xfrm>
            <a:off x="6354710" y="357393"/>
            <a:ext cx="2386805" cy="914400"/>
          </a:xfrm>
        </p:spPr>
        <p:txBody>
          <a:bodyPr/>
          <a:lstStyle/>
          <a:p>
            <a:r>
              <a:rPr lang="en-US" dirty="0"/>
              <a:t>Guess That Emoji</a:t>
            </a:r>
          </a:p>
        </p:txBody>
      </p:sp>
      <p:sp>
        <p:nvSpPr>
          <p:cNvPr id="130" name="Text Placeholder 129"/>
          <p:cNvSpPr>
            <a:spLocks noGrp="1"/>
          </p:cNvSpPr>
          <p:nvPr>
            <p:ph type="body" sz="quarter" idx="20"/>
          </p:nvPr>
        </p:nvSpPr>
        <p:spPr>
          <a:xfrm>
            <a:off x="3321087" y="1516491"/>
            <a:ext cx="2386805" cy="1187569"/>
          </a:xfrm>
        </p:spPr>
        <p:txBody>
          <a:bodyPr/>
          <a:lstStyle/>
          <a:p>
            <a:r>
              <a:rPr lang="en-US" dirty="0">
                <a:hlinkClick r:id="rId10" action="ppaction://hlinksldjump"/>
              </a:rPr>
              <a:t>10</a:t>
            </a:r>
            <a:endParaRPr lang="en-US" dirty="0"/>
          </a:p>
        </p:txBody>
      </p:sp>
      <p:sp>
        <p:nvSpPr>
          <p:cNvPr id="135" name="Text Placeholder 134"/>
          <p:cNvSpPr>
            <a:spLocks noGrp="1"/>
          </p:cNvSpPr>
          <p:nvPr>
            <p:ph type="body" sz="quarter" idx="25"/>
          </p:nvPr>
        </p:nvSpPr>
        <p:spPr>
          <a:xfrm>
            <a:off x="6354710" y="2835845"/>
            <a:ext cx="2386805" cy="1130060"/>
          </a:xfrm>
        </p:spPr>
        <p:txBody>
          <a:bodyPr/>
          <a:lstStyle/>
          <a:p>
            <a:r>
              <a:rPr lang="en-US" dirty="0">
                <a:hlinkClick r:id="rId11" action="ppaction://hlinksldjump"/>
              </a:rPr>
              <a:t>20</a:t>
            </a:r>
            <a:endParaRPr lang="en-US" dirty="0"/>
          </a:p>
        </p:txBody>
      </p:sp>
      <p:sp>
        <p:nvSpPr>
          <p:cNvPr id="140" name="Text Placeholder 139"/>
          <p:cNvSpPr>
            <a:spLocks noGrp="1"/>
          </p:cNvSpPr>
          <p:nvPr>
            <p:ph type="body" sz="quarter" idx="30"/>
          </p:nvPr>
        </p:nvSpPr>
        <p:spPr>
          <a:xfrm>
            <a:off x="6354710" y="4112066"/>
            <a:ext cx="2386805" cy="1086928"/>
          </a:xfrm>
        </p:spPr>
        <p:txBody>
          <a:bodyPr/>
          <a:lstStyle/>
          <a:p>
            <a:r>
              <a:rPr lang="en-US" dirty="0">
                <a:hlinkClick r:id="rId12" action="ppaction://hlinksldjump"/>
              </a:rPr>
              <a:t>30</a:t>
            </a:r>
            <a:endParaRPr lang="en-US" dirty="0"/>
          </a:p>
        </p:txBody>
      </p:sp>
      <p:sp>
        <p:nvSpPr>
          <p:cNvPr id="145" name="Text Placeholder 144"/>
          <p:cNvSpPr>
            <a:spLocks noGrp="1"/>
          </p:cNvSpPr>
          <p:nvPr>
            <p:ph type="body" sz="quarter" idx="35"/>
          </p:nvPr>
        </p:nvSpPr>
        <p:spPr>
          <a:xfrm>
            <a:off x="6354710" y="5345156"/>
            <a:ext cx="2386805" cy="1101305"/>
          </a:xfrm>
        </p:spPr>
        <p:txBody>
          <a:bodyPr/>
          <a:lstStyle/>
          <a:p>
            <a:r>
              <a:rPr lang="en-US" dirty="0">
                <a:hlinkClick r:id="rId13" action="ppaction://hlinksldjump"/>
              </a:rPr>
              <a:t>40</a:t>
            </a:r>
            <a:endParaRPr lang="en-US" dirty="0"/>
          </a:p>
        </p:txBody>
      </p:sp>
      <p:sp>
        <p:nvSpPr>
          <p:cNvPr id="66" name="Text Placeholder 65"/>
          <p:cNvSpPr>
            <a:spLocks noGrp="1"/>
          </p:cNvSpPr>
          <p:nvPr>
            <p:ph type="body" sz="quarter" idx="16"/>
          </p:nvPr>
        </p:nvSpPr>
        <p:spPr>
          <a:xfrm>
            <a:off x="9372903" y="357393"/>
            <a:ext cx="2386805" cy="914400"/>
          </a:xfrm>
        </p:spPr>
        <p:txBody>
          <a:bodyPr/>
          <a:lstStyle/>
          <a:p>
            <a:r>
              <a:rPr lang="en-US" dirty="0"/>
              <a:t>Vocabulary</a:t>
            </a:r>
          </a:p>
        </p:txBody>
      </p:sp>
      <p:sp>
        <p:nvSpPr>
          <p:cNvPr id="131" name="Text Placeholder 130"/>
          <p:cNvSpPr>
            <a:spLocks noGrp="1"/>
          </p:cNvSpPr>
          <p:nvPr>
            <p:ph type="body" sz="quarter" idx="21"/>
          </p:nvPr>
        </p:nvSpPr>
        <p:spPr>
          <a:xfrm>
            <a:off x="9372903" y="1545247"/>
            <a:ext cx="2386805" cy="1158815"/>
          </a:xfrm>
        </p:spPr>
        <p:txBody>
          <a:bodyPr/>
          <a:lstStyle/>
          <a:p>
            <a:r>
              <a:rPr lang="en-US" dirty="0">
                <a:hlinkClick r:id="rId14" action="ppaction://hlinksldjump"/>
              </a:rPr>
              <a:t>10</a:t>
            </a:r>
            <a:endParaRPr lang="en-US" dirty="0"/>
          </a:p>
        </p:txBody>
      </p:sp>
      <p:sp>
        <p:nvSpPr>
          <p:cNvPr id="136" name="Text Placeholder 135"/>
          <p:cNvSpPr>
            <a:spLocks noGrp="1"/>
          </p:cNvSpPr>
          <p:nvPr>
            <p:ph type="body" sz="quarter" idx="26"/>
          </p:nvPr>
        </p:nvSpPr>
        <p:spPr>
          <a:xfrm>
            <a:off x="9372903" y="2850222"/>
            <a:ext cx="2386805" cy="1115683"/>
          </a:xfrm>
        </p:spPr>
        <p:txBody>
          <a:bodyPr/>
          <a:lstStyle/>
          <a:p>
            <a:r>
              <a:rPr lang="en-US" dirty="0">
                <a:hlinkClick r:id="rId15" action="ppaction://hlinksldjump"/>
              </a:rPr>
              <a:t>20</a:t>
            </a:r>
            <a:endParaRPr lang="en-US" dirty="0"/>
          </a:p>
        </p:txBody>
      </p:sp>
      <p:sp>
        <p:nvSpPr>
          <p:cNvPr id="141" name="Text Placeholder 140"/>
          <p:cNvSpPr>
            <a:spLocks noGrp="1"/>
          </p:cNvSpPr>
          <p:nvPr>
            <p:ph type="body" sz="quarter" idx="31"/>
          </p:nvPr>
        </p:nvSpPr>
        <p:spPr>
          <a:xfrm>
            <a:off x="9372904" y="4112067"/>
            <a:ext cx="2386804" cy="1086928"/>
          </a:xfrm>
        </p:spPr>
        <p:txBody>
          <a:bodyPr/>
          <a:lstStyle/>
          <a:p>
            <a:r>
              <a:rPr lang="en-US" dirty="0">
                <a:hlinkClick r:id="rId16" action="ppaction://hlinksldjump"/>
              </a:rPr>
              <a:t>30</a:t>
            </a:r>
            <a:endParaRPr lang="en-US" dirty="0"/>
          </a:p>
        </p:txBody>
      </p:sp>
      <p:sp>
        <p:nvSpPr>
          <p:cNvPr id="146" name="Text Placeholder 145"/>
          <p:cNvSpPr>
            <a:spLocks noGrp="1"/>
          </p:cNvSpPr>
          <p:nvPr>
            <p:ph type="body" sz="quarter" idx="36"/>
          </p:nvPr>
        </p:nvSpPr>
        <p:spPr>
          <a:xfrm>
            <a:off x="9372904" y="5345156"/>
            <a:ext cx="2386804" cy="1101305"/>
          </a:xfrm>
        </p:spPr>
        <p:txBody>
          <a:bodyPr/>
          <a:lstStyle/>
          <a:p>
            <a:r>
              <a:rPr lang="en-US" dirty="0">
                <a:hlinkClick r:id="rId17" action="ppaction://hlinksldjump"/>
              </a:rPr>
              <a:t>40</a:t>
            </a:r>
            <a:endParaRPr lang="en-US" dirty="0"/>
          </a:p>
        </p:txBody>
      </p:sp>
      <p:sp>
        <p:nvSpPr>
          <p:cNvPr id="23" name="Text Placeholder 22">
            <a:extLst>
              <a:ext uri="{FF2B5EF4-FFF2-40B4-BE49-F238E27FC236}">
                <a16:creationId xmlns:a16="http://schemas.microsoft.com/office/drawing/2014/main" id="{C0EF36F9-2B20-4F6C-9618-C826D46050A8}"/>
              </a:ext>
            </a:extLst>
          </p:cNvPr>
          <p:cNvSpPr>
            <a:spLocks noGrp="1"/>
          </p:cNvSpPr>
          <p:nvPr>
            <p:ph type="body" sz="quarter" idx="18"/>
          </p:nvPr>
        </p:nvSpPr>
        <p:spPr>
          <a:xfrm>
            <a:off x="332704" y="1545245"/>
            <a:ext cx="2372427" cy="1158815"/>
          </a:xfrm>
        </p:spPr>
        <p:txBody>
          <a:bodyPr/>
          <a:lstStyle/>
          <a:p>
            <a:r>
              <a:rPr lang="en-US" u="sng" dirty="0">
                <a:cs typeface="Calibri"/>
                <a:hlinkClick r:id="" action="ppaction://noaction"/>
              </a:rPr>
              <a:t>10</a:t>
            </a:r>
            <a:endParaRPr lang="en-US" u="sng" dirty="0">
              <a:hlinkClick r:id="" action="ppaction://noaction"/>
            </a:endParaRPr>
          </a:p>
        </p:txBody>
      </p:sp>
    </p:spTree>
    <p:extLst>
      <p:ext uri="{BB962C8B-B14F-4D97-AF65-F5344CB8AC3E}">
        <p14:creationId xmlns:p14="http://schemas.microsoft.com/office/powerpoint/2010/main" val="41824642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Category 2 questions follow</a:t>
            </a:r>
          </a:p>
        </p:txBody>
      </p:sp>
    </p:spTree>
    <p:extLst>
      <p:ext uri="{BB962C8B-B14F-4D97-AF65-F5344CB8AC3E}">
        <p14:creationId xmlns:p14="http://schemas.microsoft.com/office/powerpoint/2010/main" val="378296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What are the heart beats compared to in the poem?</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403599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panose="020F0502020204030204"/>
              </a:rPr>
              <a:t>Drums</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0033719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41679" y="1873957"/>
            <a:ext cx="8885530" cy="2562608"/>
          </a:xfrm>
        </p:spPr>
        <p:txBody>
          <a:bodyPr/>
          <a:lstStyle/>
          <a:p>
            <a:r>
              <a:rPr lang="en-US" dirty="0"/>
              <a:t>Life is compared to what in the poem:</a:t>
            </a:r>
          </a:p>
          <a:p>
            <a:r>
              <a:rPr lang="en-US" dirty="0">
                <a:cs typeface="Calibri"/>
              </a:rPr>
              <a:t>A.) Footsteps</a:t>
            </a:r>
          </a:p>
          <a:p>
            <a:r>
              <a:rPr lang="en-US" dirty="0">
                <a:cs typeface="Calibri"/>
              </a:rPr>
              <a:t>B.) An Ocean</a:t>
            </a:r>
          </a:p>
          <a:p>
            <a:r>
              <a:rPr lang="en-US" dirty="0">
                <a:cs typeface="Calibri"/>
              </a:rPr>
              <a:t>C.) A battle field</a:t>
            </a:r>
          </a:p>
          <a:p>
            <a:r>
              <a:rPr lang="en-US" dirty="0">
                <a:cs typeface="Calibri"/>
              </a:rPr>
              <a:t>D.) B and C</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9787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D.) B and C</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57276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The narrator compares the world to what?</a:t>
            </a:r>
            <a:endParaRPr lang="en-US" dirty="0">
              <a:cs typeface="Calibri" panose="020F0502020204030204"/>
            </a:endParaRP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1252653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A Battle field</a:t>
            </a:r>
            <a:endParaRPr lang="en-US" dirty="0">
              <a:cs typeface="Calibri" panose="020F0502020204030204"/>
            </a:endParaRP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10311454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a:cs typeface="Calibri"/>
              </a:rPr>
              <a:t>Life is real! Life is _________</a:t>
            </a:r>
            <a:endParaRPr lang="en-US"/>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70138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Earnest</a:t>
            </a:r>
            <a:endParaRPr lang="en-US" dirty="0">
              <a:cs typeface="Calibri" panose="020F0502020204030204"/>
            </a:endParaRP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6612825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Category 3 questions follow</a:t>
            </a:r>
            <a:endParaRPr lang="en-US" dirty="0"/>
          </a:p>
        </p:txBody>
      </p:sp>
    </p:spTree>
    <p:extLst>
      <p:ext uri="{BB962C8B-B14F-4D97-AF65-F5344CB8AC3E}">
        <p14:creationId xmlns:p14="http://schemas.microsoft.com/office/powerpoint/2010/main" val="213480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t>What was said in the poem that great men left behind?</a:t>
            </a:r>
          </a:p>
          <a:p>
            <a:pPr algn="ctr"/>
            <a:r>
              <a:rPr lang="en-US" dirty="0"/>
              <a:t>(Metaphorically)</a:t>
            </a:r>
            <a:endParaRPr lang="en-US" dirty="0">
              <a:cs typeface="Calibri"/>
            </a:endParaRP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3551635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What is this emoji:</a:t>
            </a:r>
          </a:p>
          <a:p>
            <a:pPr algn="ctr"/>
            <a:endParaRPr lang="en-US" dirty="0">
              <a:cs typeface="Calibri"/>
            </a:endParaRPr>
          </a:p>
          <a:p>
            <a:pPr algn="ctr"/>
            <a:r>
              <a:rPr lang="en-US" dirty="0">
                <a:cs typeface="Calibri"/>
              </a:rPr>
              <a:t>  +</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3</a:t>
            </a:r>
          </a:p>
        </p:txBody>
      </p:sp>
      <p:pic>
        <p:nvPicPr>
          <p:cNvPr id="9" name="Graphic 10" descr="Thought bubble">
            <a:extLst>
              <a:ext uri="{FF2B5EF4-FFF2-40B4-BE49-F238E27FC236}">
                <a16:creationId xmlns:a16="http://schemas.microsoft.com/office/drawing/2014/main" id="{47AEF159-3801-4ED8-97B1-01101E20CB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0876" y="2727384"/>
            <a:ext cx="756250" cy="741873"/>
          </a:xfrm>
          <a:prstGeom prst="rect">
            <a:avLst/>
          </a:prstGeom>
        </p:spPr>
      </p:pic>
      <p:pic>
        <p:nvPicPr>
          <p:cNvPr id="16" name="Graphic 16" descr="Empty battery">
            <a:extLst>
              <a:ext uri="{FF2B5EF4-FFF2-40B4-BE49-F238E27FC236}">
                <a16:creationId xmlns:a16="http://schemas.microsoft.com/office/drawing/2014/main" id="{7ACA53D0-F376-4C7D-9F89-3130737812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21215" y="2885535"/>
            <a:ext cx="914400" cy="914400"/>
          </a:xfrm>
          <a:prstGeom prst="rect">
            <a:avLst/>
          </a:prstGeom>
        </p:spPr>
      </p:pic>
      <p:pic>
        <p:nvPicPr>
          <p:cNvPr id="19" name="Graphic 19" descr="Sleep">
            <a:extLst>
              <a:ext uri="{FF2B5EF4-FFF2-40B4-BE49-F238E27FC236}">
                <a16:creationId xmlns:a16="http://schemas.microsoft.com/office/drawing/2014/main" id="{C9305BE0-1FB6-49DF-AA64-FB7CA36DAD3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60000">
            <a:off x="6702725" y="3000554"/>
            <a:ext cx="914400" cy="914400"/>
          </a:xfrm>
          <a:prstGeom prst="rect">
            <a:avLst/>
          </a:prstGeom>
        </p:spPr>
      </p:pic>
    </p:spTree>
    <p:extLst>
      <p:ext uri="{BB962C8B-B14F-4D97-AF65-F5344CB8AC3E}">
        <p14:creationId xmlns:p14="http://schemas.microsoft.com/office/powerpoint/2010/main" val="364820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panose="020F0502020204030204"/>
              </a:rPr>
              <a:t>"Life is but an </a:t>
            </a:r>
            <a:r>
              <a:rPr lang="en-US" i="1" dirty="0">
                <a:cs typeface="Calibri" panose="020F0502020204030204"/>
              </a:rPr>
              <a:t>Empty Dream</a:t>
            </a:r>
            <a:r>
              <a:rPr lang="en-US" dirty="0">
                <a:cs typeface="Calibri" panose="020F0502020204030204"/>
              </a:rPr>
              <a:t>"</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2923697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What does this emoji say:</a:t>
            </a:r>
          </a:p>
          <a:p>
            <a:pPr algn="ctr"/>
            <a:endParaRPr lang="en-US" dirty="0">
              <a:cs typeface="Calibri"/>
            </a:endParaRPr>
          </a:p>
          <a:p>
            <a:pPr algn="ctr"/>
            <a:r>
              <a:rPr lang="en-US" dirty="0">
                <a:cs typeface="Calibri"/>
              </a:rPr>
              <a:t>+</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3</a:t>
            </a:r>
          </a:p>
        </p:txBody>
      </p:sp>
      <p:pic>
        <p:nvPicPr>
          <p:cNvPr id="2" name="Graphic 10" descr="Heartbeat">
            <a:extLst>
              <a:ext uri="{FF2B5EF4-FFF2-40B4-BE49-F238E27FC236}">
                <a16:creationId xmlns:a16="http://schemas.microsoft.com/office/drawing/2014/main" id="{392A1642-69FA-49F0-84ED-8375B29D81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34046" y="2928667"/>
            <a:ext cx="1259456" cy="914400"/>
          </a:xfrm>
          <a:prstGeom prst="rect">
            <a:avLst/>
          </a:prstGeom>
        </p:spPr>
      </p:pic>
      <p:sp>
        <p:nvSpPr>
          <p:cNvPr id="3" name="Heart 2">
            <a:extLst>
              <a:ext uri="{FF2B5EF4-FFF2-40B4-BE49-F238E27FC236}">
                <a16:creationId xmlns:a16="http://schemas.microsoft.com/office/drawing/2014/main" id="{CC3900EC-F865-4B25-B7A3-48FB50FA1530}"/>
              </a:ext>
            </a:extLst>
          </p:cNvPr>
          <p:cNvSpPr/>
          <p:nvPr/>
        </p:nvSpPr>
        <p:spPr>
          <a:xfrm>
            <a:off x="6760234" y="2813649"/>
            <a:ext cx="1000664" cy="1029418"/>
          </a:xfrm>
          <a:prstGeom prst="hear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solidFill>
                <a:schemeClr val="bg2">
                  <a:lumMod val="50000"/>
                </a:schemeClr>
              </a:solidFill>
            </a:endParaRPr>
          </a:p>
        </p:txBody>
      </p:sp>
      <p:pic>
        <p:nvPicPr>
          <p:cNvPr id="6" name="Graphic 8" descr="Open book">
            <a:extLst>
              <a:ext uri="{FF2B5EF4-FFF2-40B4-BE49-F238E27FC236}">
                <a16:creationId xmlns:a16="http://schemas.microsoft.com/office/drawing/2014/main" id="{C1E7A5AC-8DF7-40D5-9FBF-7C353E3A9D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45481" y="2813648"/>
            <a:ext cx="1086927" cy="1086927"/>
          </a:xfrm>
          <a:prstGeom prst="rect">
            <a:avLst/>
          </a:prstGeom>
        </p:spPr>
      </p:pic>
    </p:spTree>
    <p:extLst>
      <p:ext uri="{BB962C8B-B14F-4D97-AF65-F5344CB8AC3E}">
        <p14:creationId xmlns:p14="http://schemas.microsoft.com/office/powerpoint/2010/main" val="512111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t>A Psalm of Life</a:t>
            </a:r>
            <a:endParaRPr lang="en-US" dirty="0">
              <a:cs typeface="Calibri" panose="020F0502020204030204"/>
            </a:endParaRP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14023950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What do the emojis say:</a:t>
            </a:r>
          </a:p>
          <a:p>
            <a:pPr algn="ctr"/>
            <a:endParaRPr lang="en-US" dirty="0">
              <a:cs typeface="Calibri"/>
            </a:endParaRPr>
          </a:p>
          <a:p>
            <a:pPr algn="ctr"/>
            <a:r>
              <a:rPr lang="en-US" dirty="0">
                <a:cs typeface="Calibri"/>
              </a:rPr>
              <a:t>+                        +</a:t>
            </a:r>
            <a:endParaRPr lang="en-US" dirty="0"/>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3</a:t>
            </a:r>
          </a:p>
        </p:txBody>
      </p:sp>
      <p:pic>
        <p:nvPicPr>
          <p:cNvPr id="2" name="Graphic 2" descr="Footprint">
            <a:extLst>
              <a:ext uri="{FF2B5EF4-FFF2-40B4-BE49-F238E27FC236}">
                <a16:creationId xmlns:a16="http://schemas.microsoft.com/office/drawing/2014/main" id="{90128B61-D040-43BD-A711-E8854B5145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82838" y="2784895"/>
            <a:ext cx="1187569" cy="1187569"/>
          </a:xfrm>
          <a:prstGeom prst="rect">
            <a:avLst/>
          </a:prstGeom>
        </p:spPr>
      </p:pic>
      <p:pic>
        <p:nvPicPr>
          <p:cNvPr id="3" name="Graphic 10" descr="Hourglass">
            <a:extLst>
              <a:ext uri="{FF2B5EF4-FFF2-40B4-BE49-F238E27FC236}">
                <a16:creationId xmlns:a16="http://schemas.microsoft.com/office/drawing/2014/main" id="{63CD0C01-140E-4EE0-8B2C-11405EF63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0688" y="2784894"/>
            <a:ext cx="1230701" cy="1187569"/>
          </a:xfrm>
          <a:prstGeom prst="rect">
            <a:avLst/>
          </a:prstGeom>
        </p:spPr>
      </p:pic>
      <p:pic>
        <p:nvPicPr>
          <p:cNvPr id="6" name="Graphic 8" descr="Clock">
            <a:extLst>
              <a:ext uri="{FF2B5EF4-FFF2-40B4-BE49-F238E27FC236}">
                <a16:creationId xmlns:a16="http://schemas.microsoft.com/office/drawing/2014/main" id="{B1B3AD25-7F73-46B2-9D40-C13D59F08B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81667" y="2784893"/>
            <a:ext cx="1216325" cy="1187570"/>
          </a:xfrm>
          <a:prstGeom prst="rect">
            <a:avLst/>
          </a:prstGeom>
        </p:spPr>
      </p:pic>
    </p:spTree>
    <p:extLst>
      <p:ext uri="{BB962C8B-B14F-4D97-AF65-F5344CB8AC3E}">
        <p14:creationId xmlns:p14="http://schemas.microsoft.com/office/powerpoint/2010/main" val="3417848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t>" Footprints on the sands of time "</a:t>
            </a:r>
            <a:endParaRPr lang="en-US" dirty="0">
              <a:cs typeface="Calibri" panose="020F0502020204030204"/>
            </a:endParaRP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42660188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What is this Emoji:</a:t>
            </a:r>
          </a:p>
          <a:p>
            <a:pPr algn="ctr"/>
            <a:endParaRPr lang="en-US" dirty="0">
              <a:cs typeface="Calibri"/>
            </a:endParaRPr>
          </a:p>
          <a:p>
            <a:pPr algn="ctr"/>
            <a:r>
              <a:rPr lang="en-US" dirty="0">
                <a:cs typeface="Calibri"/>
              </a:rPr>
              <a:t>+                +                 +    </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3</a:t>
            </a:r>
          </a:p>
        </p:txBody>
      </p:sp>
      <p:pic>
        <p:nvPicPr>
          <p:cNvPr id="2" name="Graphic 2" descr="Worried face with no fill">
            <a:extLst>
              <a:ext uri="{FF2B5EF4-FFF2-40B4-BE49-F238E27FC236}">
                <a16:creationId xmlns:a16="http://schemas.microsoft.com/office/drawing/2014/main" id="{6326486D-B852-4193-BD50-4EFF2CD7F8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1480" y="2669875"/>
            <a:ext cx="914400" cy="914400"/>
          </a:xfrm>
          <a:prstGeom prst="rect">
            <a:avLst/>
          </a:prstGeom>
        </p:spPr>
      </p:pic>
      <p:pic>
        <p:nvPicPr>
          <p:cNvPr id="5" name="Graphic 5" descr="Dance">
            <a:extLst>
              <a:ext uri="{FF2B5EF4-FFF2-40B4-BE49-F238E27FC236}">
                <a16:creationId xmlns:a16="http://schemas.microsoft.com/office/drawing/2014/main" id="{E9377E95-DC4F-45EB-A62A-6621701D2C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83592" y="2669875"/>
            <a:ext cx="914400" cy="914400"/>
          </a:xfrm>
          <a:prstGeom prst="rect">
            <a:avLst/>
          </a:prstGeom>
        </p:spPr>
      </p:pic>
      <p:pic>
        <p:nvPicPr>
          <p:cNvPr id="7" name="Graphic 8" descr="Sailboat">
            <a:extLst>
              <a:ext uri="{FF2B5EF4-FFF2-40B4-BE49-F238E27FC236}">
                <a16:creationId xmlns:a16="http://schemas.microsoft.com/office/drawing/2014/main" id="{630DF09C-1EB0-4254-969A-F9D49883DB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9932" y="2669876"/>
            <a:ext cx="914400" cy="914400"/>
          </a:xfrm>
          <a:prstGeom prst="rect">
            <a:avLst/>
          </a:prstGeom>
        </p:spPr>
      </p:pic>
      <p:pic>
        <p:nvPicPr>
          <p:cNvPr id="10" name="Graphic 10" descr="Fire">
            <a:extLst>
              <a:ext uri="{FF2B5EF4-FFF2-40B4-BE49-F238E27FC236}">
                <a16:creationId xmlns:a16="http://schemas.microsoft.com/office/drawing/2014/main" id="{0C817E0C-B5E2-4678-B643-0297EBDCAA7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58311" y="2669875"/>
            <a:ext cx="914400" cy="914400"/>
          </a:xfrm>
          <a:prstGeom prst="rect">
            <a:avLst/>
          </a:prstGeom>
        </p:spPr>
      </p:pic>
    </p:spTree>
    <p:extLst>
      <p:ext uri="{BB962C8B-B14F-4D97-AF65-F5344CB8AC3E}">
        <p14:creationId xmlns:p14="http://schemas.microsoft.com/office/powerpoint/2010/main" val="27724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t>"A forlorn and shipwrecked brother"</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4226558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Category 4 questions follow</a:t>
            </a:r>
            <a:endParaRPr lang="en-US" dirty="0"/>
          </a:p>
        </p:txBody>
      </p:sp>
    </p:spTree>
    <p:extLst>
      <p:ext uri="{BB962C8B-B14F-4D97-AF65-F5344CB8AC3E}">
        <p14:creationId xmlns:p14="http://schemas.microsoft.com/office/powerpoint/2010/main" val="373987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t>What does Strife</a:t>
            </a:r>
            <a:r>
              <a:rPr lang="en-US"/>
              <a:t> mean?</a:t>
            </a:r>
            <a:endParaRPr lang="en-US" dirty="0">
              <a:cs typeface="Calibri"/>
            </a:endParaRP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246691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Footprints</a:t>
            </a:r>
          </a:p>
          <a:p>
            <a:endParaRPr lang="en-US" dirty="0">
              <a:cs typeface="Calibri"/>
            </a:endParaRP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23291719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Angry or bitter disagreement</a:t>
            </a:r>
          </a:p>
          <a:p>
            <a:endParaRPr lang="en-US" dirty="0">
              <a:cs typeface="Calibri"/>
            </a:endParaRP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25406506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What does Sublime mean?</a:t>
            </a:r>
            <a:endParaRPr lang="en-US">
              <a:cs typeface="Calibri"/>
            </a:endParaRP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3077313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Such excellence or beauty to inspire awe</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32836931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What does Solemn mean?</a:t>
            </a:r>
            <a:endParaRPr lang="en-US" i="1">
              <a:cs typeface="Calibri"/>
            </a:endParaRP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424623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Not cheerful or smiling; serious</a:t>
            </a:r>
            <a:endParaRPr lang="en-US">
              <a:cs typeface="Calibri"/>
            </a:endParaRP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76605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What does Forlorn mean?</a:t>
            </a:r>
            <a:endParaRPr lang="en-US" dirty="0">
              <a:cs typeface="Calibri"/>
            </a:endParaRPr>
          </a:p>
          <a:p>
            <a:endParaRPr lang="en-US" dirty="0">
              <a:cs typeface="Calibri"/>
            </a:endParaRP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1162407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a:t>Pitifully sad and abandoned or lonely</a:t>
            </a:r>
            <a:endParaRPr lang="en-US">
              <a:cs typeface="Calibri"/>
            </a:endParaRP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3244610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t>What is the Author's name?</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75839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t>Henry Wadsworth Longfellow</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29067513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What animal is mentioned in the poem?</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21092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t>Cattle</a:t>
            </a:r>
            <a:endParaRPr lang="en-US" dirty="0">
              <a:cs typeface="Calibri" panose="020F0502020204030204"/>
            </a:endParaRP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7006179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What is a verse from the bible told in the poem?</a:t>
            </a:r>
            <a:endParaRPr lang="en-US" dirty="0"/>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092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algn="ctr"/>
            <a:r>
              <a:rPr lang="en-US" dirty="0">
                <a:cs typeface="Calibri"/>
              </a:rPr>
              <a:t>"Dust thou art, to dust returnest"</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28913454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Game Board Colorful 16x9">
  <a:themeElements>
    <a:clrScheme name="Game Board Colorful">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FFFF"/>
      </a:hlink>
      <a:folHlink>
        <a:srgbClr val="656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60000"/>
            <a:lumOff val="40000"/>
          </a:schemeClr>
        </a:solidFill>
        <a:ln>
          <a:solidFill>
            <a:schemeClr val="bg2">
              <a:lumMod val="60000"/>
              <a:lumOff val="40000"/>
            </a:schemeClr>
          </a:solidFill>
        </a:ln>
      </a:spPr>
      <a:bodyPr rtlCol="0" anchor="ctr"/>
      <a:lstStyle>
        <a:defPPr algn="ctr">
          <a:lnSpc>
            <a:spcPct val="90000"/>
          </a:lnSpc>
          <a:defRPr sz="2400" dirty="0" smtClean="0">
            <a:solidFill>
              <a:schemeClr val="bg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err="1" smtClean="0"/>
        </a:defPPr>
      </a:lstStyle>
    </a:txDef>
  </a:objectDefaults>
  <a:extraClrSchemeLst/>
  <a:extLst>
    <a:ext uri="{05A4C25C-085E-4340-85A3-A5531E510DB2}">
      <thm15:themeFamily xmlns:thm15="http://schemas.microsoft.com/office/thememl/2012/main" name="GameBoardColorful_16x9.potx" id="{98C88DC9-98CC-4C0C-8A35-B3A047044276}" vid="{FD87E919-AD65-4324-B175-BCA884E59E92}"/>
    </a:ext>
  </a:extLst>
</a:theme>
</file>

<file path=ppt/theme/theme2.xml><?xml version="1.0" encoding="utf-8"?>
<a:theme xmlns:a="http://schemas.openxmlformats.org/drawingml/2006/main" name="Office Theme">
  <a:themeElements>
    <a:clrScheme name="Game Board Colorful">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FFFF"/>
      </a:hlink>
      <a:folHlink>
        <a:srgbClr val="656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ame Board Colorful">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FFFF"/>
      </a:hlink>
      <a:folHlink>
        <a:srgbClr val="656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9A8F38-12A3-4D7A-808F-1CEB9439E58E}">
  <ds:schemaRefs>
    <ds:schemaRef ds:uri="http://schemas.microsoft.com/sharepoint/v3/contenttype/forms"/>
  </ds:schemaRefs>
</ds:datastoreItem>
</file>

<file path=customXml/itemProps2.xml><?xml version="1.0" encoding="utf-8"?>
<ds:datastoreItem xmlns:ds="http://schemas.openxmlformats.org/officeDocument/2006/customXml" ds:itemID="{C9907864-5EB5-4795-BAFE-C81BBB1B4DB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5B07314-B3FD-44F7-AD32-A5E46F6F21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663</Words>
  <Application>Microsoft Office PowerPoint</Application>
  <PresentationFormat>Widescreen</PresentationFormat>
  <Paragraphs>199</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Game Board Colorful 16x9</vt:lpstr>
      <vt:lpstr>PowerPoint Presentation</vt:lpstr>
      <vt:lpstr>Category 1</vt:lpstr>
      <vt:lpstr>Category 1</vt:lpstr>
      <vt:lpstr>Category 1</vt:lpstr>
      <vt:lpstr>Category 1</vt:lpstr>
      <vt:lpstr>Category 1</vt:lpstr>
      <vt:lpstr>Category 1</vt:lpstr>
      <vt:lpstr>Category 1</vt:lpstr>
      <vt:lpstr>Category 1</vt:lpstr>
      <vt:lpstr>Category 2 questions follow</vt:lpstr>
      <vt:lpstr>Category 2</vt:lpstr>
      <vt:lpstr>Category 2</vt:lpstr>
      <vt:lpstr>PowerPoint Presentation</vt:lpstr>
      <vt:lpstr>Category 2</vt:lpstr>
      <vt:lpstr>Category 2</vt:lpstr>
      <vt:lpstr>Category 2</vt:lpstr>
      <vt:lpstr>Category 2</vt:lpstr>
      <vt:lpstr>Category 2</vt:lpstr>
      <vt:lpstr>Category 3 questions follow</vt:lpstr>
      <vt:lpstr>Category 3</vt:lpstr>
      <vt:lpstr>Category 3</vt:lpstr>
      <vt:lpstr>Category 3</vt:lpstr>
      <vt:lpstr>Category 3</vt:lpstr>
      <vt:lpstr>Category 3</vt:lpstr>
      <vt:lpstr>Category 3</vt:lpstr>
      <vt:lpstr>Category 3</vt:lpstr>
      <vt:lpstr>Category 3</vt:lpstr>
      <vt:lpstr>Category 4 questions follow</vt:lpstr>
      <vt:lpstr>Category 4</vt:lpstr>
      <vt:lpstr>Category 4</vt:lpstr>
      <vt:lpstr>Category 4</vt:lpstr>
      <vt:lpstr>Category 4</vt:lpstr>
      <vt:lpstr>Category 4</vt:lpstr>
      <vt:lpstr>Category 4</vt:lpstr>
      <vt:lpstr>Category 4</vt:lpstr>
      <vt:lpstr>Category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668</cp:revision>
  <dcterms:created xsi:type="dcterms:W3CDTF">2012-12-17T01:40:20Z</dcterms:created>
  <dcterms:modified xsi:type="dcterms:W3CDTF">2019-03-05T14:37:49Z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