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6" r:id="rId3"/>
    <p:sldId id="285" r:id="rId4"/>
    <p:sldId id="282" r:id="rId5"/>
    <p:sldId id="284" r:id="rId6"/>
    <p:sldId id="283" r:id="rId7"/>
    <p:sldId id="256" r:id="rId8"/>
    <p:sldId id="258" r:id="rId9"/>
    <p:sldId id="259" r:id="rId10"/>
    <p:sldId id="257" r:id="rId11"/>
    <p:sldId id="265" r:id="rId12"/>
    <p:sldId id="260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81" r:id="rId26"/>
    <p:sldId id="27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77B-3CD1-4762-8C36-AC92EE4031F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531-3BF5-4EFB-BE65-6A9C2EAF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1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77B-3CD1-4762-8C36-AC92EE4031F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531-3BF5-4EFB-BE65-6A9C2EAF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2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77B-3CD1-4762-8C36-AC92EE4031F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531-3BF5-4EFB-BE65-6A9C2EAF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77B-3CD1-4762-8C36-AC92EE4031F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531-3BF5-4EFB-BE65-6A9C2EAF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4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77B-3CD1-4762-8C36-AC92EE4031F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531-3BF5-4EFB-BE65-6A9C2EAF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9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77B-3CD1-4762-8C36-AC92EE4031F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531-3BF5-4EFB-BE65-6A9C2EAF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16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77B-3CD1-4762-8C36-AC92EE4031F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531-3BF5-4EFB-BE65-6A9C2EAF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32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77B-3CD1-4762-8C36-AC92EE4031F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531-3BF5-4EFB-BE65-6A9C2EAF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3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77B-3CD1-4762-8C36-AC92EE4031F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531-3BF5-4EFB-BE65-6A9C2EAF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6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77B-3CD1-4762-8C36-AC92EE4031F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531-3BF5-4EFB-BE65-6A9C2EAF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7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477B-3CD1-4762-8C36-AC92EE4031F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531-3BF5-4EFB-BE65-6A9C2EAF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2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B477B-3CD1-4762-8C36-AC92EE4031F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D5531-3BF5-4EFB-BE65-6A9C2EAF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0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9627" y="991673"/>
            <a:ext cx="10092745" cy="1004552"/>
          </a:xfrm>
        </p:spPr>
        <p:txBody>
          <a:bodyPr/>
          <a:lstStyle/>
          <a:p>
            <a:r>
              <a:rPr lang="ko-KR" altLang="en-US" dirty="0" smtClean="0"/>
              <a:t>업무분담 및 화면 레이아웃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9" y="2275514"/>
            <a:ext cx="9144000" cy="3777556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ko-KR" altLang="en-US" dirty="0" smtClean="0"/>
              <a:t>김선영 </a:t>
            </a:r>
            <a:endParaRPr lang="en-US" altLang="ko-KR" dirty="0"/>
          </a:p>
          <a:p>
            <a:pPr algn="just"/>
            <a:r>
              <a:rPr lang="en-US" altLang="ko-KR" dirty="0" smtClean="0"/>
              <a:t>- </a:t>
            </a:r>
            <a:r>
              <a:rPr lang="ko-KR" altLang="en-US" dirty="0" smtClean="0"/>
              <a:t>미니홈피 페이지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err="1" smtClean="0"/>
              <a:t>견민석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just"/>
            <a:r>
              <a:rPr lang="en-US" altLang="ko-KR" dirty="0" smtClean="0"/>
              <a:t>- </a:t>
            </a:r>
            <a:r>
              <a:rPr lang="ko-KR" altLang="en-US" dirty="0" smtClean="0"/>
              <a:t>네이트 판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 algn="just">
              <a:buFontTx/>
              <a:buChar char="-"/>
            </a:pPr>
            <a:r>
              <a:rPr lang="ko-KR" altLang="en-US" dirty="0" err="1" smtClean="0"/>
              <a:t>뉴스페이지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네이버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이용 예정</a:t>
            </a:r>
            <a:r>
              <a:rPr lang="en-US" altLang="ko-KR" dirty="0" smtClean="0"/>
              <a:t>)</a:t>
            </a:r>
          </a:p>
          <a:p>
            <a:pPr marL="342900" indent="-342900" algn="just">
              <a:buFontTx/>
              <a:buChar char="-"/>
            </a:pPr>
            <a:endParaRPr lang="en-US" altLang="ko-KR" dirty="0"/>
          </a:p>
          <a:p>
            <a:pPr algn="just"/>
            <a:r>
              <a:rPr lang="ko-KR" altLang="en-US" dirty="0" err="1" smtClean="0"/>
              <a:t>신승호</a:t>
            </a:r>
            <a:endParaRPr lang="en-US" altLang="ko-KR" dirty="0" smtClean="0"/>
          </a:p>
          <a:p>
            <a:pPr marL="342900" indent="-342900" algn="just">
              <a:buFontTx/>
              <a:buChar char="-"/>
            </a:pPr>
            <a:r>
              <a:rPr lang="ko-KR" altLang="en-US" dirty="0" err="1" smtClean="0"/>
              <a:t>쇼핑페이지</a:t>
            </a:r>
            <a:endParaRPr lang="en-US" altLang="ko-KR" dirty="0" smtClean="0"/>
          </a:p>
          <a:p>
            <a:pPr marL="342900" indent="-342900" algn="just">
              <a:buFontTx/>
              <a:buChar char="-"/>
            </a:pPr>
            <a:r>
              <a:rPr lang="ko-KR" altLang="en-US" dirty="0" err="1" smtClean="0"/>
              <a:t>메일페이지</a:t>
            </a:r>
            <a:endParaRPr lang="en-US" altLang="ko-KR" dirty="0" smtClean="0"/>
          </a:p>
          <a:p>
            <a:pPr marL="342900" indent="-342900" algn="just">
              <a:buFontTx/>
              <a:buChar char="-"/>
            </a:pPr>
            <a:endParaRPr lang="en-US" altLang="ko-KR" dirty="0"/>
          </a:p>
          <a:p>
            <a:pPr algn="just"/>
            <a:r>
              <a:rPr lang="ko-KR" altLang="en-US" dirty="0" err="1" smtClean="0"/>
              <a:t>문주은</a:t>
            </a:r>
            <a:endParaRPr lang="en-US" altLang="ko-KR" dirty="0" smtClean="0"/>
          </a:p>
          <a:p>
            <a:pPr marL="342900" indent="-342900" algn="just">
              <a:buFontTx/>
              <a:buChar char="-"/>
            </a:pPr>
            <a:r>
              <a:rPr lang="ko-KR" altLang="en-US" dirty="0" err="1" smtClean="0"/>
              <a:t>메인페이지</a:t>
            </a:r>
            <a:endParaRPr lang="en-US" altLang="ko-KR" dirty="0" smtClean="0"/>
          </a:p>
          <a:p>
            <a:pPr marL="342900" indent="-342900" algn="just">
              <a:buFontTx/>
              <a:buChar char="-"/>
            </a:pPr>
            <a:r>
              <a:rPr lang="ko-KR" altLang="en-US" dirty="0" smtClean="0"/>
              <a:t>업무공유페이지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1530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48055" y="275628"/>
            <a:ext cx="2928983" cy="5756366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5132" y="766355"/>
            <a:ext cx="1358537" cy="51206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07029" y="766354"/>
            <a:ext cx="5516880" cy="51206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2876" y="520133"/>
            <a:ext cx="149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TODAY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10  | TOTAL 356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7480663" y="750965"/>
            <a:ext cx="1193074" cy="8180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0863" y="535522"/>
            <a:ext cx="2131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http://www.cyworld.com/success0225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1805940" y="397022"/>
            <a:ext cx="247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홍길동님의 미니홈피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750523" y="514292"/>
            <a:ext cx="441964" cy="225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84761" y="1135685"/>
            <a:ext cx="4752699" cy="4272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326085" y="1684444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21726" y="2053776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프로필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324997" y="2413514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다이어리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320638" y="2782846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사진첩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324997" y="3153811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320638" y="3523143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동영상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323909" y="3882881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방명록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319550" y="4252213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513322" y="804884"/>
            <a:ext cx="1108164" cy="331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523118" y="1175446"/>
            <a:ext cx="1108164" cy="331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80663" y="810863"/>
            <a:ext cx="687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친구추천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7493726" y="1189824"/>
            <a:ext cx="1105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프리스타일 </a:t>
            </a:r>
            <a:r>
              <a:rPr lang="en-US" altLang="ko-KR" sz="800" dirty="0" smtClean="0"/>
              <a:t>- Y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2633798" y="1424389"/>
            <a:ext cx="3960763" cy="3857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31622" y="1428181"/>
            <a:ext cx="3960763" cy="2382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부산에서</a:t>
            </a:r>
            <a:r>
              <a:rPr lang="en-US" altLang="ko-KR" sz="900" dirty="0" smtClean="0">
                <a:solidFill>
                  <a:schemeClr val="bg1"/>
                </a:solidFill>
              </a:rPr>
              <a:t>…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55771" y="1691709"/>
            <a:ext cx="1120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2019.05.07. 21:34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762381" y="3256453"/>
            <a:ext cx="910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배고프다</a:t>
            </a:r>
            <a:endParaRPr lang="ko-KR" altLang="en-US" sz="9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2778030" y="3585154"/>
            <a:ext cx="361406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78030" y="3666198"/>
            <a:ext cx="1254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공개설정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전체공개</a:t>
            </a:r>
            <a:endParaRPr lang="ko-KR" altLang="en-US" sz="900" dirty="0"/>
          </a:p>
        </p:txBody>
      </p:sp>
      <p:sp>
        <p:nvSpPr>
          <p:cNvPr id="74" name="직사각형 73"/>
          <p:cNvSpPr/>
          <p:nvPr/>
        </p:nvSpPr>
        <p:spPr>
          <a:xfrm>
            <a:off x="2808513" y="3974188"/>
            <a:ext cx="3583578" cy="1246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08513" y="4035851"/>
            <a:ext cx="2547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홍길동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나도 </a:t>
            </a:r>
            <a:r>
              <a:rPr lang="en-US" altLang="ko-KR" sz="700" dirty="0" smtClean="0">
                <a:solidFill>
                  <a:schemeClr val="bg2">
                    <a:lumMod val="75000"/>
                  </a:schemeClr>
                </a:solidFill>
              </a:rPr>
              <a:t>(2020.01.22 19:22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08513" y="4266683"/>
            <a:ext cx="2547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홍길동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나도 </a:t>
            </a:r>
            <a:r>
              <a:rPr lang="en-US" altLang="ko-KR" sz="700" dirty="0" smtClean="0">
                <a:solidFill>
                  <a:schemeClr val="bg2">
                    <a:lumMod val="75000"/>
                  </a:schemeClr>
                </a:solidFill>
              </a:rPr>
              <a:t>(2020.01.22 19:22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06331" y="4497515"/>
            <a:ext cx="2547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홍길동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나도 </a:t>
            </a:r>
            <a:r>
              <a:rPr lang="en-US" altLang="ko-KR" sz="700" dirty="0" smtClean="0">
                <a:solidFill>
                  <a:schemeClr val="bg2">
                    <a:lumMod val="75000"/>
                  </a:schemeClr>
                </a:solidFill>
              </a:rPr>
              <a:t>(2020.01.22 19:22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62381" y="5009658"/>
            <a:ext cx="823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COMMENT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3383277" y="5009658"/>
            <a:ext cx="2053050" cy="196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41916" y="5009658"/>
            <a:ext cx="441964" cy="19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오른쪽으로 구부러진 화살표 4"/>
          <p:cNvSpPr/>
          <p:nvPr/>
        </p:nvSpPr>
        <p:spPr>
          <a:xfrm rot="167616" flipH="1">
            <a:off x="4392098" y="4080113"/>
            <a:ext cx="109602" cy="157500"/>
          </a:xfrm>
          <a:prstGeom prst="curv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오른쪽으로 구부러진 화살표 79"/>
          <p:cNvSpPr/>
          <p:nvPr/>
        </p:nvSpPr>
        <p:spPr>
          <a:xfrm rot="167616" flipH="1">
            <a:off x="4405156" y="4328309"/>
            <a:ext cx="109602" cy="157500"/>
          </a:xfrm>
          <a:prstGeom prst="curv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오른쪽으로 구부러진 화살표 80"/>
          <p:cNvSpPr/>
          <p:nvPr/>
        </p:nvSpPr>
        <p:spPr>
          <a:xfrm rot="167616" flipH="1">
            <a:off x="4409508" y="4559087"/>
            <a:ext cx="109602" cy="157500"/>
          </a:xfrm>
          <a:prstGeom prst="curv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0" y="449"/>
            <a:ext cx="247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사진첩 페이지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339634" y="1291282"/>
            <a:ext cx="1123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69965" y="1060450"/>
            <a:ext cx="1088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PHOTO ALBUM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276499" y="1306672"/>
            <a:ext cx="9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dirty="0" err="1" smtClean="0"/>
              <a:t>촌공개</a:t>
            </a:r>
            <a:endParaRPr lang="en-US" altLang="ko-KR" sz="900" dirty="0" smtClean="0"/>
          </a:p>
          <a:p>
            <a:r>
              <a:rPr lang="ko-KR" altLang="en-US" sz="900" dirty="0" smtClean="0"/>
              <a:t>대학 친구들</a:t>
            </a:r>
            <a:endParaRPr lang="en-US" altLang="ko-KR" sz="900" dirty="0" smtClean="0"/>
          </a:p>
          <a:p>
            <a:r>
              <a:rPr lang="ko-KR" altLang="en-US" sz="900" dirty="0" err="1" smtClean="0"/>
              <a:t>중고딩</a:t>
            </a:r>
            <a:r>
              <a:rPr lang="ko-KR" altLang="en-US" sz="900" dirty="0" smtClean="0"/>
              <a:t> 친구들</a:t>
            </a:r>
            <a:endParaRPr lang="en-US" altLang="ko-KR" sz="900" dirty="0" smtClean="0"/>
          </a:p>
          <a:p>
            <a:r>
              <a:rPr lang="ko-KR" altLang="en-US" sz="900" dirty="0" smtClean="0"/>
              <a:t>여행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335" y="1818022"/>
            <a:ext cx="2122159" cy="1416890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6210296" y="908622"/>
            <a:ext cx="764177" cy="200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사진올리기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626719" y="1193884"/>
            <a:ext cx="764177" cy="200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455119" y="1190756"/>
            <a:ext cx="764177" cy="200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480663" y="5151120"/>
            <a:ext cx="1193074" cy="7358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56754" y="875782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932653" y="704590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07782" y="944738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346567" y="2159036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57936" y="520215"/>
            <a:ext cx="270921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사진앨범 메뉴</a:t>
            </a:r>
            <a:r>
              <a:rPr lang="en-US" altLang="ko-KR" sz="1000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사진올리기</a:t>
            </a:r>
            <a:r>
              <a:rPr lang="ko-KR" altLang="en-US" sz="1000" dirty="0" smtClean="0"/>
              <a:t> 페이지로 이동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작성된 내용 수정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 기능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미니홈피 주인만 가능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올린 </a:t>
            </a:r>
            <a:r>
              <a:rPr lang="ko-KR" altLang="en-US" sz="1000" dirty="0" err="1" smtClean="0"/>
              <a:t>게시글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미니홈피 사용자가 공개한 범위에 해당하는 사용자만 </a:t>
            </a:r>
            <a:r>
              <a:rPr lang="ko-KR" altLang="en-US" sz="1000" dirty="0" err="1" smtClean="0"/>
              <a:t>댓글쓰기</a:t>
            </a:r>
            <a:r>
              <a:rPr lang="ko-KR" altLang="en-US" sz="1000" dirty="0" smtClean="0"/>
              <a:t> 가능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대댓글가능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2535013" y="3809920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6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48055" y="275628"/>
            <a:ext cx="2928983" cy="5756366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5132" y="766355"/>
            <a:ext cx="1358537" cy="51206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07029" y="766354"/>
            <a:ext cx="5516880" cy="51206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2876" y="520133"/>
            <a:ext cx="149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TODAY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10  | TOTAL 356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7480663" y="750965"/>
            <a:ext cx="1193074" cy="8180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0863" y="535522"/>
            <a:ext cx="2131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http://www.cyworld.com/success0225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1805940" y="397022"/>
            <a:ext cx="247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홍길동님의 미니홈피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750523" y="514292"/>
            <a:ext cx="441964" cy="225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84761" y="1135685"/>
            <a:ext cx="4752699" cy="4272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326085" y="1684444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21726" y="2053776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프로필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324997" y="2413514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다이어리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320638" y="2782846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사진첩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324997" y="3153811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320638" y="3523143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동영상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323909" y="3882881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방명록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319550" y="4252213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513322" y="804884"/>
            <a:ext cx="1108164" cy="331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523118" y="1175446"/>
            <a:ext cx="1108164" cy="331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80663" y="810863"/>
            <a:ext cx="687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친구추천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7493726" y="1189824"/>
            <a:ext cx="1105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프리스타일 </a:t>
            </a:r>
            <a:r>
              <a:rPr lang="en-US" altLang="ko-KR" sz="800" dirty="0" smtClean="0"/>
              <a:t>- Y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2633798" y="1293754"/>
            <a:ext cx="3960763" cy="3857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62381" y="3125818"/>
            <a:ext cx="910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공개설정</a:t>
            </a:r>
            <a:endParaRPr lang="ko-KR" altLang="en-US" sz="900" dirty="0"/>
          </a:p>
        </p:txBody>
      </p:sp>
      <p:sp>
        <p:nvSpPr>
          <p:cNvPr id="54" name="직사각형 53"/>
          <p:cNvSpPr/>
          <p:nvPr/>
        </p:nvSpPr>
        <p:spPr>
          <a:xfrm>
            <a:off x="2697472" y="1351830"/>
            <a:ext cx="2844443" cy="170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제목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0" y="449"/>
            <a:ext cx="295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사진첩 </a:t>
            </a:r>
            <a:r>
              <a:rPr lang="ko-KR" altLang="en-US" dirty="0" err="1" smtClean="0"/>
              <a:t>사진넣기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339634" y="1291282"/>
            <a:ext cx="1123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69965" y="1060450"/>
            <a:ext cx="1088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PHOTO ALBUM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276499" y="1306672"/>
            <a:ext cx="9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dirty="0" err="1" smtClean="0"/>
              <a:t>촌공개</a:t>
            </a:r>
            <a:endParaRPr lang="en-US" altLang="ko-KR" sz="900" dirty="0" smtClean="0"/>
          </a:p>
          <a:p>
            <a:r>
              <a:rPr lang="ko-KR" altLang="en-US" sz="900" dirty="0" smtClean="0"/>
              <a:t>대학 친구들</a:t>
            </a:r>
            <a:endParaRPr lang="en-US" altLang="ko-KR" sz="900" dirty="0" smtClean="0"/>
          </a:p>
          <a:p>
            <a:r>
              <a:rPr lang="ko-KR" altLang="en-US" sz="900" dirty="0" err="1" smtClean="0"/>
              <a:t>중고딩</a:t>
            </a:r>
            <a:r>
              <a:rPr lang="ko-KR" altLang="en-US" sz="900" dirty="0" smtClean="0"/>
              <a:t> 친구들</a:t>
            </a:r>
            <a:endParaRPr lang="en-US" altLang="ko-KR" sz="900" dirty="0" smtClean="0"/>
          </a:p>
          <a:p>
            <a:r>
              <a:rPr lang="ko-KR" altLang="en-US" sz="900" dirty="0" smtClean="0"/>
              <a:t>여행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5650769" y="1346160"/>
            <a:ext cx="741322" cy="17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앨범명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89507" y="1629694"/>
            <a:ext cx="883923" cy="154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41011" y="1599190"/>
            <a:ext cx="605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이미지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4293540" y="1631868"/>
            <a:ext cx="449984" cy="168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첨부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818109" y="1900985"/>
            <a:ext cx="449984" cy="168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글꼴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26515" y="1905032"/>
            <a:ext cx="449984" cy="168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크기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752435" y="2164114"/>
            <a:ext cx="3709325" cy="915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내용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400910" y="3151515"/>
            <a:ext cx="649248" cy="159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전체공개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239214" y="3406119"/>
            <a:ext cx="1385580" cy="152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60205" y="3356650"/>
            <a:ext cx="910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태그</a:t>
            </a:r>
            <a:endParaRPr lang="ko-KR" altLang="en-US" sz="900" dirty="0"/>
          </a:p>
        </p:txBody>
      </p:sp>
      <p:sp>
        <p:nvSpPr>
          <p:cNvPr id="87" name="직사각형 86"/>
          <p:cNvSpPr/>
          <p:nvPr/>
        </p:nvSpPr>
        <p:spPr>
          <a:xfrm>
            <a:off x="4699989" y="3406119"/>
            <a:ext cx="649248" cy="159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추가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966604" y="3882881"/>
            <a:ext cx="741322" cy="17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802566" y="3878440"/>
            <a:ext cx="741322" cy="17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480663" y="5151120"/>
            <a:ext cx="1193074" cy="7358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15465" y="1097129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378808" y="1083981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493634" y="1628997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442682" y="1869453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497333" y="3022382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946391" y="3523143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057936" y="520215"/>
            <a:ext cx="27092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/>
              <a:t>제목입력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앨범메뉴</a:t>
            </a:r>
            <a:r>
              <a:rPr lang="ko-KR" altLang="en-US" sz="1000" dirty="0" smtClean="0"/>
              <a:t> 카테고리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사진첨부기능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가능하다면 </a:t>
            </a:r>
            <a:r>
              <a:rPr lang="ko-KR" altLang="en-US" sz="1000" dirty="0" err="1" smtClean="0"/>
              <a:t>폰트랑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글자크기 조절할 수 </a:t>
            </a:r>
            <a:r>
              <a:rPr lang="ko-KR" altLang="en-US" sz="1000" dirty="0" err="1" smtClean="0"/>
              <a:t>있게하기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ex. </a:t>
            </a:r>
            <a:r>
              <a:rPr lang="ko-KR" altLang="en-US" sz="1000" dirty="0" smtClean="0"/>
              <a:t>네이버 스마트 에디터</a:t>
            </a:r>
            <a:r>
              <a:rPr lang="en-US" altLang="ko-KR" sz="1000" dirty="0" smtClean="0"/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공개설정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전체공개 했을 때 </a:t>
            </a:r>
            <a:r>
              <a:rPr lang="ko-KR" altLang="en-US" sz="1000" dirty="0" err="1" smtClean="0"/>
              <a:t>태그시</a:t>
            </a:r>
            <a:r>
              <a:rPr lang="ko-KR" altLang="en-US" sz="1000" dirty="0" smtClean="0"/>
              <a:t> 다른 사용자들이 검색해서 볼 수 있음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8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48055" y="275628"/>
            <a:ext cx="2928983" cy="5756366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5132" y="766355"/>
            <a:ext cx="1358537" cy="51206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07029" y="766354"/>
            <a:ext cx="5516880" cy="51206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2876" y="520133"/>
            <a:ext cx="149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TODAY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10  | TOTAL 356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7480663" y="750965"/>
            <a:ext cx="1193074" cy="8180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0863" y="535522"/>
            <a:ext cx="2131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http://www.cyworld.com/success0225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1805940" y="397022"/>
            <a:ext cx="247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홍길동님의 미니홈피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750523" y="514292"/>
            <a:ext cx="265613" cy="226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0855" y="520133"/>
            <a:ext cx="457201" cy="220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수정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326085" y="1684444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21726" y="2053776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프로필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324997" y="2413514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다이어리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320638" y="2782846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사진첩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324997" y="3153811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320638" y="3523143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동영상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323909" y="3882881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방명록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319550" y="4252213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513322" y="804884"/>
            <a:ext cx="1108164" cy="331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523118" y="1175446"/>
            <a:ext cx="1108164" cy="331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80663" y="810863"/>
            <a:ext cx="687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친구추천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7493726" y="1189824"/>
            <a:ext cx="1105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프리스타일 </a:t>
            </a:r>
            <a:r>
              <a:rPr lang="en-US" altLang="ko-KR" sz="800" dirty="0" smtClean="0"/>
              <a:t>- Y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7480663" y="5151120"/>
            <a:ext cx="1193074" cy="7358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339634" y="1291282"/>
            <a:ext cx="1123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9965" y="1060450"/>
            <a:ext cx="1088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게시판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276499" y="1306672"/>
            <a:ext cx="957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자유게시판</a:t>
            </a:r>
            <a:endParaRPr lang="ko-KR" altLang="en-US" sz="9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38022"/>
              </p:ext>
            </p:extLst>
          </p:nvPr>
        </p:nvGraphicFramePr>
        <p:xfrm>
          <a:off x="2137229" y="1506553"/>
          <a:ext cx="4856480" cy="2031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925">
                  <a:extLst>
                    <a:ext uri="{9D8B030D-6E8A-4147-A177-3AD203B41FA5}">
                      <a16:colId xmlns:a16="http://schemas.microsoft.com/office/drawing/2014/main" val="44264156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85605156"/>
                    </a:ext>
                  </a:extLst>
                </a:gridCol>
                <a:gridCol w="618309">
                  <a:extLst>
                    <a:ext uri="{9D8B030D-6E8A-4147-A177-3AD203B41FA5}">
                      <a16:colId xmlns:a16="http://schemas.microsoft.com/office/drawing/2014/main" val="3264934929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3083369921"/>
                    </a:ext>
                  </a:extLst>
                </a:gridCol>
                <a:gridCol w="531949">
                  <a:extLst>
                    <a:ext uri="{9D8B030D-6E8A-4147-A177-3AD203B41FA5}">
                      <a16:colId xmlns:a16="http://schemas.microsoft.com/office/drawing/2014/main" val="2048367129"/>
                    </a:ext>
                  </a:extLst>
                </a:gridCol>
              </a:tblGrid>
              <a:tr h="274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번호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조회수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387872"/>
                  </a:ext>
                </a:extLst>
              </a:tr>
              <a:tr h="29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글</a:t>
                      </a:r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2021.02.09.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430657"/>
                  </a:ext>
                </a:extLst>
              </a:tr>
              <a:tr h="29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글</a:t>
                      </a:r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2021.02.09.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564861"/>
                  </a:ext>
                </a:extLst>
              </a:tr>
              <a:tr h="29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글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2021.02.09.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406707"/>
                  </a:ext>
                </a:extLst>
              </a:tr>
              <a:tr h="29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글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2021.02.09.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726583"/>
                  </a:ext>
                </a:extLst>
              </a:tr>
              <a:tr h="29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글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2021.02.09.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318425"/>
                  </a:ext>
                </a:extLst>
              </a:tr>
              <a:tr h="29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2021.02.09.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746217"/>
                  </a:ext>
                </a:extLst>
              </a:tr>
            </a:tbl>
          </a:graphicData>
        </a:graphic>
      </p:graphicFrame>
      <p:sp>
        <p:nvSpPr>
          <p:cNvPr id="84" name="직사각형 83"/>
          <p:cNvSpPr/>
          <p:nvPr/>
        </p:nvSpPr>
        <p:spPr>
          <a:xfrm>
            <a:off x="6130833" y="1253064"/>
            <a:ext cx="741322" cy="17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글쓰기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065411" y="3907580"/>
            <a:ext cx="581306" cy="1637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글제목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682993" y="3907580"/>
            <a:ext cx="1587870" cy="1637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351048" y="3912931"/>
            <a:ext cx="477546" cy="158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0" y="449"/>
            <a:ext cx="295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페이지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156754" y="875782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057936" y="520215"/>
            <a:ext cx="2709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게시판 메뉴</a:t>
            </a: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게시판 글 쓰기 페이지로 이동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작성된 게시판 글 목록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페이지내이션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검색기능</a:t>
            </a:r>
            <a:endParaRPr lang="en-US" altLang="ko-KR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5825458" y="1009955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904872" y="1284334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646717" y="3615866"/>
            <a:ext cx="1587870" cy="1637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이전 </a:t>
            </a:r>
            <a:r>
              <a:rPr lang="en-US" altLang="ko-KR" sz="900" dirty="0" smtClean="0">
                <a:solidFill>
                  <a:schemeClr val="tx1"/>
                </a:solidFill>
              </a:rPr>
              <a:t>1 2 3 4 5 </a:t>
            </a:r>
            <a:r>
              <a:rPr lang="ko-KR" altLang="en-US" sz="900" dirty="0" smtClean="0">
                <a:solidFill>
                  <a:schemeClr val="tx1"/>
                </a:solidFill>
              </a:rPr>
              <a:t>다음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317904" y="3434681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108599" y="4008320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3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48055" y="275628"/>
            <a:ext cx="2928983" cy="5756366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07029" y="766354"/>
            <a:ext cx="5516880" cy="51206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80663" y="750965"/>
            <a:ext cx="1193074" cy="8180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0863" y="535522"/>
            <a:ext cx="2131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http://www.cyworld.com/success0225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1805940" y="397022"/>
            <a:ext cx="247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홍길동님의 미니홈피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750523" y="514292"/>
            <a:ext cx="265613" cy="226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0855" y="520133"/>
            <a:ext cx="457201" cy="220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수정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2203267" y="1145342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35529" y="1145342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667791" y="1145342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00053" y="1145342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203267" y="2241674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35529" y="2241674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667791" y="2241674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900053" y="2241674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203267" y="3320293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435529" y="3320293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667791" y="3320293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900053" y="3320293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203267" y="4414377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435529" y="4414377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667791" y="4414377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900053" y="4414377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326085" y="1684444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21726" y="2053776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프로필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324997" y="2413514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다이어리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320638" y="2782846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사진첩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324997" y="3153811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320638" y="3523143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동영상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323909" y="3882881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방명록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319550" y="4252213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513322" y="804884"/>
            <a:ext cx="1108164" cy="331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523118" y="1175446"/>
            <a:ext cx="1108164" cy="331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80663" y="810863"/>
            <a:ext cx="687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친구추천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7493726" y="1189824"/>
            <a:ext cx="1105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프리스타일 </a:t>
            </a:r>
            <a:r>
              <a:rPr lang="en-US" altLang="ko-KR" sz="800" dirty="0" smtClean="0"/>
              <a:t>- Y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7480663" y="5151120"/>
            <a:ext cx="1193074" cy="7358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449"/>
            <a:ext cx="295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동영상 페이지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35132" y="766355"/>
            <a:ext cx="1358537" cy="51206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2876" y="520133"/>
            <a:ext cx="149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TODAY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10  | TOTAL 356</a:t>
            </a:r>
            <a:endParaRPr lang="ko-KR" altLang="en-US" sz="900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339634" y="1291282"/>
            <a:ext cx="1123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9965" y="1060450"/>
            <a:ext cx="1088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VIDEO ALBUM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276499" y="1306672"/>
            <a:ext cx="9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dirty="0" err="1" smtClean="0"/>
              <a:t>촌공개</a:t>
            </a:r>
            <a:endParaRPr lang="en-US" altLang="ko-KR" sz="900" dirty="0" smtClean="0"/>
          </a:p>
          <a:p>
            <a:r>
              <a:rPr lang="ko-KR" altLang="en-US" sz="900" dirty="0" smtClean="0"/>
              <a:t>대학 친구들</a:t>
            </a:r>
            <a:endParaRPr lang="en-US" altLang="ko-KR" sz="900" dirty="0" smtClean="0"/>
          </a:p>
          <a:p>
            <a:r>
              <a:rPr lang="ko-KR" altLang="en-US" sz="900" dirty="0" err="1" smtClean="0"/>
              <a:t>중고딩</a:t>
            </a:r>
            <a:r>
              <a:rPr lang="ko-KR" altLang="en-US" sz="900" dirty="0" smtClean="0"/>
              <a:t> 친구들</a:t>
            </a:r>
            <a:endParaRPr lang="en-US" altLang="ko-KR" sz="900" dirty="0" smtClean="0"/>
          </a:p>
          <a:p>
            <a:r>
              <a:rPr lang="ko-KR" altLang="en-US" sz="900" dirty="0" smtClean="0"/>
              <a:t>여행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35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48055" y="275628"/>
            <a:ext cx="2928983" cy="5756366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07029" y="766354"/>
            <a:ext cx="5516880" cy="51206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80663" y="750965"/>
            <a:ext cx="1193074" cy="8180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0863" y="535522"/>
            <a:ext cx="2131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http://www.cyworld.com/success0225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1805940" y="397022"/>
            <a:ext cx="247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홍길동님의 미니홈피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750523" y="514292"/>
            <a:ext cx="265613" cy="226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0855" y="520133"/>
            <a:ext cx="457201" cy="220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수정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2381804" y="1202104"/>
            <a:ext cx="4367332" cy="13498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489563" y="1406237"/>
            <a:ext cx="1027613" cy="865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326085" y="1684444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21726" y="2053776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프로필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324997" y="2413514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다이어리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320638" y="2782846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사진첩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324997" y="3153811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320638" y="3523143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동영상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323909" y="3882881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방명록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319550" y="4252213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513322" y="804884"/>
            <a:ext cx="1108164" cy="331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523118" y="1175446"/>
            <a:ext cx="1108164" cy="331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80663" y="810863"/>
            <a:ext cx="687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친구추천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7493726" y="1189824"/>
            <a:ext cx="1105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프리스타일 </a:t>
            </a:r>
            <a:r>
              <a:rPr lang="en-US" altLang="ko-KR" sz="800" dirty="0" smtClean="0"/>
              <a:t>- Y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7480663" y="5151120"/>
            <a:ext cx="1193074" cy="7358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449"/>
            <a:ext cx="295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방명록 페이지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76" y="1476986"/>
            <a:ext cx="666843" cy="724001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3595552" y="1405267"/>
            <a:ext cx="2996837" cy="866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870113" y="2344105"/>
            <a:ext cx="741322" cy="17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78532" y="2878555"/>
            <a:ext cx="4367332" cy="14757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378532" y="3089908"/>
            <a:ext cx="4367332" cy="866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366552" y="2878555"/>
            <a:ext cx="2005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NO.22  </a:t>
            </a:r>
            <a:r>
              <a:rPr lang="ko-KR" altLang="en-US" sz="900" dirty="0" smtClean="0"/>
              <a:t>김유신   </a:t>
            </a:r>
            <a:r>
              <a:rPr lang="en-US" altLang="ko-KR" sz="900" dirty="0" smtClean="0"/>
              <a:t>(2021.02.09. 11:33)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5364476" y="2899325"/>
            <a:ext cx="1441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비밀로하기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삭제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신고</a:t>
            </a:r>
            <a:endParaRPr lang="ko-KR" altLang="en-US" sz="900" dirty="0"/>
          </a:p>
        </p:txBody>
      </p:sp>
      <p:sp>
        <p:nvSpPr>
          <p:cNvPr id="74" name="직사각형 73"/>
          <p:cNvSpPr/>
          <p:nvPr/>
        </p:nvSpPr>
        <p:spPr>
          <a:xfrm>
            <a:off x="2379612" y="3091423"/>
            <a:ext cx="1027613" cy="865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86" y="3137539"/>
            <a:ext cx="762106" cy="79068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474664" y="3360989"/>
            <a:ext cx="2131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안뇽</a:t>
            </a:r>
            <a:endParaRPr lang="ko-KR" altLang="en-US" sz="900" dirty="0"/>
          </a:p>
        </p:txBody>
      </p:sp>
      <p:sp>
        <p:nvSpPr>
          <p:cNvPr id="76" name="직사각형 75"/>
          <p:cNvSpPr/>
          <p:nvPr/>
        </p:nvSpPr>
        <p:spPr>
          <a:xfrm>
            <a:off x="2498279" y="4043280"/>
            <a:ext cx="3493218" cy="208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111244" y="4066014"/>
            <a:ext cx="461012" cy="161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35132" y="766355"/>
            <a:ext cx="1358537" cy="51206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82876" y="520133"/>
            <a:ext cx="149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TODAY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10  | TOTAL 356</a:t>
            </a:r>
            <a:endParaRPr lang="ko-KR" altLang="en-US" sz="900" dirty="0"/>
          </a:p>
        </p:txBody>
      </p:sp>
      <p:sp>
        <p:nvSpPr>
          <p:cNvPr id="80" name="직사각형 79"/>
          <p:cNvSpPr/>
          <p:nvPr/>
        </p:nvSpPr>
        <p:spPr>
          <a:xfrm>
            <a:off x="339634" y="914400"/>
            <a:ext cx="1123406" cy="226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69966" y="920241"/>
            <a:ext cx="853440" cy="22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TODAY IS…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339634" y="1304963"/>
            <a:ext cx="1123406" cy="160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39634" y="3007488"/>
            <a:ext cx="1123406" cy="1007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귀욥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" y="1569028"/>
            <a:ext cx="1123406" cy="1123406"/>
          </a:xfrm>
          <a:prstGeom prst="rect">
            <a:avLst/>
          </a:prstGeom>
        </p:spPr>
      </p:pic>
      <p:cxnSp>
        <p:nvCxnSpPr>
          <p:cNvPr id="85" name="직선 연결선 84"/>
          <p:cNvCxnSpPr/>
          <p:nvPr/>
        </p:nvCxnSpPr>
        <p:spPr>
          <a:xfrm>
            <a:off x="339634" y="4354286"/>
            <a:ext cx="1123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04800" y="5276555"/>
            <a:ext cx="1123406" cy="226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35132" y="5282396"/>
            <a:ext cx="853440" cy="22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일촌파도타기</a:t>
            </a:r>
            <a:endParaRPr lang="ko-KR" altLang="en-US" sz="800" dirty="0"/>
          </a:p>
        </p:txBody>
      </p:sp>
      <p:sp>
        <p:nvSpPr>
          <p:cNvPr id="88" name="직사각형 87"/>
          <p:cNvSpPr/>
          <p:nvPr/>
        </p:nvSpPr>
        <p:spPr>
          <a:xfrm>
            <a:off x="3359270" y="1118309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057936" y="520215"/>
            <a:ext cx="2709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방명록 </a:t>
            </a:r>
            <a:r>
              <a:rPr lang="ko-KR" altLang="en-US" sz="1000" dirty="0" err="1" smtClean="0"/>
              <a:t>입력기능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비밀로 글쓰기 가능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방명록 목록</a:t>
            </a:r>
            <a:r>
              <a:rPr lang="en-US" altLang="ko-KR" sz="1000" dirty="0" smtClean="0"/>
              <a:t> / </a:t>
            </a:r>
            <a:r>
              <a:rPr lang="ko-KR" altLang="en-US" sz="1000" dirty="0" smtClean="0"/>
              <a:t>미니홈피 주인이 </a:t>
            </a:r>
            <a:r>
              <a:rPr lang="ko-KR" altLang="en-US" sz="1000" dirty="0" err="1" smtClean="0"/>
              <a:t>비밀글로</a:t>
            </a:r>
            <a:r>
              <a:rPr lang="ko-KR" altLang="en-US" sz="1000" dirty="0" smtClean="0"/>
              <a:t> 변경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신고 가능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방명록 댓글 쓰기 기능</a:t>
            </a:r>
            <a:endParaRPr lang="en-US" altLang="ko-KR" sz="100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5151118" y="2303937"/>
            <a:ext cx="7794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비밀로하기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5011764" y="2329669"/>
            <a:ext cx="187782" cy="182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153192" y="2637981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237142" y="3782541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4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48055" y="275628"/>
            <a:ext cx="2928983" cy="5756366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07029" y="766354"/>
            <a:ext cx="5516880" cy="51206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80663" y="750965"/>
            <a:ext cx="1193074" cy="8180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0863" y="535522"/>
            <a:ext cx="2131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http://www.cyworld.com/success0225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1805940" y="397022"/>
            <a:ext cx="247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홍길동님의 미니홈피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750523" y="514292"/>
            <a:ext cx="265613" cy="226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0855" y="520133"/>
            <a:ext cx="457201" cy="220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수정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326085" y="1684444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21726" y="2053776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프로필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324997" y="2413514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다이어리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320638" y="2782846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사진첩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324997" y="3153811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320638" y="3523143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동영상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323909" y="3882881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방명록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319550" y="4252213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513322" y="804884"/>
            <a:ext cx="1108164" cy="331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523118" y="1175446"/>
            <a:ext cx="1108164" cy="331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80663" y="810863"/>
            <a:ext cx="687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친구추천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7493726" y="1189824"/>
            <a:ext cx="1105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프리스타일 </a:t>
            </a:r>
            <a:r>
              <a:rPr lang="en-US" altLang="ko-KR" sz="800" dirty="0" smtClean="0"/>
              <a:t>- Y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7480663" y="5151120"/>
            <a:ext cx="1193074" cy="7358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5132" y="766355"/>
            <a:ext cx="1358537" cy="51206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82876" y="520133"/>
            <a:ext cx="149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TODAY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10  | TOTAL 356</a:t>
            </a:r>
            <a:endParaRPr lang="ko-KR" altLang="en-US" sz="9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339634" y="1291282"/>
            <a:ext cx="1123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69965" y="1060450"/>
            <a:ext cx="9644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미니홈피관리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276499" y="1306672"/>
            <a:ext cx="9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기본정보</a:t>
            </a:r>
            <a:endParaRPr lang="en-US" altLang="ko-KR" sz="900" dirty="0" smtClean="0"/>
          </a:p>
          <a:p>
            <a:r>
              <a:rPr lang="ko-KR" altLang="en-US" sz="900" dirty="0" smtClean="0"/>
              <a:t>메뉴</a:t>
            </a:r>
            <a:endParaRPr lang="en-US" altLang="ko-KR" sz="900" dirty="0" smtClean="0"/>
          </a:p>
          <a:p>
            <a:r>
              <a:rPr lang="ko-KR" altLang="en-US" sz="900" dirty="0" smtClean="0"/>
              <a:t>인맥관리</a:t>
            </a:r>
            <a:endParaRPr lang="en-US" altLang="ko-KR" sz="900" dirty="0" smtClean="0"/>
          </a:p>
          <a:p>
            <a:r>
              <a:rPr lang="ko-KR" altLang="en-US" sz="900" dirty="0" smtClean="0"/>
              <a:t>음악</a:t>
            </a:r>
            <a:endParaRPr lang="ko-KR" altLang="en-US" sz="900" dirty="0"/>
          </a:p>
        </p:txBody>
      </p:sp>
      <p:sp>
        <p:nvSpPr>
          <p:cNvPr id="57" name="직사각형 56"/>
          <p:cNvSpPr/>
          <p:nvPr/>
        </p:nvSpPr>
        <p:spPr>
          <a:xfrm>
            <a:off x="89199" y="822272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057936" y="520215"/>
            <a:ext cx="2709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/>
              <a:t>기본프로필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메뉴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일촌관리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음악 설정 기능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88384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164"/>
            <a:ext cx="12192000" cy="603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27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784"/>
            <a:ext cx="12192000" cy="607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26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784"/>
            <a:ext cx="12192000" cy="607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76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784"/>
            <a:ext cx="12192000" cy="607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8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859"/>
            <a:ext cx="12192000" cy="494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55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784"/>
            <a:ext cx="12192000" cy="607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38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884"/>
            <a:ext cx="12192000" cy="611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46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527"/>
            <a:ext cx="12192000" cy="603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32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527"/>
            <a:ext cx="12192000" cy="603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89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finalProject\page\화제의톡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9" y="133251"/>
            <a:ext cx="10776823" cy="67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576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C:/Users/User/AppData/Roaming/PolarisOffice/ETemp/16024_14843984/fImage53748101829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55" y="0"/>
            <a:ext cx="10422890" cy="6858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9875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finalProject\page\글 등록하기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22" y="229695"/>
            <a:ext cx="10971213" cy="61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0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859"/>
            <a:ext cx="12192000" cy="494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6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74" b="44"/>
          <a:stretch/>
        </p:blipFill>
        <p:spPr>
          <a:xfrm>
            <a:off x="643944" y="583862"/>
            <a:ext cx="10728101" cy="59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1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745"/>
            <a:ext cx="12192000" cy="481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3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745"/>
            <a:ext cx="12192000" cy="481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4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48055" y="275628"/>
            <a:ext cx="2928983" cy="5756366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5132" y="766355"/>
            <a:ext cx="1358537" cy="51206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07029" y="766354"/>
            <a:ext cx="5516880" cy="51206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2876" y="520133"/>
            <a:ext cx="149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TODAY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10  | TOTAL 356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7480663" y="750965"/>
            <a:ext cx="1193074" cy="8180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80663" y="5151120"/>
            <a:ext cx="1193074" cy="7358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0863" y="535522"/>
            <a:ext cx="2131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http://www.cyworld.com/success0225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1805940" y="397022"/>
            <a:ext cx="247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홍길동님의 미니홈피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9634" y="914400"/>
            <a:ext cx="1123406" cy="226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9966" y="920241"/>
            <a:ext cx="853440" cy="22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TODAY IS…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339634" y="1304963"/>
            <a:ext cx="1123406" cy="160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39634" y="3007488"/>
            <a:ext cx="1123406" cy="1007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귀욥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" y="1569028"/>
            <a:ext cx="1123406" cy="1123406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339634" y="4354286"/>
            <a:ext cx="1123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9966" y="4153151"/>
            <a:ext cx="2131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EDIT HISTORY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269966" y="4698638"/>
            <a:ext cx="213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홍길동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남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/>
              <a:t>hong@gmail.com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4750523" y="514292"/>
            <a:ext cx="265613" cy="226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0855" y="520133"/>
            <a:ext cx="457201" cy="220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수정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304800" y="5276555"/>
            <a:ext cx="1123406" cy="226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35132" y="5282396"/>
            <a:ext cx="853440" cy="22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일촌파도타기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2203267" y="1145342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35529" y="1145342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667791" y="1145342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00053" y="1145342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203267" y="2241674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35529" y="2241674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667791" y="2241674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900053" y="2241674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203267" y="3320293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435529" y="3320293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667791" y="3320293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900053" y="3320293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203267" y="4414377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435529" y="4414377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667791" y="4414377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900053" y="4414377"/>
            <a:ext cx="1027613" cy="86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326085" y="1684444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21726" y="2053776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프로필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324997" y="2413514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다이어리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320638" y="2782846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사진첩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324997" y="3153811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320638" y="3523143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동영상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323909" y="3882881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방명록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319550" y="4252213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513322" y="804884"/>
            <a:ext cx="1108164" cy="331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523118" y="1175446"/>
            <a:ext cx="1108164" cy="331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80663" y="810863"/>
            <a:ext cx="687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친구추천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7493726" y="1189824"/>
            <a:ext cx="1105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프리스타일 </a:t>
            </a:r>
            <a:r>
              <a:rPr lang="en-US" altLang="ko-KR" sz="800" dirty="0" smtClean="0"/>
              <a:t>- Y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0" y="449"/>
            <a:ext cx="247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Mini</a:t>
            </a:r>
            <a:r>
              <a:rPr lang="ko-KR" altLang="en-US" dirty="0" smtClean="0"/>
              <a:t>홈 페이지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19531" y="304688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1039" y="4517058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2189" y="5350408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973453" y="137180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207724" y="314237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900520" y="874840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098841" y="474730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872418" y="1888616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983586" y="4840388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04799" y="835604"/>
            <a:ext cx="1247561" cy="3578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80491" y="647361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057936" y="520215"/>
            <a:ext cx="270921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미니홈피 당일 </a:t>
            </a:r>
            <a:r>
              <a:rPr lang="ko-KR" altLang="en-US" sz="1000" dirty="0" err="1" smtClean="0"/>
              <a:t>접속자</a:t>
            </a:r>
            <a:r>
              <a:rPr lang="ko-KR" altLang="en-US" sz="1000" dirty="0" smtClean="0"/>
              <a:t> 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전체 </a:t>
            </a:r>
            <a:r>
              <a:rPr lang="ko-KR" altLang="en-US" sz="1000" dirty="0" err="1" smtClean="0"/>
              <a:t>접속자</a:t>
            </a:r>
            <a:r>
              <a:rPr lang="ko-KR" altLang="en-US" sz="1000" dirty="0" smtClean="0"/>
              <a:t> 수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미니홈피 주인의 </a:t>
            </a:r>
            <a:r>
              <a:rPr lang="ko-KR" altLang="en-US" sz="1000" dirty="0" err="1" smtClean="0"/>
              <a:t>기분상태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상태메세지를 출력한다</a:t>
            </a:r>
            <a:r>
              <a:rPr lang="en-US" altLang="ko-KR" sz="1000" dirty="0" smtClean="0"/>
              <a:t>. EDIT</a:t>
            </a:r>
            <a:r>
              <a:rPr lang="ko-KR" altLang="en-US" sz="1000" dirty="0" smtClean="0"/>
              <a:t>버튼으로 수정할 수 있으며</a:t>
            </a:r>
            <a:r>
              <a:rPr lang="en-US" altLang="ko-KR" sz="1000" dirty="0" smtClean="0"/>
              <a:t>, HISTORY</a:t>
            </a:r>
            <a:r>
              <a:rPr lang="ko-KR" altLang="en-US" sz="1000" dirty="0" smtClean="0"/>
              <a:t>버튼으로 이전 글들을 볼 수 있다</a:t>
            </a:r>
            <a:r>
              <a:rPr lang="en-US" altLang="ko-KR" sz="1000" dirty="0" smtClean="0"/>
              <a:t>.(</a:t>
            </a:r>
            <a:r>
              <a:rPr lang="ko-KR" altLang="en-US" sz="1000" dirty="0" smtClean="0"/>
              <a:t>새로운 윈도우 창</a:t>
            </a:r>
            <a:r>
              <a:rPr lang="en-US" altLang="ko-KR" sz="1000" dirty="0" smtClean="0"/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미니홈피 주인의 정보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미니홈피 주인의 일촌 미니홈피로 이동할 수 있다</a:t>
            </a:r>
            <a:r>
              <a:rPr lang="en-US" altLang="ko-KR" sz="1000" dirty="0" smtClean="0"/>
              <a:t>.(</a:t>
            </a:r>
            <a:r>
              <a:rPr lang="ko-KR" altLang="en-US" sz="1000" dirty="0" smtClean="0"/>
              <a:t>미니홈피 주인이 비공개로 </a:t>
            </a:r>
            <a:r>
              <a:rPr lang="ko-KR" altLang="en-US" sz="1000" dirty="0" err="1" smtClean="0"/>
              <a:t>해놓았다면</a:t>
            </a:r>
            <a:r>
              <a:rPr lang="ko-KR" altLang="en-US" sz="1000" dirty="0" smtClean="0"/>
              <a:t> 볼 수 없다</a:t>
            </a:r>
            <a:r>
              <a:rPr lang="en-US" altLang="ko-KR" sz="1000" dirty="0" smtClean="0"/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미니홈피 제목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클릭하면 미니홈피 </a:t>
            </a:r>
            <a:r>
              <a:rPr lang="ko-KR" altLang="en-US" sz="1000" dirty="0" err="1" smtClean="0"/>
              <a:t>첫화면으로</a:t>
            </a:r>
            <a:r>
              <a:rPr lang="ko-KR" altLang="en-US" sz="1000" dirty="0" smtClean="0"/>
              <a:t> 이동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수정버튼으로 </a:t>
            </a:r>
            <a:r>
              <a:rPr lang="ko-KR" altLang="en-US" sz="1000" dirty="0" err="1" smtClean="0"/>
              <a:t>수정가능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미니홈피 주소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싸이월드 주소</a:t>
            </a:r>
            <a:r>
              <a:rPr lang="en-US" altLang="ko-KR" sz="1000" dirty="0" smtClean="0"/>
              <a:t>+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게시글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다이어리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사진첩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게시판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동영상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날짜 순에 맞춰서 출력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velog</a:t>
            </a:r>
            <a:r>
              <a:rPr lang="ko-KR" altLang="en-US" sz="1000" dirty="0" smtClean="0"/>
              <a:t>처럼</a:t>
            </a:r>
            <a:r>
              <a:rPr lang="en-US" altLang="ko-KR" sz="1000" dirty="0" smtClean="0"/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로그인된</a:t>
            </a:r>
            <a:r>
              <a:rPr lang="ko-KR" altLang="en-US" sz="1000" dirty="0" smtClean="0"/>
              <a:t> 사용자의 일촌의 친구들 중에 랜덤으로 추천하기</a:t>
            </a:r>
            <a:r>
              <a:rPr lang="en-US" altLang="ko-KR" sz="1000" dirty="0" smtClean="0"/>
              <a:t> / </a:t>
            </a:r>
            <a:r>
              <a:rPr lang="ko-KR" altLang="en-US" sz="1000" dirty="0" smtClean="0"/>
              <a:t>미니홈피 주인이 설정한 플레이리스트 재생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메뉴 버튼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미니홈피 주인이 공개한 게시판만 볼 수 있다</a:t>
            </a:r>
            <a:r>
              <a:rPr lang="en-US" altLang="ko-KR" sz="1000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광고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광고비는 미니홈피 주인에게 돌아간다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1345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48055" y="275628"/>
            <a:ext cx="2928983" cy="5756366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5132" y="766355"/>
            <a:ext cx="1358537" cy="51206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07029" y="766354"/>
            <a:ext cx="5516880" cy="51206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2876" y="520133"/>
            <a:ext cx="149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TODAY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10  | TOTAL 356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7480663" y="750965"/>
            <a:ext cx="1193074" cy="8180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0863" y="535522"/>
            <a:ext cx="2131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http://www.cyworld.com/success0225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1805940" y="397022"/>
            <a:ext cx="247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홍길동님의 미니홈피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39634" y="1291282"/>
            <a:ext cx="1123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9966" y="1060450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PROFILE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4750523" y="514292"/>
            <a:ext cx="265613" cy="226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0855" y="520133"/>
            <a:ext cx="457201" cy="220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수정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2166259" y="1189824"/>
            <a:ext cx="4841965" cy="3661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326085" y="1684444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21726" y="2053776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프로필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324997" y="2413514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다이어리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320638" y="2782846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사진첩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324997" y="3153811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320638" y="3523143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동영상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323909" y="3882881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방명록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319550" y="4252213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513322" y="804884"/>
            <a:ext cx="1108164" cy="331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523118" y="1175446"/>
            <a:ext cx="1108164" cy="331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80663" y="810863"/>
            <a:ext cx="687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친구추천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7493726" y="1189824"/>
            <a:ext cx="1105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프리스타일 </a:t>
            </a:r>
            <a:r>
              <a:rPr lang="en-US" altLang="ko-KR" sz="800" dirty="0" smtClean="0"/>
              <a:t>- Y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276499" y="1306672"/>
            <a:ext cx="9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소개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소개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키워드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ko-KR" altLang="en-US" sz="900" dirty="0" err="1" smtClean="0"/>
              <a:t>히스토리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42</a:t>
            </a:r>
            <a:r>
              <a:rPr lang="ko-KR" altLang="en-US" sz="900" dirty="0" smtClean="0"/>
              <a:t>문답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기본정보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0" y="449"/>
            <a:ext cx="247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 페이지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480663" y="5151120"/>
            <a:ext cx="1193074" cy="7358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0295" y="1225145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02113" y="1189824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57936" y="520215"/>
            <a:ext cx="27092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내 소개 메뉴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소개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5451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48055" y="275628"/>
            <a:ext cx="2928983" cy="5756366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5132" y="766355"/>
            <a:ext cx="1358537" cy="51206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07029" y="766354"/>
            <a:ext cx="5516880" cy="51206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2876" y="520133"/>
            <a:ext cx="149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TODAY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10  | TOTAL 356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7480663" y="750965"/>
            <a:ext cx="1193074" cy="8180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0863" y="535522"/>
            <a:ext cx="2131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http://www.cyworld.com/success0225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1805940" y="397022"/>
            <a:ext cx="247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홍길동님의 미니홈피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750523" y="514292"/>
            <a:ext cx="265613" cy="226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0855" y="520133"/>
            <a:ext cx="457201" cy="220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수정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326085" y="1684444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21726" y="2053776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프로필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324997" y="2413514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다이어리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320638" y="2782846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사진첩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324997" y="3153811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320638" y="3523143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동영상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323909" y="3882881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방명록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319550" y="4252213"/>
            <a:ext cx="657501" cy="324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513322" y="804884"/>
            <a:ext cx="1108164" cy="331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523118" y="1175446"/>
            <a:ext cx="1108164" cy="331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80663" y="810863"/>
            <a:ext cx="687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친구추천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7493726" y="1189824"/>
            <a:ext cx="1105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프리스타일 </a:t>
            </a:r>
            <a:r>
              <a:rPr lang="en-US" altLang="ko-KR" sz="800" dirty="0" smtClean="0"/>
              <a:t>- Y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0" y="449"/>
            <a:ext cx="247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다이어리 페이지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320039" y="961097"/>
            <a:ext cx="1123406" cy="1280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달력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" y="2438325"/>
            <a:ext cx="9100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다이어리</a:t>
            </a:r>
            <a:endParaRPr lang="en-US" altLang="ko-KR" sz="900" dirty="0" smtClean="0"/>
          </a:p>
          <a:p>
            <a:r>
              <a:rPr lang="en-US" altLang="ko-KR" sz="900" dirty="0" smtClean="0"/>
              <a:t>  </a:t>
            </a:r>
            <a:r>
              <a:rPr lang="ko-KR" altLang="en-US" sz="900" dirty="0" smtClean="0"/>
              <a:t>나의 일기장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-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304800" y="2974045"/>
            <a:ext cx="910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우리 다이어리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2184761" y="1135686"/>
            <a:ext cx="4752699" cy="3670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389958" y="1293754"/>
            <a:ext cx="3960763" cy="3365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387782" y="1297546"/>
            <a:ext cx="3960763" cy="2382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오늘</a:t>
            </a:r>
            <a:r>
              <a:rPr lang="en-US" altLang="ko-KR" sz="900" dirty="0" smtClean="0">
                <a:solidFill>
                  <a:schemeClr val="bg1"/>
                </a:solidFill>
              </a:rPr>
              <a:t>…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87782" y="1578488"/>
            <a:ext cx="14004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2020.01.21 21:34</a:t>
            </a:r>
            <a:endParaRPr lang="ko-KR" alt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2534190" y="2053776"/>
            <a:ext cx="910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배고프다</a:t>
            </a:r>
            <a:endParaRPr lang="ko-KR" altLang="en-US" sz="9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2534190" y="2888457"/>
            <a:ext cx="361406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534190" y="2969501"/>
            <a:ext cx="1254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공개설정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전체공개</a:t>
            </a:r>
            <a:endParaRPr lang="ko-KR" altLang="en-US" sz="900" dirty="0"/>
          </a:p>
        </p:txBody>
      </p:sp>
      <p:sp>
        <p:nvSpPr>
          <p:cNvPr id="73" name="직사각형 72"/>
          <p:cNvSpPr/>
          <p:nvPr/>
        </p:nvSpPr>
        <p:spPr>
          <a:xfrm>
            <a:off x="2564673" y="3277491"/>
            <a:ext cx="3583578" cy="1246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4673" y="3339154"/>
            <a:ext cx="2547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홍길동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나도 </a:t>
            </a:r>
            <a:r>
              <a:rPr lang="en-US" altLang="ko-KR" sz="700" dirty="0" smtClean="0">
                <a:solidFill>
                  <a:schemeClr val="bg2">
                    <a:lumMod val="75000"/>
                  </a:schemeClr>
                </a:solidFill>
              </a:rPr>
              <a:t>(2020.01.22 19:22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64673" y="3569986"/>
            <a:ext cx="2547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홍길동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나도 </a:t>
            </a:r>
            <a:r>
              <a:rPr lang="en-US" altLang="ko-KR" sz="700" dirty="0" smtClean="0">
                <a:solidFill>
                  <a:schemeClr val="bg2">
                    <a:lumMod val="75000"/>
                  </a:schemeClr>
                </a:solidFill>
              </a:rPr>
              <a:t>(2020.01.22 19:22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62491" y="3800818"/>
            <a:ext cx="2547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홍길동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나도 </a:t>
            </a:r>
            <a:r>
              <a:rPr lang="en-US" altLang="ko-KR" sz="700" dirty="0" smtClean="0">
                <a:solidFill>
                  <a:schemeClr val="bg2">
                    <a:lumMod val="75000"/>
                  </a:schemeClr>
                </a:solidFill>
              </a:rPr>
              <a:t>(2020.01.22 19:22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18541" y="4312961"/>
            <a:ext cx="823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COMMENT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3139437" y="4312961"/>
            <a:ext cx="2053050" cy="196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98076" y="4312961"/>
            <a:ext cx="441964" cy="19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오른쪽으로 구부러진 화살표 79"/>
          <p:cNvSpPr/>
          <p:nvPr/>
        </p:nvSpPr>
        <p:spPr>
          <a:xfrm rot="167616" flipH="1">
            <a:off x="4148258" y="3383416"/>
            <a:ext cx="109602" cy="157500"/>
          </a:xfrm>
          <a:prstGeom prst="curv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오른쪽으로 구부러진 화살표 80"/>
          <p:cNvSpPr/>
          <p:nvPr/>
        </p:nvSpPr>
        <p:spPr>
          <a:xfrm rot="167616" flipH="1">
            <a:off x="4161316" y="3631612"/>
            <a:ext cx="109602" cy="157500"/>
          </a:xfrm>
          <a:prstGeom prst="curv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오른쪽으로 구부러진 화살표 81"/>
          <p:cNvSpPr/>
          <p:nvPr/>
        </p:nvSpPr>
        <p:spPr>
          <a:xfrm rot="167616" flipH="1">
            <a:off x="4165668" y="3862390"/>
            <a:ext cx="109602" cy="157500"/>
          </a:xfrm>
          <a:prstGeom prst="curv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480663" y="5151120"/>
            <a:ext cx="1193074" cy="7358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60172" y="764446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52401" y="2215940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182585" y="1054838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057936" y="520215"/>
            <a:ext cx="270921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달력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날짜를 선택하면 해당 날짜의 </a:t>
            </a:r>
            <a:r>
              <a:rPr lang="ko-KR" altLang="en-US" sz="1000" dirty="0" err="1" smtClean="0"/>
              <a:t>게시글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다이어리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를 볼 수 있다</a:t>
            </a:r>
            <a:r>
              <a:rPr lang="en-US" altLang="ko-KR" sz="1000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다이어리 메뉴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다이어리 내용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미니홈피 사용자가 공개한 범위에 해당하는 사용자만 </a:t>
            </a:r>
            <a:r>
              <a:rPr lang="ko-KR" altLang="en-US" sz="1000" dirty="0" err="1" smtClean="0"/>
              <a:t>댓글쓰기</a:t>
            </a:r>
            <a:r>
              <a:rPr lang="ko-KR" altLang="en-US" sz="1000" dirty="0" smtClean="0"/>
              <a:t> 가능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대댓글가능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5498183" y="3115920"/>
            <a:ext cx="500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9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785</Words>
  <Application>Microsoft Office PowerPoint</Application>
  <PresentationFormat>와이드스크린</PresentationFormat>
  <Paragraphs>380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업무분담 및 화면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김선영</dc:creator>
  <cp:lastModifiedBy>김선영</cp:lastModifiedBy>
  <cp:revision>21</cp:revision>
  <dcterms:created xsi:type="dcterms:W3CDTF">2021-02-09T00:34:39Z</dcterms:created>
  <dcterms:modified xsi:type="dcterms:W3CDTF">2021-02-15T00:53:09Z</dcterms:modified>
</cp:coreProperties>
</file>