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AdaminXie" TargetMode="External"/><Relationship Id="rId2" Type="http://schemas.openxmlformats.org/officeDocument/2006/relationships/hyperlink" Target="https://github.com/coneyp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646" y="1333378"/>
            <a:ext cx="9144000" cy="2387600"/>
          </a:xfrm>
        </p:spPr>
        <p:txBody>
          <a:bodyPr/>
          <a:lstStyle/>
          <a:p>
            <a:pPr algn="l"/>
            <a:r>
              <a:rPr lang="zh-CN" altLang="en-US" smtClean="0"/>
              <a:t>人脸识别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Face Recognition by Dlib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646" y="4442973"/>
            <a:ext cx="9144000" cy="1655762"/>
          </a:xfrm>
        </p:spPr>
        <p:txBody>
          <a:bodyPr/>
          <a:lstStyle/>
          <a:p>
            <a:pPr algn="l"/>
            <a:r>
              <a:rPr lang="en-US" altLang="zh-CN" smtClean="0"/>
              <a:t>Author : 	coneypo</a:t>
            </a:r>
          </a:p>
          <a:p>
            <a:pPr algn="l"/>
            <a:r>
              <a:rPr lang="en-US" altLang="zh-CN" smtClean="0"/>
              <a:t>Github : 	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github.com/coneypo</a:t>
            </a:r>
            <a:endParaRPr lang="en-US" altLang="zh-CN"/>
          </a:p>
          <a:p>
            <a:pPr algn="l"/>
            <a:r>
              <a:rPr lang="en-US" altLang="zh-CN" smtClean="0"/>
              <a:t>Blog : 		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www.cnblogs.com/AdaminXie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3034190" cy="3699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get_faces_from_camera.py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30" y="5524409"/>
            <a:ext cx="20393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get_face_from_camera.py</a:t>
            </a:r>
          </a:p>
          <a:p>
            <a:pPr>
              <a:lnSpc>
                <a:spcPct val="150000"/>
              </a:lnSpc>
            </a:pPr>
            <a:r>
              <a:rPr lang="zh-CN" altLang="en-US" sz="1100" smtClean="0"/>
              <a:t>从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截取到的人脸；</a:t>
            </a:r>
            <a:endParaRPr lang="zh-CN" altLang="en-US" sz="11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24575" y="176346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features_extraction_to_csv.py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8" name="直接箭头连接符 17"/>
          <p:cNvCxnSpPr>
            <a:stCxn id="1026" idx="2"/>
            <a:endCxn id="8" idx="0"/>
          </p:cNvCxnSpPr>
          <p:nvPr/>
        </p:nvCxnSpPr>
        <p:spPr>
          <a:xfrm flipH="1">
            <a:off x="1525305" y="3147986"/>
            <a:ext cx="6527" cy="10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3" idx="3"/>
          </p:cNvCxnSpPr>
          <p:nvPr/>
        </p:nvCxnSpPr>
        <p:spPr>
          <a:xfrm>
            <a:off x="2965962" y="645705"/>
            <a:ext cx="70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185737" y="3412652"/>
            <a:ext cx="0" cy="6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68429" y="2655031"/>
            <a:ext cx="25138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得到的 </a:t>
            </a:r>
            <a:r>
              <a:rPr lang="en-US" altLang="zh-CN" sz="1100" smtClean="0"/>
              <a:t>person_X 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特征的均值</a:t>
            </a:r>
            <a:r>
              <a:rPr lang="en-US" altLang="zh-CN" sz="110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/>
              <a:t>存入</a:t>
            </a:r>
            <a:r>
              <a:rPr lang="zh-CN" altLang="en-US" sz="1100" smtClean="0"/>
              <a:t> </a:t>
            </a:r>
            <a:r>
              <a:rPr lang="en-US" altLang="zh-CN" sz="1100" b="1" smtClean="0"/>
              <a:t>features_all.csv</a:t>
            </a:r>
            <a:endParaRPr lang="zh-CN" altLang="en-US" sz="1100" b="1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637360" y="18480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face_reco_from_camera.py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62752" y="1308226"/>
            <a:ext cx="2779928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cv2.VideoCapture() </a:t>
            </a:r>
            <a:r>
              <a:rPr lang="zh-CN" altLang="en-US" sz="1100" smtClean="0"/>
              <a:t>获取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画面</a:t>
            </a:r>
            <a:endParaRPr lang="zh-CN" altLang="en-US" sz="1100"/>
          </a:p>
        </p:txBody>
      </p:sp>
      <p:sp>
        <p:nvSpPr>
          <p:cNvPr id="30" name="文本框 29"/>
          <p:cNvSpPr txBox="1"/>
          <p:nvPr/>
        </p:nvSpPr>
        <p:spPr>
          <a:xfrm>
            <a:off x="8195560" y="2060357"/>
            <a:ext cx="1914307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Dlib </a:t>
            </a:r>
            <a:r>
              <a:rPr lang="zh-CN" altLang="en-US" sz="1100" smtClean="0"/>
              <a:t>进行实时人脸检测</a:t>
            </a:r>
            <a:endParaRPr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7945491" y="2812488"/>
            <a:ext cx="241444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提取出摄像头中人脸的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记为 </a:t>
            </a:r>
            <a:r>
              <a:rPr lang="en-US" altLang="zh-CN" sz="1100"/>
              <a:t>features_cap_arr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7532717" y="3823890"/>
            <a:ext cx="323999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计算</a:t>
            </a:r>
            <a:r>
              <a:rPr lang="zh-CN" altLang="en-US" sz="1100" b="1" smtClean="0"/>
              <a:t>已知人脸数据库特征 </a:t>
            </a:r>
            <a:r>
              <a:rPr lang="en-US" altLang="zh-CN" sz="1100" b="1" smtClean="0"/>
              <a:t>features_known_arr </a:t>
            </a:r>
            <a:r>
              <a:rPr lang="zh-CN" altLang="en-US" sz="1100"/>
              <a:t>和</a:t>
            </a:r>
            <a:r>
              <a:rPr lang="zh-CN" altLang="en-US" sz="1100" smtClean="0"/>
              <a:t> </a:t>
            </a:r>
            <a:endParaRPr lang="en-US" altLang="zh-CN" sz="1100" smtClean="0"/>
          </a:p>
          <a:p>
            <a:pPr>
              <a:lnSpc>
                <a:spcPct val="150000"/>
              </a:lnSpc>
            </a:pPr>
            <a:r>
              <a:rPr lang="zh-CN" altLang="en-US" sz="1100" b="1" smtClean="0"/>
              <a:t>实时捕获人脸特征 </a:t>
            </a:r>
            <a:r>
              <a:rPr lang="en-US" altLang="zh-CN" sz="1100" b="1" smtClean="0"/>
              <a:t>features_cap_arr </a:t>
            </a:r>
            <a:r>
              <a:rPr lang="zh-CN" altLang="en-US" sz="1100" smtClean="0"/>
              <a:t>的欧式距离</a:t>
            </a:r>
            <a:endParaRPr lang="zh-CN" altLang="en-US" sz="1100"/>
          </a:p>
        </p:txBody>
      </p:sp>
      <p:sp>
        <p:nvSpPr>
          <p:cNvPr id="35" name="文本框 34"/>
          <p:cNvSpPr txBox="1"/>
          <p:nvPr/>
        </p:nvSpPr>
        <p:spPr>
          <a:xfrm>
            <a:off x="8858360" y="4863987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阈值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6" name="文本框 35"/>
          <p:cNvSpPr txBox="1"/>
          <p:nvPr/>
        </p:nvSpPr>
        <p:spPr>
          <a:xfrm>
            <a:off x="7445064" y="5351285"/>
            <a:ext cx="1208985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欧氏距离大于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7" name="文本框 36"/>
          <p:cNvSpPr txBox="1"/>
          <p:nvPr/>
        </p:nvSpPr>
        <p:spPr>
          <a:xfrm>
            <a:off x="9614377" y="5372453"/>
            <a:ext cx="1491114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欧氏距离小于等于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8" name="文本框 37"/>
          <p:cNvSpPr txBox="1"/>
          <p:nvPr/>
        </p:nvSpPr>
        <p:spPr>
          <a:xfrm>
            <a:off x="9273942" y="6014674"/>
            <a:ext cx="25673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在预</a:t>
            </a:r>
            <a:r>
              <a:rPr lang="zh-CN" altLang="en-US" sz="1100"/>
              <a:t>设人脸</a:t>
            </a:r>
            <a:r>
              <a:rPr lang="zh-CN" altLang="en-US" sz="1100" smtClean="0"/>
              <a:t>数据库中找到欧式距离小的；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判定摄像头中的人是 </a:t>
            </a:r>
            <a:r>
              <a:rPr lang="en-US" altLang="zh-CN" sz="1100" smtClean="0"/>
              <a:t>person_X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9" name="文本框 38"/>
          <p:cNvSpPr txBox="1"/>
          <p:nvPr/>
        </p:nvSpPr>
        <p:spPr>
          <a:xfrm>
            <a:off x="6605449" y="6009617"/>
            <a:ext cx="244876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和预设人脸数据库的特征差异都较大；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判定摄像头中的人是 </a:t>
            </a:r>
            <a:r>
              <a:rPr lang="en-US" altLang="zh-CN" sz="1100" smtClean="0"/>
              <a:t>unknown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40" name="流程图: 决策 39"/>
          <p:cNvSpPr/>
          <p:nvPr/>
        </p:nvSpPr>
        <p:spPr>
          <a:xfrm>
            <a:off x="8734198" y="4816979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97862"/>
            <a:ext cx="2780940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81643" y="397619"/>
            <a:ext cx="3029123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552441" y="389306"/>
            <a:ext cx="3200551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891130" y="3104026"/>
            <a:ext cx="971741" cy="320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smtClean="0"/>
              <a:t>camera </a:t>
            </a:r>
            <a:r>
              <a:rPr lang="zh-CN" altLang="en-US" sz="1100" b="1" smtClean="0"/>
              <a:t>窗口</a:t>
            </a:r>
            <a:endParaRPr lang="zh-CN" altLang="en-US" sz="1100" b="1"/>
          </a:p>
        </p:txBody>
      </p:sp>
      <p:sp>
        <p:nvSpPr>
          <p:cNvPr id="57" name="矩形 56"/>
          <p:cNvSpPr/>
          <p:nvPr/>
        </p:nvSpPr>
        <p:spPr>
          <a:xfrm>
            <a:off x="4052460" y="1204434"/>
            <a:ext cx="2287485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return_128d_features() </a:t>
            </a:r>
            <a:r>
              <a:rPr lang="zh-CN" altLang="en-US" sz="1100" smtClean="0"/>
              <a:t>提取图像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</a:p>
        </p:txBody>
      </p:sp>
      <p:cxnSp>
        <p:nvCxnSpPr>
          <p:cNvPr id="70" name="直接箭头连接符 69"/>
          <p:cNvCxnSpPr>
            <a:stCxn id="47" idx="2"/>
            <a:endCxn id="28" idx="0"/>
          </p:cNvCxnSpPr>
          <p:nvPr/>
        </p:nvCxnSpPr>
        <p:spPr>
          <a:xfrm flipH="1">
            <a:off x="9152716" y="900064"/>
            <a:ext cx="1" cy="4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2"/>
            <a:endCxn id="30" idx="0"/>
          </p:cNvCxnSpPr>
          <p:nvPr/>
        </p:nvCxnSpPr>
        <p:spPr>
          <a:xfrm flipH="1">
            <a:off x="9152714" y="1654475"/>
            <a:ext cx="2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1" idx="2"/>
            <a:endCxn id="32" idx="0"/>
          </p:cNvCxnSpPr>
          <p:nvPr/>
        </p:nvCxnSpPr>
        <p:spPr>
          <a:xfrm flipH="1">
            <a:off x="9152712" y="3412652"/>
            <a:ext cx="1" cy="4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2" idx="2"/>
            <a:endCxn id="40" idx="0"/>
          </p:cNvCxnSpPr>
          <p:nvPr/>
        </p:nvCxnSpPr>
        <p:spPr>
          <a:xfrm>
            <a:off x="9152712" y="4424054"/>
            <a:ext cx="0" cy="3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  <a:endCxn id="36" idx="0"/>
          </p:cNvCxnSpPr>
          <p:nvPr/>
        </p:nvCxnSpPr>
        <p:spPr>
          <a:xfrm flipH="1">
            <a:off x="8049557" y="5076500"/>
            <a:ext cx="684641" cy="2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  <a:endCxn id="37" idx="0"/>
          </p:cNvCxnSpPr>
          <p:nvPr/>
        </p:nvCxnSpPr>
        <p:spPr>
          <a:xfrm>
            <a:off x="9571225" y="5076500"/>
            <a:ext cx="788709" cy="2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6" idx="2"/>
            <a:endCxn id="39" idx="0"/>
          </p:cNvCxnSpPr>
          <p:nvPr/>
        </p:nvCxnSpPr>
        <p:spPr>
          <a:xfrm flipH="1">
            <a:off x="7829834" y="5697534"/>
            <a:ext cx="219723" cy="3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7" idx="2"/>
            <a:endCxn id="38" idx="0"/>
          </p:cNvCxnSpPr>
          <p:nvPr/>
        </p:nvCxnSpPr>
        <p:spPr>
          <a:xfrm>
            <a:off x="10359934" y="5718702"/>
            <a:ext cx="197685" cy="29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713375" y="620580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31" idx="0"/>
          </p:cNvCxnSpPr>
          <p:nvPr/>
        </p:nvCxnSpPr>
        <p:spPr>
          <a:xfrm flipH="1">
            <a:off x="9152713" y="2406606"/>
            <a:ext cx="1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img2018.cnblogs.com/blog/1152352/201810/1152352-20181004110854623-3574056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7" y="1204434"/>
            <a:ext cx="2458750" cy="19435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3" y="4165572"/>
            <a:ext cx="2471804" cy="13028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4" name="直接箭头连接符 103"/>
          <p:cNvCxnSpPr>
            <a:stCxn id="57" idx="2"/>
          </p:cNvCxnSpPr>
          <p:nvPr/>
        </p:nvCxnSpPr>
        <p:spPr>
          <a:xfrm flipH="1">
            <a:off x="5196202" y="1804598"/>
            <a:ext cx="1" cy="67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362" y="4242547"/>
            <a:ext cx="4158769" cy="31776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575492" y="3550258"/>
            <a:ext cx="110158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/>
              <a:t>press ‘n’ and ‘s’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141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Corbel</vt:lpstr>
      <vt:lpstr>Office 主题​​</vt:lpstr>
      <vt:lpstr>人脸识别 Face Recognition by Dlib</vt:lpstr>
      <vt:lpstr>get_faces_from_camera.py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Xie ZT</dc:creator>
  <cp:lastModifiedBy>Xie ZT</cp:lastModifiedBy>
  <cp:revision>50</cp:revision>
  <dcterms:created xsi:type="dcterms:W3CDTF">2018-05-08T09:15:00Z</dcterms:created>
  <dcterms:modified xsi:type="dcterms:W3CDTF">2019-04-09T02:46:22Z</dcterms:modified>
</cp:coreProperties>
</file>