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479715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01408" cy="3921616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生涯人物</a:t>
            </a:r>
            <a:r>
              <a:rPr lang="zh-CN" altLang="en-US" dirty="0" smtClean="0"/>
              <a:t>访谈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生涯</a:t>
            </a:r>
            <a:r>
              <a:rPr lang="zh-CN" altLang="en-US" dirty="0"/>
              <a:t>人物访谈是通过访谈那些正在从事你</a:t>
            </a:r>
            <a:r>
              <a:rPr lang="zh-CN" altLang="en-US" dirty="0" smtClean="0"/>
              <a:t>想要</a:t>
            </a:r>
            <a:r>
              <a:rPr lang="zh-CN" altLang="en-US" dirty="0"/>
              <a:t>从事的工作的人，向他们咨询有关工作</a:t>
            </a:r>
            <a:r>
              <a:rPr lang="zh-CN" altLang="en-US" dirty="0" smtClean="0"/>
              <a:t>方面</a:t>
            </a:r>
            <a:r>
              <a:rPr lang="zh-CN" altLang="en-US" dirty="0"/>
              <a:t>的问题。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访谈可以帮助你发展关系，获取有关知识</a:t>
            </a:r>
            <a:r>
              <a:rPr lang="zh-CN" altLang="en-US" dirty="0" smtClean="0"/>
              <a:t>，引导</a:t>
            </a:r>
            <a:r>
              <a:rPr lang="zh-CN" altLang="en-US" dirty="0"/>
              <a:t>你更多地接触某一特定领域中的人。</a:t>
            </a:r>
            <a:r>
              <a:rPr lang="zh-CN" altLang="en-US" dirty="0" smtClean="0"/>
              <a:t>而人际关系</a:t>
            </a:r>
            <a:r>
              <a:rPr lang="zh-CN" altLang="en-US" dirty="0"/>
              <a:t>的开发使你了解和掌握更多的</a:t>
            </a:r>
            <a:r>
              <a:rPr lang="zh-CN" altLang="en-US" dirty="0" smtClean="0"/>
              <a:t>工作机会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通过访谈收集信息和发展人际关系还</a:t>
            </a:r>
            <a:r>
              <a:rPr lang="zh-CN" altLang="en-US" dirty="0" smtClean="0"/>
              <a:t>有助于你</a:t>
            </a:r>
            <a:r>
              <a:rPr lang="zh-CN" altLang="en-US" dirty="0"/>
              <a:t>掌握求职面试所需要的技巧。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78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094312"/>
            <a:ext cx="6512511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生涯</a:t>
            </a:r>
            <a:r>
              <a:rPr lang="zh-CN" altLang="en-US" dirty="0"/>
              <a:t>人物访谈</a:t>
            </a:r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392161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下面</a:t>
            </a:r>
            <a:r>
              <a:rPr lang="zh-CN" altLang="en-US" dirty="0"/>
              <a:t>是一个我们已经讨论过的信息访谈的大纲。</a:t>
            </a:r>
          </a:p>
          <a:p>
            <a:r>
              <a:rPr lang="zh-CN" altLang="en-US" dirty="0"/>
              <a:t>请用这个提纲来指导你准备每一次的访谈。</a:t>
            </a:r>
          </a:p>
          <a:p>
            <a:pPr marL="44450" indent="403225">
              <a:buNone/>
            </a:pPr>
            <a:r>
              <a:rPr lang="en-US" altLang="zh-CN" dirty="0"/>
              <a:t>1</a:t>
            </a:r>
            <a:r>
              <a:rPr lang="zh-CN" altLang="en-US" dirty="0"/>
              <a:t>、 找到信息访谈的对象。</a:t>
            </a:r>
          </a:p>
          <a:p>
            <a:pPr marL="44450" indent="403225">
              <a:buNone/>
            </a:pPr>
            <a:r>
              <a:rPr lang="zh-CN" altLang="en-US" dirty="0"/>
              <a:t>确信你已经知道他的名字，给这个人直接打电话</a:t>
            </a:r>
            <a:r>
              <a:rPr lang="en-US" altLang="zh-CN" dirty="0"/>
              <a:t>(</a:t>
            </a:r>
            <a:r>
              <a:rPr lang="zh-CN" altLang="en-US" dirty="0"/>
              <a:t>请在</a:t>
            </a:r>
            <a:r>
              <a:rPr lang="zh-CN" altLang="en-US" dirty="0" smtClean="0"/>
              <a:t>打电话</a:t>
            </a:r>
            <a:r>
              <a:rPr lang="zh-CN" altLang="en-US" dirty="0"/>
              <a:t>前先发一条短信说明自己的情况，以免对方不接陌生</a:t>
            </a:r>
            <a:r>
              <a:rPr lang="zh-CN" altLang="en-US" dirty="0" smtClean="0"/>
              <a:t>电话）</a:t>
            </a:r>
            <a:endParaRPr lang="zh-CN" altLang="en-US" dirty="0"/>
          </a:p>
          <a:p>
            <a:pPr marL="44450" indent="403225">
              <a:buNone/>
            </a:pPr>
            <a:r>
              <a:rPr lang="zh-CN" altLang="en-US" dirty="0"/>
              <a:t>你将要打电话的人的名字是什么？</a:t>
            </a:r>
          </a:p>
          <a:p>
            <a:pPr marL="44450" indent="403225">
              <a:buNone/>
            </a:pPr>
            <a:r>
              <a:rPr lang="en-US" altLang="zh-CN" dirty="0"/>
              <a:t>2</a:t>
            </a:r>
            <a:r>
              <a:rPr lang="zh-CN" altLang="en-US" dirty="0"/>
              <a:t>、 安排好约会，并确定访谈的时间长度</a:t>
            </a:r>
            <a:r>
              <a:rPr lang="zh-CN" altLang="en-US" dirty="0" smtClean="0"/>
              <a:t>。约会</a:t>
            </a:r>
            <a:r>
              <a:rPr lang="zh-CN" altLang="en-US" dirty="0"/>
              <a:t>是什么时候，持续时间有多长？</a:t>
            </a:r>
          </a:p>
          <a:p>
            <a:pPr marL="44450" indent="403225">
              <a:buNone/>
            </a:pPr>
            <a:r>
              <a:rPr lang="en-US" altLang="zh-CN" dirty="0"/>
              <a:t>3</a:t>
            </a:r>
            <a:r>
              <a:rPr lang="zh-CN" altLang="en-US" dirty="0"/>
              <a:t>、 列出关于工作的问题和你想知道的事情的</a:t>
            </a:r>
            <a:r>
              <a:rPr lang="zh-CN" altLang="en-US" dirty="0" smtClean="0"/>
              <a:t>清单。这</a:t>
            </a:r>
            <a:r>
              <a:rPr lang="zh-CN" altLang="en-US" dirty="0"/>
              <a:t>次约会你准备的问题（见前几页）</a:t>
            </a:r>
          </a:p>
        </p:txBody>
      </p:sp>
    </p:spTree>
    <p:extLst>
      <p:ext uri="{BB962C8B-B14F-4D97-AF65-F5344CB8AC3E}">
        <p14:creationId xmlns:p14="http://schemas.microsoft.com/office/powerpoint/2010/main" val="404371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5166320"/>
            <a:ext cx="6512511" cy="1143000"/>
          </a:xfrm>
        </p:spPr>
        <p:txBody>
          <a:bodyPr/>
          <a:lstStyle/>
          <a:p>
            <a:r>
              <a:rPr lang="zh-CN" altLang="en-US" dirty="0"/>
              <a:t>生涯人物访谈大纲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71600" y="731520"/>
            <a:ext cx="7560840" cy="4281656"/>
          </a:xfrm>
        </p:spPr>
        <p:txBody>
          <a:bodyPr>
            <a:normAutofit fontScale="85000" lnSpcReduction="20000"/>
          </a:bodyPr>
          <a:lstStyle/>
          <a:p>
            <a:pPr marL="44450" indent="403225">
              <a:lnSpc>
                <a:spcPct val="11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 解释你为何要求进行此次访谈。一些解释：</a:t>
            </a:r>
          </a:p>
          <a:p>
            <a:pPr marL="44450" indent="403225">
              <a:lnSpc>
                <a:spcPct val="110000"/>
              </a:lnSpc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在</a:t>
            </a:r>
            <a:r>
              <a:rPr lang="zh-CN" altLang="en-US" dirty="0"/>
              <a:t>确定感兴趣的或选择其作为职业之前</a:t>
            </a:r>
            <a:r>
              <a:rPr lang="zh-CN" altLang="en-US" dirty="0" smtClean="0"/>
              <a:t>，你</a:t>
            </a:r>
            <a:r>
              <a:rPr lang="zh-CN" altLang="en-US" dirty="0"/>
              <a:t>想了解更多的东西。</a:t>
            </a:r>
          </a:p>
          <a:p>
            <a:pPr marL="44450" indent="403225">
              <a:lnSpc>
                <a:spcPct val="110000"/>
              </a:lnSpc>
              <a:buNone/>
            </a:pPr>
            <a:r>
              <a:rPr lang="en-US" altLang="zh-CN" dirty="0"/>
              <a:t>b. </a:t>
            </a:r>
            <a:r>
              <a:rPr lang="zh-CN" altLang="en-US" dirty="0"/>
              <a:t>你已经做好了面试的准备，但需要这个领域中的</a:t>
            </a:r>
            <a:r>
              <a:rPr lang="zh-CN" altLang="en-US" dirty="0" smtClean="0"/>
              <a:t>人给予</a:t>
            </a:r>
            <a:r>
              <a:rPr lang="zh-CN" altLang="en-US" dirty="0"/>
              <a:t>一些面试的建议。</a:t>
            </a:r>
          </a:p>
          <a:p>
            <a:pPr marL="44450" indent="403225">
              <a:lnSpc>
                <a:spcPct val="110000"/>
              </a:lnSpc>
              <a:buNone/>
            </a:pPr>
            <a:r>
              <a:rPr lang="en-US" altLang="zh-CN" dirty="0"/>
              <a:t>c. </a:t>
            </a:r>
            <a:r>
              <a:rPr lang="zh-CN" altLang="en-US" dirty="0"/>
              <a:t>你对这个领域非常感兴趣，但是关于这个领域的</a:t>
            </a:r>
            <a:r>
              <a:rPr lang="zh-CN" altLang="en-US" dirty="0" smtClean="0"/>
              <a:t>信息了解</a:t>
            </a:r>
            <a:r>
              <a:rPr lang="zh-CN" altLang="en-US" dirty="0"/>
              <a:t>的不是太多，因此希望有人可以提供帮助。</a:t>
            </a:r>
          </a:p>
          <a:p>
            <a:pPr marL="44450" indent="403225">
              <a:lnSpc>
                <a:spcPct val="110000"/>
              </a:lnSpc>
              <a:buNone/>
            </a:pPr>
            <a:r>
              <a:rPr lang="en-US" altLang="zh-CN" dirty="0"/>
              <a:t>d. </a:t>
            </a:r>
            <a:r>
              <a:rPr lang="zh-CN" altLang="en-US" dirty="0"/>
              <a:t>你正在做职业生涯规划课的作业，需要这个</a:t>
            </a:r>
            <a:r>
              <a:rPr lang="zh-CN" altLang="en-US" dirty="0" smtClean="0"/>
              <a:t>领域的</a:t>
            </a:r>
            <a:r>
              <a:rPr lang="zh-CN" altLang="en-US" dirty="0"/>
              <a:t>一些信息</a:t>
            </a:r>
            <a:r>
              <a:rPr lang="zh-CN" altLang="en-US" dirty="0" smtClean="0"/>
              <a:t>。在</a:t>
            </a:r>
            <a:r>
              <a:rPr lang="zh-CN" altLang="en-US" dirty="0"/>
              <a:t>打电话时，你会给出哪一个解释？</a:t>
            </a:r>
          </a:p>
          <a:p>
            <a:pPr marL="44450" indent="403225">
              <a:lnSpc>
                <a:spcPct val="11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、 告诉对方是谁推荐你打电话的（介绍人的帮助）</a:t>
            </a:r>
            <a:r>
              <a:rPr lang="zh-CN" altLang="en-US" dirty="0" smtClean="0"/>
              <a:t>。谁</a:t>
            </a:r>
            <a:r>
              <a:rPr lang="zh-CN" altLang="en-US" dirty="0"/>
              <a:t>是你这次面试的介绍人？</a:t>
            </a:r>
          </a:p>
          <a:p>
            <a:pPr marL="44450" indent="403225">
              <a:lnSpc>
                <a:spcPct val="110000"/>
              </a:lnSpc>
              <a:buNone/>
            </a:pPr>
            <a:r>
              <a:rPr lang="en-US" altLang="zh-CN" dirty="0"/>
              <a:t>6</a:t>
            </a:r>
            <a:r>
              <a:rPr lang="zh-CN" altLang="en-US" dirty="0"/>
              <a:t>、 在面谈之后，写一封邮件感谢给予你帮助的人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4450" indent="403225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algn="r">
              <a:buNone/>
            </a:pPr>
            <a:r>
              <a:rPr lang="zh-CN" altLang="en-US" dirty="0" smtClean="0">
                <a:solidFill>
                  <a:schemeClr val="accent6"/>
                </a:solidFill>
              </a:rPr>
              <a:t>进行</a:t>
            </a:r>
            <a:r>
              <a:rPr lang="zh-CN" altLang="en-US" dirty="0">
                <a:solidFill>
                  <a:schemeClr val="accent6"/>
                </a:solidFill>
              </a:rPr>
              <a:t>生涯人物访谈也是对你沟通能力的一次考验与提升</a:t>
            </a:r>
          </a:p>
        </p:txBody>
      </p:sp>
    </p:spTree>
    <p:extLst>
      <p:ext uri="{BB962C8B-B14F-4D97-AF65-F5344CB8AC3E}">
        <p14:creationId xmlns:p14="http://schemas.microsoft.com/office/powerpoint/2010/main" val="12908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生涯人物访谈的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帮助</a:t>
            </a:r>
            <a:r>
              <a:rPr lang="zh-CN" altLang="en-US" dirty="0"/>
              <a:t>加深对某一职业的</a:t>
            </a:r>
            <a:r>
              <a:rPr lang="zh-CN" altLang="en-US" dirty="0" smtClean="0"/>
              <a:t>了解；帮你培养起社交能力，使你在面试时充满自信并且</a:t>
            </a:r>
            <a:r>
              <a:rPr lang="zh-CN" altLang="en-US" dirty="0"/>
              <a:t>熟悉</a:t>
            </a:r>
            <a:r>
              <a:rPr lang="zh-CN" altLang="en-US" dirty="0" smtClean="0"/>
              <a:t>情况。</a:t>
            </a:r>
            <a:endParaRPr lang="zh-CN" altLang="en-US" dirty="0"/>
          </a:p>
          <a:p>
            <a:r>
              <a:rPr lang="zh-CN" altLang="en-US" dirty="0"/>
              <a:t>访谈活动为发展新的关系、新的线索创造了</a:t>
            </a:r>
            <a:r>
              <a:rPr lang="zh-CN" altLang="en-US" dirty="0" smtClean="0"/>
              <a:t>条件</a:t>
            </a:r>
            <a:r>
              <a:rPr lang="zh-CN" altLang="en-US" dirty="0"/>
              <a:t>，而这些新关系和新线索往往对将来求职</a:t>
            </a:r>
            <a:r>
              <a:rPr lang="zh-CN" altLang="en-US" dirty="0" smtClean="0"/>
              <a:t>非常有用</a:t>
            </a:r>
            <a:r>
              <a:rPr lang="zh-CN" altLang="en-US" dirty="0"/>
              <a:t>－你访谈的这些人可能自己就有权聘用你</a:t>
            </a:r>
            <a:r>
              <a:rPr lang="zh-CN" altLang="en-US" dirty="0" smtClean="0"/>
              <a:t>，或者</a:t>
            </a:r>
            <a:r>
              <a:rPr lang="zh-CN" altLang="en-US" dirty="0"/>
              <a:t>他们听说了某个招聘的消息并把它告诉</a:t>
            </a:r>
            <a:r>
              <a:rPr lang="zh-CN" altLang="en-US" dirty="0" smtClean="0"/>
              <a:t>你。</a:t>
            </a:r>
            <a:endParaRPr lang="zh-CN" altLang="en-US" dirty="0"/>
          </a:p>
          <a:p>
            <a:r>
              <a:rPr lang="zh-CN" altLang="en-US" b="1" dirty="0">
                <a:solidFill>
                  <a:schemeClr val="accent6"/>
                </a:solidFill>
              </a:rPr>
              <a:t>请记住：</a:t>
            </a:r>
          </a:p>
          <a:p>
            <a:r>
              <a:rPr lang="zh-CN" altLang="en-US" dirty="0"/>
              <a:t>访谈的目的并不是去找工作，而是了解和证实某个行业的</a:t>
            </a:r>
            <a:r>
              <a:rPr lang="zh-CN" altLang="en-US" dirty="0" smtClean="0"/>
              <a:t>信息</a:t>
            </a:r>
            <a:r>
              <a:rPr lang="zh-CN" altLang="en-US" dirty="0"/>
              <a:t>和发展一些可能在未来有用的关系。</a:t>
            </a:r>
          </a:p>
          <a:p>
            <a:r>
              <a:rPr lang="zh-CN" altLang="en-US" dirty="0"/>
              <a:t>访谈时，你是问问题的人；面试时，你是被问问题的人。</a:t>
            </a:r>
          </a:p>
        </p:txBody>
      </p:sp>
    </p:spTree>
    <p:extLst>
      <p:ext uri="{BB962C8B-B14F-4D97-AF65-F5344CB8AC3E}">
        <p14:creationId xmlns:p14="http://schemas.microsoft.com/office/powerpoint/2010/main" val="2629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生涯人物访谈的前提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你</a:t>
            </a:r>
            <a:r>
              <a:rPr lang="zh-CN" altLang="en-US" dirty="0"/>
              <a:t>已经阅读了某个具体工作的详细信息，</a:t>
            </a:r>
            <a:r>
              <a:rPr lang="zh-CN" altLang="en-US" dirty="0" smtClean="0"/>
              <a:t>希望</a:t>
            </a:r>
            <a:r>
              <a:rPr lang="zh-CN" altLang="en-US" dirty="0"/>
              <a:t>向该行业的从业者证实你所了解到的信息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还</a:t>
            </a:r>
            <a:r>
              <a:rPr lang="zh-CN" altLang="en-US" dirty="0"/>
              <a:t>可以从访谈中获得比简单地了解工作</a:t>
            </a:r>
            <a:r>
              <a:rPr lang="zh-CN" altLang="en-US" dirty="0" smtClean="0"/>
              <a:t>要求的</a:t>
            </a:r>
            <a:r>
              <a:rPr lang="zh-CN" altLang="en-US" dirty="0"/>
              <a:t>技能以及工资报酬情况更多的信息。</a:t>
            </a:r>
          </a:p>
          <a:p>
            <a:r>
              <a:rPr lang="zh-CN" altLang="en-US" dirty="0"/>
              <a:t>了解你是否喜欢那些</a:t>
            </a:r>
            <a:r>
              <a:rPr lang="zh-CN" altLang="en-US" dirty="0" smtClean="0"/>
              <a:t>人，</a:t>
            </a:r>
            <a:r>
              <a:rPr lang="zh-CN" altLang="en-US" dirty="0"/>
              <a:t>工作环境是否让你感到</a:t>
            </a:r>
            <a:r>
              <a:rPr lang="zh-CN" altLang="en-US" dirty="0" smtClean="0"/>
              <a:t>舒适，</a:t>
            </a:r>
            <a:r>
              <a:rPr lang="zh-CN" altLang="en-US" dirty="0"/>
              <a:t>那里的人是否友好和乐于助人</a:t>
            </a:r>
          </a:p>
          <a:p>
            <a:r>
              <a:rPr lang="zh-CN" altLang="en-US" dirty="0"/>
              <a:t>附带目的：发展新关系和决定这份工作</a:t>
            </a:r>
            <a:r>
              <a:rPr lang="zh-CN" altLang="en-US" dirty="0" smtClean="0"/>
              <a:t>是否适合</a:t>
            </a:r>
            <a:r>
              <a:rPr lang="zh-CN" altLang="en-US" dirty="0"/>
              <a:t>你的个性和职业目标。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访谈的</a:t>
            </a:r>
            <a:r>
              <a:rPr lang="zh-CN" altLang="en-US" dirty="0" smtClean="0">
                <a:solidFill>
                  <a:schemeClr val="accent6"/>
                </a:solidFill>
              </a:rPr>
              <a:t>根本</a:t>
            </a:r>
            <a:r>
              <a:rPr lang="zh-CN" altLang="en-US" dirty="0">
                <a:solidFill>
                  <a:schemeClr val="accent6"/>
                </a:solidFill>
              </a:rPr>
              <a:t>是</a:t>
            </a:r>
            <a:r>
              <a:rPr lang="zh-CN" altLang="en-US" dirty="0" smtClean="0">
                <a:solidFill>
                  <a:schemeClr val="accent6"/>
                </a:solidFill>
              </a:rPr>
              <a:t>收集</a:t>
            </a:r>
            <a:r>
              <a:rPr lang="zh-CN" altLang="en-US" dirty="0">
                <a:solidFill>
                  <a:schemeClr val="accent6"/>
                </a:solidFill>
              </a:rPr>
              <a:t>信息！</a:t>
            </a:r>
          </a:p>
        </p:txBody>
      </p:sp>
    </p:spTree>
    <p:extLst>
      <p:ext uri="{BB962C8B-B14F-4D97-AF65-F5344CB8AC3E}">
        <p14:creationId xmlns:p14="http://schemas.microsoft.com/office/powerpoint/2010/main" val="313050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878288"/>
            <a:ext cx="6512511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生涯人物访谈的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71600" y="731520"/>
            <a:ext cx="7560840" cy="42096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寻找</a:t>
            </a:r>
            <a:r>
              <a:rPr lang="zh-CN" altLang="en-US" sz="1600" dirty="0"/>
              <a:t>正在从事你愿意从事工作的人。最好你有</a:t>
            </a:r>
            <a:r>
              <a:rPr lang="zh-CN" altLang="en-US" sz="1600" dirty="0" smtClean="0"/>
              <a:t>亲戚</a:t>
            </a:r>
            <a:r>
              <a:rPr lang="zh-CN" altLang="en-US" sz="1600" dirty="0"/>
              <a:t>、朋友、校友或邻居从事这个行业的工作，</a:t>
            </a:r>
            <a:r>
              <a:rPr lang="zh-CN" altLang="en-US" sz="1600" dirty="0" smtClean="0"/>
              <a:t>至少能</a:t>
            </a:r>
            <a:r>
              <a:rPr lang="zh-CN" altLang="en-US" sz="1600" dirty="0"/>
              <a:t>有一些熟人的介绍。然后按下列方法去做：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1</a:t>
            </a:r>
            <a:r>
              <a:rPr lang="zh-CN" altLang="en-US" sz="1600" dirty="0"/>
              <a:t>．说明你正在决定是否进入这个行业，希望听听某些个</a:t>
            </a:r>
            <a:r>
              <a:rPr lang="zh-CN" altLang="en-US" sz="1600" dirty="0" smtClean="0"/>
              <a:t>人对</a:t>
            </a:r>
            <a:r>
              <a:rPr lang="zh-CN" altLang="en-US" sz="1600" dirty="0"/>
              <a:t>这个职业的感受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2</a:t>
            </a:r>
            <a:r>
              <a:rPr lang="zh-CN" altLang="en-US" sz="1600" dirty="0"/>
              <a:t>．通过询问证实该人的职务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3</a:t>
            </a:r>
            <a:r>
              <a:rPr lang="zh-CN" altLang="en-US" sz="1600" dirty="0"/>
              <a:t>．表现出能够与该人交谈令人非常高兴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4</a:t>
            </a:r>
            <a:r>
              <a:rPr lang="zh-CN" altLang="en-US" sz="1600" dirty="0"/>
              <a:t>．提及你已经了解到的该行业和该公司信息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5</a:t>
            </a:r>
            <a:r>
              <a:rPr lang="zh-CN" altLang="en-US" sz="1600" dirty="0"/>
              <a:t>．询问是否可以占用该人一点时间（如</a:t>
            </a:r>
            <a:r>
              <a:rPr lang="en-US" altLang="zh-CN" sz="1600" dirty="0"/>
              <a:t>15</a:t>
            </a:r>
            <a:r>
              <a:rPr lang="zh-CN" altLang="en-US" sz="1600" dirty="0"/>
              <a:t>－</a:t>
            </a:r>
            <a:r>
              <a:rPr lang="en-US" altLang="zh-CN" sz="1600" dirty="0"/>
              <a:t>20</a:t>
            </a:r>
            <a:r>
              <a:rPr lang="zh-CN" altLang="en-US" sz="1600" dirty="0"/>
              <a:t>分钟）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6</a:t>
            </a:r>
            <a:r>
              <a:rPr lang="zh-CN" altLang="en-US" sz="1600" dirty="0"/>
              <a:t>．争取把访谈地点定在他的工作现场，这样你可以感受</a:t>
            </a:r>
            <a:r>
              <a:rPr lang="zh-CN" altLang="en-US" sz="1600" dirty="0" smtClean="0"/>
              <a:t>第一手</a:t>
            </a:r>
            <a:r>
              <a:rPr lang="zh-CN" altLang="en-US" sz="1600" dirty="0"/>
              <a:t>的工作环境情况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7</a:t>
            </a:r>
            <a:r>
              <a:rPr lang="zh-CN" altLang="en-US" sz="1600" dirty="0"/>
              <a:t>． 遵守约定的访谈时间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 </a:t>
            </a:r>
            <a:r>
              <a:rPr lang="en-US" altLang="zh-CN" sz="1600" dirty="0"/>
              <a:t>8</a:t>
            </a:r>
            <a:r>
              <a:rPr lang="zh-CN" altLang="en-US" sz="1600" dirty="0"/>
              <a:t>． 随后寄上一张感谢信</a:t>
            </a:r>
            <a:r>
              <a:rPr lang="en-US" altLang="zh-CN" sz="1600" dirty="0"/>
              <a:t>/</a:t>
            </a:r>
            <a:r>
              <a:rPr lang="zh-CN" altLang="en-US" sz="1600" dirty="0"/>
              <a:t>电子邮件感谢你的访谈对象</a:t>
            </a:r>
          </a:p>
        </p:txBody>
      </p:sp>
    </p:spTree>
    <p:extLst>
      <p:ext uri="{BB962C8B-B14F-4D97-AF65-F5344CB8AC3E}">
        <p14:creationId xmlns:p14="http://schemas.microsoft.com/office/powerpoint/2010/main" val="37205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5085184"/>
            <a:ext cx="7478217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生涯人物访谈的访谈提纲－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先</a:t>
            </a:r>
            <a:r>
              <a:rPr lang="zh-CN" altLang="en-US" sz="1800" dirty="0"/>
              <a:t>从一般性问题如业务类型、职务分类、</a:t>
            </a:r>
            <a:r>
              <a:rPr lang="zh-CN" altLang="en-US" sz="1800" dirty="0" smtClean="0"/>
              <a:t>职责</a:t>
            </a:r>
            <a:r>
              <a:rPr lang="zh-CN" altLang="en-US" sz="1800" dirty="0"/>
              <a:t>描述、工作环境、福利待遇和录用条件问起：</a:t>
            </a:r>
          </a:p>
          <a:p>
            <a:r>
              <a:rPr lang="zh-CN" altLang="en-US" sz="1800" b="1" dirty="0"/>
              <a:t>业务类型</a:t>
            </a:r>
          </a:p>
          <a:p>
            <a:pPr marL="44450" indent="403225">
              <a:buNone/>
            </a:pPr>
            <a:r>
              <a:rPr lang="zh-CN" altLang="en-US" sz="1800" dirty="0" smtClean="0"/>
              <a:t>这</a:t>
            </a:r>
            <a:r>
              <a:rPr lang="zh-CN" altLang="en-US" sz="1800" dirty="0"/>
              <a:t>家公司的服务、产品或功能是什么？</a:t>
            </a:r>
          </a:p>
          <a:p>
            <a:pPr marL="44450" indent="403225">
              <a:buNone/>
            </a:pPr>
            <a:r>
              <a:rPr lang="zh-CN" altLang="en-US" sz="1800" dirty="0" smtClean="0"/>
              <a:t>谁</a:t>
            </a:r>
            <a:r>
              <a:rPr lang="zh-CN" altLang="en-US" sz="1800" dirty="0"/>
              <a:t>是这家公司的服务或产品的顾客？</a:t>
            </a:r>
          </a:p>
          <a:p>
            <a:pPr marL="44450" indent="403225">
              <a:buNone/>
            </a:pPr>
            <a:r>
              <a:rPr lang="zh-CN" altLang="en-US" sz="1800" dirty="0" smtClean="0"/>
              <a:t>谁</a:t>
            </a:r>
            <a:r>
              <a:rPr lang="zh-CN" altLang="en-US" sz="1800" dirty="0"/>
              <a:t>是这个行业中的竞争对手？</a:t>
            </a:r>
          </a:p>
          <a:p>
            <a:pPr marL="44450" indent="403225">
              <a:buNone/>
            </a:pPr>
            <a:r>
              <a:rPr lang="zh-CN" altLang="en-US" sz="1800" dirty="0" smtClean="0"/>
              <a:t>这</a:t>
            </a:r>
            <a:r>
              <a:rPr lang="zh-CN" altLang="en-US" sz="1800" dirty="0"/>
              <a:t>家公司独特的竞争力是什么？</a:t>
            </a:r>
          </a:p>
          <a:p>
            <a:pPr marL="44450" indent="403225">
              <a:buNone/>
            </a:pPr>
            <a:r>
              <a:rPr lang="zh-CN" altLang="en-US" sz="1800" dirty="0" smtClean="0"/>
              <a:t>公司</a:t>
            </a:r>
            <a:r>
              <a:rPr lang="zh-CN" altLang="en-US" sz="1800" dirty="0"/>
              <a:t>未来的发展前景和方向是什么？</a:t>
            </a:r>
          </a:p>
          <a:p>
            <a:r>
              <a:rPr lang="zh-CN" altLang="en-US" sz="1800" b="1" dirty="0"/>
              <a:t>职务分类</a:t>
            </a:r>
          </a:p>
          <a:p>
            <a:pPr marL="44450" indent="403225">
              <a:buNone/>
            </a:pPr>
            <a:r>
              <a:rPr lang="zh-CN" altLang="en-US" sz="1800" dirty="0" smtClean="0"/>
              <a:t>公司</a:t>
            </a:r>
            <a:r>
              <a:rPr lang="zh-CN" altLang="en-US" sz="1800" dirty="0"/>
              <a:t>的主要部门都有哪些职位？</a:t>
            </a:r>
          </a:p>
          <a:p>
            <a:pPr marL="44450" indent="403225">
              <a:buNone/>
            </a:pPr>
            <a:r>
              <a:rPr lang="zh-CN" altLang="en-US" sz="1800" dirty="0" smtClean="0"/>
              <a:t>为</a:t>
            </a:r>
            <a:r>
              <a:rPr lang="zh-CN" altLang="en-US" sz="1800" dirty="0"/>
              <a:t>新手和老手准备的职位分别有哪些资格要求（如教育程度</a:t>
            </a:r>
            <a:r>
              <a:rPr lang="zh-CN" altLang="en-US" sz="1800" dirty="0" smtClean="0"/>
              <a:t>、技能</a:t>
            </a:r>
            <a:r>
              <a:rPr lang="zh-CN" altLang="en-US" sz="1800" dirty="0"/>
              <a:t>、能力等）</a:t>
            </a:r>
          </a:p>
        </p:txBody>
      </p:sp>
    </p:spTree>
    <p:extLst>
      <p:ext uri="{BB962C8B-B14F-4D97-AF65-F5344CB8AC3E}">
        <p14:creationId xmlns:p14="http://schemas.microsoft.com/office/powerpoint/2010/main" val="103201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7" y="4797152"/>
            <a:ext cx="719018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生涯人物访谈的访谈提纲－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一般性</a:t>
            </a:r>
            <a:r>
              <a:rPr lang="zh-CN" altLang="en-US" dirty="0"/>
              <a:t>问题（一）</a:t>
            </a:r>
          </a:p>
          <a:p>
            <a:r>
              <a:rPr lang="zh-CN" altLang="en-US" dirty="0"/>
              <a:t>职责描述</a:t>
            </a:r>
          </a:p>
          <a:p>
            <a:pPr marL="44450" indent="312738">
              <a:buNone/>
            </a:pPr>
            <a:r>
              <a:rPr lang="zh-CN" altLang="en-US" dirty="0" smtClean="0"/>
              <a:t>这些</a:t>
            </a:r>
            <a:r>
              <a:rPr lang="zh-CN" altLang="en-US" dirty="0"/>
              <a:t>岗位都有哪些工作内容和责任？</a:t>
            </a:r>
          </a:p>
          <a:p>
            <a:pPr marL="44450" indent="312738">
              <a:buNone/>
            </a:pPr>
            <a:r>
              <a:rPr lang="zh-CN" altLang="en-US" dirty="0" smtClean="0"/>
              <a:t>是否</a:t>
            </a:r>
            <a:r>
              <a:rPr lang="zh-CN" altLang="en-US" dirty="0"/>
              <a:t>可以举例说明正在进行中的项目和正在解决中的问题？</a:t>
            </a:r>
          </a:p>
          <a:p>
            <a:pPr marL="44450" indent="312738">
              <a:buNone/>
            </a:pPr>
            <a:r>
              <a:rPr lang="zh-CN" altLang="en-US" dirty="0" smtClean="0"/>
              <a:t>每天</a:t>
            </a:r>
            <a:r>
              <a:rPr lang="zh-CN" altLang="en-US" dirty="0"/>
              <a:t>典型的工作都有哪些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4450" indent="312738">
              <a:buNone/>
            </a:pPr>
            <a:r>
              <a:rPr lang="zh-CN" altLang="en-US" dirty="0" smtClean="0"/>
              <a:t>是否</a:t>
            </a:r>
            <a:r>
              <a:rPr lang="zh-CN" altLang="en-US" dirty="0"/>
              <a:t>可以提供本公司的联系方式（如人名、电话、电子</a:t>
            </a:r>
            <a:r>
              <a:rPr lang="zh-CN" altLang="en-US" dirty="0" smtClean="0"/>
              <a:t>信箱等</a:t>
            </a:r>
            <a:r>
              <a:rPr lang="zh-CN" altLang="en-US" dirty="0"/>
              <a:t>）？</a:t>
            </a:r>
          </a:p>
          <a:p>
            <a:r>
              <a:rPr lang="zh-CN" altLang="en-US" dirty="0"/>
              <a:t>工作环境</a:t>
            </a:r>
          </a:p>
          <a:p>
            <a:pPr marL="44450" indent="312738">
              <a:buNone/>
            </a:pPr>
            <a:r>
              <a:rPr lang="zh-CN" altLang="en-US" dirty="0" smtClean="0"/>
              <a:t>工作环境</a:t>
            </a:r>
            <a:r>
              <a:rPr lang="zh-CN" altLang="en-US" dirty="0"/>
              <a:t>是怎么样的，是在户外、室内还是经常出差？</a:t>
            </a:r>
          </a:p>
          <a:p>
            <a:pPr marL="44450" indent="312738">
              <a:buNone/>
            </a:pPr>
            <a:r>
              <a:rPr lang="zh-CN" altLang="en-US" dirty="0" smtClean="0"/>
              <a:t>压力</a:t>
            </a:r>
            <a:r>
              <a:rPr lang="zh-CN" altLang="en-US" dirty="0"/>
              <a:t>大吗？是每天按固定程序工作，还是变化多样的？</a:t>
            </a:r>
          </a:p>
          <a:p>
            <a:pPr marL="44450" indent="312738">
              <a:buNone/>
            </a:pPr>
            <a:r>
              <a:rPr lang="zh-CN" altLang="en-US" dirty="0" smtClean="0"/>
              <a:t>上级</a:t>
            </a:r>
            <a:r>
              <a:rPr lang="zh-CN" altLang="en-US" dirty="0"/>
              <a:t>的指导和监管多吗？</a:t>
            </a:r>
          </a:p>
          <a:p>
            <a:pPr marL="44450" indent="312738">
              <a:buNone/>
            </a:pPr>
            <a:r>
              <a:rPr lang="zh-CN" altLang="en-US" dirty="0" smtClean="0"/>
              <a:t>有</a:t>
            </a:r>
            <a:r>
              <a:rPr lang="zh-CN" altLang="en-US" dirty="0"/>
              <a:t>灵活的工作时间吗？</a:t>
            </a:r>
          </a:p>
          <a:p>
            <a:pPr marL="44450" indent="312738">
              <a:buNone/>
            </a:pPr>
            <a:r>
              <a:rPr lang="zh-CN" altLang="en-US" dirty="0" smtClean="0"/>
              <a:t>经常</a:t>
            </a:r>
            <a:r>
              <a:rPr lang="zh-CN" altLang="en-US" dirty="0"/>
              <a:t>加班还是偶尔加班？</a:t>
            </a:r>
          </a:p>
        </p:txBody>
      </p:sp>
    </p:spTree>
    <p:extLst>
      <p:ext uri="{BB962C8B-B14F-4D97-AF65-F5344CB8AC3E}">
        <p14:creationId xmlns:p14="http://schemas.microsoft.com/office/powerpoint/2010/main" val="238183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3" y="4797152"/>
            <a:ext cx="740620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生涯人物访谈的访谈提纲－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一般性</a:t>
            </a:r>
            <a:r>
              <a:rPr lang="zh-CN" altLang="en-US" dirty="0"/>
              <a:t>问题（二）</a:t>
            </a:r>
          </a:p>
          <a:p>
            <a:r>
              <a:rPr lang="zh-CN" altLang="en-US" dirty="0"/>
              <a:t>福利待遇</a:t>
            </a:r>
          </a:p>
          <a:p>
            <a:pPr marL="44450" indent="312738">
              <a:buNone/>
            </a:pPr>
            <a:r>
              <a:rPr lang="zh-CN" altLang="en-US" dirty="0" smtClean="0"/>
              <a:t>报酬</a:t>
            </a:r>
            <a:r>
              <a:rPr lang="zh-CN" altLang="en-US" dirty="0"/>
              <a:t>与教育程度和能力水平是怎样挂钩的？</a:t>
            </a:r>
          </a:p>
          <a:p>
            <a:pPr marL="44450" indent="312738">
              <a:buNone/>
            </a:pPr>
            <a:r>
              <a:rPr lang="zh-CN" altLang="en-US" dirty="0" smtClean="0"/>
              <a:t>有</a:t>
            </a:r>
            <a:r>
              <a:rPr lang="zh-CN" altLang="en-US" dirty="0"/>
              <a:t>哪些升、加薪和横向调动的机会？</a:t>
            </a:r>
          </a:p>
          <a:p>
            <a:pPr marL="44450" indent="312738">
              <a:buNone/>
            </a:pPr>
            <a:r>
              <a:rPr lang="zh-CN" altLang="en-US" dirty="0" smtClean="0"/>
              <a:t>有</a:t>
            </a:r>
            <a:r>
              <a:rPr lang="zh-CN" altLang="en-US" dirty="0"/>
              <a:t>哪些提高性培训、在岗培训和学术性专题培训的机会？</a:t>
            </a:r>
          </a:p>
          <a:p>
            <a:pPr marL="44450" indent="312738">
              <a:buNone/>
            </a:pPr>
            <a:r>
              <a:rPr lang="zh-CN" altLang="en-US" dirty="0" smtClean="0"/>
              <a:t>是否</a:t>
            </a:r>
            <a:r>
              <a:rPr lang="zh-CN" altLang="en-US" dirty="0"/>
              <a:t>有业余学习学费报销的制度？</a:t>
            </a:r>
          </a:p>
          <a:p>
            <a:pPr marL="44450" indent="312738">
              <a:buNone/>
            </a:pPr>
            <a:r>
              <a:rPr lang="zh-CN" altLang="en-US" dirty="0" smtClean="0"/>
              <a:t>还有</a:t>
            </a:r>
            <a:r>
              <a:rPr lang="zh-CN" altLang="en-US" dirty="0"/>
              <a:t>哪些福利待遇？</a:t>
            </a:r>
          </a:p>
          <a:p>
            <a:r>
              <a:rPr lang="zh-CN" altLang="en-US" dirty="0"/>
              <a:t>录用条件</a:t>
            </a:r>
          </a:p>
          <a:p>
            <a:pPr marL="44450" indent="312738"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想要参加这一行业工作的人，你有什么建议？</a:t>
            </a:r>
          </a:p>
          <a:p>
            <a:pPr marL="44450" indent="312738">
              <a:buNone/>
            </a:pPr>
            <a:r>
              <a:rPr lang="zh-CN" altLang="en-US" dirty="0" smtClean="0"/>
              <a:t>还有</a:t>
            </a:r>
            <a:r>
              <a:rPr lang="zh-CN" altLang="en-US" dirty="0"/>
              <a:t>哪些公司会聘用从事这类工作的人员？</a:t>
            </a:r>
          </a:p>
          <a:p>
            <a:pPr marL="44450" indent="312738">
              <a:buNone/>
            </a:pPr>
            <a:r>
              <a:rPr lang="zh-CN" altLang="en-US" dirty="0" smtClean="0"/>
              <a:t>你</a:t>
            </a:r>
            <a:r>
              <a:rPr lang="zh-CN" altLang="en-US" dirty="0"/>
              <a:t>能不能给我介绍一些了解这一行业就业机会的人？</a:t>
            </a:r>
          </a:p>
        </p:txBody>
      </p:sp>
    </p:spTree>
    <p:extLst>
      <p:ext uri="{BB962C8B-B14F-4D97-AF65-F5344CB8AC3E}">
        <p14:creationId xmlns:p14="http://schemas.microsoft.com/office/powerpoint/2010/main" val="25648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229200"/>
            <a:ext cx="7262193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生涯人物访谈的访谈提纲－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01408" cy="42096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zh-CN" altLang="en-US" dirty="0"/>
              <a:t>一般性问题开始然后转入具体的问题，下面是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一个在访谈时可以提问的清单：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、你最喜欢你的工作什么方面？为什么？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、你最不喜欢你的工作的什么方面？为什么？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、你是怎样决定进入这个行业的？采取了什么步骤进入</a:t>
            </a:r>
            <a:r>
              <a:rPr lang="zh-CN" altLang="en-US" dirty="0" smtClean="0"/>
              <a:t>这个</a:t>
            </a:r>
            <a:r>
              <a:rPr lang="zh-CN" altLang="en-US" dirty="0"/>
              <a:t>行业的？还有什么其他途径可以进入这个行业？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/>
              <a:t>、 要进入这一行业的人需要什么样的培训？现在需要</a:t>
            </a:r>
            <a:r>
              <a:rPr lang="zh-CN" altLang="en-US" dirty="0" smtClean="0"/>
              <a:t>什么样</a:t>
            </a:r>
            <a:r>
              <a:rPr lang="zh-CN" altLang="en-US" dirty="0"/>
              <a:t>的技能或教育背景才可以进入这个行业？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5</a:t>
            </a:r>
            <a:r>
              <a:rPr lang="zh-CN" altLang="en-US" dirty="0"/>
              <a:t>、 这一行业从新上岗到最高层的工资范围是什么样的？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6</a:t>
            </a:r>
            <a:r>
              <a:rPr lang="zh-CN" altLang="en-US" dirty="0"/>
              <a:t>、 哪些个人品质对从事这份工作是最重要的？为什么？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7</a:t>
            </a:r>
            <a:r>
              <a:rPr lang="zh-CN" altLang="en-US" dirty="0"/>
              <a:t>、 每天你都做一些什么样的工作？你能形容一下吗？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8</a:t>
            </a:r>
            <a:r>
              <a:rPr lang="zh-CN" altLang="en-US" dirty="0"/>
              <a:t>、 在工作岗位上你感受到哪些类型的压力？</a:t>
            </a:r>
          </a:p>
        </p:txBody>
      </p:sp>
    </p:spTree>
    <p:extLst>
      <p:ext uri="{BB962C8B-B14F-4D97-AF65-F5344CB8AC3E}">
        <p14:creationId xmlns:p14="http://schemas.microsoft.com/office/powerpoint/2010/main" val="99826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7" y="5022304"/>
            <a:ext cx="719018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生涯人物访谈的访谈提纲－</a:t>
            </a:r>
            <a:r>
              <a:rPr lang="en-US" altLang="zh-CN" dirty="0"/>
              <a:t>5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01408" cy="40656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具体</a:t>
            </a:r>
            <a:r>
              <a:rPr lang="zh-CN" altLang="en-US" dirty="0"/>
              <a:t>的问题（续）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9</a:t>
            </a:r>
            <a:r>
              <a:rPr lang="zh-CN" altLang="en-US" dirty="0"/>
              <a:t>、 那种人可以在这个岗位上生存和发展？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10</a:t>
            </a:r>
            <a:r>
              <a:rPr lang="zh-CN" altLang="en-US" dirty="0"/>
              <a:t>、简历对于被录用是很重要的吗？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11</a:t>
            </a:r>
            <a:r>
              <a:rPr lang="zh-CN" altLang="en-US" dirty="0"/>
              <a:t>、有哪些升迁或加薪的机会？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12</a:t>
            </a:r>
            <a:r>
              <a:rPr lang="zh-CN" altLang="en-US" dirty="0"/>
              <a:t>、这个行业是在发展中吗？有哪些新的发展趋势？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13</a:t>
            </a:r>
            <a:r>
              <a:rPr lang="zh-CN" altLang="en-US" dirty="0"/>
              <a:t>、还有哪些相关的职业我应该去了解？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14</a:t>
            </a:r>
            <a:r>
              <a:rPr lang="zh-CN" altLang="en-US" dirty="0"/>
              <a:t>、你是否可以提供</a:t>
            </a:r>
            <a:r>
              <a:rPr lang="en-US" altLang="zh-CN" dirty="0"/>
              <a:t>3</a:t>
            </a:r>
            <a:r>
              <a:rPr lang="zh-CN" altLang="en-US" dirty="0"/>
              <a:t>个像你一样对这一工作报有热情</a:t>
            </a:r>
            <a:r>
              <a:rPr lang="zh-CN" altLang="en-US" dirty="0" smtClean="0"/>
              <a:t>的人</a:t>
            </a:r>
            <a:r>
              <a:rPr lang="zh-CN" altLang="en-US" dirty="0"/>
              <a:t>？他们的联系方式是什么？</a:t>
            </a:r>
          </a:p>
          <a:p>
            <a:pPr marL="44450" indent="403225">
              <a:lnSpc>
                <a:spcPct val="120000"/>
              </a:lnSpc>
              <a:buNone/>
            </a:pPr>
            <a:r>
              <a:rPr lang="en-US" altLang="zh-CN" dirty="0" smtClean="0"/>
              <a:t>15</a:t>
            </a:r>
            <a:r>
              <a:rPr lang="zh-CN" altLang="en-US" dirty="0"/>
              <a:t>、还有哪些有关这一行业的有用信息我应该去了解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4450" indent="403225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      </a:t>
            </a:r>
            <a:r>
              <a:rPr lang="zh-CN" altLang="en-US" dirty="0" smtClean="0">
                <a:solidFill>
                  <a:schemeClr val="accent6"/>
                </a:solidFill>
              </a:rPr>
              <a:t>当</a:t>
            </a:r>
            <a:r>
              <a:rPr lang="zh-CN" altLang="en-US" dirty="0">
                <a:solidFill>
                  <a:schemeClr val="accent6"/>
                </a:solidFill>
              </a:rPr>
              <a:t>你与这些专业人士接触时，不要表现</a:t>
            </a:r>
            <a:r>
              <a:rPr lang="zh-CN" altLang="en-US" dirty="0" smtClean="0">
                <a:solidFill>
                  <a:schemeClr val="accent6"/>
                </a:solidFill>
              </a:rPr>
              <a:t>出仅仅</a:t>
            </a:r>
            <a:r>
              <a:rPr lang="zh-CN" altLang="en-US" dirty="0">
                <a:solidFill>
                  <a:schemeClr val="accent6"/>
                </a:solidFill>
              </a:rPr>
              <a:t>是为了获得一份工作，而应该从研究探讨</a:t>
            </a:r>
            <a:r>
              <a:rPr lang="zh-CN" altLang="en-US" dirty="0" smtClean="0">
                <a:solidFill>
                  <a:schemeClr val="accent6"/>
                </a:solidFill>
              </a:rPr>
              <a:t>的角度</a:t>
            </a:r>
            <a:r>
              <a:rPr lang="zh-CN" altLang="en-US" dirty="0">
                <a:solidFill>
                  <a:schemeClr val="accent6"/>
                </a:solidFill>
              </a:rPr>
              <a:t>和他交谈，这样他才会愉快地向你介绍情况。</a:t>
            </a:r>
          </a:p>
        </p:txBody>
      </p:sp>
    </p:spTree>
    <p:extLst>
      <p:ext uri="{BB962C8B-B14F-4D97-AF65-F5344CB8AC3E}">
        <p14:creationId xmlns:p14="http://schemas.microsoft.com/office/powerpoint/2010/main" val="34116893"/>
      </p:ext>
    </p:extLst>
  </p:cSld>
  <p:clrMapOvr>
    <a:masterClrMapping/>
  </p:clrMapOvr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</TotalTime>
  <Words>1498</Words>
  <Application>Microsoft Office PowerPoint</Application>
  <PresentationFormat>全屏显示(4:3)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气流</vt:lpstr>
      <vt:lpstr>生涯人物访谈</vt:lpstr>
      <vt:lpstr>生涯人物访谈的目的</vt:lpstr>
      <vt:lpstr>生涯人物访谈的前提</vt:lpstr>
      <vt:lpstr>生涯人物访谈的程序</vt:lpstr>
      <vt:lpstr>生涯人物访谈的访谈提纲－1 </vt:lpstr>
      <vt:lpstr>生涯人物访谈的访谈提纲－2</vt:lpstr>
      <vt:lpstr>生涯人物访谈的访谈提纲－3</vt:lpstr>
      <vt:lpstr>生涯人物访谈的访谈提纲－4</vt:lpstr>
      <vt:lpstr>生涯人物访谈的访谈提纲－5 </vt:lpstr>
      <vt:lpstr>生涯人物访谈大纲</vt:lpstr>
      <vt:lpstr>生涯人物访谈大纲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WD</dc:creator>
  <cp:lastModifiedBy>zhaoshengban</cp:lastModifiedBy>
  <cp:revision>6</cp:revision>
  <dcterms:created xsi:type="dcterms:W3CDTF">2017-09-10T13:58:09Z</dcterms:created>
  <dcterms:modified xsi:type="dcterms:W3CDTF">2017-11-23T05:34:07Z</dcterms:modified>
</cp:coreProperties>
</file>