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7491" r:id="rId3"/>
    <p:sldId id="283" r:id="rId4"/>
    <p:sldId id="7487" r:id="rId5"/>
    <p:sldId id="287" r:id="rId6"/>
    <p:sldId id="304" r:id="rId7"/>
    <p:sldId id="292" r:id="rId8"/>
    <p:sldId id="7495" r:id="rId9"/>
    <p:sldId id="293" r:id="rId10"/>
    <p:sldId id="309" r:id="rId11"/>
    <p:sldId id="7501" r:id="rId12"/>
    <p:sldId id="7502" r:id="rId13"/>
    <p:sldId id="7503" r:id="rId14"/>
    <p:sldId id="7505" r:id="rId15"/>
    <p:sldId id="7506" r:id="rId16"/>
    <p:sldId id="7507" r:id="rId17"/>
    <p:sldId id="7510" r:id="rId18"/>
    <p:sldId id="7511" r:id="rId19"/>
    <p:sldId id="7512" r:id="rId20"/>
    <p:sldId id="7513" r:id="rId21"/>
    <p:sldId id="7514" r:id="rId22"/>
    <p:sldId id="7515" r:id="rId23"/>
    <p:sldId id="7516" r:id="rId24"/>
    <p:sldId id="294" r:id="rId25"/>
    <p:sldId id="310" r:id="rId26"/>
    <p:sldId id="307" r:id="rId27"/>
    <p:sldId id="7517" r:id="rId28"/>
    <p:sldId id="7518"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982"/>
    <a:srgbClr val="586788"/>
    <a:srgbClr val="404040"/>
    <a:srgbClr val="61D5E2"/>
    <a:srgbClr val="1799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0" d="100"/>
          <a:sy n="80" d="100"/>
        </p:scale>
        <p:origin x="342" y="78"/>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F197DF-2510-45D5-8E48-36591817B016}" type="datetimeFigureOut">
              <a:rPr lang="zh-CN" altLang="en-US" smtClean="0"/>
              <a:pPr/>
              <a:t>2022/12/20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CD9C5E-4BA2-4764-979F-76DAF72B6960}" type="slidenum">
              <a:rPr lang="zh-CN" altLang="en-US" smtClean="0"/>
              <a:pPr/>
              <a:t>‹#›</a:t>
            </a:fld>
            <a:endParaRPr lang="zh-CN" altLang="en-US"/>
          </a:p>
        </p:txBody>
      </p:sp>
    </p:spTree>
    <p:extLst>
      <p:ext uri="{BB962C8B-B14F-4D97-AF65-F5344CB8AC3E}">
        <p14:creationId xmlns:p14="http://schemas.microsoft.com/office/powerpoint/2010/main" val="1282262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372CD8-8591-4F3C-87BB-F67CE7A96C3B}" type="slidenum">
              <a:rPr lang="zh-CN" altLang="en-US" smtClean="0"/>
              <a:pPr/>
              <a:t>3</a:t>
            </a:fld>
            <a:endParaRPr lang="zh-CN" altLang="en-US"/>
          </a:p>
        </p:txBody>
      </p:sp>
    </p:spTree>
    <p:extLst>
      <p:ext uri="{BB962C8B-B14F-4D97-AF65-F5344CB8AC3E}">
        <p14:creationId xmlns:p14="http://schemas.microsoft.com/office/powerpoint/2010/main" val="3125181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372CD8-8591-4F3C-87BB-F67CE7A96C3B}" type="slidenum">
              <a:rPr lang="zh-CN" altLang="en-US" smtClean="0"/>
              <a:pPr/>
              <a:t>13</a:t>
            </a:fld>
            <a:endParaRPr lang="zh-CN" altLang="en-US"/>
          </a:p>
        </p:txBody>
      </p:sp>
    </p:spTree>
    <p:extLst>
      <p:ext uri="{BB962C8B-B14F-4D97-AF65-F5344CB8AC3E}">
        <p14:creationId xmlns:p14="http://schemas.microsoft.com/office/powerpoint/2010/main" val="12264338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372CD8-8591-4F3C-87BB-F67CE7A96C3B}" type="slidenum">
              <a:rPr lang="zh-CN" altLang="en-US" smtClean="0"/>
              <a:pPr/>
              <a:t>14</a:t>
            </a:fld>
            <a:endParaRPr lang="zh-CN" altLang="en-US"/>
          </a:p>
        </p:txBody>
      </p:sp>
    </p:spTree>
    <p:extLst>
      <p:ext uri="{BB962C8B-B14F-4D97-AF65-F5344CB8AC3E}">
        <p14:creationId xmlns:p14="http://schemas.microsoft.com/office/powerpoint/2010/main" val="20946514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372CD8-8591-4F3C-87BB-F67CE7A96C3B}" type="slidenum">
              <a:rPr lang="zh-CN" altLang="en-US" smtClean="0"/>
              <a:pPr/>
              <a:t>15</a:t>
            </a:fld>
            <a:endParaRPr lang="zh-CN" altLang="en-US"/>
          </a:p>
        </p:txBody>
      </p:sp>
    </p:spTree>
    <p:extLst>
      <p:ext uri="{BB962C8B-B14F-4D97-AF65-F5344CB8AC3E}">
        <p14:creationId xmlns:p14="http://schemas.microsoft.com/office/powerpoint/2010/main" val="38511675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372CD8-8591-4F3C-87BB-F67CE7A96C3B}" type="slidenum">
              <a:rPr lang="zh-CN" altLang="en-US" smtClean="0"/>
              <a:pPr/>
              <a:t>16</a:t>
            </a:fld>
            <a:endParaRPr lang="zh-CN" altLang="en-US"/>
          </a:p>
        </p:txBody>
      </p:sp>
    </p:spTree>
    <p:extLst>
      <p:ext uri="{BB962C8B-B14F-4D97-AF65-F5344CB8AC3E}">
        <p14:creationId xmlns:p14="http://schemas.microsoft.com/office/powerpoint/2010/main" val="3663165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372CD8-8591-4F3C-87BB-F67CE7A96C3B}" type="slidenum">
              <a:rPr lang="zh-CN" altLang="en-US" smtClean="0"/>
              <a:pPr/>
              <a:t>17</a:t>
            </a:fld>
            <a:endParaRPr lang="zh-CN" altLang="en-US"/>
          </a:p>
        </p:txBody>
      </p:sp>
    </p:spTree>
    <p:extLst>
      <p:ext uri="{BB962C8B-B14F-4D97-AF65-F5344CB8AC3E}">
        <p14:creationId xmlns:p14="http://schemas.microsoft.com/office/powerpoint/2010/main" val="5728705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372CD8-8591-4F3C-87BB-F67CE7A96C3B}" type="slidenum">
              <a:rPr lang="zh-CN" altLang="en-US" smtClean="0"/>
              <a:pPr/>
              <a:t>18</a:t>
            </a:fld>
            <a:endParaRPr lang="zh-CN" altLang="en-US"/>
          </a:p>
        </p:txBody>
      </p:sp>
    </p:spTree>
    <p:extLst>
      <p:ext uri="{BB962C8B-B14F-4D97-AF65-F5344CB8AC3E}">
        <p14:creationId xmlns:p14="http://schemas.microsoft.com/office/powerpoint/2010/main" val="27502224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372CD8-8591-4F3C-87BB-F67CE7A96C3B}" type="slidenum">
              <a:rPr lang="zh-CN" altLang="en-US" smtClean="0"/>
              <a:pPr/>
              <a:t>19</a:t>
            </a:fld>
            <a:endParaRPr lang="zh-CN" altLang="en-US"/>
          </a:p>
        </p:txBody>
      </p:sp>
    </p:spTree>
    <p:extLst>
      <p:ext uri="{BB962C8B-B14F-4D97-AF65-F5344CB8AC3E}">
        <p14:creationId xmlns:p14="http://schemas.microsoft.com/office/powerpoint/2010/main" val="26540764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372CD8-8591-4F3C-87BB-F67CE7A96C3B}" type="slidenum">
              <a:rPr lang="zh-CN" altLang="en-US" smtClean="0"/>
              <a:pPr/>
              <a:t>20</a:t>
            </a:fld>
            <a:endParaRPr lang="zh-CN" altLang="en-US"/>
          </a:p>
        </p:txBody>
      </p:sp>
    </p:spTree>
    <p:extLst>
      <p:ext uri="{BB962C8B-B14F-4D97-AF65-F5344CB8AC3E}">
        <p14:creationId xmlns:p14="http://schemas.microsoft.com/office/powerpoint/2010/main" val="29566864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372CD8-8591-4F3C-87BB-F67CE7A96C3B}" type="slidenum">
              <a:rPr lang="zh-CN" altLang="en-US" smtClean="0"/>
              <a:pPr/>
              <a:t>21</a:t>
            </a:fld>
            <a:endParaRPr lang="zh-CN" altLang="en-US"/>
          </a:p>
        </p:txBody>
      </p:sp>
    </p:spTree>
    <p:extLst>
      <p:ext uri="{BB962C8B-B14F-4D97-AF65-F5344CB8AC3E}">
        <p14:creationId xmlns:p14="http://schemas.microsoft.com/office/powerpoint/2010/main" val="7483475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372CD8-8591-4F3C-87BB-F67CE7A96C3B}" type="slidenum">
              <a:rPr lang="zh-CN" altLang="en-US" smtClean="0"/>
              <a:pPr/>
              <a:t>22</a:t>
            </a:fld>
            <a:endParaRPr lang="zh-CN" altLang="en-US"/>
          </a:p>
        </p:txBody>
      </p:sp>
    </p:spTree>
    <p:extLst>
      <p:ext uri="{BB962C8B-B14F-4D97-AF65-F5344CB8AC3E}">
        <p14:creationId xmlns:p14="http://schemas.microsoft.com/office/powerpoint/2010/main" val="3423354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372CD8-8591-4F3C-87BB-F67CE7A96C3B}" type="slidenum">
              <a:rPr lang="zh-CN" altLang="en-US" smtClean="0"/>
              <a:pPr/>
              <a:t>5</a:t>
            </a:fld>
            <a:endParaRPr lang="zh-CN" altLang="en-US"/>
          </a:p>
        </p:txBody>
      </p:sp>
    </p:spTree>
    <p:extLst>
      <p:ext uri="{BB962C8B-B14F-4D97-AF65-F5344CB8AC3E}">
        <p14:creationId xmlns:p14="http://schemas.microsoft.com/office/powerpoint/2010/main" val="4537284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372CD8-8591-4F3C-87BB-F67CE7A96C3B}" type="slidenum">
              <a:rPr lang="zh-CN" altLang="en-US" smtClean="0"/>
              <a:pPr/>
              <a:t>23</a:t>
            </a:fld>
            <a:endParaRPr lang="zh-CN" altLang="en-US"/>
          </a:p>
        </p:txBody>
      </p:sp>
    </p:spTree>
    <p:extLst>
      <p:ext uri="{BB962C8B-B14F-4D97-AF65-F5344CB8AC3E}">
        <p14:creationId xmlns:p14="http://schemas.microsoft.com/office/powerpoint/2010/main" val="11095212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372CD8-8591-4F3C-87BB-F67CE7A96C3B}" type="slidenum">
              <a:rPr lang="zh-CN" altLang="en-US" smtClean="0"/>
              <a:pPr/>
              <a:t>24</a:t>
            </a:fld>
            <a:endParaRPr lang="zh-CN" altLang="en-US"/>
          </a:p>
        </p:txBody>
      </p:sp>
    </p:spTree>
    <p:extLst>
      <p:ext uri="{BB962C8B-B14F-4D97-AF65-F5344CB8AC3E}">
        <p14:creationId xmlns:p14="http://schemas.microsoft.com/office/powerpoint/2010/main" val="30158850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372CD8-8591-4F3C-87BB-F67CE7A96C3B}" type="slidenum">
              <a:rPr lang="zh-CN" altLang="en-US" smtClean="0"/>
              <a:pPr/>
              <a:t>25</a:t>
            </a:fld>
            <a:endParaRPr lang="zh-CN" altLang="en-US"/>
          </a:p>
        </p:txBody>
      </p:sp>
    </p:spTree>
    <p:extLst>
      <p:ext uri="{BB962C8B-B14F-4D97-AF65-F5344CB8AC3E}">
        <p14:creationId xmlns:p14="http://schemas.microsoft.com/office/powerpoint/2010/main" val="8444828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372CD8-8591-4F3C-87BB-F67CE7A96C3B}" type="slidenum">
              <a:rPr lang="zh-CN" altLang="en-US" smtClean="0"/>
              <a:pPr/>
              <a:t>26</a:t>
            </a:fld>
            <a:endParaRPr lang="zh-CN" altLang="en-US"/>
          </a:p>
        </p:txBody>
      </p:sp>
    </p:spTree>
    <p:extLst>
      <p:ext uri="{BB962C8B-B14F-4D97-AF65-F5344CB8AC3E}">
        <p14:creationId xmlns:p14="http://schemas.microsoft.com/office/powerpoint/2010/main" val="3062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372CD8-8591-4F3C-87BB-F67CE7A96C3B}" type="slidenum">
              <a:rPr lang="zh-CN" altLang="en-US" smtClean="0"/>
              <a:pPr/>
              <a:t>27</a:t>
            </a:fld>
            <a:endParaRPr lang="zh-CN" altLang="en-US"/>
          </a:p>
        </p:txBody>
      </p:sp>
    </p:spTree>
    <p:extLst>
      <p:ext uri="{BB962C8B-B14F-4D97-AF65-F5344CB8AC3E}">
        <p14:creationId xmlns:p14="http://schemas.microsoft.com/office/powerpoint/2010/main" val="1534821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372CD8-8591-4F3C-87BB-F67CE7A96C3B}" type="slidenum">
              <a:rPr lang="zh-CN" altLang="en-US" smtClean="0"/>
              <a:pPr/>
              <a:t>28</a:t>
            </a:fld>
            <a:endParaRPr lang="zh-CN" altLang="en-US"/>
          </a:p>
        </p:txBody>
      </p:sp>
    </p:spTree>
    <p:extLst>
      <p:ext uri="{BB962C8B-B14F-4D97-AF65-F5344CB8AC3E}">
        <p14:creationId xmlns:p14="http://schemas.microsoft.com/office/powerpoint/2010/main" val="3500761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372CD8-8591-4F3C-87BB-F67CE7A96C3B}" type="slidenum">
              <a:rPr lang="zh-CN" altLang="en-US" smtClean="0"/>
              <a:pPr/>
              <a:t>6</a:t>
            </a:fld>
            <a:endParaRPr lang="zh-CN" altLang="en-US"/>
          </a:p>
        </p:txBody>
      </p:sp>
    </p:spTree>
    <p:extLst>
      <p:ext uri="{BB962C8B-B14F-4D97-AF65-F5344CB8AC3E}">
        <p14:creationId xmlns:p14="http://schemas.microsoft.com/office/powerpoint/2010/main" val="1035637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372CD8-8591-4F3C-87BB-F67CE7A96C3B}" type="slidenum">
              <a:rPr lang="zh-CN" altLang="en-US" smtClean="0"/>
              <a:pPr/>
              <a:t>7</a:t>
            </a:fld>
            <a:endParaRPr lang="zh-CN" altLang="en-US"/>
          </a:p>
        </p:txBody>
      </p:sp>
    </p:spTree>
    <p:extLst>
      <p:ext uri="{BB962C8B-B14F-4D97-AF65-F5344CB8AC3E}">
        <p14:creationId xmlns:p14="http://schemas.microsoft.com/office/powerpoint/2010/main" val="33687237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372CD8-8591-4F3C-87BB-F67CE7A96C3B}" type="slidenum">
              <a:rPr lang="zh-CN" altLang="en-US" smtClean="0"/>
              <a:pPr/>
              <a:t>8</a:t>
            </a:fld>
            <a:endParaRPr lang="zh-CN" altLang="en-US"/>
          </a:p>
        </p:txBody>
      </p:sp>
    </p:spTree>
    <p:extLst>
      <p:ext uri="{BB962C8B-B14F-4D97-AF65-F5344CB8AC3E}">
        <p14:creationId xmlns:p14="http://schemas.microsoft.com/office/powerpoint/2010/main" val="1324818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372CD8-8591-4F3C-87BB-F67CE7A96C3B}" type="slidenum">
              <a:rPr lang="zh-CN" altLang="en-US" smtClean="0"/>
              <a:pPr/>
              <a:t>9</a:t>
            </a:fld>
            <a:endParaRPr lang="zh-CN" altLang="en-US"/>
          </a:p>
        </p:txBody>
      </p:sp>
    </p:spTree>
    <p:extLst>
      <p:ext uri="{BB962C8B-B14F-4D97-AF65-F5344CB8AC3E}">
        <p14:creationId xmlns:p14="http://schemas.microsoft.com/office/powerpoint/2010/main" val="4239300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372CD8-8591-4F3C-87BB-F67CE7A96C3B}" type="slidenum">
              <a:rPr lang="zh-CN" altLang="en-US" smtClean="0"/>
              <a:pPr/>
              <a:t>10</a:t>
            </a:fld>
            <a:endParaRPr lang="zh-CN" altLang="en-US"/>
          </a:p>
        </p:txBody>
      </p:sp>
    </p:spTree>
    <p:extLst>
      <p:ext uri="{BB962C8B-B14F-4D97-AF65-F5344CB8AC3E}">
        <p14:creationId xmlns:p14="http://schemas.microsoft.com/office/powerpoint/2010/main" val="1824859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372CD8-8591-4F3C-87BB-F67CE7A96C3B}" type="slidenum">
              <a:rPr lang="zh-CN" altLang="en-US" smtClean="0"/>
              <a:pPr/>
              <a:t>11</a:t>
            </a:fld>
            <a:endParaRPr lang="zh-CN" altLang="en-US"/>
          </a:p>
        </p:txBody>
      </p:sp>
    </p:spTree>
    <p:extLst>
      <p:ext uri="{BB962C8B-B14F-4D97-AF65-F5344CB8AC3E}">
        <p14:creationId xmlns:p14="http://schemas.microsoft.com/office/powerpoint/2010/main" val="85043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372CD8-8591-4F3C-87BB-F67CE7A96C3B}" type="slidenum">
              <a:rPr lang="zh-CN" altLang="en-US" smtClean="0"/>
              <a:pPr/>
              <a:t>12</a:t>
            </a:fld>
            <a:endParaRPr lang="zh-CN" altLang="en-US"/>
          </a:p>
        </p:txBody>
      </p:sp>
    </p:spTree>
    <p:extLst>
      <p:ext uri="{BB962C8B-B14F-4D97-AF65-F5344CB8AC3E}">
        <p14:creationId xmlns:p14="http://schemas.microsoft.com/office/powerpoint/2010/main" val="13166553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a:extLst>
              <a:ext uri="{FF2B5EF4-FFF2-40B4-BE49-F238E27FC236}">
                <a16:creationId xmlns="" xmlns:a16="http://schemas.microsoft.com/office/drawing/2014/main" id="{99132B3E-4E85-4632-BFC1-8A9BB1FF97D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42257" y="4251846"/>
            <a:ext cx="4148706" cy="2045341"/>
          </a:xfrm>
          <a:prstGeom prst="rect">
            <a:avLst/>
          </a:prstGeom>
        </p:spPr>
      </p:pic>
      <p:pic>
        <p:nvPicPr>
          <p:cNvPr id="8" name="图片 7">
            <a:extLst>
              <a:ext uri="{FF2B5EF4-FFF2-40B4-BE49-F238E27FC236}">
                <a16:creationId xmlns="" xmlns:a16="http://schemas.microsoft.com/office/drawing/2014/main" id="{5CEBD22B-363A-4F58-88A2-2A954FEAE06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05440" y="3302059"/>
            <a:ext cx="4411209" cy="1515473"/>
          </a:xfrm>
          <a:prstGeom prst="rect">
            <a:avLst/>
          </a:prstGeom>
        </p:spPr>
      </p:pic>
      <p:pic>
        <p:nvPicPr>
          <p:cNvPr id="9" name="图片 8">
            <a:extLst>
              <a:ext uri="{FF2B5EF4-FFF2-40B4-BE49-F238E27FC236}">
                <a16:creationId xmlns="" xmlns:a16="http://schemas.microsoft.com/office/drawing/2014/main" id="{DD655A87-26AA-43B3-ACB0-C5551D51BA16}"/>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5410200"/>
            <a:ext cx="12192000" cy="1447800"/>
          </a:xfrm>
          <a:prstGeom prst="rect">
            <a:avLst/>
          </a:prstGeom>
        </p:spPr>
      </p:pic>
      <p:pic>
        <p:nvPicPr>
          <p:cNvPr id="10" name="图片 9">
            <a:extLst>
              <a:ext uri="{FF2B5EF4-FFF2-40B4-BE49-F238E27FC236}">
                <a16:creationId xmlns="" xmlns:a16="http://schemas.microsoft.com/office/drawing/2014/main" id="{4671A42C-8FD7-47DD-B42F-97A553D1EF8C}"/>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42900" y="3548378"/>
            <a:ext cx="2917927" cy="2045341"/>
          </a:xfrm>
          <a:prstGeom prst="rect">
            <a:avLst/>
          </a:prstGeom>
        </p:spPr>
      </p:pic>
    </p:spTree>
    <p:extLst>
      <p:ext uri="{BB962C8B-B14F-4D97-AF65-F5344CB8AC3E}">
        <p14:creationId xmlns:p14="http://schemas.microsoft.com/office/powerpoint/2010/main" val="1881825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4578C97-A0FE-4B2A-A2C7-0930347617DA}"/>
              </a:ext>
            </a:extLst>
          </p:cNvPr>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a:extLst>
              <a:ext uri="{FF2B5EF4-FFF2-40B4-BE49-F238E27FC236}">
                <a16:creationId xmlns="" xmlns:a16="http://schemas.microsoft.com/office/drawing/2014/main" id="{B48C05D2-76CD-412F-8123-0DAF35B962FA}"/>
              </a:ext>
            </a:extLst>
          </p:cNvPr>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a:extLst>
              <a:ext uri="{FF2B5EF4-FFF2-40B4-BE49-F238E27FC236}">
                <a16:creationId xmlns="" xmlns:a16="http://schemas.microsoft.com/office/drawing/2014/main" id="{B15E16F5-C4FA-478E-9D76-237623A96597}"/>
              </a:ext>
            </a:extLst>
          </p:cNvPr>
          <p:cNvSpPr>
            <a:spLocks noGrp="1"/>
          </p:cNvSpPr>
          <p:nvPr>
            <p:ph type="dt" sz="half" idx="10"/>
          </p:nvPr>
        </p:nvSpPr>
        <p:spPr/>
        <p:txBody>
          <a:bodyPr/>
          <a:lstStyle/>
          <a:p>
            <a:fld id="{B393198B-79E4-499E-99BB-A157FE2FCD08}" type="datetimeFigureOut">
              <a:rPr lang="zh-CN" altLang="en-US" smtClean="0"/>
              <a:pPr/>
              <a:t>2022/12/20</a:t>
            </a:fld>
            <a:endParaRPr lang="zh-CN" altLang="en-US"/>
          </a:p>
        </p:txBody>
      </p:sp>
      <p:sp>
        <p:nvSpPr>
          <p:cNvPr id="5" name="页脚占位符 4">
            <a:extLst>
              <a:ext uri="{FF2B5EF4-FFF2-40B4-BE49-F238E27FC236}">
                <a16:creationId xmlns="" xmlns:a16="http://schemas.microsoft.com/office/drawing/2014/main" id="{A78FDF6A-1642-4E83-91EA-70FE9CC660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CDE2A903-5426-48B2-8B4F-64BCB8DACD51}"/>
              </a:ext>
            </a:extLst>
          </p:cNvPr>
          <p:cNvSpPr>
            <a:spLocks noGrp="1"/>
          </p:cNvSpPr>
          <p:nvPr>
            <p:ph type="sldNum" sz="quarter" idx="12"/>
          </p:nvPr>
        </p:nvSpPr>
        <p:spPr/>
        <p:txBody>
          <a:bodyPr/>
          <a:lstStyle/>
          <a:p>
            <a:fld id="{0081D552-7CA3-415C-B64D-3FE00AD6AF44}" type="slidenum">
              <a:rPr lang="zh-CN" altLang="en-US" smtClean="0"/>
              <a:pPr/>
              <a:t>‹#›</a:t>
            </a:fld>
            <a:endParaRPr lang="zh-CN" altLang="en-US"/>
          </a:p>
        </p:txBody>
      </p:sp>
    </p:spTree>
    <p:extLst>
      <p:ext uri="{BB962C8B-B14F-4D97-AF65-F5344CB8AC3E}">
        <p14:creationId xmlns:p14="http://schemas.microsoft.com/office/powerpoint/2010/main" val="3221677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CE37D5C2-ABB2-4E5B-AF86-1A119CFD3F87}"/>
              </a:ext>
            </a:extLst>
          </p:cNvPr>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a:extLst>
              <a:ext uri="{FF2B5EF4-FFF2-40B4-BE49-F238E27FC236}">
                <a16:creationId xmlns="" xmlns:a16="http://schemas.microsoft.com/office/drawing/2014/main" id="{E53B8B8D-B642-4524-8080-02F12D098737}"/>
              </a:ext>
            </a:extLst>
          </p:cNvPr>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a:extLst>
              <a:ext uri="{FF2B5EF4-FFF2-40B4-BE49-F238E27FC236}">
                <a16:creationId xmlns="" xmlns:a16="http://schemas.microsoft.com/office/drawing/2014/main" id="{C688AC2D-1310-4B1C-850D-6849DC0A626C}"/>
              </a:ext>
            </a:extLst>
          </p:cNvPr>
          <p:cNvSpPr>
            <a:spLocks noGrp="1"/>
          </p:cNvSpPr>
          <p:nvPr>
            <p:ph type="dt" sz="half" idx="10"/>
          </p:nvPr>
        </p:nvSpPr>
        <p:spPr/>
        <p:txBody>
          <a:bodyPr/>
          <a:lstStyle/>
          <a:p>
            <a:fld id="{B393198B-79E4-499E-99BB-A157FE2FCD08}" type="datetimeFigureOut">
              <a:rPr lang="zh-CN" altLang="en-US" smtClean="0"/>
              <a:pPr/>
              <a:t>2022/12/20</a:t>
            </a:fld>
            <a:endParaRPr lang="zh-CN" altLang="en-US"/>
          </a:p>
        </p:txBody>
      </p:sp>
      <p:sp>
        <p:nvSpPr>
          <p:cNvPr id="5" name="页脚占位符 4">
            <a:extLst>
              <a:ext uri="{FF2B5EF4-FFF2-40B4-BE49-F238E27FC236}">
                <a16:creationId xmlns="" xmlns:a16="http://schemas.microsoft.com/office/drawing/2014/main" id="{7428A85E-9C06-42FF-9FE1-6C306607652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7259A0AF-46BD-4627-BE3D-3CF9B00DE680}"/>
              </a:ext>
            </a:extLst>
          </p:cNvPr>
          <p:cNvSpPr>
            <a:spLocks noGrp="1"/>
          </p:cNvSpPr>
          <p:nvPr>
            <p:ph type="sldNum" sz="quarter" idx="12"/>
          </p:nvPr>
        </p:nvSpPr>
        <p:spPr/>
        <p:txBody>
          <a:bodyPr/>
          <a:lstStyle/>
          <a:p>
            <a:fld id="{0081D552-7CA3-415C-B64D-3FE00AD6AF44}" type="slidenum">
              <a:rPr lang="zh-CN" altLang="en-US" smtClean="0"/>
              <a:pPr/>
              <a:t>‹#›</a:t>
            </a:fld>
            <a:endParaRPr lang="zh-CN" altLang="en-US"/>
          </a:p>
        </p:txBody>
      </p:sp>
    </p:spTree>
    <p:extLst>
      <p:ext uri="{BB962C8B-B14F-4D97-AF65-F5344CB8AC3E}">
        <p14:creationId xmlns:p14="http://schemas.microsoft.com/office/powerpoint/2010/main" val="3332822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a:extLst>
              <a:ext uri="{FF2B5EF4-FFF2-40B4-BE49-F238E27FC236}">
                <a16:creationId xmlns="" xmlns:a16="http://schemas.microsoft.com/office/drawing/2014/main" id="{D4C936DE-7E09-4124-BF7F-E0FBC7F6722F}"/>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b="29998"/>
          <a:stretch/>
        </p:blipFill>
        <p:spPr>
          <a:xfrm>
            <a:off x="0" y="5844510"/>
            <a:ext cx="12192000" cy="1013490"/>
          </a:xfrm>
          <a:prstGeom prst="rect">
            <a:avLst/>
          </a:prstGeom>
        </p:spPr>
      </p:pic>
    </p:spTree>
    <p:extLst>
      <p:ext uri="{BB962C8B-B14F-4D97-AF65-F5344CB8AC3E}">
        <p14:creationId xmlns:p14="http://schemas.microsoft.com/office/powerpoint/2010/main" val="4137398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0C3ACF0-F513-4B64-AE42-31C5EB52A354}"/>
              </a:ext>
            </a:extLst>
          </p:cNvPr>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a:extLst>
              <a:ext uri="{FF2B5EF4-FFF2-40B4-BE49-F238E27FC236}">
                <a16:creationId xmlns="" xmlns:a16="http://schemas.microsoft.com/office/drawing/2014/main" id="{F35A83CB-F784-4047-9336-9488074351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a:extLst>
              <a:ext uri="{FF2B5EF4-FFF2-40B4-BE49-F238E27FC236}">
                <a16:creationId xmlns="" xmlns:a16="http://schemas.microsoft.com/office/drawing/2014/main" id="{1E8E22D6-550C-4239-B525-1C147E73BD12}"/>
              </a:ext>
            </a:extLst>
          </p:cNvPr>
          <p:cNvSpPr>
            <a:spLocks noGrp="1"/>
          </p:cNvSpPr>
          <p:nvPr>
            <p:ph type="dt" sz="half" idx="10"/>
          </p:nvPr>
        </p:nvSpPr>
        <p:spPr/>
        <p:txBody>
          <a:bodyPr/>
          <a:lstStyle/>
          <a:p>
            <a:fld id="{B393198B-79E4-499E-99BB-A157FE2FCD08}" type="datetimeFigureOut">
              <a:rPr lang="zh-CN" altLang="en-US" smtClean="0"/>
              <a:pPr/>
              <a:t>2022/12/20</a:t>
            </a:fld>
            <a:endParaRPr lang="zh-CN" altLang="en-US"/>
          </a:p>
        </p:txBody>
      </p:sp>
      <p:sp>
        <p:nvSpPr>
          <p:cNvPr id="5" name="页脚占位符 4">
            <a:extLst>
              <a:ext uri="{FF2B5EF4-FFF2-40B4-BE49-F238E27FC236}">
                <a16:creationId xmlns="" xmlns:a16="http://schemas.microsoft.com/office/drawing/2014/main" id="{3A6EF782-4B29-4A49-9CB6-384F813E89A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4396B80B-0479-4657-B6A8-BA11C07FF873}"/>
              </a:ext>
            </a:extLst>
          </p:cNvPr>
          <p:cNvSpPr>
            <a:spLocks noGrp="1"/>
          </p:cNvSpPr>
          <p:nvPr>
            <p:ph type="sldNum" sz="quarter" idx="12"/>
          </p:nvPr>
        </p:nvSpPr>
        <p:spPr/>
        <p:txBody>
          <a:bodyPr/>
          <a:lstStyle/>
          <a:p>
            <a:fld id="{0081D552-7CA3-415C-B64D-3FE00AD6AF44}" type="slidenum">
              <a:rPr lang="zh-CN" altLang="en-US" smtClean="0"/>
              <a:pPr/>
              <a:t>‹#›</a:t>
            </a:fld>
            <a:endParaRPr lang="zh-CN" altLang="en-US"/>
          </a:p>
        </p:txBody>
      </p:sp>
    </p:spTree>
    <p:extLst>
      <p:ext uri="{BB962C8B-B14F-4D97-AF65-F5344CB8AC3E}">
        <p14:creationId xmlns:p14="http://schemas.microsoft.com/office/powerpoint/2010/main" val="3190464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71D6BED-5B0E-407E-A99E-3F17505166CE}"/>
              </a:ext>
            </a:extLst>
          </p:cNvPr>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a:extLst>
              <a:ext uri="{FF2B5EF4-FFF2-40B4-BE49-F238E27FC236}">
                <a16:creationId xmlns="" xmlns:a16="http://schemas.microsoft.com/office/drawing/2014/main" id="{4621C80A-D94E-4333-8227-89781A0D1411}"/>
              </a:ext>
            </a:extLst>
          </p:cNvPr>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a:extLst>
              <a:ext uri="{FF2B5EF4-FFF2-40B4-BE49-F238E27FC236}">
                <a16:creationId xmlns="" xmlns:a16="http://schemas.microsoft.com/office/drawing/2014/main" id="{3DFB4CA8-B264-43C2-B49F-1D36AB9C1AED}"/>
              </a:ext>
            </a:extLst>
          </p:cNvPr>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a:extLst>
              <a:ext uri="{FF2B5EF4-FFF2-40B4-BE49-F238E27FC236}">
                <a16:creationId xmlns="" xmlns:a16="http://schemas.microsoft.com/office/drawing/2014/main" id="{9BBD33BC-6319-4059-B129-198A274F1DA6}"/>
              </a:ext>
            </a:extLst>
          </p:cNvPr>
          <p:cNvSpPr>
            <a:spLocks noGrp="1"/>
          </p:cNvSpPr>
          <p:nvPr>
            <p:ph type="dt" sz="half" idx="10"/>
          </p:nvPr>
        </p:nvSpPr>
        <p:spPr/>
        <p:txBody>
          <a:bodyPr/>
          <a:lstStyle/>
          <a:p>
            <a:fld id="{B393198B-79E4-499E-99BB-A157FE2FCD08}" type="datetimeFigureOut">
              <a:rPr lang="zh-CN" altLang="en-US" smtClean="0"/>
              <a:pPr/>
              <a:t>2022/12/20</a:t>
            </a:fld>
            <a:endParaRPr lang="zh-CN" altLang="en-US"/>
          </a:p>
        </p:txBody>
      </p:sp>
      <p:sp>
        <p:nvSpPr>
          <p:cNvPr id="6" name="页脚占位符 5">
            <a:extLst>
              <a:ext uri="{FF2B5EF4-FFF2-40B4-BE49-F238E27FC236}">
                <a16:creationId xmlns="" xmlns:a16="http://schemas.microsoft.com/office/drawing/2014/main" id="{04E28648-679C-442B-94B7-B7271DAFB6D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36FF447F-CA6D-48C0-A27D-D3F5BE3A3839}"/>
              </a:ext>
            </a:extLst>
          </p:cNvPr>
          <p:cNvSpPr>
            <a:spLocks noGrp="1"/>
          </p:cNvSpPr>
          <p:nvPr>
            <p:ph type="sldNum" sz="quarter" idx="12"/>
          </p:nvPr>
        </p:nvSpPr>
        <p:spPr/>
        <p:txBody>
          <a:bodyPr/>
          <a:lstStyle/>
          <a:p>
            <a:fld id="{0081D552-7CA3-415C-B64D-3FE00AD6AF44}" type="slidenum">
              <a:rPr lang="zh-CN" altLang="en-US" smtClean="0"/>
              <a:pPr/>
              <a:t>‹#›</a:t>
            </a:fld>
            <a:endParaRPr lang="zh-CN" altLang="en-US"/>
          </a:p>
        </p:txBody>
      </p:sp>
    </p:spTree>
    <p:extLst>
      <p:ext uri="{BB962C8B-B14F-4D97-AF65-F5344CB8AC3E}">
        <p14:creationId xmlns:p14="http://schemas.microsoft.com/office/powerpoint/2010/main" val="432477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A8F96D7-B121-4B1A-B21B-3AF4421C482F}"/>
              </a:ext>
            </a:extLst>
          </p:cNvPr>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a:extLst>
              <a:ext uri="{FF2B5EF4-FFF2-40B4-BE49-F238E27FC236}">
                <a16:creationId xmlns="" xmlns:a16="http://schemas.microsoft.com/office/drawing/2014/main" id="{452D565A-9EC9-4D58-A876-EDA3517F22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a:extLst>
              <a:ext uri="{FF2B5EF4-FFF2-40B4-BE49-F238E27FC236}">
                <a16:creationId xmlns="" xmlns:a16="http://schemas.microsoft.com/office/drawing/2014/main" id="{9120C9F1-5A0A-4889-B257-4239BF6E1E87}"/>
              </a:ext>
            </a:extLst>
          </p:cNvPr>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a:extLst>
              <a:ext uri="{FF2B5EF4-FFF2-40B4-BE49-F238E27FC236}">
                <a16:creationId xmlns="" xmlns:a16="http://schemas.microsoft.com/office/drawing/2014/main" id="{9BB231E8-A677-4F2B-85A4-D84CAD2EFD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a:extLst>
              <a:ext uri="{FF2B5EF4-FFF2-40B4-BE49-F238E27FC236}">
                <a16:creationId xmlns="" xmlns:a16="http://schemas.microsoft.com/office/drawing/2014/main" id="{FB107ACE-2079-4289-B3C9-8D9FDCF702D5}"/>
              </a:ext>
            </a:extLst>
          </p:cNvPr>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a:extLst>
              <a:ext uri="{FF2B5EF4-FFF2-40B4-BE49-F238E27FC236}">
                <a16:creationId xmlns="" xmlns:a16="http://schemas.microsoft.com/office/drawing/2014/main" id="{B6E156F7-F87F-40AE-B96A-C3D241996C2B}"/>
              </a:ext>
            </a:extLst>
          </p:cNvPr>
          <p:cNvSpPr>
            <a:spLocks noGrp="1"/>
          </p:cNvSpPr>
          <p:nvPr>
            <p:ph type="dt" sz="half" idx="10"/>
          </p:nvPr>
        </p:nvSpPr>
        <p:spPr/>
        <p:txBody>
          <a:bodyPr/>
          <a:lstStyle/>
          <a:p>
            <a:fld id="{B393198B-79E4-499E-99BB-A157FE2FCD08}" type="datetimeFigureOut">
              <a:rPr lang="zh-CN" altLang="en-US" smtClean="0"/>
              <a:pPr/>
              <a:t>2022/12/20</a:t>
            </a:fld>
            <a:endParaRPr lang="zh-CN" altLang="en-US"/>
          </a:p>
        </p:txBody>
      </p:sp>
      <p:sp>
        <p:nvSpPr>
          <p:cNvPr id="8" name="页脚占位符 7">
            <a:extLst>
              <a:ext uri="{FF2B5EF4-FFF2-40B4-BE49-F238E27FC236}">
                <a16:creationId xmlns="" xmlns:a16="http://schemas.microsoft.com/office/drawing/2014/main" id="{8BE10276-EA77-4D79-A22F-0B665DB6A69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 xmlns:a16="http://schemas.microsoft.com/office/drawing/2014/main" id="{5EF42C44-3BF3-48EE-B494-FF6D4CC7A7DD}"/>
              </a:ext>
            </a:extLst>
          </p:cNvPr>
          <p:cNvSpPr>
            <a:spLocks noGrp="1"/>
          </p:cNvSpPr>
          <p:nvPr>
            <p:ph type="sldNum" sz="quarter" idx="12"/>
          </p:nvPr>
        </p:nvSpPr>
        <p:spPr/>
        <p:txBody>
          <a:bodyPr/>
          <a:lstStyle/>
          <a:p>
            <a:fld id="{0081D552-7CA3-415C-B64D-3FE00AD6AF44}" type="slidenum">
              <a:rPr lang="zh-CN" altLang="en-US" smtClean="0"/>
              <a:pPr/>
              <a:t>‹#›</a:t>
            </a:fld>
            <a:endParaRPr lang="zh-CN" altLang="en-US"/>
          </a:p>
        </p:txBody>
      </p:sp>
    </p:spTree>
    <p:extLst>
      <p:ext uri="{BB962C8B-B14F-4D97-AF65-F5344CB8AC3E}">
        <p14:creationId xmlns:p14="http://schemas.microsoft.com/office/powerpoint/2010/main" val="352607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F84A600-66A9-4540-B511-23F9882EFA56}"/>
              </a:ext>
            </a:extLst>
          </p:cNvPr>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a:extLst>
              <a:ext uri="{FF2B5EF4-FFF2-40B4-BE49-F238E27FC236}">
                <a16:creationId xmlns="" xmlns:a16="http://schemas.microsoft.com/office/drawing/2014/main" id="{C6932217-0777-4293-8193-284327416C84}"/>
              </a:ext>
            </a:extLst>
          </p:cNvPr>
          <p:cNvSpPr>
            <a:spLocks noGrp="1"/>
          </p:cNvSpPr>
          <p:nvPr>
            <p:ph type="dt" sz="half" idx="10"/>
          </p:nvPr>
        </p:nvSpPr>
        <p:spPr/>
        <p:txBody>
          <a:bodyPr/>
          <a:lstStyle/>
          <a:p>
            <a:fld id="{B393198B-79E4-499E-99BB-A157FE2FCD08}" type="datetimeFigureOut">
              <a:rPr lang="zh-CN" altLang="en-US" smtClean="0"/>
              <a:pPr/>
              <a:t>2022/12/20</a:t>
            </a:fld>
            <a:endParaRPr lang="zh-CN" altLang="en-US"/>
          </a:p>
        </p:txBody>
      </p:sp>
      <p:sp>
        <p:nvSpPr>
          <p:cNvPr id="4" name="页脚占位符 3">
            <a:extLst>
              <a:ext uri="{FF2B5EF4-FFF2-40B4-BE49-F238E27FC236}">
                <a16:creationId xmlns="" xmlns:a16="http://schemas.microsoft.com/office/drawing/2014/main" id="{DFDD11C5-40F8-428B-B1B0-E8D32B4D3AA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 xmlns:a16="http://schemas.microsoft.com/office/drawing/2014/main" id="{1CBE6B7D-9F87-4CE7-B65E-195E5A8C2EFD}"/>
              </a:ext>
            </a:extLst>
          </p:cNvPr>
          <p:cNvSpPr>
            <a:spLocks noGrp="1"/>
          </p:cNvSpPr>
          <p:nvPr>
            <p:ph type="sldNum" sz="quarter" idx="12"/>
          </p:nvPr>
        </p:nvSpPr>
        <p:spPr/>
        <p:txBody>
          <a:bodyPr/>
          <a:lstStyle/>
          <a:p>
            <a:fld id="{0081D552-7CA3-415C-B64D-3FE00AD6AF44}" type="slidenum">
              <a:rPr lang="zh-CN" altLang="en-US" smtClean="0"/>
              <a:pPr/>
              <a:t>‹#›</a:t>
            </a:fld>
            <a:endParaRPr lang="zh-CN" altLang="en-US"/>
          </a:p>
        </p:txBody>
      </p:sp>
    </p:spTree>
    <p:extLst>
      <p:ext uri="{BB962C8B-B14F-4D97-AF65-F5344CB8AC3E}">
        <p14:creationId xmlns:p14="http://schemas.microsoft.com/office/powerpoint/2010/main" val="523023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1CE6FCA9-A8E4-412D-9001-C8C66633F492}"/>
              </a:ext>
            </a:extLst>
          </p:cNvPr>
          <p:cNvSpPr>
            <a:spLocks noGrp="1"/>
          </p:cNvSpPr>
          <p:nvPr>
            <p:ph type="dt" sz="half" idx="10"/>
          </p:nvPr>
        </p:nvSpPr>
        <p:spPr/>
        <p:txBody>
          <a:bodyPr/>
          <a:lstStyle/>
          <a:p>
            <a:fld id="{B393198B-79E4-499E-99BB-A157FE2FCD08}" type="datetimeFigureOut">
              <a:rPr lang="zh-CN" altLang="en-US" smtClean="0"/>
              <a:pPr/>
              <a:t>2022/12/20</a:t>
            </a:fld>
            <a:endParaRPr lang="zh-CN" altLang="en-US"/>
          </a:p>
        </p:txBody>
      </p:sp>
      <p:sp>
        <p:nvSpPr>
          <p:cNvPr id="3" name="页脚占位符 2">
            <a:extLst>
              <a:ext uri="{FF2B5EF4-FFF2-40B4-BE49-F238E27FC236}">
                <a16:creationId xmlns="" xmlns:a16="http://schemas.microsoft.com/office/drawing/2014/main" id="{EEA29342-364F-4804-8749-2F0A09E742C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 xmlns:a16="http://schemas.microsoft.com/office/drawing/2014/main" id="{ED836B72-F0D1-47BA-A008-04D6E7B7E2ED}"/>
              </a:ext>
            </a:extLst>
          </p:cNvPr>
          <p:cNvSpPr>
            <a:spLocks noGrp="1"/>
          </p:cNvSpPr>
          <p:nvPr>
            <p:ph type="sldNum" sz="quarter" idx="12"/>
          </p:nvPr>
        </p:nvSpPr>
        <p:spPr/>
        <p:txBody>
          <a:bodyPr/>
          <a:lstStyle/>
          <a:p>
            <a:fld id="{0081D552-7CA3-415C-B64D-3FE00AD6AF44}" type="slidenum">
              <a:rPr lang="zh-CN" altLang="en-US" smtClean="0"/>
              <a:pPr/>
              <a:t>‹#›</a:t>
            </a:fld>
            <a:endParaRPr lang="zh-CN" altLang="en-US"/>
          </a:p>
        </p:txBody>
      </p:sp>
      <p:pic>
        <p:nvPicPr>
          <p:cNvPr id="5" name="图片 4">
            <a:extLst>
              <a:ext uri="{FF2B5EF4-FFF2-40B4-BE49-F238E27FC236}">
                <a16:creationId xmlns="" xmlns:a16="http://schemas.microsoft.com/office/drawing/2014/main" id="{8F6D8041-1530-4D9E-B69C-6786B08306B9}"/>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b="29998"/>
          <a:stretch/>
        </p:blipFill>
        <p:spPr>
          <a:xfrm>
            <a:off x="0" y="5844510"/>
            <a:ext cx="12192000" cy="1013490"/>
          </a:xfrm>
          <a:prstGeom prst="rect">
            <a:avLst/>
          </a:prstGeom>
        </p:spPr>
      </p:pic>
    </p:spTree>
    <p:extLst>
      <p:ext uri="{BB962C8B-B14F-4D97-AF65-F5344CB8AC3E}">
        <p14:creationId xmlns:p14="http://schemas.microsoft.com/office/powerpoint/2010/main" val="2953981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7346373-47F8-42B7-BD20-6F44335D10F9}"/>
              </a:ext>
            </a:extLst>
          </p:cNvPr>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a:extLst>
              <a:ext uri="{FF2B5EF4-FFF2-40B4-BE49-F238E27FC236}">
                <a16:creationId xmlns="" xmlns:a16="http://schemas.microsoft.com/office/drawing/2014/main" id="{06425C7E-DFA7-4BD0-BB79-B7BBA21CDB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a:extLst>
              <a:ext uri="{FF2B5EF4-FFF2-40B4-BE49-F238E27FC236}">
                <a16:creationId xmlns="" xmlns:a16="http://schemas.microsoft.com/office/drawing/2014/main" id="{D4E1B17A-9BC4-4849-860B-1DE6056FC9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a:extLst>
              <a:ext uri="{FF2B5EF4-FFF2-40B4-BE49-F238E27FC236}">
                <a16:creationId xmlns="" xmlns:a16="http://schemas.microsoft.com/office/drawing/2014/main" id="{A0688605-8EEC-4974-8145-82DF7863C5D9}"/>
              </a:ext>
            </a:extLst>
          </p:cNvPr>
          <p:cNvSpPr>
            <a:spLocks noGrp="1"/>
          </p:cNvSpPr>
          <p:nvPr>
            <p:ph type="dt" sz="half" idx="10"/>
          </p:nvPr>
        </p:nvSpPr>
        <p:spPr/>
        <p:txBody>
          <a:bodyPr/>
          <a:lstStyle/>
          <a:p>
            <a:fld id="{B393198B-79E4-499E-99BB-A157FE2FCD08}" type="datetimeFigureOut">
              <a:rPr lang="zh-CN" altLang="en-US" smtClean="0"/>
              <a:pPr/>
              <a:t>2022/12/20</a:t>
            </a:fld>
            <a:endParaRPr lang="zh-CN" altLang="en-US"/>
          </a:p>
        </p:txBody>
      </p:sp>
      <p:sp>
        <p:nvSpPr>
          <p:cNvPr id="6" name="页脚占位符 5">
            <a:extLst>
              <a:ext uri="{FF2B5EF4-FFF2-40B4-BE49-F238E27FC236}">
                <a16:creationId xmlns="" xmlns:a16="http://schemas.microsoft.com/office/drawing/2014/main" id="{A43102F8-0269-42D5-81D7-D4DEE44D7A4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F2F44883-0EE8-4D18-9AED-953EC9E41922}"/>
              </a:ext>
            </a:extLst>
          </p:cNvPr>
          <p:cNvSpPr>
            <a:spLocks noGrp="1"/>
          </p:cNvSpPr>
          <p:nvPr>
            <p:ph type="sldNum" sz="quarter" idx="12"/>
          </p:nvPr>
        </p:nvSpPr>
        <p:spPr/>
        <p:txBody>
          <a:bodyPr/>
          <a:lstStyle/>
          <a:p>
            <a:fld id="{0081D552-7CA3-415C-B64D-3FE00AD6AF44}" type="slidenum">
              <a:rPr lang="zh-CN" altLang="en-US" smtClean="0"/>
              <a:pPr/>
              <a:t>‹#›</a:t>
            </a:fld>
            <a:endParaRPr lang="zh-CN" altLang="en-US"/>
          </a:p>
        </p:txBody>
      </p:sp>
    </p:spTree>
    <p:extLst>
      <p:ext uri="{BB962C8B-B14F-4D97-AF65-F5344CB8AC3E}">
        <p14:creationId xmlns:p14="http://schemas.microsoft.com/office/powerpoint/2010/main" val="2898603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081949D-A347-4D2A-B6B1-1B78D69D1914}"/>
              </a:ext>
            </a:extLst>
          </p:cNvPr>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a:extLst>
              <a:ext uri="{FF2B5EF4-FFF2-40B4-BE49-F238E27FC236}">
                <a16:creationId xmlns="" xmlns:a16="http://schemas.microsoft.com/office/drawing/2014/main" id="{C4187EE4-0069-4D54-8C8E-E389BF399C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a:extLst>
              <a:ext uri="{FF2B5EF4-FFF2-40B4-BE49-F238E27FC236}">
                <a16:creationId xmlns="" xmlns:a16="http://schemas.microsoft.com/office/drawing/2014/main" id="{8FDDABE8-1AE4-4FC9-A5F1-6D65B9C1C5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a:extLst>
              <a:ext uri="{FF2B5EF4-FFF2-40B4-BE49-F238E27FC236}">
                <a16:creationId xmlns="" xmlns:a16="http://schemas.microsoft.com/office/drawing/2014/main" id="{16520602-AAA7-46C6-AE6C-AD32D19A371F}"/>
              </a:ext>
            </a:extLst>
          </p:cNvPr>
          <p:cNvSpPr>
            <a:spLocks noGrp="1"/>
          </p:cNvSpPr>
          <p:nvPr>
            <p:ph type="dt" sz="half" idx="10"/>
          </p:nvPr>
        </p:nvSpPr>
        <p:spPr/>
        <p:txBody>
          <a:bodyPr/>
          <a:lstStyle/>
          <a:p>
            <a:fld id="{B393198B-79E4-499E-99BB-A157FE2FCD08}" type="datetimeFigureOut">
              <a:rPr lang="zh-CN" altLang="en-US" smtClean="0"/>
              <a:pPr/>
              <a:t>2022/12/20</a:t>
            </a:fld>
            <a:endParaRPr lang="zh-CN" altLang="en-US"/>
          </a:p>
        </p:txBody>
      </p:sp>
      <p:sp>
        <p:nvSpPr>
          <p:cNvPr id="6" name="页脚占位符 5">
            <a:extLst>
              <a:ext uri="{FF2B5EF4-FFF2-40B4-BE49-F238E27FC236}">
                <a16:creationId xmlns="" xmlns:a16="http://schemas.microsoft.com/office/drawing/2014/main" id="{45A20021-BF69-4D6B-8A0B-91CE9A96C5F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FFD90DA6-D257-4FE4-8701-A0EB711AFA5B}"/>
              </a:ext>
            </a:extLst>
          </p:cNvPr>
          <p:cNvSpPr>
            <a:spLocks noGrp="1"/>
          </p:cNvSpPr>
          <p:nvPr>
            <p:ph type="sldNum" sz="quarter" idx="12"/>
          </p:nvPr>
        </p:nvSpPr>
        <p:spPr/>
        <p:txBody>
          <a:bodyPr/>
          <a:lstStyle/>
          <a:p>
            <a:fld id="{0081D552-7CA3-415C-B64D-3FE00AD6AF44}" type="slidenum">
              <a:rPr lang="zh-CN" altLang="en-US" smtClean="0"/>
              <a:pPr/>
              <a:t>‹#›</a:t>
            </a:fld>
            <a:endParaRPr lang="zh-CN" altLang="en-US"/>
          </a:p>
        </p:txBody>
      </p:sp>
    </p:spTree>
    <p:extLst>
      <p:ext uri="{BB962C8B-B14F-4D97-AF65-F5344CB8AC3E}">
        <p14:creationId xmlns:p14="http://schemas.microsoft.com/office/powerpoint/2010/main" val="1457671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5982"/>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5CCDF346-20F1-4242-B6EF-20A1CFA75F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 xmlns:a16="http://schemas.microsoft.com/office/drawing/2014/main" id="{2D5F8822-905E-4FC0-BC2F-88647D992F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578216CE-211C-4123-846C-0C4D5C028C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93198B-79E4-499E-99BB-A157FE2FCD08}" type="datetimeFigureOut">
              <a:rPr lang="zh-CN" altLang="en-US" smtClean="0"/>
              <a:pPr/>
              <a:t>2022/12/20</a:t>
            </a:fld>
            <a:endParaRPr lang="zh-CN" altLang="en-US"/>
          </a:p>
        </p:txBody>
      </p:sp>
      <p:sp>
        <p:nvSpPr>
          <p:cNvPr id="5" name="页脚占位符 4">
            <a:extLst>
              <a:ext uri="{FF2B5EF4-FFF2-40B4-BE49-F238E27FC236}">
                <a16:creationId xmlns="" xmlns:a16="http://schemas.microsoft.com/office/drawing/2014/main" id="{FA1BED20-4351-4FE5-BBA3-EA55DFD6AA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 xmlns:a16="http://schemas.microsoft.com/office/drawing/2014/main" id="{4F1C2A33-2B94-4E5D-BDF0-7ED674D343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81D552-7CA3-415C-B64D-3FE00AD6AF44}" type="slidenum">
              <a:rPr lang="zh-CN" altLang="en-US" smtClean="0"/>
              <a:pPr/>
              <a:t>‹#›</a:t>
            </a:fld>
            <a:endParaRPr lang="zh-CN" altLang="en-US"/>
          </a:p>
        </p:txBody>
      </p:sp>
    </p:spTree>
    <p:extLst>
      <p:ext uri="{BB962C8B-B14F-4D97-AF65-F5344CB8AC3E}">
        <p14:creationId xmlns:p14="http://schemas.microsoft.com/office/powerpoint/2010/main" val="2347599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slide" Target="slide5.xml"/></Relationships>
</file>

<file path=ppt/slides/_rels/slide4.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24.xml"/><Relationship Id="rId4" Type="http://schemas.openxmlformats.org/officeDocument/2006/relationships/slide" Target="slide9.xml"/></Relationships>
</file>

<file path=ppt/slides/_rels/slide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 xmlns:a16="http://schemas.microsoft.com/office/drawing/2014/main" id="{16DF6D9B-8D7F-4C31-A231-708D56C476FE}"/>
              </a:ext>
            </a:extLst>
          </p:cNvPr>
          <p:cNvSpPr txBox="1"/>
          <p:nvPr/>
        </p:nvSpPr>
        <p:spPr>
          <a:xfrm>
            <a:off x="1821543" y="624404"/>
            <a:ext cx="8548914" cy="2308324"/>
          </a:xfrm>
          <a:prstGeom prst="rect">
            <a:avLst/>
          </a:prstGeom>
          <a:noFill/>
        </p:spPr>
        <p:txBody>
          <a:bodyPr wrap="square" rtlCol="0">
            <a:spAutoFit/>
          </a:bodyPr>
          <a:lstStyle/>
          <a:p>
            <a:pPr algn="ctr"/>
            <a:r>
              <a:rPr lang="en-US" altLang="zh-CN" sz="7200" b="1" dirty="0" smtClean="0">
                <a:solidFill>
                  <a:schemeClr val="bg1"/>
                </a:solidFill>
                <a:effectLst>
                  <a:outerShdw blurRad="38100" dist="38100" dir="2700000" algn="tl">
                    <a:srgbClr val="000000">
                      <a:alpha val="43137"/>
                    </a:srgbClr>
                  </a:outerShdw>
                </a:effectLst>
                <a:latin typeface="Montserrat" panose="00000500000000000000" pitchFamily="2" charset="0"/>
                <a:ea typeface="FZHei-B01S" panose="02010601030101010101" pitchFamily="2" charset="-122"/>
                <a:sym typeface="FZHei-B01S" panose="02010601030101010101" pitchFamily="2" charset="-122"/>
              </a:rPr>
              <a:t>WEB PROGRAMING</a:t>
            </a:r>
          </a:p>
          <a:p>
            <a:pPr algn="ctr"/>
            <a:r>
              <a:rPr lang="en-US" altLang="zh-CN" sz="7200" b="1" dirty="0" smtClean="0">
                <a:solidFill>
                  <a:schemeClr val="bg1"/>
                </a:solidFill>
                <a:effectLst>
                  <a:outerShdw blurRad="38100" dist="38100" dir="2700000" algn="tl">
                    <a:srgbClr val="000000">
                      <a:alpha val="43137"/>
                    </a:srgbClr>
                  </a:outerShdw>
                </a:effectLst>
                <a:latin typeface="Montserrat" panose="00000500000000000000" pitchFamily="2" charset="0"/>
                <a:ea typeface="FZHei-B01S" panose="02010601030101010101" pitchFamily="2" charset="-122"/>
                <a:sym typeface="FZHei-B01S" panose="02010601030101010101" pitchFamily="2" charset="-122"/>
              </a:rPr>
              <a:t>III</a:t>
            </a:r>
          </a:p>
        </p:txBody>
      </p:sp>
      <p:sp>
        <p:nvSpPr>
          <p:cNvPr id="10" name="文本框 9">
            <a:extLst>
              <a:ext uri="{FF2B5EF4-FFF2-40B4-BE49-F238E27FC236}">
                <a16:creationId xmlns="" xmlns:a16="http://schemas.microsoft.com/office/drawing/2014/main" id="{DC4B32AB-7B5E-4286-A21D-FBBB3F0ECC06}"/>
              </a:ext>
            </a:extLst>
          </p:cNvPr>
          <p:cNvSpPr txBox="1"/>
          <p:nvPr/>
        </p:nvSpPr>
        <p:spPr>
          <a:xfrm>
            <a:off x="1785187" y="2932728"/>
            <a:ext cx="8621627" cy="369332"/>
          </a:xfrm>
          <a:prstGeom prst="rect">
            <a:avLst/>
          </a:prstGeom>
          <a:noFill/>
        </p:spPr>
        <p:txBody>
          <a:bodyPr wrap="square" rtlCol="0">
            <a:spAutoFit/>
          </a:bodyPr>
          <a:lstStyle/>
          <a:p>
            <a:pPr algn="ctr"/>
            <a:r>
              <a:rPr lang="en-US" altLang="zh-CN" dirty="0"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HOTEL SUSALUK </a:t>
            </a:r>
            <a:endParaRPr lang="en-US" altLang="zh-CN" dirty="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5" name="Freeform 34">
            <a:hlinkClick r:id="rId2" action="ppaction://hlinksldjump"/>
            <a:extLst>
              <a:ext uri="{FF2B5EF4-FFF2-40B4-BE49-F238E27FC236}">
                <a16:creationId xmlns="" xmlns:a16="http://schemas.microsoft.com/office/drawing/2014/main" id="{0D715B8F-2260-4CCD-BCBD-416FC5E4EC51}"/>
              </a:ext>
            </a:extLst>
          </p:cNvPr>
          <p:cNvSpPr>
            <a:spLocks noEditPoints="1"/>
          </p:cNvSpPr>
          <p:nvPr/>
        </p:nvSpPr>
        <p:spPr bwMode="auto">
          <a:xfrm rot="19915582">
            <a:off x="1196096" y="2812631"/>
            <a:ext cx="1178181" cy="740657"/>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bg1"/>
          </a:solidFill>
          <a:ln>
            <a:solidFill>
              <a:schemeClr val="bg1"/>
            </a:solidFill>
          </a:ln>
        </p:spPr>
        <p:txBody>
          <a:bodyPr vert="horz" wrap="square" lIns="91440" tIns="45720" rIns="91440" bIns="45720" numCol="1" anchor="t" anchorCtr="0" compatLnSpc="1"/>
          <a:lstStyle/>
          <a:p>
            <a:endParaRPr lang="zh-CN" altLang="en-US">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Tree>
    <p:extLst>
      <p:ext uri="{BB962C8B-B14F-4D97-AF65-F5344CB8AC3E}">
        <p14:creationId xmlns:p14="http://schemas.microsoft.com/office/powerpoint/2010/main" val="3471975840"/>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7082" y="460868"/>
            <a:ext cx="8673449" cy="4872038"/>
          </a:xfrm>
          <a:prstGeom prst="rect">
            <a:avLst/>
          </a:prstGeom>
        </p:spPr>
      </p:pic>
    </p:spTree>
    <p:extLst>
      <p:ext uri="{BB962C8B-B14F-4D97-AF65-F5344CB8AC3E}">
        <p14:creationId xmlns:p14="http://schemas.microsoft.com/office/powerpoint/2010/main" val="806814451"/>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8750" y="386873"/>
            <a:ext cx="9410700" cy="5286166"/>
          </a:xfrm>
          <a:prstGeom prst="rect">
            <a:avLst/>
          </a:prstGeom>
        </p:spPr>
      </p:pic>
    </p:spTree>
    <p:extLst>
      <p:ext uri="{BB962C8B-B14F-4D97-AF65-F5344CB8AC3E}">
        <p14:creationId xmlns:p14="http://schemas.microsoft.com/office/powerpoint/2010/main" val="1699264843"/>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6151" y="501173"/>
            <a:ext cx="9413299" cy="5287626"/>
          </a:xfrm>
          <a:prstGeom prst="rect">
            <a:avLst/>
          </a:prstGeom>
        </p:spPr>
      </p:pic>
    </p:spTree>
    <p:extLst>
      <p:ext uri="{BB962C8B-B14F-4D97-AF65-F5344CB8AC3E}">
        <p14:creationId xmlns:p14="http://schemas.microsoft.com/office/powerpoint/2010/main" val="1770417465"/>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271463"/>
            <a:ext cx="9792603" cy="5500688"/>
          </a:xfrm>
          <a:prstGeom prst="rect">
            <a:avLst/>
          </a:prstGeom>
        </p:spPr>
      </p:pic>
    </p:spTree>
    <p:extLst>
      <p:ext uri="{BB962C8B-B14F-4D97-AF65-F5344CB8AC3E}">
        <p14:creationId xmlns:p14="http://schemas.microsoft.com/office/powerpoint/2010/main" val="66443383"/>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5900" y="366713"/>
            <a:ext cx="9487379" cy="5329238"/>
          </a:xfrm>
          <a:prstGeom prst="rect">
            <a:avLst/>
          </a:prstGeom>
        </p:spPr>
      </p:pic>
    </p:spTree>
    <p:extLst>
      <p:ext uri="{BB962C8B-B14F-4D97-AF65-F5344CB8AC3E}">
        <p14:creationId xmlns:p14="http://schemas.microsoft.com/office/powerpoint/2010/main" val="3944634318"/>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7350" y="500062"/>
            <a:ext cx="9144000" cy="5136355"/>
          </a:xfrm>
          <a:prstGeom prst="rect">
            <a:avLst/>
          </a:prstGeom>
        </p:spPr>
      </p:pic>
    </p:spTree>
    <p:extLst>
      <p:ext uri="{BB962C8B-B14F-4D97-AF65-F5344CB8AC3E}">
        <p14:creationId xmlns:p14="http://schemas.microsoft.com/office/powerpoint/2010/main" val="36510873"/>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0150" y="290512"/>
            <a:ext cx="10058400" cy="5649991"/>
          </a:xfrm>
          <a:prstGeom prst="rect">
            <a:avLst/>
          </a:prstGeom>
        </p:spPr>
      </p:pic>
    </p:spTree>
    <p:extLst>
      <p:ext uri="{BB962C8B-B14F-4D97-AF65-F5344CB8AC3E}">
        <p14:creationId xmlns:p14="http://schemas.microsoft.com/office/powerpoint/2010/main" val="2671494270"/>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6"/>
          <p:cNvSpPr txBox="1"/>
          <p:nvPr/>
        </p:nvSpPr>
        <p:spPr>
          <a:xfrm>
            <a:off x="151781" y="0"/>
            <a:ext cx="2822341" cy="707858"/>
          </a:xfrm>
          <a:prstGeom prst="rect">
            <a:avLst/>
          </a:prstGeom>
          <a:noFill/>
        </p:spPr>
        <p:txBody>
          <a:bodyPr wrap="square" lIns="91412" tIns="45706" rIns="91412" bIns="45706" rtlCol="0">
            <a:spAutoFit/>
          </a:bodyPr>
          <a:lstStyle/>
          <a:p>
            <a:r>
              <a:rPr lang="en-US" altLang="zh-CN" sz="4000" b="1" dirty="0"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view </a:t>
            </a:r>
            <a:endParaRPr lang="zh-CN" altLang="en-US" sz="4000" b="1" dirty="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9650" y="707858"/>
            <a:ext cx="10058400" cy="5649991"/>
          </a:xfrm>
          <a:prstGeom prst="rect">
            <a:avLst/>
          </a:prstGeom>
        </p:spPr>
      </p:pic>
    </p:spTree>
    <p:extLst>
      <p:ext uri="{BB962C8B-B14F-4D97-AF65-F5344CB8AC3E}">
        <p14:creationId xmlns:p14="http://schemas.microsoft.com/office/powerpoint/2010/main" val="601750683"/>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385762"/>
            <a:ext cx="10058400" cy="5649991"/>
          </a:xfrm>
          <a:prstGeom prst="rect">
            <a:avLst/>
          </a:prstGeom>
        </p:spPr>
      </p:pic>
    </p:spTree>
    <p:extLst>
      <p:ext uri="{BB962C8B-B14F-4D97-AF65-F5344CB8AC3E}">
        <p14:creationId xmlns:p14="http://schemas.microsoft.com/office/powerpoint/2010/main" val="4151803291"/>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4450" y="442912"/>
            <a:ext cx="10058400" cy="5649991"/>
          </a:xfrm>
          <a:prstGeom prst="rect">
            <a:avLst/>
          </a:prstGeom>
        </p:spPr>
      </p:pic>
    </p:spTree>
    <p:extLst>
      <p:ext uri="{BB962C8B-B14F-4D97-AF65-F5344CB8AC3E}">
        <p14:creationId xmlns:p14="http://schemas.microsoft.com/office/powerpoint/2010/main" val="3396589888"/>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 xmlns:a16="http://schemas.microsoft.com/office/drawing/2014/main" id="{B3D11173-5A78-4B7F-8950-0B5AFF0E0CD5}"/>
              </a:ext>
            </a:extLst>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flipH="1">
            <a:off x="0" y="490903"/>
            <a:ext cx="4500421" cy="2337758"/>
          </a:xfrm>
          <a:prstGeom prst="rect">
            <a:avLst/>
          </a:prstGeom>
        </p:spPr>
      </p:pic>
      <p:sp>
        <p:nvSpPr>
          <p:cNvPr id="5" name="Freeform 34">
            <a:extLst>
              <a:ext uri="{FF2B5EF4-FFF2-40B4-BE49-F238E27FC236}">
                <a16:creationId xmlns="" xmlns:a16="http://schemas.microsoft.com/office/drawing/2014/main" id="{A7D2DF09-10A1-4C90-9528-14408B118F33}"/>
              </a:ext>
            </a:extLst>
          </p:cNvPr>
          <p:cNvSpPr>
            <a:spLocks noEditPoints="1"/>
          </p:cNvSpPr>
          <p:nvPr/>
        </p:nvSpPr>
        <p:spPr bwMode="auto">
          <a:xfrm>
            <a:off x="6539965" y="2868377"/>
            <a:ext cx="813742" cy="471144"/>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bg1"/>
          </a:solidFill>
          <a:ln>
            <a:solidFill>
              <a:schemeClr val="bg1"/>
            </a:solidFill>
          </a:ln>
        </p:spPr>
        <p:txBody>
          <a:bodyPr vert="horz" wrap="square" lIns="91440" tIns="45720" rIns="91440" bIns="45720" numCol="1" anchor="t" anchorCtr="0" compatLnSpc="1"/>
          <a:lstStyle/>
          <a:p>
            <a:endParaRPr lang="zh-CN" altLang="en-US">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6" name="任意多边形 8">
            <a:extLst>
              <a:ext uri="{FF2B5EF4-FFF2-40B4-BE49-F238E27FC236}">
                <a16:creationId xmlns="" xmlns:a16="http://schemas.microsoft.com/office/drawing/2014/main" id="{9301FB9D-4F53-4B68-8275-EFC7F436AA0F}"/>
              </a:ext>
            </a:extLst>
          </p:cNvPr>
          <p:cNvSpPr/>
          <p:nvPr/>
        </p:nvSpPr>
        <p:spPr>
          <a:xfrm>
            <a:off x="618994" y="2879528"/>
            <a:ext cx="5761532" cy="459993"/>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bg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11" name="文本框 10">
            <a:extLst>
              <a:ext uri="{FF2B5EF4-FFF2-40B4-BE49-F238E27FC236}">
                <a16:creationId xmlns="" xmlns:a16="http://schemas.microsoft.com/office/drawing/2014/main" id="{F7D5FC68-E1A8-4F0D-96BD-4DD2C0112D6F}"/>
              </a:ext>
            </a:extLst>
          </p:cNvPr>
          <p:cNvSpPr txBox="1"/>
          <p:nvPr/>
        </p:nvSpPr>
        <p:spPr>
          <a:xfrm>
            <a:off x="618994" y="951896"/>
            <a:ext cx="3262432" cy="707886"/>
          </a:xfrm>
          <a:prstGeom prst="rect">
            <a:avLst/>
          </a:prstGeom>
          <a:noFill/>
        </p:spPr>
        <p:txBody>
          <a:bodyPr wrap="none" rtlCol="0">
            <a:spAutoFit/>
          </a:bodyPr>
          <a:lstStyle/>
          <a:p>
            <a:r>
              <a:rPr lang="en-US" altLang="zh-CN" sz="4000" b="1" dirty="0" err="1"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Kelompok</a:t>
            </a:r>
            <a:r>
              <a:rPr lang="en-US" altLang="zh-CN" sz="4000" b="1" dirty="0"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 2</a:t>
            </a:r>
            <a:endParaRPr lang="zh-CN" altLang="en-US" sz="4000" b="1" dirty="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12" name="任意多边形 8">
            <a:extLst>
              <a:ext uri="{FF2B5EF4-FFF2-40B4-BE49-F238E27FC236}">
                <a16:creationId xmlns="" xmlns:a16="http://schemas.microsoft.com/office/drawing/2014/main" id="{9301FB9D-4F53-4B68-8275-EFC7F436AA0F}"/>
              </a:ext>
            </a:extLst>
          </p:cNvPr>
          <p:cNvSpPr/>
          <p:nvPr/>
        </p:nvSpPr>
        <p:spPr>
          <a:xfrm>
            <a:off x="618994" y="5237068"/>
            <a:ext cx="5761532" cy="459993"/>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bg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14" name="任意多边形 8">
            <a:extLst>
              <a:ext uri="{FF2B5EF4-FFF2-40B4-BE49-F238E27FC236}">
                <a16:creationId xmlns="" xmlns:a16="http://schemas.microsoft.com/office/drawing/2014/main" id="{9301FB9D-4F53-4B68-8275-EFC7F436AA0F}"/>
              </a:ext>
            </a:extLst>
          </p:cNvPr>
          <p:cNvSpPr/>
          <p:nvPr/>
        </p:nvSpPr>
        <p:spPr>
          <a:xfrm>
            <a:off x="618994" y="4058298"/>
            <a:ext cx="5761532" cy="459993"/>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bg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15" name="文本框 6">
            <a:extLst>
              <a:ext uri="{FF2B5EF4-FFF2-40B4-BE49-F238E27FC236}">
                <a16:creationId xmlns="" xmlns:a16="http://schemas.microsoft.com/office/drawing/2014/main" id="{2760D2FF-EB49-414D-A389-1A01D43AAB6C}"/>
              </a:ext>
            </a:extLst>
          </p:cNvPr>
          <p:cNvSpPr txBox="1"/>
          <p:nvPr/>
        </p:nvSpPr>
        <p:spPr>
          <a:xfrm flipH="1">
            <a:off x="973181" y="2581824"/>
            <a:ext cx="5846259" cy="1323439"/>
          </a:xfrm>
          <a:prstGeom prst="rect">
            <a:avLst/>
          </a:prstGeom>
          <a:noFill/>
        </p:spPr>
        <p:txBody>
          <a:bodyPr wrap="square" rtlCol="0">
            <a:spAutoFit/>
          </a:bodyPr>
          <a:lstStyle/>
          <a:p>
            <a:pPr defTabSz="913765">
              <a:spcBef>
                <a:spcPct val="0"/>
              </a:spcBef>
              <a:defRPr/>
            </a:pPr>
            <a:r>
              <a:rPr lang="en-US" altLang="zh-CN" sz="4000" b="1" dirty="0"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SUPRIYADI</a:t>
            </a:r>
            <a:endParaRPr lang="zh-CN" altLang="en-US" sz="4000" b="1" dirty="0">
              <a:solidFill>
                <a:schemeClr val="bg1"/>
              </a:solidFill>
              <a:latin typeface="Montserrat" panose="00000500000000000000" pitchFamily="2" charset="0"/>
              <a:ea typeface="FZHei-B01S" panose="02010601030101010101" pitchFamily="2" charset="-122"/>
              <a:sym typeface="FZHei-B01S" panose="02010601030101010101" pitchFamily="2" charset="-122"/>
            </a:endParaRPr>
          </a:p>
          <a:p>
            <a:pPr lvl="0" defTabSz="913765">
              <a:spcBef>
                <a:spcPct val="0"/>
              </a:spcBef>
              <a:defRPr/>
            </a:pPr>
            <a:endParaRPr lang="zh-CN" altLang="en-US" sz="4000" b="1" dirty="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17" name="Freeform 34">
            <a:extLst>
              <a:ext uri="{FF2B5EF4-FFF2-40B4-BE49-F238E27FC236}">
                <a16:creationId xmlns="" xmlns:a16="http://schemas.microsoft.com/office/drawing/2014/main" id="{A7D2DF09-10A1-4C90-9528-14408B118F33}"/>
              </a:ext>
            </a:extLst>
          </p:cNvPr>
          <p:cNvSpPr>
            <a:spLocks noEditPoints="1"/>
          </p:cNvSpPr>
          <p:nvPr/>
        </p:nvSpPr>
        <p:spPr bwMode="auto">
          <a:xfrm>
            <a:off x="6423598" y="4042114"/>
            <a:ext cx="813742" cy="471144"/>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bg1"/>
          </a:solidFill>
          <a:ln>
            <a:solidFill>
              <a:schemeClr val="bg1"/>
            </a:solidFill>
          </a:ln>
        </p:spPr>
        <p:txBody>
          <a:bodyPr vert="horz" wrap="square" lIns="91440" tIns="45720" rIns="91440" bIns="45720" numCol="1" anchor="t" anchorCtr="0" compatLnSpc="1"/>
          <a:lstStyle/>
          <a:p>
            <a:endParaRPr lang="zh-CN" altLang="en-US">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18" name="Freeform 34">
            <a:extLst>
              <a:ext uri="{FF2B5EF4-FFF2-40B4-BE49-F238E27FC236}">
                <a16:creationId xmlns="" xmlns:a16="http://schemas.microsoft.com/office/drawing/2014/main" id="{A7D2DF09-10A1-4C90-9528-14408B118F33}"/>
              </a:ext>
            </a:extLst>
          </p:cNvPr>
          <p:cNvSpPr>
            <a:spLocks noEditPoints="1"/>
          </p:cNvSpPr>
          <p:nvPr/>
        </p:nvSpPr>
        <p:spPr bwMode="auto">
          <a:xfrm>
            <a:off x="6412569" y="5246549"/>
            <a:ext cx="813742" cy="471144"/>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bg1"/>
          </a:solidFill>
          <a:ln>
            <a:solidFill>
              <a:schemeClr val="bg1"/>
            </a:solidFill>
          </a:ln>
        </p:spPr>
        <p:txBody>
          <a:bodyPr vert="horz" wrap="square" lIns="91440" tIns="45720" rIns="91440" bIns="45720" numCol="1" anchor="t" anchorCtr="0" compatLnSpc="1"/>
          <a:lstStyle/>
          <a:p>
            <a:endParaRPr lang="zh-CN" altLang="en-US">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19" name="文本框 6">
            <a:extLst>
              <a:ext uri="{FF2B5EF4-FFF2-40B4-BE49-F238E27FC236}">
                <a16:creationId xmlns="" xmlns:a16="http://schemas.microsoft.com/office/drawing/2014/main" id="{2760D2FF-EB49-414D-A389-1A01D43AAB6C}"/>
              </a:ext>
            </a:extLst>
          </p:cNvPr>
          <p:cNvSpPr txBox="1"/>
          <p:nvPr/>
        </p:nvSpPr>
        <p:spPr>
          <a:xfrm flipH="1">
            <a:off x="958296" y="3718869"/>
            <a:ext cx="5846259" cy="707886"/>
          </a:xfrm>
          <a:prstGeom prst="rect">
            <a:avLst/>
          </a:prstGeom>
          <a:noFill/>
        </p:spPr>
        <p:txBody>
          <a:bodyPr wrap="square" rtlCol="0">
            <a:spAutoFit/>
          </a:bodyPr>
          <a:lstStyle/>
          <a:p>
            <a:pPr lvl="0" defTabSz="913765">
              <a:spcBef>
                <a:spcPct val="0"/>
              </a:spcBef>
              <a:defRPr/>
            </a:pPr>
            <a:r>
              <a:rPr lang="en-US" altLang="zh-CN" sz="4000" b="1" dirty="0">
                <a:solidFill>
                  <a:schemeClr val="bg1"/>
                </a:solidFill>
                <a:latin typeface="Montserrat" panose="00000500000000000000" pitchFamily="2" charset="0"/>
                <a:ea typeface="FZHei-B01S" panose="02010601030101010101" pitchFamily="2" charset="-122"/>
                <a:sym typeface="FZHei-B01S" panose="02010601030101010101" pitchFamily="2" charset="-122"/>
              </a:rPr>
              <a:t>LUKMAN TORO</a:t>
            </a:r>
            <a:endParaRPr lang="zh-CN" altLang="en-US" sz="4000" b="1" dirty="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20" name="文本框 6">
            <a:extLst>
              <a:ext uri="{FF2B5EF4-FFF2-40B4-BE49-F238E27FC236}">
                <a16:creationId xmlns="" xmlns:a16="http://schemas.microsoft.com/office/drawing/2014/main" id="{2760D2FF-EB49-414D-A389-1A01D43AAB6C}"/>
              </a:ext>
            </a:extLst>
          </p:cNvPr>
          <p:cNvSpPr txBox="1"/>
          <p:nvPr/>
        </p:nvSpPr>
        <p:spPr>
          <a:xfrm flipH="1">
            <a:off x="474035" y="5071362"/>
            <a:ext cx="6574619" cy="646331"/>
          </a:xfrm>
          <a:prstGeom prst="rect">
            <a:avLst/>
          </a:prstGeom>
          <a:noFill/>
        </p:spPr>
        <p:txBody>
          <a:bodyPr wrap="square" rtlCol="0">
            <a:spAutoFit/>
          </a:bodyPr>
          <a:lstStyle/>
          <a:p>
            <a:pPr lvl="0" defTabSz="913765">
              <a:spcBef>
                <a:spcPct val="0"/>
              </a:spcBef>
              <a:defRPr/>
            </a:pPr>
            <a:r>
              <a:rPr lang="en-US" altLang="zh-CN" sz="3600" b="1" dirty="0"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AHMAD SAUQY MUBARAK</a:t>
            </a:r>
            <a:endParaRPr lang="zh-CN" altLang="en-US" sz="3600" b="1" dirty="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pic>
        <p:nvPicPr>
          <p:cNvPr id="2" name="Picture 1">
            <a:hlinkClick r:id="rId3" action="ppaction://hlinksldjump"/>
          </p:cNvPr>
          <p:cNvPicPr>
            <a:picLocks noChangeAspect="1"/>
          </p:cNvPicPr>
          <p:nvPr/>
        </p:nvPicPr>
        <p:blipFill>
          <a:blip r:embed="rId4"/>
          <a:stretch>
            <a:fillRect/>
          </a:stretch>
        </p:blipFill>
        <p:spPr>
          <a:xfrm>
            <a:off x="10004676" y="3665743"/>
            <a:ext cx="1841152" cy="2286198"/>
          </a:xfrm>
          <a:prstGeom prst="rect">
            <a:avLst/>
          </a:prstGeom>
        </p:spPr>
      </p:pic>
    </p:spTree>
    <p:extLst>
      <p:ext uri="{BB962C8B-B14F-4D97-AF65-F5344CB8AC3E}">
        <p14:creationId xmlns:p14="http://schemas.microsoft.com/office/powerpoint/2010/main" val="244836409"/>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538162"/>
            <a:ext cx="10058400" cy="5649991"/>
          </a:xfrm>
          <a:prstGeom prst="rect">
            <a:avLst/>
          </a:prstGeom>
        </p:spPr>
      </p:pic>
    </p:spTree>
    <p:extLst>
      <p:ext uri="{BB962C8B-B14F-4D97-AF65-F5344CB8AC3E}">
        <p14:creationId xmlns:p14="http://schemas.microsoft.com/office/powerpoint/2010/main" val="3053231236"/>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6"/>
          <p:cNvSpPr txBox="1"/>
          <p:nvPr/>
        </p:nvSpPr>
        <p:spPr>
          <a:xfrm>
            <a:off x="212940" y="284051"/>
            <a:ext cx="6054510" cy="646303"/>
          </a:xfrm>
          <a:prstGeom prst="rect">
            <a:avLst/>
          </a:prstGeom>
          <a:noFill/>
        </p:spPr>
        <p:txBody>
          <a:bodyPr wrap="square" lIns="91412" tIns="45706" rIns="91412" bIns="45706" rtlCol="0">
            <a:spAutoFit/>
          </a:bodyPr>
          <a:lstStyle/>
          <a:p>
            <a:r>
              <a:rPr lang="en-US" altLang="zh-CN" sz="3600" b="1" dirty="0"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TAMPILAN PROGRAM </a:t>
            </a:r>
            <a:endParaRPr lang="zh-CN" altLang="en-US" sz="3600" b="1" dirty="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9650" y="930354"/>
            <a:ext cx="10058400" cy="5649991"/>
          </a:xfrm>
          <a:prstGeom prst="rect">
            <a:avLst/>
          </a:prstGeom>
        </p:spPr>
      </p:pic>
    </p:spTree>
    <p:extLst>
      <p:ext uri="{BB962C8B-B14F-4D97-AF65-F5344CB8AC3E}">
        <p14:creationId xmlns:p14="http://schemas.microsoft.com/office/powerpoint/2010/main" val="3388179690"/>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557212"/>
            <a:ext cx="10058400" cy="5649991"/>
          </a:xfrm>
          <a:prstGeom prst="rect">
            <a:avLst/>
          </a:prstGeom>
        </p:spPr>
      </p:pic>
    </p:spTree>
    <p:extLst>
      <p:ext uri="{BB962C8B-B14F-4D97-AF65-F5344CB8AC3E}">
        <p14:creationId xmlns:p14="http://schemas.microsoft.com/office/powerpoint/2010/main" val="2776489154"/>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4450" y="442912"/>
            <a:ext cx="10058400" cy="5649991"/>
          </a:xfrm>
          <a:prstGeom prst="rect">
            <a:avLst/>
          </a:prstGeom>
        </p:spPr>
      </p:pic>
    </p:spTree>
    <p:extLst>
      <p:ext uri="{BB962C8B-B14F-4D97-AF65-F5344CB8AC3E}">
        <p14:creationId xmlns:p14="http://schemas.microsoft.com/office/powerpoint/2010/main" val="1055515562"/>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Freeform 21"/>
          <p:cNvSpPr>
            <a:spLocks/>
          </p:cNvSpPr>
          <p:nvPr/>
        </p:nvSpPr>
        <p:spPr bwMode="auto">
          <a:xfrm>
            <a:off x="2448728" y="3282988"/>
            <a:ext cx="6373263" cy="232655"/>
          </a:xfrm>
          <a:custGeom>
            <a:avLst/>
            <a:gdLst>
              <a:gd name="T0" fmla="*/ 3 w 764"/>
              <a:gd name="T1" fmla="*/ 1 h 70"/>
              <a:gd name="T2" fmla="*/ 0 w 764"/>
              <a:gd name="T3" fmla="*/ 4 h 70"/>
              <a:gd name="T4" fmla="*/ 3 w 764"/>
              <a:gd name="T5" fmla="*/ 8 h 70"/>
              <a:gd name="T6" fmla="*/ 183 w 764"/>
              <a:gd name="T7" fmla="*/ 7 h 70"/>
              <a:gd name="T8" fmla="*/ 625 w 764"/>
              <a:gd name="T9" fmla="*/ 9 h 70"/>
              <a:gd name="T10" fmla="*/ 638 w 764"/>
              <a:gd name="T11" fmla="*/ 9 h 70"/>
              <a:gd name="T12" fmla="*/ 517 w 764"/>
              <a:gd name="T13" fmla="*/ 13 h 70"/>
              <a:gd name="T14" fmla="*/ 241 w 764"/>
              <a:gd name="T15" fmla="*/ 22 h 70"/>
              <a:gd name="T16" fmla="*/ 47 w 764"/>
              <a:gd name="T17" fmla="*/ 33 h 70"/>
              <a:gd name="T18" fmla="*/ 47 w 764"/>
              <a:gd name="T19" fmla="*/ 39 h 70"/>
              <a:gd name="T20" fmla="*/ 215 w 764"/>
              <a:gd name="T21" fmla="*/ 33 h 70"/>
              <a:gd name="T22" fmla="*/ 539 w 764"/>
              <a:gd name="T23" fmla="*/ 40 h 70"/>
              <a:gd name="T24" fmla="*/ 530 w 764"/>
              <a:gd name="T25" fmla="*/ 40 h 70"/>
              <a:gd name="T26" fmla="*/ 236 w 764"/>
              <a:gd name="T27" fmla="*/ 60 h 70"/>
              <a:gd name="T28" fmla="*/ 217 w 764"/>
              <a:gd name="T29" fmla="*/ 63 h 70"/>
              <a:gd name="T30" fmla="*/ 215 w 764"/>
              <a:gd name="T31" fmla="*/ 67 h 70"/>
              <a:gd name="T32" fmla="*/ 218 w 764"/>
              <a:gd name="T33" fmla="*/ 70 h 70"/>
              <a:gd name="T34" fmla="*/ 237 w 764"/>
              <a:gd name="T35" fmla="*/ 67 h 70"/>
              <a:gd name="T36" fmla="*/ 530 w 764"/>
              <a:gd name="T37" fmla="*/ 47 h 70"/>
              <a:gd name="T38" fmla="*/ 575 w 764"/>
              <a:gd name="T39" fmla="*/ 47 h 70"/>
              <a:gd name="T40" fmla="*/ 575 w 764"/>
              <a:gd name="T41" fmla="*/ 41 h 70"/>
              <a:gd name="T42" fmla="*/ 573 w 764"/>
              <a:gd name="T43" fmla="*/ 40 h 70"/>
              <a:gd name="T44" fmla="*/ 560 w 764"/>
              <a:gd name="T45" fmla="*/ 37 h 70"/>
              <a:gd name="T46" fmla="*/ 321 w 764"/>
              <a:gd name="T47" fmla="*/ 22 h 70"/>
              <a:gd name="T48" fmla="*/ 517 w 764"/>
              <a:gd name="T49" fmla="*/ 19 h 70"/>
              <a:gd name="T50" fmla="*/ 668 w 764"/>
              <a:gd name="T51" fmla="*/ 14 h 70"/>
              <a:gd name="T52" fmla="*/ 761 w 764"/>
              <a:gd name="T53" fmla="*/ 8 h 70"/>
              <a:gd name="T54" fmla="*/ 763 w 764"/>
              <a:gd name="T55" fmla="*/ 7 h 70"/>
              <a:gd name="T56" fmla="*/ 763 w 764"/>
              <a:gd name="T57" fmla="*/ 2 h 70"/>
              <a:gd name="T58" fmla="*/ 763 w 764"/>
              <a:gd name="T59" fmla="*/ 2 h 70"/>
              <a:gd name="T60" fmla="*/ 759 w 764"/>
              <a:gd name="T61" fmla="*/ 2 h 70"/>
              <a:gd name="T62" fmla="*/ 759 w 764"/>
              <a:gd name="T63" fmla="*/ 2 h 70"/>
              <a:gd name="T64" fmla="*/ 759 w 764"/>
              <a:gd name="T65" fmla="*/ 2 h 70"/>
              <a:gd name="T66" fmla="*/ 682 w 764"/>
              <a:gd name="T67" fmla="*/ 2 h 70"/>
              <a:gd name="T68" fmla="*/ 625 w 764"/>
              <a:gd name="T69" fmla="*/ 2 h 70"/>
              <a:gd name="T70" fmla="*/ 183 w 764"/>
              <a:gd name="T71" fmla="*/ 1 h 70"/>
              <a:gd name="T72" fmla="*/ 3 w 764"/>
              <a:gd name="T73"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4" h="70">
                <a:moveTo>
                  <a:pt x="3" y="1"/>
                </a:moveTo>
                <a:cubicBezTo>
                  <a:pt x="1" y="1"/>
                  <a:pt x="0" y="3"/>
                  <a:pt x="0" y="4"/>
                </a:cubicBezTo>
                <a:cubicBezTo>
                  <a:pt x="0" y="6"/>
                  <a:pt x="1" y="8"/>
                  <a:pt x="3" y="8"/>
                </a:cubicBezTo>
                <a:cubicBezTo>
                  <a:pt x="59" y="8"/>
                  <a:pt x="121" y="8"/>
                  <a:pt x="183" y="7"/>
                </a:cubicBezTo>
                <a:cubicBezTo>
                  <a:pt x="330" y="7"/>
                  <a:pt x="473" y="7"/>
                  <a:pt x="625" y="9"/>
                </a:cubicBezTo>
                <a:cubicBezTo>
                  <a:pt x="627" y="9"/>
                  <a:pt x="632" y="9"/>
                  <a:pt x="638" y="9"/>
                </a:cubicBezTo>
                <a:cubicBezTo>
                  <a:pt x="581" y="11"/>
                  <a:pt x="523" y="13"/>
                  <a:pt x="517" y="13"/>
                </a:cubicBezTo>
                <a:cubicBezTo>
                  <a:pt x="414" y="7"/>
                  <a:pt x="327" y="15"/>
                  <a:pt x="241" y="22"/>
                </a:cubicBezTo>
                <a:cubicBezTo>
                  <a:pt x="178" y="28"/>
                  <a:pt x="115" y="33"/>
                  <a:pt x="47" y="33"/>
                </a:cubicBezTo>
                <a:cubicBezTo>
                  <a:pt x="47" y="39"/>
                  <a:pt x="47" y="39"/>
                  <a:pt x="47" y="39"/>
                </a:cubicBezTo>
                <a:cubicBezTo>
                  <a:pt x="108" y="39"/>
                  <a:pt x="162" y="36"/>
                  <a:pt x="215" y="33"/>
                </a:cubicBezTo>
                <a:cubicBezTo>
                  <a:pt x="316" y="28"/>
                  <a:pt x="411" y="22"/>
                  <a:pt x="539" y="40"/>
                </a:cubicBezTo>
                <a:cubicBezTo>
                  <a:pt x="530" y="40"/>
                  <a:pt x="530" y="40"/>
                  <a:pt x="530" y="40"/>
                </a:cubicBezTo>
                <a:cubicBezTo>
                  <a:pt x="427" y="40"/>
                  <a:pt x="355" y="40"/>
                  <a:pt x="236" y="60"/>
                </a:cubicBezTo>
                <a:cubicBezTo>
                  <a:pt x="217" y="63"/>
                  <a:pt x="217" y="63"/>
                  <a:pt x="217" y="63"/>
                </a:cubicBezTo>
                <a:cubicBezTo>
                  <a:pt x="216" y="64"/>
                  <a:pt x="214" y="65"/>
                  <a:pt x="215" y="67"/>
                </a:cubicBezTo>
                <a:cubicBezTo>
                  <a:pt x="215" y="69"/>
                  <a:pt x="217" y="70"/>
                  <a:pt x="218" y="70"/>
                </a:cubicBezTo>
                <a:cubicBezTo>
                  <a:pt x="237" y="67"/>
                  <a:pt x="237" y="67"/>
                  <a:pt x="237" y="67"/>
                </a:cubicBezTo>
                <a:cubicBezTo>
                  <a:pt x="356" y="46"/>
                  <a:pt x="427" y="47"/>
                  <a:pt x="530" y="47"/>
                </a:cubicBezTo>
                <a:cubicBezTo>
                  <a:pt x="546" y="47"/>
                  <a:pt x="563" y="47"/>
                  <a:pt x="575" y="47"/>
                </a:cubicBezTo>
                <a:cubicBezTo>
                  <a:pt x="575" y="41"/>
                  <a:pt x="575" y="41"/>
                  <a:pt x="575" y="41"/>
                </a:cubicBezTo>
                <a:cubicBezTo>
                  <a:pt x="574" y="41"/>
                  <a:pt x="574" y="40"/>
                  <a:pt x="573" y="40"/>
                </a:cubicBezTo>
                <a:cubicBezTo>
                  <a:pt x="569" y="39"/>
                  <a:pt x="561" y="37"/>
                  <a:pt x="560" y="37"/>
                </a:cubicBezTo>
                <a:cubicBezTo>
                  <a:pt x="467" y="23"/>
                  <a:pt x="392" y="20"/>
                  <a:pt x="321" y="22"/>
                </a:cubicBezTo>
                <a:cubicBezTo>
                  <a:pt x="382" y="18"/>
                  <a:pt x="446" y="15"/>
                  <a:pt x="517" y="19"/>
                </a:cubicBezTo>
                <a:cubicBezTo>
                  <a:pt x="524" y="20"/>
                  <a:pt x="602" y="17"/>
                  <a:pt x="668" y="14"/>
                </a:cubicBezTo>
                <a:cubicBezTo>
                  <a:pt x="713" y="12"/>
                  <a:pt x="753" y="10"/>
                  <a:pt x="761" y="8"/>
                </a:cubicBezTo>
                <a:cubicBezTo>
                  <a:pt x="762" y="8"/>
                  <a:pt x="763" y="8"/>
                  <a:pt x="763" y="7"/>
                </a:cubicBezTo>
                <a:cubicBezTo>
                  <a:pt x="764" y="6"/>
                  <a:pt x="764" y="4"/>
                  <a:pt x="763" y="2"/>
                </a:cubicBezTo>
                <a:cubicBezTo>
                  <a:pt x="763" y="2"/>
                  <a:pt x="763" y="2"/>
                  <a:pt x="763" y="2"/>
                </a:cubicBezTo>
                <a:cubicBezTo>
                  <a:pt x="763" y="2"/>
                  <a:pt x="761" y="2"/>
                  <a:pt x="759" y="2"/>
                </a:cubicBezTo>
                <a:cubicBezTo>
                  <a:pt x="759" y="2"/>
                  <a:pt x="759" y="2"/>
                  <a:pt x="759" y="2"/>
                </a:cubicBezTo>
                <a:cubicBezTo>
                  <a:pt x="759" y="2"/>
                  <a:pt x="759" y="2"/>
                  <a:pt x="759" y="2"/>
                </a:cubicBezTo>
                <a:cubicBezTo>
                  <a:pt x="748" y="2"/>
                  <a:pt x="713" y="2"/>
                  <a:pt x="682" y="2"/>
                </a:cubicBezTo>
                <a:cubicBezTo>
                  <a:pt x="655" y="2"/>
                  <a:pt x="631" y="2"/>
                  <a:pt x="625" y="2"/>
                </a:cubicBezTo>
                <a:cubicBezTo>
                  <a:pt x="474" y="0"/>
                  <a:pt x="330" y="1"/>
                  <a:pt x="183" y="1"/>
                </a:cubicBezTo>
                <a:cubicBezTo>
                  <a:pt x="126" y="1"/>
                  <a:pt x="68" y="1"/>
                  <a:pt x="3" y="1"/>
                </a:cubicBezTo>
                <a:close/>
              </a:path>
            </a:pathLst>
          </a:custGeom>
          <a:solidFill>
            <a:srgbClr val="4A67AA"/>
          </a:solidFill>
          <a:ln>
            <a:solidFill>
              <a:schemeClr val="accent4"/>
            </a:solidFill>
          </a:ln>
        </p:spPr>
        <p:txBody>
          <a:bodyPr vert="horz" wrap="square" lIns="91412" tIns="45706" rIns="91412" bIns="45706" numCol="1" anchor="t" anchorCtr="0" compatLnSpc="1">
            <a:prstTxWarp prst="textNoShape">
              <a:avLst/>
            </a:prstTxWarp>
          </a:bodyPr>
          <a:lstStyle/>
          <a:p>
            <a:endParaRPr lang="zh-CN" altLang="en-US" sz="2399">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81" name="Freeform 21"/>
          <p:cNvSpPr>
            <a:spLocks/>
          </p:cNvSpPr>
          <p:nvPr/>
        </p:nvSpPr>
        <p:spPr bwMode="auto">
          <a:xfrm>
            <a:off x="2370785" y="4566675"/>
            <a:ext cx="5281570" cy="238480"/>
          </a:xfrm>
          <a:custGeom>
            <a:avLst/>
            <a:gdLst>
              <a:gd name="T0" fmla="*/ 3 w 764"/>
              <a:gd name="T1" fmla="*/ 1 h 70"/>
              <a:gd name="T2" fmla="*/ 0 w 764"/>
              <a:gd name="T3" fmla="*/ 4 h 70"/>
              <a:gd name="T4" fmla="*/ 3 w 764"/>
              <a:gd name="T5" fmla="*/ 8 h 70"/>
              <a:gd name="T6" fmla="*/ 183 w 764"/>
              <a:gd name="T7" fmla="*/ 7 h 70"/>
              <a:gd name="T8" fmla="*/ 625 w 764"/>
              <a:gd name="T9" fmla="*/ 9 h 70"/>
              <a:gd name="T10" fmla="*/ 638 w 764"/>
              <a:gd name="T11" fmla="*/ 9 h 70"/>
              <a:gd name="T12" fmla="*/ 517 w 764"/>
              <a:gd name="T13" fmla="*/ 13 h 70"/>
              <a:gd name="T14" fmla="*/ 241 w 764"/>
              <a:gd name="T15" fmla="*/ 22 h 70"/>
              <a:gd name="T16" fmla="*/ 47 w 764"/>
              <a:gd name="T17" fmla="*/ 33 h 70"/>
              <a:gd name="T18" fmla="*/ 47 w 764"/>
              <a:gd name="T19" fmla="*/ 39 h 70"/>
              <a:gd name="T20" fmla="*/ 215 w 764"/>
              <a:gd name="T21" fmla="*/ 33 h 70"/>
              <a:gd name="T22" fmla="*/ 539 w 764"/>
              <a:gd name="T23" fmla="*/ 40 h 70"/>
              <a:gd name="T24" fmla="*/ 530 w 764"/>
              <a:gd name="T25" fmla="*/ 40 h 70"/>
              <a:gd name="T26" fmla="*/ 236 w 764"/>
              <a:gd name="T27" fmla="*/ 60 h 70"/>
              <a:gd name="T28" fmla="*/ 217 w 764"/>
              <a:gd name="T29" fmla="*/ 63 h 70"/>
              <a:gd name="T30" fmla="*/ 215 w 764"/>
              <a:gd name="T31" fmla="*/ 67 h 70"/>
              <a:gd name="T32" fmla="*/ 218 w 764"/>
              <a:gd name="T33" fmla="*/ 70 h 70"/>
              <a:gd name="T34" fmla="*/ 237 w 764"/>
              <a:gd name="T35" fmla="*/ 67 h 70"/>
              <a:gd name="T36" fmla="*/ 530 w 764"/>
              <a:gd name="T37" fmla="*/ 47 h 70"/>
              <a:gd name="T38" fmla="*/ 575 w 764"/>
              <a:gd name="T39" fmla="*/ 47 h 70"/>
              <a:gd name="T40" fmla="*/ 575 w 764"/>
              <a:gd name="T41" fmla="*/ 41 h 70"/>
              <a:gd name="T42" fmla="*/ 573 w 764"/>
              <a:gd name="T43" fmla="*/ 40 h 70"/>
              <a:gd name="T44" fmla="*/ 560 w 764"/>
              <a:gd name="T45" fmla="*/ 37 h 70"/>
              <a:gd name="T46" fmla="*/ 321 w 764"/>
              <a:gd name="T47" fmla="*/ 22 h 70"/>
              <a:gd name="T48" fmla="*/ 517 w 764"/>
              <a:gd name="T49" fmla="*/ 19 h 70"/>
              <a:gd name="T50" fmla="*/ 668 w 764"/>
              <a:gd name="T51" fmla="*/ 14 h 70"/>
              <a:gd name="T52" fmla="*/ 761 w 764"/>
              <a:gd name="T53" fmla="*/ 8 h 70"/>
              <a:gd name="T54" fmla="*/ 763 w 764"/>
              <a:gd name="T55" fmla="*/ 7 h 70"/>
              <a:gd name="T56" fmla="*/ 763 w 764"/>
              <a:gd name="T57" fmla="*/ 2 h 70"/>
              <a:gd name="T58" fmla="*/ 763 w 764"/>
              <a:gd name="T59" fmla="*/ 2 h 70"/>
              <a:gd name="T60" fmla="*/ 759 w 764"/>
              <a:gd name="T61" fmla="*/ 2 h 70"/>
              <a:gd name="T62" fmla="*/ 759 w 764"/>
              <a:gd name="T63" fmla="*/ 2 h 70"/>
              <a:gd name="T64" fmla="*/ 759 w 764"/>
              <a:gd name="T65" fmla="*/ 2 h 70"/>
              <a:gd name="T66" fmla="*/ 682 w 764"/>
              <a:gd name="T67" fmla="*/ 2 h 70"/>
              <a:gd name="T68" fmla="*/ 625 w 764"/>
              <a:gd name="T69" fmla="*/ 2 h 70"/>
              <a:gd name="T70" fmla="*/ 183 w 764"/>
              <a:gd name="T71" fmla="*/ 1 h 70"/>
              <a:gd name="T72" fmla="*/ 3 w 764"/>
              <a:gd name="T73"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4" h="70">
                <a:moveTo>
                  <a:pt x="3" y="1"/>
                </a:moveTo>
                <a:cubicBezTo>
                  <a:pt x="1" y="1"/>
                  <a:pt x="0" y="3"/>
                  <a:pt x="0" y="4"/>
                </a:cubicBezTo>
                <a:cubicBezTo>
                  <a:pt x="0" y="6"/>
                  <a:pt x="1" y="8"/>
                  <a:pt x="3" y="8"/>
                </a:cubicBezTo>
                <a:cubicBezTo>
                  <a:pt x="59" y="8"/>
                  <a:pt x="121" y="8"/>
                  <a:pt x="183" y="7"/>
                </a:cubicBezTo>
                <a:cubicBezTo>
                  <a:pt x="330" y="7"/>
                  <a:pt x="473" y="7"/>
                  <a:pt x="625" y="9"/>
                </a:cubicBezTo>
                <a:cubicBezTo>
                  <a:pt x="627" y="9"/>
                  <a:pt x="632" y="9"/>
                  <a:pt x="638" y="9"/>
                </a:cubicBezTo>
                <a:cubicBezTo>
                  <a:pt x="581" y="11"/>
                  <a:pt x="523" y="13"/>
                  <a:pt x="517" y="13"/>
                </a:cubicBezTo>
                <a:cubicBezTo>
                  <a:pt x="414" y="7"/>
                  <a:pt x="327" y="15"/>
                  <a:pt x="241" y="22"/>
                </a:cubicBezTo>
                <a:cubicBezTo>
                  <a:pt x="178" y="28"/>
                  <a:pt x="115" y="33"/>
                  <a:pt x="47" y="33"/>
                </a:cubicBezTo>
                <a:cubicBezTo>
                  <a:pt x="47" y="39"/>
                  <a:pt x="47" y="39"/>
                  <a:pt x="47" y="39"/>
                </a:cubicBezTo>
                <a:cubicBezTo>
                  <a:pt x="108" y="39"/>
                  <a:pt x="162" y="36"/>
                  <a:pt x="215" y="33"/>
                </a:cubicBezTo>
                <a:cubicBezTo>
                  <a:pt x="316" y="28"/>
                  <a:pt x="411" y="22"/>
                  <a:pt x="539" y="40"/>
                </a:cubicBezTo>
                <a:cubicBezTo>
                  <a:pt x="530" y="40"/>
                  <a:pt x="530" y="40"/>
                  <a:pt x="530" y="40"/>
                </a:cubicBezTo>
                <a:cubicBezTo>
                  <a:pt x="427" y="40"/>
                  <a:pt x="355" y="40"/>
                  <a:pt x="236" y="60"/>
                </a:cubicBezTo>
                <a:cubicBezTo>
                  <a:pt x="217" y="63"/>
                  <a:pt x="217" y="63"/>
                  <a:pt x="217" y="63"/>
                </a:cubicBezTo>
                <a:cubicBezTo>
                  <a:pt x="216" y="64"/>
                  <a:pt x="214" y="65"/>
                  <a:pt x="215" y="67"/>
                </a:cubicBezTo>
                <a:cubicBezTo>
                  <a:pt x="215" y="69"/>
                  <a:pt x="217" y="70"/>
                  <a:pt x="218" y="70"/>
                </a:cubicBezTo>
                <a:cubicBezTo>
                  <a:pt x="237" y="67"/>
                  <a:pt x="237" y="67"/>
                  <a:pt x="237" y="67"/>
                </a:cubicBezTo>
                <a:cubicBezTo>
                  <a:pt x="356" y="46"/>
                  <a:pt x="427" y="47"/>
                  <a:pt x="530" y="47"/>
                </a:cubicBezTo>
                <a:cubicBezTo>
                  <a:pt x="546" y="47"/>
                  <a:pt x="563" y="47"/>
                  <a:pt x="575" y="47"/>
                </a:cubicBezTo>
                <a:cubicBezTo>
                  <a:pt x="575" y="41"/>
                  <a:pt x="575" y="41"/>
                  <a:pt x="575" y="41"/>
                </a:cubicBezTo>
                <a:cubicBezTo>
                  <a:pt x="574" y="41"/>
                  <a:pt x="574" y="40"/>
                  <a:pt x="573" y="40"/>
                </a:cubicBezTo>
                <a:cubicBezTo>
                  <a:pt x="569" y="39"/>
                  <a:pt x="561" y="37"/>
                  <a:pt x="560" y="37"/>
                </a:cubicBezTo>
                <a:cubicBezTo>
                  <a:pt x="467" y="23"/>
                  <a:pt x="392" y="20"/>
                  <a:pt x="321" y="22"/>
                </a:cubicBezTo>
                <a:cubicBezTo>
                  <a:pt x="382" y="18"/>
                  <a:pt x="446" y="15"/>
                  <a:pt x="517" y="19"/>
                </a:cubicBezTo>
                <a:cubicBezTo>
                  <a:pt x="524" y="20"/>
                  <a:pt x="602" y="17"/>
                  <a:pt x="668" y="14"/>
                </a:cubicBezTo>
                <a:cubicBezTo>
                  <a:pt x="713" y="12"/>
                  <a:pt x="753" y="10"/>
                  <a:pt x="761" y="8"/>
                </a:cubicBezTo>
                <a:cubicBezTo>
                  <a:pt x="762" y="8"/>
                  <a:pt x="763" y="8"/>
                  <a:pt x="763" y="7"/>
                </a:cubicBezTo>
                <a:cubicBezTo>
                  <a:pt x="764" y="6"/>
                  <a:pt x="764" y="4"/>
                  <a:pt x="763" y="2"/>
                </a:cubicBezTo>
                <a:cubicBezTo>
                  <a:pt x="763" y="2"/>
                  <a:pt x="763" y="2"/>
                  <a:pt x="763" y="2"/>
                </a:cubicBezTo>
                <a:cubicBezTo>
                  <a:pt x="763" y="2"/>
                  <a:pt x="761" y="2"/>
                  <a:pt x="759" y="2"/>
                </a:cubicBezTo>
                <a:cubicBezTo>
                  <a:pt x="759" y="2"/>
                  <a:pt x="759" y="2"/>
                  <a:pt x="759" y="2"/>
                </a:cubicBezTo>
                <a:cubicBezTo>
                  <a:pt x="759" y="2"/>
                  <a:pt x="759" y="2"/>
                  <a:pt x="759" y="2"/>
                </a:cubicBezTo>
                <a:cubicBezTo>
                  <a:pt x="748" y="2"/>
                  <a:pt x="713" y="2"/>
                  <a:pt x="682" y="2"/>
                </a:cubicBezTo>
                <a:cubicBezTo>
                  <a:pt x="655" y="2"/>
                  <a:pt x="631" y="2"/>
                  <a:pt x="625" y="2"/>
                </a:cubicBezTo>
                <a:cubicBezTo>
                  <a:pt x="474" y="0"/>
                  <a:pt x="330" y="1"/>
                  <a:pt x="183" y="1"/>
                </a:cubicBezTo>
                <a:cubicBezTo>
                  <a:pt x="126" y="1"/>
                  <a:pt x="68" y="1"/>
                  <a:pt x="3" y="1"/>
                </a:cubicBezTo>
                <a:close/>
              </a:path>
            </a:pathLst>
          </a:custGeom>
          <a:solidFill>
            <a:srgbClr val="4A67AA"/>
          </a:solidFill>
          <a:ln>
            <a:solidFill>
              <a:schemeClr val="accent4"/>
            </a:solidFill>
          </a:ln>
        </p:spPr>
        <p:txBody>
          <a:bodyPr vert="horz" wrap="square" lIns="91412" tIns="45706" rIns="91412" bIns="45706" numCol="1" anchor="t" anchorCtr="0" compatLnSpc="1">
            <a:prstTxWarp prst="textNoShape">
              <a:avLst/>
            </a:prstTxWarp>
          </a:bodyPr>
          <a:lstStyle/>
          <a:p>
            <a:endParaRPr lang="zh-CN" altLang="en-US" sz="2399">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52" name="圆角矩形 51"/>
          <p:cNvSpPr/>
          <p:nvPr/>
        </p:nvSpPr>
        <p:spPr>
          <a:xfrm>
            <a:off x="962358" y="1532323"/>
            <a:ext cx="1171242" cy="1191827"/>
          </a:xfrm>
          <a:prstGeom prst="roundRect">
            <a:avLst/>
          </a:prstGeom>
          <a:noFill/>
          <a:ln w="28575">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91412" tIns="45706" rIns="91412" bIns="45706" rtlCol="0" anchor="ctr"/>
          <a:lstStyle/>
          <a:p>
            <a:pPr algn="ctr"/>
            <a:endParaRPr lang="zh-CN" altLang="en-US" sz="2399">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grpSp>
        <p:nvGrpSpPr>
          <p:cNvPr id="4" name="Group 46"/>
          <p:cNvGrpSpPr>
            <a:grpSpLocks noChangeAspect="1"/>
          </p:cNvGrpSpPr>
          <p:nvPr/>
        </p:nvGrpSpPr>
        <p:grpSpPr bwMode="auto">
          <a:xfrm>
            <a:off x="1282143" y="3545945"/>
            <a:ext cx="531671" cy="967319"/>
            <a:chOff x="6072" y="1627"/>
            <a:chExt cx="333" cy="636"/>
          </a:xfrm>
          <a:solidFill>
            <a:schemeClr val="accent4"/>
          </a:solidFill>
        </p:grpSpPr>
        <p:sp>
          <p:nvSpPr>
            <p:cNvPr id="95" name="Freeform 47"/>
            <p:cNvSpPr>
              <a:spLocks noEditPoints="1"/>
            </p:cNvSpPr>
            <p:nvPr/>
          </p:nvSpPr>
          <p:spPr bwMode="auto">
            <a:xfrm>
              <a:off x="6173" y="2091"/>
              <a:ext cx="147" cy="172"/>
            </a:xfrm>
            <a:custGeom>
              <a:avLst/>
              <a:gdLst>
                <a:gd name="T0" fmla="*/ 9 w 19"/>
                <a:gd name="T1" fmla="*/ 22 h 23"/>
                <a:gd name="T2" fmla="*/ 9 w 19"/>
                <a:gd name="T3" fmla="*/ 23 h 23"/>
                <a:gd name="T4" fmla="*/ 5 w 19"/>
                <a:gd name="T5" fmla="*/ 8 h 23"/>
                <a:gd name="T6" fmla="*/ 12 w 19"/>
                <a:gd name="T7" fmla="*/ 21 h 23"/>
                <a:gd name="T8" fmla="*/ 9 w 19"/>
                <a:gd name="T9" fmla="*/ 22 h 23"/>
                <a:gd name="T10" fmla="*/ 10 w 19"/>
                <a:gd name="T11" fmla="*/ 16 h 23"/>
                <a:gd name="T12" fmla="*/ 11 w 19"/>
                <a:gd name="T13" fmla="*/ 19 h 23"/>
                <a:gd name="T14" fmla="*/ 12 w 19"/>
                <a:gd name="T15" fmla="*/ 18 h 23"/>
                <a:gd name="T16" fmla="*/ 10 w 19"/>
                <a:gd name="T17" fmla="*/ 9 h 23"/>
                <a:gd name="T18" fmla="*/ 8 w 19"/>
                <a:gd name="T19" fmla="*/ 9 h 23"/>
                <a:gd name="T20" fmla="*/ 10 w 19"/>
                <a:gd name="T21" fmla="*/ 16 h 23"/>
                <a:gd name="T22" fmla="*/ 9 w 19"/>
                <a:gd name="T23" fmla="*/ 19 h 23"/>
                <a:gd name="T24" fmla="*/ 7 w 19"/>
                <a:gd name="T25" fmla="*/ 10 h 23"/>
                <a:gd name="T26" fmla="*/ 5 w 19"/>
                <a:gd name="T27" fmla="*/ 13 h 23"/>
                <a:gd name="T28" fmla="*/ 7 w 19"/>
                <a:gd name="T29" fmla="*/ 14 h 23"/>
                <a:gd name="T30" fmla="*/ 7 w 19"/>
                <a:gd name="T31" fmla="*/ 16 h 23"/>
                <a:gd name="T32" fmla="*/ 9 w 19"/>
                <a:gd name="T33" fmla="*/ 19 h 23"/>
                <a:gd name="T34" fmla="*/ 12 w 19"/>
                <a:gd name="T35" fmla="*/ 12 h 23"/>
                <a:gd name="T36" fmla="*/ 12 w 19"/>
                <a:gd name="T37" fmla="*/ 11 h 23"/>
                <a:gd name="T38" fmla="*/ 12 w 19"/>
                <a:gd name="T39" fmla="*/ 12 h 23"/>
                <a:gd name="T40" fmla="*/ 13 w 19"/>
                <a:gd name="T41" fmla="*/ 14 h 23"/>
                <a:gd name="T42" fmla="*/ 12 w 19"/>
                <a:gd name="T43" fmla="*/ 12 h 23"/>
                <a:gd name="T44" fmla="*/ 13 w 19"/>
                <a:gd name="T45"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 h="23">
                  <a:moveTo>
                    <a:pt x="9" y="22"/>
                  </a:moveTo>
                  <a:cubicBezTo>
                    <a:pt x="8" y="22"/>
                    <a:pt x="10" y="23"/>
                    <a:pt x="9" y="23"/>
                  </a:cubicBezTo>
                  <a:cubicBezTo>
                    <a:pt x="4" y="20"/>
                    <a:pt x="0" y="14"/>
                    <a:pt x="5" y="8"/>
                  </a:cubicBezTo>
                  <a:cubicBezTo>
                    <a:pt x="13" y="0"/>
                    <a:pt x="19" y="17"/>
                    <a:pt x="12" y="21"/>
                  </a:cubicBezTo>
                  <a:cubicBezTo>
                    <a:pt x="11" y="21"/>
                    <a:pt x="10" y="21"/>
                    <a:pt x="9" y="22"/>
                  </a:cubicBezTo>
                  <a:close/>
                  <a:moveTo>
                    <a:pt x="10" y="16"/>
                  </a:moveTo>
                  <a:cubicBezTo>
                    <a:pt x="10" y="17"/>
                    <a:pt x="11" y="17"/>
                    <a:pt x="11" y="19"/>
                  </a:cubicBezTo>
                  <a:cubicBezTo>
                    <a:pt x="12" y="19"/>
                    <a:pt x="12" y="18"/>
                    <a:pt x="12" y="18"/>
                  </a:cubicBezTo>
                  <a:cubicBezTo>
                    <a:pt x="11" y="15"/>
                    <a:pt x="11" y="11"/>
                    <a:pt x="10" y="9"/>
                  </a:cubicBezTo>
                  <a:cubicBezTo>
                    <a:pt x="9" y="10"/>
                    <a:pt x="9" y="8"/>
                    <a:pt x="8" y="9"/>
                  </a:cubicBezTo>
                  <a:cubicBezTo>
                    <a:pt x="7" y="12"/>
                    <a:pt x="10" y="14"/>
                    <a:pt x="10" y="16"/>
                  </a:cubicBezTo>
                  <a:close/>
                  <a:moveTo>
                    <a:pt x="9" y="19"/>
                  </a:moveTo>
                  <a:cubicBezTo>
                    <a:pt x="8" y="16"/>
                    <a:pt x="7" y="13"/>
                    <a:pt x="7" y="10"/>
                  </a:cubicBezTo>
                  <a:cubicBezTo>
                    <a:pt x="5" y="10"/>
                    <a:pt x="5" y="11"/>
                    <a:pt x="5" y="13"/>
                  </a:cubicBezTo>
                  <a:cubicBezTo>
                    <a:pt x="6" y="13"/>
                    <a:pt x="7" y="13"/>
                    <a:pt x="7" y="14"/>
                  </a:cubicBezTo>
                  <a:cubicBezTo>
                    <a:pt x="7" y="15"/>
                    <a:pt x="7" y="15"/>
                    <a:pt x="7" y="16"/>
                  </a:cubicBezTo>
                  <a:cubicBezTo>
                    <a:pt x="8" y="16"/>
                    <a:pt x="8" y="19"/>
                    <a:pt x="9" y="19"/>
                  </a:cubicBezTo>
                  <a:close/>
                  <a:moveTo>
                    <a:pt x="12" y="12"/>
                  </a:moveTo>
                  <a:cubicBezTo>
                    <a:pt x="12" y="11"/>
                    <a:pt x="12" y="11"/>
                    <a:pt x="12" y="11"/>
                  </a:cubicBezTo>
                  <a:cubicBezTo>
                    <a:pt x="12" y="12"/>
                    <a:pt x="12" y="12"/>
                    <a:pt x="12" y="12"/>
                  </a:cubicBezTo>
                  <a:close/>
                  <a:moveTo>
                    <a:pt x="13" y="14"/>
                  </a:moveTo>
                  <a:cubicBezTo>
                    <a:pt x="13" y="14"/>
                    <a:pt x="13" y="12"/>
                    <a:pt x="12" y="12"/>
                  </a:cubicBezTo>
                  <a:cubicBezTo>
                    <a:pt x="12" y="13"/>
                    <a:pt x="12" y="14"/>
                    <a:pt x="13"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p>
              <a:endParaRPr lang="zh-CN" altLang="en-US" sz="2399">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96" name="Freeform 48"/>
            <p:cNvSpPr>
              <a:spLocks noEditPoints="1"/>
            </p:cNvSpPr>
            <p:nvPr/>
          </p:nvSpPr>
          <p:spPr bwMode="auto">
            <a:xfrm>
              <a:off x="6072" y="1627"/>
              <a:ext cx="333" cy="464"/>
            </a:xfrm>
            <a:custGeom>
              <a:avLst/>
              <a:gdLst>
                <a:gd name="T0" fmla="*/ 29 w 43"/>
                <a:gd name="T1" fmla="*/ 50 h 62"/>
                <a:gd name="T2" fmla="*/ 20 w 43"/>
                <a:gd name="T3" fmla="*/ 62 h 62"/>
                <a:gd name="T4" fmla="*/ 14 w 43"/>
                <a:gd name="T5" fmla="*/ 48 h 62"/>
                <a:gd name="T6" fmla="*/ 15 w 43"/>
                <a:gd name="T7" fmla="*/ 41 h 62"/>
                <a:gd name="T8" fmla="*/ 28 w 43"/>
                <a:gd name="T9" fmla="*/ 31 h 62"/>
                <a:gd name="T10" fmla="*/ 29 w 43"/>
                <a:gd name="T11" fmla="*/ 29 h 62"/>
                <a:gd name="T12" fmla="*/ 20 w 43"/>
                <a:gd name="T13" fmla="*/ 22 h 62"/>
                <a:gd name="T14" fmla="*/ 18 w 43"/>
                <a:gd name="T15" fmla="*/ 29 h 62"/>
                <a:gd name="T16" fmla="*/ 1 w 43"/>
                <a:gd name="T17" fmla="*/ 31 h 62"/>
                <a:gd name="T18" fmla="*/ 0 w 43"/>
                <a:gd name="T19" fmla="*/ 22 h 62"/>
                <a:gd name="T20" fmla="*/ 17 w 43"/>
                <a:gd name="T21" fmla="*/ 3 h 62"/>
                <a:gd name="T22" fmla="*/ 43 w 43"/>
                <a:gd name="T23" fmla="*/ 20 h 62"/>
                <a:gd name="T24" fmla="*/ 31 w 43"/>
                <a:gd name="T25" fmla="*/ 45 h 62"/>
                <a:gd name="T26" fmla="*/ 25 w 43"/>
                <a:gd name="T27" fmla="*/ 5 h 62"/>
                <a:gd name="T28" fmla="*/ 32 w 43"/>
                <a:gd name="T29" fmla="*/ 25 h 62"/>
                <a:gd name="T30" fmla="*/ 34 w 43"/>
                <a:gd name="T31" fmla="*/ 26 h 62"/>
                <a:gd name="T32" fmla="*/ 36 w 43"/>
                <a:gd name="T33" fmla="*/ 37 h 62"/>
                <a:gd name="T34" fmla="*/ 29 w 43"/>
                <a:gd name="T35" fmla="*/ 5 h 62"/>
                <a:gd name="T36" fmla="*/ 25 w 43"/>
                <a:gd name="T37" fmla="*/ 5 h 62"/>
                <a:gd name="T38" fmla="*/ 25 w 43"/>
                <a:gd name="T39" fmla="*/ 17 h 62"/>
                <a:gd name="T40" fmla="*/ 24 w 43"/>
                <a:gd name="T41" fmla="*/ 8 h 62"/>
                <a:gd name="T42" fmla="*/ 23 w 43"/>
                <a:gd name="T43" fmla="*/ 5 h 62"/>
                <a:gd name="T44" fmla="*/ 18 w 43"/>
                <a:gd name="T45" fmla="*/ 5 h 62"/>
                <a:gd name="T46" fmla="*/ 21 w 43"/>
                <a:gd name="T47" fmla="*/ 18 h 62"/>
                <a:gd name="T48" fmla="*/ 18 w 43"/>
                <a:gd name="T49" fmla="*/ 5 h 62"/>
                <a:gd name="T50" fmla="*/ 39 w 43"/>
                <a:gd name="T51" fmla="*/ 30 h 62"/>
                <a:gd name="T52" fmla="*/ 39 w 43"/>
                <a:gd name="T53" fmla="*/ 25 h 62"/>
                <a:gd name="T54" fmla="*/ 36 w 43"/>
                <a:gd name="T55" fmla="*/ 12 h 62"/>
                <a:gd name="T56" fmla="*/ 35 w 43"/>
                <a:gd name="T57" fmla="*/ 9 h 62"/>
                <a:gd name="T58" fmla="*/ 36 w 43"/>
                <a:gd name="T59" fmla="*/ 21 h 62"/>
                <a:gd name="T60" fmla="*/ 14 w 43"/>
                <a:gd name="T61" fmla="*/ 8 h 62"/>
                <a:gd name="T62" fmla="*/ 20 w 43"/>
                <a:gd name="T63" fmla="*/ 20 h 62"/>
                <a:gd name="T64" fmla="*/ 12 w 43"/>
                <a:gd name="T65" fmla="*/ 8 h 62"/>
                <a:gd name="T66" fmla="*/ 11 w 43"/>
                <a:gd name="T67" fmla="*/ 8 h 62"/>
                <a:gd name="T68" fmla="*/ 12 w 43"/>
                <a:gd name="T69" fmla="*/ 16 h 62"/>
                <a:gd name="T70" fmla="*/ 13 w 43"/>
                <a:gd name="T71" fmla="*/ 12 h 62"/>
                <a:gd name="T72" fmla="*/ 7 w 43"/>
                <a:gd name="T73" fmla="*/ 12 h 62"/>
                <a:gd name="T74" fmla="*/ 15 w 43"/>
                <a:gd name="T75" fmla="*/ 29 h 62"/>
                <a:gd name="T76" fmla="*/ 14 w 43"/>
                <a:gd name="T77" fmla="*/ 26 h 62"/>
                <a:gd name="T78" fmla="*/ 7 w 43"/>
                <a:gd name="T79" fmla="*/ 12 h 62"/>
                <a:gd name="T80" fmla="*/ 6 w 43"/>
                <a:gd name="T81" fmla="*/ 17 h 62"/>
                <a:gd name="T82" fmla="*/ 9 w 43"/>
                <a:gd name="T83" fmla="*/ 28 h 62"/>
                <a:gd name="T84" fmla="*/ 10 w 43"/>
                <a:gd name="T85" fmla="*/ 35 h 62"/>
                <a:gd name="T86" fmla="*/ 6 w 43"/>
                <a:gd name="T87" fmla="*/ 14 h 62"/>
                <a:gd name="T88" fmla="*/ 40 w 43"/>
                <a:gd name="T89" fmla="*/ 21 h 62"/>
                <a:gd name="T90" fmla="*/ 39 w 43"/>
                <a:gd name="T91" fmla="*/ 15 h 62"/>
                <a:gd name="T92" fmla="*/ 7 w 43"/>
                <a:gd name="T93" fmla="*/ 34 h 62"/>
                <a:gd name="T94" fmla="*/ 7 w 43"/>
                <a:gd name="T95" fmla="*/ 34 h 62"/>
                <a:gd name="T96" fmla="*/ 31 w 43"/>
                <a:gd name="T97" fmla="*/ 39 h 62"/>
                <a:gd name="T98" fmla="*/ 33 w 43"/>
                <a:gd name="T99" fmla="*/ 30 h 62"/>
                <a:gd name="T100" fmla="*/ 30 w 43"/>
                <a:gd name="T101" fmla="*/ 32 h 62"/>
                <a:gd name="T102" fmla="*/ 32 w 43"/>
                <a:gd name="T103" fmla="*/ 42 h 62"/>
                <a:gd name="T104" fmla="*/ 30 w 43"/>
                <a:gd name="T105" fmla="*/ 43 h 62"/>
                <a:gd name="T106" fmla="*/ 27 w 43"/>
                <a:gd name="T107" fmla="*/ 47 h 62"/>
                <a:gd name="T108" fmla="*/ 25 w 43"/>
                <a:gd name="T109" fmla="*/ 37 h 62"/>
                <a:gd name="T110" fmla="*/ 24 w 43"/>
                <a:gd name="T111" fmla="*/ 51 h 62"/>
                <a:gd name="T112" fmla="*/ 22 w 43"/>
                <a:gd name="T113" fmla="*/ 40 h 62"/>
                <a:gd name="T114" fmla="*/ 18 w 43"/>
                <a:gd name="T115" fmla="*/ 46 h 62"/>
                <a:gd name="T116" fmla="*/ 19 w 43"/>
                <a:gd name="T117" fmla="*/ 55 h 62"/>
                <a:gd name="T118" fmla="*/ 19 w 43"/>
                <a:gd name="T119" fmla="*/ 58 h 62"/>
                <a:gd name="T120" fmla="*/ 23 w 43"/>
                <a:gd name="T121" fmla="*/ 54 h 62"/>
                <a:gd name="T122" fmla="*/ 18 w 43"/>
                <a:gd name="T123" fmla="*/ 4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3" h="62">
                  <a:moveTo>
                    <a:pt x="31" y="47"/>
                  </a:moveTo>
                  <a:cubicBezTo>
                    <a:pt x="29" y="47"/>
                    <a:pt x="28" y="49"/>
                    <a:pt x="29" y="50"/>
                  </a:cubicBezTo>
                  <a:cubicBezTo>
                    <a:pt x="25" y="51"/>
                    <a:pt x="25" y="56"/>
                    <a:pt x="25" y="58"/>
                  </a:cubicBezTo>
                  <a:cubicBezTo>
                    <a:pt x="23" y="59"/>
                    <a:pt x="22" y="62"/>
                    <a:pt x="20" y="62"/>
                  </a:cubicBezTo>
                  <a:cubicBezTo>
                    <a:pt x="19" y="62"/>
                    <a:pt x="15" y="58"/>
                    <a:pt x="15" y="55"/>
                  </a:cubicBezTo>
                  <a:cubicBezTo>
                    <a:pt x="14" y="53"/>
                    <a:pt x="14" y="50"/>
                    <a:pt x="14" y="48"/>
                  </a:cubicBezTo>
                  <a:cubicBezTo>
                    <a:pt x="14" y="47"/>
                    <a:pt x="15" y="47"/>
                    <a:pt x="15" y="46"/>
                  </a:cubicBezTo>
                  <a:cubicBezTo>
                    <a:pt x="16" y="44"/>
                    <a:pt x="14" y="42"/>
                    <a:pt x="15" y="41"/>
                  </a:cubicBezTo>
                  <a:cubicBezTo>
                    <a:pt x="16" y="41"/>
                    <a:pt x="17" y="42"/>
                    <a:pt x="16" y="43"/>
                  </a:cubicBezTo>
                  <a:cubicBezTo>
                    <a:pt x="20" y="39"/>
                    <a:pt x="24" y="35"/>
                    <a:pt x="28" y="31"/>
                  </a:cubicBezTo>
                  <a:cubicBezTo>
                    <a:pt x="28" y="30"/>
                    <a:pt x="27" y="30"/>
                    <a:pt x="27" y="29"/>
                  </a:cubicBezTo>
                  <a:cubicBezTo>
                    <a:pt x="28" y="28"/>
                    <a:pt x="29" y="28"/>
                    <a:pt x="29" y="29"/>
                  </a:cubicBezTo>
                  <a:cubicBezTo>
                    <a:pt x="31" y="24"/>
                    <a:pt x="29" y="20"/>
                    <a:pt x="25" y="20"/>
                  </a:cubicBezTo>
                  <a:cubicBezTo>
                    <a:pt x="23" y="20"/>
                    <a:pt x="22" y="22"/>
                    <a:pt x="20" y="22"/>
                  </a:cubicBezTo>
                  <a:cubicBezTo>
                    <a:pt x="20" y="23"/>
                    <a:pt x="19" y="24"/>
                    <a:pt x="18" y="25"/>
                  </a:cubicBezTo>
                  <a:cubicBezTo>
                    <a:pt x="18" y="27"/>
                    <a:pt x="18" y="28"/>
                    <a:pt x="18" y="29"/>
                  </a:cubicBezTo>
                  <a:cubicBezTo>
                    <a:pt x="17" y="33"/>
                    <a:pt x="11" y="41"/>
                    <a:pt x="6" y="37"/>
                  </a:cubicBezTo>
                  <a:cubicBezTo>
                    <a:pt x="5" y="37"/>
                    <a:pt x="2" y="32"/>
                    <a:pt x="1" y="31"/>
                  </a:cubicBezTo>
                  <a:cubicBezTo>
                    <a:pt x="1" y="29"/>
                    <a:pt x="1" y="27"/>
                    <a:pt x="1" y="25"/>
                  </a:cubicBezTo>
                  <a:cubicBezTo>
                    <a:pt x="1" y="24"/>
                    <a:pt x="0" y="23"/>
                    <a:pt x="0" y="22"/>
                  </a:cubicBezTo>
                  <a:cubicBezTo>
                    <a:pt x="1" y="19"/>
                    <a:pt x="2" y="14"/>
                    <a:pt x="4" y="12"/>
                  </a:cubicBezTo>
                  <a:cubicBezTo>
                    <a:pt x="7" y="7"/>
                    <a:pt x="12" y="5"/>
                    <a:pt x="17" y="3"/>
                  </a:cubicBezTo>
                  <a:cubicBezTo>
                    <a:pt x="19" y="3"/>
                    <a:pt x="25" y="0"/>
                    <a:pt x="27" y="2"/>
                  </a:cubicBezTo>
                  <a:cubicBezTo>
                    <a:pt x="37" y="3"/>
                    <a:pt x="42" y="11"/>
                    <a:pt x="43" y="20"/>
                  </a:cubicBezTo>
                  <a:cubicBezTo>
                    <a:pt x="43" y="23"/>
                    <a:pt x="43" y="26"/>
                    <a:pt x="42" y="30"/>
                  </a:cubicBezTo>
                  <a:cubicBezTo>
                    <a:pt x="39" y="36"/>
                    <a:pt x="36" y="42"/>
                    <a:pt x="31" y="45"/>
                  </a:cubicBezTo>
                  <a:cubicBezTo>
                    <a:pt x="31" y="47"/>
                    <a:pt x="31" y="46"/>
                    <a:pt x="31" y="47"/>
                  </a:cubicBezTo>
                  <a:close/>
                  <a:moveTo>
                    <a:pt x="25" y="5"/>
                  </a:moveTo>
                  <a:cubicBezTo>
                    <a:pt x="28" y="11"/>
                    <a:pt x="31" y="17"/>
                    <a:pt x="33" y="24"/>
                  </a:cubicBezTo>
                  <a:cubicBezTo>
                    <a:pt x="32" y="24"/>
                    <a:pt x="32" y="24"/>
                    <a:pt x="32" y="25"/>
                  </a:cubicBezTo>
                  <a:cubicBezTo>
                    <a:pt x="32" y="25"/>
                    <a:pt x="32" y="26"/>
                    <a:pt x="32" y="27"/>
                  </a:cubicBezTo>
                  <a:cubicBezTo>
                    <a:pt x="33" y="27"/>
                    <a:pt x="33" y="26"/>
                    <a:pt x="34" y="26"/>
                  </a:cubicBezTo>
                  <a:cubicBezTo>
                    <a:pt x="34" y="30"/>
                    <a:pt x="35" y="34"/>
                    <a:pt x="35" y="37"/>
                  </a:cubicBezTo>
                  <a:cubicBezTo>
                    <a:pt x="35" y="37"/>
                    <a:pt x="36" y="37"/>
                    <a:pt x="36" y="37"/>
                  </a:cubicBezTo>
                  <a:cubicBezTo>
                    <a:pt x="38" y="36"/>
                    <a:pt x="37" y="34"/>
                    <a:pt x="38" y="32"/>
                  </a:cubicBezTo>
                  <a:cubicBezTo>
                    <a:pt x="35" y="23"/>
                    <a:pt x="33" y="13"/>
                    <a:pt x="29" y="5"/>
                  </a:cubicBezTo>
                  <a:cubicBezTo>
                    <a:pt x="27" y="5"/>
                    <a:pt x="27" y="4"/>
                    <a:pt x="25" y="4"/>
                  </a:cubicBezTo>
                  <a:cubicBezTo>
                    <a:pt x="25" y="5"/>
                    <a:pt x="26" y="6"/>
                    <a:pt x="25" y="5"/>
                  </a:cubicBezTo>
                  <a:close/>
                  <a:moveTo>
                    <a:pt x="21" y="5"/>
                  </a:moveTo>
                  <a:cubicBezTo>
                    <a:pt x="21" y="9"/>
                    <a:pt x="24" y="12"/>
                    <a:pt x="25" y="17"/>
                  </a:cubicBezTo>
                  <a:cubicBezTo>
                    <a:pt x="26" y="18"/>
                    <a:pt x="29" y="19"/>
                    <a:pt x="30" y="20"/>
                  </a:cubicBezTo>
                  <a:cubicBezTo>
                    <a:pt x="29" y="15"/>
                    <a:pt x="26" y="12"/>
                    <a:pt x="24" y="8"/>
                  </a:cubicBezTo>
                  <a:cubicBezTo>
                    <a:pt x="24" y="7"/>
                    <a:pt x="23" y="8"/>
                    <a:pt x="23" y="7"/>
                  </a:cubicBezTo>
                  <a:cubicBezTo>
                    <a:pt x="23" y="7"/>
                    <a:pt x="23" y="6"/>
                    <a:pt x="23" y="5"/>
                  </a:cubicBezTo>
                  <a:cubicBezTo>
                    <a:pt x="22" y="5"/>
                    <a:pt x="21" y="4"/>
                    <a:pt x="21" y="5"/>
                  </a:cubicBezTo>
                  <a:close/>
                  <a:moveTo>
                    <a:pt x="18" y="5"/>
                  </a:moveTo>
                  <a:cubicBezTo>
                    <a:pt x="17" y="5"/>
                    <a:pt x="17" y="6"/>
                    <a:pt x="16" y="6"/>
                  </a:cubicBezTo>
                  <a:cubicBezTo>
                    <a:pt x="18" y="10"/>
                    <a:pt x="20" y="15"/>
                    <a:pt x="21" y="18"/>
                  </a:cubicBezTo>
                  <a:cubicBezTo>
                    <a:pt x="22" y="19"/>
                    <a:pt x="22" y="18"/>
                    <a:pt x="23" y="18"/>
                  </a:cubicBezTo>
                  <a:cubicBezTo>
                    <a:pt x="22" y="13"/>
                    <a:pt x="20" y="9"/>
                    <a:pt x="18" y="5"/>
                  </a:cubicBezTo>
                  <a:close/>
                  <a:moveTo>
                    <a:pt x="36" y="21"/>
                  </a:moveTo>
                  <a:cubicBezTo>
                    <a:pt x="39" y="23"/>
                    <a:pt x="37" y="28"/>
                    <a:pt x="39" y="30"/>
                  </a:cubicBezTo>
                  <a:cubicBezTo>
                    <a:pt x="40" y="28"/>
                    <a:pt x="40" y="26"/>
                    <a:pt x="40" y="25"/>
                  </a:cubicBezTo>
                  <a:cubicBezTo>
                    <a:pt x="40" y="25"/>
                    <a:pt x="39" y="25"/>
                    <a:pt x="39" y="25"/>
                  </a:cubicBezTo>
                  <a:cubicBezTo>
                    <a:pt x="37" y="20"/>
                    <a:pt x="38" y="14"/>
                    <a:pt x="36" y="10"/>
                  </a:cubicBezTo>
                  <a:cubicBezTo>
                    <a:pt x="34" y="11"/>
                    <a:pt x="36" y="12"/>
                    <a:pt x="36" y="12"/>
                  </a:cubicBezTo>
                  <a:cubicBezTo>
                    <a:pt x="35" y="11"/>
                    <a:pt x="35" y="11"/>
                    <a:pt x="34" y="10"/>
                  </a:cubicBezTo>
                  <a:cubicBezTo>
                    <a:pt x="34" y="10"/>
                    <a:pt x="34" y="9"/>
                    <a:pt x="35" y="9"/>
                  </a:cubicBezTo>
                  <a:cubicBezTo>
                    <a:pt x="34" y="8"/>
                    <a:pt x="32" y="6"/>
                    <a:pt x="32" y="6"/>
                  </a:cubicBezTo>
                  <a:cubicBezTo>
                    <a:pt x="33" y="10"/>
                    <a:pt x="36" y="16"/>
                    <a:pt x="36" y="21"/>
                  </a:cubicBezTo>
                  <a:close/>
                  <a:moveTo>
                    <a:pt x="12" y="8"/>
                  </a:moveTo>
                  <a:cubicBezTo>
                    <a:pt x="13" y="8"/>
                    <a:pt x="13" y="8"/>
                    <a:pt x="14" y="8"/>
                  </a:cubicBezTo>
                  <a:cubicBezTo>
                    <a:pt x="16" y="12"/>
                    <a:pt x="16" y="17"/>
                    <a:pt x="19" y="20"/>
                  </a:cubicBezTo>
                  <a:cubicBezTo>
                    <a:pt x="19" y="20"/>
                    <a:pt x="19" y="20"/>
                    <a:pt x="20" y="20"/>
                  </a:cubicBezTo>
                  <a:cubicBezTo>
                    <a:pt x="18" y="15"/>
                    <a:pt x="16" y="12"/>
                    <a:pt x="15" y="6"/>
                  </a:cubicBezTo>
                  <a:cubicBezTo>
                    <a:pt x="14" y="7"/>
                    <a:pt x="13" y="7"/>
                    <a:pt x="12" y="8"/>
                  </a:cubicBezTo>
                  <a:close/>
                  <a:moveTo>
                    <a:pt x="13" y="12"/>
                  </a:moveTo>
                  <a:cubicBezTo>
                    <a:pt x="13" y="10"/>
                    <a:pt x="12" y="8"/>
                    <a:pt x="11" y="8"/>
                  </a:cubicBezTo>
                  <a:cubicBezTo>
                    <a:pt x="10" y="8"/>
                    <a:pt x="9" y="9"/>
                    <a:pt x="9" y="10"/>
                  </a:cubicBezTo>
                  <a:cubicBezTo>
                    <a:pt x="11" y="11"/>
                    <a:pt x="12" y="14"/>
                    <a:pt x="12" y="16"/>
                  </a:cubicBezTo>
                  <a:cubicBezTo>
                    <a:pt x="14" y="17"/>
                    <a:pt x="14" y="22"/>
                    <a:pt x="17" y="24"/>
                  </a:cubicBezTo>
                  <a:cubicBezTo>
                    <a:pt x="17" y="20"/>
                    <a:pt x="14" y="16"/>
                    <a:pt x="13" y="12"/>
                  </a:cubicBezTo>
                  <a:close/>
                  <a:moveTo>
                    <a:pt x="7" y="12"/>
                  </a:moveTo>
                  <a:cubicBezTo>
                    <a:pt x="7" y="12"/>
                    <a:pt x="7" y="11"/>
                    <a:pt x="7" y="12"/>
                  </a:cubicBezTo>
                  <a:cubicBezTo>
                    <a:pt x="8" y="17"/>
                    <a:pt x="11" y="19"/>
                    <a:pt x="12" y="24"/>
                  </a:cubicBezTo>
                  <a:cubicBezTo>
                    <a:pt x="14" y="25"/>
                    <a:pt x="13" y="28"/>
                    <a:pt x="15" y="29"/>
                  </a:cubicBezTo>
                  <a:cubicBezTo>
                    <a:pt x="15" y="28"/>
                    <a:pt x="15" y="27"/>
                    <a:pt x="16" y="26"/>
                  </a:cubicBezTo>
                  <a:cubicBezTo>
                    <a:pt x="15" y="26"/>
                    <a:pt x="14" y="26"/>
                    <a:pt x="14" y="26"/>
                  </a:cubicBezTo>
                  <a:cubicBezTo>
                    <a:pt x="13" y="20"/>
                    <a:pt x="11" y="16"/>
                    <a:pt x="9" y="11"/>
                  </a:cubicBezTo>
                  <a:cubicBezTo>
                    <a:pt x="8" y="11"/>
                    <a:pt x="7" y="11"/>
                    <a:pt x="7" y="12"/>
                  </a:cubicBezTo>
                  <a:close/>
                  <a:moveTo>
                    <a:pt x="5" y="16"/>
                  </a:moveTo>
                  <a:cubicBezTo>
                    <a:pt x="5" y="16"/>
                    <a:pt x="6" y="16"/>
                    <a:pt x="6" y="17"/>
                  </a:cubicBezTo>
                  <a:cubicBezTo>
                    <a:pt x="7" y="22"/>
                    <a:pt x="13" y="27"/>
                    <a:pt x="11" y="32"/>
                  </a:cubicBezTo>
                  <a:cubicBezTo>
                    <a:pt x="10" y="33"/>
                    <a:pt x="10" y="30"/>
                    <a:pt x="9" y="28"/>
                  </a:cubicBezTo>
                  <a:cubicBezTo>
                    <a:pt x="7" y="25"/>
                    <a:pt x="6" y="21"/>
                    <a:pt x="4" y="18"/>
                  </a:cubicBezTo>
                  <a:cubicBezTo>
                    <a:pt x="3" y="24"/>
                    <a:pt x="8" y="29"/>
                    <a:pt x="10" y="35"/>
                  </a:cubicBezTo>
                  <a:cubicBezTo>
                    <a:pt x="12" y="35"/>
                    <a:pt x="13" y="33"/>
                    <a:pt x="13" y="31"/>
                  </a:cubicBezTo>
                  <a:cubicBezTo>
                    <a:pt x="11" y="25"/>
                    <a:pt x="8" y="20"/>
                    <a:pt x="6" y="14"/>
                  </a:cubicBezTo>
                  <a:cubicBezTo>
                    <a:pt x="5" y="15"/>
                    <a:pt x="5" y="15"/>
                    <a:pt x="5" y="16"/>
                  </a:cubicBezTo>
                  <a:close/>
                  <a:moveTo>
                    <a:pt x="40" y="21"/>
                  </a:moveTo>
                  <a:cubicBezTo>
                    <a:pt x="42" y="20"/>
                    <a:pt x="39" y="17"/>
                    <a:pt x="40" y="15"/>
                  </a:cubicBezTo>
                  <a:cubicBezTo>
                    <a:pt x="39" y="15"/>
                    <a:pt x="39" y="15"/>
                    <a:pt x="39" y="15"/>
                  </a:cubicBezTo>
                  <a:cubicBezTo>
                    <a:pt x="39" y="17"/>
                    <a:pt x="39" y="19"/>
                    <a:pt x="40" y="21"/>
                  </a:cubicBezTo>
                  <a:close/>
                  <a:moveTo>
                    <a:pt x="7" y="34"/>
                  </a:moveTo>
                  <a:cubicBezTo>
                    <a:pt x="6" y="31"/>
                    <a:pt x="5" y="27"/>
                    <a:pt x="3" y="25"/>
                  </a:cubicBezTo>
                  <a:cubicBezTo>
                    <a:pt x="2" y="29"/>
                    <a:pt x="5" y="32"/>
                    <a:pt x="7" y="34"/>
                  </a:cubicBezTo>
                  <a:close/>
                  <a:moveTo>
                    <a:pt x="30" y="32"/>
                  </a:moveTo>
                  <a:cubicBezTo>
                    <a:pt x="31" y="34"/>
                    <a:pt x="31" y="36"/>
                    <a:pt x="31" y="39"/>
                  </a:cubicBezTo>
                  <a:cubicBezTo>
                    <a:pt x="33" y="39"/>
                    <a:pt x="31" y="40"/>
                    <a:pt x="33" y="40"/>
                  </a:cubicBezTo>
                  <a:cubicBezTo>
                    <a:pt x="36" y="39"/>
                    <a:pt x="33" y="34"/>
                    <a:pt x="33" y="30"/>
                  </a:cubicBezTo>
                  <a:cubicBezTo>
                    <a:pt x="33" y="29"/>
                    <a:pt x="33" y="28"/>
                    <a:pt x="32" y="27"/>
                  </a:cubicBezTo>
                  <a:cubicBezTo>
                    <a:pt x="32" y="29"/>
                    <a:pt x="31" y="30"/>
                    <a:pt x="30" y="32"/>
                  </a:cubicBezTo>
                  <a:close/>
                  <a:moveTo>
                    <a:pt x="30" y="43"/>
                  </a:moveTo>
                  <a:cubicBezTo>
                    <a:pt x="30" y="43"/>
                    <a:pt x="31" y="42"/>
                    <a:pt x="32" y="42"/>
                  </a:cubicBezTo>
                  <a:cubicBezTo>
                    <a:pt x="30" y="40"/>
                    <a:pt x="30" y="36"/>
                    <a:pt x="28" y="34"/>
                  </a:cubicBezTo>
                  <a:cubicBezTo>
                    <a:pt x="26" y="37"/>
                    <a:pt x="28" y="41"/>
                    <a:pt x="30" y="43"/>
                  </a:cubicBezTo>
                  <a:close/>
                  <a:moveTo>
                    <a:pt x="25" y="44"/>
                  </a:moveTo>
                  <a:cubicBezTo>
                    <a:pt x="26" y="44"/>
                    <a:pt x="26" y="46"/>
                    <a:pt x="27" y="47"/>
                  </a:cubicBezTo>
                  <a:cubicBezTo>
                    <a:pt x="27" y="46"/>
                    <a:pt x="28" y="46"/>
                    <a:pt x="28" y="45"/>
                  </a:cubicBezTo>
                  <a:cubicBezTo>
                    <a:pt x="27" y="43"/>
                    <a:pt x="27" y="39"/>
                    <a:pt x="25" y="37"/>
                  </a:cubicBezTo>
                  <a:cubicBezTo>
                    <a:pt x="22" y="39"/>
                    <a:pt x="26" y="41"/>
                    <a:pt x="25" y="44"/>
                  </a:cubicBezTo>
                  <a:close/>
                  <a:moveTo>
                    <a:pt x="24" y="51"/>
                  </a:moveTo>
                  <a:cubicBezTo>
                    <a:pt x="24" y="51"/>
                    <a:pt x="25" y="49"/>
                    <a:pt x="26" y="48"/>
                  </a:cubicBezTo>
                  <a:cubicBezTo>
                    <a:pt x="24" y="46"/>
                    <a:pt x="24" y="42"/>
                    <a:pt x="22" y="40"/>
                  </a:cubicBezTo>
                  <a:cubicBezTo>
                    <a:pt x="20" y="43"/>
                    <a:pt x="22" y="49"/>
                    <a:pt x="24" y="51"/>
                  </a:cubicBezTo>
                  <a:close/>
                  <a:moveTo>
                    <a:pt x="18" y="46"/>
                  </a:moveTo>
                  <a:cubicBezTo>
                    <a:pt x="18" y="48"/>
                    <a:pt x="20" y="50"/>
                    <a:pt x="19" y="53"/>
                  </a:cubicBezTo>
                  <a:cubicBezTo>
                    <a:pt x="21" y="53"/>
                    <a:pt x="20" y="55"/>
                    <a:pt x="19" y="55"/>
                  </a:cubicBezTo>
                  <a:cubicBezTo>
                    <a:pt x="18" y="54"/>
                    <a:pt x="18" y="51"/>
                    <a:pt x="17" y="49"/>
                  </a:cubicBezTo>
                  <a:cubicBezTo>
                    <a:pt x="16" y="53"/>
                    <a:pt x="19" y="56"/>
                    <a:pt x="19" y="58"/>
                  </a:cubicBezTo>
                  <a:cubicBezTo>
                    <a:pt x="20" y="58"/>
                    <a:pt x="20" y="59"/>
                    <a:pt x="21" y="59"/>
                  </a:cubicBezTo>
                  <a:cubicBezTo>
                    <a:pt x="22" y="58"/>
                    <a:pt x="23" y="56"/>
                    <a:pt x="23" y="54"/>
                  </a:cubicBezTo>
                  <a:cubicBezTo>
                    <a:pt x="21" y="51"/>
                    <a:pt x="21" y="47"/>
                    <a:pt x="19" y="44"/>
                  </a:cubicBezTo>
                  <a:cubicBezTo>
                    <a:pt x="19" y="45"/>
                    <a:pt x="18" y="46"/>
                    <a:pt x="18"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p>
              <a:endParaRPr lang="zh-CN" altLang="en-US" sz="2399">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grpSp>
      <p:grpSp>
        <p:nvGrpSpPr>
          <p:cNvPr id="5" name="Group 51"/>
          <p:cNvGrpSpPr>
            <a:grpSpLocks noChangeAspect="1"/>
          </p:cNvGrpSpPr>
          <p:nvPr/>
        </p:nvGrpSpPr>
        <p:grpSpPr bwMode="auto">
          <a:xfrm>
            <a:off x="1187750" y="1585337"/>
            <a:ext cx="774400" cy="1007350"/>
            <a:chOff x="4441" y="1661"/>
            <a:chExt cx="486" cy="632"/>
          </a:xfrm>
          <a:solidFill>
            <a:schemeClr val="accent4"/>
          </a:solidFill>
        </p:grpSpPr>
        <p:sp>
          <p:nvSpPr>
            <p:cNvPr id="98" name="Freeform 52"/>
            <p:cNvSpPr>
              <a:spLocks/>
            </p:cNvSpPr>
            <p:nvPr/>
          </p:nvSpPr>
          <p:spPr bwMode="auto">
            <a:xfrm>
              <a:off x="4776" y="1713"/>
              <a:ext cx="64" cy="74"/>
            </a:xfrm>
            <a:custGeom>
              <a:avLst/>
              <a:gdLst>
                <a:gd name="T0" fmla="*/ 11 w 11"/>
                <a:gd name="T1" fmla="*/ 2 h 13"/>
                <a:gd name="T2" fmla="*/ 8 w 11"/>
                <a:gd name="T3" fmla="*/ 3 h 13"/>
                <a:gd name="T4" fmla="*/ 4 w 11"/>
                <a:gd name="T5" fmla="*/ 9 h 13"/>
                <a:gd name="T6" fmla="*/ 0 w 11"/>
                <a:gd name="T7" fmla="*/ 11 h 13"/>
                <a:gd name="T8" fmla="*/ 8 w 11"/>
                <a:gd name="T9" fmla="*/ 0 h 13"/>
                <a:gd name="T10" fmla="*/ 11 w 11"/>
                <a:gd name="T11" fmla="*/ 2 h 13"/>
              </a:gdLst>
              <a:ahLst/>
              <a:cxnLst>
                <a:cxn ang="0">
                  <a:pos x="T0" y="T1"/>
                </a:cxn>
                <a:cxn ang="0">
                  <a:pos x="T2" y="T3"/>
                </a:cxn>
                <a:cxn ang="0">
                  <a:pos x="T4" y="T5"/>
                </a:cxn>
                <a:cxn ang="0">
                  <a:pos x="T6" y="T7"/>
                </a:cxn>
                <a:cxn ang="0">
                  <a:pos x="T8" y="T9"/>
                </a:cxn>
                <a:cxn ang="0">
                  <a:pos x="T10" y="T11"/>
                </a:cxn>
              </a:cxnLst>
              <a:rect l="0" t="0" r="r" b="b"/>
              <a:pathLst>
                <a:path w="11" h="13">
                  <a:moveTo>
                    <a:pt x="11" y="2"/>
                  </a:moveTo>
                  <a:cubicBezTo>
                    <a:pt x="10" y="4"/>
                    <a:pt x="9" y="3"/>
                    <a:pt x="8" y="3"/>
                  </a:cubicBezTo>
                  <a:cubicBezTo>
                    <a:pt x="7" y="5"/>
                    <a:pt x="5" y="7"/>
                    <a:pt x="4" y="9"/>
                  </a:cubicBezTo>
                  <a:cubicBezTo>
                    <a:pt x="3" y="10"/>
                    <a:pt x="2" y="13"/>
                    <a:pt x="0" y="11"/>
                  </a:cubicBezTo>
                  <a:cubicBezTo>
                    <a:pt x="2" y="7"/>
                    <a:pt x="6" y="4"/>
                    <a:pt x="8" y="0"/>
                  </a:cubicBezTo>
                  <a:cubicBezTo>
                    <a:pt x="10" y="1"/>
                    <a:pt x="10" y="1"/>
                    <a:pt x="11" y="2"/>
                  </a:cubicBezTo>
                  <a:close/>
                </a:path>
              </a:pathLst>
            </a:custGeom>
            <a:grpFill/>
            <a:ln>
              <a:solidFill>
                <a:schemeClr val="accent4"/>
              </a:solidFill>
            </a:ln>
            <a:extLst/>
          </p:spPr>
          <p:txBody>
            <a:bodyPr vert="horz" wrap="square" lIns="121882" tIns="60941" rIns="121882" bIns="60941" numCol="1" anchor="t" anchorCtr="0" compatLnSpc="1">
              <a:prstTxWarp prst="textNoShape">
                <a:avLst/>
              </a:prstTxWarp>
            </a:bodyPr>
            <a:lstStyle/>
            <a:p>
              <a:endParaRPr lang="zh-CN" altLang="en-US" sz="2399">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99" name="Freeform 53"/>
            <p:cNvSpPr>
              <a:spLocks/>
            </p:cNvSpPr>
            <p:nvPr/>
          </p:nvSpPr>
          <p:spPr bwMode="auto">
            <a:xfrm>
              <a:off x="4684" y="1661"/>
              <a:ext cx="23" cy="75"/>
            </a:xfrm>
            <a:custGeom>
              <a:avLst/>
              <a:gdLst>
                <a:gd name="T0" fmla="*/ 2 w 4"/>
                <a:gd name="T1" fmla="*/ 0 h 13"/>
                <a:gd name="T2" fmla="*/ 3 w 4"/>
                <a:gd name="T3" fmla="*/ 1 h 13"/>
                <a:gd name="T4" fmla="*/ 4 w 4"/>
                <a:gd name="T5" fmla="*/ 11 h 13"/>
                <a:gd name="T6" fmla="*/ 2 w 4"/>
                <a:gd name="T7" fmla="*/ 13 h 13"/>
                <a:gd name="T8" fmla="*/ 1 w 4"/>
                <a:gd name="T9" fmla="*/ 8 h 13"/>
                <a:gd name="T10" fmla="*/ 2 w 4"/>
                <a:gd name="T11" fmla="*/ 0 h 13"/>
              </a:gdLst>
              <a:ahLst/>
              <a:cxnLst>
                <a:cxn ang="0">
                  <a:pos x="T0" y="T1"/>
                </a:cxn>
                <a:cxn ang="0">
                  <a:pos x="T2" y="T3"/>
                </a:cxn>
                <a:cxn ang="0">
                  <a:pos x="T4" y="T5"/>
                </a:cxn>
                <a:cxn ang="0">
                  <a:pos x="T6" y="T7"/>
                </a:cxn>
                <a:cxn ang="0">
                  <a:pos x="T8" y="T9"/>
                </a:cxn>
                <a:cxn ang="0">
                  <a:pos x="T10" y="T11"/>
                </a:cxn>
              </a:cxnLst>
              <a:rect l="0" t="0" r="r" b="b"/>
              <a:pathLst>
                <a:path w="4" h="13">
                  <a:moveTo>
                    <a:pt x="2" y="0"/>
                  </a:moveTo>
                  <a:cubicBezTo>
                    <a:pt x="2" y="0"/>
                    <a:pt x="3" y="1"/>
                    <a:pt x="3" y="1"/>
                  </a:cubicBezTo>
                  <a:cubicBezTo>
                    <a:pt x="4" y="3"/>
                    <a:pt x="3" y="8"/>
                    <a:pt x="4" y="11"/>
                  </a:cubicBezTo>
                  <a:cubicBezTo>
                    <a:pt x="3" y="12"/>
                    <a:pt x="3" y="12"/>
                    <a:pt x="2" y="13"/>
                  </a:cubicBezTo>
                  <a:cubicBezTo>
                    <a:pt x="1" y="12"/>
                    <a:pt x="1" y="9"/>
                    <a:pt x="1" y="8"/>
                  </a:cubicBezTo>
                  <a:cubicBezTo>
                    <a:pt x="1" y="5"/>
                    <a:pt x="0" y="2"/>
                    <a:pt x="2" y="0"/>
                  </a:cubicBezTo>
                  <a:close/>
                </a:path>
              </a:pathLst>
            </a:custGeom>
            <a:grpFill/>
            <a:ln>
              <a:solidFill>
                <a:schemeClr val="accent4"/>
              </a:solidFill>
            </a:ln>
            <a:extLst/>
          </p:spPr>
          <p:txBody>
            <a:bodyPr vert="horz" wrap="square" lIns="121882" tIns="60941" rIns="121882" bIns="60941" numCol="1" anchor="t" anchorCtr="0" compatLnSpc="1">
              <a:prstTxWarp prst="textNoShape">
                <a:avLst/>
              </a:prstTxWarp>
            </a:bodyPr>
            <a:lstStyle/>
            <a:p>
              <a:endParaRPr lang="zh-CN" altLang="en-US" sz="2399">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100" name="Freeform 54"/>
            <p:cNvSpPr>
              <a:spLocks/>
            </p:cNvSpPr>
            <p:nvPr/>
          </p:nvSpPr>
          <p:spPr bwMode="auto">
            <a:xfrm>
              <a:off x="4840" y="1816"/>
              <a:ext cx="75" cy="40"/>
            </a:xfrm>
            <a:custGeom>
              <a:avLst/>
              <a:gdLst>
                <a:gd name="T0" fmla="*/ 13 w 13"/>
                <a:gd name="T1" fmla="*/ 1 h 7"/>
                <a:gd name="T2" fmla="*/ 13 w 13"/>
                <a:gd name="T3" fmla="*/ 3 h 7"/>
                <a:gd name="T4" fmla="*/ 11 w 13"/>
                <a:gd name="T5" fmla="*/ 3 h 7"/>
                <a:gd name="T6" fmla="*/ 4 w 13"/>
                <a:gd name="T7" fmla="*/ 5 h 7"/>
                <a:gd name="T8" fmla="*/ 0 w 13"/>
                <a:gd name="T9" fmla="*/ 6 h 7"/>
                <a:gd name="T10" fmla="*/ 0 w 13"/>
                <a:gd name="T11" fmla="*/ 5 h 7"/>
                <a:gd name="T12" fmla="*/ 12 w 13"/>
                <a:gd name="T13" fmla="*/ 0 h 7"/>
                <a:gd name="T14" fmla="*/ 13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13" y="1"/>
                  </a:moveTo>
                  <a:cubicBezTo>
                    <a:pt x="13" y="2"/>
                    <a:pt x="13" y="2"/>
                    <a:pt x="13" y="3"/>
                  </a:cubicBezTo>
                  <a:cubicBezTo>
                    <a:pt x="12" y="3"/>
                    <a:pt x="11" y="3"/>
                    <a:pt x="11" y="3"/>
                  </a:cubicBezTo>
                  <a:cubicBezTo>
                    <a:pt x="9" y="4"/>
                    <a:pt x="6" y="5"/>
                    <a:pt x="4" y="5"/>
                  </a:cubicBezTo>
                  <a:cubicBezTo>
                    <a:pt x="3" y="6"/>
                    <a:pt x="2" y="7"/>
                    <a:pt x="0" y="6"/>
                  </a:cubicBezTo>
                  <a:cubicBezTo>
                    <a:pt x="0" y="6"/>
                    <a:pt x="0" y="5"/>
                    <a:pt x="0" y="5"/>
                  </a:cubicBezTo>
                  <a:cubicBezTo>
                    <a:pt x="3" y="2"/>
                    <a:pt x="8" y="3"/>
                    <a:pt x="12" y="0"/>
                  </a:cubicBezTo>
                  <a:cubicBezTo>
                    <a:pt x="12" y="1"/>
                    <a:pt x="13" y="1"/>
                    <a:pt x="13" y="1"/>
                  </a:cubicBezTo>
                  <a:close/>
                </a:path>
              </a:pathLst>
            </a:custGeom>
            <a:grpFill/>
            <a:ln>
              <a:solidFill>
                <a:schemeClr val="accent4"/>
              </a:solidFill>
            </a:ln>
            <a:extLst/>
          </p:spPr>
          <p:txBody>
            <a:bodyPr vert="horz" wrap="square" lIns="121882" tIns="60941" rIns="121882" bIns="60941" numCol="1" anchor="t" anchorCtr="0" compatLnSpc="1">
              <a:prstTxWarp prst="textNoShape">
                <a:avLst/>
              </a:prstTxWarp>
            </a:bodyPr>
            <a:lstStyle/>
            <a:p>
              <a:endParaRPr lang="zh-CN" altLang="en-US" sz="2399">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101" name="Freeform 55"/>
            <p:cNvSpPr>
              <a:spLocks/>
            </p:cNvSpPr>
            <p:nvPr/>
          </p:nvSpPr>
          <p:spPr bwMode="auto">
            <a:xfrm>
              <a:off x="4533" y="1707"/>
              <a:ext cx="53" cy="63"/>
            </a:xfrm>
            <a:custGeom>
              <a:avLst/>
              <a:gdLst>
                <a:gd name="T0" fmla="*/ 2 w 9"/>
                <a:gd name="T1" fmla="*/ 4 h 11"/>
                <a:gd name="T2" fmla="*/ 2 w 9"/>
                <a:gd name="T3" fmla="*/ 0 h 11"/>
                <a:gd name="T4" fmla="*/ 9 w 9"/>
                <a:gd name="T5" fmla="*/ 9 h 11"/>
                <a:gd name="T6" fmla="*/ 8 w 9"/>
                <a:gd name="T7" fmla="*/ 11 h 11"/>
                <a:gd name="T8" fmla="*/ 3 w 9"/>
                <a:gd name="T9" fmla="*/ 5 h 11"/>
                <a:gd name="T10" fmla="*/ 2 w 9"/>
                <a:gd name="T11" fmla="*/ 6 h 11"/>
                <a:gd name="T12" fmla="*/ 1 w 9"/>
                <a:gd name="T13" fmla="*/ 4 h 11"/>
                <a:gd name="T14" fmla="*/ 2 w 9"/>
                <a:gd name="T15" fmla="*/ 4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1">
                  <a:moveTo>
                    <a:pt x="2" y="4"/>
                  </a:moveTo>
                  <a:cubicBezTo>
                    <a:pt x="1" y="3"/>
                    <a:pt x="0" y="0"/>
                    <a:pt x="2" y="0"/>
                  </a:cubicBezTo>
                  <a:cubicBezTo>
                    <a:pt x="5" y="3"/>
                    <a:pt x="7" y="6"/>
                    <a:pt x="9" y="9"/>
                  </a:cubicBezTo>
                  <a:cubicBezTo>
                    <a:pt x="9" y="10"/>
                    <a:pt x="9" y="10"/>
                    <a:pt x="8" y="11"/>
                  </a:cubicBezTo>
                  <a:cubicBezTo>
                    <a:pt x="5" y="10"/>
                    <a:pt x="6" y="6"/>
                    <a:pt x="3" y="5"/>
                  </a:cubicBezTo>
                  <a:cubicBezTo>
                    <a:pt x="3" y="5"/>
                    <a:pt x="3" y="5"/>
                    <a:pt x="2" y="6"/>
                  </a:cubicBezTo>
                  <a:cubicBezTo>
                    <a:pt x="1" y="5"/>
                    <a:pt x="3" y="4"/>
                    <a:pt x="1" y="4"/>
                  </a:cubicBezTo>
                  <a:cubicBezTo>
                    <a:pt x="2" y="3"/>
                    <a:pt x="2" y="3"/>
                    <a:pt x="2" y="4"/>
                  </a:cubicBezTo>
                  <a:close/>
                </a:path>
              </a:pathLst>
            </a:custGeom>
            <a:grpFill/>
            <a:ln>
              <a:solidFill>
                <a:schemeClr val="accent4"/>
              </a:solidFill>
            </a:ln>
            <a:extLst/>
          </p:spPr>
          <p:txBody>
            <a:bodyPr vert="horz" wrap="square" lIns="121882" tIns="60941" rIns="121882" bIns="60941" numCol="1" anchor="t" anchorCtr="0" compatLnSpc="1">
              <a:prstTxWarp prst="textNoShape">
                <a:avLst/>
              </a:prstTxWarp>
            </a:bodyPr>
            <a:lstStyle/>
            <a:p>
              <a:endParaRPr lang="zh-CN" altLang="en-US" sz="2399">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102" name="Freeform 56"/>
            <p:cNvSpPr>
              <a:spLocks/>
            </p:cNvSpPr>
            <p:nvPr/>
          </p:nvSpPr>
          <p:spPr bwMode="auto">
            <a:xfrm>
              <a:off x="4852" y="1937"/>
              <a:ext cx="75" cy="28"/>
            </a:xfrm>
            <a:custGeom>
              <a:avLst/>
              <a:gdLst>
                <a:gd name="T0" fmla="*/ 13 w 13"/>
                <a:gd name="T1" fmla="*/ 2 h 5"/>
                <a:gd name="T2" fmla="*/ 11 w 13"/>
                <a:gd name="T3" fmla="*/ 5 h 5"/>
                <a:gd name="T4" fmla="*/ 0 w 13"/>
                <a:gd name="T5" fmla="*/ 2 h 5"/>
                <a:gd name="T6" fmla="*/ 1 w 13"/>
                <a:gd name="T7" fmla="*/ 1 h 5"/>
                <a:gd name="T8" fmla="*/ 13 w 13"/>
                <a:gd name="T9" fmla="*/ 2 h 5"/>
              </a:gdLst>
              <a:ahLst/>
              <a:cxnLst>
                <a:cxn ang="0">
                  <a:pos x="T0" y="T1"/>
                </a:cxn>
                <a:cxn ang="0">
                  <a:pos x="T2" y="T3"/>
                </a:cxn>
                <a:cxn ang="0">
                  <a:pos x="T4" y="T5"/>
                </a:cxn>
                <a:cxn ang="0">
                  <a:pos x="T6" y="T7"/>
                </a:cxn>
                <a:cxn ang="0">
                  <a:pos x="T8" y="T9"/>
                </a:cxn>
              </a:cxnLst>
              <a:rect l="0" t="0" r="r" b="b"/>
              <a:pathLst>
                <a:path w="13" h="5">
                  <a:moveTo>
                    <a:pt x="13" y="2"/>
                  </a:moveTo>
                  <a:cubicBezTo>
                    <a:pt x="13" y="4"/>
                    <a:pt x="12" y="4"/>
                    <a:pt x="11" y="5"/>
                  </a:cubicBezTo>
                  <a:cubicBezTo>
                    <a:pt x="9" y="1"/>
                    <a:pt x="3" y="4"/>
                    <a:pt x="0" y="2"/>
                  </a:cubicBezTo>
                  <a:cubicBezTo>
                    <a:pt x="0" y="1"/>
                    <a:pt x="1" y="1"/>
                    <a:pt x="1" y="1"/>
                  </a:cubicBezTo>
                  <a:cubicBezTo>
                    <a:pt x="5" y="0"/>
                    <a:pt x="9" y="0"/>
                    <a:pt x="13" y="2"/>
                  </a:cubicBezTo>
                  <a:close/>
                </a:path>
              </a:pathLst>
            </a:custGeom>
            <a:grpFill/>
            <a:ln>
              <a:solidFill>
                <a:schemeClr val="accent4"/>
              </a:solidFill>
            </a:ln>
            <a:extLst/>
          </p:spPr>
          <p:txBody>
            <a:bodyPr vert="horz" wrap="square" lIns="121882" tIns="60941" rIns="121882" bIns="60941" numCol="1" anchor="t" anchorCtr="0" compatLnSpc="1">
              <a:prstTxWarp prst="textNoShape">
                <a:avLst/>
              </a:prstTxWarp>
            </a:bodyPr>
            <a:lstStyle/>
            <a:p>
              <a:endParaRPr lang="zh-CN" altLang="en-US" sz="2399">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103" name="Freeform 57"/>
            <p:cNvSpPr>
              <a:spLocks/>
            </p:cNvSpPr>
            <p:nvPr/>
          </p:nvSpPr>
          <p:spPr bwMode="auto">
            <a:xfrm>
              <a:off x="4800" y="2052"/>
              <a:ext cx="52" cy="74"/>
            </a:xfrm>
            <a:custGeom>
              <a:avLst/>
              <a:gdLst>
                <a:gd name="T0" fmla="*/ 8 w 9"/>
                <a:gd name="T1" fmla="*/ 13 h 13"/>
                <a:gd name="T2" fmla="*/ 3 w 9"/>
                <a:gd name="T3" fmla="*/ 5 h 13"/>
                <a:gd name="T4" fmla="*/ 0 w 9"/>
                <a:gd name="T5" fmla="*/ 2 h 13"/>
                <a:gd name="T6" fmla="*/ 8 w 9"/>
                <a:gd name="T7" fmla="*/ 9 h 13"/>
                <a:gd name="T8" fmla="*/ 8 w 9"/>
                <a:gd name="T9" fmla="*/ 13 h 13"/>
              </a:gdLst>
              <a:ahLst/>
              <a:cxnLst>
                <a:cxn ang="0">
                  <a:pos x="T0" y="T1"/>
                </a:cxn>
                <a:cxn ang="0">
                  <a:pos x="T2" y="T3"/>
                </a:cxn>
                <a:cxn ang="0">
                  <a:pos x="T4" y="T5"/>
                </a:cxn>
                <a:cxn ang="0">
                  <a:pos x="T6" y="T7"/>
                </a:cxn>
                <a:cxn ang="0">
                  <a:pos x="T8" y="T9"/>
                </a:cxn>
              </a:cxnLst>
              <a:rect l="0" t="0" r="r" b="b"/>
              <a:pathLst>
                <a:path w="9" h="13">
                  <a:moveTo>
                    <a:pt x="8" y="13"/>
                  </a:moveTo>
                  <a:cubicBezTo>
                    <a:pt x="5" y="11"/>
                    <a:pt x="5" y="8"/>
                    <a:pt x="3" y="5"/>
                  </a:cubicBezTo>
                  <a:cubicBezTo>
                    <a:pt x="2" y="4"/>
                    <a:pt x="1" y="3"/>
                    <a:pt x="0" y="2"/>
                  </a:cubicBezTo>
                  <a:cubicBezTo>
                    <a:pt x="5" y="0"/>
                    <a:pt x="5" y="7"/>
                    <a:pt x="8" y="9"/>
                  </a:cubicBezTo>
                  <a:cubicBezTo>
                    <a:pt x="8" y="10"/>
                    <a:pt x="9" y="12"/>
                    <a:pt x="8" y="13"/>
                  </a:cubicBezTo>
                  <a:close/>
                </a:path>
              </a:pathLst>
            </a:custGeom>
            <a:grpFill/>
            <a:ln>
              <a:solidFill>
                <a:schemeClr val="accent4"/>
              </a:solidFill>
            </a:ln>
            <a:extLst/>
          </p:spPr>
          <p:txBody>
            <a:bodyPr vert="horz" wrap="square" lIns="121882" tIns="60941" rIns="121882" bIns="60941" numCol="1" anchor="t" anchorCtr="0" compatLnSpc="1">
              <a:prstTxWarp prst="textNoShape">
                <a:avLst/>
              </a:prstTxWarp>
            </a:bodyPr>
            <a:lstStyle/>
            <a:p>
              <a:endParaRPr lang="zh-CN" altLang="en-US" sz="2399">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104" name="Freeform 58"/>
            <p:cNvSpPr>
              <a:spLocks/>
            </p:cNvSpPr>
            <p:nvPr/>
          </p:nvSpPr>
          <p:spPr bwMode="auto">
            <a:xfrm>
              <a:off x="4447" y="1960"/>
              <a:ext cx="58" cy="34"/>
            </a:xfrm>
            <a:custGeom>
              <a:avLst/>
              <a:gdLst>
                <a:gd name="T0" fmla="*/ 10 w 10"/>
                <a:gd name="T1" fmla="*/ 1 h 6"/>
                <a:gd name="T2" fmla="*/ 8 w 10"/>
                <a:gd name="T3" fmla="*/ 3 h 6"/>
                <a:gd name="T4" fmla="*/ 0 w 10"/>
                <a:gd name="T5" fmla="*/ 6 h 6"/>
                <a:gd name="T6" fmla="*/ 8 w 10"/>
                <a:gd name="T7" fmla="*/ 0 h 6"/>
                <a:gd name="T8" fmla="*/ 10 w 10"/>
                <a:gd name="T9" fmla="*/ 1 h 6"/>
              </a:gdLst>
              <a:ahLst/>
              <a:cxnLst>
                <a:cxn ang="0">
                  <a:pos x="T0" y="T1"/>
                </a:cxn>
                <a:cxn ang="0">
                  <a:pos x="T2" y="T3"/>
                </a:cxn>
                <a:cxn ang="0">
                  <a:pos x="T4" y="T5"/>
                </a:cxn>
                <a:cxn ang="0">
                  <a:pos x="T6" y="T7"/>
                </a:cxn>
                <a:cxn ang="0">
                  <a:pos x="T8" y="T9"/>
                </a:cxn>
              </a:cxnLst>
              <a:rect l="0" t="0" r="r" b="b"/>
              <a:pathLst>
                <a:path w="10" h="6">
                  <a:moveTo>
                    <a:pt x="10" y="1"/>
                  </a:moveTo>
                  <a:cubicBezTo>
                    <a:pt x="9" y="2"/>
                    <a:pt x="9" y="3"/>
                    <a:pt x="8" y="3"/>
                  </a:cubicBezTo>
                  <a:cubicBezTo>
                    <a:pt x="5" y="2"/>
                    <a:pt x="3" y="6"/>
                    <a:pt x="0" y="6"/>
                  </a:cubicBezTo>
                  <a:cubicBezTo>
                    <a:pt x="0" y="2"/>
                    <a:pt x="6" y="2"/>
                    <a:pt x="8" y="0"/>
                  </a:cubicBezTo>
                  <a:cubicBezTo>
                    <a:pt x="9" y="0"/>
                    <a:pt x="10" y="0"/>
                    <a:pt x="10" y="1"/>
                  </a:cubicBezTo>
                  <a:close/>
                </a:path>
              </a:pathLst>
            </a:custGeom>
            <a:grpFill/>
            <a:ln>
              <a:solidFill>
                <a:schemeClr val="accent4"/>
              </a:solidFill>
            </a:ln>
            <a:extLst/>
          </p:spPr>
          <p:txBody>
            <a:bodyPr vert="horz" wrap="square" lIns="121882" tIns="60941" rIns="121882" bIns="60941" numCol="1" anchor="t" anchorCtr="0" compatLnSpc="1">
              <a:prstTxWarp prst="textNoShape">
                <a:avLst/>
              </a:prstTxWarp>
            </a:bodyPr>
            <a:lstStyle/>
            <a:p>
              <a:endParaRPr lang="zh-CN" altLang="en-US" sz="2399">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105" name="Freeform 59"/>
            <p:cNvSpPr>
              <a:spLocks noEditPoints="1"/>
            </p:cNvSpPr>
            <p:nvPr/>
          </p:nvSpPr>
          <p:spPr bwMode="auto">
            <a:xfrm>
              <a:off x="4533" y="1799"/>
              <a:ext cx="307" cy="494"/>
            </a:xfrm>
            <a:custGeom>
              <a:avLst/>
              <a:gdLst>
                <a:gd name="T0" fmla="*/ 30 w 53"/>
                <a:gd name="T1" fmla="*/ 62 h 86"/>
                <a:gd name="T2" fmla="*/ 23 w 53"/>
                <a:gd name="T3" fmla="*/ 80 h 86"/>
                <a:gd name="T4" fmla="*/ 20 w 53"/>
                <a:gd name="T5" fmla="*/ 83 h 86"/>
                <a:gd name="T6" fmla="*/ 18 w 53"/>
                <a:gd name="T7" fmla="*/ 84 h 86"/>
                <a:gd name="T8" fmla="*/ 4 w 53"/>
                <a:gd name="T9" fmla="*/ 81 h 86"/>
                <a:gd name="T10" fmla="*/ 4 w 53"/>
                <a:gd name="T11" fmla="*/ 56 h 86"/>
                <a:gd name="T12" fmla="*/ 7 w 53"/>
                <a:gd name="T13" fmla="*/ 34 h 86"/>
                <a:gd name="T14" fmla="*/ 5 w 53"/>
                <a:gd name="T15" fmla="*/ 14 h 86"/>
                <a:gd name="T16" fmla="*/ 23 w 53"/>
                <a:gd name="T17" fmla="*/ 1 h 86"/>
                <a:gd name="T18" fmla="*/ 39 w 53"/>
                <a:gd name="T19" fmla="*/ 3 h 86"/>
                <a:gd name="T20" fmla="*/ 35 w 53"/>
                <a:gd name="T21" fmla="*/ 46 h 86"/>
                <a:gd name="T22" fmla="*/ 31 w 53"/>
                <a:gd name="T23" fmla="*/ 47 h 86"/>
                <a:gd name="T24" fmla="*/ 49 w 53"/>
                <a:gd name="T25" fmla="*/ 24 h 86"/>
                <a:gd name="T26" fmla="*/ 49 w 53"/>
                <a:gd name="T27" fmla="*/ 17 h 86"/>
                <a:gd name="T28" fmla="*/ 48 w 53"/>
                <a:gd name="T29" fmla="*/ 15 h 86"/>
                <a:gd name="T30" fmla="*/ 29 w 53"/>
                <a:gd name="T31" fmla="*/ 3 h 86"/>
                <a:gd name="T32" fmla="*/ 26 w 53"/>
                <a:gd name="T33" fmla="*/ 2 h 86"/>
                <a:gd name="T34" fmla="*/ 10 w 53"/>
                <a:gd name="T35" fmla="*/ 11 h 86"/>
                <a:gd name="T36" fmla="*/ 6 w 53"/>
                <a:gd name="T37" fmla="*/ 18 h 86"/>
                <a:gd name="T38" fmla="*/ 8 w 53"/>
                <a:gd name="T39" fmla="*/ 30 h 86"/>
                <a:gd name="T40" fmla="*/ 11 w 53"/>
                <a:gd name="T41" fmla="*/ 49 h 86"/>
                <a:gd name="T42" fmla="*/ 15 w 53"/>
                <a:gd name="T43" fmla="*/ 57 h 86"/>
                <a:gd name="T44" fmla="*/ 16 w 53"/>
                <a:gd name="T45" fmla="*/ 22 h 86"/>
                <a:gd name="T46" fmla="*/ 22 w 53"/>
                <a:gd name="T47" fmla="*/ 25 h 86"/>
                <a:gd name="T48" fmla="*/ 29 w 53"/>
                <a:gd name="T49" fmla="*/ 27 h 86"/>
                <a:gd name="T50" fmla="*/ 21 w 53"/>
                <a:gd name="T51" fmla="*/ 59 h 86"/>
                <a:gd name="T52" fmla="*/ 28 w 53"/>
                <a:gd name="T53" fmla="*/ 30 h 86"/>
                <a:gd name="T54" fmla="*/ 19 w 53"/>
                <a:gd name="T55" fmla="*/ 37 h 86"/>
                <a:gd name="T56" fmla="*/ 17 w 53"/>
                <a:gd name="T57" fmla="*/ 54 h 86"/>
                <a:gd name="T58" fmla="*/ 21 w 53"/>
                <a:gd name="T59" fmla="*/ 53 h 86"/>
                <a:gd name="T60" fmla="*/ 30 w 53"/>
                <a:gd name="T61" fmla="*/ 30 h 86"/>
                <a:gd name="T62" fmla="*/ 22 w 53"/>
                <a:gd name="T63" fmla="*/ 64 h 86"/>
                <a:gd name="T64" fmla="*/ 11 w 53"/>
                <a:gd name="T65" fmla="*/ 73 h 86"/>
                <a:gd name="T66" fmla="*/ 11 w 53"/>
                <a:gd name="T67" fmla="*/ 77 h 86"/>
                <a:gd name="T68" fmla="*/ 23 w 53"/>
                <a:gd name="T69" fmla="*/ 65 h 86"/>
                <a:gd name="T70" fmla="*/ 25 w 53"/>
                <a:gd name="T71" fmla="*/ 63 h 86"/>
                <a:gd name="T72" fmla="*/ 8 w 53"/>
                <a:gd name="T73" fmla="*/ 58 h 86"/>
                <a:gd name="T74" fmla="*/ 9 w 53"/>
                <a:gd name="T75" fmla="*/ 61 h 86"/>
                <a:gd name="T76" fmla="*/ 13 w 53"/>
                <a:gd name="T77" fmla="*/ 61 h 86"/>
                <a:gd name="T78" fmla="*/ 10 w 53"/>
                <a:gd name="T79" fmla="*/ 59 h 86"/>
                <a:gd name="T80" fmla="*/ 16 w 53"/>
                <a:gd name="T81" fmla="*/ 62 h 86"/>
                <a:gd name="T82" fmla="*/ 4 w 53"/>
                <a:gd name="T83" fmla="*/ 74 h 86"/>
                <a:gd name="T84" fmla="*/ 16 w 53"/>
                <a:gd name="T85" fmla="*/ 62 h 86"/>
                <a:gd name="T86" fmla="*/ 19 w 53"/>
                <a:gd name="T87" fmla="*/ 64 h 86"/>
                <a:gd name="T88" fmla="*/ 12 w 53"/>
                <a:gd name="T89" fmla="*/ 78 h 86"/>
                <a:gd name="T90" fmla="*/ 14 w 53"/>
                <a:gd name="T91" fmla="*/ 79 h 86"/>
                <a:gd name="T92" fmla="*/ 12 w 53"/>
                <a:gd name="T93" fmla="*/ 78 h 86"/>
                <a:gd name="T94" fmla="*/ 20 w 53"/>
                <a:gd name="T95" fmla="*/ 75 h 86"/>
                <a:gd name="T96" fmla="*/ 15 w 53"/>
                <a:gd name="T97" fmla="*/ 8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 h="86">
                  <a:moveTo>
                    <a:pt x="27" y="58"/>
                  </a:moveTo>
                  <a:cubicBezTo>
                    <a:pt x="28" y="60"/>
                    <a:pt x="28" y="61"/>
                    <a:pt x="30" y="62"/>
                  </a:cubicBezTo>
                  <a:cubicBezTo>
                    <a:pt x="28" y="66"/>
                    <a:pt x="27" y="70"/>
                    <a:pt x="25" y="74"/>
                  </a:cubicBezTo>
                  <a:cubicBezTo>
                    <a:pt x="24" y="76"/>
                    <a:pt x="24" y="79"/>
                    <a:pt x="23" y="80"/>
                  </a:cubicBezTo>
                  <a:cubicBezTo>
                    <a:pt x="23" y="80"/>
                    <a:pt x="22" y="81"/>
                    <a:pt x="21" y="82"/>
                  </a:cubicBezTo>
                  <a:cubicBezTo>
                    <a:pt x="21" y="82"/>
                    <a:pt x="20" y="83"/>
                    <a:pt x="20" y="83"/>
                  </a:cubicBezTo>
                  <a:cubicBezTo>
                    <a:pt x="20" y="83"/>
                    <a:pt x="19" y="83"/>
                    <a:pt x="19" y="83"/>
                  </a:cubicBezTo>
                  <a:cubicBezTo>
                    <a:pt x="18" y="83"/>
                    <a:pt x="18" y="84"/>
                    <a:pt x="18" y="84"/>
                  </a:cubicBezTo>
                  <a:cubicBezTo>
                    <a:pt x="14" y="86"/>
                    <a:pt x="11" y="84"/>
                    <a:pt x="7" y="83"/>
                  </a:cubicBezTo>
                  <a:cubicBezTo>
                    <a:pt x="6" y="83"/>
                    <a:pt x="5" y="81"/>
                    <a:pt x="4" y="81"/>
                  </a:cubicBezTo>
                  <a:cubicBezTo>
                    <a:pt x="2" y="78"/>
                    <a:pt x="1" y="75"/>
                    <a:pt x="0" y="72"/>
                  </a:cubicBezTo>
                  <a:cubicBezTo>
                    <a:pt x="1" y="66"/>
                    <a:pt x="4" y="60"/>
                    <a:pt x="4" y="56"/>
                  </a:cubicBezTo>
                  <a:cubicBezTo>
                    <a:pt x="5" y="56"/>
                    <a:pt x="6" y="55"/>
                    <a:pt x="7" y="54"/>
                  </a:cubicBezTo>
                  <a:cubicBezTo>
                    <a:pt x="8" y="46"/>
                    <a:pt x="8" y="40"/>
                    <a:pt x="7" y="34"/>
                  </a:cubicBezTo>
                  <a:cubicBezTo>
                    <a:pt x="5" y="30"/>
                    <a:pt x="4" y="28"/>
                    <a:pt x="4" y="24"/>
                  </a:cubicBezTo>
                  <a:cubicBezTo>
                    <a:pt x="3" y="20"/>
                    <a:pt x="4" y="18"/>
                    <a:pt x="5" y="14"/>
                  </a:cubicBezTo>
                  <a:cubicBezTo>
                    <a:pt x="7" y="8"/>
                    <a:pt x="12" y="6"/>
                    <a:pt x="16" y="3"/>
                  </a:cubicBezTo>
                  <a:cubicBezTo>
                    <a:pt x="18" y="3"/>
                    <a:pt x="21" y="0"/>
                    <a:pt x="23" y="1"/>
                  </a:cubicBezTo>
                  <a:cubicBezTo>
                    <a:pt x="24" y="1"/>
                    <a:pt x="24" y="1"/>
                    <a:pt x="25" y="1"/>
                  </a:cubicBezTo>
                  <a:cubicBezTo>
                    <a:pt x="28" y="0"/>
                    <a:pt x="35" y="0"/>
                    <a:pt x="39" y="3"/>
                  </a:cubicBezTo>
                  <a:cubicBezTo>
                    <a:pt x="46" y="8"/>
                    <a:pt x="51" y="15"/>
                    <a:pt x="51" y="23"/>
                  </a:cubicBezTo>
                  <a:cubicBezTo>
                    <a:pt x="53" y="32"/>
                    <a:pt x="43" y="44"/>
                    <a:pt x="35" y="46"/>
                  </a:cubicBezTo>
                  <a:cubicBezTo>
                    <a:pt x="32" y="50"/>
                    <a:pt x="30" y="54"/>
                    <a:pt x="27" y="58"/>
                  </a:cubicBezTo>
                  <a:close/>
                  <a:moveTo>
                    <a:pt x="31" y="47"/>
                  </a:moveTo>
                  <a:cubicBezTo>
                    <a:pt x="38" y="41"/>
                    <a:pt x="47" y="38"/>
                    <a:pt x="49" y="26"/>
                  </a:cubicBezTo>
                  <a:cubicBezTo>
                    <a:pt x="49" y="25"/>
                    <a:pt x="49" y="25"/>
                    <a:pt x="49" y="24"/>
                  </a:cubicBezTo>
                  <a:cubicBezTo>
                    <a:pt x="49" y="22"/>
                    <a:pt x="49" y="21"/>
                    <a:pt x="49" y="19"/>
                  </a:cubicBezTo>
                  <a:cubicBezTo>
                    <a:pt x="48" y="19"/>
                    <a:pt x="49" y="18"/>
                    <a:pt x="49" y="17"/>
                  </a:cubicBezTo>
                  <a:cubicBezTo>
                    <a:pt x="49" y="17"/>
                    <a:pt x="48" y="16"/>
                    <a:pt x="47" y="15"/>
                  </a:cubicBezTo>
                  <a:cubicBezTo>
                    <a:pt x="47" y="15"/>
                    <a:pt x="48" y="15"/>
                    <a:pt x="48" y="15"/>
                  </a:cubicBezTo>
                  <a:cubicBezTo>
                    <a:pt x="47" y="11"/>
                    <a:pt x="39" y="4"/>
                    <a:pt x="34" y="3"/>
                  </a:cubicBezTo>
                  <a:cubicBezTo>
                    <a:pt x="33" y="2"/>
                    <a:pt x="31" y="2"/>
                    <a:pt x="29" y="3"/>
                  </a:cubicBezTo>
                  <a:cubicBezTo>
                    <a:pt x="28" y="2"/>
                    <a:pt x="27" y="2"/>
                    <a:pt x="27" y="1"/>
                  </a:cubicBezTo>
                  <a:cubicBezTo>
                    <a:pt x="26" y="2"/>
                    <a:pt x="27" y="2"/>
                    <a:pt x="26" y="2"/>
                  </a:cubicBezTo>
                  <a:cubicBezTo>
                    <a:pt x="22" y="3"/>
                    <a:pt x="18" y="4"/>
                    <a:pt x="14" y="6"/>
                  </a:cubicBezTo>
                  <a:cubicBezTo>
                    <a:pt x="13" y="7"/>
                    <a:pt x="10" y="10"/>
                    <a:pt x="10" y="11"/>
                  </a:cubicBezTo>
                  <a:cubicBezTo>
                    <a:pt x="8" y="12"/>
                    <a:pt x="9" y="14"/>
                    <a:pt x="8" y="16"/>
                  </a:cubicBezTo>
                  <a:cubicBezTo>
                    <a:pt x="8" y="17"/>
                    <a:pt x="7" y="17"/>
                    <a:pt x="6" y="18"/>
                  </a:cubicBezTo>
                  <a:cubicBezTo>
                    <a:pt x="6" y="20"/>
                    <a:pt x="6" y="25"/>
                    <a:pt x="6" y="26"/>
                  </a:cubicBezTo>
                  <a:cubicBezTo>
                    <a:pt x="7" y="28"/>
                    <a:pt x="8" y="29"/>
                    <a:pt x="8" y="30"/>
                  </a:cubicBezTo>
                  <a:cubicBezTo>
                    <a:pt x="9" y="33"/>
                    <a:pt x="10" y="37"/>
                    <a:pt x="11" y="40"/>
                  </a:cubicBezTo>
                  <a:cubicBezTo>
                    <a:pt x="11" y="43"/>
                    <a:pt x="10" y="46"/>
                    <a:pt x="11" y="49"/>
                  </a:cubicBezTo>
                  <a:cubicBezTo>
                    <a:pt x="9" y="50"/>
                    <a:pt x="10" y="53"/>
                    <a:pt x="9" y="54"/>
                  </a:cubicBezTo>
                  <a:cubicBezTo>
                    <a:pt x="11" y="55"/>
                    <a:pt x="12" y="56"/>
                    <a:pt x="15" y="57"/>
                  </a:cubicBezTo>
                  <a:cubicBezTo>
                    <a:pt x="17" y="49"/>
                    <a:pt x="17" y="42"/>
                    <a:pt x="18" y="34"/>
                  </a:cubicBezTo>
                  <a:cubicBezTo>
                    <a:pt x="18" y="30"/>
                    <a:pt x="17" y="26"/>
                    <a:pt x="16" y="22"/>
                  </a:cubicBezTo>
                  <a:cubicBezTo>
                    <a:pt x="17" y="22"/>
                    <a:pt x="18" y="21"/>
                    <a:pt x="19" y="20"/>
                  </a:cubicBezTo>
                  <a:cubicBezTo>
                    <a:pt x="23" y="21"/>
                    <a:pt x="21" y="23"/>
                    <a:pt x="22" y="25"/>
                  </a:cubicBezTo>
                  <a:cubicBezTo>
                    <a:pt x="24" y="25"/>
                    <a:pt x="25" y="23"/>
                    <a:pt x="27" y="24"/>
                  </a:cubicBezTo>
                  <a:cubicBezTo>
                    <a:pt x="28" y="25"/>
                    <a:pt x="28" y="26"/>
                    <a:pt x="29" y="27"/>
                  </a:cubicBezTo>
                  <a:cubicBezTo>
                    <a:pt x="31" y="26"/>
                    <a:pt x="34" y="24"/>
                    <a:pt x="36" y="27"/>
                  </a:cubicBezTo>
                  <a:cubicBezTo>
                    <a:pt x="29" y="37"/>
                    <a:pt x="21" y="47"/>
                    <a:pt x="21" y="59"/>
                  </a:cubicBezTo>
                  <a:cubicBezTo>
                    <a:pt x="27" y="59"/>
                    <a:pt x="27" y="51"/>
                    <a:pt x="31" y="47"/>
                  </a:cubicBezTo>
                  <a:close/>
                  <a:moveTo>
                    <a:pt x="28" y="30"/>
                  </a:moveTo>
                  <a:cubicBezTo>
                    <a:pt x="26" y="26"/>
                    <a:pt x="23" y="28"/>
                    <a:pt x="21" y="28"/>
                  </a:cubicBezTo>
                  <a:cubicBezTo>
                    <a:pt x="21" y="31"/>
                    <a:pt x="20" y="34"/>
                    <a:pt x="19" y="37"/>
                  </a:cubicBezTo>
                  <a:cubicBezTo>
                    <a:pt x="19" y="38"/>
                    <a:pt x="20" y="40"/>
                    <a:pt x="19" y="42"/>
                  </a:cubicBezTo>
                  <a:cubicBezTo>
                    <a:pt x="19" y="46"/>
                    <a:pt x="18" y="50"/>
                    <a:pt x="17" y="54"/>
                  </a:cubicBezTo>
                  <a:cubicBezTo>
                    <a:pt x="17" y="56"/>
                    <a:pt x="15" y="59"/>
                    <a:pt x="18" y="59"/>
                  </a:cubicBezTo>
                  <a:cubicBezTo>
                    <a:pt x="18" y="57"/>
                    <a:pt x="19" y="55"/>
                    <a:pt x="21" y="53"/>
                  </a:cubicBezTo>
                  <a:cubicBezTo>
                    <a:pt x="21" y="52"/>
                    <a:pt x="21" y="51"/>
                    <a:pt x="21" y="51"/>
                  </a:cubicBezTo>
                  <a:cubicBezTo>
                    <a:pt x="24" y="45"/>
                    <a:pt x="26" y="36"/>
                    <a:pt x="30" y="30"/>
                  </a:cubicBezTo>
                  <a:cubicBezTo>
                    <a:pt x="29" y="29"/>
                    <a:pt x="28" y="30"/>
                    <a:pt x="28" y="30"/>
                  </a:cubicBezTo>
                  <a:close/>
                  <a:moveTo>
                    <a:pt x="22" y="64"/>
                  </a:moveTo>
                  <a:cubicBezTo>
                    <a:pt x="19" y="68"/>
                    <a:pt x="16" y="70"/>
                    <a:pt x="13" y="73"/>
                  </a:cubicBezTo>
                  <a:cubicBezTo>
                    <a:pt x="12" y="73"/>
                    <a:pt x="12" y="74"/>
                    <a:pt x="11" y="73"/>
                  </a:cubicBezTo>
                  <a:cubicBezTo>
                    <a:pt x="11" y="76"/>
                    <a:pt x="7" y="76"/>
                    <a:pt x="6" y="80"/>
                  </a:cubicBezTo>
                  <a:cubicBezTo>
                    <a:pt x="8" y="81"/>
                    <a:pt x="10" y="79"/>
                    <a:pt x="11" y="77"/>
                  </a:cubicBezTo>
                  <a:cubicBezTo>
                    <a:pt x="13" y="75"/>
                    <a:pt x="15" y="72"/>
                    <a:pt x="17" y="70"/>
                  </a:cubicBezTo>
                  <a:cubicBezTo>
                    <a:pt x="19" y="69"/>
                    <a:pt x="21" y="67"/>
                    <a:pt x="23" y="65"/>
                  </a:cubicBezTo>
                  <a:cubicBezTo>
                    <a:pt x="24" y="65"/>
                    <a:pt x="25" y="65"/>
                    <a:pt x="25" y="64"/>
                  </a:cubicBezTo>
                  <a:cubicBezTo>
                    <a:pt x="25" y="64"/>
                    <a:pt x="25" y="63"/>
                    <a:pt x="25" y="63"/>
                  </a:cubicBezTo>
                  <a:cubicBezTo>
                    <a:pt x="24" y="64"/>
                    <a:pt x="23" y="65"/>
                    <a:pt x="22" y="64"/>
                  </a:cubicBezTo>
                  <a:close/>
                  <a:moveTo>
                    <a:pt x="8" y="58"/>
                  </a:moveTo>
                  <a:cubicBezTo>
                    <a:pt x="7" y="59"/>
                    <a:pt x="8" y="59"/>
                    <a:pt x="7" y="60"/>
                  </a:cubicBezTo>
                  <a:cubicBezTo>
                    <a:pt x="8" y="61"/>
                    <a:pt x="9" y="60"/>
                    <a:pt x="9" y="61"/>
                  </a:cubicBezTo>
                  <a:cubicBezTo>
                    <a:pt x="6" y="63"/>
                    <a:pt x="4" y="65"/>
                    <a:pt x="3" y="68"/>
                  </a:cubicBezTo>
                  <a:cubicBezTo>
                    <a:pt x="7" y="67"/>
                    <a:pt x="10" y="64"/>
                    <a:pt x="13" y="61"/>
                  </a:cubicBezTo>
                  <a:cubicBezTo>
                    <a:pt x="12" y="59"/>
                    <a:pt x="11" y="60"/>
                    <a:pt x="10" y="60"/>
                  </a:cubicBezTo>
                  <a:cubicBezTo>
                    <a:pt x="10" y="60"/>
                    <a:pt x="10" y="59"/>
                    <a:pt x="10" y="59"/>
                  </a:cubicBezTo>
                  <a:cubicBezTo>
                    <a:pt x="9" y="58"/>
                    <a:pt x="9" y="58"/>
                    <a:pt x="8" y="58"/>
                  </a:cubicBezTo>
                  <a:close/>
                  <a:moveTo>
                    <a:pt x="16" y="62"/>
                  </a:moveTo>
                  <a:cubicBezTo>
                    <a:pt x="12" y="65"/>
                    <a:pt x="9" y="67"/>
                    <a:pt x="6" y="69"/>
                  </a:cubicBezTo>
                  <a:cubicBezTo>
                    <a:pt x="5" y="72"/>
                    <a:pt x="1" y="73"/>
                    <a:pt x="4" y="74"/>
                  </a:cubicBezTo>
                  <a:cubicBezTo>
                    <a:pt x="8" y="70"/>
                    <a:pt x="14" y="67"/>
                    <a:pt x="17" y="63"/>
                  </a:cubicBezTo>
                  <a:cubicBezTo>
                    <a:pt x="17" y="62"/>
                    <a:pt x="16" y="62"/>
                    <a:pt x="16" y="62"/>
                  </a:cubicBezTo>
                  <a:close/>
                  <a:moveTo>
                    <a:pt x="5" y="77"/>
                  </a:moveTo>
                  <a:cubicBezTo>
                    <a:pt x="10" y="74"/>
                    <a:pt x="15" y="69"/>
                    <a:pt x="19" y="64"/>
                  </a:cubicBezTo>
                  <a:cubicBezTo>
                    <a:pt x="14" y="68"/>
                    <a:pt x="9" y="72"/>
                    <a:pt x="5" y="77"/>
                  </a:cubicBezTo>
                  <a:close/>
                  <a:moveTo>
                    <a:pt x="12" y="78"/>
                  </a:moveTo>
                  <a:cubicBezTo>
                    <a:pt x="12" y="79"/>
                    <a:pt x="11" y="80"/>
                    <a:pt x="10" y="81"/>
                  </a:cubicBezTo>
                  <a:cubicBezTo>
                    <a:pt x="13" y="82"/>
                    <a:pt x="13" y="80"/>
                    <a:pt x="14" y="79"/>
                  </a:cubicBezTo>
                  <a:cubicBezTo>
                    <a:pt x="17" y="75"/>
                    <a:pt x="23" y="72"/>
                    <a:pt x="23" y="68"/>
                  </a:cubicBezTo>
                  <a:cubicBezTo>
                    <a:pt x="19" y="70"/>
                    <a:pt x="16" y="76"/>
                    <a:pt x="12" y="78"/>
                  </a:cubicBezTo>
                  <a:close/>
                  <a:moveTo>
                    <a:pt x="15" y="82"/>
                  </a:moveTo>
                  <a:cubicBezTo>
                    <a:pt x="16" y="80"/>
                    <a:pt x="21" y="78"/>
                    <a:pt x="20" y="75"/>
                  </a:cubicBezTo>
                  <a:cubicBezTo>
                    <a:pt x="20" y="75"/>
                    <a:pt x="20" y="75"/>
                    <a:pt x="20" y="75"/>
                  </a:cubicBezTo>
                  <a:cubicBezTo>
                    <a:pt x="19" y="78"/>
                    <a:pt x="14" y="79"/>
                    <a:pt x="15" y="82"/>
                  </a:cubicBezTo>
                  <a:close/>
                </a:path>
              </a:pathLst>
            </a:custGeom>
            <a:grpFill/>
            <a:ln>
              <a:solidFill>
                <a:schemeClr val="accent4"/>
              </a:solidFill>
            </a:ln>
            <a:extLst/>
          </p:spPr>
          <p:txBody>
            <a:bodyPr vert="horz" wrap="square" lIns="121882" tIns="60941" rIns="121882" bIns="60941" numCol="1" anchor="t" anchorCtr="0" compatLnSpc="1">
              <a:prstTxWarp prst="textNoShape">
                <a:avLst/>
              </a:prstTxWarp>
            </a:bodyPr>
            <a:lstStyle/>
            <a:p>
              <a:endParaRPr lang="zh-CN" altLang="en-US" sz="2399">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106" name="Freeform 60"/>
            <p:cNvSpPr>
              <a:spLocks/>
            </p:cNvSpPr>
            <p:nvPr/>
          </p:nvSpPr>
          <p:spPr bwMode="auto">
            <a:xfrm>
              <a:off x="4441" y="1828"/>
              <a:ext cx="69" cy="51"/>
            </a:xfrm>
            <a:custGeom>
              <a:avLst/>
              <a:gdLst>
                <a:gd name="T0" fmla="*/ 12 w 12"/>
                <a:gd name="T1" fmla="*/ 5 h 9"/>
                <a:gd name="T2" fmla="*/ 1 w 12"/>
                <a:gd name="T3" fmla="*/ 5 h 9"/>
                <a:gd name="T4" fmla="*/ 0 w 12"/>
                <a:gd name="T5" fmla="*/ 4 h 9"/>
                <a:gd name="T6" fmla="*/ 12 w 12"/>
                <a:gd name="T7" fmla="*/ 5 h 9"/>
              </a:gdLst>
              <a:ahLst/>
              <a:cxnLst>
                <a:cxn ang="0">
                  <a:pos x="T0" y="T1"/>
                </a:cxn>
                <a:cxn ang="0">
                  <a:pos x="T2" y="T3"/>
                </a:cxn>
                <a:cxn ang="0">
                  <a:pos x="T4" y="T5"/>
                </a:cxn>
                <a:cxn ang="0">
                  <a:pos x="T6" y="T7"/>
                </a:cxn>
              </a:cxnLst>
              <a:rect l="0" t="0" r="r" b="b"/>
              <a:pathLst>
                <a:path w="12" h="9">
                  <a:moveTo>
                    <a:pt x="12" y="5"/>
                  </a:moveTo>
                  <a:cubicBezTo>
                    <a:pt x="10" y="9"/>
                    <a:pt x="4" y="4"/>
                    <a:pt x="1" y="5"/>
                  </a:cubicBezTo>
                  <a:cubicBezTo>
                    <a:pt x="1" y="4"/>
                    <a:pt x="0" y="4"/>
                    <a:pt x="0" y="4"/>
                  </a:cubicBezTo>
                  <a:cubicBezTo>
                    <a:pt x="2" y="0"/>
                    <a:pt x="7" y="3"/>
                    <a:pt x="12" y="5"/>
                  </a:cubicBezTo>
                  <a:close/>
                </a:path>
              </a:pathLst>
            </a:custGeom>
            <a:grpFill/>
            <a:ln>
              <a:solidFill>
                <a:schemeClr val="accent4"/>
              </a:solidFill>
            </a:ln>
            <a:extLst/>
          </p:spPr>
          <p:txBody>
            <a:bodyPr vert="horz" wrap="square" lIns="121882" tIns="60941" rIns="121882" bIns="60941" numCol="1" anchor="t" anchorCtr="0" compatLnSpc="1">
              <a:prstTxWarp prst="textNoShape">
                <a:avLst/>
              </a:prstTxWarp>
            </a:bodyPr>
            <a:lstStyle/>
            <a:p>
              <a:endParaRPr lang="zh-CN" altLang="en-US" sz="2399">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grpSp>
      <p:sp>
        <p:nvSpPr>
          <p:cNvPr id="107" name="文本框 106"/>
          <p:cNvSpPr txBox="1"/>
          <p:nvPr/>
        </p:nvSpPr>
        <p:spPr>
          <a:xfrm>
            <a:off x="2448728" y="1831571"/>
            <a:ext cx="6178178" cy="1384966"/>
          </a:xfrm>
          <a:prstGeom prst="rect">
            <a:avLst/>
          </a:prstGeom>
          <a:noFill/>
        </p:spPr>
        <p:txBody>
          <a:bodyPr wrap="square" lIns="91412" tIns="45706" rIns="91412" bIns="45706" rtlCol="0">
            <a:spAutoFit/>
          </a:bodyPr>
          <a:lstStyle/>
          <a:p>
            <a:r>
              <a:rPr lang="en-US" sz="1400" dirty="0">
                <a:solidFill>
                  <a:schemeClr val="bg1"/>
                </a:solidFill>
              </a:rPr>
              <a:t>WEBSITE HOTEL SUSALUK </a:t>
            </a:r>
            <a:r>
              <a:rPr lang="en-US" sz="1400" dirty="0" err="1">
                <a:solidFill>
                  <a:schemeClr val="bg1"/>
                </a:solidFill>
              </a:rPr>
              <a:t>adalah</a:t>
            </a:r>
            <a:r>
              <a:rPr lang="en-US" sz="1400" dirty="0">
                <a:solidFill>
                  <a:schemeClr val="bg1"/>
                </a:solidFill>
              </a:rPr>
              <a:t> </a:t>
            </a:r>
            <a:r>
              <a:rPr lang="en-US" sz="1400" dirty="0" err="1">
                <a:solidFill>
                  <a:schemeClr val="bg1"/>
                </a:solidFill>
              </a:rPr>
              <a:t>solusi</a:t>
            </a:r>
            <a:r>
              <a:rPr lang="en-US" sz="1400" dirty="0">
                <a:solidFill>
                  <a:schemeClr val="bg1"/>
                </a:solidFill>
              </a:rPr>
              <a:t> </a:t>
            </a:r>
            <a:r>
              <a:rPr lang="en-US" sz="1400" dirty="0" err="1">
                <a:solidFill>
                  <a:schemeClr val="bg1"/>
                </a:solidFill>
              </a:rPr>
              <a:t>untuk</a:t>
            </a:r>
            <a:r>
              <a:rPr lang="en-US" sz="1400" dirty="0">
                <a:solidFill>
                  <a:schemeClr val="bg1"/>
                </a:solidFill>
              </a:rPr>
              <a:t> </a:t>
            </a:r>
            <a:r>
              <a:rPr lang="en-US" sz="1400" dirty="0" err="1">
                <a:solidFill>
                  <a:schemeClr val="bg1"/>
                </a:solidFill>
              </a:rPr>
              <a:t>untuk</a:t>
            </a:r>
            <a:r>
              <a:rPr lang="en-US" sz="1400" dirty="0">
                <a:solidFill>
                  <a:schemeClr val="bg1"/>
                </a:solidFill>
              </a:rPr>
              <a:t> </a:t>
            </a:r>
            <a:r>
              <a:rPr lang="en-US" sz="1400" dirty="0" err="1">
                <a:solidFill>
                  <a:schemeClr val="bg1"/>
                </a:solidFill>
              </a:rPr>
              <a:t>membantu</a:t>
            </a:r>
            <a:r>
              <a:rPr lang="en-US" sz="1400" dirty="0">
                <a:solidFill>
                  <a:schemeClr val="bg1"/>
                </a:solidFill>
              </a:rPr>
              <a:t> orang </a:t>
            </a:r>
            <a:r>
              <a:rPr lang="en-US" sz="1400" dirty="0" err="1">
                <a:solidFill>
                  <a:schemeClr val="bg1"/>
                </a:solidFill>
              </a:rPr>
              <a:t>orang</a:t>
            </a:r>
            <a:r>
              <a:rPr lang="en-US" sz="1400" dirty="0">
                <a:solidFill>
                  <a:schemeClr val="bg1"/>
                </a:solidFill>
              </a:rPr>
              <a:t> yang </a:t>
            </a:r>
            <a:r>
              <a:rPr lang="en-US" sz="1400" dirty="0" err="1">
                <a:solidFill>
                  <a:schemeClr val="bg1"/>
                </a:solidFill>
              </a:rPr>
              <a:t>masih</a:t>
            </a:r>
            <a:r>
              <a:rPr lang="en-US" sz="1400" dirty="0">
                <a:solidFill>
                  <a:schemeClr val="bg1"/>
                </a:solidFill>
              </a:rPr>
              <a:t> </a:t>
            </a:r>
            <a:r>
              <a:rPr lang="en-US" sz="1400" dirty="0" err="1">
                <a:solidFill>
                  <a:schemeClr val="bg1"/>
                </a:solidFill>
              </a:rPr>
              <a:t>bingung</a:t>
            </a:r>
            <a:r>
              <a:rPr lang="en-US" sz="1400" dirty="0">
                <a:solidFill>
                  <a:schemeClr val="bg1"/>
                </a:solidFill>
              </a:rPr>
              <a:t> </a:t>
            </a:r>
            <a:r>
              <a:rPr lang="en-US" sz="1400" dirty="0" err="1">
                <a:solidFill>
                  <a:schemeClr val="bg1"/>
                </a:solidFill>
              </a:rPr>
              <a:t>dengan</a:t>
            </a:r>
            <a:r>
              <a:rPr lang="en-US" sz="1400" dirty="0">
                <a:solidFill>
                  <a:schemeClr val="bg1"/>
                </a:solidFill>
              </a:rPr>
              <a:t> </a:t>
            </a:r>
            <a:r>
              <a:rPr lang="en-US" sz="1400" dirty="0" err="1">
                <a:solidFill>
                  <a:schemeClr val="bg1"/>
                </a:solidFill>
              </a:rPr>
              <a:t>sistem</a:t>
            </a:r>
            <a:r>
              <a:rPr lang="en-US" sz="1400" dirty="0">
                <a:solidFill>
                  <a:schemeClr val="bg1"/>
                </a:solidFill>
              </a:rPr>
              <a:t> boking hotel yang </a:t>
            </a:r>
            <a:r>
              <a:rPr lang="en-US" sz="1400" dirty="0" err="1">
                <a:solidFill>
                  <a:schemeClr val="bg1"/>
                </a:solidFill>
              </a:rPr>
              <a:t>masih</a:t>
            </a:r>
            <a:r>
              <a:rPr lang="en-US" sz="1400" dirty="0">
                <a:solidFill>
                  <a:schemeClr val="bg1"/>
                </a:solidFill>
              </a:rPr>
              <a:t> </a:t>
            </a:r>
            <a:r>
              <a:rPr lang="en-US" sz="1400" dirty="0" err="1">
                <a:solidFill>
                  <a:schemeClr val="bg1"/>
                </a:solidFill>
              </a:rPr>
              <a:t>susah</a:t>
            </a:r>
            <a:r>
              <a:rPr lang="en-US" sz="1400" dirty="0">
                <a:solidFill>
                  <a:schemeClr val="bg1"/>
                </a:solidFill>
              </a:rPr>
              <a:t> di </a:t>
            </a:r>
            <a:r>
              <a:rPr lang="en-US" sz="1400" dirty="0" err="1">
                <a:solidFill>
                  <a:schemeClr val="bg1"/>
                </a:solidFill>
              </a:rPr>
              <a:t>gunakan,karena</a:t>
            </a:r>
            <a:r>
              <a:rPr lang="en-US" sz="1400" dirty="0">
                <a:solidFill>
                  <a:schemeClr val="bg1"/>
                </a:solidFill>
              </a:rPr>
              <a:t> di </a:t>
            </a:r>
            <a:r>
              <a:rPr lang="en-US" sz="1400" dirty="0" err="1">
                <a:solidFill>
                  <a:schemeClr val="bg1"/>
                </a:solidFill>
              </a:rPr>
              <a:t>susaluk</a:t>
            </a:r>
            <a:r>
              <a:rPr lang="en-US" sz="1400" dirty="0">
                <a:solidFill>
                  <a:schemeClr val="bg1"/>
                </a:solidFill>
              </a:rPr>
              <a:t> </a:t>
            </a:r>
            <a:r>
              <a:rPr lang="en-US" sz="1400" dirty="0" err="1">
                <a:solidFill>
                  <a:schemeClr val="bg1"/>
                </a:solidFill>
              </a:rPr>
              <a:t>kita</a:t>
            </a:r>
            <a:r>
              <a:rPr lang="en-US" sz="1400" dirty="0">
                <a:solidFill>
                  <a:schemeClr val="bg1"/>
                </a:solidFill>
              </a:rPr>
              <a:t> </a:t>
            </a:r>
            <a:r>
              <a:rPr lang="en-US" sz="1400" dirty="0" err="1">
                <a:solidFill>
                  <a:schemeClr val="bg1"/>
                </a:solidFill>
              </a:rPr>
              <a:t>hanya</a:t>
            </a:r>
            <a:r>
              <a:rPr lang="en-US" sz="1400" dirty="0">
                <a:solidFill>
                  <a:schemeClr val="bg1"/>
                </a:solidFill>
              </a:rPr>
              <a:t> </a:t>
            </a:r>
            <a:r>
              <a:rPr lang="en-US" sz="1400" dirty="0" err="1">
                <a:solidFill>
                  <a:schemeClr val="bg1"/>
                </a:solidFill>
              </a:rPr>
              <a:t>mendaftar</a:t>
            </a:r>
            <a:r>
              <a:rPr lang="en-US" sz="1400" dirty="0">
                <a:solidFill>
                  <a:schemeClr val="bg1"/>
                </a:solidFill>
              </a:rPr>
              <a:t> </a:t>
            </a:r>
            <a:r>
              <a:rPr lang="en-US" sz="1400" dirty="0" err="1">
                <a:solidFill>
                  <a:schemeClr val="bg1"/>
                </a:solidFill>
              </a:rPr>
              <a:t>dan</a:t>
            </a:r>
            <a:r>
              <a:rPr lang="en-US" sz="1400" dirty="0">
                <a:solidFill>
                  <a:schemeClr val="bg1"/>
                </a:solidFill>
              </a:rPr>
              <a:t> </a:t>
            </a:r>
            <a:r>
              <a:rPr lang="en-US" sz="1400" dirty="0" err="1">
                <a:solidFill>
                  <a:schemeClr val="bg1"/>
                </a:solidFill>
              </a:rPr>
              <a:t>mengisi</a:t>
            </a:r>
            <a:r>
              <a:rPr lang="en-US" sz="1400" dirty="0">
                <a:solidFill>
                  <a:schemeClr val="bg1"/>
                </a:solidFill>
              </a:rPr>
              <a:t> form yang </a:t>
            </a:r>
            <a:r>
              <a:rPr lang="en-US" sz="1400" dirty="0" err="1">
                <a:solidFill>
                  <a:schemeClr val="bg1"/>
                </a:solidFill>
              </a:rPr>
              <a:t>sudah</a:t>
            </a:r>
            <a:r>
              <a:rPr lang="en-US" sz="1400" dirty="0">
                <a:solidFill>
                  <a:schemeClr val="bg1"/>
                </a:solidFill>
              </a:rPr>
              <a:t> </a:t>
            </a:r>
            <a:r>
              <a:rPr lang="en-US" sz="1400" dirty="0" err="1">
                <a:solidFill>
                  <a:schemeClr val="bg1"/>
                </a:solidFill>
              </a:rPr>
              <a:t>ada</a:t>
            </a:r>
            <a:r>
              <a:rPr lang="en-US" sz="1400" dirty="0">
                <a:solidFill>
                  <a:schemeClr val="bg1"/>
                </a:solidFill>
              </a:rPr>
              <a:t>, </a:t>
            </a:r>
            <a:r>
              <a:rPr lang="en-US" sz="1400" dirty="0" err="1">
                <a:solidFill>
                  <a:schemeClr val="bg1"/>
                </a:solidFill>
              </a:rPr>
              <a:t>setelah</a:t>
            </a:r>
            <a:r>
              <a:rPr lang="en-US" sz="1400" dirty="0">
                <a:solidFill>
                  <a:schemeClr val="bg1"/>
                </a:solidFill>
              </a:rPr>
              <a:t> </a:t>
            </a:r>
            <a:r>
              <a:rPr lang="en-US" sz="1400" dirty="0" err="1">
                <a:solidFill>
                  <a:schemeClr val="bg1"/>
                </a:solidFill>
              </a:rPr>
              <a:t>itu</a:t>
            </a:r>
            <a:r>
              <a:rPr lang="en-US" sz="1400" dirty="0">
                <a:solidFill>
                  <a:schemeClr val="bg1"/>
                </a:solidFill>
              </a:rPr>
              <a:t> </a:t>
            </a:r>
            <a:r>
              <a:rPr lang="en-US" sz="1400" dirty="0" err="1">
                <a:solidFill>
                  <a:schemeClr val="bg1"/>
                </a:solidFill>
              </a:rPr>
              <a:t>tinggal</a:t>
            </a:r>
            <a:r>
              <a:rPr lang="en-US" sz="1400" dirty="0">
                <a:solidFill>
                  <a:schemeClr val="bg1"/>
                </a:solidFill>
              </a:rPr>
              <a:t> log in </a:t>
            </a:r>
            <a:r>
              <a:rPr lang="en-US" sz="1400" dirty="0" err="1">
                <a:solidFill>
                  <a:schemeClr val="bg1"/>
                </a:solidFill>
              </a:rPr>
              <a:t>selanjut</a:t>
            </a:r>
            <a:r>
              <a:rPr lang="en-US" sz="1400" dirty="0">
                <a:solidFill>
                  <a:schemeClr val="bg1"/>
                </a:solidFill>
              </a:rPr>
              <a:t> </a:t>
            </a:r>
            <a:r>
              <a:rPr lang="en-US" sz="1400" dirty="0" err="1">
                <a:solidFill>
                  <a:schemeClr val="bg1"/>
                </a:solidFill>
              </a:rPr>
              <a:t>tinggal</a:t>
            </a:r>
            <a:r>
              <a:rPr lang="en-US" sz="1400" dirty="0">
                <a:solidFill>
                  <a:schemeClr val="bg1"/>
                </a:solidFill>
              </a:rPr>
              <a:t> </a:t>
            </a:r>
            <a:r>
              <a:rPr lang="en-US" sz="1400" dirty="0" err="1">
                <a:solidFill>
                  <a:schemeClr val="bg1"/>
                </a:solidFill>
              </a:rPr>
              <a:t>memilih</a:t>
            </a:r>
            <a:r>
              <a:rPr lang="en-US" sz="1400" dirty="0">
                <a:solidFill>
                  <a:schemeClr val="bg1"/>
                </a:solidFill>
              </a:rPr>
              <a:t> </a:t>
            </a:r>
            <a:r>
              <a:rPr lang="en-US" sz="1400" dirty="0" err="1">
                <a:solidFill>
                  <a:schemeClr val="bg1"/>
                </a:solidFill>
              </a:rPr>
              <a:t>tipe</a:t>
            </a:r>
            <a:r>
              <a:rPr lang="en-US" sz="1400" dirty="0">
                <a:solidFill>
                  <a:schemeClr val="bg1"/>
                </a:solidFill>
              </a:rPr>
              <a:t> </a:t>
            </a:r>
            <a:r>
              <a:rPr lang="en-US" sz="1400" dirty="0" err="1">
                <a:solidFill>
                  <a:schemeClr val="bg1"/>
                </a:solidFill>
              </a:rPr>
              <a:t>kamar</a:t>
            </a:r>
            <a:r>
              <a:rPr lang="en-US" sz="1400" dirty="0">
                <a:solidFill>
                  <a:schemeClr val="bg1"/>
                </a:solidFill>
              </a:rPr>
              <a:t> yang </a:t>
            </a:r>
            <a:r>
              <a:rPr lang="en-US" sz="1400" dirty="0" err="1">
                <a:solidFill>
                  <a:schemeClr val="bg1"/>
                </a:solidFill>
              </a:rPr>
              <a:t>anda</a:t>
            </a:r>
            <a:r>
              <a:rPr lang="en-US" sz="1400" dirty="0">
                <a:solidFill>
                  <a:schemeClr val="bg1"/>
                </a:solidFill>
              </a:rPr>
              <a:t> </a:t>
            </a:r>
            <a:r>
              <a:rPr lang="en-US" sz="1400" dirty="0" err="1">
                <a:solidFill>
                  <a:schemeClr val="bg1"/>
                </a:solidFill>
              </a:rPr>
              <a:t>inginkan</a:t>
            </a:r>
            <a:r>
              <a:rPr lang="en-US" sz="1400" dirty="0">
                <a:solidFill>
                  <a:schemeClr val="bg1"/>
                </a:solidFill>
              </a:rPr>
              <a:t> </a:t>
            </a:r>
            <a:r>
              <a:rPr lang="en-US" sz="1400" dirty="0" err="1">
                <a:solidFill>
                  <a:schemeClr val="bg1"/>
                </a:solidFill>
              </a:rPr>
              <a:t>dengan</a:t>
            </a:r>
            <a:r>
              <a:rPr lang="en-US" sz="1400" dirty="0">
                <a:solidFill>
                  <a:schemeClr val="bg1"/>
                </a:solidFill>
              </a:rPr>
              <a:t> </a:t>
            </a:r>
            <a:r>
              <a:rPr lang="en-US" sz="1400" dirty="0" err="1">
                <a:solidFill>
                  <a:schemeClr val="bg1"/>
                </a:solidFill>
              </a:rPr>
              <a:t>harga</a:t>
            </a:r>
            <a:r>
              <a:rPr lang="en-US" sz="1400" dirty="0">
                <a:solidFill>
                  <a:schemeClr val="bg1"/>
                </a:solidFill>
              </a:rPr>
              <a:t> yang </a:t>
            </a:r>
            <a:r>
              <a:rPr lang="en-US" sz="1400" dirty="0" err="1">
                <a:solidFill>
                  <a:schemeClr val="bg1"/>
                </a:solidFill>
              </a:rPr>
              <a:t>sangat</a:t>
            </a:r>
            <a:r>
              <a:rPr lang="en-US" sz="1400" dirty="0">
                <a:solidFill>
                  <a:schemeClr val="bg1"/>
                </a:solidFill>
              </a:rPr>
              <a:t> </a:t>
            </a:r>
            <a:r>
              <a:rPr lang="en-US" sz="1400" dirty="0" err="1">
                <a:solidFill>
                  <a:schemeClr val="bg1"/>
                </a:solidFill>
              </a:rPr>
              <a:t>terjangkau</a:t>
            </a:r>
            <a:r>
              <a:rPr lang="en-US" sz="1400" dirty="0">
                <a:solidFill>
                  <a:schemeClr val="bg1"/>
                </a:solidFill>
              </a:rPr>
              <a:t>, </a:t>
            </a:r>
            <a:r>
              <a:rPr lang="en-US" sz="1400" dirty="0" err="1">
                <a:solidFill>
                  <a:schemeClr val="bg1"/>
                </a:solidFill>
              </a:rPr>
              <a:t>dan</a:t>
            </a:r>
            <a:r>
              <a:rPr lang="en-US" sz="1400" dirty="0">
                <a:solidFill>
                  <a:schemeClr val="bg1"/>
                </a:solidFill>
              </a:rPr>
              <a:t> website </a:t>
            </a:r>
            <a:r>
              <a:rPr lang="en-US" sz="1400" dirty="0" err="1">
                <a:solidFill>
                  <a:schemeClr val="bg1"/>
                </a:solidFill>
              </a:rPr>
              <a:t>susaluk</a:t>
            </a:r>
            <a:r>
              <a:rPr lang="en-US" sz="1400" dirty="0">
                <a:solidFill>
                  <a:schemeClr val="bg1"/>
                </a:solidFill>
              </a:rPr>
              <a:t> </a:t>
            </a:r>
            <a:r>
              <a:rPr lang="en-US" sz="1400" dirty="0" err="1">
                <a:solidFill>
                  <a:schemeClr val="bg1"/>
                </a:solidFill>
              </a:rPr>
              <a:t>bisa</a:t>
            </a:r>
            <a:r>
              <a:rPr lang="en-US" sz="1400" dirty="0">
                <a:solidFill>
                  <a:schemeClr val="bg1"/>
                </a:solidFill>
              </a:rPr>
              <a:t> </a:t>
            </a:r>
            <a:r>
              <a:rPr lang="en-US" sz="1400" dirty="0" err="1">
                <a:solidFill>
                  <a:schemeClr val="bg1"/>
                </a:solidFill>
              </a:rPr>
              <a:t>digunakan</a:t>
            </a:r>
            <a:r>
              <a:rPr lang="en-US" sz="1400" dirty="0">
                <a:solidFill>
                  <a:schemeClr val="bg1"/>
                </a:solidFill>
              </a:rPr>
              <a:t> </a:t>
            </a:r>
            <a:r>
              <a:rPr lang="en-US" sz="1400" dirty="0" err="1">
                <a:solidFill>
                  <a:schemeClr val="bg1"/>
                </a:solidFill>
              </a:rPr>
              <a:t>dimana</a:t>
            </a:r>
            <a:r>
              <a:rPr lang="en-US" sz="1400" dirty="0">
                <a:solidFill>
                  <a:schemeClr val="bg1"/>
                </a:solidFill>
              </a:rPr>
              <a:t> pun </a:t>
            </a:r>
            <a:r>
              <a:rPr lang="en-US" sz="1400" dirty="0" err="1">
                <a:solidFill>
                  <a:schemeClr val="bg1"/>
                </a:solidFill>
              </a:rPr>
              <a:t>dan</a:t>
            </a:r>
            <a:r>
              <a:rPr lang="en-US" sz="1400" dirty="0">
                <a:solidFill>
                  <a:schemeClr val="bg1"/>
                </a:solidFill>
              </a:rPr>
              <a:t> </a:t>
            </a:r>
            <a:r>
              <a:rPr lang="en-US" sz="1400" dirty="0" err="1">
                <a:solidFill>
                  <a:schemeClr val="bg1"/>
                </a:solidFill>
              </a:rPr>
              <a:t>kapan</a:t>
            </a:r>
            <a:r>
              <a:rPr lang="en-US" sz="1400" dirty="0">
                <a:solidFill>
                  <a:schemeClr val="bg1"/>
                </a:solidFill>
              </a:rPr>
              <a:t> </a:t>
            </a:r>
            <a:r>
              <a:rPr lang="en-US" sz="1400" dirty="0" err="1">
                <a:solidFill>
                  <a:schemeClr val="bg1"/>
                </a:solidFill>
              </a:rPr>
              <a:t>saja</a:t>
            </a:r>
            <a:r>
              <a:rPr lang="en-US" sz="1400" dirty="0">
                <a:solidFill>
                  <a:schemeClr val="bg1"/>
                </a:solidFill>
              </a:rPr>
              <a:t> </a:t>
            </a:r>
            <a:r>
              <a:rPr lang="en-US" sz="1400" dirty="0" err="1">
                <a:solidFill>
                  <a:schemeClr val="bg1"/>
                </a:solidFill>
              </a:rPr>
              <a:t>asal</a:t>
            </a:r>
            <a:r>
              <a:rPr lang="en-US" sz="1400" dirty="0">
                <a:solidFill>
                  <a:schemeClr val="bg1"/>
                </a:solidFill>
              </a:rPr>
              <a:t> </a:t>
            </a:r>
            <a:r>
              <a:rPr lang="en-US" sz="1400" dirty="0" err="1">
                <a:solidFill>
                  <a:schemeClr val="bg1"/>
                </a:solidFill>
              </a:rPr>
              <a:t>ada</a:t>
            </a:r>
            <a:r>
              <a:rPr lang="en-US" sz="1400" dirty="0">
                <a:solidFill>
                  <a:schemeClr val="bg1"/>
                </a:solidFill>
              </a:rPr>
              <a:t> </a:t>
            </a:r>
            <a:r>
              <a:rPr lang="en-US" sz="1400" dirty="0" err="1">
                <a:solidFill>
                  <a:schemeClr val="bg1"/>
                </a:solidFill>
              </a:rPr>
              <a:t>jaringan</a:t>
            </a:r>
            <a:r>
              <a:rPr lang="en-US" sz="1400" dirty="0">
                <a:solidFill>
                  <a:schemeClr val="bg1"/>
                </a:solidFill>
              </a:rPr>
              <a:t> internet </a:t>
            </a:r>
            <a:r>
              <a:rPr lang="en-US" sz="1400" dirty="0" err="1">
                <a:solidFill>
                  <a:schemeClr val="bg1"/>
                </a:solidFill>
              </a:rPr>
              <a:t>nya</a:t>
            </a:r>
            <a:r>
              <a:rPr lang="en-US" sz="1400" dirty="0">
                <a:solidFill>
                  <a:schemeClr val="bg1"/>
                </a:solidFill>
              </a:rPr>
              <a:t>.</a:t>
            </a:r>
            <a:endParaRPr lang="id-ID" sz="1400" dirty="0">
              <a:solidFill>
                <a:schemeClr val="bg1"/>
              </a:solidFill>
            </a:endParaRPr>
          </a:p>
        </p:txBody>
      </p:sp>
      <p:sp>
        <p:nvSpPr>
          <p:cNvPr id="109" name="文本框 108"/>
          <p:cNvSpPr txBox="1"/>
          <p:nvPr/>
        </p:nvSpPr>
        <p:spPr>
          <a:xfrm>
            <a:off x="2448728" y="3898803"/>
            <a:ext cx="5123831" cy="523192"/>
          </a:xfrm>
          <a:prstGeom prst="rect">
            <a:avLst/>
          </a:prstGeom>
          <a:noFill/>
        </p:spPr>
        <p:txBody>
          <a:bodyPr wrap="square" lIns="91412" tIns="45706" rIns="91412" bIns="45706" rtlCol="0">
            <a:spAutoFit/>
          </a:bodyPr>
          <a:lstStyle/>
          <a:p>
            <a:r>
              <a:rPr lang="en-US" sz="1400" dirty="0" err="1">
                <a:solidFill>
                  <a:schemeClr val="bg1"/>
                </a:solidFill>
              </a:rPr>
              <a:t>Bagi</a:t>
            </a:r>
            <a:r>
              <a:rPr lang="en-US" sz="1400" dirty="0">
                <a:solidFill>
                  <a:schemeClr val="bg1"/>
                </a:solidFill>
              </a:rPr>
              <a:t> </a:t>
            </a:r>
            <a:r>
              <a:rPr lang="en-US" sz="1400" dirty="0" err="1">
                <a:solidFill>
                  <a:schemeClr val="bg1"/>
                </a:solidFill>
              </a:rPr>
              <a:t>pembaca</a:t>
            </a:r>
            <a:r>
              <a:rPr lang="en-US" sz="1400" dirty="0">
                <a:solidFill>
                  <a:schemeClr val="bg1"/>
                </a:solidFill>
              </a:rPr>
              <a:t> </a:t>
            </a:r>
            <a:r>
              <a:rPr lang="en-US" sz="1400" dirty="0" err="1">
                <a:solidFill>
                  <a:schemeClr val="bg1"/>
                </a:solidFill>
              </a:rPr>
              <a:t>jurnal</a:t>
            </a:r>
            <a:r>
              <a:rPr lang="en-US" sz="1400" dirty="0">
                <a:solidFill>
                  <a:schemeClr val="bg1"/>
                </a:solidFill>
              </a:rPr>
              <a:t> </a:t>
            </a:r>
            <a:r>
              <a:rPr lang="en-US" sz="1400" dirty="0" err="1">
                <a:solidFill>
                  <a:schemeClr val="bg1"/>
                </a:solidFill>
              </a:rPr>
              <a:t>ini</a:t>
            </a:r>
            <a:r>
              <a:rPr lang="en-US" sz="1400" dirty="0">
                <a:solidFill>
                  <a:schemeClr val="bg1"/>
                </a:solidFill>
              </a:rPr>
              <a:t> kami </a:t>
            </a:r>
            <a:r>
              <a:rPr lang="en-US" sz="1400" dirty="0" err="1">
                <a:solidFill>
                  <a:schemeClr val="bg1"/>
                </a:solidFill>
              </a:rPr>
              <a:t>berharap</a:t>
            </a:r>
            <a:r>
              <a:rPr lang="en-US" sz="1400" dirty="0">
                <a:solidFill>
                  <a:schemeClr val="bg1"/>
                </a:solidFill>
              </a:rPr>
              <a:t> </a:t>
            </a:r>
            <a:r>
              <a:rPr lang="en-US" sz="1400" dirty="0" err="1">
                <a:solidFill>
                  <a:schemeClr val="bg1"/>
                </a:solidFill>
              </a:rPr>
              <a:t>bisa</a:t>
            </a:r>
            <a:r>
              <a:rPr lang="en-US" sz="1400" dirty="0">
                <a:solidFill>
                  <a:schemeClr val="bg1"/>
                </a:solidFill>
              </a:rPr>
              <a:t> </a:t>
            </a:r>
            <a:r>
              <a:rPr lang="en-US" sz="1400" dirty="0" err="1">
                <a:solidFill>
                  <a:schemeClr val="bg1"/>
                </a:solidFill>
              </a:rPr>
              <a:t>menjadikan</a:t>
            </a:r>
            <a:r>
              <a:rPr lang="en-US" sz="1400" dirty="0">
                <a:solidFill>
                  <a:schemeClr val="bg1"/>
                </a:solidFill>
              </a:rPr>
              <a:t> </a:t>
            </a:r>
            <a:r>
              <a:rPr lang="en-US" sz="1400" dirty="0" err="1">
                <a:solidFill>
                  <a:schemeClr val="bg1"/>
                </a:solidFill>
              </a:rPr>
              <a:t>referensi</a:t>
            </a:r>
            <a:r>
              <a:rPr lang="en-US" sz="1400" dirty="0">
                <a:solidFill>
                  <a:schemeClr val="bg1"/>
                </a:solidFill>
              </a:rPr>
              <a:t> </a:t>
            </a:r>
            <a:r>
              <a:rPr lang="en-US" sz="1400" dirty="0" err="1">
                <a:solidFill>
                  <a:schemeClr val="bg1"/>
                </a:solidFill>
              </a:rPr>
              <a:t>saat</a:t>
            </a:r>
            <a:r>
              <a:rPr lang="en-US" sz="1400" dirty="0">
                <a:solidFill>
                  <a:schemeClr val="bg1"/>
                </a:solidFill>
              </a:rPr>
              <a:t> </a:t>
            </a:r>
            <a:r>
              <a:rPr lang="en-US" sz="1400" dirty="0" err="1">
                <a:solidFill>
                  <a:schemeClr val="bg1"/>
                </a:solidFill>
              </a:rPr>
              <a:t>ingin</a:t>
            </a:r>
            <a:r>
              <a:rPr lang="en-US" sz="1400" dirty="0">
                <a:solidFill>
                  <a:schemeClr val="bg1"/>
                </a:solidFill>
              </a:rPr>
              <a:t> </a:t>
            </a:r>
            <a:r>
              <a:rPr lang="en-US" sz="1400" dirty="0" err="1">
                <a:solidFill>
                  <a:schemeClr val="bg1"/>
                </a:solidFill>
              </a:rPr>
              <a:t>belajar</a:t>
            </a:r>
            <a:r>
              <a:rPr lang="en-US" sz="1400" dirty="0">
                <a:solidFill>
                  <a:schemeClr val="bg1"/>
                </a:solidFill>
              </a:rPr>
              <a:t> </a:t>
            </a:r>
            <a:r>
              <a:rPr lang="en-US" sz="1400" dirty="0" err="1">
                <a:solidFill>
                  <a:schemeClr val="bg1"/>
                </a:solidFill>
              </a:rPr>
              <a:t>membuat</a:t>
            </a:r>
            <a:r>
              <a:rPr lang="en-US" sz="1400" dirty="0">
                <a:solidFill>
                  <a:schemeClr val="bg1"/>
                </a:solidFill>
              </a:rPr>
              <a:t> website yang </a:t>
            </a:r>
            <a:r>
              <a:rPr lang="en-US" sz="1400" dirty="0" err="1">
                <a:solidFill>
                  <a:schemeClr val="bg1"/>
                </a:solidFill>
              </a:rPr>
              <a:t>simpel</a:t>
            </a:r>
            <a:r>
              <a:rPr lang="en-US" sz="1400" dirty="0">
                <a:solidFill>
                  <a:schemeClr val="bg1"/>
                </a:solidFill>
              </a:rPr>
              <a:t>.</a:t>
            </a:r>
            <a:endParaRPr lang="id-ID" sz="1400" dirty="0">
              <a:solidFill>
                <a:schemeClr val="bg1"/>
              </a:solidFill>
            </a:endParaRPr>
          </a:p>
        </p:txBody>
      </p:sp>
      <p:sp>
        <p:nvSpPr>
          <p:cNvPr id="110" name="文本框 109"/>
          <p:cNvSpPr txBox="1"/>
          <p:nvPr/>
        </p:nvSpPr>
        <p:spPr>
          <a:xfrm>
            <a:off x="2370785" y="1587962"/>
            <a:ext cx="2208664" cy="338398"/>
          </a:xfrm>
          <a:prstGeom prst="rect">
            <a:avLst/>
          </a:prstGeom>
          <a:noFill/>
        </p:spPr>
        <p:txBody>
          <a:bodyPr wrap="square" lIns="91412" tIns="45706" rIns="91412" bIns="45706" rtlCol="0">
            <a:spAutoFit/>
          </a:bodyPr>
          <a:lstStyle/>
          <a:p>
            <a:r>
              <a:rPr lang="en-US" altLang="zh-CN" sz="1599" b="1" dirty="0"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KESIMPULAN </a:t>
            </a:r>
            <a:endParaRPr lang="zh-CN" altLang="en-US" sz="1599" b="1" dirty="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112" name="文本框 111"/>
          <p:cNvSpPr txBox="1"/>
          <p:nvPr/>
        </p:nvSpPr>
        <p:spPr>
          <a:xfrm>
            <a:off x="2448728" y="3658889"/>
            <a:ext cx="2208664" cy="338398"/>
          </a:xfrm>
          <a:prstGeom prst="rect">
            <a:avLst/>
          </a:prstGeom>
          <a:noFill/>
        </p:spPr>
        <p:txBody>
          <a:bodyPr wrap="square" lIns="91412" tIns="45706" rIns="91412" bIns="45706" rtlCol="0">
            <a:spAutoFit/>
          </a:bodyPr>
          <a:lstStyle/>
          <a:p>
            <a:r>
              <a:rPr lang="en-US" altLang="zh-CN" sz="1599" b="1" dirty="0"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SARAN</a:t>
            </a:r>
            <a:endParaRPr lang="zh-CN" altLang="en-US" sz="1599" b="1" dirty="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grpSp>
        <p:nvGrpSpPr>
          <p:cNvPr id="45" name="组合 44">
            <a:extLst>
              <a:ext uri="{FF2B5EF4-FFF2-40B4-BE49-F238E27FC236}">
                <a16:creationId xmlns="" xmlns:a16="http://schemas.microsoft.com/office/drawing/2014/main" id="{0D247F8F-1674-46A4-973A-D5ED718FEB29}"/>
              </a:ext>
            </a:extLst>
          </p:cNvPr>
          <p:cNvGrpSpPr/>
          <p:nvPr/>
        </p:nvGrpSpPr>
        <p:grpSpPr>
          <a:xfrm>
            <a:off x="3225781" y="306275"/>
            <a:ext cx="5883214" cy="954107"/>
            <a:chOff x="1771081" y="-98892"/>
            <a:chExt cx="5883214" cy="954107"/>
          </a:xfrm>
        </p:grpSpPr>
        <p:sp>
          <p:nvSpPr>
            <p:cNvPr id="46" name="文本框 45">
              <a:extLst>
                <a:ext uri="{FF2B5EF4-FFF2-40B4-BE49-F238E27FC236}">
                  <a16:creationId xmlns="" xmlns:a16="http://schemas.microsoft.com/office/drawing/2014/main" id="{CE99BD86-DE55-4BD3-8B69-F9C6E89B1EB8}"/>
                </a:ext>
              </a:extLst>
            </p:cNvPr>
            <p:cNvSpPr txBox="1"/>
            <p:nvPr/>
          </p:nvSpPr>
          <p:spPr>
            <a:xfrm flipH="1">
              <a:off x="2795857" y="-98892"/>
              <a:ext cx="3668401" cy="954107"/>
            </a:xfrm>
            <a:prstGeom prst="rect">
              <a:avLst/>
            </a:prstGeom>
            <a:noFill/>
          </p:spPr>
          <p:txBody>
            <a:bodyPr wrap="square" rtlCol="0">
              <a:spAutoFit/>
            </a:bodyPr>
            <a:lstStyle/>
            <a:p>
              <a:pPr algn="dist"/>
              <a:r>
                <a:rPr lang="en-US" altLang="zh-CN" sz="2800" dirty="0"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BAB 4 PENUTUP</a:t>
              </a:r>
            </a:p>
            <a:p>
              <a:pPr algn="dist"/>
              <a:endParaRPr lang="zh-CN" altLang="en-US" sz="2800" dirty="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grpSp>
          <p:nvGrpSpPr>
            <p:cNvPr id="47" name="组合 46">
              <a:extLst>
                <a:ext uri="{FF2B5EF4-FFF2-40B4-BE49-F238E27FC236}">
                  <a16:creationId xmlns="" xmlns:a16="http://schemas.microsoft.com/office/drawing/2014/main" id="{4E505ED6-BF21-4626-85D2-727552B50318}"/>
                </a:ext>
              </a:extLst>
            </p:cNvPr>
            <p:cNvGrpSpPr/>
            <p:nvPr/>
          </p:nvGrpSpPr>
          <p:grpSpPr>
            <a:xfrm>
              <a:off x="1771081" y="77061"/>
              <a:ext cx="5883214" cy="459363"/>
              <a:chOff x="3128247" y="5228629"/>
              <a:chExt cx="5883214" cy="459363"/>
            </a:xfrm>
          </p:grpSpPr>
          <p:sp>
            <p:nvSpPr>
              <p:cNvPr id="48" name="Freeform 34">
                <a:extLst>
                  <a:ext uri="{FF2B5EF4-FFF2-40B4-BE49-F238E27FC236}">
                    <a16:creationId xmlns="" xmlns:a16="http://schemas.microsoft.com/office/drawing/2014/main" id="{3761BC30-FD3E-4201-BC5C-478F0CECD58A}"/>
                  </a:ext>
                </a:extLst>
              </p:cNvPr>
              <p:cNvSpPr>
                <a:spLocks noEditPoints="1"/>
              </p:cNvSpPr>
              <p:nvPr/>
            </p:nvSpPr>
            <p:spPr bwMode="auto">
              <a:xfrm>
                <a:off x="8218067" y="5228629"/>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accent1"/>
              </a:solidFill>
              <a:ln>
                <a:solidFill>
                  <a:schemeClr val="accent1"/>
                </a:solidFill>
              </a:ln>
              <a:extLst/>
            </p:spPr>
            <p:txBody>
              <a:bodyPr vert="horz" wrap="square" lIns="91440" tIns="45720" rIns="91440" bIns="45720" numCol="1" anchor="t" anchorCtr="0" compatLnSpc="1">
                <a:prstTxWarp prst="textNoShape">
                  <a:avLst/>
                </a:prstTxWarp>
              </a:bodyPr>
              <a:lstStyle/>
              <a:p>
                <a:endParaRPr lang="zh-CN" altLang="en-US" sz="1400" dirty="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49" name="任意多边形 98">
                <a:extLst>
                  <a:ext uri="{FF2B5EF4-FFF2-40B4-BE49-F238E27FC236}">
                    <a16:creationId xmlns="" xmlns:a16="http://schemas.microsoft.com/office/drawing/2014/main" id="{C7EBAA31-C1E5-46B4-8A79-9CCF45E4FA27}"/>
                  </a:ext>
                </a:extLst>
              </p:cNvPr>
              <p:cNvSpPr/>
              <p:nvPr/>
            </p:nvSpPr>
            <p:spPr>
              <a:xfrm>
                <a:off x="3832300" y="5257753"/>
                <a:ext cx="4403334" cy="40111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 fmla="*/ 0 w 6766560"/>
                  <a:gd name="connsiteY0" fmla="*/ 75291 h 398381"/>
                  <a:gd name="connsiteX1" fmla="*/ 4369154 w 6766560"/>
                  <a:gd name="connsiteY1" fmla="*/ 18141 h 398381"/>
                  <a:gd name="connsiteX2" fmla="*/ 4023360 w 6766560"/>
                  <a:gd name="connsiteY2" fmla="*/ 395331 h 398381"/>
                  <a:gd name="connsiteX3" fmla="*/ 6766560 w 6766560"/>
                  <a:gd name="connsiteY3" fmla="*/ 166731 h 398381"/>
                  <a:gd name="connsiteX0" fmla="*/ 0 w 6766560"/>
                  <a:gd name="connsiteY0" fmla="*/ 71354 h 339035"/>
                  <a:gd name="connsiteX1" fmla="*/ 4369154 w 6766560"/>
                  <a:gd name="connsiteY1" fmla="*/ 14204 h 339035"/>
                  <a:gd name="connsiteX2" fmla="*/ 4351696 w 6766560"/>
                  <a:gd name="connsiteY2" fmla="*/ 334244 h 339035"/>
                  <a:gd name="connsiteX3" fmla="*/ 6766560 w 6766560"/>
                  <a:gd name="connsiteY3" fmla="*/ 162794 h 339035"/>
                  <a:gd name="connsiteX0" fmla="*/ 0 w 7194823"/>
                  <a:gd name="connsiteY0" fmla="*/ 71354 h 334304"/>
                  <a:gd name="connsiteX1" fmla="*/ 4369154 w 7194823"/>
                  <a:gd name="connsiteY1" fmla="*/ 14204 h 334304"/>
                  <a:gd name="connsiteX2" fmla="*/ 4351696 w 7194823"/>
                  <a:gd name="connsiteY2" fmla="*/ 334244 h 334304"/>
                  <a:gd name="connsiteX3" fmla="*/ 7194823 w 7194823"/>
                  <a:gd name="connsiteY3" fmla="*/ 37064 h 334304"/>
                  <a:gd name="connsiteX0" fmla="*/ 0 w 7194823"/>
                  <a:gd name="connsiteY0" fmla="*/ 72918 h 358721"/>
                  <a:gd name="connsiteX1" fmla="*/ 4369154 w 7194823"/>
                  <a:gd name="connsiteY1" fmla="*/ 15768 h 358721"/>
                  <a:gd name="connsiteX2" fmla="*/ 4051911 w 7194823"/>
                  <a:gd name="connsiteY2" fmla="*/ 358668 h 358721"/>
                  <a:gd name="connsiteX3" fmla="*/ 7194823 w 7194823"/>
                  <a:gd name="connsiteY3" fmla="*/ 38628 h 358721"/>
                  <a:gd name="connsiteX0" fmla="*/ 0 w 6454042"/>
                  <a:gd name="connsiteY0" fmla="*/ 72918 h 359955"/>
                  <a:gd name="connsiteX1" fmla="*/ 4369154 w 6454042"/>
                  <a:gd name="connsiteY1" fmla="*/ 15768 h 359955"/>
                  <a:gd name="connsiteX2" fmla="*/ 4051911 w 6454042"/>
                  <a:gd name="connsiteY2" fmla="*/ 358668 h 359955"/>
                  <a:gd name="connsiteX3" fmla="*/ 6454042 w 6454042"/>
                  <a:gd name="connsiteY3" fmla="*/ 112769 h 359955"/>
                  <a:gd name="connsiteX0" fmla="*/ 0 w 6454042"/>
                  <a:gd name="connsiteY0" fmla="*/ 62493 h 349247"/>
                  <a:gd name="connsiteX1" fmla="*/ 4122228 w 6454042"/>
                  <a:gd name="connsiteY1" fmla="*/ 17700 h 349247"/>
                  <a:gd name="connsiteX2" fmla="*/ 4051911 w 6454042"/>
                  <a:gd name="connsiteY2" fmla="*/ 348243 h 349247"/>
                  <a:gd name="connsiteX3" fmla="*/ 6454042 w 6454042"/>
                  <a:gd name="connsiteY3" fmla="*/ 102344 h 349247"/>
                  <a:gd name="connsiteX0" fmla="*/ 0 w 4341830"/>
                  <a:gd name="connsiteY0" fmla="*/ 62493 h 348243"/>
                  <a:gd name="connsiteX1" fmla="*/ 4122228 w 4341830"/>
                  <a:gd name="connsiteY1" fmla="*/ 17700 h 348243"/>
                  <a:gd name="connsiteX2" fmla="*/ 4051911 w 4341830"/>
                  <a:gd name="connsiteY2" fmla="*/ 348243 h 348243"/>
                  <a:gd name="connsiteX0" fmla="*/ 0 w 4122228"/>
                  <a:gd name="connsiteY0" fmla="*/ 62493 h 62493"/>
                  <a:gd name="connsiteX1" fmla="*/ 4122228 w 4122228"/>
                  <a:gd name="connsiteY1" fmla="*/ 17700 h 62493"/>
                  <a:gd name="connsiteX0" fmla="*/ 0 w 4122228"/>
                  <a:gd name="connsiteY0" fmla="*/ 44793 h 66159"/>
                  <a:gd name="connsiteX1" fmla="*/ 4122228 w 4122228"/>
                  <a:gd name="connsiteY1" fmla="*/ 0 h 66159"/>
                  <a:gd name="connsiteX0" fmla="*/ 0 w 4245691"/>
                  <a:gd name="connsiteY0" fmla="*/ 156004 h 156004"/>
                  <a:gd name="connsiteX1" fmla="*/ 4245691 w 4245691"/>
                  <a:gd name="connsiteY1" fmla="*/ 0 h 156004"/>
                  <a:gd name="connsiteX0" fmla="*/ 0 w 4245691"/>
                  <a:gd name="connsiteY0" fmla="*/ 156004 h 163985"/>
                  <a:gd name="connsiteX1" fmla="*/ 4245691 w 4245691"/>
                  <a:gd name="connsiteY1" fmla="*/ 0 h 163985"/>
                  <a:gd name="connsiteX0" fmla="*/ 0 w 5449458"/>
                  <a:gd name="connsiteY0" fmla="*/ 143648 h 143648"/>
                  <a:gd name="connsiteX1" fmla="*/ 5449458 w 5449458"/>
                  <a:gd name="connsiteY1" fmla="*/ 0 h 143648"/>
                  <a:gd name="connsiteX0" fmla="*/ 0 w 5449458"/>
                  <a:gd name="connsiteY0" fmla="*/ 143648 h 260913"/>
                  <a:gd name="connsiteX1" fmla="*/ 1990356 w 5449458"/>
                  <a:gd name="connsiteY1" fmla="*/ 260339 h 260913"/>
                  <a:gd name="connsiteX2" fmla="*/ 5449458 w 5449458"/>
                  <a:gd name="connsiteY2" fmla="*/ 0 h 260913"/>
                  <a:gd name="connsiteX0" fmla="*/ 0 w 4693246"/>
                  <a:gd name="connsiteY0" fmla="*/ 169 h 463018"/>
                  <a:gd name="connsiteX1" fmla="*/ 1234144 w 4693246"/>
                  <a:gd name="connsiteY1" fmla="*/ 462849 h 463018"/>
                  <a:gd name="connsiteX2" fmla="*/ 4693246 w 4693246"/>
                  <a:gd name="connsiteY2" fmla="*/ 202510 h 463018"/>
                  <a:gd name="connsiteX0" fmla="*/ 153395 w 4846641"/>
                  <a:gd name="connsiteY0" fmla="*/ 0 h 462988"/>
                  <a:gd name="connsiteX1" fmla="*/ 1387539 w 4846641"/>
                  <a:gd name="connsiteY1" fmla="*/ 462680 h 462988"/>
                  <a:gd name="connsiteX2" fmla="*/ 4846641 w 4846641"/>
                  <a:gd name="connsiteY2" fmla="*/ 202341 h 462988"/>
                  <a:gd name="connsiteX0" fmla="*/ 212160 w 4457851"/>
                  <a:gd name="connsiteY0" fmla="*/ 0 h 462988"/>
                  <a:gd name="connsiteX1" fmla="*/ 998749 w 4457851"/>
                  <a:gd name="connsiteY1" fmla="*/ 462680 h 462988"/>
                  <a:gd name="connsiteX2" fmla="*/ 4457851 w 4457851"/>
                  <a:gd name="connsiteY2" fmla="*/ 202341 h 462988"/>
                  <a:gd name="connsiteX0" fmla="*/ 238795 w 4484486"/>
                  <a:gd name="connsiteY0" fmla="*/ 0 h 462868"/>
                  <a:gd name="connsiteX1" fmla="*/ 1025384 w 4484486"/>
                  <a:gd name="connsiteY1" fmla="*/ 462680 h 462868"/>
                  <a:gd name="connsiteX2" fmla="*/ 4484486 w 4484486"/>
                  <a:gd name="connsiteY2" fmla="*/ 202341 h 462868"/>
                  <a:gd name="connsiteX0" fmla="*/ 410770 w 4656461"/>
                  <a:gd name="connsiteY0" fmla="*/ 0 h 425815"/>
                  <a:gd name="connsiteX1" fmla="*/ 595476 w 4656461"/>
                  <a:gd name="connsiteY1" fmla="*/ 425610 h 425815"/>
                  <a:gd name="connsiteX2" fmla="*/ 4656461 w 4656461"/>
                  <a:gd name="connsiteY2" fmla="*/ 202341 h 425815"/>
                  <a:gd name="connsiteX0" fmla="*/ 410770 w 4656461"/>
                  <a:gd name="connsiteY0" fmla="*/ 0 h 364069"/>
                  <a:gd name="connsiteX1" fmla="*/ 595476 w 4656461"/>
                  <a:gd name="connsiteY1" fmla="*/ 363827 h 364069"/>
                  <a:gd name="connsiteX2" fmla="*/ 4656461 w 4656461"/>
                  <a:gd name="connsiteY2" fmla="*/ 202341 h 364069"/>
                  <a:gd name="connsiteX0" fmla="*/ 558636 w 4511100"/>
                  <a:gd name="connsiteY0" fmla="*/ 0 h 388767"/>
                  <a:gd name="connsiteX1" fmla="*/ 450115 w 4511100"/>
                  <a:gd name="connsiteY1" fmla="*/ 388541 h 388767"/>
                  <a:gd name="connsiteX2" fmla="*/ 4511100 w 4511100"/>
                  <a:gd name="connsiteY2" fmla="*/ 227055 h 388767"/>
                  <a:gd name="connsiteX0" fmla="*/ 445007 w 4613533"/>
                  <a:gd name="connsiteY0" fmla="*/ 0 h 413467"/>
                  <a:gd name="connsiteX1" fmla="*/ 552548 w 4613533"/>
                  <a:gd name="connsiteY1" fmla="*/ 413255 h 413467"/>
                  <a:gd name="connsiteX2" fmla="*/ 4613533 w 4613533"/>
                  <a:gd name="connsiteY2" fmla="*/ 251769 h 413467"/>
                  <a:gd name="connsiteX0" fmla="*/ 437894 w 4606420"/>
                  <a:gd name="connsiteY0" fmla="*/ 0 h 351722"/>
                  <a:gd name="connsiteX1" fmla="*/ 560868 w 4606420"/>
                  <a:gd name="connsiteY1" fmla="*/ 351471 h 351722"/>
                  <a:gd name="connsiteX2" fmla="*/ 4606420 w 4606420"/>
                  <a:gd name="connsiteY2" fmla="*/ 251769 h 351722"/>
                  <a:gd name="connsiteX0" fmla="*/ 424068 w 4592594"/>
                  <a:gd name="connsiteY0" fmla="*/ 0 h 401116"/>
                  <a:gd name="connsiteX1" fmla="*/ 577907 w 4592594"/>
                  <a:gd name="connsiteY1" fmla="*/ 400898 h 401116"/>
                  <a:gd name="connsiteX2" fmla="*/ 4592594 w 4592594"/>
                  <a:gd name="connsiteY2" fmla="*/ 251769 h 401116"/>
                  <a:gd name="connsiteX0" fmla="*/ 424068 w 4592594"/>
                  <a:gd name="connsiteY0" fmla="*/ 0 h 401116"/>
                  <a:gd name="connsiteX1" fmla="*/ 577907 w 4592594"/>
                  <a:gd name="connsiteY1" fmla="*/ 400898 h 401116"/>
                  <a:gd name="connsiteX2" fmla="*/ 4592594 w 4592594"/>
                  <a:gd name="connsiteY2" fmla="*/ 338266 h 401116"/>
                  <a:gd name="connsiteX0" fmla="*/ 391353 w 4638179"/>
                  <a:gd name="connsiteY0" fmla="*/ 0 h 401116"/>
                  <a:gd name="connsiteX1" fmla="*/ 623492 w 4638179"/>
                  <a:gd name="connsiteY1" fmla="*/ 400898 h 401116"/>
                  <a:gd name="connsiteX2" fmla="*/ 4638179 w 4638179"/>
                  <a:gd name="connsiteY2" fmla="*/ 338266 h 401116"/>
                  <a:gd name="connsiteX0" fmla="*/ 391353 w 4904398"/>
                  <a:gd name="connsiteY0" fmla="*/ 0 h 401116"/>
                  <a:gd name="connsiteX1" fmla="*/ 623492 w 4904398"/>
                  <a:gd name="connsiteY1" fmla="*/ 400898 h 401116"/>
                  <a:gd name="connsiteX2" fmla="*/ 4904398 w 4904398"/>
                  <a:gd name="connsiteY2" fmla="*/ 322224 h 401116"/>
                </a:gdLst>
                <a:ahLst/>
                <a:cxnLst>
                  <a:cxn ang="0">
                    <a:pos x="connsiteX0" y="connsiteY0"/>
                  </a:cxn>
                  <a:cxn ang="0">
                    <a:pos x="connsiteX1" y="connsiteY1"/>
                  </a:cxn>
                  <a:cxn ang="0">
                    <a:pos x="connsiteX2" y="connsiteY2"/>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accent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50" name="任意多边形 99">
                <a:extLst>
                  <a:ext uri="{FF2B5EF4-FFF2-40B4-BE49-F238E27FC236}">
                    <a16:creationId xmlns="" xmlns:a16="http://schemas.microsoft.com/office/drawing/2014/main" id="{B6FCFA31-DEE3-4167-AD00-00B3095B8A8E}"/>
                  </a:ext>
                </a:extLst>
              </p:cNvPr>
              <p:cNvSpPr/>
              <p:nvPr/>
            </p:nvSpPr>
            <p:spPr>
              <a:xfrm>
                <a:off x="3128247" y="5286875"/>
                <a:ext cx="988875" cy="401117"/>
              </a:xfrm>
              <a:custGeom>
                <a:avLst/>
                <a:gdLst>
                  <a:gd name="connsiteX0" fmla="*/ 755361 w 755361"/>
                  <a:gd name="connsiteY0" fmla="*/ 383586 h 416878"/>
                  <a:gd name="connsiteX1" fmla="*/ 1599 w 755361"/>
                  <a:gd name="connsiteY1" fmla="*/ 383586 h 416878"/>
                  <a:gd name="connsiteX2" fmla="*/ 557653 w 755361"/>
                  <a:gd name="connsiteY2" fmla="*/ 37597 h 416878"/>
                  <a:gd name="connsiteX3" fmla="*/ 619437 w 755361"/>
                  <a:gd name="connsiteY3" fmla="*/ 25240 h 416878"/>
                  <a:gd name="connsiteX0" fmla="*/ 754492 w 754492"/>
                  <a:gd name="connsiteY0" fmla="*/ 358346 h 392510"/>
                  <a:gd name="connsiteX1" fmla="*/ 730 w 754492"/>
                  <a:gd name="connsiteY1" fmla="*/ 358346 h 392510"/>
                  <a:gd name="connsiteX2" fmla="*/ 618568 w 754492"/>
                  <a:gd name="connsiteY2" fmla="*/ 0 h 392510"/>
                  <a:gd name="connsiteX0" fmla="*/ 1458409 w 1458409"/>
                  <a:gd name="connsiteY0" fmla="*/ 358346 h 379568"/>
                  <a:gd name="connsiteX1" fmla="*/ 312 w 1458409"/>
                  <a:gd name="connsiteY1" fmla="*/ 333633 h 379568"/>
                  <a:gd name="connsiteX2" fmla="*/ 1322485 w 1458409"/>
                  <a:gd name="connsiteY2" fmla="*/ 0 h 379568"/>
                  <a:gd name="connsiteX0" fmla="*/ 1483885 w 1483885"/>
                  <a:gd name="connsiteY0" fmla="*/ 457200 h 484234"/>
                  <a:gd name="connsiteX1" fmla="*/ 25788 w 1483885"/>
                  <a:gd name="connsiteY1" fmla="*/ 432487 h 484234"/>
                  <a:gd name="connsiteX2" fmla="*/ 569485 w 1483885"/>
                  <a:gd name="connsiteY2" fmla="*/ 0 h 484234"/>
                  <a:gd name="connsiteX0" fmla="*/ 1475175 w 1475175"/>
                  <a:gd name="connsiteY0" fmla="*/ 469557 h 497359"/>
                  <a:gd name="connsiteX1" fmla="*/ 17078 w 1475175"/>
                  <a:gd name="connsiteY1" fmla="*/ 444844 h 497359"/>
                  <a:gd name="connsiteX2" fmla="*/ 684342 w 1475175"/>
                  <a:gd name="connsiteY2" fmla="*/ 0 h 497359"/>
                  <a:gd name="connsiteX0" fmla="*/ 1482176 w 1482176"/>
                  <a:gd name="connsiteY0" fmla="*/ 469557 h 497359"/>
                  <a:gd name="connsiteX1" fmla="*/ 24079 w 1482176"/>
                  <a:gd name="connsiteY1" fmla="*/ 444844 h 497359"/>
                  <a:gd name="connsiteX2" fmla="*/ 691343 w 1482176"/>
                  <a:gd name="connsiteY2" fmla="*/ 0 h 497359"/>
                  <a:gd name="connsiteX0" fmla="*/ 1496003 w 1496003"/>
                  <a:gd name="connsiteY0" fmla="*/ 383060 h 405670"/>
                  <a:gd name="connsiteX1" fmla="*/ 37906 w 1496003"/>
                  <a:gd name="connsiteY1" fmla="*/ 358347 h 405670"/>
                  <a:gd name="connsiteX2" fmla="*/ 581603 w 1496003"/>
                  <a:gd name="connsiteY2" fmla="*/ 0 h 405670"/>
                  <a:gd name="connsiteX0" fmla="*/ 1498863 w 1498863"/>
                  <a:gd name="connsiteY0" fmla="*/ 383060 h 405670"/>
                  <a:gd name="connsiteX1" fmla="*/ 40766 w 1498863"/>
                  <a:gd name="connsiteY1" fmla="*/ 358347 h 405670"/>
                  <a:gd name="connsiteX2" fmla="*/ 584463 w 1498863"/>
                  <a:gd name="connsiteY2" fmla="*/ 0 h 405670"/>
                  <a:gd name="connsiteX0" fmla="*/ 1473706 w 1473706"/>
                  <a:gd name="connsiteY0" fmla="*/ 383060 h 440354"/>
                  <a:gd name="connsiteX1" fmla="*/ 15609 w 1473706"/>
                  <a:gd name="connsiteY1" fmla="*/ 358347 h 440354"/>
                  <a:gd name="connsiteX2" fmla="*/ 559306 w 1473706"/>
                  <a:gd name="connsiteY2" fmla="*/ 0 h 440354"/>
                  <a:gd name="connsiteX0" fmla="*/ 1682620 w 1682620"/>
                  <a:gd name="connsiteY0" fmla="*/ 383060 h 405670"/>
                  <a:gd name="connsiteX1" fmla="*/ 51528 w 1682620"/>
                  <a:gd name="connsiteY1" fmla="*/ 358347 h 405670"/>
                  <a:gd name="connsiteX2" fmla="*/ 595225 w 1682620"/>
                  <a:gd name="connsiteY2" fmla="*/ 0 h 405670"/>
                  <a:gd name="connsiteX0" fmla="*/ 1653020 w 1653020"/>
                  <a:gd name="connsiteY0" fmla="*/ 320540 h 339742"/>
                  <a:gd name="connsiteX1" fmla="*/ 21928 w 1653020"/>
                  <a:gd name="connsiteY1" fmla="*/ 295827 h 339742"/>
                  <a:gd name="connsiteX2" fmla="*/ 825980 w 1653020"/>
                  <a:gd name="connsiteY2" fmla="*/ 0 h 339742"/>
                  <a:gd name="connsiteX0" fmla="*/ 1717144 w 1717144"/>
                  <a:gd name="connsiteY0" fmla="*/ 381397 h 403200"/>
                  <a:gd name="connsiteX1" fmla="*/ 86052 w 1717144"/>
                  <a:gd name="connsiteY1" fmla="*/ 356684 h 403200"/>
                  <a:gd name="connsiteX2" fmla="*/ 296123 w 1717144"/>
                  <a:gd name="connsiteY2" fmla="*/ 12588 h 403200"/>
                  <a:gd name="connsiteX3" fmla="*/ 890104 w 1717144"/>
                  <a:gd name="connsiteY3" fmla="*/ 60857 h 403200"/>
                  <a:gd name="connsiteX0" fmla="*/ 1717144 w 1717144"/>
                  <a:gd name="connsiteY0" fmla="*/ 376649 h 398452"/>
                  <a:gd name="connsiteX1" fmla="*/ 86052 w 1717144"/>
                  <a:gd name="connsiteY1" fmla="*/ 351936 h 398452"/>
                  <a:gd name="connsiteX2" fmla="*/ 296123 w 1717144"/>
                  <a:gd name="connsiteY2" fmla="*/ 7840 h 398452"/>
                  <a:gd name="connsiteX3" fmla="*/ 651445 w 1717144"/>
                  <a:gd name="connsiteY3" fmla="*/ 143636 h 398452"/>
                  <a:gd name="connsiteX0" fmla="*/ 1717144 w 1717144"/>
                  <a:gd name="connsiteY0" fmla="*/ 384043 h 405846"/>
                  <a:gd name="connsiteX1" fmla="*/ 86052 w 1717144"/>
                  <a:gd name="connsiteY1" fmla="*/ 359330 h 405846"/>
                  <a:gd name="connsiteX2" fmla="*/ 296123 w 1717144"/>
                  <a:gd name="connsiteY2" fmla="*/ 15234 h 405846"/>
                  <a:gd name="connsiteX3" fmla="*/ 1237241 w 1717144"/>
                  <a:gd name="connsiteY3" fmla="*/ 38495 h 405846"/>
                  <a:gd name="connsiteX0" fmla="*/ 1717144 w 1717144"/>
                  <a:gd name="connsiteY0" fmla="*/ 377444 h 399247"/>
                  <a:gd name="connsiteX1" fmla="*/ 86052 w 1717144"/>
                  <a:gd name="connsiteY1" fmla="*/ 352731 h 399247"/>
                  <a:gd name="connsiteX2" fmla="*/ 296123 w 1717144"/>
                  <a:gd name="connsiteY2" fmla="*/ 8635 h 399247"/>
                  <a:gd name="connsiteX3" fmla="*/ 1237241 w 1717144"/>
                  <a:gd name="connsiteY3" fmla="*/ 31896 h 399247"/>
                  <a:gd name="connsiteX0" fmla="*/ 1717144 w 1717144"/>
                  <a:gd name="connsiteY0" fmla="*/ 416694 h 438497"/>
                  <a:gd name="connsiteX1" fmla="*/ 86052 w 1717144"/>
                  <a:gd name="connsiteY1" fmla="*/ 391981 h 438497"/>
                  <a:gd name="connsiteX2" fmla="*/ 296123 w 1717144"/>
                  <a:gd name="connsiteY2" fmla="*/ 47885 h 438497"/>
                  <a:gd name="connsiteX3" fmla="*/ 1237241 w 1717144"/>
                  <a:gd name="connsiteY3" fmla="*/ 71146 h 438497"/>
                  <a:gd name="connsiteX0" fmla="*/ 1717144 w 1717144"/>
                  <a:gd name="connsiteY0" fmla="*/ 385519 h 407322"/>
                  <a:gd name="connsiteX1" fmla="*/ 86052 w 1717144"/>
                  <a:gd name="connsiteY1" fmla="*/ 360806 h 407322"/>
                  <a:gd name="connsiteX2" fmla="*/ 296123 w 1717144"/>
                  <a:gd name="connsiteY2" fmla="*/ 16710 h 407322"/>
                  <a:gd name="connsiteX3" fmla="*/ 751724 w 1717144"/>
                  <a:gd name="connsiteY3" fmla="*/ 141722 h 407322"/>
                  <a:gd name="connsiteX0" fmla="*/ 1717144 w 1717144"/>
                  <a:gd name="connsiteY0" fmla="*/ 385132 h 406935"/>
                  <a:gd name="connsiteX1" fmla="*/ 86052 w 1717144"/>
                  <a:gd name="connsiteY1" fmla="*/ 360419 h 406935"/>
                  <a:gd name="connsiteX2" fmla="*/ 296123 w 1717144"/>
                  <a:gd name="connsiteY2" fmla="*/ 16323 h 406935"/>
                  <a:gd name="connsiteX3" fmla="*/ 751724 w 1717144"/>
                  <a:gd name="connsiteY3" fmla="*/ 141335 h 406935"/>
                  <a:gd name="connsiteX0" fmla="*/ 1717144 w 1717144"/>
                  <a:gd name="connsiteY0" fmla="*/ 402465 h 424268"/>
                  <a:gd name="connsiteX1" fmla="*/ 86052 w 1717144"/>
                  <a:gd name="connsiteY1" fmla="*/ 377752 h 424268"/>
                  <a:gd name="connsiteX2" fmla="*/ 296123 w 1717144"/>
                  <a:gd name="connsiteY2" fmla="*/ 33656 h 424268"/>
                  <a:gd name="connsiteX3" fmla="*/ 751724 w 1717144"/>
                  <a:gd name="connsiteY3" fmla="*/ 158668 h 424268"/>
                  <a:gd name="connsiteX0" fmla="*/ 1703068 w 1703068"/>
                  <a:gd name="connsiteY0" fmla="*/ 402465 h 433569"/>
                  <a:gd name="connsiteX1" fmla="*/ 71976 w 1703068"/>
                  <a:gd name="connsiteY1" fmla="*/ 377752 h 433569"/>
                  <a:gd name="connsiteX2" fmla="*/ 282047 w 1703068"/>
                  <a:gd name="connsiteY2" fmla="*/ 33656 h 433569"/>
                  <a:gd name="connsiteX3" fmla="*/ 737648 w 1703068"/>
                  <a:gd name="connsiteY3" fmla="*/ 158668 h 433569"/>
                  <a:gd name="connsiteX0" fmla="*/ 1703068 w 1703068"/>
                  <a:gd name="connsiteY0" fmla="*/ 402465 h 433569"/>
                  <a:gd name="connsiteX1" fmla="*/ 71976 w 1703068"/>
                  <a:gd name="connsiteY1" fmla="*/ 377752 h 433569"/>
                  <a:gd name="connsiteX2" fmla="*/ 282047 w 1703068"/>
                  <a:gd name="connsiteY2" fmla="*/ 33656 h 433569"/>
                  <a:gd name="connsiteX3" fmla="*/ 737648 w 1703068"/>
                  <a:gd name="connsiteY3" fmla="*/ 158668 h 433569"/>
                  <a:gd name="connsiteX0" fmla="*/ 1736283 w 1736283"/>
                  <a:gd name="connsiteY0" fmla="*/ 399831 h 421458"/>
                  <a:gd name="connsiteX1" fmla="*/ 105191 w 1736283"/>
                  <a:gd name="connsiteY1" fmla="*/ 375118 h 421458"/>
                  <a:gd name="connsiteX2" fmla="*/ 243539 w 1736283"/>
                  <a:gd name="connsiteY2" fmla="*/ 34201 h 421458"/>
                  <a:gd name="connsiteX3" fmla="*/ 770863 w 1736283"/>
                  <a:gd name="connsiteY3" fmla="*/ 156034 h 421458"/>
                </a:gdLst>
                <a:ahLst/>
                <a:cxnLst>
                  <a:cxn ang="0">
                    <a:pos x="connsiteX0" y="connsiteY0"/>
                  </a:cxn>
                  <a:cxn ang="0">
                    <a:pos x="connsiteX1" y="connsiteY1"/>
                  </a:cxn>
                  <a:cxn ang="0">
                    <a:pos x="connsiteX2" y="connsiteY2"/>
                  </a:cxn>
                  <a:cxn ang="0">
                    <a:pos x="connsiteX3" y="connsiteY3"/>
                  </a:cxn>
                </a:cxnLst>
                <a:rect l="l" t="t" r="r" b="b"/>
                <a:pathLst>
                  <a:path w="1736283" h="421458">
                    <a:moveTo>
                      <a:pt x="1736283" y="399831"/>
                    </a:moveTo>
                    <a:cubicBezTo>
                      <a:pt x="1375877" y="428663"/>
                      <a:pt x="353982" y="436056"/>
                      <a:pt x="105191" y="375118"/>
                    </a:cubicBezTo>
                    <a:cubicBezTo>
                      <a:pt x="-143600" y="314180"/>
                      <a:pt x="109530" y="83505"/>
                      <a:pt x="243539" y="34201"/>
                    </a:cubicBezTo>
                    <a:cubicBezTo>
                      <a:pt x="438239" y="-56438"/>
                      <a:pt x="1137030" y="50085"/>
                      <a:pt x="770863" y="156034"/>
                    </a:cubicBezTo>
                  </a:path>
                </a:pathLst>
              </a:custGeom>
              <a:noFill/>
              <a:ln w="25400" cap="rnd">
                <a:solidFill>
                  <a:schemeClr val="accent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grpSp>
      </p:grpSp>
      <p:sp>
        <p:nvSpPr>
          <p:cNvPr id="37" name="圆角矩形 51"/>
          <p:cNvSpPr/>
          <p:nvPr/>
        </p:nvSpPr>
        <p:spPr>
          <a:xfrm>
            <a:off x="1007653" y="3433692"/>
            <a:ext cx="1171242" cy="1191827"/>
          </a:xfrm>
          <a:prstGeom prst="roundRect">
            <a:avLst/>
          </a:prstGeom>
          <a:noFill/>
          <a:ln w="28575">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91412" tIns="45706" rIns="91412" bIns="45706" rtlCol="0" anchor="ctr"/>
          <a:lstStyle/>
          <a:p>
            <a:pPr algn="ctr"/>
            <a:endParaRPr lang="zh-CN" altLang="en-US" sz="2399">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29" name="Freeform 34">
            <a:hlinkClick r:id="rId3" action="ppaction://hlinksldjump"/>
            <a:extLst>
              <a:ext uri="{FF2B5EF4-FFF2-40B4-BE49-F238E27FC236}">
                <a16:creationId xmlns="" xmlns:a16="http://schemas.microsoft.com/office/drawing/2014/main" id="{0D715B8F-2260-4CCD-BCBD-416FC5E4EC51}"/>
              </a:ext>
            </a:extLst>
          </p:cNvPr>
          <p:cNvSpPr>
            <a:spLocks noEditPoints="1"/>
          </p:cNvSpPr>
          <p:nvPr/>
        </p:nvSpPr>
        <p:spPr bwMode="auto">
          <a:xfrm>
            <a:off x="8315601" y="482228"/>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bg1"/>
          </a:solidFill>
          <a:ln>
            <a:solidFill>
              <a:schemeClr val="bg1"/>
            </a:solidFill>
          </a:ln>
        </p:spPr>
        <p:txBody>
          <a:bodyPr vert="horz" wrap="square" lIns="91440" tIns="45720" rIns="91440" bIns="45720" numCol="1" anchor="t" anchorCtr="0" compatLnSpc="1"/>
          <a:lstStyle/>
          <a:p>
            <a:endParaRPr lang="zh-CN" altLang="en-US">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Tree>
    <p:extLst>
      <p:ext uri="{BB962C8B-B14F-4D97-AF65-F5344CB8AC3E}">
        <p14:creationId xmlns:p14="http://schemas.microsoft.com/office/powerpoint/2010/main" val="4053350993"/>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a:extLst>
              <a:ext uri="{FF2B5EF4-FFF2-40B4-BE49-F238E27FC236}">
                <a16:creationId xmlns="" xmlns:a16="http://schemas.microsoft.com/office/drawing/2014/main" id="{076F4D34-0F5A-4BF0-A2F8-A127ED7D83F9}"/>
              </a:ext>
            </a:extLst>
          </p:cNvPr>
          <p:cNvGrpSpPr/>
          <p:nvPr/>
        </p:nvGrpSpPr>
        <p:grpSpPr>
          <a:xfrm>
            <a:off x="3225781" y="306275"/>
            <a:ext cx="5883214" cy="635316"/>
            <a:chOff x="1771081" y="-98892"/>
            <a:chExt cx="5883214" cy="635316"/>
          </a:xfrm>
        </p:grpSpPr>
        <p:sp>
          <p:nvSpPr>
            <p:cNvPr id="40" name="文本框 39">
              <a:extLst>
                <a:ext uri="{FF2B5EF4-FFF2-40B4-BE49-F238E27FC236}">
                  <a16:creationId xmlns="" xmlns:a16="http://schemas.microsoft.com/office/drawing/2014/main" id="{37A0EA10-211C-435F-AA42-BAFB8BF2853D}"/>
                </a:ext>
              </a:extLst>
            </p:cNvPr>
            <p:cNvSpPr txBox="1"/>
            <p:nvPr/>
          </p:nvSpPr>
          <p:spPr>
            <a:xfrm flipH="1">
              <a:off x="2795857" y="-98892"/>
              <a:ext cx="3668401" cy="523220"/>
            </a:xfrm>
            <a:prstGeom prst="rect">
              <a:avLst/>
            </a:prstGeom>
            <a:noFill/>
          </p:spPr>
          <p:txBody>
            <a:bodyPr wrap="square" rtlCol="0">
              <a:spAutoFit/>
            </a:bodyPr>
            <a:lstStyle/>
            <a:p>
              <a:pPr algn="dist"/>
              <a:r>
                <a:rPr lang="en-US" altLang="zh-CN" sz="2800" dirty="0"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DAFTAR PUSTAKA</a:t>
              </a:r>
              <a:endParaRPr lang="zh-CN" altLang="en-US" sz="2800" dirty="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grpSp>
          <p:nvGrpSpPr>
            <p:cNvPr id="41" name="组合 40">
              <a:extLst>
                <a:ext uri="{FF2B5EF4-FFF2-40B4-BE49-F238E27FC236}">
                  <a16:creationId xmlns="" xmlns:a16="http://schemas.microsoft.com/office/drawing/2014/main" id="{514AF5E9-643D-4D28-B123-CEADBC9A1777}"/>
                </a:ext>
              </a:extLst>
            </p:cNvPr>
            <p:cNvGrpSpPr/>
            <p:nvPr/>
          </p:nvGrpSpPr>
          <p:grpSpPr>
            <a:xfrm>
              <a:off x="1771081" y="77061"/>
              <a:ext cx="5883214" cy="459363"/>
              <a:chOff x="3128247" y="5228629"/>
              <a:chExt cx="5883214" cy="459363"/>
            </a:xfrm>
          </p:grpSpPr>
          <p:sp>
            <p:nvSpPr>
              <p:cNvPr id="42" name="Freeform 34">
                <a:extLst>
                  <a:ext uri="{FF2B5EF4-FFF2-40B4-BE49-F238E27FC236}">
                    <a16:creationId xmlns="" xmlns:a16="http://schemas.microsoft.com/office/drawing/2014/main" id="{38C66ACF-91C5-4142-B1CF-8BC335B0DF91}"/>
                  </a:ext>
                </a:extLst>
              </p:cNvPr>
              <p:cNvSpPr>
                <a:spLocks noEditPoints="1"/>
              </p:cNvSpPr>
              <p:nvPr/>
            </p:nvSpPr>
            <p:spPr bwMode="auto">
              <a:xfrm>
                <a:off x="8218067" y="5228629"/>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accent1"/>
              </a:solidFill>
              <a:ln>
                <a:solidFill>
                  <a:schemeClr val="accent1"/>
                </a:solidFill>
              </a:ln>
              <a:extLst/>
            </p:spPr>
            <p:txBody>
              <a:bodyPr vert="horz" wrap="square" lIns="91440" tIns="45720" rIns="91440" bIns="45720" numCol="1" anchor="t" anchorCtr="0" compatLnSpc="1">
                <a:prstTxWarp prst="textNoShape">
                  <a:avLst/>
                </a:prstTxWarp>
              </a:bodyPr>
              <a:lstStyle/>
              <a:p>
                <a:endParaRPr lang="zh-CN" altLang="en-US" sz="1400" dirty="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43" name="任意多边形 98">
                <a:extLst>
                  <a:ext uri="{FF2B5EF4-FFF2-40B4-BE49-F238E27FC236}">
                    <a16:creationId xmlns="" xmlns:a16="http://schemas.microsoft.com/office/drawing/2014/main" id="{812DEE9E-62F0-41FF-8EBF-1EA01FAA1B2C}"/>
                  </a:ext>
                </a:extLst>
              </p:cNvPr>
              <p:cNvSpPr/>
              <p:nvPr/>
            </p:nvSpPr>
            <p:spPr>
              <a:xfrm>
                <a:off x="3832300" y="5257753"/>
                <a:ext cx="4403334" cy="40111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 fmla="*/ 0 w 6766560"/>
                  <a:gd name="connsiteY0" fmla="*/ 75291 h 398381"/>
                  <a:gd name="connsiteX1" fmla="*/ 4369154 w 6766560"/>
                  <a:gd name="connsiteY1" fmla="*/ 18141 h 398381"/>
                  <a:gd name="connsiteX2" fmla="*/ 4023360 w 6766560"/>
                  <a:gd name="connsiteY2" fmla="*/ 395331 h 398381"/>
                  <a:gd name="connsiteX3" fmla="*/ 6766560 w 6766560"/>
                  <a:gd name="connsiteY3" fmla="*/ 166731 h 398381"/>
                  <a:gd name="connsiteX0" fmla="*/ 0 w 6766560"/>
                  <a:gd name="connsiteY0" fmla="*/ 71354 h 339035"/>
                  <a:gd name="connsiteX1" fmla="*/ 4369154 w 6766560"/>
                  <a:gd name="connsiteY1" fmla="*/ 14204 h 339035"/>
                  <a:gd name="connsiteX2" fmla="*/ 4351696 w 6766560"/>
                  <a:gd name="connsiteY2" fmla="*/ 334244 h 339035"/>
                  <a:gd name="connsiteX3" fmla="*/ 6766560 w 6766560"/>
                  <a:gd name="connsiteY3" fmla="*/ 162794 h 339035"/>
                  <a:gd name="connsiteX0" fmla="*/ 0 w 7194823"/>
                  <a:gd name="connsiteY0" fmla="*/ 71354 h 334304"/>
                  <a:gd name="connsiteX1" fmla="*/ 4369154 w 7194823"/>
                  <a:gd name="connsiteY1" fmla="*/ 14204 h 334304"/>
                  <a:gd name="connsiteX2" fmla="*/ 4351696 w 7194823"/>
                  <a:gd name="connsiteY2" fmla="*/ 334244 h 334304"/>
                  <a:gd name="connsiteX3" fmla="*/ 7194823 w 7194823"/>
                  <a:gd name="connsiteY3" fmla="*/ 37064 h 334304"/>
                  <a:gd name="connsiteX0" fmla="*/ 0 w 7194823"/>
                  <a:gd name="connsiteY0" fmla="*/ 72918 h 358721"/>
                  <a:gd name="connsiteX1" fmla="*/ 4369154 w 7194823"/>
                  <a:gd name="connsiteY1" fmla="*/ 15768 h 358721"/>
                  <a:gd name="connsiteX2" fmla="*/ 4051911 w 7194823"/>
                  <a:gd name="connsiteY2" fmla="*/ 358668 h 358721"/>
                  <a:gd name="connsiteX3" fmla="*/ 7194823 w 7194823"/>
                  <a:gd name="connsiteY3" fmla="*/ 38628 h 358721"/>
                  <a:gd name="connsiteX0" fmla="*/ 0 w 6454042"/>
                  <a:gd name="connsiteY0" fmla="*/ 72918 h 359955"/>
                  <a:gd name="connsiteX1" fmla="*/ 4369154 w 6454042"/>
                  <a:gd name="connsiteY1" fmla="*/ 15768 h 359955"/>
                  <a:gd name="connsiteX2" fmla="*/ 4051911 w 6454042"/>
                  <a:gd name="connsiteY2" fmla="*/ 358668 h 359955"/>
                  <a:gd name="connsiteX3" fmla="*/ 6454042 w 6454042"/>
                  <a:gd name="connsiteY3" fmla="*/ 112769 h 359955"/>
                  <a:gd name="connsiteX0" fmla="*/ 0 w 6454042"/>
                  <a:gd name="connsiteY0" fmla="*/ 62493 h 349247"/>
                  <a:gd name="connsiteX1" fmla="*/ 4122228 w 6454042"/>
                  <a:gd name="connsiteY1" fmla="*/ 17700 h 349247"/>
                  <a:gd name="connsiteX2" fmla="*/ 4051911 w 6454042"/>
                  <a:gd name="connsiteY2" fmla="*/ 348243 h 349247"/>
                  <a:gd name="connsiteX3" fmla="*/ 6454042 w 6454042"/>
                  <a:gd name="connsiteY3" fmla="*/ 102344 h 349247"/>
                  <a:gd name="connsiteX0" fmla="*/ 0 w 4341830"/>
                  <a:gd name="connsiteY0" fmla="*/ 62493 h 348243"/>
                  <a:gd name="connsiteX1" fmla="*/ 4122228 w 4341830"/>
                  <a:gd name="connsiteY1" fmla="*/ 17700 h 348243"/>
                  <a:gd name="connsiteX2" fmla="*/ 4051911 w 4341830"/>
                  <a:gd name="connsiteY2" fmla="*/ 348243 h 348243"/>
                  <a:gd name="connsiteX0" fmla="*/ 0 w 4122228"/>
                  <a:gd name="connsiteY0" fmla="*/ 62493 h 62493"/>
                  <a:gd name="connsiteX1" fmla="*/ 4122228 w 4122228"/>
                  <a:gd name="connsiteY1" fmla="*/ 17700 h 62493"/>
                  <a:gd name="connsiteX0" fmla="*/ 0 w 4122228"/>
                  <a:gd name="connsiteY0" fmla="*/ 44793 h 66159"/>
                  <a:gd name="connsiteX1" fmla="*/ 4122228 w 4122228"/>
                  <a:gd name="connsiteY1" fmla="*/ 0 h 66159"/>
                  <a:gd name="connsiteX0" fmla="*/ 0 w 4245691"/>
                  <a:gd name="connsiteY0" fmla="*/ 156004 h 156004"/>
                  <a:gd name="connsiteX1" fmla="*/ 4245691 w 4245691"/>
                  <a:gd name="connsiteY1" fmla="*/ 0 h 156004"/>
                  <a:gd name="connsiteX0" fmla="*/ 0 w 4245691"/>
                  <a:gd name="connsiteY0" fmla="*/ 156004 h 163985"/>
                  <a:gd name="connsiteX1" fmla="*/ 4245691 w 4245691"/>
                  <a:gd name="connsiteY1" fmla="*/ 0 h 163985"/>
                  <a:gd name="connsiteX0" fmla="*/ 0 w 5449458"/>
                  <a:gd name="connsiteY0" fmla="*/ 143648 h 143648"/>
                  <a:gd name="connsiteX1" fmla="*/ 5449458 w 5449458"/>
                  <a:gd name="connsiteY1" fmla="*/ 0 h 143648"/>
                  <a:gd name="connsiteX0" fmla="*/ 0 w 5449458"/>
                  <a:gd name="connsiteY0" fmla="*/ 143648 h 260913"/>
                  <a:gd name="connsiteX1" fmla="*/ 1990356 w 5449458"/>
                  <a:gd name="connsiteY1" fmla="*/ 260339 h 260913"/>
                  <a:gd name="connsiteX2" fmla="*/ 5449458 w 5449458"/>
                  <a:gd name="connsiteY2" fmla="*/ 0 h 260913"/>
                  <a:gd name="connsiteX0" fmla="*/ 0 w 4693246"/>
                  <a:gd name="connsiteY0" fmla="*/ 169 h 463018"/>
                  <a:gd name="connsiteX1" fmla="*/ 1234144 w 4693246"/>
                  <a:gd name="connsiteY1" fmla="*/ 462849 h 463018"/>
                  <a:gd name="connsiteX2" fmla="*/ 4693246 w 4693246"/>
                  <a:gd name="connsiteY2" fmla="*/ 202510 h 463018"/>
                  <a:gd name="connsiteX0" fmla="*/ 153395 w 4846641"/>
                  <a:gd name="connsiteY0" fmla="*/ 0 h 462988"/>
                  <a:gd name="connsiteX1" fmla="*/ 1387539 w 4846641"/>
                  <a:gd name="connsiteY1" fmla="*/ 462680 h 462988"/>
                  <a:gd name="connsiteX2" fmla="*/ 4846641 w 4846641"/>
                  <a:gd name="connsiteY2" fmla="*/ 202341 h 462988"/>
                  <a:gd name="connsiteX0" fmla="*/ 212160 w 4457851"/>
                  <a:gd name="connsiteY0" fmla="*/ 0 h 462988"/>
                  <a:gd name="connsiteX1" fmla="*/ 998749 w 4457851"/>
                  <a:gd name="connsiteY1" fmla="*/ 462680 h 462988"/>
                  <a:gd name="connsiteX2" fmla="*/ 4457851 w 4457851"/>
                  <a:gd name="connsiteY2" fmla="*/ 202341 h 462988"/>
                  <a:gd name="connsiteX0" fmla="*/ 238795 w 4484486"/>
                  <a:gd name="connsiteY0" fmla="*/ 0 h 462868"/>
                  <a:gd name="connsiteX1" fmla="*/ 1025384 w 4484486"/>
                  <a:gd name="connsiteY1" fmla="*/ 462680 h 462868"/>
                  <a:gd name="connsiteX2" fmla="*/ 4484486 w 4484486"/>
                  <a:gd name="connsiteY2" fmla="*/ 202341 h 462868"/>
                  <a:gd name="connsiteX0" fmla="*/ 410770 w 4656461"/>
                  <a:gd name="connsiteY0" fmla="*/ 0 h 425815"/>
                  <a:gd name="connsiteX1" fmla="*/ 595476 w 4656461"/>
                  <a:gd name="connsiteY1" fmla="*/ 425610 h 425815"/>
                  <a:gd name="connsiteX2" fmla="*/ 4656461 w 4656461"/>
                  <a:gd name="connsiteY2" fmla="*/ 202341 h 425815"/>
                  <a:gd name="connsiteX0" fmla="*/ 410770 w 4656461"/>
                  <a:gd name="connsiteY0" fmla="*/ 0 h 364069"/>
                  <a:gd name="connsiteX1" fmla="*/ 595476 w 4656461"/>
                  <a:gd name="connsiteY1" fmla="*/ 363827 h 364069"/>
                  <a:gd name="connsiteX2" fmla="*/ 4656461 w 4656461"/>
                  <a:gd name="connsiteY2" fmla="*/ 202341 h 364069"/>
                  <a:gd name="connsiteX0" fmla="*/ 558636 w 4511100"/>
                  <a:gd name="connsiteY0" fmla="*/ 0 h 388767"/>
                  <a:gd name="connsiteX1" fmla="*/ 450115 w 4511100"/>
                  <a:gd name="connsiteY1" fmla="*/ 388541 h 388767"/>
                  <a:gd name="connsiteX2" fmla="*/ 4511100 w 4511100"/>
                  <a:gd name="connsiteY2" fmla="*/ 227055 h 388767"/>
                  <a:gd name="connsiteX0" fmla="*/ 445007 w 4613533"/>
                  <a:gd name="connsiteY0" fmla="*/ 0 h 413467"/>
                  <a:gd name="connsiteX1" fmla="*/ 552548 w 4613533"/>
                  <a:gd name="connsiteY1" fmla="*/ 413255 h 413467"/>
                  <a:gd name="connsiteX2" fmla="*/ 4613533 w 4613533"/>
                  <a:gd name="connsiteY2" fmla="*/ 251769 h 413467"/>
                  <a:gd name="connsiteX0" fmla="*/ 437894 w 4606420"/>
                  <a:gd name="connsiteY0" fmla="*/ 0 h 351722"/>
                  <a:gd name="connsiteX1" fmla="*/ 560868 w 4606420"/>
                  <a:gd name="connsiteY1" fmla="*/ 351471 h 351722"/>
                  <a:gd name="connsiteX2" fmla="*/ 4606420 w 4606420"/>
                  <a:gd name="connsiteY2" fmla="*/ 251769 h 351722"/>
                  <a:gd name="connsiteX0" fmla="*/ 424068 w 4592594"/>
                  <a:gd name="connsiteY0" fmla="*/ 0 h 401116"/>
                  <a:gd name="connsiteX1" fmla="*/ 577907 w 4592594"/>
                  <a:gd name="connsiteY1" fmla="*/ 400898 h 401116"/>
                  <a:gd name="connsiteX2" fmla="*/ 4592594 w 4592594"/>
                  <a:gd name="connsiteY2" fmla="*/ 251769 h 401116"/>
                  <a:gd name="connsiteX0" fmla="*/ 424068 w 4592594"/>
                  <a:gd name="connsiteY0" fmla="*/ 0 h 401116"/>
                  <a:gd name="connsiteX1" fmla="*/ 577907 w 4592594"/>
                  <a:gd name="connsiteY1" fmla="*/ 400898 h 401116"/>
                  <a:gd name="connsiteX2" fmla="*/ 4592594 w 4592594"/>
                  <a:gd name="connsiteY2" fmla="*/ 338266 h 401116"/>
                  <a:gd name="connsiteX0" fmla="*/ 391353 w 4638179"/>
                  <a:gd name="connsiteY0" fmla="*/ 0 h 401116"/>
                  <a:gd name="connsiteX1" fmla="*/ 623492 w 4638179"/>
                  <a:gd name="connsiteY1" fmla="*/ 400898 h 401116"/>
                  <a:gd name="connsiteX2" fmla="*/ 4638179 w 4638179"/>
                  <a:gd name="connsiteY2" fmla="*/ 338266 h 401116"/>
                  <a:gd name="connsiteX0" fmla="*/ 391353 w 4904398"/>
                  <a:gd name="connsiteY0" fmla="*/ 0 h 401116"/>
                  <a:gd name="connsiteX1" fmla="*/ 623492 w 4904398"/>
                  <a:gd name="connsiteY1" fmla="*/ 400898 h 401116"/>
                  <a:gd name="connsiteX2" fmla="*/ 4904398 w 4904398"/>
                  <a:gd name="connsiteY2" fmla="*/ 322224 h 401116"/>
                </a:gdLst>
                <a:ahLst/>
                <a:cxnLst>
                  <a:cxn ang="0">
                    <a:pos x="connsiteX0" y="connsiteY0"/>
                  </a:cxn>
                  <a:cxn ang="0">
                    <a:pos x="connsiteX1" y="connsiteY1"/>
                  </a:cxn>
                  <a:cxn ang="0">
                    <a:pos x="connsiteX2" y="connsiteY2"/>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accent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44" name="任意多边形 99">
                <a:extLst>
                  <a:ext uri="{FF2B5EF4-FFF2-40B4-BE49-F238E27FC236}">
                    <a16:creationId xmlns="" xmlns:a16="http://schemas.microsoft.com/office/drawing/2014/main" id="{22FB5543-DB7D-4030-9570-F320C5075460}"/>
                  </a:ext>
                </a:extLst>
              </p:cNvPr>
              <p:cNvSpPr/>
              <p:nvPr/>
            </p:nvSpPr>
            <p:spPr>
              <a:xfrm>
                <a:off x="3128247" y="5286875"/>
                <a:ext cx="988875" cy="401117"/>
              </a:xfrm>
              <a:custGeom>
                <a:avLst/>
                <a:gdLst>
                  <a:gd name="connsiteX0" fmla="*/ 755361 w 755361"/>
                  <a:gd name="connsiteY0" fmla="*/ 383586 h 416878"/>
                  <a:gd name="connsiteX1" fmla="*/ 1599 w 755361"/>
                  <a:gd name="connsiteY1" fmla="*/ 383586 h 416878"/>
                  <a:gd name="connsiteX2" fmla="*/ 557653 w 755361"/>
                  <a:gd name="connsiteY2" fmla="*/ 37597 h 416878"/>
                  <a:gd name="connsiteX3" fmla="*/ 619437 w 755361"/>
                  <a:gd name="connsiteY3" fmla="*/ 25240 h 416878"/>
                  <a:gd name="connsiteX0" fmla="*/ 754492 w 754492"/>
                  <a:gd name="connsiteY0" fmla="*/ 358346 h 392510"/>
                  <a:gd name="connsiteX1" fmla="*/ 730 w 754492"/>
                  <a:gd name="connsiteY1" fmla="*/ 358346 h 392510"/>
                  <a:gd name="connsiteX2" fmla="*/ 618568 w 754492"/>
                  <a:gd name="connsiteY2" fmla="*/ 0 h 392510"/>
                  <a:gd name="connsiteX0" fmla="*/ 1458409 w 1458409"/>
                  <a:gd name="connsiteY0" fmla="*/ 358346 h 379568"/>
                  <a:gd name="connsiteX1" fmla="*/ 312 w 1458409"/>
                  <a:gd name="connsiteY1" fmla="*/ 333633 h 379568"/>
                  <a:gd name="connsiteX2" fmla="*/ 1322485 w 1458409"/>
                  <a:gd name="connsiteY2" fmla="*/ 0 h 379568"/>
                  <a:gd name="connsiteX0" fmla="*/ 1483885 w 1483885"/>
                  <a:gd name="connsiteY0" fmla="*/ 457200 h 484234"/>
                  <a:gd name="connsiteX1" fmla="*/ 25788 w 1483885"/>
                  <a:gd name="connsiteY1" fmla="*/ 432487 h 484234"/>
                  <a:gd name="connsiteX2" fmla="*/ 569485 w 1483885"/>
                  <a:gd name="connsiteY2" fmla="*/ 0 h 484234"/>
                  <a:gd name="connsiteX0" fmla="*/ 1475175 w 1475175"/>
                  <a:gd name="connsiteY0" fmla="*/ 469557 h 497359"/>
                  <a:gd name="connsiteX1" fmla="*/ 17078 w 1475175"/>
                  <a:gd name="connsiteY1" fmla="*/ 444844 h 497359"/>
                  <a:gd name="connsiteX2" fmla="*/ 684342 w 1475175"/>
                  <a:gd name="connsiteY2" fmla="*/ 0 h 497359"/>
                  <a:gd name="connsiteX0" fmla="*/ 1482176 w 1482176"/>
                  <a:gd name="connsiteY0" fmla="*/ 469557 h 497359"/>
                  <a:gd name="connsiteX1" fmla="*/ 24079 w 1482176"/>
                  <a:gd name="connsiteY1" fmla="*/ 444844 h 497359"/>
                  <a:gd name="connsiteX2" fmla="*/ 691343 w 1482176"/>
                  <a:gd name="connsiteY2" fmla="*/ 0 h 497359"/>
                  <a:gd name="connsiteX0" fmla="*/ 1496003 w 1496003"/>
                  <a:gd name="connsiteY0" fmla="*/ 383060 h 405670"/>
                  <a:gd name="connsiteX1" fmla="*/ 37906 w 1496003"/>
                  <a:gd name="connsiteY1" fmla="*/ 358347 h 405670"/>
                  <a:gd name="connsiteX2" fmla="*/ 581603 w 1496003"/>
                  <a:gd name="connsiteY2" fmla="*/ 0 h 405670"/>
                  <a:gd name="connsiteX0" fmla="*/ 1498863 w 1498863"/>
                  <a:gd name="connsiteY0" fmla="*/ 383060 h 405670"/>
                  <a:gd name="connsiteX1" fmla="*/ 40766 w 1498863"/>
                  <a:gd name="connsiteY1" fmla="*/ 358347 h 405670"/>
                  <a:gd name="connsiteX2" fmla="*/ 584463 w 1498863"/>
                  <a:gd name="connsiteY2" fmla="*/ 0 h 405670"/>
                  <a:gd name="connsiteX0" fmla="*/ 1473706 w 1473706"/>
                  <a:gd name="connsiteY0" fmla="*/ 383060 h 440354"/>
                  <a:gd name="connsiteX1" fmla="*/ 15609 w 1473706"/>
                  <a:gd name="connsiteY1" fmla="*/ 358347 h 440354"/>
                  <a:gd name="connsiteX2" fmla="*/ 559306 w 1473706"/>
                  <a:gd name="connsiteY2" fmla="*/ 0 h 440354"/>
                  <a:gd name="connsiteX0" fmla="*/ 1682620 w 1682620"/>
                  <a:gd name="connsiteY0" fmla="*/ 383060 h 405670"/>
                  <a:gd name="connsiteX1" fmla="*/ 51528 w 1682620"/>
                  <a:gd name="connsiteY1" fmla="*/ 358347 h 405670"/>
                  <a:gd name="connsiteX2" fmla="*/ 595225 w 1682620"/>
                  <a:gd name="connsiteY2" fmla="*/ 0 h 405670"/>
                  <a:gd name="connsiteX0" fmla="*/ 1653020 w 1653020"/>
                  <a:gd name="connsiteY0" fmla="*/ 320540 h 339742"/>
                  <a:gd name="connsiteX1" fmla="*/ 21928 w 1653020"/>
                  <a:gd name="connsiteY1" fmla="*/ 295827 h 339742"/>
                  <a:gd name="connsiteX2" fmla="*/ 825980 w 1653020"/>
                  <a:gd name="connsiteY2" fmla="*/ 0 h 339742"/>
                  <a:gd name="connsiteX0" fmla="*/ 1717144 w 1717144"/>
                  <a:gd name="connsiteY0" fmla="*/ 381397 h 403200"/>
                  <a:gd name="connsiteX1" fmla="*/ 86052 w 1717144"/>
                  <a:gd name="connsiteY1" fmla="*/ 356684 h 403200"/>
                  <a:gd name="connsiteX2" fmla="*/ 296123 w 1717144"/>
                  <a:gd name="connsiteY2" fmla="*/ 12588 h 403200"/>
                  <a:gd name="connsiteX3" fmla="*/ 890104 w 1717144"/>
                  <a:gd name="connsiteY3" fmla="*/ 60857 h 403200"/>
                  <a:gd name="connsiteX0" fmla="*/ 1717144 w 1717144"/>
                  <a:gd name="connsiteY0" fmla="*/ 376649 h 398452"/>
                  <a:gd name="connsiteX1" fmla="*/ 86052 w 1717144"/>
                  <a:gd name="connsiteY1" fmla="*/ 351936 h 398452"/>
                  <a:gd name="connsiteX2" fmla="*/ 296123 w 1717144"/>
                  <a:gd name="connsiteY2" fmla="*/ 7840 h 398452"/>
                  <a:gd name="connsiteX3" fmla="*/ 651445 w 1717144"/>
                  <a:gd name="connsiteY3" fmla="*/ 143636 h 398452"/>
                  <a:gd name="connsiteX0" fmla="*/ 1717144 w 1717144"/>
                  <a:gd name="connsiteY0" fmla="*/ 384043 h 405846"/>
                  <a:gd name="connsiteX1" fmla="*/ 86052 w 1717144"/>
                  <a:gd name="connsiteY1" fmla="*/ 359330 h 405846"/>
                  <a:gd name="connsiteX2" fmla="*/ 296123 w 1717144"/>
                  <a:gd name="connsiteY2" fmla="*/ 15234 h 405846"/>
                  <a:gd name="connsiteX3" fmla="*/ 1237241 w 1717144"/>
                  <a:gd name="connsiteY3" fmla="*/ 38495 h 405846"/>
                  <a:gd name="connsiteX0" fmla="*/ 1717144 w 1717144"/>
                  <a:gd name="connsiteY0" fmla="*/ 377444 h 399247"/>
                  <a:gd name="connsiteX1" fmla="*/ 86052 w 1717144"/>
                  <a:gd name="connsiteY1" fmla="*/ 352731 h 399247"/>
                  <a:gd name="connsiteX2" fmla="*/ 296123 w 1717144"/>
                  <a:gd name="connsiteY2" fmla="*/ 8635 h 399247"/>
                  <a:gd name="connsiteX3" fmla="*/ 1237241 w 1717144"/>
                  <a:gd name="connsiteY3" fmla="*/ 31896 h 399247"/>
                  <a:gd name="connsiteX0" fmla="*/ 1717144 w 1717144"/>
                  <a:gd name="connsiteY0" fmla="*/ 416694 h 438497"/>
                  <a:gd name="connsiteX1" fmla="*/ 86052 w 1717144"/>
                  <a:gd name="connsiteY1" fmla="*/ 391981 h 438497"/>
                  <a:gd name="connsiteX2" fmla="*/ 296123 w 1717144"/>
                  <a:gd name="connsiteY2" fmla="*/ 47885 h 438497"/>
                  <a:gd name="connsiteX3" fmla="*/ 1237241 w 1717144"/>
                  <a:gd name="connsiteY3" fmla="*/ 71146 h 438497"/>
                  <a:gd name="connsiteX0" fmla="*/ 1717144 w 1717144"/>
                  <a:gd name="connsiteY0" fmla="*/ 385519 h 407322"/>
                  <a:gd name="connsiteX1" fmla="*/ 86052 w 1717144"/>
                  <a:gd name="connsiteY1" fmla="*/ 360806 h 407322"/>
                  <a:gd name="connsiteX2" fmla="*/ 296123 w 1717144"/>
                  <a:gd name="connsiteY2" fmla="*/ 16710 h 407322"/>
                  <a:gd name="connsiteX3" fmla="*/ 751724 w 1717144"/>
                  <a:gd name="connsiteY3" fmla="*/ 141722 h 407322"/>
                  <a:gd name="connsiteX0" fmla="*/ 1717144 w 1717144"/>
                  <a:gd name="connsiteY0" fmla="*/ 385132 h 406935"/>
                  <a:gd name="connsiteX1" fmla="*/ 86052 w 1717144"/>
                  <a:gd name="connsiteY1" fmla="*/ 360419 h 406935"/>
                  <a:gd name="connsiteX2" fmla="*/ 296123 w 1717144"/>
                  <a:gd name="connsiteY2" fmla="*/ 16323 h 406935"/>
                  <a:gd name="connsiteX3" fmla="*/ 751724 w 1717144"/>
                  <a:gd name="connsiteY3" fmla="*/ 141335 h 406935"/>
                  <a:gd name="connsiteX0" fmla="*/ 1717144 w 1717144"/>
                  <a:gd name="connsiteY0" fmla="*/ 402465 h 424268"/>
                  <a:gd name="connsiteX1" fmla="*/ 86052 w 1717144"/>
                  <a:gd name="connsiteY1" fmla="*/ 377752 h 424268"/>
                  <a:gd name="connsiteX2" fmla="*/ 296123 w 1717144"/>
                  <a:gd name="connsiteY2" fmla="*/ 33656 h 424268"/>
                  <a:gd name="connsiteX3" fmla="*/ 751724 w 1717144"/>
                  <a:gd name="connsiteY3" fmla="*/ 158668 h 424268"/>
                  <a:gd name="connsiteX0" fmla="*/ 1703068 w 1703068"/>
                  <a:gd name="connsiteY0" fmla="*/ 402465 h 433569"/>
                  <a:gd name="connsiteX1" fmla="*/ 71976 w 1703068"/>
                  <a:gd name="connsiteY1" fmla="*/ 377752 h 433569"/>
                  <a:gd name="connsiteX2" fmla="*/ 282047 w 1703068"/>
                  <a:gd name="connsiteY2" fmla="*/ 33656 h 433569"/>
                  <a:gd name="connsiteX3" fmla="*/ 737648 w 1703068"/>
                  <a:gd name="connsiteY3" fmla="*/ 158668 h 433569"/>
                  <a:gd name="connsiteX0" fmla="*/ 1703068 w 1703068"/>
                  <a:gd name="connsiteY0" fmla="*/ 402465 h 433569"/>
                  <a:gd name="connsiteX1" fmla="*/ 71976 w 1703068"/>
                  <a:gd name="connsiteY1" fmla="*/ 377752 h 433569"/>
                  <a:gd name="connsiteX2" fmla="*/ 282047 w 1703068"/>
                  <a:gd name="connsiteY2" fmla="*/ 33656 h 433569"/>
                  <a:gd name="connsiteX3" fmla="*/ 737648 w 1703068"/>
                  <a:gd name="connsiteY3" fmla="*/ 158668 h 433569"/>
                  <a:gd name="connsiteX0" fmla="*/ 1736283 w 1736283"/>
                  <a:gd name="connsiteY0" fmla="*/ 399831 h 421458"/>
                  <a:gd name="connsiteX1" fmla="*/ 105191 w 1736283"/>
                  <a:gd name="connsiteY1" fmla="*/ 375118 h 421458"/>
                  <a:gd name="connsiteX2" fmla="*/ 243539 w 1736283"/>
                  <a:gd name="connsiteY2" fmla="*/ 34201 h 421458"/>
                  <a:gd name="connsiteX3" fmla="*/ 770863 w 1736283"/>
                  <a:gd name="connsiteY3" fmla="*/ 156034 h 421458"/>
                </a:gdLst>
                <a:ahLst/>
                <a:cxnLst>
                  <a:cxn ang="0">
                    <a:pos x="connsiteX0" y="connsiteY0"/>
                  </a:cxn>
                  <a:cxn ang="0">
                    <a:pos x="connsiteX1" y="connsiteY1"/>
                  </a:cxn>
                  <a:cxn ang="0">
                    <a:pos x="connsiteX2" y="connsiteY2"/>
                  </a:cxn>
                  <a:cxn ang="0">
                    <a:pos x="connsiteX3" y="connsiteY3"/>
                  </a:cxn>
                </a:cxnLst>
                <a:rect l="l" t="t" r="r" b="b"/>
                <a:pathLst>
                  <a:path w="1736283" h="421458">
                    <a:moveTo>
                      <a:pt x="1736283" y="399831"/>
                    </a:moveTo>
                    <a:cubicBezTo>
                      <a:pt x="1375877" y="428663"/>
                      <a:pt x="353982" y="436056"/>
                      <a:pt x="105191" y="375118"/>
                    </a:cubicBezTo>
                    <a:cubicBezTo>
                      <a:pt x="-143600" y="314180"/>
                      <a:pt x="109530" y="83505"/>
                      <a:pt x="243539" y="34201"/>
                    </a:cubicBezTo>
                    <a:cubicBezTo>
                      <a:pt x="438239" y="-56438"/>
                      <a:pt x="1137030" y="50085"/>
                      <a:pt x="770863" y="156034"/>
                    </a:cubicBezTo>
                  </a:path>
                </a:pathLst>
              </a:custGeom>
              <a:noFill/>
              <a:ln w="25400" cap="rnd">
                <a:solidFill>
                  <a:schemeClr val="accent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grpSp>
      </p:grpSp>
      <p:sp>
        <p:nvSpPr>
          <p:cNvPr id="47" name="文本框 109"/>
          <p:cNvSpPr txBox="1"/>
          <p:nvPr/>
        </p:nvSpPr>
        <p:spPr>
          <a:xfrm>
            <a:off x="3349813" y="1747254"/>
            <a:ext cx="5216672" cy="1077190"/>
          </a:xfrm>
          <a:prstGeom prst="rect">
            <a:avLst/>
          </a:prstGeom>
          <a:noFill/>
        </p:spPr>
        <p:txBody>
          <a:bodyPr wrap="square" lIns="91412" tIns="45706" rIns="91412" bIns="45706" rtlCol="0">
            <a:spAutoFit/>
          </a:bodyPr>
          <a:lstStyle/>
          <a:p>
            <a:pPr marL="342900" indent="-342900">
              <a:buFont typeface="+mj-lt"/>
              <a:buAutoNum type="arabicPeriod"/>
            </a:pPr>
            <a:r>
              <a:rPr lang="id-ID" sz="1600" dirty="0">
                <a:solidFill>
                  <a:schemeClr val="bg1"/>
                </a:solidFill>
              </a:rPr>
              <a:t>Modul Pembelajaran UBSI Web Progamming </a:t>
            </a:r>
            <a:r>
              <a:rPr lang="id-ID" sz="1600" dirty="0" smtClean="0">
                <a:solidFill>
                  <a:schemeClr val="bg1"/>
                </a:solidFill>
              </a:rPr>
              <a:t>3</a:t>
            </a:r>
            <a:endParaRPr lang="en-US" sz="1600" dirty="0" smtClean="0">
              <a:solidFill>
                <a:schemeClr val="bg1"/>
              </a:solidFill>
            </a:endParaRPr>
          </a:p>
          <a:p>
            <a:pPr marL="342900" indent="-342900">
              <a:buFont typeface="+mj-lt"/>
              <a:buAutoNum type="arabicPeriod"/>
            </a:pPr>
            <a:r>
              <a:rPr lang="id-ID" sz="1600" dirty="0">
                <a:solidFill>
                  <a:schemeClr val="bg1"/>
                </a:solidFill>
              </a:rPr>
              <a:t>Modul Pembelajaran UBSI Web Progamming </a:t>
            </a:r>
            <a:r>
              <a:rPr lang="en-US" sz="1600" dirty="0" smtClean="0">
                <a:solidFill>
                  <a:schemeClr val="bg1"/>
                </a:solidFill>
              </a:rPr>
              <a:t>2</a:t>
            </a:r>
            <a:endParaRPr lang="id-ID" sz="1600" dirty="0">
              <a:solidFill>
                <a:schemeClr val="bg1"/>
              </a:solidFill>
            </a:endParaRPr>
          </a:p>
          <a:p>
            <a:pPr marL="342900" indent="-342900">
              <a:buFont typeface="+mj-lt"/>
              <a:buAutoNum type="arabicPeriod"/>
            </a:pPr>
            <a:r>
              <a:rPr lang="id-ID" sz="1600" dirty="0">
                <a:solidFill>
                  <a:schemeClr val="bg1"/>
                </a:solidFill>
              </a:rPr>
              <a:t>https://qwords.com/blog/apa-itu-bootstrap/</a:t>
            </a:r>
          </a:p>
          <a:p>
            <a:endParaRPr lang="en-US" sz="1600" dirty="0">
              <a:solidFill>
                <a:schemeClr val="bg1"/>
              </a:solidFill>
            </a:endParaRPr>
          </a:p>
        </p:txBody>
      </p:sp>
    </p:spTree>
    <p:extLst>
      <p:ext uri="{BB962C8B-B14F-4D97-AF65-F5344CB8AC3E}">
        <p14:creationId xmlns:p14="http://schemas.microsoft.com/office/powerpoint/2010/main" val="3149521223"/>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8"/>
          <p:cNvGrpSpPr/>
          <p:nvPr/>
        </p:nvGrpSpPr>
        <p:grpSpPr>
          <a:xfrm>
            <a:off x="8186056" y="2583542"/>
            <a:ext cx="2496457" cy="3861795"/>
            <a:chOff x="4839855" y="2556820"/>
            <a:chExt cx="2512290" cy="3222180"/>
          </a:xfrm>
          <a:solidFill>
            <a:schemeClr val="accent4"/>
          </a:solidFill>
        </p:grpSpPr>
        <p:sp>
          <p:nvSpPr>
            <p:cNvPr id="10" name="Freeform 7"/>
            <p:cNvSpPr>
              <a:spLocks noEditPoints="1"/>
            </p:cNvSpPr>
            <p:nvPr/>
          </p:nvSpPr>
          <p:spPr bwMode="auto">
            <a:xfrm>
              <a:off x="5037180" y="2556820"/>
              <a:ext cx="502940" cy="743581"/>
            </a:xfrm>
            <a:custGeom>
              <a:avLst/>
              <a:gdLst>
                <a:gd name="T0" fmla="*/ 24 w 154"/>
                <a:gd name="T1" fmla="*/ 22 h 228"/>
                <a:gd name="T2" fmla="*/ 41 w 154"/>
                <a:gd name="T3" fmla="*/ 193 h 228"/>
                <a:gd name="T4" fmla="*/ 154 w 154"/>
                <a:gd name="T5" fmla="*/ 125 h 228"/>
                <a:gd name="T6" fmla="*/ 118 w 154"/>
                <a:gd name="T7" fmla="*/ 110 h 228"/>
                <a:gd name="T8" fmla="*/ 105 w 154"/>
                <a:gd name="T9" fmla="*/ 99 h 228"/>
                <a:gd name="T10" fmla="*/ 99 w 154"/>
                <a:gd name="T11" fmla="*/ 154 h 228"/>
                <a:gd name="T12" fmla="*/ 76 w 154"/>
                <a:gd name="T13" fmla="*/ 166 h 228"/>
                <a:gd name="T14" fmla="*/ 66 w 154"/>
                <a:gd name="T15" fmla="*/ 143 h 228"/>
                <a:gd name="T16" fmla="*/ 34 w 154"/>
                <a:gd name="T17" fmla="*/ 95 h 228"/>
                <a:gd name="T18" fmla="*/ 82 w 154"/>
                <a:gd name="T19" fmla="*/ 58 h 228"/>
                <a:gd name="T20" fmla="*/ 94 w 154"/>
                <a:gd name="T21" fmla="*/ 31 h 228"/>
                <a:gd name="T22" fmla="*/ 96 w 154"/>
                <a:gd name="T23" fmla="*/ 70 h 228"/>
                <a:gd name="T24" fmla="*/ 96 w 154"/>
                <a:gd name="T25" fmla="*/ 123 h 228"/>
                <a:gd name="T26" fmla="*/ 81 w 154"/>
                <a:gd name="T27" fmla="*/ 80 h 228"/>
                <a:gd name="T28" fmla="*/ 80 w 154"/>
                <a:gd name="T29" fmla="*/ 105 h 228"/>
                <a:gd name="T30" fmla="*/ 93 w 154"/>
                <a:gd name="T31" fmla="*/ 82 h 228"/>
                <a:gd name="T32" fmla="*/ 91 w 154"/>
                <a:gd name="T33" fmla="*/ 96 h 228"/>
                <a:gd name="T34" fmla="*/ 89 w 154"/>
                <a:gd name="T35" fmla="*/ 35 h 228"/>
                <a:gd name="T36" fmla="*/ 78 w 154"/>
                <a:gd name="T37" fmla="*/ 53 h 228"/>
                <a:gd name="T38" fmla="*/ 76 w 154"/>
                <a:gd name="T39" fmla="*/ 81 h 228"/>
                <a:gd name="T40" fmla="*/ 58 w 154"/>
                <a:gd name="T41" fmla="*/ 47 h 228"/>
                <a:gd name="T42" fmla="*/ 60 w 154"/>
                <a:gd name="T43" fmla="*/ 55 h 228"/>
                <a:gd name="T44" fmla="*/ 67 w 154"/>
                <a:gd name="T45" fmla="*/ 16 h 228"/>
                <a:gd name="T46" fmla="*/ 51 w 154"/>
                <a:gd name="T47" fmla="*/ 65 h 228"/>
                <a:gd name="T48" fmla="*/ 53 w 154"/>
                <a:gd name="T49" fmla="*/ 135 h 228"/>
                <a:gd name="T50" fmla="*/ 47 w 154"/>
                <a:gd name="T51" fmla="*/ 73 h 228"/>
                <a:gd name="T52" fmla="*/ 43 w 154"/>
                <a:gd name="T53" fmla="*/ 52 h 228"/>
                <a:gd name="T54" fmla="*/ 43 w 154"/>
                <a:gd name="T55" fmla="*/ 138 h 228"/>
                <a:gd name="T56" fmla="*/ 48 w 154"/>
                <a:gd name="T57" fmla="*/ 129 h 228"/>
                <a:gd name="T58" fmla="*/ 54 w 154"/>
                <a:gd name="T59" fmla="*/ 93 h 228"/>
                <a:gd name="T60" fmla="*/ 63 w 154"/>
                <a:gd name="T61" fmla="*/ 92 h 228"/>
                <a:gd name="T62" fmla="*/ 67 w 154"/>
                <a:gd name="T63" fmla="*/ 78 h 228"/>
                <a:gd name="T64" fmla="*/ 70 w 154"/>
                <a:gd name="T65" fmla="*/ 115 h 228"/>
                <a:gd name="T66" fmla="*/ 79 w 154"/>
                <a:gd name="T67" fmla="*/ 139 h 228"/>
                <a:gd name="T68" fmla="*/ 85 w 154"/>
                <a:gd name="T69" fmla="*/ 175 h 228"/>
                <a:gd name="T70" fmla="*/ 94 w 154"/>
                <a:gd name="T71" fmla="*/ 157 h 228"/>
                <a:gd name="T72" fmla="*/ 91 w 154"/>
                <a:gd name="T73" fmla="*/ 177 h 228"/>
                <a:gd name="T74" fmla="*/ 96 w 154"/>
                <a:gd name="T75" fmla="*/ 141 h 228"/>
                <a:gd name="T76" fmla="*/ 99 w 154"/>
                <a:gd name="T77" fmla="*/ 64 h 228"/>
                <a:gd name="T78" fmla="*/ 109 w 154"/>
                <a:gd name="T79" fmla="*/ 96 h 228"/>
                <a:gd name="T80" fmla="*/ 109 w 154"/>
                <a:gd name="T81" fmla="*/ 137 h 228"/>
                <a:gd name="T82" fmla="*/ 113 w 154"/>
                <a:gd name="T83" fmla="*/ 147 h 228"/>
                <a:gd name="T84" fmla="*/ 110 w 154"/>
                <a:gd name="T85" fmla="*/ 66 h 228"/>
                <a:gd name="T86" fmla="*/ 125 w 154"/>
                <a:gd name="T87" fmla="*/ 60 h 228"/>
                <a:gd name="T88" fmla="*/ 87 w 154"/>
                <a:gd name="T89" fmla="*/ 12 h 228"/>
                <a:gd name="T90" fmla="*/ 72 w 154"/>
                <a:gd name="T91" fmla="*/ 47 h 228"/>
                <a:gd name="T92" fmla="*/ 12 w 154"/>
                <a:gd name="T93" fmla="*/ 98 h 228"/>
                <a:gd name="T94" fmla="*/ 19 w 154"/>
                <a:gd name="T95" fmla="*/ 41 h 228"/>
                <a:gd name="T96" fmla="*/ 20 w 154"/>
                <a:gd name="T97" fmla="*/ 46 h 228"/>
                <a:gd name="T98" fmla="*/ 26 w 154"/>
                <a:gd name="T99" fmla="*/ 83 h 228"/>
                <a:gd name="T100" fmla="*/ 32 w 154"/>
                <a:gd name="T101" fmla="*/ 73 h 228"/>
                <a:gd name="T102" fmla="*/ 32 w 154"/>
                <a:gd name="T103" fmla="*/ 109 h 228"/>
                <a:gd name="T104" fmla="*/ 58 w 154"/>
                <a:gd name="T105" fmla="*/ 142 h 228"/>
                <a:gd name="T106" fmla="*/ 63 w 154"/>
                <a:gd name="T107" fmla="*/ 197 h 228"/>
                <a:gd name="T108" fmla="*/ 70 w 154"/>
                <a:gd name="T109" fmla="*/ 165 h 228"/>
                <a:gd name="T110" fmla="*/ 87 w 154"/>
                <a:gd name="T111" fmla="*/ 203 h 228"/>
                <a:gd name="T112" fmla="*/ 118 w 154"/>
                <a:gd name="T113" fmla="*/ 132 h 228"/>
                <a:gd name="T114" fmla="*/ 124 w 154"/>
                <a:gd name="T115" fmla="*/ 156 h 228"/>
                <a:gd name="T116" fmla="*/ 124 w 154"/>
                <a:gd name="T117" fmla="*/ 118 h 228"/>
                <a:gd name="T118" fmla="*/ 130 w 154"/>
                <a:gd name="T119" fmla="*/ 93 h 228"/>
                <a:gd name="T120" fmla="*/ 122 w 154"/>
                <a:gd name="T121" fmla="*/ 68 h 228"/>
                <a:gd name="T122" fmla="*/ 137 w 154"/>
                <a:gd name="T123" fmla="*/ 18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4" h="228">
                  <a:moveTo>
                    <a:pt x="143" y="74"/>
                  </a:moveTo>
                  <a:cubicBezTo>
                    <a:pt x="142" y="69"/>
                    <a:pt x="139" y="63"/>
                    <a:pt x="138" y="60"/>
                  </a:cubicBezTo>
                  <a:cubicBezTo>
                    <a:pt x="137" y="58"/>
                    <a:pt x="136" y="59"/>
                    <a:pt x="136" y="58"/>
                  </a:cubicBezTo>
                  <a:cubicBezTo>
                    <a:pt x="135" y="55"/>
                    <a:pt x="136" y="53"/>
                    <a:pt x="135" y="50"/>
                  </a:cubicBezTo>
                  <a:cubicBezTo>
                    <a:pt x="134" y="48"/>
                    <a:pt x="131" y="46"/>
                    <a:pt x="128" y="44"/>
                  </a:cubicBezTo>
                  <a:cubicBezTo>
                    <a:pt x="121" y="34"/>
                    <a:pt x="113" y="23"/>
                    <a:pt x="103" y="16"/>
                  </a:cubicBezTo>
                  <a:cubicBezTo>
                    <a:pt x="91" y="7"/>
                    <a:pt x="77" y="0"/>
                    <a:pt x="57" y="3"/>
                  </a:cubicBezTo>
                  <a:cubicBezTo>
                    <a:pt x="50" y="4"/>
                    <a:pt x="40" y="10"/>
                    <a:pt x="35" y="13"/>
                  </a:cubicBezTo>
                  <a:cubicBezTo>
                    <a:pt x="32" y="16"/>
                    <a:pt x="27" y="19"/>
                    <a:pt x="24" y="22"/>
                  </a:cubicBezTo>
                  <a:cubicBezTo>
                    <a:pt x="21" y="25"/>
                    <a:pt x="18" y="31"/>
                    <a:pt x="15" y="37"/>
                  </a:cubicBezTo>
                  <a:cubicBezTo>
                    <a:pt x="11" y="44"/>
                    <a:pt x="8" y="50"/>
                    <a:pt x="6" y="56"/>
                  </a:cubicBezTo>
                  <a:cubicBezTo>
                    <a:pt x="6" y="57"/>
                    <a:pt x="5" y="58"/>
                    <a:pt x="5" y="59"/>
                  </a:cubicBezTo>
                  <a:cubicBezTo>
                    <a:pt x="2" y="69"/>
                    <a:pt x="1" y="78"/>
                    <a:pt x="2" y="84"/>
                  </a:cubicBezTo>
                  <a:cubicBezTo>
                    <a:pt x="2" y="91"/>
                    <a:pt x="0" y="96"/>
                    <a:pt x="0" y="102"/>
                  </a:cubicBezTo>
                  <a:cubicBezTo>
                    <a:pt x="1" y="112"/>
                    <a:pt x="4" y="121"/>
                    <a:pt x="6" y="131"/>
                  </a:cubicBezTo>
                  <a:cubicBezTo>
                    <a:pt x="7" y="134"/>
                    <a:pt x="7" y="137"/>
                    <a:pt x="8" y="140"/>
                  </a:cubicBezTo>
                  <a:cubicBezTo>
                    <a:pt x="13" y="156"/>
                    <a:pt x="25" y="168"/>
                    <a:pt x="32" y="183"/>
                  </a:cubicBezTo>
                  <a:cubicBezTo>
                    <a:pt x="36" y="185"/>
                    <a:pt x="39" y="189"/>
                    <a:pt x="41" y="193"/>
                  </a:cubicBezTo>
                  <a:cubicBezTo>
                    <a:pt x="48" y="199"/>
                    <a:pt x="55" y="204"/>
                    <a:pt x="61" y="211"/>
                  </a:cubicBezTo>
                  <a:cubicBezTo>
                    <a:pt x="65" y="211"/>
                    <a:pt x="67" y="214"/>
                    <a:pt x="71" y="215"/>
                  </a:cubicBezTo>
                  <a:cubicBezTo>
                    <a:pt x="76" y="217"/>
                    <a:pt x="81" y="217"/>
                    <a:pt x="85" y="219"/>
                  </a:cubicBezTo>
                  <a:cubicBezTo>
                    <a:pt x="88" y="220"/>
                    <a:pt x="90" y="223"/>
                    <a:pt x="93" y="224"/>
                  </a:cubicBezTo>
                  <a:cubicBezTo>
                    <a:pt x="105" y="228"/>
                    <a:pt x="120" y="219"/>
                    <a:pt x="127" y="211"/>
                  </a:cubicBezTo>
                  <a:cubicBezTo>
                    <a:pt x="130" y="207"/>
                    <a:pt x="134" y="200"/>
                    <a:pt x="137" y="196"/>
                  </a:cubicBezTo>
                  <a:cubicBezTo>
                    <a:pt x="142" y="189"/>
                    <a:pt x="148" y="180"/>
                    <a:pt x="147" y="170"/>
                  </a:cubicBezTo>
                  <a:cubicBezTo>
                    <a:pt x="149" y="168"/>
                    <a:pt x="150" y="163"/>
                    <a:pt x="151" y="160"/>
                  </a:cubicBezTo>
                  <a:cubicBezTo>
                    <a:pt x="153" y="149"/>
                    <a:pt x="154" y="136"/>
                    <a:pt x="154" y="125"/>
                  </a:cubicBezTo>
                  <a:cubicBezTo>
                    <a:pt x="153" y="114"/>
                    <a:pt x="149" y="104"/>
                    <a:pt x="146" y="93"/>
                  </a:cubicBezTo>
                  <a:cubicBezTo>
                    <a:pt x="145" y="87"/>
                    <a:pt x="145" y="80"/>
                    <a:pt x="143" y="74"/>
                  </a:cubicBezTo>
                  <a:close/>
                  <a:moveTo>
                    <a:pt x="119" y="94"/>
                  </a:moveTo>
                  <a:cubicBezTo>
                    <a:pt x="116" y="93"/>
                    <a:pt x="116" y="89"/>
                    <a:pt x="117" y="85"/>
                  </a:cubicBezTo>
                  <a:cubicBezTo>
                    <a:pt x="121" y="86"/>
                    <a:pt x="120" y="91"/>
                    <a:pt x="119" y="94"/>
                  </a:cubicBezTo>
                  <a:close/>
                  <a:moveTo>
                    <a:pt x="119" y="77"/>
                  </a:moveTo>
                  <a:cubicBezTo>
                    <a:pt x="122" y="78"/>
                    <a:pt x="123" y="80"/>
                    <a:pt x="124" y="83"/>
                  </a:cubicBezTo>
                  <a:cubicBezTo>
                    <a:pt x="121" y="82"/>
                    <a:pt x="120" y="80"/>
                    <a:pt x="119" y="77"/>
                  </a:cubicBezTo>
                  <a:close/>
                  <a:moveTo>
                    <a:pt x="118" y="110"/>
                  </a:moveTo>
                  <a:cubicBezTo>
                    <a:pt x="117" y="110"/>
                    <a:pt x="117" y="109"/>
                    <a:pt x="116" y="108"/>
                  </a:cubicBezTo>
                  <a:cubicBezTo>
                    <a:pt x="117" y="106"/>
                    <a:pt x="118" y="104"/>
                    <a:pt x="119" y="102"/>
                  </a:cubicBezTo>
                  <a:cubicBezTo>
                    <a:pt x="120" y="103"/>
                    <a:pt x="119" y="107"/>
                    <a:pt x="118" y="110"/>
                  </a:cubicBezTo>
                  <a:close/>
                  <a:moveTo>
                    <a:pt x="118" y="99"/>
                  </a:moveTo>
                  <a:cubicBezTo>
                    <a:pt x="117" y="102"/>
                    <a:pt x="116" y="103"/>
                    <a:pt x="115" y="106"/>
                  </a:cubicBezTo>
                  <a:cubicBezTo>
                    <a:pt x="113" y="104"/>
                    <a:pt x="114" y="98"/>
                    <a:pt x="115" y="95"/>
                  </a:cubicBezTo>
                  <a:cubicBezTo>
                    <a:pt x="116" y="96"/>
                    <a:pt x="117" y="98"/>
                    <a:pt x="118" y="99"/>
                  </a:cubicBezTo>
                  <a:close/>
                  <a:moveTo>
                    <a:pt x="105" y="102"/>
                  </a:moveTo>
                  <a:cubicBezTo>
                    <a:pt x="104" y="101"/>
                    <a:pt x="105" y="101"/>
                    <a:pt x="105" y="99"/>
                  </a:cubicBezTo>
                  <a:cubicBezTo>
                    <a:pt x="107" y="99"/>
                    <a:pt x="106" y="101"/>
                    <a:pt x="108" y="101"/>
                  </a:cubicBezTo>
                  <a:cubicBezTo>
                    <a:pt x="108" y="104"/>
                    <a:pt x="106" y="105"/>
                    <a:pt x="108" y="107"/>
                  </a:cubicBezTo>
                  <a:cubicBezTo>
                    <a:pt x="103" y="107"/>
                    <a:pt x="107" y="103"/>
                    <a:pt x="105" y="102"/>
                  </a:cubicBezTo>
                  <a:close/>
                  <a:moveTo>
                    <a:pt x="107" y="185"/>
                  </a:moveTo>
                  <a:cubicBezTo>
                    <a:pt x="106" y="185"/>
                    <a:pt x="105" y="183"/>
                    <a:pt x="105" y="181"/>
                  </a:cubicBezTo>
                  <a:cubicBezTo>
                    <a:pt x="108" y="181"/>
                    <a:pt x="107" y="184"/>
                    <a:pt x="107" y="185"/>
                  </a:cubicBezTo>
                  <a:close/>
                  <a:moveTo>
                    <a:pt x="97" y="160"/>
                  </a:moveTo>
                  <a:cubicBezTo>
                    <a:pt x="98" y="160"/>
                    <a:pt x="98" y="159"/>
                    <a:pt x="99" y="159"/>
                  </a:cubicBezTo>
                  <a:cubicBezTo>
                    <a:pt x="98" y="157"/>
                    <a:pt x="98" y="156"/>
                    <a:pt x="99" y="154"/>
                  </a:cubicBezTo>
                  <a:cubicBezTo>
                    <a:pt x="100" y="156"/>
                    <a:pt x="101" y="157"/>
                    <a:pt x="101" y="160"/>
                  </a:cubicBezTo>
                  <a:cubicBezTo>
                    <a:pt x="100" y="160"/>
                    <a:pt x="100" y="160"/>
                    <a:pt x="99" y="160"/>
                  </a:cubicBezTo>
                  <a:cubicBezTo>
                    <a:pt x="103" y="162"/>
                    <a:pt x="99" y="165"/>
                    <a:pt x="102" y="169"/>
                  </a:cubicBezTo>
                  <a:cubicBezTo>
                    <a:pt x="98" y="168"/>
                    <a:pt x="99" y="162"/>
                    <a:pt x="97" y="160"/>
                  </a:cubicBezTo>
                  <a:close/>
                  <a:moveTo>
                    <a:pt x="101" y="192"/>
                  </a:moveTo>
                  <a:cubicBezTo>
                    <a:pt x="99" y="192"/>
                    <a:pt x="101" y="190"/>
                    <a:pt x="99" y="190"/>
                  </a:cubicBezTo>
                  <a:cubicBezTo>
                    <a:pt x="100" y="188"/>
                    <a:pt x="102" y="190"/>
                    <a:pt x="101" y="192"/>
                  </a:cubicBezTo>
                  <a:close/>
                  <a:moveTo>
                    <a:pt x="75" y="155"/>
                  </a:moveTo>
                  <a:cubicBezTo>
                    <a:pt x="79" y="157"/>
                    <a:pt x="80" y="164"/>
                    <a:pt x="76" y="166"/>
                  </a:cubicBezTo>
                  <a:cubicBezTo>
                    <a:pt x="75" y="162"/>
                    <a:pt x="76" y="161"/>
                    <a:pt x="75" y="155"/>
                  </a:cubicBezTo>
                  <a:close/>
                  <a:moveTo>
                    <a:pt x="66" y="143"/>
                  </a:moveTo>
                  <a:cubicBezTo>
                    <a:pt x="66" y="141"/>
                    <a:pt x="65" y="142"/>
                    <a:pt x="64" y="142"/>
                  </a:cubicBezTo>
                  <a:cubicBezTo>
                    <a:pt x="63" y="141"/>
                    <a:pt x="64" y="141"/>
                    <a:pt x="64" y="140"/>
                  </a:cubicBezTo>
                  <a:cubicBezTo>
                    <a:pt x="64" y="140"/>
                    <a:pt x="64" y="140"/>
                    <a:pt x="64" y="140"/>
                  </a:cubicBezTo>
                  <a:cubicBezTo>
                    <a:pt x="64" y="140"/>
                    <a:pt x="64" y="140"/>
                    <a:pt x="64" y="140"/>
                  </a:cubicBezTo>
                  <a:cubicBezTo>
                    <a:pt x="66" y="141"/>
                    <a:pt x="68" y="146"/>
                    <a:pt x="70" y="147"/>
                  </a:cubicBezTo>
                  <a:cubicBezTo>
                    <a:pt x="69" y="150"/>
                    <a:pt x="70" y="154"/>
                    <a:pt x="67" y="154"/>
                  </a:cubicBezTo>
                  <a:cubicBezTo>
                    <a:pt x="68" y="150"/>
                    <a:pt x="64" y="146"/>
                    <a:pt x="66" y="143"/>
                  </a:cubicBezTo>
                  <a:close/>
                  <a:moveTo>
                    <a:pt x="64" y="166"/>
                  </a:moveTo>
                  <a:cubicBezTo>
                    <a:pt x="63" y="164"/>
                    <a:pt x="63" y="162"/>
                    <a:pt x="64" y="160"/>
                  </a:cubicBezTo>
                  <a:cubicBezTo>
                    <a:pt x="65" y="161"/>
                    <a:pt x="66" y="164"/>
                    <a:pt x="64" y="166"/>
                  </a:cubicBezTo>
                  <a:close/>
                  <a:moveTo>
                    <a:pt x="67" y="129"/>
                  </a:moveTo>
                  <a:cubicBezTo>
                    <a:pt x="70" y="131"/>
                    <a:pt x="71" y="135"/>
                    <a:pt x="70" y="141"/>
                  </a:cubicBezTo>
                  <a:cubicBezTo>
                    <a:pt x="67" y="138"/>
                    <a:pt x="64" y="135"/>
                    <a:pt x="67" y="129"/>
                  </a:cubicBezTo>
                  <a:close/>
                  <a:moveTo>
                    <a:pt x="36" y="88"/>
                  </a:moveTo>
                  <a:cubicBezTo>
                    <a:pt x="40" y="89"/>
                    <a:pt x="41" y="95"/>
                    <a:pt x="41" y="101"/>
                  </a:cubicBezTo>
                  <a:cubicBezTo>
                    <a:pt x="37" y="100"/>
                    <a:pt x="36" y="96"/>
                    <a:pt x="34" y="95"/>
                  </a:cubicBezTo>
                  <a:cubicBezTo>
                    <a:pt x="34" y="92"/>
                    <a:pt x="35" y="90"/>
                    <a:pt x="36" y="88"/>
                  </a:cubicBezTo>
                  <a:close/>
                  <a:moveTo>
                    <a:pt x="35" y="66"/>
                  </a:moveTo>
                  <a:cubicBezTo>
                    <a:pt x="37" y="67"/>
                    <a:pt x="38" y="70"/>
                    <a:pt x="35" y="69"/>
                  </a:cubicBezTo>
                  <a:cubicBezTo>
                    <a:pt x="36" y="68"/>
                    <a:pt x="34" y="68"/>
                    <a:pt x="35" y="66"/>
                  </a:cubicBezTo>
                  <a:close/>
                  <a:moveTo>
                    <a:pt x="47" y="60"/>
                  </a:moveTo>
                  <a:cubicBezTo>
                    <a:pt x="44" y="60"/>
                    <a:pt x="46" y="58"/>
                    <a:pt x="46" y="56"/>
                  </a:cubicBezTo>
                  <a:cubicBezTo>
                    <a:pt x="48" y="57"/>
                    <a:pt x="46" y="58"/>
                    <a:pt x="47" y="60"/>
                  </a:cubicBezTo>
                  <a:close/>
                  <a:moveTo>
                    <a:pt x="83" y="50"/>
                  </a:moveTo>
                  <a:cubicBezTo>
                    <a:pt x="83" y="54"/>
                    <a:pt x="82" y="56"/>
                    <a:pt x="82" y="58"/>
                  </a:cubicBezTo>
                  <a:cubicBezTo>
                    <a:pt x="80" y="57"/>
                    <a:pt x="80" y="56"/>
                    <a:pt x="78" y="55"/>
                  </a:cubicBezTo>
                  <a:cubicBezTo>
                    <a:pt x="80" y="52"/>
                    <a:pt x="79" y="50"/>
                    <a:pt x="79" y="46"/>
                  </a:cubicBezTo>
                  <a:cubicBezTo>
                    <a:pt x="81" y="47"/>
                    <a:pt x="82" y="49"/>
                    <a:pt x="83" y="50"/>
                  </a:cubicBezTo>
                  <a:close/>
                  <a:moveTo>
                    <a:pt x="78" y="20"/>
                  </a:moveTo>
                  <a:cubicBezTo>
                    <a:pt x="79" y="19"/>
                    <a:pt x="81" y="21"/>
                    <a:pt x="82" y="21"/>
                  </a:cubicBezTo>
                  <a:cubicBezTo>
                    <a:pt x="82" y="23"/>
                    <a:pt x="82" y="25"/>
                    <a:pt x="80" y="25"/>
                  </a:cubicBezTo>
                  <a:cubicBezTo>
                    <a:pt x="80" y="23"/>
                    <a:pt x="79" y="21"/>
                    <a:pt x="78" y="20"/>
                  </a:cubicBezTo>
                  <a:close/>
                  <a:moveTo>
                    <a:pt x="100" y="41"/>
                  </a:moveTo>
                  <a:cubicBezTo>
                    <a:pt x="97" y="39"/>
                    <a:pt x="95" y="36"/>
                    <a:pt x="94" y="31"/>
                  </a:cubicBezTo>
                  <a:cubicBezTo>
                    <a:pt x="98" y="26"/>
                    <a:pt x="106" y="38"/>
                    <a:pt x="100" y="41"/>
                  </a:cubicBezTo>
                  <a:close/>
                  <a:moveTo>
                    <a:pt x="108" y="61"/>
                  </a:moveTo>
                  <a:cubicBezTo>
                    <a:pt x="104" y="59"/>
                    <a:pt x="103" y="55"/>
                    <a:pt x="100" y="52"/>
                  </a:cubicBezTo>
                  <a:cubicBezTo>
                    <a:pt x="103" y="52"/>
                    <a:pt x="106" y="58"/>
                    <a:pt x="108" y="61"/>
                  </a:cubicBezTo>
                  <a:close/>
                  <a:moveTo>
                    <a:pt x="99" y="80"/>
                  </a:moveTo>
                  <a:cubicBezTo>
                    <a:pt x="99" y="80"/>
                    <a:pt x="99" y="80"/>
                    <a:pt x="99" y="80"/>
                  </a:cubicBezTo>
                  <a:cubicBezTo>
                    <a:pt x="99" y="81"/>
                    <a:pt x="99" y="81"/>
                    <a:pt x="99" y="82"/>
                  </a:cubicBezTo>
                  <a:cubicBezTo>
                    <a:pt x="96" y="81"/>
                    <a:pt x="96" y="77"/>
                    <a:pt x="94" y="75"/>
                  </a:cubicBezTo>
                  <a:cubicBezTo>
                    <a:pt x="94" y="74"/>
                    <a:pt x="95" y="71"/>
                    <a:pt x="96" y="70"/>
                  </a:cubicBezTo>
                  <a:cubicBezTo>
                    <a:pt x="98" y="74"/>
                    <a:pt x="97" y="76"/>
                    <a:pt x="97" y="79"/>
                  </a:cubicBezTo>
                  <a:cubicBezTo>
                    <a:pt x="99" y="78"/>
                    <a:pt x="99" y="79"/>
                    <a:pt x="97" y="80"/>
                  </a:cubicBezTo>
                  <a:cubicBezTo>
                    <a:pt x="97" y="80"/>
                    <a:pt x="99" y="80"/>
                    <a:pt x="99" y="80"/>
                  </a:cubicBezTo>
                  <a:close/>
                  <a:moveTo>
                    <a:pt x="100" y="113"/>
                  </a:moveTo>
                  <a:cubicBezTo>
                    <a:pt x="96" y="113"/>
                    <a:pt x="97" y="107"/>
                    <a:pt x="99" y="105"/>
                  </a:cubicBezTo>
                  <a:cubicBezTo>
                    <a:pt x="101" y="107"/>
                    <a:pt x="98" y="110"/>
                    <a:pt x="100" y="113"/>
                  </a:cubicBezTo>
                  <a:close/>
                  <a:moveTo>
                    <a:pt x="100" y="132"/>
                  </a:moveTo>
                  <a:cubicBezTo>
                    <a:pt x="98" y="130"/>
                    <a:pt x="95" y="127"/>
                    <a:pt x="94" y="123"/>
                  </a:cubicBezTo>
                  <a:cubicBezTo>
                    <a:pt x="95" y="123"/>
                    <a:pt x="95" y="123"/>
                    <a:pt x="96" y="123"/>
                  </a:cubicBezTo>
                  <a:cubicBezTo>
                    <a:pt x="93" y="122"/>
                    <a:pt x="95" y="118"/>
                    <a:pt x="96" y="115"/>
                  </a:cubicBezTo>
                  <a:cubicBezTo>
                    <a:pt x="100" y="118"/>
                    <a:pt x="101" y="124"/>
                    <a:pt x="101" y="130"/>
                  </a:cubicBezTo>
                  <a:cubicBezTo>
                    <a:pt x="100" y="129"/>
                    <a:pt x="99" y="128"/>
                    <a:pt x="99" y="126"/>
                  </a:cubicBezTo>
                  <a:cubicBezTo>
                    <a:pt x="97" y="128"/>
                    <a:pt x="101" y="130"/>
                    <a:pt x="100" y="132"/>
                  </a:cubicBezTo>
                  <a:close/>
                  <a:moveTo>
                    <a:pt x="82" y="96"/>
                  </a:moveTo>
                  <a:cubicBezTo>
                    <a:pt x="84" y="98"/>
                    <a:pt x="85" y="101"/>
                    <a:pt x="82" y="103"/>
                  </a:cubicBezTo>
                  <a:cubicBezTo>
                    <a:pt x="82" y="101"/>
                    <a:pt x="84" y="99"/>
                    <a:pt x="82" y="96"/>
                  </a:cubicBezTo>
                  <a:close/>
                  <a:moveTo>
                    <a:pt x="79" y="86"/>
                  </a:moveTo>
                  <a:cubicBezTo>
                    <a:pt x="80" y="84"/>
                    <a:pt x="81" y="83"/>
                    <a:pt x="81" y="80"/>
                  </a:cubicBezTo>
                  <a:cubicBezTo>
                    <a:pt x="84" y="84"/>
                    <a:pt x="89" y="87"/>
                    <a:pt x="86" y="93"/>
                  </a:cubicBezTo>
                  <a:cubicBezTo>
                    <a:pt x="83" y="92"/>
                    <a:pt x="81" y="88"/>
                    <a:pt x="79" y="86"/>
                  </a:cubicBezTo>
                  <a:close/>
                  <a:moveTo>
                    <a:pt x="76" y="111"/>
                  </a:moveTo>
                  <a:cubicBezTo>
                    <a:pt x="77" y="111"/>
                    <a:pt x="77" y="110"/>
                    <a:pt x="77" y="109"/>
                  </a:cubicBezTo>
                  <a:cubicBezTo>
                    <a:pt x="82" y="111"/>
                    <a:pt x="80" y="116"/>
                    <a:pt x="79" y="119"/>
                  </a:cubicBezTo>
                  <a:cubicBezTo>
                    <a:pt x="76" y="118"/>
                    <a:pt x="78" y="112"/>
                    <a:pt x="76" y="111"/>
                  </a:cubicBezTo>
                  <a:close/>
                  <a:moveTo>
                    <a:pt x="75" y="99"/>
                  </a:moveTo>
                  <a:cubicBezTo>
                    <a:pt x="76" y="96"/>
                    <a:pt x="76" y="93"/>
                    <a:pt x="77" y="90"/>
                  </a:cubicBezTo>
                  <a:cubicBezTo>
                    <a:pt x="81" y="92"/>
                    <a:pt x="79" y="100"/>
                    <a:pt x="80" y="105"/>
                  </a:cubicBezTo>
                  <a:cubicBezTo>
                    <a:pt x="78" y="103"/>
                    <a:pt x="77" y="101"/>
                    <a:pt x="75" y="99"/>
                  </a:cubicBezTo>
                  <a:close/>
                  <a:moveTo>
                    <a:pt x="87" y="104"/>
                  </a:moveTo>
                  <a:cubicBezTo>
                    <a:pt x="92" y="107"/>
                    <a:pt x="90" y="111"/>
                    <a:pt x="91" y="118"/>
                  </a:cubicBezTo>
                  <a:cubicBezTo>
                    <a:pt x="88" y="117"/>
                    <a:pt x="87" y="114"/>
                    <a:pt x="85" y="111"/>
                  </a:cubicBezTo>
                  <a:cubicBezTo>
                    <a:pt x="86" y="109"/>
                    <a:pt x="86" y="106"/>
                    <a:pt x="87" y="104"/>
                  </a:cubicBezTo>
                  <a:close/>
                  <a:moveTo>
                    <a:pt x="91" y="71"/>
                  </a:moveTo>
                  <a:cubicBezTo>
                    <a:pt x="87" y="69"/>
                    <a:pt x="89" y="64"/>
                    <a:pt x="87" y="59"/>
                  </a:cubicBezTo>
                  <a:cubicBezTo>
                    <a:pt x="92" y="61"/>
                    <a:pt x="94" y="66"/>
                    <a:pt x="91" y="71"/>
                  </a:cubicBezTo>
                  <a:close/>
                  <a:moveTo>
                    <a:pt x="93" y="82"/>
                  </a:moveTo>
                  <a:cubicBezTo>
                    <a:pt x="98" y="85"/>
                    <a:pt x="98" y="91"/>
                    <a:pt x="97" y="95"/>
                  </a:cubicBezTo>
                  <a:cubicBezTo>
                    <a:pt x="94" y="92"/>
                    <a:pt x="89" y="88"/>
                    <a:pt x="93" y="82"/>
                  </a:cubicBezTo>
                  <a:close/>
                  <a:moveTo>
                    <a:pt x="91" y="128"/>
                  </a:moveTo>
                  <a:cubicBezTo>
                    <a:pt x="94" y="131"/>
                    <a:pt x="91" y="134"/>
                    <a:pt x="93" y="138"/>
                  </a:cubicBezTo>
                  <a:cubicBezTo>
                    <a:pt x="91" y="138"/>
                    <a:pt x="90" y="136"/>
                    <a:pt x="90" y="135"/>
                  </a:cubicBezTo>
                  <a:cubicBezTo>
                    <a:pt x="92" y="132"/>
                    <a:pt x="90" y="131"/>
                    <a:pt x="91" y="128"/>
                  </a:cubicBezTo>
                  <a:close/>
                  <a:moveTo>
                    <a:pt x="91" y="96"/>
                  </a:moveTo>
                  <a:cubicBezTo>
                    <a:pt x="95" y="97"/>
                    <a:pt x="97" y="102"/>
                    <a:pt x="94" y="106"/>
                  </a:cubicBezTo>
                  <a:cubicBezTo>
                    <a:pt x="92" y="103"/>
                    <a:pt x="92" y="99"/>
                    <a:pt x="91" y="96"/>
                  </a:cubicBezTo>
                  <a:close/>
                  <a:moveTo>
                    <a:pt x="96" y="44"/>
                  </a:moveTo>
                  <a:cubicBezTo>
                    <a:pt x="92" y="43"/>
                    <a:pt x="91" y="40"/>
                    <a:pt x="91" y="37"/>
                  </a:cubicBezTo>
                  <a:cubicBezTo>
                    <a:pt x="94" y="38"/>
                    <a:pt x="96" y="42"/>
                    <a:pt x="96" y="44"/>
                  </a:cubicBezTo>
                  <a:close/>
                  <a:moveTo>
                    <a:pt x="94" y="59"/>
                  </a:moveTo>
                  <a:cubicBezTo>
                    <a:pt x="90" y="56"/>
                    <a:pt x="86" y="50"/>
                    <a:pt x="89" y="43"/>
                  </a:cubicBezTo>
                  <a:cubicBezTo>
                    <a:pt x="93" y="47"/>
                    <a:pt x="95" y="52"/>
                    <a:pt x="94" y="59"/>
                  </a:cubicBezTo>
                  <a:close/>
                  <a:moveTo>
                    <a:pt x="84" y="30"/>
                  </a:moveTo>
                  <a:cubicBezTo>
                    <a:pt x="85" y="28"/>
                    <a:pt x="85" y="26"/>
                    <a:pt x="85" y="25"/>
                  </a:cubicBezTo>
                  <a:cubicBezTo>
                    <a:pt x="87" y="27"/>
                    <a:pt x="89" y="31"/>
                    <a:pt x="89" y="35"/>
                  </a:cubicBezTo>
                  <a:cubicBezTo>
                    <a:pt x="86" y="35"/>
                    <a:pt x="86" y="31"/>
                    <a:pt x="84" y="30"/>
                  </a:cubicBezTo>
                  <a:close/>
                  <a:moveTo>
                    <a:pt x="87" y="39"/>
                  </a:moveTo>
                  <a:cubicBezTo>
                    <a:pt x="87" y="41"/>
                    <a:pt x="87" y="42"/>
                    <a:pt x="86" y="43"/>
                  </a:cubicBezTo>
                  <a:cubicBezTo>
                    <a:pt x="85" y="42"/>
                    <a:pt x="85" y="39"/>
                    <a:pt x="84" y="38"/>
                  </a:cubicBezTo>
                  <a:cubicBezTo>
                    <a:pt x="86" y="37"/>
                    <a:pt x="85" y="39"/>
                    <a:pt x="87" y="39"/>
                  </a:cubicBezTo>
                  <a:close/>
                  <a:moveTo>
                    <a:pt x="87" y="79"/>
                  </a:moveTo>
                  <a:cubicBezTo>
                    <a:pt x="83" y="79"/>
                    <a:pt x="80" y="73"/>
                    <a:pt x="82" y="68"/>
                  </a:cubicBezTo>
                  <a:cubicBezTo>
                    <a:pt x="87" y="69"/>
                    <a:pt x="85" y="75"/>
                    <a:pt x="87" y="79"/>
                  </a:cubicBezTo>
                  <a:close/>
                  <a:moveTo>
                    <a:pt x="78" y="53"/>
                  </a:moveTo>
                  <a:cubicBezTo>
                    <a:pt x="75" y="52"/>
                    <a:pt x="77" y="50"/>
                    <a:pt x="77" y="49"/>
                  </a:cubicBezTo>
                  <a:cubicBezTo>
                    <a:pt x="80" y="49"/>
                    <a:pt x="77" y="51"/>
                    <a:pt x="78" y="53"/>
                  </a:cubicBezTo>
                  <a:close/>
                  <a:moveTo>
                    <a:pt x="77" y="66"/>
                  </a:moveTo>
                  <a:cubicBezTo>
                    <a:pt x="73" y="65"/>
                    <a:pt x="73" y="61"/>
                    <a:pt x="75" y="57"/>
                  </a:cubicBezTo>
                  <a:cubicBezTo>
                    <a:pt x="78" y="58"/>
                    <a:pt x="76" y="62"/>
                    <a:pt x="77" y="66"/>
                  </a:cubicBezTo>
                  <a:close/>
                  <a:moveTo>
                    <a:pt x="76" y="81"/>
                  </a:moveTo>
                  <a:cubicBezTo>
                    <a:pt x="73" y="79"/>
                    <a:pt x="72" y="75"/>
                    <a:pt x="69" y="72"/>
                  </a:cubicBezTo>
                  <a:cubicBezTo>
                    <a:pt x="70" y="70"/>
                    <a:pt x="71" y="69"/>
                    <a:pt x="71" y="67"/>
                  </a:cubicBezTo>
                  <a:cubicBezTo>
                    <a:pt x="74" y="70"/>
                    <a:pt x="79" y="75"/>
                    <a:pt x="76" y="81"/>
                  </a:cubicBezTo>
                  <a:close/>
                  <a:moveTo>
                    <a:pt x="74" y="88"/>
                  </a:moveTo>
                  <a:cubicBezTo>
                    <a:pt x="73" y="87"/>
                    <a:pt x="71" y="86"/>
                    <a:pt x="72" y="84"/>
                  </a:cubicBezTo>
                  <a:cubicBezTo>
                    <a:pt x="74" y="84"/>
                    <a:pt x="76" y="86"/>
                    <a:pt x="74" y="88"/>
                  </a:cubicBezTo>
                  <a:close/>
                  <a:moveTo>
                    <a:pt x="70" y="58"/>
                  </a:moveTo>
                  <a:cubicBezTo>
                    <a:pt x="66" y="55"/>
                    <a:pt x="65" y="49"/>
                    <a:pt x="64" y="42"/>
                  </a:cubicBezTo>
                  <a:cubicBezTo>
                    <a:pt x="64" y="42"/>
                    <a:pt x="65" y="42"/>
                    <a:pt x="66" y="42"/>
                  </a:cubicBezTo>
                  <a:cubicBezTo>
                    <a:pt x="67" y="48"/>
                    <a:pt x="75" y="51"/>
                    <a:pt x="70" y="58"/>
                  </a:cubicBezTo>
                  <a:close/>
                  <a:moveTo>
                    <a:pt x="55" y="46"/>
                  </a:moveTo>
                  <a:cubicBezTo>
                    <a:pt x="57" y="45"/>
                    <a:pt x="56" y="48"/>
                    <a:pt x="58" y="47"/>
                  </a:cubicBezTo>
                  <a:cubicBezTo>
                    <a:pt x="58" y="49"/>
                    <a:pt x="57" y="50"/>
                    <a:pt x="57" y="51"/>
                  </a:cubicBezTo>
                  <a:cubicBezTo>
                    <a:pt x="55" y="51"/>
                    <a:pt x="57" y="47"/>
                    <a:pt x="55" y="46"/>
                  </a:cubicBezTo>
                  <a:close/>
                  <a:moveTo>
                    <a:pt x="58" y="63"/>
                  </a:moveTo>
                  <a:cubicBezTo>
                    <a:pt x="59" y="64"/>
                    <a:pt x="60" y="65"/>
                    <a:pt x="60" y="67"/>
                  </a:cubicBezTo>
                  <a:cubicBezTo>
                    <a:pt x="58" y="67"/>
                    <a:pt x="60" y="70"/>
                    <a:pt x="57" y="70"/>
                  </a:cubicBezTo>
                  <a:cubicBezTo>
                    <a:pt x="57" y="66"/>
                    <a:pt x="57" y="66"/>
                    <a:pt x="57" y="63"/>
                  </a:cubicBezTo>
                  <a:cubicBezTo>
                    <a:pt x="57" y="64"/>
                    <a:pt x="58" y="63"/>
                    <a:pt x="58" y="63"/>
                  </a:cubicBezTo>
                  <a:close/>
                  <a:moveTo>
                    <a:pt x="58" y="57"/>
                  </a:moveTo>
                  <a:cubicBezTo>
                    <a:pt x="59" y="57"/>
                    <a:pt x="58" y="55"/>
                    <a:pt x="60" y="55"/>
                  </a:cubicBezTo>
                  <a:cubicBezTo>
                    <a:pt x="61" y="56"/>
                    <a:pt x="60" y="59"/>
                    <a:pt x="61" y="59"/>
                  </a:cubicBezTo>
                  <a:cubicBezTo>
                    <a:pt x="60" y="60"/>
                    <a:pt x="60" y="57"/>
                    <a:pt x="58" y="57"/>
                  </a:cubicBezTo>
                  <a:close/>
                  <a:moveTo>
                    <a:pt x="59" y="42"/>
                  </a:moveTo>
                  <a:cubicBezTo>
                    <a:pt x="51" y="36"/>
                    <a:pt x="60" y="27"/>
                    <a:pt x="60" y="19"/>
                  </a:cubicBezTo>
                  <a:cubicBezTo>
                    <a:pt x="60" y="19"/>
                    <a:pt x="59" y="19"/>
                    <a:pt x="59" y="18"/>
                  </a:cubicBezTo>
                  <a:cubicBezTo>
                    <a:pt x="54" y="18"/>
                    <a:pt x="54" y="23"/>
                    <a:pt x="51" y="26"/>
                  </a:cubicBezTo>
                  <a:cubicBezTo>
                    <a:pt x="53" y="25"/>
                    <a:pt x="54" y="24"/>
                    <a:pt x="55" y="22"/>
                  </a:cubicBezTo>
                  <a:cubicBezTo>
                    <a:pt x="56" y="24"/>
                    <a:pt x="53" y="28"/>
                    <a:pt x="53" y="31"/>
                  </a:cubicBezTo>
                  <a:cubicBezTo>
                    <a:pt x="41" y="23"/>
                    <a:pt x="55" y="14"/>
                    <a:pt x="67" y="16"/>
                  </a:cubicBezTo>
                  <a:cubicBezTo>
                    <a:pt x="68" y="20"/>
                    <a:pt x="64" y="24"/>
                    <a:pt x="63" y="29"/>
                  </a:cubicBezTo>
                  <a:cubicBezTo>
                    <a:pt x="62" y="30"/>
                    <a:pt x="59" y="30"/>
                    <a:pt x="59" y="31"/>
                  </a:cubicBezTo>
                  <a:cubicBezTo>
                    <a:pt x="61" y="34"/>
                    <a:pt x="62" y="39"/>
                    <a:pt x="59" y="42"/>
                  </a:cubicBezTo>
                  <a:close/>
                  <a:moveTo>
                    <a:pt x="52" y="142"/>
                  </a:moveTo>
                  <a:cubicBezTo>
                    <a:pt x="55" y="144"/>
                    <a:pt x="55" y="150"/>
                    <a:pt x="54" y="153"/>
                  </a:cubicBezTo>
                  <a:cubicBezTo>
                    <a:pt x="51" y="151"/>
                    <a:pt x="54" y="146"/>
                    <a:pt x="52" y="142"/>
                  </a:cubicBezTo>
                  <a:close/>
                  <a:moveTo>
                    <a:pt x="51" y="65"/>
                  </a:moveTo>
                  <a:cubicBezTo>
                    <a:pt x="52" y="59"/>
                    <a:pt x="48" y="56"/>
                    <a:pt x="49" y="51"/>
                  </a:cubicBezTo>
                  <a:cubicBezTo>
                    <a:pt x="53" y="53"/>
                    <a:pt x="53" y="63"/>
                    <a:pt x="51" y="65"/>
                  </a:cubicBezTo>
                  <a:close/>
                  <a:moveTo>
                    <a:pt x="53" y="77"/>
                  </a:moveTo>
                  <a:cubicBezTo>
                    <a:pt x="54" y="77"/>
                    <a:pt x="55" y="79"/>
                    <a:pt x="54" y="81"/>
                  </a:cubicBezTo>
                  <a:cubicBezTo>
                    <a:pt x="51" y="81"/>
                    <a:pt x="53" y="79"/>
                    <a:pt x="53" y="77"/>
                  </a:cubicBezTo>
                  <a:close/>
                  <a:moveTo>
                    <a:pt x="50" y="108"/>
                  </a:moveTo>
                  <a:cubicBezTo>
                    <a:pt x="52" y="109"/>
                    <a:pt x="51" y="113"/>
                    <a:pt x="52" y="115"/>
                  </a:cubicBezTo>
                  <a:cubicBezTo>
                    <a:pt x="51" y="115"/>
                    <a:pt x="50" y="113"/>
                    <a:pt x="49" y="113"/>
                  </a:cubicBezTo>
                  <a:cubicBezTo>
                    <a:pt x="50" y="110"/>
                    <a:pt x="51" y="110"/>
                    <a:pt x="50" y="108"/>
                  </a:cubicBezTo>
                  <a:close/>
                  <a:moveTo>
                    <a:pt x="52" y="130"/>
                  </a:moveTo>
                  <a:cubicBezTo>
                    <a:pt x="54" y="131"/>
                    <a:pt x="53" y="133"/>
                    <a:pt x="53" y="135"/>
                  </a:cubicBezTo>
                  <a:cubicBezTo>
                    <a:pt x="51" y="134"/>
                    <a:pt x="51" y="132"/>
                    <a:pt x="52" y="130"/>
                  </a:cubicBezTo>
                  <a:close/>
                  <a:moveTo>
                    <a:pt x="54" y="83"/>
                  </a:moveTo>
                  <a:cubicBezTo>
                    <a:pt x="56" y="83"/>
                    <a:pt x="55" y="85"/>
                    <a:pt x="55" y="87"/>
                  </a:cubicBezTo>
                  <a:cubicBezTo>
                    <a:pt x="53" y="87"/>
                    <a:pt x="54" y="85"/>
                    <a:pt x="54" y="83"/>
                  </a:cubicBezTo>
                  <a:close/>
                  <a:moveTo>
                    <a:pt x="49" y="38"/>
                  </a:moveTo>
                  <a:cubicBezTo>
                    <a:pt x="48" y="37"/>
                    <a:pt x="47" y="36"/>
                    <a:pt x="48" y="34"/>
                  </a:cubicBezTo>
                  <a:cubicBezTo>
                    <a:pt x="50" y="34"/>
                    <a:pt x="49" y="36"/>
                    <a:pt x="49" y="38"/>
                  </a:cubicBezTo>
                  <a:close/>
                  <a:moveTo>
                    <a:pt x="48" y="75"/>
                  </a:moveTo>
                  <a:cubicBezTo>
                    <a:pt x="47" y="77"/>
                    <a:pt x="45" y="74"/>
                    <a:pt x="47" y="73"/>
                  </a:cubicBezTo>
                  <a:cubicBezTo>
                    <a:pt x="48" y="73"/>
                    <a:pt x="47" y="75"/>
                    <a:pt x="48" y="75"/>
                  </a:cubicBezTo>
                  <a:close/>
                  <a:moveTo>
                    <a:pt x="45" y="72"/>
                  </a:moveTo>
                  <a:cubicBezTo>
                    <a:pt x="44" y="71"/>
                    <a:pt x="42" y="69"/>
                    <a:pt x="41" y="66"/>
                  </a:cubicBezTo>
                  <a:cubicBezTo>
                    <a:pt x="41" y="65"/>
                    <a:pt x="44" y="65"/>
                    <a:pt x="43" y="62"/>
                  </a:cubicBezTo>
                  <a:cubicBezTo>
                    <a:pt x="46" y="64"/>
                    <a:pt x="46" y="69"/>
                    <a:pt x="45" y="72"/>
                  </a:cubicBezTo>
                  <a:close/>
                  <a:moveTo>
                    <a:pt x="44" y="91"/>
                  </a:moveTo>
                  <a:cubicBezTo>
                    <a:pt x="42" y="86"/>
                    <a:pt x="43" y="82"/>
                    <a:pt x="42" y="76"/>
                  </a:cubicBezTo>
                  <a:cubicBezTo>
                    <a:pt x="47" y="79"/>
                    <a:pt x="47" y="86"/>
                    <a:pt x="44" y="91"/>
                  </a:cubicBezTo>
                  <a:close/>
                  <a:moveTo>
                    <a:pt x="43" y="52"/>
                  </a:moveTo>
                  <a:cubicBezTo>
                    <a:pt x="37" y="50"/>
                    <a:pt x="40" y="43"/>
                    <a:pt x="42" y="40"/>
                  </a:cubicBezTo>
                  <a:cubicBezTo>
                    <a:pt x="46" y="42"/>
                    <a:pt x="45" y="48"/>
                    <a:pt x="43" y="52"/>
                  </a:cubicBezTo>
                  <a:close/>
                  <a:moveTo>
                    <a:pt x="38" y="34"/>
                  </a:moveTo>
                  <a:cubicBezTo>
                    <a:pt x="35" y="32"/>
                    <a:pt x="39" y="28"/>
                    <a:pt x="42" y="25"/>
                  </a:cubicBezTo>
                  <a:cubicBezTo>
                    <a:pt x="43" y="28"/>
                    <a:pt x="39" y="31"/>
                    <a:pt x="38" y="34"/>
                  </a:cubicBezTo>
                  <a:close/>
                  <a:moveTo>
                    <a:pt x="38" y="80"/>
                  </a:moveTo>
                  <a:cubicBezTo>
                    <a:pt x="40" y="81"/>
                    <a:pt x="38" y="82"/>
                    <a:pt x="39" y="84"/>
                  </a:cubicBezTo>
                  <a:cubicBezTo>
                    <a:pt x="37" y="85"/>
                    <a:pt x="39" y="81"/>
                    <a:pt x="38" y="80"/>
                  </a:cubicBezTo>
                  <a:close/>
                  <a:moveTo>
                    <a:pt x="43" y="138"/>
                  </a:moveTo>
                  <a:cubicBezTo>
                    <a:pt x="41" y="137"/>
                    <a:pt x="39" y="134"/>
                    <a:pt x="38" y="133"/>
                  </a:cubicBezTo>
                  <a:cubicBezTo>
                    <a:pt x="37" y="130"/>
                    <a:pt x="39" y="128"/>
                    <a:pt x="39" y="126"/>
                  </a:cubicBezTo>
                  <a:cubicBezTo>
                    <a:pt x="44" y="127"/>
                    <a:pt x="43" y="133"/>
                    <a:pt x="43" y="138"/>
                  </a:cubicBezTo>
                  <a:close/>
                  <a:moveTo>
                    <a:pt x="45" y="159"/>
                  </a:moveTo>
                  <a:cubicBezTo>
                    <a:pt x="44" y="161"/>
                    <a:pt x="45" y="164"/>
                    <a:pt x="47" y="166"/>
                  </a:cubicBezTo>
                  <a:cubicBezTo>
                    <a:pt x="46" y="167"/>
                    <a:pt x="44" y="163"/>
                    <a:pt x="43" y="162"/>
                  </a:cubicBezTo>
                  <a:cubicBezTo>
                    <a:pt x="43" y="160"/>
                    <a:pt x="43" y="158"/>
                    <a:pt x="45" y="159"/>
                  </a:cubicBezTo>
                  <a:close/>
                  <a:moveTo>
                    <a:pt x="45" y="115"/>
                  </a:moveTo>
                  <a:cubicBezTo>
                    <a:pt x="48" y="114"/>
                    <a:pt x="49" y="124"/>
                    <a:pt x="48" y="129"/>
                  </a:cubicBezTo>
                  <a:cubicBezTo>
                    <a:pt x="44" y="126"/>
                    <a:pt x="46" y="118"/>
                    <a:pt x="45" y="115"/>
                  </a:cubicBezTo>
                  <a:close/>
                  <a:moveTo>
                    <a:pt x="45" y="108"/>
                  </a:moveTo>
                  <a:cubicBezTo>
                    <a:pt x="46" y="106"/>
                    <a:pt x="46" y="105"/>
                    <a:pt x="47" y="103"/>
                  </a:cubicBezTo>
                  <a:cubicBezTo>
                    <a:pt x="48" y="106"/>
                    <a:pt x="48" y="109"/>
                    <a:pt x="49" y="112"/>
                  </a:cubicBezTo>
                  <a:cubicBezTo>
                    <a:pt x="47" y="112"/>
                    <a:pt x="47" y="109"/>
                    <a:pt x="45" y="108"/>
                  </a:cubicBezTo>
                  <a:close/>
                  <a:moveTo>
                    <a:pt x="55" y="185"/>
                  </a:moveTo>
                  <a:cubicBezTo>
                    <a:pt x="53" y="186"/>
                    <a:pt x="49" y="184"/>
                    <a:pt x="49" y="181"/>
                  </a:cubicBezTo>
                  <a:cubicBezTo>
                    <a:pt x="52" y="181"/>
                    <a:pt x="52" y="185"/>
                    <a:pt x="55" y="185"/>
                  </a:cubicBezTo>
                  <a:close/>
                  <a:moveTo>
                    <a:pt x="54" y="93"/>
                  </a:moveTo>
                  <a:cubicBezTo>
                    <a:pt x="58" y="94"/>
                    <a:pt x="57" y="101"/>
                    <a:pt x="55" y="104"/>
                  </a:cubicBezTo>
                  <a:cubicBezTo>
                    <a:pt x="52" y="101"/>
                    <a:pt x="56" y="98"/>
                    <a:pt x="54" y="93"/>
                  </a:cubicBezTo>
                  <a:close/>
                  <a:moveTo>
                    <a:pt x="56" y="115"/>
                  </a:moveTo>
                  <a:cubicBezTo>
                    <a:pt x="61" y="115"/>
                    <a:pt x="58" y="124"/>
                    <a:pt x="60" y="125"/>
                  </a:cubicBezTo>
                  <a:cubicBezTo>
                    <a:pt x="57" y="125"/>
                    <a:pt x="54" y="119"/>
                    <a:pt x="56" y="115"/>
                  </a:cubicBezTo>
                  <a:close/>
                  <a:moveTo>
                    <a:pt x="60" y="68"/>
                  </a:moveTo>
                  <a:cubicBezTo>
                    <a:pt x="63" y="70"/>
                    <a:pt x="62" y="77"/>
                    <a:pt x="62" y="81"/>
                  </a:cubicBezTo>
                  <a:cubicBezTo>
                    <a:pt x="57" y="79"/>
                    <a:pt x="58" y="73"/>
                    <a:pt x="60" y="68"/>
                  </a:cubicBezTo>
                  <a:close/>
                  <a:moveTo>
                    <a:pt x="63" y="92"/>
                  </a:moveTo>
                  <a:cubicBezTo>
                    <a:pt x="65" y="92"/>
                    <a:pt x="64" y="97"/>
                    <a:pt x="65" y="100"/>
                  </a:cubicBezTo>
                  <a:cubicBezTo>
                    <a:pt x="63" y="99"/>
                    <a:pt x="63" y="98"/>
                    <a:pt x="61" y="96"/>
                  </a:cubicBezTo>
                  <a:cubicBezTo>
                    <a:pt x="62" y="94"/>
                    <a:pt x="63" y="94"/>
                    <a:pt x="63" y="92"/>
                  </a:cubicBezTo>
                  <a:close/>
                  <a:moveTo>
                    <a:pt x="62" y="61"/>
                  </a:moveTo>
                  <a:cubicBezTo>
                    <a:pt x="63" y="61"/>
                    <a:pt x="63" y="62"/>
                    <a:pt x="63" y="62"/>
                  </a:cubicBezTo>
                  <a:cubicBezTo>
                    <a:pt x="64" y="62"/>
                    <a:pt x="63" y="60"/>
                    <a:pt x="63" y="59"/>
                  </a:cubicBezTo>
                  <a:cubicBezTo>
                    <a:pt x="65" y="61"/>
                    <a:pt x="65" y="63"/>
                    <a:pt x="65" y="66"/>
                  </a:cubicBezTo>
                  <a:cubicBezTo>
                    <a:pt x="64" y="65"/>
                    <a:pt x="63" y="63"/>
                    <a:pt x="62" y="61"/>
                  </a:cubicBezTo>
                  <a:close/>
                  <a:moveTo>
                    <a:pt x="67" y="78"/>
                  </a:moveTo>
                  <a:cubicBezTo>
                    <a:pt x="69" y="82"/>
                    <a:pt x="71" y="89"/>
                    <a:pt x="70" y="92"/>
                  </a:cubicBezTo>
                  <a:cubicBezTo>
                    <a:pt x="68" y="91"/>
                    <a:pt x="67" y="89"/>
                    <a:pt x="65" y="87"/>
                  </a:cubicBezTo>
                  <a:cubicBezTo>
                    <a:pt x="65" y="84"/>
                    <a:pt x="66" y="81"/>
                    <a:pt x="67" y="78"/>
                  </a:cubicBezTo>
                  <a:close/>
                  <a:moveTo>
                    <a:pt x="67" y="97"/>
                  </a:moveTo>
                  <a:cubicBezTo>
                    <a:pt x="72" y="98"/>
                    <a:pt x="71" y="102"/>
                    <a:pt x="70" y="106"/>
                  </a:cubicBezTo>
                  <a:cubicBezTo>
                    <a:pt x="68" y="104"/>
                    <a:pt x="67" y="99"/>
                    <a:pt x="67" y="97"/>
                  </a:cubicBezTo>
                  <a:close/>
                  <a:moveTo>
                    <a:pt x="70" y="115"/>
                  </a:moveTo>
                  <a:cubicBezTo>
                    <a:pt x="76" y="117"/>
                    <a:pt x="77" y="128"/>
                    <a:pt x="75" y="132"/>
                  </a:cubicBezTo>
                  <a:cubicBezTo>
                    <a:pt x="71" y="128"/>
                    <a:pt x="69" y="121"/>
                    <a:pt x="70" y="115"/>
                  </a:cubicBezTo>
                  <a:close/>
                  <a:moveTo>
                    <a:pt x="76" y="142"/>
                  </a:moveTo>
                  <a:cubicBezTo>
                    <a:pt x="76" y="142"/>
                    <a:pt x="77" y="142"/>
                    <a:pt x="78" y="142"/>
                  </a:cubicBezTo>
                  <a:cubicBezTo>
                    <a:pt x="77" y="146"/>
                    <a:pt x="79" y="148"/>
                    <a:pt x="78" y="150"/>
                  </a:cubicBezTo>
                  <a:cubicBezTo>
                    <a:pt x="76" y="149"/>
                    <a:pt x="76" y="147"/>
                    <a:pt x="74" y="146"/>
                  </a:cubicBezTo>
                  <a:cubicBezTo>
                    <a:pt x="75" y="145"/>
                    <a:pt x="75" y="143"/>
                    <a:pt x="76" y="142"/>
                  </a:cubicBezTo>
                  <a:close/>
                  <a:moveTo>
                    <a:pt x="79" y="176"/>
                  </a:moveTo>
                  <a:cubicBezTo>
                    <a:pt x="81" y="178"/>
                    <a:pt x="83" y="181"/>
                    <a:pt x="82" y="185"/>
                  </a:cubicBezTo>
                  <a:cubicBezTo>
                    <a:pt x="80" y="184"/>
                    <a:pt x="76" y="180"/>
                    <a:pt x="79" y="176"/>
                  </a:cubicBezTo>
                  <a:close/>
                  <a:moveTo>
                    <a:pt x="79" y="139"/>
                  </a:moveTo>
                  <a:cubicBezTo>
                    <a:pt x="82" y="136"/>
                    <a:pt x="79" y="133"/>
                    <a:pt x="79" y="128"/>
                  </a:cubicBezTo>
                  <a:cubicBezTo>
                    <a:pt x="85" y="131"/>
                    <a:pt x="82" y="138"/>
                    <a:pt x="84" y="143"/>
                  </a:cubicBezTo>
                  <a:cubicBezTo>
                    <a:pt x="81" y="143"/>
                    <a:pt x="81" y="140"/>
                    <a:pt x="79" y="139"/>
                  </a:cubicBezTo>
                  <a:close/>
                  <a:moveTo>
                    <a:pt x="84" y="156"/>
                  </a:moveTo>
                  <a:cubicBezTo>
                    <a:pt x="85" y="153"/>
                    <a:pt x="84" y="160"/>
                    <a:pt x="85" y="160"/>
                  </a:cubicBezTo>
                  <a:cubicBezTo>
                    <a:pt x="82" y="161"/>
                    <a:pt x="85" y="156"/>
                    <a:pt x="84" y="156"/>
                  </a:cubicBezTo>
                  <a:close/>
                  <a:moveTo>
                    <a:pt x="85" y="175"/>
                  </a:moveTo>
                  <a:cubicBezTo>
                    <a:pt x="85" y="173"/>
                    <a:pt x="83" y="168"/>
                    <a:pt x="83" y="166"/>
                  </a:cubicBezTo>
                  <a:cubicBezTo>
                    <a:pt x="86" y="167"/>
                    <a:pt x="86" y="174"/>
                    <a:pt x="85" y="175"/>
                  </a:cubicBezTo>
                  <a:close/>
                  <a:moveTo>
                    <a:pt x="85" y="118"/>
                  </a:moveTo>
                  <a:cubicBezTo>
                    <a:pt x="88" y="121"/>
                    <a:pt x="90" y="126"/>
                    <a:pt x="87" y="130"/>
                  </a:cubicBezTo>
                  <a:cubicBezTo>
                    <a:pt x="83" y="128"/>
                    <a:pt x="83" y="121"/>
                    <a:pt x="85" y="118"/>
                  </a:cubicBezTo>
                  <a:close/>
                  <a:moveTo>
                    <a:pt x="87" y="144"/>
                  </a:moveTo>
                  <a:cubicBezTo>
                    <a:pt x="88" y="144"/>
                    <a:pt x="89" y="144"/>
                    <a:pt x="89" y="146"/>
                  </a:cubicBezTo>
                  <a:cubicBezTo>
                    <a:pt x="91" y="144"/>
                    <a:pt x="86" y="143"/>
                    <a:pt x="88" y="140"/>
                  </a:cubicBezTo>
                  <a:cubicBezTo>
                    <a:pt x="92" y="142"/>
                    <a:pt x="95" y="148"/>
                    <a:pt x="94" y="153"/>
                  </a:cubicBezTo>
                  <a:cubicBezTo>
                    <a:pt x="92" y="152"/>
                    <a:pt x="92" y="149"/>
                    <a:pt x="90" y="148"/>
                  </a:cubicBezTo>
                  <a:cubicBezTo>
                    <a:pt x="88" y="152"/>
                    <a:pt x="95" y="154"/>
                    <a:pt x="94" y="157"/>
                  </a:cubicBezTo>
                  <a:cubicBezTo>
                    <a:pt x="90" y="155"/>
                    <a:pt x="86" y="150"/>
                    <a:pt x="87" y="144"/>
                  </a:cubicBezTo>
                  <a:close/>
                  <a:moveTo>
                    <a:pt x="88" y="160"/>
                  </a:moveTo>
                  <a:cubicBezTo>
                    <a:pt x="91" y="159"/>
                    <a:pt x="90" y="163"/>
                    <a:pt x="92" y="163"/>
                  </a:cubicBezTo>
                  <a:cubicBezTo>
                    <a:pt x="92" y="164"/>
                    <a:pt x="90" y="164"/>
                    <a:pt x="91" y="166"/>
                  </a:cubicBezTo>
                  <a:cubicBezTo>
                    <a:pt x="88" y="167"/>
                    <a:pt x="88" y="165"/>
                    <a:pt x="88" y="163"/>
                  </a:cubicBezTo>
                  <a:cubicBezTo>
                    <a:pt x="89" y="163"/>
                    <a:pt x="89" y="164"/>
                    <a:pt x="90" y="164"/>
                  </a:cubicBezTo>
                  <a:cubicBezTo>
                    <a:pt x="91" y="164"/>
                    <a:pt x="91" y="164"/>
                    <a:pt x="91" y="163"/>
                  </a:cubicBezTo>
                  <a:cubicBezTo>
                    <a:pt x="90" y="162"/>
                    <a:pt x="88" y="162"/>
                    <a:pt x="88" y="160"/>
                  </a:cubicBezTo>
                  <a:close/>
                  <a:moveTo>
                    <a:pt x="91" y="177"/>
                  </a:moveTo>
                  <a:cubicBezTo>
                    <a:pt x="94" y="179"/>
                    <a:pt x="95" y="182"/>
                    <a:pt x="96" y="185"/>
                  </a:cubicBezTo>
                  <a:cubicBezTo>
                    <a:pt x="94" y="184"/>
                    <a:pt x="93" y="182"/>
                    <a:pt x="91" y="180"/>
                  </a:cubicBezTo>
                  <a:cubicBezTo>
                    <a:pt x="91" y="179"/>
                    <a:pt x="92" y="179"/>
                    <a:pt x="91" y="177"/>
                  </a:cubicBezTo>
                  <a:close/>
                  <a:moveTo>
                    <a:pt x="94" y="167"/>
                  </a:moveTo>
                  <a:cubicBezTo>
                    <a:pt x="95" y="167"/>
                    <a:pt x="96" y="168"/>
                    <a:pt x="96" y="170"/>
                  </a:cubicBezTo>
                  <a:cubicBezTo>
                    <a:pt x="95" y="170"/>
                    <a:pt x="95" y="169"/>
                    <a:pt x="94" y="169"/>
                  </a:cubicBezTo>
                  <a:cubicBezTo>
                    <a:pt x="96" y="172"/>
                    <a:pt x="96" y="174"/>
                    <a:pt x="97" y="178"/>
                  </a:cubicBezTo>
                  <a:cubicBezTo>
                    <a:pt x="94" y="175"/>
                    <a:pt x="92" y="172"/>
                    <a:pt x="94" y="167"/>
                  </a:cubicBezTo>
                  <a:close/>
                  <a:moveTo>
                    <a:pt x="96" y="141"/>
                  </a:moveTo>
                  <a:cubicBezTo>
                    <a:pt x="96" y="138"/>
                    <a:pt x="95" y="137"/>
                    <a:pt x="96" y="135"/>
                  </a:cubicBezTo>
                  <a:cubicBezTo>
                    <a:pt x="98" y="136"/>
                    <a:pt x="100" y="139"/>
                    <a:pt x="99" y="141"/>
                  </a:cubicBezTo>
                  <a:cubicBezTo>
                    <a:pt x="97" y="142"/>
                    <a:pt x="97" y="140"/>
                    <a:pt x="96" y="141"/>
                  </a:cubicBezTo>
                  <a:close/>
                  <a:moveTo>
                    <a:pt x="100" y="149"/>
                  </a:moveTo>
                  <a:cubicBezTo>
                    <a:pt x="101" y="149"/>
                    <a:pt x="101" y="148"/>
                    <a:pt x="101" y="148"/>
                  </a:cubicBezTo>
                  <a:cubicBezTo>
                    <a:pt x="103" y="149"/>
                    <a:pt x="102" y="150"/>
                    <a:pt x="102" y="152"/>
                  </a:cubicBezTo>
                  <a:cubicBezTo>
                    <a:pt x="101" y="151"/>
                    <a:pt x="100" y="151"/>
                    <a:pt x="100" y="149"/>
                  </a:cubicBezTo>
                  <a:close/>
                  <a:moveTo>
                    <a:pt x="100" y="69"/>
                  </a:moveTo>
                  <a:cubicBezTo>
                    <a:pt x="101" y="68"/>
                    <a:pt x="101" y="65"/>
                    <a:pt x="99" y="64"/>
                  </a:cubicBezTo>
                  <a:cubicBezTo>
                    <a:pt x="98" y="61"/>
                    <a:pt x="100" y="61"/>
                    <a:pt x="100" y="59"/>
                  </a:cubicBezTo>
                  <a:cubicBezTo>
                    <a:pt x="102" y="61"/>
                    <a:pt x="105" y="63"/>
                    <a:pt x="105" y="68"/>
                  </a:cubicBezTo>
                  <a:cubicBezTo>
                    <a:pt x="103" y="67"/>
                    <a:pt x="105" y="70"/>
                    <a:pt x="103" y="69"/>
                  </a:cubicBezTo>
                  <a:cubicBezTo>
                    <a:pt x="104" y="70"/>
                    <a:pt x="104" y="69"/>
                    <a:pt x="105" y="69"/>
                  </a:cubicBezTo>
                  <a:cubicBezTo>
                    <a:pt x="106" y="72"/>
                    <a:pt x="104" y="72"/>
                    <a:pt x="104" y="74"/>
                  </a:cubicBezTo>
                  <a:cubicBezTo>
                    <a:pt x="102" y="73"/>
                    <a:pt x="102" y="70"/>
                    <a:pt x="100" y="69"/>
                  </a:cubicBezTo>
                  <a:close/>
                  <a:moveTo>
                    <a:pt x="106" y="83"/>
                  </a:moveTo>
                  <a:cubicBezTo>
                    <a:pt x="106" y="86"/>
                    <a:pt x="108" y="89"/>
                    <a:pt x="106" y="91"/>
                  </a:cubicBezTo>
                  <a:cubicBezTo>
                    <a:pt x="108" y="94"/>
                    <a:pt x="109" y="93"/>
                    <a:pt x="109" y="96"/>
                  </a:cubicBezTo>
                  <a:cubicBezTo>
                    <a:pt x="107" y="93"/>
                    <a:pt x="105" y="91"/>
                    <a:pt x="103" y="89"/>
                  </a:cubicBezTo>
                  <a:cubicBezTo>
                    <a:pt x="104" y="87"/>
                    <a:pt x="105" y="84"/>
                    <a:pt x="106" y="83"/>
                  </a:cubicBezTo>
                  <a:close/>
                  <a:moveTo>
                    <a:pt x="108" y="132"/>
                  </a:moveTo>
                  <a:cubicBezTo>
                    <a:pt x="108" y="132"/>
                    <a:pt x="108" y="132"/>
                    <a:pt x="109" y="132"/>
                  </a:cubicBezTo>
                  <a:cubicBezTo>
                    <a:pt x="109" y="134"/>
                    <a:pt x="109" y="135"/>
                    <a:pt x="109" y="136"/>
                  </a:cubicBezTo>
                  <a:cubicBezTo>
                    <a:pt x="108" y="136"/>
                    <a:pt x="107" y="132"/>
                    <a:pt x="108" y="132"/>
                  </a:cubicBezTo>
                  <a:close/>
                  <a:moveTo>
                    <a:pt x="109" y="137"/>
                  </a:moveTo>
                  <a:cubicBezTo>
                    <a:pt x="110" y="138"/>
                    <a:pt x="110" y="140"/>
                    <a:pt x="109" y="142"/>
                  </a:cubicBezTo>
                  <a:cubicBezTo>
                    <a:pt x="107" y="141"/>
                    <a:pt x="109" y="138"/>
                    <a:pt x="109" y="137"/>
                  </a:cubicBezTo>
                  <a:close/>
                  <a:moveTo>
                    <a:pt x="109" y="127"/>
                  </a:moveTo>
                  <a:cubicBezTo>
                    <a:pt x="109" y="125"/>
                    <a:pt x="111" y="126"/>
                    <a:pt x="111" y="124"/>
                  </a:cubicBezTo>
                  <a:cubicBezTo>
                    <a:pt x="114" y="124"/>
                    <a:pt x="114" y="129"/>
                    <a:pt x="112" y="129"/>
                  </a:cubicBezTo>
                  <a:cubicBezTo>
                    <a:pt x="112" y="127"/>
                    <a:pt x="111" y="126"/>
                    <a:pt x="109" y="127"/>
                  </a:cubicBezTo>
                  <a:close/>
                  <a:moveTo>
                    <a:pt x="110" y="73"/>
                  </a:moveTo>
                  <a:cubicBezTo>
                    <a:pt x="112" y="75"/>
                    <a:pt x="117" y="83"/>
                    <a:pt x="112" y="85"/>
                  </a:cubicBezTo>
                  <a:cubicBezTo>
                    <a:pt x="111" y="81"/>
                    <a:pt x="110" y="77"/>
                    <a:pt x="110" y="73"/>
                  </a:cubicBezTo>
                  <a:close/>
                  <a:moveTo>
                    <a:pt x="112" y="147"/>
                  </a:moveTo>
                  <a:cubicBezTo>
                    <a:pt x="112" y="147"/>
                    <a:pt x="113" y="147"/>
                    <a:pt x="113" y="147"/>
                  </a:cubicBezTo>
                  <a:cubicBezTo>
                    <a:pt x="113" y="145"/>
                    <a:pt x="113" y="143"/>
                    <a:pt x="113" y="141"/>
                  </a:cubicBezTo>
                  <a:cubicBezTo>
                    <a:pt x="115" y="145"/>
                    <a:pt x="114" y="149"/>
                    <a:pt x="115" y="153"/>
                  </a:cubicBezTo>
                  <a:cubicBezTo>
                    <a:pt x="114" y="154"/>
                    <a:pt x="113" y="150"/>
                    <a:pt x="113" y="148"/>
                  </a:cubicBezTo>
                  <a:cubicBezTo>
                    <a:pt x="112" y="148"/>
                    <a:pt x="112" y="149"/>
                    <a:pt x="112" y="150"/>
                  </a:cubicBezTo>
                  <a:cubicBezTo>
                    <a:pt x="111" y="150"/>
                    <a:pt x="112" y="147"/>
                    <a:pt x="112" y="147"/>
                  </a:cubicBezTo>
                  <a:close/>
                  <a:moveTo>
                    <a:pt x="115" y="191"/>
                  </a:moveTo>
                  <a:cubicBezTo>
                    <a:pt x="116" y="192"/>
                    <a:pt x="116" y="195"/>
                    <a:pt x="115" y="196"/>
                  </a:cubicBezTo>
                  <a:cubicBezTo>
                    <a:pt x="111" y="195"/>
                    <a:pt x="111" y="192"/>
                    <a:pt x="115" y="191"/>
                  </a:cubicBezTo>
                  <a:close/>
                  <a:moveTo>
                    <a:pt x="110" y="66"/>
                  </a:moveTo>
                  <a:cubicBezTo>
                    <a:pt x="111" y="66"/>
                    <a:pt x="111" y="66"/>
                    <a:pt x="111" y="65"/>
                  </a:cubicBezTo>
                  <a:cubicBezTo>
                    <a:pt x="114" y="67"/>
                    <a:pt x="114" y="71"/>
                    <a:pt x="116" y="72"/>
                  </a:cubicBezTo>
                  <a:cubicBezTo>
                    <a:pt x="115" y="73"/>
                    <a:pt x="112" y="68"/>
                    <a:pt x="110" y="66"/>
                  </a:cubicBezTo>
                  <a:close/>
                  <a:moveTo>
                    <a:pt x="109" y="55"/>
                  </a:moveTo>
                  <a:cubicBezTo>
                    <a:pt x="106" y="50"/>
                    <a:pt x="100" y="46"/>
                    <a:pt x="105" y="41"/>
                  </a:cubicBezTo>
                  <a:cubicBezTo>
                    <a:pt x="108" y="43"/>
                    <a:pt x="109" y="47"/>
                    <a:pt x="112" y="50"/>
                  </a:cubicBezTo>
                  <a:cubicBezTo>
                    <a:pt x="111" y="52"/>
                    <a:pt x="111" y="54"/>
                    <a:pt x="109" y="55"/>
                  </a:cubicBezTo>
                  <a:close/>
                  <a:moveTo>
                    <a:pt x="110" y="40"/>
                  </a:moveTo>
                  <a:cubicBezTo>
                    <a:pt x="118" y="43"/>
                    <a:pt x="123" y="51"/>
                    <a:pt x="125" y="60"/>
                  </a:cubicBezTo>
                  <a:cubicBezTo>
                    <a:pt x="119" y="54"/>
                    <a:pt x="114" y="48"/>
                    <a:pt x="110" y="40"/>
                  </a:cubicBezTo>
                  <a:close/>
                  <a:moveTo>
                    <a:pt x="118" y="37"/>
                  </a:moveTo>
                  <a:cubicBezTo>
                    <a:pt x="117" y="37"/>
                    <a:pt x="116" y="38"/>
                    <a:pt x="116" y="38"/>
                  </a:cubicBezTo>
                  <a:cubicBezTo>
                    <a:pt x="111" y="36"/>
                    <a:pt x="106" y="33"/>
                    <a:pt x="103" y="28"/>
                  </a:cubicBezTo>
                  <a:cubicBezTo>
                    <a:pt x="103" y="26"/>
                    <a:pt x="102" y="29"/>
                    <a:pt x="100" y="28"/>
                  </a:cubicBezTo>
                  <a:cubicBezTo>
                    <a:pt x="99" y="26"/>
                    <a:pt x="98" y="26"/>
                    <a:pt x="99" y="23"/>
                  </a:cubicBezTo>
                  <a:cubicBezTo>
                    <a:pt x="93" y="24"/>
                    <a:pt x="89" y="19"/>
                    <a:pt x="83" y="17"/>
                  </a:cubicBezTo>
                  <a:cubicBezTo>
                    <a:pt x="97" y="13"/>
                    <a:pt x="111" y="26"/>
                    <a:pt x="118" y="37"/>
                  </a:cubicBezTo>
                  <a:close/>
                  <a:moveTo>
                    <a:pt x="87" y="12"/>
                  </a:moveTo>
                  <a:cubicBezTo>
                    <a:pt x="82" y="12"/>
                    <a:pt x="80" y="14"/>
                    <a:pt x="75" y="14"/>
                  </a:cubicBezTo>
                  <a:cubicBezTo>
                    <a:pt x="75" y="11"/>
                    <a:pt x="72" y="9"/>
                    <a:pt x="73" y="7"/>
                  </a:cubicBezTo>
                  <a:cubicBezTo>
                    <a:pt x="77" y="9"/>
                    <a:pt x="84" y="8"/>
                    <a:pt x="87" y="12"/>
                  </a:cubicBezTo>
                  <a:close/>
                  <a:moveTo>
                    <a:pt x="78" y="35"/>
                  </a:moveTo>
                  <a:cubicBezTo>
                    <a:pt x="75" y="32"/>
                    <a:pt x="74" y="28"/>
                    <a:pt x="72" y="24"/>
                  </a:cubicBezTo>
                  <a:cubicBezTo>
                    <a:pt x="70" y="24"/>
                    <a:pt x="70" y="25"/>
                    <a:pt x="69" y="25"/>
                  </a:cubicBezTo>
                  <a:cubicBezTo>
                    <a:pt x="69" y="27"/>
                    <a:pt x="72" y="29"/>
                    <a:pt x="69" y="30"/>
                  </a:cubicBezTo>
                  <a:cubicBezTo>
                    <a:pt x="72" y="32"/>
                    <a:pt x="74" y="37"/>
                    <a:pt x="76" y="40"/>
                  </a:cubicBezTo>
                  <a:cubicBezTo>
                    <a:pt x="75" y="43"/>
                    <a:pt x="77" y="48"/>
                    <a:pt x="72" y="47"/>
                  </a:cubicBezTo>
                  <a:cubicBezTo>
                    <a:pt x="71" y="41"/>
                    <a:pt x="67" y="39"/>
                    <a:pt x="65" y="35"/>
                  </a:cubicBezTo>
                  <a:cubicBezTo>
                    <a:pt x="68" y="29"/>
                    <a:pt x="67" y="23"/>
                    <a:pt x="72" y="17"/>
                  </a:cubicBezTo>
                  <a:cubicBezTo>
                    <a:pt x="74" y="23"/>
                    <a:pt x="82" y="28"/>
                    <a:pt x="78" y="35"/>
                  </a:cubicBezTo>
                  <a:close/>
                  <a:moveTo>
                    <a:pt x="10" y="65"/>
                  </a:moveTo>
                  <a:cubicBezTo>
                    <a:pt x="12" y="65"/>
                    <a:pt x="12" y="64"/>
                    <a:pt x="14" y="64"/>
                  </a:cubicBezTo>
                  <a:cubicBezTo>
                    <a:pt x="13" y="69"/>
                    <a:pt x="12" y="74"/>
                    <a:pt x="11" y="77"/>
                  </a:cubicBezTo>
                  <a:cubicBezTo>
                    <a:pt x="8" y="72"/>
                    <a:pt x="11" y="70"/>
                    <a:pt x="10" y="65"/>
                  </a:cubicBezTo>
                  <a:close/>
                  <a:moveTo>
                    <a:pt x="12" y="102"/>
                  </a:moveTo>
                  <a:cubicBezTo>
                    <a:pt x="9" y="102"/>
                    <a:pt x="11" y="99"/>
                    <a:pt x="12" y="98"/>
                  </a:cubicBezTo>
                  <a:cubicBezTo>
                    <a:pt x="12" y="99"/>
                    <a:pt x="12" y="101"/>
                    <a:pt x="12" y="102"/>
                  </a:cubicBezTo>
                  <a:close/>
                  <a:moveTo>
                    <a:pt x="10" y="133"/>
                  </a:moveTo>
                  <a:cubicBezTo>
                    <a:pt x="10" y="133"/>
                    <a:pt x="12" y="133"/>
                    <a:pt x="12" y="133"/>
                  </a:cubicBezTo>
                  <a:cubicBezTo>
                    <a:pt x="14" y="141"/>
                    <a:pt x="19" y="147"/>
                    <a:pt x="20" y="154"/>
                  </a:cubicBezTo>
                  <a:cubicBezTo>
                    <a:pt x="15" y="149"/>
                    <a:pt x="13" y="141"/>
                    <a:pt x="10" y="133"/>
                  </a:cubicBezTo>
                  <a:close/>
                  <a:moveTo>
                    <a:pt x="13" y="55"/>
                  </a:moveTo>
                  <a:cubicBezTo>
                    <a:pt x="15" y="51"/>
                    <a:pt x="16" y="47"/>
                    <a:pt x="19" y="44"/>
                  </a:cubicBezTo>
                  <a:cubicBezTo>
                    <a:pt x="18" y="44"/>
                    <a:pt x="18" y="45"/>
                    <a:pt x="17" y="45"/>
                  </a:cubicBezTo>
                  <a:cubicBezTo>
                    <a:pt x="18" y="44"/>
                    <a:pt x="18" y="42"/>
                    <a:pt x="19" y="41"/>
                  </a:cubicBezTo>
                  <a:cubicBezTo>
                    <a:pt x="20" y="41"/>
                    <a:pt x="20" y="41"/>
                    <a:pt x="19" y="41"/>
                  </a:cubicBezTo>
                  <a:cubicBezTo>
                    <a:pt x="25" y="26"/>
                    <a:pt x="37" y="11"/>
                    <a:pt x="57" y="11"/>
                  </a:cubicBezTo>
                  <a:cubicBezTo>
                    <a:pt x="57" y="9"/>
                    <a:pt x="55" y="9"/>
                    <a:pt x="54" y="8"/>
                  </a:cubicBezTo>
                  <a:cubicBezTo>
                    <a:pt x="60" y="5"/>
                    <a:pt x="65" y="8"/>
                    <a:pt x="70" y="8"/>
                  </a:cubicBezTo>
                  <a:cubicBezTo>
                    <a:pt x="71" y="11"/>
                    <a:pt x="69" y="11"/>
                    <a:pt x="67" y="13"/>
                  </a:cubicBezTo>
                  <a:cubicBezTo>
                    <a:pt x="56" y="11"/>
                    <a:pt x="45" y="17"/>
                    <a:pt x="38" y="23"/>
                  </a:cubicBezTo>
                  <a:cubicBezTo>
                    <a:pt x="37" y="23"/>
                    <a:pt x="36" y="23"/>
                    <a:pt x="35" y="23"/>
                  </a:cubicBezTo>
                  <a:cubicBezTo>
                    <a:pt x="32" y="26"/>
                    <a:pt x="25" y="31"/>
                    <a:pt x="28" y="34"/>
                  </a:cubicBezTo>
                  <a:cubicBezTo>
                    <a:pt x="24" y="36"/>
                    <a:pt x="20" y="42"/>
                    <a:pt x="20" y="46"/>
                  </a:cubicBezTo>
                  <a:cubicBezTo>
                    <a:pt x="16" y="47"/>
                    <a:pt x="17" y="53"/>
                    <a:pt x="13" y="55"/>
                  </a:cubicBezTo>
                  <a:close/>
                  <a:moveTo>
                    <a:pt x="26" y="101"/>
                  </a:moveTo>
                  <a:cubicBezTo>
                    <a:pt x="20" y="99"/>
                    <a:pt x="23" y="91"/>
                    <a:pt x="23" y="86"/>
                  </a:cubicBezTo>
                  <a:cubicBezTo>
                    <a:pt x="28" y="89"/>
                    <a:pt x="26" y="93"/>
                    <a:pt x="26" y="101"/>
                  </a:cubicBezTo>
                  <a:close/>
                  <a:moveTo>
                    <a:pt x="23" y="70"/>
                  </a:moveTo>
                  <a:cubicBezTo>
                    <a:pt x="24" y="70"/>
                    <a:pt x="23" y="71"/>
                    <a:pt x="24" y="71"/>
                  </a:cubicBezTo>
                  <a:cubicBezTo>
                    <a:pt x="24" y="74"/>
                    <a:pt x="23" y="75"/>
                    <a:pt x="23" y="78"/>
                  </a:cubicBezTo>
                  <a:cubicBezTo>
                    <a:pt x="19" y="77"/>
                    <a:pt x="22" y="72"/>
                    <a:pt x="23" y="70"/>
                  </a:cubicBezTo>
                  <a:close/>
                  <a:moveTo>
                    <a:pt x="26" y="83"/>
                  </a:moveTo>
                  <a:cubicBezTo>
                    <a:pt x="25" y="82"/>
                    <a:pt x="27" y="79"/>
                    <a:pt x="27" y="78"/>
                  </a:cubicBezTo>
                  <a:cubicBezTo>
                    <a:pt x="29" y="79"/>
                    <a:pt x="25" y="80"/>
                    <a:pt x="26" y="83"/>
                  </a:cubicBezTo>
                  <a:close/>
                  <a:moveTo>
                    <a:pt x="26" y="65"/>
                  </a:moveTo>
                  <a:cubicBezTo>
                    <a:pt x="24" y="63"/>
                    <a:pt x="27" y="63"/>
                    <a:pt x="27" y="61"/>
                  </a:cubicBezTo>
                  <a:cubicBezTo>
                    <a:pt x="29" y="61"/>
                    <a:pt x="28" y="67"/>
                    <a:pt x="26" y="65"/>
                  </a:cubicBezTo>
                  <a:close/>
                  <a:moveTo>
                    <a:pt x="22" y="65"/>
                  </a:moveTo>
                  <a:cubicBezTo>
                    <a:pt x="20" y="57"/>
                    <a:pt x="26" y="53"/>
                    <a:pt x="27" y="47"/>
                  </a:cubicBezTo>
                  <a:cubicBezTo>
                    <a:pt x="30" y="54"/>
                    <a:pt x="26" y="59"/>
                    <a:pt x="22" y="65"/>
                  </a:cubicBezTo>
                  <a:close/>
                  <a:moveTo>
                    <a:pt x="32" y="73"/>
                  </a:moveTo>
                  <a:cubicBezTo>
                    <a:pt x="30" y="71"/>
                    <a:pt x="31" y="70"/>
                    <a:pt x="31" y="68"/>
                  </a:cubicBezTo>
                  <a:cubicBezTo>
                    <a:pt x="32" y="69"/>
                    <a:pt x="31" y="72"/>
                    <a:pt x="32" y="73"/>
                  </a:cubicBezTo>
                  <a:close/>
                  <a:moveTo>
                    <a:pt x="32" y="40"/>
                  </a:moveTo>
                  <a:cubicBezTo>
                    <a:pt x="30" y="39"/>
                    <a:pt x="33" y="37"/>
                    <a:pt x="33" y="36"/>
                  </a:cubicBezTo>
                  <a:cubicBezTo>
                    <a:pt x="35" y="37"/>
                    <a:pt x="32" y="39"/>
                    <a:pt x="32" y="40"/>
                  </a:cubicBezTo>
                  <a:close/>
                  <a:moveTo>
                    <a:pt x="32" y="109"/>
                  </a:moveTo>
                  <a:cubicBezTo>
                    <a:pt x="33" y="106"/>
                    <a:pt x="33" y="104"/>
                    <a:pt x="34" y="101"/>
                  </a:cubicBezTo>
                  <a:cubicBezTo>
                    <a:pt x="39" y="103"/>
                    <a:pt x="39" y="109"/>
                    <a:pt x="37" y="114"/>
                  </a:cubicBezTo>
                  <a:cubicBezTo>
                    <a:pt x="33" y="115"/>
                    <a:pt x="36" y="108"/>
                    <a:pt x="32" y="109"/>
                  </a:cubicBezTo>
                  <a:close/>
                  <a:moveTo>
                    <a:pt x="41" y="151"/>
                  </a:moveTo>
                  <a:cubicBezTo>
                    <a:pt x="38" y="149"/>
                    <a:pt x="36" y="146"/>
                    <a:pt x="35" y="142"/>
                  </a:cubicBezTo>
                  <a:cubicBezTo>
                    <a:pt x="35" y="141"/>
                    <a:pt x="36" y="140"/>
                    <a:pt x="36" y="138"/>
                  </a:cubicBezTo>
                  <a:cubicBezTo>
                    <a:pt x="40" y="140"/>
                    <a:pt x="44" y="145"/>
                    <a:pt x="41" y="151"/>
                  </a:cubicBezTo>
                  <a:close/>
                  <a:moveTo>
                    <a:pt x="42" y="186"/>
                  </a:moveTo>
                  <a:cubicBezTo>
                    <a:pt x="44" y="183"/>
                    <a:pt x="47" y="187"/>
                    <a:pt x="49" y="188"/>
                  </a:cubicBezTo>
                  <a:cubicBezTo>
                    <a:pt x="53" y="192"/>
                    <a:pt x="58" y="194"/>
                    <a:pt x="59" y="199"/>
                  </a:cubicBezTo>
                  <a:cubicBezTo>
                    <a:pt x="52" y="196"/>
                    <a:pt x="48" y="191"/>
                    <a:pt x="42" y="186"/>
                  </a:cubicBezTo>
                  <a:close/>
                  <a:moveTo>
                    <a:pt x="58" y="142"/>
                  </a:moveTo>
                  <a:cubicBezTo>
                    <a:pt x="57" y="138"/>
                    <a:pt x="57" y="134"/>
                    <a:pt x="55" y="130"/>
                  </a:cubicBezTo>
                  <a:cubicBezTo>
                    <a:pt x="60" y="129"/>
                    <a:pt x="62" y="140"/>
                    <a:pt x="58" y="142"/>
                  </a:cubicBezTo>
                  <a:close/>
                  <a:moveTo>
                    <a:pt x="60" y="152"/>
                  </a:moveTo>
                  <a:cubicBezTo>
                    <a:pt x="62" y="154"/>
                    <a:pt x="60" y="158"/>
                    <a:pt x="61" y="160"/>
                  </a:cubicBezTo>
                  <a:cubicBezTo>
                    <a:pt x="58" y="162"/>
                    <a:pt x="60" y="154"/>
                    <a:pt x="60" y="152"/>
                  </a:cubicBezTo>
                  <a:close/>
                  <a:moveTo>
                    <a:pt x="60" y="102"/>
                  </a:moveTo>
                  <a:cubicBezTo>
                    <a:pt x="65" y="105"/>
                    <a:pt x="69" y="113"/>
                    <a:pt x="66" y="120"/>
                  </a:cubicBezTo>
                  <a:cubicBezTo>
                    <a:pt x="60" y="117"/>
                    <a:pt x="63" y="108"/>
                    <a:pt x="60" y="102"/>
                  </a:cubicBezTo>
                  <a:close/>
                  <a:moveTo>
                    <a:pt x="63" y="197"/>
                  </a:moveTo>
                  <a:cubicBezTo>
                    <a:pt x="66" y="197"/>
                    <a:pt x="67" y="198"/>
                    <a:pt x="66" y="201"/>
                  </a:cubicBezTo>
                  <a:cubicBezTo>
                    <a:pt x="65" y="200"/>
                    <a:pt x="64" y="199"/>
                    <a:pt x="63" y="197"/>
                  </a:cubicBezTo>
                  <a:close/>
                  <a:moveTo>
                    <a:pt x="70" y="185"/>
                  </a:moveTo>
                  <a:cubicBezTo>
                    <a:pt x="66" y="183"/>
                    <a:pt x="63" y="179"/>
                    <a:pt x="65" y="175"/>
                  </a:cubicBezTo>
                  <a:cubicBezTo>
                    <a:pt x="68" y="176"/>
                    <a:pt x="69" y="180"/>
                    <a:pt x="71" y="182"/>
                  </a:cubicBezTo>
                  <a:cubicBezTo>
                    <a:pt x="71" y="184"/>
                    <a:pt x="69" y="183"/>
                    <a:pt x="70" y="185"/>
                  </a:cubicBezTo>
                  <a:close/>
                  <a:moveTo>
                    <a:pt x="70" y="165"/>
                  </a:moveTo>
                  <a:cubicBezTo>
                    <a:pt x="71" y="166"/>
                    <a:pt x="72" y="167"/>
                    <a:pt x="72" y="170"/>
                  </a:cubicBezTo>
                  <a:cubicBezTo>
                    <a:pt x="70" y="169"/>
                    <a:pt x="69" y="167"/>
                    <a:pt x="70" y="165"/>
                  </a:cubicBezTo>
                  <a:close/>
                  <a:moveTo>
                    <a:pt x="72" y="161"/>
                  </a:moveTo>
                  <a:cubicBezTo>
                    <a:pt x="70" y="160"/>
                    <a:pt x="71" y="157"/>
                    <a:pt x="72" y="156"/>
                  </a:cubicBezTo>
                  <a:cubicBezTo>
                    <a:pt x="73" y="156"/>
                    <a:pt x="72" y="159"/>
                    <a:pt x="72" y="161"/>
                  </a:cubicBezTo>
                  <a:close/>
                  <a:moveTo>
                    <a:pt x="73" y="210"/>
                  </a:moveTo>
                  <a:cubicBezTo>
                    <a:pt x="79" y="211"/>
                    <a:pt x="81" y="212"/>
                    <a:pt x="86" y="214"/>
                  </a:cubicBezTo>
                  <a:cubicBezTo>
                    <a:pt x="82" y="217"/>
                    <a:pt x="76" y="212"/>
                    <a:pt x="73" y="210"/>
                  </a:cubicBezTo>
                  <a:close/>
                  <a:moveTo>
                    <a:pt x="94" y="203"/>
                  </a:moveTo>
                  <a:cubicBezTo>
                    <a:pt x="96" y="198"/>
                    <a:pt x="100" y="200"/>
                    <a:pt x="103" y="202"/>
                  </a:cubicBezTo>
                  <a:cubicBezTo>
                    <a:pt x="100" y="209"/>
                    <a:pt x="91" y="208"/>
                    <a:pt x="87" y="203"/>
                  </a:cubicBezTo>
                  <a:cubicBezTo>
                    <a:pt x="88" y="201"/>
                    <a:pt x="93" y="203"/>
                    <a:pt x="94" y="203"/>
                  </a:cubicBezTo>
                  <a:close/>
                  <a:moveTo>
                    <a:pt x="87" y="215"/>
                  </a:moveTo>
                  <a:cubicBezTo>
                    <a:pt x="88" y="215"/>
                    <a:pt x="92" y="214"/>
                    <a:pt x="94" y="215"/>
                  </a:cubicBezTo>
                  <a:cubicBezTo>
                    <a:pt x="94" y="217"/>
                    <a:pt x="88" y="216"/>
                    <a:pt x="87" y="215"/>
                  </a:cubicBezTo>
                  <a:close/>
                  <a:moveTo>
                    <a:pt x="94" y="220"/>
                  </a:moveTo>
                  <a:cubicBezTo>
                    <a:pt x="103" y="217"/>
                    <a:pt x="109" y="213"/>
                    <a:pt x="118" y="211"/>
                  </a:cubicBezTo>
                  <a:cubicBezTo>
                    <a:pt x="114" y="218"/>
                    <a:pt x="104" y="220"/>
                    <a:pt x="94" y="220"/>
                  </a:cubicBezTo>
                  <a:close/>
                  <a:moveTo>
                    <a:pt x="118" y="132"/>
                  </a:moveTo>
                  <a:cubicBezTo>
                    <a:pt x="120" y="142"/>
                    <a:pt x="116" y="136"/>
                    <a:pt x="118" y="132"/>
                  </a:cubicBezTo>
                  <a:close/>
                  <a:moveTo>
                    <a:pt x="119" y="159"/>
                  </a:moveTo>
                  <a:cubicBezTo>
                    <a:pt x="117" y="157"/>
                    <a:pt x="120" y="151"/>
                    <a:pt x="119" y="150"/>
                  </a:cubicBezTo>
                  <a:cubicBezTo>
                    <a:pt x="120" y="150"/>
                    <a:pt x="120" y="151"/>
                    <a:pt x="121" y="151"/>
                  </a:cubicBezTo>
                  <a:cubicBezTo>
                    <a:pt x="120" y="153"/>
                    <a:pt x="120" y="156"/>
                    <a:pt x="119" y="159"/>
                  </a:cubicBezTo>
                  <a:close/>
                  <a:moveTo>
                    <a:pt x="121" y="138"/>
                  </a:moveTo>
                  <a:cubicBezTo>
                    <a:pt x="123" y="139"/>
                    <a:pt x="125" y="143"/>
                    <a:pt x="121" y="143"/>
                  </a:cubicBezTo>
                  <a:cubicBezTo>
                    <a:pt x="121" y="142"/>
                    <a:pt x="120" y="139"/>
                    <a:pt x="121" y="138"/>
                  </a:cubicBezTo>
                  <a:close/>
                  <a:moveTo>
                    <a:pt x="124" y="166"/>
                  </a:moveTo>
                  <a:cubicBezTo>
                    <a:pt x="119" y="165"/>
                    <a:pt x="124" y="159"/>
                    <a:pt x="124" y="156"/>
                  </a:cubicBezTo>
                  <a:cubicBezTo>
                    <a:pt x="128" y="158"/>
                    <a:pt x="125" y="163"/>
                    <a:pt x="124" y="166"/>
                  </a:cubicBezTo>
                  <a:close/>
                  <a:moveTo>
                    <a:pt x="125" y="109"/>
                  </a:moveTo>
                  <a:cubicBezTo>
                    <a:pt x="127" y="110"/>
                    <a:pt x="126" y="114"/>
                    <a:pt x="125" y="115"/>
                  </a:cubicBezTo>
                  <a:cubicBezTo>
                    <a:pt x="123" y="114"/>
                    <a:pt x="125" y="112"/>
                    <a:pt x="125" y="109"/>
                  </a:cubicBezTo>
                  <a:close/>
                  <a:moveTo>
                    <a:pt x="125" y="133"/>
                  </a:moveTo>
                  <a:cubicBezTo>
                    <a:pt x="124" y="132"/>
                    <a:pt x="125" y="131"/>
                    <a:pt x="124" y="129"/>
                  </a:cubicBezTo>
                  <a:cubicBezTo>
                    <a:pt x="125" y="129"/>
                    <a:pt x="125" y="130"/>
                    <a:pt x="126" y="130"/>
                  </a:cubicBezTo>
                  <a:cubicBezTo>
                    <a:pt x="127" y="132"/>
                    <a:pt x="125" y="132"/>
                    <a:pt x="125" y="133"/>
                  </a:cubicBezTo>
                  <a:close/>
                  <a:moveTo>
                    <a:pt x="124" y="118"/>
                  </a:moveTo>
                  <a:cubicBezTo>
                    <a:pt x="125" y="117"/>
                    <a:pt x="127" y="116"/>
                    <a:pt x="127" y="114"/>
                  </a:cubicBezTo>
                  <a:cubicBezTo>
                    <a:pt x="128" y="116"/>
                    <a:pt x="128" y="119"/>
                    <a:pt x="128" y="123"/>
                  </a:cubicBezTo>
                  <a:cubicBezTo>
                    <a:pt x="127" y="121"/>
                    <a:pt x="125" y="120"/>
                    <a:pt x="124" y="118"/>
                  </a:cubicBezTo>
                  <a:close/>
                  <a:moveTo>
                    <a:pt x="127" y="151"/>
                  </a:moveTo>
                  <a:cubicBezTo>
                    <a:pt x="126" y="150"/>
                    <a:pt x="128" y="149"/>
                    <a:pt x="128" y="148"/>
                  </a:cubicBezTo>
                  <a:cubicBezTo>
                    <a:pt x="130" y="148"/>
                    <a:pt x="129" y="151"/>
                    <a:pt x="127" y="151"/>
                  </a:cubicBezTo>
                  <a:close/>
                  <a:moveTo>
                    <a:pt x="130" y="93"/>
                  </a:moveTo>
                  <a:cubicBezTo>
                    <a:pt x="128" y="93"/>
                    <a:pt x="127" y="90"/>
                    <a:pt x="128" y="89"/>
                  </a:cubicBezTo>
                  <a:cubicBezTo>
                    <a:pt x="130" y="89"/>
                    <a:pt x="130" y="92"/>
                    <a:pt x="130" y="93"/>
                  </a:cubicBezTo>
                  <a:close/>
                  <a:moveTo>
                    <a:pt x="133" y="128"/>
                  </a:moveTo>
                  <a:cubicBezTo>
                    <a:pt x="133" y="128"/>
                    <a:pt x="133" y="128"/>
                    <a:pt x="133" y="127"/>
                  </a:cubicBezTo>
                  <a:cubicBezTo>
                    <a:pt x="132" y="127"/>
                    <a:pt x="132" y="127"/>
                    <a:pt x="131" y="127"/>
                  </a:cubicBezTo>
                  <a:cubicBezTo>
                    <a:pt x="131" y="125"/>
                    <a:pt x="133" y="125"/>
                    <a:pt x="133" y="121"/>
                  </a:cubicBezTo>
                  <a:cubicBezTo>
                    <a:pt x="134" y="122"/>
                    <a:pt x="134" y="126"/>
                    <a:pt x="133" y="128"/>
                  </a:cubicBezTo>
                  <a:close/>
                  <a:moveTo>
                    <a:pt x="133" y="79"/>
                  </a:moveTo>
                  <a:cubicBezTo>
                    <a:pt x="131" y="78"/>
                    <a:pt x="129" y="78"/>
                    <a:pt x="128" y="77"/>
                  </a:cubicBezTo>
                  <a:cubicBezTo>
                    <a:pt x="127" y="78"/>
                    <a:pt x="130" y="79"/>
                    <a:pt x="129" y="81"/>
                  </a:cubicBezTo>
                  <a:cubicBezTo>
                    <a:pt x="125" y="78"/>
                    <a:pt x="121" y="73"/>
                    <a:pt x="122" y="68"/>
                  </a:cubicBezTo>
                  <a:cubicBezTo>
                    <a:pt x="122" y="67"/>
                    <a:pt x="119" y="68"/>
                    <a:pt x="118" y="68"/>
                  </a:cubicBezTo>
                  <a:cubicBezTo>
                    <a:pt x="116" y="64"/>
                    <a:pt x="110" y="60"/>
                    <a:pt x="115" y="55"/>
                  </a:cubicBezTo>
                  <a:cubicBezTo>
                    <a:pt x="123" y="61"/>
                    <a:pt x="126" y="72"/>
                    <a:pt x="134" y="79"/>
                  </a:cubicBezTo>
                  <a:cubicBezTo>
                    <a:pt x="137" y="79"/>
                    <a:pt x="134" y="76"/>
                    <a:pt x="137" y="75"/>
                  </a:cubicBezTo>
                  <a:cubicBezTo>
                    <a:pt x="138" y="79"/>
                    <a:pt x="139" y="84"/>
                    <a:pt x="142" y="85"/>
                  </a:cubicBezTo>
                  <a:cubicBezTo>
                    <a:pt x="142" y="94"/>
                    <a:pt x="146" y="104"/>
                    <a:pt x="142" y="111"/>
                  </a:cubicBezTo>
                  <a:cubicBezTo>
                    <a:pt x="140" y="108"/>
                    <a:pt x="141" y="102"/>
                    <a:pt x="138" y="101"/>
                  </a:cubicBezTo>
                  <a:cubicBezTo>
                    <a:pt x="144" y="93"/>
                    <a:pt x="131" y="87"/>
                    <a:pt x="133" y="79"/>
                  </a:cubicBezTo>
                  <a:close/>
                  <a:moveTo>
                    <a:pt x="137" y="185"/>
                  </a:moveTo>
                  <a:cubicBezTo>
                    <a:pt x="142" y="163"/>
                    <a:pt x="144" y="134"/>
                    <a:pt x="148" y="111"/>
                  </a:cubicBezTo>
                  <a:cubicBezTo>
                    <a:pt x="153" y="135"/>
                    <a:pt x="148" y="165"/>
                    <a:pt x="137" y="1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p>
              <a:endParaRPr lang="zh-CN" altLang="en-US" sz="2399">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12" name="Freeform 9"/>
            <p:cNvSpPr>
              <a:spLocks noEditPoints="1"/>
            </p:cNvSpPr>
            <p:nvPr/>
          </p:nvSpPr>
          <p:spPr bwMode="auto">
            <a:xfrm>
              <a:off x="6649474" y="2614574"/>
              <a:ext cx="437966" cy="666576"/>
            </a:xfrm>
            <a:custGeom>
              <a:avLst/>
              <a:gdLst>
                <a:gd name="T0" fmla="*/ 7 w 134"/>
                <a:gd name="T1" fmla="*/ 81 h 204"/>
                <a:gd name="T2" fmla="*/ 14 w 134"/>
                <a:gd name="T3" fmla="*/ 30 h 204"/>
                <a:gd name="T4" fmla="*/ 86 w 134"/>
                <a:gd name="T5" fmla="*/ 198 h 204"/>
                <a:gd name="T6" fmla="*/ 88 w 134"/>
                <a:gd name="T7" fmla="*/ 11 h 204"/>
                <a:gd name="T8" fmla="*/ 65 w 134"/>
                <a:gd name="T9" fmla="*/ 6 h 204"/>
                <a:gd name="T10" fmla="*/ 116 w 134"/>
                <a:gd name="T11" fmla="*/ 147 h 204"/>
                <a:gd name="T12" fmla="*/ 110 w 134"/>
                <a:gd name="T13" fmla="*/ 105 h 204"/>
                <a:gd name="T14" fmla="*/ 116 w 134"/>
                <a:gd name="T15" fmla="*/ 124 h 204"/>
                <a:gd name="T16" fmla="*/ 41 w 134"/>
                <a:gd name="T17" fmla="*/ 114 h 204"/>
                <a:gd name="T18" fmla="*/ 42 w 134"/>
                <a:gd name="T19" fmla="*/ 86 h 204"/>
                <a:gd name="T20" fmla="*/ 53 w 134"/>
                <a:gd name="T21" fmla="*/ 53 h 204"/>
                <a:gd name="T22" fmla="*/ 61 w 134"/>
                <a:gd name="T23" fmla="*/ 48 h 204"/>
                <a:gd name="T24" fmla="*/ 87 w 134"/>
                <a:gd name="T25" fmla="*/ 36 h 204"/>
                <a:gd name="T26" fmla="*/ 96 w 134"/>
                <a:gd name="T27" fmla="*/ 64 h 204"/>
                <a:gd name="T28" fmla="*/ 99 w 134"/>
                <a:gd name="T29" fmla="*/ 111 h 204"/>
                <a:gd name="T30" fmla="*/ 89 w 134"/>
                <a:gd name="T31" fmla="*/ 26 h 204"/>
                <a:gd name="T32" fmla="*/ 59 w 134"/>
                <a:gd name="T33" fmla="*/ 90 h 204"/>
                <a:gd name="T34" fmla="*/ 76 w 134"/>
                <a:gd name="T35" fmla="*/ 84 h 204"/>
                <a:gd name="T36" fmla="*/ 68 w 134"/>
                <a:gd name="T37" fmla="*/ 80 h 204"/>
                <a:gd name="T38" fmla="*/ 65 w 134"/>
                <a:gd name="T39" fmla="*/ 68 h 204"/>
                <a:gd name="T40" fmla="*/ 54 w 134"/>
                <a:gd name="T41" fmla="*/ 96 h 204"/>
                <a:gd name="T42" fmla="*/ 48 w 134"/>
                <a:gd name="T43" fmla="*/ 90 h 204"/>
                <a:gd name="T44" fmla="*/ 58 w 134"/>
                <a:gd name="T45" fmla="*/ 112 h 204"/>
                <a:gd name="T46" fmla="*/ 72 w 134"/>
                <a:gd name="T47" fmla="*/ 121 h 204"/>
                <a:gd name="T48" fmla="*/ 77 w 134"/>
                <a:gd name="T49" fmla="*/ 48 h 204"/>
                <a:gd name="T50" fmla="*/ 68 w 134"/>
                <a:gd name="T51" fmla="*/ 61 h 204"/>
                <a:gd name="T52" fmla="*/ 64 w 134"/>
                <a:gd name="T53" fmla="*/ 27 h 204"/>
                <a:gd name="T54" fmla="*/ 47 w 134"/>
                <a:gd name="T55" fmla="*/ 79 h 204"/>
                <a:gd name="T56" fmla="*/ 40 w 134"/>
                <a:gd name="T57" fmla="*/ 69 h 204"/>
                <a:gd name="T58" fmla="*/ 55 w 134"/>
                <a:gd name="T59" fmla="*/ 139 h 204"/>
                <a:gd name="T60" fmla="*/ 58 w 134"/>
                <a:gd name="T61" fmla="*/ 142 h 204"/>
                <a:gd name="T62" fmla="*/ 69 w 134"/>
                <a:gd name="T63" fmla="*/ 168 h 204"/>
                <a:gd name="T64" fmla="*/ 75 w 134"/>
                <a:gd name="T65" fmla="*/ 135 h 204"/>
                <a:gd name="T66" fmla="*/ 80 w 134"/>
                <a:gd name="T67" fmla="*/ 86 h 204"/>
                <a:gd name="T68" fmla="*/ 87 w 134"/>
                <a:gd name="T69" fmla="*/ 42 h 204"/>
                <a:gd name="T70" fmla="*/ 89 w 134"/>
                <a:gd name="T71" fmla="*/ 148 h 204"/>
                <a:gd name="T72" fmla="*/ 90 w 134"/>
                <a:gd name="T73" fmla="*/ 101 h 204"/>
                <a:gd name="T74" fmla="*/ 96 w 134"/>
                <a:gd name="T75" fmla="*/ 155 h 204"/>
                <a:gd name="T76" fmla="*/ 101 w 134"/>
                <a:gd name="T77" fmla="*/ 148 h 204"/>
                <a:gd name="T78" fmla="*/ 103 w 134"/>
                <a:gd name="T79" fmla="*/ 117 h 204"/>
                <a:gd name="T80" fmla="*/ 106 w 134"/>
                <a:gd name="T81" fmla="*/ 136 h 204"/>
                <a:gd name="T82" fmla="*/ 68 w 134"/>
                <a:gd name="T83" fmla="*/ 14 h 204"/>
                <a:gd name="T84" fmla="*/ 55 w 134"/>
                <a:gd name="T85" fmla="*/ 31 h 204"/>
                <a:gd name="T86" fmla="*/ 41 w 134"/>
                <a:gd name="T87" fmla="*/ 25 h 204"/>
                <a:gd name="T88" fmla="*/ 38 w 134"/>
                <a:gd name="T89" fmla="*/ 29 h 204"/>
                <a:gd name="T90" fmla="*/ 26 w 134"/>
                <a:gd name="T91" fmla="*/ 60 h 204"/>
                <a:gd name="T92" fmla="*/ 31 w 134"/>
                <a:gd name="T93" fmla="*/ 101 h 204"/>
                <a:gd name="T94" fmla="*/ 25 w 134"/>
                <a:gd name="T95" fmla="*/ 108 h 204"/>
                <a:gd name="T96" fmla="*/ 22 w 134"/>
                <a:gd name="T97" fmla="*/ 132 h 204"/>
                <a:gd name="T98" fmla="*/ 7 w 134"/>
                <a:gd name="T99" fmla="*/ 134 h 204"/>
                <a:gd name="T100" fmla="*/ 18 w 134"/>
                <a:gd name="T101" fmla="*/ 138 h 204"/>
                <a:gd name="T102" fmla="*/ 26 w 134"/>
                <a:gd name="T103" fmla="*/ 141 h 204"/>
                <a:gd name="T104" fmla="*/ 33 w 134"/>
                <a:gd name="T105" fmla="*/ 151 h 204"/>
                <a:gd name="T106" fmla="*/ 38 w 134"/>
                <a:gd name="T107" fmla="*/ 176 h 204"/>
                <a:gd name="T108" fmla="*/ 44 w 134"/>
                <a:gd name="T109" fmla="*/ 142 h 204"/>
                <a:gd name="T110" fmla="*/ 56 w 134"/>
                <a:gd name="T111" fmla="*/ 155 h 204"/>
                <a:gd name="T112" fmla="*/ 59 w 134"/>
                <a:gd name="T113" fmla="*/ 161 h 204"/>
                <a:gd name="T114" fmla="*/ 75 w 134"/>
                <a:gd name="T115" fmla="*/ 197 h 204"/>
                <a:gd name="T116" fmla="*/ 78 w 134"/>
                <a:gd name="T117" fmla="*/ 155 h 204"/>
                <a:gd name="T118" fmla="*/ 83 w 134"/>
                <a:gd name="T119" fmla="*/ 182 h 204"/>
                <a:gd name="T120" fmla="*/ 99 w 134"/>
                <a:gd name="T121" fmla="*/ 182 h 204"/>
                <a:gd name="T122" fmla="*/ 107 w 134"/>
                <a:gd name="T123" fmla="*/ 173 h 204"/>
                <a:gd name="T124" fmla="*/ 122 w 134"/>
                <a:gd name="T125" fmla="*/ 146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4" h="204">
                  <a:moveTo>
                    <a:pt x="117" y="32"/>
                  </a:moveTo>
                  <a:cubicBezTo>
                    <a:pt x="108" y="13"/>
                    <a:pt x="99" y="8"/>
                    <a:pt x="78" y="4"/>
                  </a:cubicBezTo>
                  <a:cubicBezTo>
                    <a:pt x="71" y="2"/>
                    <a:pt x="63" y="0"/>
                    <a:pt x="57" y="4"/>
                  </a:cubicBezTo>
                  <a:cubicBezTo>
                    <a:pt x="45" y="10"/>
                    <a:pt x="37" y="20"/>
                    <a:pt x="30" y="28"/>
                  </a:cubicBezTo>
                  <a:cubicBezTo>
                    <a:pt x="29" y="31"/>
                    <a:pt x="29" y="32"/>
                    <a:pt x="29" y="33"/>
                  </a:cubicBezTo>
                  <a:cubicBezTo>
                    <a:pt x="28" y="32"/>
                    <a:pt x="27" y="32"/>
                    <a:pt x="26" y="33"/>
                  </a:cubicBezTo>
                  <a:cubicBezTo>
                    <a:pt x="22" y="41"/>
                    <a:pt x="13" y="48"/>
                    <a:pt x="13" y="58"/>
                  </a:cubicBezTo>
                  <a:cubicBezTo>
                    <a:pt x="18" y="59"/>
                    <a:pt x="19" y="50"/>
                    <a:pt x="22" y="50"/>
                  </a:cubicBezTo>
                  <a:cubicBezTo>
                    <a:pt x="20" y="63"/>
                    <a:pt x="4" y="67"/>
                    <a:pt x="7" y="81"/>
                  </a:cubicBezTo>
                  <a:cubicBezTo>
                    <a:pt x="10" y="81"/>
                    <a:pt x="12" y="77"/>
                    <a:pt x="14" y="78"/>
                  </a:cubicBezTo>
                  <a:cubicBezTo>
                    <a:pt x="14" y="86"/>
                    <a:pt x="7" y="91"/>
                    <a:pt x="5" y="99"/>
                  </a:cubicBezTo>
                  <a:cubicBezTo>
                    <a:pt x="6" y="103"/>
                    <a:pt x="6" y="107"/>
                    <a:pt x="9" y="111"/>
                  </a:cubicBezTo>
                  <a:cubicBezTo>
                    <a:pt x="7" y="112"/>
                    <a:pt x="7" y="115"/>
                    <a:pt x="4" y="115"/>
                  </a:cubicBezTo>
                  <a:cubicBezTo>
                    <a:pt x="4" y="103"/>
                    <a:pt x="4" y="94"/>
                    <a:pt x="3" y="84"/>
                  </a:cubicBezTo>
                  <a:cubicBezTo>
                    <a:pt x="5" y="77"/>
                    <a:pt x="6" y="72"/>
                    <a:pt x="6" y="64"/>
                  </a:cubicBezTo>
                  <a:cubicBezTo>
                    <a:pt x="10" y="60"/>
                    <a:pt x="11" y="53"/>
                    <a:pt x="12" y="45"/>
                  </a:cubicBezTo>
                  <a:cubicBezTo>
                    <a:pt x="17" y="30"/>
                    <a:pt x="27" y="16"/>
                    <a:pt x="41" y="8"/>
                  </a:cubicBezTo>
                  <a:cubicBezTo>
                    <a:pt x="28" y="10"/>
                    <a:pt x="20" y="21"/>
                    <a:pt x="14" y="30"/>
                  </a:cubicBezTo>
                  <a:cubicBezTo>
                    <a:pt x="10" y="37"/>
                    <a:pt x="10" y="43"/>
                    <a:pt x="7" y="52"/>
                  </a:cubicBezTo>
                  <a:cubicBezTo>
                    <a:pt x="6" y="57"/>
                    <a:pt x="4" y="62"/>
                    <a:pt x="3" y="66"/>
                  </a:cubicBezTo>
                  <a:cubicBezTo>
                    <a:pt x="1" y="75"/>
                    <a:pt x="1" y="84"/>
                    <a:pt x="1" y="93"/>
                  </a:cubicBezTo>
                  <a:cubicBezTo>
                    <a:pt x="1" y="103"/>
                    <a:pt x="0" y="115"/>
                    <a:pt x="1" y="123"/>
                  </a:cubicBezTo>
                  <a:cubicBezTo>
                    <a:pt x="3" y="136"/>
                    <a:pt x="8" y="149"/>
                    <a:pt x="13" y="157"/>
                  </a:cubicBezTo>
                  <a:cubicBezTo>
                    <a:pt x="17" y="164"/>
                    <a:pt x="23" y="168"/>
                    <a:pt x="24" y="175"/>
                  </a:cubicBezTo>
                  <a:cubicBezTo>
                    <a:pt x="26" y="174"/>
                    <a:pt x="27" y="175"/>
                    <a:pt x="28" y="176"/>
                  </a:cubicBezTo>
                  <a:cubicBezTo>
                    <a:pt x="36" y="189"/>
                    <a:pt x="48" y="197"/>
                    <a:pt x="62" y="204"/>
                  </a:cubicBezTo>
                  <a:cubicBezTo>
                    <a:pt x="70" y="203"/>
                    <a:pt x="79" y="201"/>
                    <a:pt x="86" y="198"/>
                  </a:cubicBezTo>
                  <a:cubicBezTo>
                    <a:pt x="88" y="199"/>
                    <a:pt x="88" y="202"/>
                    <a:pt x="92" y="201"/>
                  </a:cubicBezTo>
                  <a:cubicBezTo>
                    <a:pt x="94" y="200"/>
                    <a:pt x="91" y="198"/>
                    <a:pt x="93" y="197"/>
                  </a:cubicBezTo>
                  <a:cubicBezTo>
                    <a:pt x="97" y="196"/>
                    <a:pt x="99" y="196"/>
                    <a:pt x="102" y="198"/>
                  </a:cubicBezTo>
                  <a:cubicBezTo>
                    <a:pt x="104" y="197"/>
                    <a:pt x="103" y="195"/>
                    <a:pt x="102" y="193"/>
                  </a:cubicBezTo>
                  <a:cubicBezTo>
                    <a:pt x="113" y="183"/>
                    <a:pt x="128" y="167"/>
                    <a:pt x="128" y="149"/>
                  </a:cubicBezTo>
                  <a:cubicBezTo>
                    <a:pt x="128" y="135"/>
                    <a:pt x="134" y="119"/>
                    <a:pt x="134" y="105"/>
                  </a:cubicBezTo>
                  <a:cubicBezTo>
                    <a:pt x="134" y="95"/>
                    <a:pt x="131" y="81"/>
                    <a:pt x="130" y="69"/>
                  </a:cubicBezTo>
                  <a:cubicBezTo>
                    <a:pt x="128" y="51"/>
                    <a:pt x="123" y="44"/>
                    <a:pt x="117" y="32"/>
                  </a:cubicBezTo>
                  <a:close/>
                  <a:moveTo>
                    <a:pt x="88" y="11"/>
                  </a:moveTo>
                  <a:cubicBezTo>
                    <a:pt x="99" y="8"/>
                    <a:pt x="112" y="26"/>
                    <a:pt x="116" y="36"/>
                  </a:cubicBezTo>
                  <a:cubicBezTo>
                    <a:pt x="119" y="43"/>
                    <a:pt x="125" y="51"/>
                    <a:pt x="126" y="59"/>
                  </a:cubicBezTo>
                  <a:cubicBezTo>
                    <a:pt x="127" y="67"/>
                    <a:pt x="126" y="74"/>
                    <a:pt x="128" y="81"/>
                  </a:cubicBezTo>
                  <a:cubicBezTo>
                    <a:pt x="126" y="81"/>
                    <a:pt x="125" y="77"/>
                    <a:pt x="125" y="74"/>
                  </a:cubicBezTo>
                  <a:cubicBezTo>
                    <a:pt x="123" y="68"/>
                    <a:pt x="124" y="59"/>
                    <a:pt x="121" y="53"/>
                  </a:cubicBezTo>
                  <a:cubicBezTo>
                    <a:pt x="121" y="52"/>
                    <a:pt x="118" y="52"/>
                    <a:pt x="117" y="51"/>
                  </a:cubicBezTo>
                  <a:cubicBezTo>
                    <a:pt x="114" y="40"/>
                    <a:pt x="105" y="30"/>
                    <a:pt x="97" y="22"/>
                  </a:cubicBezTo>
                  <a:cubicBezTo>
                    <a:pt x="92" y="16"/>
                    <a:pt x="86" y="8"/>
                    <a:pt x="75" y="7"/>
                  </a:cubicBezTo>
                  <a:cubicBezTo>
                    <a:pt x="72" y="7"/>
                    <a:pt x="67" y="10"/>
                    <a:pt x="65" y="6"/>
                  </a:cubicBezTo>
                  <a:cubicBezTo>
                    <a:pt x="72" y="3"/>
                    <a:pt x="81" y="7"/>
                    <a:pt x="88" y="11"/>
                  </a:cubicBezTo>
                  <a:close/>
                  <a:moveTo>
                    <a:pt x="109" y="148"/>
                  </a:moveTo>
                  <a:cubicBezTo>
                    <a:pt x="108" y="145"/>
                    <a:pt x="109" y="142"/>
                    <a:pt x="113" y="142"/>
                  </a:cubicBezTo>
                  <a:cubicBezTo>
                    <a:pt x="113" y="137"/>
                    <a:pt x="116" y="135"/>
                    <a:pt x="118" y="132"/>
                  </a:cubicBezTo>
                  <a:cubicBezTo>
                    <a:pt x="119" y="138"/>
                    <a:pt x="117" y="146"/>
                    <a:pt x="109" y="148"/>
                  </a:cubicBezTo>
                  <a:close/>
                  <a:moveTo>
                    <a:pt x="116" y="147"/>
                  </a:moveTo>
                  <a:cubicBezTo>
                    <a:pt x="115" y="149"/>
                    <a:pt x="116" y="151"/>
                    <a:pt x="113" y="151"/>
                  </a:cubicBezTo>
                  <a:cubicBezTo>
                    <a:pt x="113" y="149"/>
                    <a:pt x="114" y="148"/>
                    <a:pt x="114" y="147"/>
                  </a:cubicBezTo>
                  <a:cubicBezTo>
                    <a:pt x="115" y="147"/>
                    <a:pt x="116" y="147"/>
                    <a:pt x="116" y="147"/>
                  </a:cubicBezTo>
                  <a:close/>
                  <a:moveTo>
                    <a:pt x="112" y="130"/>
                  </a:moveTo>
                  <a:cubicBezTo>
                    <a:pt x="115" y="130"/>
                    <a:pt x="112" y="134"/>
                    <a:pt x="111" y="132"/>
                  </a:cubicBezTo>
                  <a:cubicBezTo>
                    <a:pt x="110" y="130"/>
                    <a:pt x="113" y="132"/>
                    <a:pt x="112" y="130"/>
                  </a:cubicBezTo>
                  <a:close/>
                  <a:moveTo>
                    <a:pt x="110" y="129"/>
                  </a:moveTo>
                  <a:cubicBezTo>
                    <a:pt x="108" y="128"/>
                    <a:pt x="110" y="126"/>
                    <a:pt x="111" y="126"/>
                  </a:cubicBezTo>
                  <a:cubicBezTo>
                    <a:pt x="112" y="128"/>
                    <a:pt x="110" y="128"/>
                    <a:pt x="110" y="129"/>
                  </a:cubicBezTo>
                  <a:close/>
                  <a:moveTo>
                    <a:pt x="116" y="124"/>
                  </a:moveTo>
                  <a:cubicBezTo>
                    <a:pt x="113" y="120"/>
                    <a:pt x="117" y="119"/>
                    <a:pt x="119" y="116"/>
                  </a:cubicBezTo>
                  <a:cubicBezTo>
                    <a:pt x="115" y="113"/>
                    <a:pt x="111" y="110"/>
                    <a:pt x="110" y="105"/>
                  </a:cubicBezTo>
                  <a:cubicBezTo>
                    <a:pt x="112" y="105"/>
                    <a:pt x="112" y="107"/>
                    <a:pt x="113" y="109"/>
                  </a:cubicBezTo>
                  <a:cubicBezTo>
                    <a:pt x="114" y="109"/>
                    <a:pt x="115" y="109"/>
                    <a:pt x="117" y="109"/>
                  </a:cubicBezTo>
                  <a:cubicBezTo>
                    <a:pt x="116" y="106"/>
                    <a:pt x="117" y="102"/>
                    <a:pt x="114" y="100"/>
                  </a:cubicBezTo>
                  <a:cubicBezTo>
                    <a:pt x="115" y="98"/>
                    <a:pt x="116" y="96"/>
                    <a:pt x="118" y="95"/>
                  </a:cubicBezTo>
                  <a:cubicBezTo>
                    <a:pt x="118" y="92"/>
                    <a:pt x="115" y="93"/>
                    <a:pt x="114" y="91"/>
                  </a:cubicBezTo>
                  <a:cubicBezTo>
                    <a:pt x="123" y="83"/>
                    <a:pt x="107" y="71"/>
                    <a:pt x="110" y="63"/>
                  </a:cubicBezTo>
                  <a:cubicBezTo>
                    <a:pt x="113" y="69"/>
                    <a:pt x="118" y="75"/>
                    <a:pt x="120" y="82"/>
                  </a:cubicBezTo>
                  <a:cubicBezTo>
                    <a:pt x="124" y="93"/>
                    <a:pt x="118" y="109"/>
                    <a:pt x="119" y="124"/>
                  </a:cubicBezTo>
                  <a:cubicBezTo>
                    <a:pt x="117" y="123"/>
                    <a:pt x="117" y="124"/>
                    <a:pt x="116" y="124"/>
                  </a:cubicBezTo>
                  <a:close/>
                  <a:moveTo>
                    <a:pt x="84" y="147"/>
                  </a:moveTo>
                  <a:cubicBezTo>
                    <a:pt x="86" y="148"/>
                    <a:pt x="86" y="150"/>
                    <a:pt x="89" y="149"/>
                  </a:cubicBezTo>
                  <a:cubicBezTo>
                    <a:pt x="88" y="154"/>
                    <a:pt x="83" y="150"/>
                    <a:pt x="84" y="147"/>
                  </a:cubicBezTo>
                  <a:close/>
                  <a:moveTo>
                    <a:pt x="86" y="170"/>
                  </a:moveTo>
                  <a:cubicBezTo>
                    <a:pt x="83" y="169"/>
                    <a:pt x="85" y="167"/>
                    <a:pt x="86" y="166"/>
                  </a:cubicBezTo>
                  <a:cubicBezTo>
                    <a:pt x="88" y="166"/>
                    <a:pt x="86" y="169"/>
                    <a:pt x="86" y="170"/>
                  </a:cubicBezTo>
                  <a:close/>
                  <a:moveTo>
                    <a:pt x="44" y="126"/>
                  </a:moveTo>
                  <a:cubicBezTo>
                    <a:pt x="42" y="124"/>
                    <a:pt x="41" y="121"/>
                    <a:pt x="38" y="118"/>
                  </a:cubicBezTo>
                  <a:cubicBezTo>
                    <a:pt x="39" y="116"/>
                    <a:pt x="40" y="116"/>
                    <a:pt x="41" y="114"/>
                  </a:cubicBezTo>
                  <a:cubicBezTo>
                    <a:pt x="43" y="116"/>
                    <a:pt x="45" y="120"/>
                    <a:pt x="47" y="122"/>
                  </a:cubicBezTo>
                  <a:cubicBezTo>
                    <a:pt x="47" y="124"/>
                    <a:pt x="45" y="124"/>
                    <a:pt x="44" y="126"/>
                  </a:cubicBezTo>
                  <a:close/>
                  <a:moveTo>
                    <a:pt x="45" y="135"/>
                  </a:moveTo>
                  <a:cubicBezTo>
                    <a:pt x="45" y="137"/>
                    <a:pt x="44" y="138"/>
                    <a:pt x="43" y="139"/>
                  </a:cubicBezTo>
                  <a:cubicBezTo>
                    <a:pt x="41" y="138"/>
                    <a:pt x="42" y="137"/>
                    <a:pt x="43" y="134"/>
                  </a:cubicBezTo>
                  <a:cubicBezTo>
                    <a:pt x="44" y="134"/>
                    <a:pt x="44" y="135"/>
                    <a:pt x="45" y="135"/>
                  </a:cubicBezTo>
                  <a:close/>
                  <a:moveTo>
                    <a:pt x="34" y="84"/>
                  </a:moveTo>
                  <a:cubicBezTo>
                    <a:pt x="34" y="81"/>
                    <a:pt x="37" y="82"/>
                    <a:pt x="37" y="79"/>
                  </a:cubicBezTo>
                  <a:cubicBezTo>
                    <a:pt x="40" y="80"/>
                    <a:pt x="40" y="83"/>
                    <a:pt x="42" y="86"/>
                  </a:cubicBezTo>
                  <a:cubicBezTo>
                    <a:pt x="42" y="88"/>
                    <a:pt x="39" y="88"/>
                    <a:pt x="39" y="90"/>
                  </a:cubicBezTo>
                  <a:cubicBezTo>
                    <a:pt x="37" y="88"/>
                    <a:pt x="36" y="86"/>
                    <a:pt x="34" y="84"/>
                  </a:cubicBezTo>
                  <a:close/>
                  <a:moveTo>
                    <a:pt x="36" y="114"/>
                  </a:moveTo>
                  <a:cubicBezTo>
                    <a:pt x="34" y="113"/>
                    <a:pt x="33" y="111"/>
                    <a:pt x="32" y="109"/>
                  </a:cubicBezTo>
                  <a:cubicBezTo>
                    <a:pt x="37" y="107"/>
                    <a:pt x="40" y="111"/>
                    <a:pt x="36" y="114"/>
                  </a:cubicBezTo>
                  <a:close/>
                  <a:moveTo>
                    <a:pt x="53" y="53"/>
                  </a:moveTo>
                  <a:cubicBezTo>
                    <a:pt x="52" y="54"/>
                    <a:pt x="51" y="55"/>
                    <a:pt x="50" y="56"/>
                  </a:cubicBezTo>
                  <a:cubicBezTo>
                    <a:pt x="47" y="55"/>
                    <a:pt x="47" y="52"/>
                    <a:pt x="45" y="50"/>
                  </a:cubicBezTo>
                  <a:cubicBezTo>
                    <a:pt x="47" y="43"/>
                    <a:pt x="51" y="49"/>
                    <a:pt x="53" y="53"/>
                  </a:cubicBezTo>
                  <a:close/>
                  <a:moveTo>
                    <a:pt x="47" y="29"/>
                  </a:moveTo>
                  <a:cubicBezTo>
                    <a:pt x="50" y="30"/>
                    <a:pt x="50" y="33"/>
                    <a:pt x="52" y="35"/>
                  </a:cubicBezTo>
                  <a:cubicBezTo>
                    <a:pt x="51" y="36"/>
                    <a:pt x="50" y="36"/>
                    <a:pt x="50" y="37"/>
                  </a:cubicBezTo>
                  <a:cubicBezTo>
                    <a:pt x="48" y="35"/>
                    <a:pt x="45" y="32"/>
                    <a:pt x="47" y="29"/>
                  </a:cubicBezTo>
                  <a:close/>
                  <a:moveTo>
                    <a:pt x="61" y="48"/>
                  </a:moveTo>
                  <a:cubicBezTo>
                    <a:pt x="62" y="49"/>
                    <a:pt x="60" y="52"/>
                    <a:pt x="64" y="51"/>
                  </a:cubicBezTo>
                  <a:cubicBezTo>
                    <a:pt x="64" y="53"/>
                    <a:pt x="63" y="55"/>
                    <a:pt x="66" y="56"/>
                  </a:cubicBezTo>
                  <a:cubicBezTo>
                    <a:pt x="64" y="59"/>
                    <a:pt x="63" y="53"/>
                    <a:pt x="60" y="53"/>
                  </a:cubicBezTo>
                  <a:cubicBezTo>
                    <a:pt x="61" y="51"/>
                    <a:pt x="59" y="50"/>
                    <a:pt x="61" y="48"/>
                  </a:cubicBezTo>
                  <a:close/>
                  <a:moveTo>
                    <a:pt x="59" y="33"/>
                  </a:moveTo>
                  <a:cubicBezTo>
                    <a:pt x="61" y="34"/>
                    <a:pt x="64" y="39"/>
                    <a:pt x="62" y="41"/>
                  </a:cubicBezTo>
                  <a:cubicBezTo>
                    <a:pt x="60" y="40"/>
                    <a:pt x="56" y="36"/>
                    <a:pt x="59" y="33"/>
                  </a:cubicBezTo>
                  <a:close/>
                  <a:moveTo>
                    <a:pt x="89" y="51"/>
                  </a:moveTo>
                  <a:cubicBezTo>
                    <a:pt x="92" y="53"/>
                    <a:pt x="93" y="56"/>
                    <a:pt x="95" y="59"/>
                  </a:cubicBezTo>
                  <a:cubicBezTo>
                    <a:pt x="94" y="59"/>
                    <a:pt x="93" y="60"/>
                    <a:pt x="93" y="61"/>
                  </a:cubicBezTo>
                  <a:cubicBezTo>
                    <a:pt x="91" y="59"/>
                    <a:pt x="89" y="56"/>
                    <a:pt x="87" y="53"/>
                  </a:cubicBezTo>
                  <a:cubicBezTo>
                    <a:pt x="88" y="52"/>
                    <a:pt x="89" y="52"/>
                    <a:pt x="89" y="51"/>
                  </a:cubicBezTo>
                  <a:close/>
                  <a:moveTo>
                    <a:pt x="87" y="36"/>
                  </a:moveTo>
                  <a:cubicBezTo>
                    <a:pt x="87" y="34"/>
                    <a:pt x="88" y="33"/>
                    <a:pt x="89" y="31"/>
                  </a:cubicBezTo>
                  <a:cubicBezTo>
                    <a:pt x="91" y="33"/>
                    <a:pt x="92" y="35"/>
                    <a:pt x="93" y="38"/>
                  </a:cubicBezTo>
                  <a:cubicBezTo>
                    <a:pt x="90" y="41"/>
                    <a:pt x="90" y="37"/>
                    <a:pt x="87" y="36"/>
                  </a:cubicBezTo>
                  <a:close/>
                  <a:moveTo>
                    <a:pt x="93" y="47"/>
                  </a:moveTo>
                  <a:cubicBezTo>
                    <a:pt x="94" y="46"/>
                    <a:pt x="94" y="45"/>
                    <a:pt x="95" y="44"/>
                  </a:cubicBezTo>
                  <a:cubicBezTo>
                    <a:pt x="97" y="46"/>
                    <a:pt x="99" y="50"/>
                    <a:pt x="99" y="53"/>
                  </a:cubicBezTo>
                  <a:cubicBezTo>
                    <a:pt x="97" y="51"/>
                    <a:pt x="96" y="48"/>
                    <a:pt x="93" y="47"/>
                  </a:cubicBezTo>
                  <a:close/>
                  <a:moveTo>
                    <a:pt x="99" y="69"/>
                  </a:moveTo>
                  <a:cubicBezTo>
                    <a:pt x="97" y="69"/>
                    <a:pt x="96" y="67"/>
                    <a:pt x="96" y="64"/>
                  </a:cubicBezTo>
                  <a:cubicBezTo>
                    <a:pt x="98" y="64"/>
                    <a:pt x="98" y="68"/>
                    <a:pt x="99" y="69"/>
                  </a:cubicBezTo>
                  <a:close/>
                  <a:moveTo>
                    <a:pt x="93" y="91"/>
                  </a:moveTo>
                  <a:cubicBezTo>
                    <a:pt x="93" y="93"/>
                    <a:pt x="94" y="92"/>
                    <a:pt x="93" y="93"/>
                  </a:cubicBezTo>
                  <a:cubicBezTo>
                    <a:pt x="91" y="94"/>
                    <a:pt x="91" y="90"/>
                    <a:pt x="93" y="91"/>
                  </a:cubicBezTo>
                  <a:close/>
                  <a:moveTo>
                    <a:pt x="95" y="106"/>
                  </a:moveTo>
                  <a:cubicBezTo>
                    <a:pt x="96" y="107"/>
                    <a:pt x="97" y="107"/>
                    <a:pt x="97" y="108"/>
                  </a:cubicBezTo>
                  <a:cubicBezTo>
                    <a:pt x="97" y="110"/>
                    <a:pt x="95" y="110"/>
                    <a:pt x="95" y="111"/>
                  </a:cubicBezTo>
                  <a:cubicBezTo>
                    <a:pt x="93" y="110"/>
                    <a:pt x="94" y="108"/>
                    <a:pt x="95" y="106"/>
                  </a:cubicBezTo>
                  <a:close/>
                  <a:moveTo>
                    <a:pt x="99" y="111"/>
                  </a:moveTo>
                  <a:cubicBezTo>
                    <a:pt x="101" y="112"/>
                    <a:pt x="99" y="114"/>
                    <a:pt x="99" y="115"/>
                  </a:cubicBezTo>
                  <a:cubicBezTo>
                    <a:pt x="98" y="115"/>
                    <a:pt x="98" y="115"/>
                    <a:pt x="97" y="115"/>
                  </a:cubicBezTo>
                  <a:cubicBezTo>
                    <a:pt x="97" y="113"/>
                    <a:pt x="99" y="113"/>
                    <a:pt x="99" y="111"/>
                  </a:cubicBezTo>
                  <a:close/>
                  <a:moveTo>
                    <a:pt x="89" y="26"/>
                  </a:moveTo>
                  <a:cubicBezTo>
                    <a:pt x="87" y="27"/>
                    <a:pt x="87" y="29"/>
                    <a:pt x="84" y="29"/>
                  </a:cubicBezTo>
                  <a:cubicBezTo>
                    <a:pt x="83" y="27"/>
                    <a:pt x="82" y="25"/>
                    <a:pt x="81" y="23"/>
                  </a:cubicBezTo>
                  <a:cubicBezTo>
                    <a:pt x="83" y="21"/>
                    <a:pt x="85" y="19"/>
                    <a:pt x="87" y="16"/>
                  </a:cubicBezTo>
                  <a:cubicBezTo>
                    <a:pt x="93" y="21"/>
                    <a:pt x="99" y="26"/>
                    <a:pt x="101" y="36"/>
                  </a:cubicBezTo>
                  <a:cubicBezTo>
                    <a:pt x="96" y="34"/>
                    <a:pt x="94" y="28"/>
                    <a:pt x="89" y="26"/>
                  </a:cubicBezTo>
                  <a:close/>
                  <a:moveTo>
                    <a:pt x="79" y="17"/>
                  </a:moveTo>
                  <a:cubicBezTo>
                    <a:pt x="78" y="16"/>
                    <a:pt x="77" y="14"/>
                    <a:pt x="77" y="12"/>
                  </a:cubicBezTo>
                  <a:cubicBezTo>
                    <a:pt x="79" y="12"/>
                    <a:pt x="80" y="13"/>
                    <a:pt x="82" y="14"/>
                  </a:cubicBezTo>
                  <a:cubicBezTo>
                    <a:pt x="81" y="15"/>
                    <a:pt x="80" y="16"/>
                    <a:pt x="79" y="17"/>
                  </a:cubicBezTo>
                  <a:close/>
                  <a:moveTo>
                    <a:pt x="78" y="39"/>
                  </a:moveTo>
                  <a:cubicBezTo>
                    <a:pt x="75" y="39"/>
                    <a:pt x="75" y="36"/>
                    <a:pt x="74" y="34"/>
                  </a:cubicBezTo>
                  <a:cubicBezTo>
                    <a:pt x="77" y="22"/>
                    <a:pt x="85" y="34"/>
                    <a:pt x="78" y="39"/>
                  </a:cubicBezTo>
                  <a:close/>
                  <a:moveTo>
                    <a:pt x="65" y="98"/>
                  </a:moveTo>
                  <a:cubicBezTo>
                    <a:pt x="62" y="99"/>
                    <a:pt x="59" y="92"/>
                    <a:pt x="59" y="90"/>
                  </a:cubicBezTo>
                  <a:cubicBezTo>
                    <a:pt x="62" y="92"/>
                    <a:pt x="64" y="95"/>
                    <a:pt x="65" y="98"/>
                  </a:cubicBezTo>
                  <a:close/>
                  <a:moveTo>
                    <a:pt x="62" y="68"/>
                  </a:moveTo>
                  <a:cubicBezTo>
                    <a:pt x="62" y="69"/>
                    <a:pt x="62" y="70"/>
                    <a:pt x="62" y="71"/>
                  </a:cubicBezTo>
                  <a:cubicBezTo>
                    <a:pt x="60" y="71"/>
                    <a:pt x="60" y="68"/>
                    <a:pt x="62" y="68"/>
                  </a:cubicBezTo>
                  <a:close/>
                  <a:moveTo>
                    <a:pt x="71" y="90"/>
                  </a:moveTo>
                  <a:cubicBezTo>
                    <a:pt x="69" y="92"/>
                    <a:pt x="67" y="88"/>
                    <a:pt x="67" y="87"/>
                  </a:cubicBezTo>
                  <a:cubicBezTo>
                    <a:pt x="69" y="87"/>
                    <a:pt x="69" y="90"/>
                    <a:pt x="71" y="90"/>
                  </a:cubicBezTo>
                  <a:close/>
                  <a:moveTo>
                    <a:pt x="69" y="76"/>
                  </a:moveTo>
                  <a:cubicBezTo>
                    <a:pt x="72" y="70"/>
                    <a:pt x="78" y="82"/>
                    <a:pt x="76" y="84"/>
                  </a:cubicBezTo>
                  <a:cubicBezTo>
                    <a:pt x="73" y="82"/>
                    <a:pt x="72" y="78"/>
                    <a:pt x="69" y="76"/>
                  </a:cubicBezTo>
                  <a:close/>
                  <a:moveTo>
                    <a:pt x="74" y="109"/>
                  </a:moveTo>
                  <a:cubicBezTo>
                    <a:pt x="74" y="110"/>
                    <a:pt x="74" y="111"/>
                    <a:pt x="74" y="112"/>
                  </a:cubicBezTo>
                  <a:cubicBezTo>
                    <a:pt x="71" y="109"/>
                    <a:pt x="67" y="105"/>
                    <a:pt x="67" y="101"/>
                  </a:cubicBezTo>
                  <a:cubicBezTo>
                    <a:pt x="70" y="103"/>
                    <a:pt x="71" y="107"/>
                    <a:pt x="74" y="109"/>
                  </a:cubicBezTo>
                  <a:close/>
                  <a:moveTo>
                    <a:pt x="68" y="80"/>
                  </a:moveTo>
                  <a:cubicBezTo>
                    <a:pt x="68" y="79"/>
                    <a:pt x="68" y="79"/>
                    <a:pt x="68" y="78"/>
                  </a:cubicBezTo>
                  <a:cubicBezTo>
                    <a:pt x="69" y="78"/>
                    <a:pt x="70" y="79"/>
                    <a:pt x="69" y="80"/>
                  </a:cubicBezTo>
                  <a:cubicBezTo>
                    <a:pt x="69" y="80"/>
                    <a:pt x="68" y="80"/>
                    <a:pt x="68" y="80"/>
                  </a:cubicBezTo>
                  <a:close/>
                  <a:moveTo>
                    <a:pt x="67" y="71"/>
                  </a:moveTo>
                  <a:cubicBezTo>
                    <a:pt x="65" y="70"/>
                    <a:pt x="66" y="70"/>
                    <a:pt x="67" y="68"/>
                  </a:cubicBezTo>
                  <a:cubicBezTo>
                    <a:pt x="69" y="68"/>
                    <a:pt x="69" y="72"/>
                    <a:pt x="67" y="71"/>
                  </a:cubicBezTo>
                  <a:close/>
                  <a:moveTo>
                    <a:pt x="67" y="86"/>
                  </a:moveTo>
                  <a:cubicBezTo>
                    <a:pt x="67" y="86"/>
                    <a:pt x="64" y="84"/>
                    <a:pt x="64" y="83"/>
                  </a:cubicBezTo>
                  <a:cubicBezTo>
                    <a:pt x="66" y="81"/>
                    <a:pt x="66" y="84"/>
                    <a:pt x="67" y="86"/>
                  </a:cubicBezTo>
                  <a:close/>
                  <a:moveTo>
                    <a:pt x="65" y="68"/>
                  </a:moveTo>
                  <a:cubicBezTo>
                    <a:pt x="64" y="68"/>
                    <a:pt x="63" y="65"/>
                    <a:pt x="64" y="65"/>
                  </a:cubicBezTo>
                  <a:cubicBezTo>
                    <a:pt x="66" y="64"/>
                    <a:pt x="65" y="66"/>
                    <a:pt x="65" y="68"/>
                  </a:cubicBezTo>
                  <a:close/>
                  <a:moveTo>
                    <a:pt x="65" y="74"/>
                  </a:moveTo>
                  <a:cubicBezTo>
                    <a:pt x="63" y="74"/>
                    <a:pt x="63" y="73"/>
                    <a:pt x="63" y="71"/>
                  </a:cubicBezTo>
                  <a:cubicBezTo>
                    <a:pt x="64" y="71"/>
                    <a:pt x="65" y="72"/>
                    <a:pt x="65" y="74"/>
                  </a:cubicBezTo>
                  <a:close/>
                  <a:moveTo>
                    <a:pt x="56" y="80"/>
                  </a:moveTo>
                  <a:cubicBezTo>
                    <a:pt x="55" y="79"/>
                    <a:pt x="55" y="77"/>
                    <a:pt x="55" y="75"/>
                  </a:cubicBezTo>
                  <a:cubicBezTo>
                    <a:pt x="57" y="77"/>
                    <a:pt x="58" y="79"/>
                    <a:pt x="59" y="81"/>
                  </a:cubicBezTo>
                  <a:cubicBezTo>
                    <a:pt x="57" y="82"/>
                    <a:pt x="57" y="78"/>
                    <a:pt x="56" y="80"/>
                  </a:cubicBezTo>
                  <a:close/>
                  <a:moveTo>
                    <a:pt x="59" y="105"/>
                  </a:moveTo>
                  <a:cubicBezTo>
                    <a:pt x="56" y="104"/>
                    <a:pt x="53" y="100"/>
                    <a:pt x="54" y="96"/>
                  </a:cubicBezTo>
                  <a:cubicBezTo>
                    <a:pt x="56" y="99"/>
                    <a:pt x="60" y="102"/>
                    <a:pt x="59" y="105"/>
                  </a:cubicBezTo>
                  <a:close/>
                  <a:moveTo>
                    <a:pt x="51" y="80"/>
                  </a:moveTo>
                  <a:cubicBezTo>
                    <a:pt x="53" y="80"/>
                    <a:pt x="53" y="81"/>
                    <a:pt x="54" y="83"/>
                  </a:cubicBezTo>
                  <a:cubicBezTo>
                    <a:pt x="53" y="82"/>
                    <a:pt x="51" y="82"/>
                    <a:pt x="51" y="80"/>
                  </a:cubicBezTo>
                  <a:close/>
                  <a:moveTo>
                    <a:pt x="52" y="73"/>
                  </a:moveTo>
                  <a:cubicBezTo>
                    <a:pt x="51" y="71"/>
                    <a:pt x="46" y="67"/>
                    <a:pt x="49" y="65"/>
                  </a:cubicBezTo>
                  <a:cubicBezTo>
                    <a:pt x="50" y="67"/>
                    <a:pt x="54" y="69"/>
                    <a:pt x="52" y="73"/>
                  </a:cubicBezTo>
                  <a:close/>
                  <a:moveTo>
                    <a:pt x="51" y="93"/>
                  </a:moveTo>
                  <a:cubicBezTo>
                    <a:pt x="50" y="93"/>
                    <a:pt x="49" y="92"/>
                    <a:pt x="48" y="90"/>
                  </a:cubicBezTo>
                  <a:cubicBezTo>
                    <a:pt x="49" y="89"/>
                    <a:pt x="51" y="92"/>
                    <a:pt x="51" y="93"/>
                  </a:cubicBezTo>
                  <a:close/>
                  <a:moveTo>
                    <a:pt x="50" y="100"/>
                  </a:moveTo>
                  <a:cubicBezTo>
                    <a:pt x="54" y="102"/>
                    <a:pt x="55" y="105"/>
                    <a:pt x="57" y="109"/>
                  </a:cubicBezTo>
                  <a:cubicBezTo>
                    <a:pt x="56" y="109"/>
                    <a:pt x="56" y="109"/>
                    <a:pt x="56" y="110"/>
                  </a:cubicBezTo>
                  <a:cubicBezTo>
                    <a:pt x="52" y="108"/>
                    <a:pt x="48" y="104"/>
                    <a:pt x="50" y="100"/>
                  </a:cubicBezTo>
                  <a:close/>
                  <a:moveTo>
                    <a:pt x="59" y="124"/>
                  </a:moveTo>
                  <a:cubicBezTo>
                    <a:pt x="58" y="125"/>
                    <a:pt x="56" y="123"/>
                    <a:pt x="56" y="121"/>
                  </a:cubicBezTo>
                  <a:cubicBezTo>
                    <a:pt x="57" y="120"/>
                    <a:pt x="58" y="123"/>
                    <a:pt x="59" y="124"/>
                  </a:cubicBezTo>
                  <a:close/>
                  <a:moveTo>
                    <a:pt x="58" y="112"/>
                  </a:moveTo>
                  <a:cubicBezTo>
                    <a:pt x="63" y="115"/>
                    <a:pt x="69" y="121"/>
                    <a:pt x="65" y="124"/>
                  </a:cubicBezTo>
                  <a:cubicBezTo>
                    <a:pt x="63" y="120"/>
                    <a:pt x="57" y="118"/>
                    <a:pt x="58" y="112"/>
                  </a:cubicBezTo>
                  <a:close/>
                  <a:moveTo>
                    <a:pt x="62" y="108"/>
                  </a:moveTo>
                  <a:cubicBezTo>
                    <a:pt x="65" y="110"/>
                    <a:pt x="70" y="116"/>
                    <a:pt x="68" y="119"/>
                  </a:cubicBezTo>
                  <a:cubicBezTo>
                    <a:pt x="66" y="116"/>
                    <a:pt x="63" y="113"/>
                    <a:pt x="62" y="108"/>
                  </a:cubicBezTo>
                  <a:close/>
                  <a:moveTo>
                    <a:pt x="68" y="126"/>
                  </a:moveTo>
                  <a:cubicBezTo>
                    <a:pt x="71" y="127"/>
                    <a:pt x="73" y="129"/>
                    <a:pt x="72" y="132"/>
                  </a:cubicBezTo>
                  <a:cubicBezTo>
                    <a:pt x="69" y="132"/>
                    <a:pt x="68" y="128"/>
                    <a:pt x="68" y="126"/>
                  </a:cubicBezTo>
                  <a:close/>
                  <a:moveTo>
                    <a:pt x="72" y="121"/>
                  </a:moveTo>
                  <a:cubicBezTo>
                    <a:pt x="74" y="123"/>
                    <a:pt x="76" y="124"/>
                    <a:pt x="76" y="127"/>
                  </a:cubicBezTo>
                  <a:cubicBezTo>
                    <a:pt x="73" y="129"/>
                    <a:pt x="70" y="124"/>
                    <a:pt x="72" y="121"/>
                  </a:cubicBezTo>
                  <a:close/>
                  <a:moveTo>
                    <a:pt x="73" y="95"/>
                  </a:moveTo>
                  <a:cubicBezTo>
                    <a:pt x="76" y="96"/>
                    <a:pt x="78" y="99"/>
                    <a:pt x="79" y="103"/>
                  </a:cubicBezTo>
                  <a:cubicBezTo>
                    <a:pt x="75" y="102"/>
                    <a:pt x="73" y="97"/>
                    <a:pt x="73" y="95"/>
                  </a:cubicBezTo>
                  <a:close/>
                  <a:moveTo>
                    <a:pt x="75" y="69"/>
                  </a:moveTo>
                  <a:cubicBezTo>
                    <a:pt x="77" y="69"/>
                    <a:pt x="82" y="74"/>
                    <a:pt x="81" y="77"/>
                  </a:cubicBezTo>
                  <a:cubicBezTo>
                    <a:pt x="78" y="76"/>
                    <a:pt x="76" y="73"/>
                    <a:pt x="75" y="69"/>
                  </a:cubicBezTo>
                  <a:close/>
                  <a:moveTo>
                    <a:pt x="77" y="48"/>
                  </a:moveTo>
                  <a:cubicBezTo>
                    <a:pt x="78" y="48"/>
                    <a:pt x="78" y="50"/>
                    <a:pt x="80" y="50"/>
                  </a:cubicBezTo>
                  <a:cubicBezTo>
                    <a:pt x="78" y="52"/>
                    <a:pt x="76" y="49"/>
                    <a:pt x="77" y="48"/>
                  </a:cubicBezTo>
                  <a:close/>
                  <a:moveTo>
                    <a:pt x="75" y="45"/>
                  </a:moveTo>
                  <a:cubicBezTo>
                    <a:pt x="72" y="44"/>
                    <a:pt x="71" y="40"/>
                    <a:pt x="69" y="38"/>
                  </a:cubicBezTo>
                  <a:cubicBezTo>
                    <a:pt x="73" y="38"/>
                    <a:pt x="73" y="42"/>
                    <a:pt x="75" y="45"/>
                  </a:cubicBezTo>
                  <a:close/>
                  <a:moveTo>
                    <a:pt x="70" y="60"/>
                  </a:moveTo>
                  <a:cubicBezTo>
                    <a:pt x="70" y="60"/>
                    <a:pt x="70" y="61"/>
                    <a:pt x="70" y="61"/>
                  </a:cubicBezTo>
                  <a:cubicBezTo>
                    <a:pt x="69" y="61"/>
                    <a:pt x="69" y="61"/>
                    <a:pt x="69" y="62"/>
                  </a:cubicBezTo>
                  <a:cubicBezTo>
                    <a:pt x="68" y="62"/>
                    <a:pt x="68" y="61"/>
                    <a:pt x="68" y="61"/>
                  </a:cubicBezTo>
                  <a:cubicBezTo>
                    <a:pt x="68" y="61"/>
                    <a:pt x="68" y="60"/>
                    <a:pt x="68" y="59"/>
                  </a:cubicBezTo>
                  <a:cubicBezTo>
                    <a:pt x="69" y="59"/>
                    <a:pt x="69" y="59"/>
                    <a:pt x="69" y="59"/>
                  </a:cubicBezTo>
                  <a:cubicBezTo>
                    <a:pt x="69" y="60"/>
                    <a:pt x="70" y="60"/>
                    <a:pt x="70" y="60"/>
                  </a:cubicBezTo>
                  <a:close/>
                  <a:moveTo>
                    <a:pt x="69" y="52"/>
                  </a:moveTo>
                  <a:cubicBezTo>
                    <a:pt x="68" y="49"/>
                    <a:pt x="65" y="48"/>
                    <a:pt x="65" y="44"/>
                  </a:cubicBezTo>
                  <a:cubicBezTo>
                    <a:pt x="67" y="45"/>
                    <a:pt x="70" y="49"/>
                    <a:pt x="69" y="52"/>
                  </a:cubicBezTo>
                  <a:close/>
                  <a:moveTo>
                    <a:pt x="64" y="27"/>
                  </a:moveTo>
                  <a:cubicBezTo>
                    <a:pt x="65" y="29"/>
                    <a:pt x="68" y="30"/>
                    <a:pt x="68" y="35"/>
                  </a:cubicBezTo>
                  <a:cubicBezTo>
                    <a:pt x="65" y="33"/>
                    <a:pt x="62" y="30"/>
                    <a:pt x="64" y="27"/>
                  </a:cubicBezTo>
                  <a:close/>
                  <a:moveTo>
                    <a:pt x="62" y="62"/>
                  </a:moveTo>
                  <a:cubicBezTo>
                    <a:pt x="59" y="62"/>
                    <a:pt x="58" y="60"/>
                    <a:pt x="58" y="57"/>
                  </a:cubicBezTo>
                  <a:cubicBezTo>
                    <a:pt x="61" y="57"/>
                    <a:pt x="61" y="60"/>
                    <a:pt x="62" y="62"/>
                  </a:cubicBezTo>
                  <a:close/>
                  <a:moveTo>
                    <a:pt x="59" y="65"/>
                  </a:moveTo>
                  <a:cubicBezTo>
                    <a:pt x="55" y="65"/>
                    <a:pt x="55" y="62"/>
                    <a:pt x="52" y="60"/>
                  </a:cubicBezTo>
                  <a:cubicBezTo>
                    <a:pt x="53" y="59"/>
                    <a:pt x="53" y="58"/>
                    <a:pt x="55" y="57"/>
                  </a:cubicBezTo>
                  <a:cubicBezTo>
                    <a:pt x="56" y="59"/>
                    <a:pt x="59" y="61"/>
                    <a:pt x="59" y="65"/>
                  </a:cubicBezTo>
                  <a:close/>
                  <a:moveTo>
                    <a:pt x="42" y="72"/>
                  </a:moveTo>
                  <a:cubicBezTo>
                    <a:pt x="44" y="73"/>
                    <a:pt x="46" y="76"/>
                    <a:pt x="47" y="79"/>
                  </a:cubicBezTo>
                  <a:cubicBezTo>
                    <a:pt x="44" y="78"/>
                    <a:pt x="42" y="74"/>
                    <a:pt x="42" y="72"/>
                  </a:cubicBezTo>
                  <a:close/>
                  <a:moveTo>
                    <a:pt x="46" y="90"/>
                  </a:moveTo>
                  <a:cubicBezTo>
                    <a:pt x="45" y="92"/>
                    <a:pt x="43" y="93"/>
                    <a:pt x="41" y="94"/>
                  </a:cubicBezTo>
                  <a:cubicBezTo>
                    <a:pt x="42" y="92"/>
                    <a:pt x="43" y="89"/>
                    <a:pt x="46" y="90"/>
                  </a:cubicBezTo>
                  <a:close/>
                  <a:moveTo>
                    <a:pt x="46" y="62"/>
                  </a:moveTo>
                  <a:cubicBezTo>
                    <a:pt x="42" y="61"/>
                    <a:pt x="41" y="58"/>
                    <a:pt x="40" y="55"/>
                  </a:cubicBezTo>
                  <a:cubicBezTo>
                    <a:pt x="40" y="55"/>
                    <a:pt x="41" y="55"/>
                    <a:pt x="41" y="54"/>
                  </a:cubicBezTo>
                  <a:cubicBezTo>
                    <a:pt x="43" y="56"/>
                    <a:pt x="47" y="59"/>
                    <a:pt x="46" y="62"/>
                  </a:cubicBezTo>
                  <a:close/>
                  <a:moveTo>
                    <a:pt x="40" y="69"/>
                  </a:moveTo>
                  <a:cubicBezTo>
                    <a:pt x="37" y="68"/>
                    <a:pt x="36" y="65"/>
                    <a:pt x="35" y="61"/>
                  </a:cubicBezTo>
                  <a:cubicBezTo>
                    <a:pt x="37" y="63"/>
                    <a:pt x="40" y="65"/>
                    <a:pt x="40" y="69"/>
                  </a:cubicBezTo>
                  <a:close/>
                  <a:moveTo>
                    <a:pt x="46" y="99"/>
                  </a:moveTo>
                  <a:cubicBezTo>
                    <a:pt x="44" y="100"/>
                    <a:pt x="46" y="97"/>
                    <a:pt x="44" y="98"/>
                  </a:cubicBezTo>
                  <a:cubicBezTo>
                    <a:pt x="43" y="94"/>
                    <a:pt x="47" y="93"/>
                    <a:pt x="49" y="96"/>
                  </a:cubicBezTo>
                  <a:cubicBezTo>
                    <a:pt x="48" y="97"/>
                    <a:pt x="47" y="98"/>
                    <a:pt x="46" y="99"/>
                  </a:cubicBezTo>
                  <a:close/>
                  <a:moveTo>
                    <a:pt x="49" y="126"/>
                  </a:moveTo>
                  <a:cubicBezTo>
                    <a:pt x="52" y="129"/>
                    <a:pt x="54" y="132"/>
                    <a:pt x="56" y="135"/>
                  </a:cubicBezTo>
                  <a:cubicBezTo>
                    <a:pt x="57" y="137"/>
                    <a:pt x="55" y="138"/>
                    <a:pt x="55" y="139"/>
                  </a:cubicBezTo>
                  <a:cubicBezTo>
                    <a:pt x="53" y="135"/>
                    <a:pt x="49" y="135"/>
                    <a:pt x="50" y="131"/>
                  </a:cubicBezTo>
                  <a:cubicBezTo>
                    <a:pt x="50" y="129"/>
                    <a:pt x="49" y="132"/>
                    <a:pt x="47" y="131"/>
                  </a:cubicBezTo>
                  <a:cubicBezTo>
                    <a:pt x="47" y="128"/>
                    <a:pt x="49" y="128"/>
                    <a:pt x="49" y="126"/>
                  </a:cubicBezTo>
                  <a:close/>
                  <a:moveTo>
                    <a:pt x="52" y="124"/>
                  </a:moveTo>
                  <a:cubicBezTo>
                    <a:pt x="54" y="127"/>
                    <a:pt x="57" y="129"/>
                    <a:pt x="59" y="133"/>
                  </a:cubicBezTo>
                  <a:cubicBezTo>
                    <a:pt x="55" y="131"/>
                    <a:pt x="53" y="128"/>
                    <a:pt x="52" y="124"/>
                  </a:cubicBezTo>
                  <a:close/>
                  <a:moveTo>
                    <a:pt x="58" y="140"/>
                  </a:moveTo>
                  <a:cubicBezTo>
                    <a:pt x="61" y="140"/>
                    <a:pt x="63" y="144"/>
                    <a:pt x="62" y="147"/>
                  </a:cubicBezTo>
                  <a:cubicBezTo>
                    <a:pt x="60" y="146"/>
                    <a:pt x="59" y="143"/>
                    <a:pt x="58" y="142"/>
                  </a:cubicBezTo>
                  <a:cubicBezTo>
                    <a:pt x="57" y="141"/>
                    <a:pt x="58" y="141"/>
                    <a:pt x="58" y="140"/>
                  </a:cubicBezTo>
                  <a:close/>
                  <a:moveTo>
                    <a:pt x="61" y="136"/>
                  </a:moveTo>
                  <a:cubicBezTo>
                    <a:pt x="63" y="138"/>
                    <a:pt x="66" y="138"/>
                    <a:pt x="66" y="142"/>
                  </a:cubicBezTo>
                  <a:cubicBezTo>
                    <a:pt x="65" y="142"/>
                    <a:pt x="65" y="142"/>
                    <a:pt x="65" y="142"/>
                  </a:cubicBezTo>
                  <a:cubicBezTo>
                    <a:pt x="62" y="141"/>
                    <a:pt x="62" y="139"/>
                    <a:pt x="61" y="136"/>
                  </a:cubicBezTo>
                  <a:close/>
                  <a:moveTo>
                    <a:pt x="65" y="150"/>
                  </a:moveTo>
                  <a:cubicBezTo>
                    <a:pt x="68" y="151"/>
                    <a:pt x="69" y="153"/>
                    <a:pt x="71" y="156"/>
                  </a:cubicBezTo>
                  <a:cubicBezTo>
                    <a:pt x="67" y="156"/>
                    <a:pt x="64" y="153"/>
                    <a:pt x="65" y="150"/>
                  </a:cubicBezTo>
                  <a:close/>
                  <a:moveTo>
                    <a:pt x="69" y="168"/>
                  </a:moveTo>
                  <a:cubicBezTo>
                    <a:pt x="71" y="169"/>
                    <a:pt x="74" y="173"/>
                    <a:pt x="69" y="173"/>
                  </a:cubicBezTo>
                  <a:cubicBezTo>
                    <a:pt x="70" y="170"/>
                    <a:pt x="67" y="170"/>
                    <a:pt x="69" y="168"/>
                  </a:cubicBezTo>
                  <a:close/>
                  <a:moveTo>
                    <a:pt x="68" y="146"/>
                  </a:moveTo>
                  <a:cubicBezTo>
                    <a:pt x="71" y="144"/>
                    <a:pt x="76" y="150"/>
                    <a:pt x="72" y="153"/>
                  </a:cubicBezTo>
                  <a:cubicBezTo>
                    <a:pt x="70" y="152"/>
                    <a:pt x="68" y="147"/>
                    <a:pt x="68" y="146"/>
                  </a:cubicBezTo>
                  <a:close/>
                  <a:moveTo>
                    <a:pt x="77" y="165"/>
                  </a:moveTo>
                  <a:cubicBezTo>
                    <a:pt x="75" y="165"/>
                    <a:pt x="75" y="163"/>
                    <a:pt x="73" y="163"/>
                  </a:cubicBezTo>
                  <a:cubicBezTo>
                    <a:pt x="74" y="160"/>
                    <a:pt x="77" y="163"/>
                    <a:pt x="77" y="165"/>
                  </a:cubicBezTo>
                  <a:close/>
                  <a:moveTo>
                    <a:pt x="75" y="135"/>
                  </a:moveTo>
                  <a:cubicBezTo>
                    <a:pt x="78" y="136"/>
                    <a:pt x="80" y="139"/>
                    <a:pt x="80" y="142"/>
                  </a:cubicBezTo>
                  <a:cubicBezTo>
                    <a:pt x="77" y="141"/>
                    <a:pt x="75" y="139"/>
                    <a:pt x="75" y="135"/>
                  </a:cubicBezTo>
                  <a:close/>
                  <a:moveTo>
                    <a:pt x="77" y="114"/>
                  </a:moveTo>
                  <a:cubicBezTo>
                    <a:pt x="78" y="116"/>
                    <a:pt x="81" y="118"/>
                    <a:pt x="80" y="120"/>
                  </a:cubicBezTo>
                  <a:cubicBezTo>
                    <a:pt x="78" y="120"/>
                    <a:pt x="75" y="117"/>
                    <a:pt x="77" y="114"/>
                  </a:cubicBezTo>
                  <a:close/>
                  <a:moveTo>
                    <a:pt x="80" y="86"/>
                  </a:moveTo>
                  <a:cubicBezTo>
                    <a:pt x="83" y="88"/>
                    <a:pt x="82" y="91"/>
                    <a:pt x="86" y="93"/>
                  </a:cubicBezTo>
                  <a:cubicBezTo>
                    <a:pt x="85" y="93"/>
                    <a:pt x="85" y="95"/>
                    <a:pt x="84" y="95"/>
                  </a:cubicBezTo>
                  <a:cubicBezTo>
                    <a:pt x="81" y="93"/>
                    <a:pt x="76" y="88"/>
                    <a:pt x="80" y="86"/>
                  </a:cubicBezTo>
                  <a:close/>
                  <a:moveTo>
                    <a:pt x="84" y="80"/>
                  </a:moveTo>
                  <a:cubicBezTo>
                    <a:pt x="86" y="79"/>
                    <a:pt x="86" y="83"/>
                    <a:pt x="85" y="84"/>
                  </a:cubicBezTo>
                  <a:cubicBezTo>
                    <a:pt x="83" y="83"/>
                    <a:pt x="82" y="81"/>
                    <a:pt x="84" y="80"/>
                  </a:cubicBezTo>
                  <a:close/>
                  <a:moveTo>
                    <a:pt x="81" y="65"/>
                  </a:moveTo>
                  <a:cubicBezTo>
                    <a:pt x="84" y="64"/>
                    <a:pt x="84" y="69"/>
                    <a:pt x="86" y="70"/>
                  </a:cubicBezTo>
                  <a:cubicBezTo>
                    <a:pt x="83" y="72"/>
                    <a:pt x="82" y="66"/>
                    <a:pt x="81" y="65"/>
                  </a:cubicBezTo>
                  <a:close/>
                  <a:moveTo>
                    <a:pt x="81" y="47"/>
                  </a:moveTo>
                  <a:cubicBezTo>
                    <a:pt x="80" y="43"/>
                    <a:pt x="82" y="42"/>
                    <a:pt x="83" y="39"/>
                  </a:cubicBezTo>
                  <a:cubicBezTo>
                    <a:pt x="85" y="39"/>
                    <a:pt x="84" y="42"/>
                    <a:pt x="87" y="42"/>
                  </a:cubicBezTo>
                  <a:cubicBezTo>
                    <a:pt x="86" y="45"/>
                    <a:pt x="84" y="48"/>
                    <a:pt x="81" y="47"/>
                  </a:cubicBezTo>
                  <a:close/>
                  <a:moveTo>
                    <a:pt x="89" y="89"/>
                  </a:moveTo>
                  <a:cubicBezTo>
                    <a:pt x="87" y="88"/>
                    <a:pt x="86" y="87"/>
                    <a:pt x="87" y="85"/>
                  </a:cubicBezTo>
                  <a:cubicBezTo>
                    <a:pt x="89" y="85"/>
                    <a:pt x="90" y="87"/>
                    <a:pt x="89" y="89"/>
                  </a:cubicBezTo>
                  <a:close/>
                  <a:moveTo>
                    <a:pt x="87" y="132"/>
                  </a:moveTo>
                  <a:cubicBezTo>
                    <a:pt x="87" y="130"/>
                    <a:pt x="84" y="128"/>
                    <a:pt x="86" y="126"/>
                  </a:cubicBezTo>
                  <a:cubicBezTo>
                    <a:pt x="87" y="127"/>
                    <a:pt x="89" y="130"/>
                    <a:pt x="87" y="132"/>
                  </a:cubicBezTo>
                  <a:close/>
                  <a:moveTo>
                    <a:pt x="88" y="145"/>
                  </a:moveTo>
                  <a:cubicBezTo>
                    <a:pt x="89" y="145"/>
                    <a:pt x="90" y="147"/>
                    <a:pt x="89" y="148"/>
                  </a:cubicBezTo>
                  <a:cubicBezTo>
                    <a:pt x="88" y="148"/>
                    <a:pt x="88" y="146"/>
                    <a:pt x="88" y="145"/>
                  </a:cubicBezTo>
                  <a:close/>
                  <a:moveTo>
                    <a:pt x="87" y="77"/>
                  </a:moveTo>
                  <a:cubicBezTo>
                    <a:pt x="87" y="75"/>
                    <a:pt x="88" y="75"/>
                    <a:pt x="88" y="74"/>
                  </a:cubicBezTo>
                  <a:cubicBezTo>
                    <a:pt x="90" y="73"/>
                    <a:pt x="90" y="76"/>
                    <a:pt x="90" y="77"/>
                  </a:cubicBezTo>
                  <a:cubicBezTo>
                    <a:pt x="89" y="78"/>
                    <a:pt x="89" y="77"/>
                    <a:pt x="87" y="77"/>
                  </a:cubicBezTo>
                  <a:close/>
                  <a:moveTo>
                    <a:pt x="90" y="101"/>
                  </a:moveTo>
                  <a:cubicBezTo>
                    <a:pt x="91" y="101"/>
                    <a:pt x="91" y="102"/>
                    <a:pt x="92" y="102"/>
                  </a:cubicBezTo>
                  <a:cubicBezTo>
                    <a:pt x="92" y="104"/>
                    <a:pt x="91" y="104"/>
                    <a:pt x="91" y="105"/>
                  </a:cubicBezTo>
                  <a:cubicBezTo>
                    <a:pt x="89" y="104"/>
                    <a:pt x="89" y="103"/>
                    <a:pt x="90" y="101"/>
                  </a:cubicBezTo>
                  <a:close/>
                  <a:moveTo>
                    <a:pt x="95" y="120"/>
                  </a:moveTo>
                  <a:cubicBezTo>
                    <a:pt x="95" y="122"/>
                    <a:pt x="93" y="121"/>
                    <a:pt x="93" y="123"/>
                  </a:cubicBezTo>
                  <a:cubicBezTo>
                    <a:pt x="92" y="122"/>
                    <a:pt x="91" y="122"/>
                    <a:pt x="91" y="119"/>
                  </a:cubicBezTo>
                  <a:cubicBezTo>
                    <a:pt x="93" y="119"/>
                    <a:pt x="93" y="120"/>
                    <a:pt x="95" y="120"/>
                  </a:cubicBezTo>
                  <a:close/>
                  <a:moveTo>
                    <a:pt x="93" y="139"/>
                  </a:moveTo>
                  <a:cubicBezTo>
                    <a:pt x="94" y="139"/>
                    <a:pt x="94" y="139"/>
                    <a:pt x="95" y="139"/>
                  </a:cubicBezTo>
                  <a:cubicBezTo>
                    <a:pt x="95" y="140"/>
                    <a:pt x="95" y="142"/>
                    <a:pt x="93" y="142"/>
                  </a:cubicBezTo>
                  <a:cubicBezTo>
                    <a:pt x="92" y="141"/>
                    <a:pt x="94" y="141"/>
                    <a:pt x="93" y="139"/>
                  </a:cubicBezTo>
                  <a:close/>
                  <a:moveTo>
                    <a:pt x="96" y="155"/>
                  </a:moveTo>
                  <a:cubicBezTo>
                    <a:pt x="96" y="155"/>
                    <a:pt x="95" y="155"/>
                    <a:pt x="95" y="156"/>
                  </a:cubicBezTo>
                  <a:cubicBezTo>
                    <a:pt x="94" y="155"/>
                    <a:pt x="94" y="154"/>
                    <a:pt x="94" y="153"/>
                  </a:cubicBezTo>
                  <a:cubicBezTo>
                    <a:pt x="96" y="153"/>
                    <a:pt x="96" y="153"/>
                    <a:pt x="96" y="155"/>
                  </a:cubicBezTo>
                  <a:close/>
                  <a:moveTo>
                    <a:pt x="95" y="126"/>
                  </a:moveTo>
                  <a:cubicBezTo>
                    <a:pt x="96" y="126"/>
                    <a:pt x="97" y="126"/>
                    <a:pt x="97" y="125"/>
                  </a:cubicBezTo>
                  <a:cubicBezTo>
                    <a:pt x="98" y="125"/>
                    <a:pt x="99" y="128"/>
                    <a:pt x="98" y="129"/>
                  </a:cubicBezTo>
                  <a:cubicBezTo>
                    <a:pt x="96" y="129"/>
                    <a:pt x="95" y="128"/>
                    <a:pt x="95" y="126"/>
                  </a:cubicBezTo>
                  <a:close/>
                  <a:moveTo>
                    <a:pt x="98" y="145"/>
                  </a:moveTo>
                  <a:cubicBezTo>
                    <a:pt x="100" y="145"/>
                    <a:pt x="101" y="147"/>
                    <a:pt x="101" y="148"/>
                  </a:cubicBezTo>
                  <a:cubicBezTo>
                    <a:pt x="100" y="150"/>
                    <a:pt x="99" y="147"/>
                    <a:pt x="98" y="148"/>
                  </a:cubicBezTo>
                  <a:cubicBezTo>
                    <a:pt x="98" y="148"/>
                    <a:pt x="97" y="146"/>
                    <a:pt x="98" y="145"/>
                  </a:cubicBezTo>
                  <a:close/>
                  <a:moveTo>
                    <a:pt x="99" y="132"/>
                  </a:moveTo>
                  <a:cubicBezTo>
                    <a:pt x="99" y="132"/>
                    <a:pt x="99" y="131"/>
                    <a:pt x="99" y="131"/>
                  </a:cubicBezTo>
                  <a:cubicBezTo>
                    <a:pt x="103" y="129"/>
                    <a:pt x="102" y="135"/>
                    <a:pt x="99" y="132"/>
                  </a:cubicBezTo>
                  <a:close/>
                  <a:moveTo>
                    <a:pt x="101" y="37"/>
                  </a:moveTo>
                  <a:cubicBezTo>
                    <a:pt x="102" y="38"/>
                    <a:pt x="103" y="40"/>
                    <a:pt x="103" y="43"/>
                  </a:cubicBezTo>
                  <a:cubicBezTo>
                    <a:pt x="102" y="41"/>
                    <a:pt x="99" y="39"/>
                    <a:pt x="101" y="37"/>
                  </a:cubicBezTo>
                  <a:close/>
                  <a:moveTo>
                    <a:pt x="103" y="117"/>
                  </a:moveTo>
                  <a:cubicBezTo>
                    <a:pt x="105" y="117"/>
                    <a:pt x="106" y="119"/>
                    <a:pt x="107" y="121"/>
                  </a:cubicBezTo>
                  <a:cubicBezTo>
                    <a:pt x="105" y="121"/>
                    <a:pt x="106" y="123"/>
                    <a:pt x="104" y="123"/>
                  </a:cubicBezTo>
                  <a:cubicBezTo>
                    <a:pt x="102" y="123"/>
                    <a:pt x="100" y="118"/>
                    <a:pt x="103" y="117"/>
                  </a:cubicBezTo>
                  <a:close/>
                  <a:moveTo>
                    <a:pt x="104" y="53"/>
                  </a:moveTo>
                  <a:cubicBezTo>
                    <a:pt x="105" y="54"/>
                    <a:pt x="107" y="56"/>
                    <a:pt x="107" y="59"/>
                  </a:cubicBezTo>
                  <a:cubicBezTo>
                    <a:pt x="105" y="58"/>
                    <a:pt x="103" y="57"/>
                    <a:pt x="104" y="53"/>
                  </a:cubicBezTo>
                  <a:close/>
                  <a:moveTo>
                    <a:pt x="106" y="136"/>
                  </a:moveTo>
                  <a:cubicBezTo>
                    <a:pt x="106" y="138"/>
                    <a:pt x="105" y="139"/>
                    <a:pt x="102" y="139"/>
                  </a:cubicBezTo>
                  <a:cubicBezTo>
                    <a:pt x="102" y="136"/>
                    <a:pt x="104" y="135"/>
                    <a:pt x="106" y="136"/>
                  </a:cubicBezTo>
                  <a:close/>
                  <a:moveTo>
                    <a:pt x="107" y="138"/>
                  </a:moveTo>
                  <a:cubicBezTo>
                    <a:pt x="109" y="139"/>
                    <a:pt x="107" y="142"/>
                    <a:pt x="105" y="142"/>
                  </a:cubicBezTo>
                  <a:cubicBezTo>
                    <a:pt x="105" y="139"/>
                    <a:pt x="106" y="139"/>
                    <a:pt x="107" y="138"/>
                  </a:cubicBezTo>
                  <a:close/>
                  <a:moveTo>
                    <a:pt x="72" y="11"/>
                  </a:moveTo>
                  <a:cubicBezTo>
                    <a:pt x="71" y="15"/>
                    <a:pt x="75" y="19"/>
                    <a:pt x="76" y="23"/>
                  </a:cubicBezTo>
                  <a:cubicBezTo>
                    <a:pt x="74" y="25"/>
                    <a:pt x="74" y="28"/>
                    <a:pt x="71" y="29"/>
                  </a:cubicBezTo>
                  <a:cubicBezTo>
                    <a:pt x="70" y="27"/>
                    <a:pt x="69" y="24"/>
                    <a:pt x="67" y="22"/>
                  </a:cubicBezTo>
                  <a:cubicBezTo>
                    <a:pt x="69" y="20"/>
                    <a:pt x="71" y="18"/>
                    <a:pt x="71" y="15"/>
                  </a:cubicBezTo>
                  <a:cubicBezTo>
                    <a:pt x="71" y="14"/>
                    <a:pt x="69" y="14"/>
                    <a:pt x="68" y="14"/>
                  </a:cubicBezTo>
                  <a:cubicBezTo>
                    <a:pt x="66" y="16"/>
                    <a:pt x="65" y="19"/>
                    <a:pt x="61" y="19"/>
                  </a:cubicBezTo>
                  <a:cubicBezTo>
                    <a:pt x="62" y="21"/>
                    <a:pt x="62" y="23"/>
                    <a:pt x="61" y="24"/>
                  </a:cubicBezTo>
                  <a:cubicBezTo>
                    <a:pt x="52" y="19"/>
                    <a:pt x="63" y="9"/>
                    <a:pt x="72" y="11"/>
                  </a:cubicBezTo>
                  <a:close/>
                  <a:moveTo>
                    <a:pt x="58" y="46"/>
                  </a:moveTo>
                  <a:cubicBezTo>
                    <a:pt x="56" y="47"/>
                    <a:pt x="55" y="43"/>
                    <a:pt x="53" y="43"/>
                  </a:cubicBezTo>
                  <a:cubicBezTo>
                    <a:pt x="53" y="41"/>
                    <a:pt x="53" y="40"/>
                    <a:pt x="53" y="39"/>
                  </a:cubicBezTo>
                  <a:cubicBezTo>
                    <a:pt x="54" y="39"/>
                    <a:pt x="55" y="39"/>
                    <a:pt x="55" y="39"/>
                  </a:cubicBezTo>
                  <a:cubicBezTo>
                    <a:pt x="55" y="43"/>
                    <a:pt x="58" y="43"/>
                    <a:pt x="58" y="46"/>
                  </a:cubicBezTo>
                  <a:close/>
                  <a:moveTo>
                    <a:pt x="55" y="31"/>
                  </a:moveTo>
                  <a:cubicBezTo>
                    <a:pt x="53" y="29"/>
                    <a:pt x="49" y="25"/>
                    <a:pt x="53" y="23"/>
                  </a:cubicBezTo>
                  <a:cubicBezTo>
                    <a:pt x="56" y="24"/>
                    <a:pt x="58" y="29"/>
                    <a:pt x="55" y="31"/>
                  </a:cubicBezTo>
                  <a:close/>
                  <a:moveTo>
                    <a:pt x="56" y="12"/>
                  </a:moveTo>
                  <a:cubicBezTo>
                    <a:pt x="54" y="16"/>
                    <a:pt x="52" y="18"/>
                    <a:pt x="49" y="22"/>
                  </a:cubicBezTo>
                  <a:cubicBezTo>
                    <a:pt x="48" y="21"/>
                    <a:pt x="47" y="19"/>
                    <a:pt x="46" y="17"/>
                  </a:cubicBezTo>
                  <a:cubicBezTo>
                    <a:pt x="49" y="15"/>
                    <a:pt x="51" y="12"/>
                    <a:pt x="56" y="12"/>
                  </a:cubicBezTo>
                  <a:close/>
                  <a:moveTo>
                    <a:pt x="43" y="21"/>
                  </a:moveTo>
                  <a:cubicBezTo>
                    <a:pt x="44" y="22"/>
                    <a:pt x="46" y="25"/>
                    <a:pt x="44" y="26"/>
                  </a:cubicBezTo>
                  <a:cubicBezTo>
                    <a:pt x="43" y="27"/>
                    <a:pt x="43" y="25"/>
                    <a:pt x="41" y="25"/>
                  </a:cubicBezTo>
                  <a:cubicBezTo>
                    <a:pt x="41" y="23"/>
                    <a:pt x="43" y="23"/>
                    <a:pt x="43" y="21"/>
                  </a:cubicBezTo>
                  <a:close/>
                  <a:moveTo>
                    <a:pt x="43" y="45"/>
                  </a:moveTo>
                  <a:cubicBezTo>
                    <a:pt x="40" y="45"/>
                    <a:pt x="39" y="42"/>
                    <a:pt x="38" y="40"/>
                  </a:cubicBezTo>
                  <a:cubicBezTo>
                    <a:pt x="39" y="38"/>
                    <a:pt x="41" y="38"/>
                    <a:pt x="41" y="35"/>
                  </a:cubicBezTo>
                  <a:cubicBezTo>
                    <a:pt x="45" y="37"/>
                    <a:pt x="47" y="43"/>
                    <a:pt x="43" y="45"/>
                  </a:cubicBezTo>
                  <a:close/>
                  <a:moveTo>
                    <a:pt x="38" y="29"/>
                  </a:moveTo>
                  <a:cubicBezTo>
                    <a:pt x="39" y="30"/>
                    <a:pt x="39" y="30"/>
                    <a:pt x="40" y="31"/>
                  </a:cubicBezTo>
                  <a:cubicBezTo>
                    <a:pt x="39" y="33"/>
                    <a:pt x="38" y="36"/>
                    <a:pt x="35" y="36"/>
                  </a:cubicBezTo>
                  <a:cubicBezTo>
                    <a:pt x="35" y="33"/>
                    <a:pt x="37" y="31"/>
                    <a:pt x="38" y="29"/>
                  </a:cubicBezTo>
                  <a:close/>
                  <a:moveTo>
                    <a:pt x="34" y="44"/>
                  </a:moveTo>
                  <a:cubicBezTo>
                    <a:pt x="36" y="46"/>
                    <a:pt x="38" y="48"/>
                    <a:pt x="38" y="51"/>
                  </a:cubicBezTo>
                  <a:cubicBezTo>
                    <a:pt x="35" y="53"/>
                    <a:pt x="35" y="47"/>
                    <a:pt x="31" y="50"/>
                  </a:cubicBezTo>
                  <a:cubicBezTo>
                    <a:pt x="31" y="47"/>
                    <a:pt x="34" y="47"/>
                    <a:pt x="34" y="44"/>
                  </a:cubicBezTo>
                  <a:close/>
                  <a:moveTo>
                    <a:pt x="32" y="54"/>
                  </a:moveTo>
                  <a:cubicBezTo>
                    <a:pt x="33" y="55"/>
                    <a:pt x="33" y="57"/>
                    <a:pt x="32" y="58"/>
                  </a:cubicBezTo>
                  <a:cubicBezTo>
                    <a:pt x="31" y="58"/>
                    <a:pt x="31" y="56"/>
                    <a:pt x="31" y="54"/>
                  </a:cubicBezTo>
                  <a:cubicBezTo>
                    <a:pt x="31" y="54"/>
                    <a:pt x="32" y="54"/>
                    <a:pt x="32" y="54"/>
                  </a:cubicBezTo>
                  <a:close/>
                  <a:moveTo>
                    <a:pt x="26" y="60"/>
                  </a:moveTo>
                  <a:cubicBezTo>
                    <a:pt x="29" y="60"/>
                    <a:pt x="29" y="65"/>
                    <a:pt x="26" y="64"/>
                  </a:cubicBezTo>
                  <a:cubicBezTo>
                    <a:pt x="25" y="62"/>
                    <a:pt x="26" y="62"/>
                    <a:pt x="26" y="60"/>
                  </a:cubicBezTo>
                  <a:close/>
                  <a:moveTo>
                    <a:pt x="30" y="67"/>
                  </a:moveTo>
                  <a:cubicBezTo>
                    <a:pt x="33" y="69"/>
                    <a:pt x="33" y="72"/>
                    <a:pt x="35" y="74"/>
                  </a:cubicBezTo>
                  <a:cubicBezTo>
                    <a:pt x="35" y="77"/>
                    <a:pt x="32" y="77"/>
                    <a:pt x="31" y="80"/>
                  </a:cubicBezTo>
                  <a:cubicBezTo>
                    <a:pt x="27" y="78"/>
                    <a:pt x="26" y="72"/>
                    <a:pt x="31" y="71"/>
                  </a:cubicBezTo>
                  <a:cubicBezTo>
                    <a:pt x="29" y="68"/>
                    <a:pt x="27" y="71"/>
                    <a:pt x="26" y="73"/>
                  </a:cubicBezTo>
                  <a:cubicBezTo>
                    <a:pt x="25" y="71"/>
                    <a:pt x="29" y="69"/>
                    <a:pt x="30" y="67"/>
                  </a:cubicBezTo>
                  <a:close/>
                  <a:moveTo>
                    <a:pt x="31" y="101"/>
                  </a:moveTo>
                  <a:cubicBezTo>
                    <a:pt x="29" y="102"/>
                    <a:pt x="30" y="104"/>
                    <a:pt x="28" y="103"/>
                  </a:cubicBezTo>
                  <a:cubicBezTo>
                    <a:pt x="26" y="101"/>
                    <a:pt x="24" y="98"/>
                    <a:pt x="26" y="96"/>
                  </a:cubicBezTo>
                  <a:cubicBezTo>
                    <a:pt x="28" y="97"/>
                    <a:pt x="30" y="98"/>
                    <a:pt x="31" y="101"/>
                  </a:cubicBezTo>
                  <a:close/>
                  <a:moveTo>
                    <a:pt x="24" y="81"/>
                  </a:moveTo>
                  <a:cubicBezTo>
                    <a:pt x="25" y="82"/>
                    <a:pt x="26" y="84"/>
                    <a:pt x="27" y="85"/>
                  </a:cubicBezTo>
                  <a:cubicBezTo>
                    <a:pt x="27" y="86"/>
                    <a:pt x="26" y="86"/>
                    <a:pt x="25" y="86"/>
                  </a:cubicBezTo>
                  <a:cubicBezTo>
                    <a:pt x="25" y="85"/>
                    <a:pt x="23" y="83"/>
                    <a:pt x="24" y="81"/>
                  </a:cubicBezTo>
                  <a:close/>
                  <a:moveTo>
                    <a:pt x="22" y="104"/>
                  </a:moveTo>
                  <a:cubicBezTo>
                    <a:pt x="24" y="105"/>
                    <a:pt x="24" y="106"/>
                    <a:pt x="25" y="108"/>
                  </a:cubicBezTo>
                  <a:cubicBezTo>
                    <a:pt x="23" y="109"/>
                    <a:pt x="24" y="112"/>
                    <a:pt x="21" y="112"/>
                  </a:cubicBezTo>
                  <a:cubicBezTo>
                    <a:pt x="22" y="108"/>
                    <a:pt x="19" y="107"/>
                    <a:pt x="22" y="104"/>
                  </a:cubicBezTo>
                  <a:close/>
                  <a:moveTo>
                    <a:pt x="23" y="65"/>
                  </a:moveTo>
                  <a:cubicBezTo>
                    <a:pt x="25" y="65"/>
                    <a:pt x="22" y="68"/>
                    <a:pt x="23" y="68"/>
                  </a:cubicBezTo>
                  <a:cubicBezTo>
                    <a:pt x="21" y="69"/>
                    <a:pt x="22" y="66"/>
                    <a:pt x="23" y="65"/>
                  </a:cubicBezTo>
                  <a:close/>
                  <a:moveTo>
                    <a:pt x="22" y="92"/>
                  </a:moveTo>
                  <a:cubicBezTo>
                    <a:pt x="20" y="91"/>
                    <a:pt x="19" y="90"/>
                    <a:pt x="19" y="87"/>
                  </a:cubicBezTo>
                  <a:cubicBezTo>
                    <a:pt x="21" y="89"/>
                    <a:pt x="23" y="89"/>
                    <a:pt x="22" y="92"/>
                  </a:cubicBezTo>
                  <a:close/>
                  <a:moveTo>
                    <a:pt x="22" y="132"/>
                  </a:moveTo>
                  <a:cubicBezTo>
                    <a:pt x="21" y="133"/>
                    <a:pt x="19" y="131"/>
                    <a:pt x="19" y="129"/>
                  </a:cubicBezTo>
                  <a:cubicBezTo>
                    <a:pt x="21" y="129"/>
                    <a:pt x="22" y="130"/>
                    <a:pt x="22" y="132"/>
                  </a:cubicBezTo>
                  <a:close/>
                  <a:moveTo>
                    <a:pt x="16" y="93"/>
                  </a:moveTo>
                  <a:cubicBezTo>
                    <a:pt x="16" y="95"/>
                    <a:pt x="17" y="102"/>
                    <a:pt x="13" y="103"/>
                  </a:cubicBezTo>
                  <a:cubicBezTo>
                    <a:pt x="10" y="99"/>
                    <a:pt x="16" y="96"/>
                    <a:pt x="16" y="93"/>
                  </a:cubicBezTo>
                  <a:close/>
                  <a:moveTo>
                    <a:pt x="7" y="134"/>
                  </a:moveTo>
                  <a:cubicBezTo>
                    <a:pt x="6" y="130"/>
                    <a:pt x="4" y="126"/>
                    <a:pt x="7" y="123"/>
                  </a:cubicBezTo>
                  <a:cubicBezTo>
                    <a:pt x="10" y="123"/>
                    <a:pt x="10" y="126"/>
                    <a:pt x="12" y="128"/>
                  </a:cubicBezTo>
                  <a:cubicBezTo>
                    <a:pt x="10" y="130"/>
                    <a:pt x="10" y="133"/>
                    <a:pt x="7" y="134"/>
                  </a:cubicBezTo>
                  <a:close/>
                  <a:moveTo>
                    <a:pt x="13" y="148"/>
                  </a:moveTo>
                  <a:cubicBezTo>
                    <a:pt x="11" y="146"/>
                    <a:pt x="8" y="143"/>
                    <a:pt x="11" y="141"/>
                  </a:cubicBezTo>
                  <a:cubicBezTo>
                    <a:pt x="13" y="141"/>
                    <a:pt x="14" y="143"/>
                    <a:pt x="14" y="145"/>
                  </a:cubicBezTo>
                  <a:cubicBezTo>
                    <a:pt x="14" y="146"/>
                    <a:pt x="13" y="147"/>
                    <a:pt x="13" y="148"/>
                  </a:cubicBezTo>
                  <a:close/>
                  <a:moveTo>
                    <a:pt x="12" y="118"/>
                  </a:moveTo>
                  <a:cubicBezTo>
                    <a:pt x="13" y="119"/>
                    <a:pt x="14" y="120"/>
                    <a:pt x="14" y="122"/>
                  </a:cubicBezTo>
                  <a:cubicBezTo>
                    <a:pt x="13" y="121"/>
                    <a:pt x="12" y="120"/>
                    <a:pt x="12" y="118"/>
                  </a:cubicBezTo>
                  <a:close/>
                  <a:moveTo>
                    <a:pt x="15" y="135"/>
                  </a:moveTo>
                  <a:cubicBezTo>
                    <a:pt x="17" y="135"/>
                    <a:pt x="17" y="137"/>
                    <a:pt x="18" y="138"/>
                  </a:cubicBezTo>
                  <a:cubicBezTo>
                    <a:pt x="17" y="140"/>
                    <a:pt x="15" y="137"/>
                    <a:pt x="15" y="135"/>
                  </a:cubicBezTo>
                  <a:close/>
                  <a:moveTo>
                    <a:pt x="18" y="151"/>
                  </a:moveTo>
                  <a:cubicBezTo>
                    <a:pt x="20" y="152"/>
                    <a:pt x="23" y="156"/>
                    <a:pt x="23" y="158"/>
                  </a:cubicBezTo>
                  <a:cubicBezTo>
                    <a:pt x="21" y="156"/>
                    <a:pt x="17" y="153"/>
                    <a:pt x="18" y="151"/>
                  </a:cubicBezTo>
                  <a:close/>
                  <a:moveTo>
                    <a:pt x="22" y="145"/>
                  </a:moveTo>
                  <a:cubicBezTo>
                    <a:pt x="24" y="146"/>
                    <a:pt x="27" y="148"/>
                    <a:pt x="27" y="151"/>
                  </a:cubicBezTo>
                  <a:cubicBezTo>
                    <a:pt x="25" y="152"/>
                    <a:pt x="22" y="148"/>
                    <a:pt x="22" y="145"/>
                  </a:cubicBezTo>
                  <a:close/>
                  <a:moveTo>
                    <a:pt x="29" y="147"/>
                  </a:moveTo>
                  <a:cubicBezTo>
                    <a:pt x="29" y="143"/>
                    <a:pt x="27" y="142"/>
                    <a:pt x="26" y="141"/>
                  </a:cubicBezTo>
                  <a:cubicBezTo>
                    <a:pt x="26" y="139"/>
                    <a:pt x="27" y="140"/>
                    <a:pt x="27" y="138"/>
                  </a:cubicBezTo>
                  <a:cubicBezTo>
                    <a:pt x="30" y="139"/>
                    <a:pt x="35" y="145"/>
                    <a:pt x="29" y="147"/>
                  </a:cubicBezTo>
                  <a:close/>
                  <a:moveTo>
                    <a:pt x="26" y="115"/>
                  </a:moveTo>
                  <a:cubicBezTo>
                    <a:pt x="29" y="116"/>
                    <a:pt x="29" y="115"/>
                    <a:pt x="31" y="115"/>
                  </a:cubicBezTo>
                  <a:cubicBezTo>
                    <a:pt x="37" y="122"/>
                    <a:pt x="21" y="125"/>
                    <a:pt x="26" y="115"/>
                  </a:cubicBezTo>
                  <a:close/>
                  <a:moveTo>
                    <a:pt x="35" y="123"/>
                  </a:moveTo>
                  <a:cubicBezTo>
                    <a:pt x="34" y="124"/>
                    <a:pt x="34" y="125"/>
                    <a:pt x="32" y="126"/>
                  </a:cubicBezTo>
                  <a:cubicBezTo>
                    <a:pt x="33" y="124"/>
                    <a:pt x="33" y="122"/>
                    <a:pt x="35" y="123"/>
                  </a:cubicBezTo>
                  <a:close/>
                  <a:moveTo>
                    <a:pt x="33" y="151"/>
                  </a:moveTo>
                  <a:cubicBezTo>
                    <a:pt x="33" y="149"/>
                    <a:pt x="34" y="149"/>
                    <a:pt x="34" y="148"/>
                  </a:cubicBezTo>
                  <a:cubicBezTo>
                    <a:pt x="36" y="148"/>
                    <a:pt x="35" y="151"/>
                    <a:pt x="33" y="151"/>
                  </a:cubicBezTo>
                  <a:close/>
                  <a:moveTo>
                    <a:pt x="37" y="124"/>
                  </a:moveTo>
                  <a:cubicBezTo>
                    <a:pt x="39" y="125"/>
                    <a:pt x="39" y="129"/>
                    <a:pt x="41" y="130"/>
                  </a:cubicBezTo>
                  <a:cubicBezTo>
                    <a:pt x="39" y="137"/>
                    <a:pt x="30" y="127"/>
                    <a:pt x="37" y="124"/>
                  </a:cubicBezTo>
                  <a:close/>
                  <a:moveTo>
                    <a:pt x="36" y="153"/>
                  </a:moveTo>
                  <a:cubicBezTo>
                    <a:pt x="40" y="153"/>
                    <a:pt x="39" y="157"/>
                    <a:pt x="41" y="159"/>
                  </a:cubicBezTo>
                  <a:cubicBezTo>
                    <a:pt x="38" y="158"/>
                    <a:pt x="36" y="156"/>
                    <a:pt x="36" y="153"/>
                  </a:cubicBezTo>
                  <a:close/>
                  <a:moveTo>
                    <a:pt x="38" y="176"/>
                  </a:moveTo>
                  <a:cubicBezTo>
                    <a:pt x="38" y="176"/>
                    <a:pt x="38" y="176"/>
                    <a:pt x="39" y="176"/>
                  </a:cubicBezTo>
                  <a:cubicBezTo>
                    <a:pt x="39" y="176"/>
                    <a:pt x="39" y="175"/>
                    <a:pt x="39" y="175"/>
                  </a:cubicBezTo>
                  <a:cubicBezTo>
                    <a:pt x="40" y="176"/>
                    <a:pt x="42" y="176"/>
                    <a:pt x="41" y="179"/>
                  </a:cubicBezTo>
                  <a:cubicBezTo>
                    <a:pt x="39" y="179"/>
                    <a:pt x="38" y="178"/>
                    <a:pt x="38" y="176"/>
                  </a:cubicBezTo>
                  <a:close/>
                  <a:moveTo>
                    <a:pt x="41" y="144"/>
                  </a:moveTo>
                  <a:cubicBezTo>
                    <a:pt x="43" y="146"/>
                    <a:pt x="46" y="147"/>
                    <a:pt x="46" y="151"/>
                  </a:cubicBezTo>
                  <a:cubicBezTo>
                    <a:pt x="43" y="150"/>
                    <a:pt x="43" y="146"/>
                    <a:pt x="41" y="144"/>
                  </a:cubicBezTo>
                  <a:close/>
                  <a:moveTo>
                    <a:pt x="50" y="146"/>
                  </a:moveTo>
                  <a:cubicBezTo>
                    <a:pt x="47" y="146"/>
                    <a:pt x="48" y="142"/>
                    <a:pt x="44" y="142"/>
                  </a:cubicBezTo>
                  <a:cubicBezTo>
                    <a:pt x="45" y="141"/>
                    <a:pt x="44" y="139"/>
                    <a:pt x="46" y="137"/>
                  </a:cubicBezTo>
                  <a:cubicBezTo>
                    <a:pt x="49" y="138"/>
                    <a:pt x="53" y="142"/>
                    <a:pt x="50" y="146"/>
                  </a:cubicBezTo>
                  <a:close/>
                  <a:moveTo>
                    <a:pt x="51" y="157"/>
                  </a:moveTo>
                  <a:cubicBezTo>
                    <a:pt x="52" y="156"/>
                    <a:pt x="54" y="159"/>
                    <a:pt x="54" y="160"/>
                  </a:cubicBezTo>
                  <a:cubicBezTo>
                    <a:pt x="52" y="160"/>
                    <a:pt x="52" y="158"/>
                    <a:pt x="51" y="157"/>
                  </a:cubicBezTo>
                  <a:close/>
                  <a:moveTo>
                    <a:pt x="53" y="151"/>
                  </a:moveTo>
                  <a:cubicBezTo>
                    <a:pt x="54" y="150"/>
                    <a:pt x="55" y="149"/>
                    <a:pt x="55" y="148"/>
                  </a:cubicBezTo>
                  <a:cubicBezTo>
                    <a:pt x="57" y="149"/>
                    <a:pt x="58" y="151"/>
                    <a:pt x="59" y="152"/>
                  </a:cubicBezTo>
                  <a:cubicBezTo>
                    <a:pt x="58" y="154"/>
                    <a:pt x="57" y="155"/>
                    <a:pt x="56" y="155"/>
                  </a:cubicBezTo>
                  <a:cubicBezTo>
                    <a:pt x="55" y="153"/>
                    <a:pt x="53" y="153"/>
                    <a:pt x="53" y="151"/>
                  </a:cubicBezTo>
                  <a:close/>
                  <a:moveTo>
                    <a:pt x="57" y="163"/>
                  </a:moveTo>
                  <a:cubicBezTo>
                    <a:pt x="59" y="164"/>
                    <a:pt x="60" y="167"/>
                    <a:pt x="61" y="168"/>
                  </a:cubicBezTo>
                  <a:cubicBezTo>
                    <a:pt x="60" y="171"/>
                    <a:pt x="55" y="165"/>
                    <a:pt x="57" y="163"/>
                  </a:cubicBezTo>
                  <a:close/>
                  <a:moveTo>
                    <a:pt x="59" y="161"/>
                  </a:moveTo>
                  <a:cubicBezTo>
                    <a:pt x="59" y="159"/>
                    <a:pt x="61" y="159"/>
                    <a:pt x="61" y="157"/>
                  </a:cubicBezTo>
                  <a:cubicBezTo>
                    <a:pt x="64" y="158"/>
                    <a:pt x="65" y="160"/>
                    <a:pt x="66" y="163"/>
                  </a:cubicBezTo>
                  <a:cubicBezTo>
                    <a:pt x="65" y="163"/>
                    <a:pt x="65" y="163"/>
                    <a:pt x="65" y="164"/>
                  </a:cubicBezTo>
                  <a:cubicBezTo>
                    <a:pt x="62" y="164"/>
                    <a:pt x="62" y="161"/>
                    <a:pt x="59" y="161"/>
                  </a:cubicBezTo>
                  <a:close/>
                  <a:moveTo>
                    <a:pt x="63" y="195"/>
                  </a:moveTo>
                  <a:cubicBezTo>
                    <a:pt x="65" y="195"/>
                    <a:pt x="65" y="196"/>
                    <a:pt x="65" y="198"/>
                  </a:cubicBezTo>
                  <a:cubicBezTo>
                    <a:pt x="64" y="197"/>
                    <a:pt x="62" y="197"/>
                    <a:pt x="63" y="195"/>
                  </a:cubicBezTo>
                  <a:close/>
                  <a:moveTo>
                    <a:pt x="65" y="173"/>
                  </a:moveTo>
                  <a:cubicBezTo>
                    <a:pt x="67" y="173"/>
                    <a:pt x="67" y="176"/>
                    <a:pt x="68" y="176"/>
                  </a:cubicBezTo>
                  <a:cubicBezTo>
                    <a:pt x="66" y="178"/>
                    <a:pt x="65" y="175"/>
                    <a:pt x="65" y="173"/>
                  </a:cubicBezTo>
                  <a:close/>
                  <a:moveTo>
                    <a:pt x="72" y="199"/>
                  </a:moveTo>
                  <a:cubicBezTo>
                    <a:pt x="70" y="195"/>
                    <a:pt x="68" y="192"/>
                    <a:pt x="67" y="188"/>
                  </a:cubicBezTo>
                  <a:cubicBezTo>
                    <a:pt x="72" y="189"/>
                    <a:pt x="73" y="194"/>
                    <a:pt x="75" y="197"/>
                  </a:cubicBezTo>
                  <a:cubicBezTo>
                    <a:pt x="75" y="198"/>
                    <a:pt x="73" y="197"/>
                    <a:pt x="72" y="199"/>
                  </a:cubicBezTo>
                  <a:close/>
                  <a:moveTo>
                    <a:pt x="72" y="182"/>
                  </a:moveTo>
                  <a:cubicBezTo>
                    <a:pt x="75" y="183"/>
                    <a:pt x="75" y="187"/>
                    <a:pt x="77" y="188"/>
                  </a:cubicBezTo>
                  <a:cubicBezTo>
                    <a:pt x="75" y="189"/>
                    <a:pt x="73" y="185"/>
                    <a:pt x="72" y="182"/>
                  </a:cubicBezTo>
                  <a:close/>
                  <a:moveTo>
                    <a:pt x="76" y="178"/>
                  </a:moveTo>
                  <a:cubicBezTo>
                    <a:pt x="79" y="179"/>
                    <a:pt x="78" y="183"/>
                    <a:pt x="81" y="184"/>
                  </a:cubicBezTo>
                  <a:cubicBezTo>
                    <a:pt x="80" y="185"/>
                    <a:pt x="75" y="180"/>
                    <a:pt x="76" y="178"/>
                  </a:cubicBezTo>
                  <a:close/>
                  <a:moveTo>
                    <a:pt x="80" y="162"/>
                  </a:moveTo>
                  <a:cubicBezTo>
                    <a:pt x="76" y="162"/>
                    <a:pt x="75" y="157"/>
                    <a:pt x="78" y="155"/>
                  </a:cubicBezTo>
                  <a:cubicBezTo>
                    <a:pt x="80" y="157"/>
                    <a:pt x="82" y="159"/>
                    <a:pt x="80" y="162"/>
                  </a:cubicBezTo>
                  <a:close/>
                  <a:moveTo>
                    <a:pt x="82" y="139"/>
                  </a:moveTo>
                  <a:cubicBezTo>
                    <a:pt x="80" y="136"/>
                    <a:pt x="79" y="133"/>
                    <a:pt x="78" y="130"/>
                  </a:cubicBezTo>
                  <a:cubicBezTo>
                    <a:pt x="80" y="132"/>
                    <a:pt x="84" y="135"/>
                    <a:pt x="82" y="139"/>
                  </a:cubicBezTo>
                  <a:close/>
                  <a:moveTo>
                    <a:pt x="81" y="107"/>
                  </a:moveTo>
                  <a:cubicBezTo>
                    <a:pt x="81" y="106"/>
                    <a:pt x="82" y="107"/>
                    <a:pt x="82" y="106"/>
                  </a:cubicBezTo>
                  <a:cubicBezTo>
                    <a:pt x="85" y="107"/>
                    <a:pt x="85" y="109"/>
                    <a:pt x="86" y="112"/>
                  </a:cubicBezTo>
                  <a:cubicBezTo>
                    <a:pt x="84" y="113"/>
                    <a:pt x="82" y="109"/>
                    <a:pt x="81" y="107"/>
                  </a:cubicBezTo>
                  <a:close/>
                  <a:moveTo>
                    <a:pt x="83" y="182"/>
                  </a:moveTo>
                  <a:cubicBezTo>
                    <a:pt x="86" y="184"/>
                    <a:pt x="91" y="187"/>
                    <a:pt x="90" y="191"/>
                  </a:cubicBezTo>
                  <a:cubicBezTo>
                    <a:pt x="87" y="189"/>
                    <a:pt x="86" y="184"/>
                    <a:pt x="83" y="182"/>
                  </a:cubicBezTo>
                  <a:close/>
                  <a:moveTo>
                    <a:pt x="90" y="179"/>
                  </a:moveTo>
                  <a:cubicBezTo>
                    <a:pt x="88" y="176"/>
                    <a:pt x="91" y="172"/>
                    <a:pt x="94" y="175"/>
                  </a:cubicBezTo>
                  <a:cubicBezTo>
                    <a:pt x="93" y="176"/>
                    <a:pt x="93" y="178"/>
                    <a:pt x="90" y="179"/>
                  </a:cubicBezTo>
                  <a:close/>
                  <a:moveTo>
                    <a:pt x="97" y="185"/>
                  </a:moveTo>
                  <a:cubicBezTo>
                    <a:pt x="95" y="185"/>
                    <a:pt x="95" y="183"/>
                    <a:pt x="93" y="182"/>
                  </a:cubicBezTo>
                  <a:cubicBezTo>
                    <a:pt x="94" y="181"/>
                    <a:pt x="95" y="181"/>
                    <a:pt x="96" y="179"/>
                  </a:cubicBezTo>
                  <a:cubicBezTo>
                    <a:pt x="97" y="180"/>
                    <a:pt x="98" y="182"/>
                    <a:pt x="99" y="182"/>
                  </a:cubicBezTo>
                  <a:cubicBezTo>
                    <a:pt x="99" y="184"/>
                    <a:pt x="98" y="184"/>
                    <a:pt x="97" y="185"/>
                  </a:cubicBezTo>
                  <a:close/>
                  <a:moveTo>
                    <a:pt x="100" y="165"/>
                  </a:moveTo>
                  <a:cubicBezTo>
                    <a:pt x="100" y="163"/>
                    <a:pt x="101" y="163"/>
                    <a:pt x="101" y="161"/>
                  </a:cubicBezTo>
                  <a:cubicBezTo>
                    <a:pt x="102" y="162"/>
                    <a:pt x="103" y="163"/>
                    <a:pt x="104" y="165"/>
                  </a:cubicBezTo>
                  <a:cubicBezTo>
                    <a:pt x="102" y="166"/>
                    <a:pt x="102" y="166"/>
                    <a:pt x="100" y="165"/>
                  </a:cubicBezTo>
                  <a:close/>
                  <a:moveTo>
                    <a:pt x="107" y="173"/>
                  </a:moveTo>
                  <a:cubicBezTo>
                    <a:pt x="106" y="172"/>
                    <a:pt x="105" y="171"/>
                    <a:pt x="104" y="170"/>
                  </a:cubicBezTo>
                  <a:cubicBezTo>
                    <a:pt x="105" y="168"/>
                    <a:pt x="106" y="167"/>
                    <a:pt x="109" y="167"/>
                  </a:cubicBezTo>
                  <a:cubicBezTo>
                    <a:pt x="109" y="170"/>
                    <a:pt x="108" y="171"/>
                    <a:pt x="107" y="173"/>
                  </a:cubicBezTo>
                  <a:close/>
                  <a:moveTo>
                    <a:pt x="108" y="159"/>
                  </a:moveTo>
                  <a:cubicBezTo>
                    <a:pt x="106" y="159"/>
                    <a:pt x="104" y="156"/>
                    <a:pt x="106" y="154"/>
                  </a:cubicBezTo>
                  <a:cubicBezTo>
                    <a:pt x="105" y="154"/>
                    <a:pt x="103" y="154"/>
                    <a:pt x="102" y="154"/>
                  </a:cubicBezTo>
                  <a:cubicBezTo>
                    <a:pt x="103" y="153"/>
                    <a:pt x="103" y="151"/>
                    <a:pt x="104" y="152"/>
                  </a:cubicBezTo>
                  <a:cubicBezTo>
                    <a:pt x="106" y="154"/>
                    <a:pt x="108" y="155"/>
                    <a:pt x="110" y="158"/>
                  </a:cubicBezTo>
                  <a:cubicBezTo>
                    <a:pt x="109" y="158"/>
                    <a:pt x="108" y="158"/>
                    <a:pt x="108" y="159"/>
                  </a:cubicBezTo>
                  <a:close/>
                  <a:moveTo>
                    <a:pt x="128" y="125"/>
                  </a:moveTo>
                  <a:cubicBezTo>
                    <a:pt x="125" y="147"/>
                    <a:pt x="125" y="165"/>
                    <a:pt x="111" y="178"/>
                  </a:cubicBezTo>
                  <a:cubicBezTo>
                    <a:pt x="114" y="169"/>
                    <a:pt x="118" y="157"/>
                    <a:pt x="122" y="146"/>
                  </a:cubicBezTo>
                  <a:cubicBezTo>
                    <a:pt x="121" y="144"/>
                    <a:pt x="121" y="144"/>
                    <a:pt x="119" y="144"/>
                  </a:cubicBezTo>
                  <a:cubicBezTo>
                    <a:pt x="122" y="127"/>
                    <a:pt x="125" y="107"/>
                    <a:pt x="126" y="95"/>
                  </a:cubicBezTo>
                  <a:cubicBezTo>
                    <a:pt x="127" y="93"/>
                    <a:pt x="125" y="93"/>
                    <a:pt x="125" y="93"/>
                  </a:cubicBezTo>
                  <a:cubicBezTo>
                    <a:pt x="126" y="92"/>
                    <a:pt x="128" y="91"/>
                    <a:pt x="127" y="88"/>
                  </a:cubicBezTo>
                  <a:cubicBezTo>
                    <a:pt x="133" y="98"/>
                    <a:pt x="130" y="112"/>
                    <a:pt x="128"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p>
              <a:endParaRPr lang="zh-CN" altLang="en-US" sz="2399">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13" name="Freeform 10"/>
            <p:cNvSpPr>
              <a:spLocks noEditPoints="1"/>
            </p:cNvSpPr>
            <p:nvPr/>
          </p:nvSpPr>
          <p:spPr bwMode="auto">
            <a:xfrm>
              <a:off x="4839855" y="3271524"/>
              <a:ext cx="2512290" cy="2507476"/>
            </a:xfrm>
            <a:custGeom>
              <a:avLst/>
              <a:gdLst>
                <a:gd name="T0" fmla="*/ 227 w 768"/>
                <a:gd name="T1" fmla="*/ 41 h 769"/>
                <a:gd name="T2" fmla="*/ 95 w 768"/>
                <a:gd name="T3" fmla="*/ 752 h 769"/>
                <a:gd name="T4" fmla="*/ 234 w 768"/>
                <a:gd name="T5" fmla="*/ 293 h 769"/>
                <a:gd name="T6" fmla="*/ 549 w 768"/>
                <a:gd name="T7" fmla="*/ 539 h 769"/>
                <a:gd name="T8" fmla="*/ 636 w 768"/>
                <a:gd name="T9" fmla="*/ 746 h 769"/>
                <a:gd name="T10" fmla="*/ 764 w 768"/>
                <a:gd name="T11" fmla="*/ 224 h 769"/>
                <a:gd name="T12" fmla="*/ 243 w 768"/>
                <a:gd name="T13" fmla="*/ 714 h 769"/>
                <a:gd name="T14" fmla="*/ 212 w 768"/>
                <a:gd name="T15" fmla="*/ 177 h 769"/>
                <a:gd name="T16" fmla="*/ 110 w 768"/>
                <a:gd name="T17" fmla="*/ 606 h 769"/>
                <a:gd name="T18" fmla="*/ 191 w 768"/>
                <a:gd name="T19" fmla="*/ 114 h 769"/>
                <a:gd name="T20" fmla="*/ 105 w 768"/>
                <a:gd name="T21" fmla="*/ 564 h 769"/>
                <a:gd name="T22" fmla="*/ 186 w 768"/>
                <a:gd name="T23" fmla="*/ 164 h 769"/>
                <a:gd name="T24" fmla="*/ 179 w 768"/>
                <a:gd name="T25" fmla="*/ 139 h 769"/>
                <a:gd name="T26" fmla="*/ 193 w 768"/>
                <a:gd name="T27" fmla="*/ 292 h 769"/>
                <a:gd name="T28" fmla="*/ 122 w 768"/>
                <a:gd name="T29" fmla="*/ 307 h 769"/>
                <a:gd name="T30" fmla="*/ 145 w 768"/>
                <a:gd name="T31" fmla="*/ 197 h 769"/>
                <a:gd name="T32" fmla="*/ 118 w 768"/>
                <a:gd name="T33" fmla="*/ 222 h 769"/>
                <a:gd name="T34" fmla="*/ 130 w 768"/>
                <a:gd name="T35" fmla="*/ 295 h 769"/>
                <a:gd name="T36" fmla="*/ 147 w 768"/>
                <a:gd name="T37" fmla="*/ 134 h 769"/>
                <a:gd name="T38" fmla="*/ 108 w 768"/>
                <a:gd name="T39" fmla="*/ 128 h 769"/>
                <a:gd name="T40" fmla="*/ 128 w 768"/>
                <a:gd name="T41" fmla="*/ 389 h 769"/>
                <a:gd name="T42" fmla="*/ 179 w 768"/>
                <a:gd name="T43" fmla="*/ 542 h 769"/>
                <a:gd name="T44" fmla="*/ 185 w 768"/>
                <a:gd name="T45" fmla="*/ 90 h 769"/>
                <a:gd name="T46" fmla="*/ 115 w 768"/>
                <a:gd name="T47" fmla="*/ 70 h 769"/>
                <a:gd name="T48" fmla="*/ 120 w 768"/>
                <a:gd name="T49" fmla="*/ 460 h 769"/>
                <a:gd name="T50" fmla="*/ 186 w 768"/>
                <a:gd name="T51" fmla="*/ 567 h 769"/>
                <a:gd name="T52" fmla="*/ 187 w 768"/>
                <a:gd name="T53" fmla="*/ 30 h 769"/>
                <a:gd name="T54" fmla="*/ 111 w 768"/>
                <a:gd name="T55" fmla="*/ 23 h 769"/>
                <a:gd name="T56" fmla="*/ 72 w 768"/>
                <a:gd name="T57" fmla="*/ 79 h 769"/>
                <a:gd name="T58" fmla="*/ 83 w 768"/>
                <a:gd name="T59" fmla="*/ 692 h 769"/>
                <a:gd name="T60" fmla="*/ 130 w 768"/>
                <a:gd name="T61" fmla="*/ 718 h 769"/>
                <a:gd name="T62" fmla="*/ 183 w 768"/>
                <a:gd name="T63" fmla="*/ 733 h 769"/>
                <a:gd name="T64" fmla="*/ 211 w 768"/>
                <a:gd name="T65" fmla="*/ 382 h 769"/>
                <a:gd name="T66" fmla="*/ 438 w 768"/>
                <a:gd name="T67" fmla="*/ 276 h 769"/>
                <a:gd name="T68" fmla="*/ 685 w 768"/>
                <a:gd name="T69" fmla="*/ 123 h 769"/>
                <a:gd name="T70" fmla="*/ 628 w 768"/>
                <a:gd name="T71" fmla="*/ 367 h 769"/>
                <a:gd name="T72" fmla="*/ 670 w 768"/>
                <a:gd name="T73" fmla="*/ 307 h 769"/>
                <a:gd name="T74" fmla="*/ 663 w 768"/>
                <a:gd name="T75" fmla="*/ 177 h 769"/>
                <a:gd name="T76" fmla="*/ 639 w 768"/>
                <a:gd name="T77" fmla="*/ 90 h 769"/>
                <a:gd name="T78" fmla="*/ 640 w 768"/>
                <a:gd name="T79" fmla="*/ 121 h 769"/>
                <a:gd name="T80" fmla="*/ 644 w 768"/>
                <a:gd name="T81" fmla="*/ 116 h 769"/>
                <a:gd name="T82" fmla="*/ 667 w 768"/>
                <a:gd name="T83" fmla="*/ 607 h 769"/>
                <a:gd name="T84" fmla="*/ 619 w 768"/>
                <a:gd name="T85" fmla="*/ 147 h 769"/>
                <a:gd name="T86" fmla="*/ 584 w 768"/>
                <a:gd name="T87" fmla="*/ 222 h 769"/>
                <a:gd name="T88" fmla="*/ 579 w 768"/>
                <a:gd name="T89" fmla="*/ 247 h 769"/>
                <a:gd name="T90" fmla="*/ 567 w 768"/>
                <a:gd name="T91" fmla="*/ 252 h 769"/>
                <a:gd name="T92" fmla="*/ 597 w 768"/>
                <a:gd name="T93" fmla="*/ 269 h 769"/>
                <a:gd name="T94" fmla="*/ 567 w 768"/>
                <a:gd name="T95" fmla="*/ 313 h 769"/>
                <a:gd name="T96" fmla="*/ 577 w 768"/>
                <a:gd name="T97" fmla="*/ 419 h 769"/>
                <a:gd name="T98" fmla="*/ 630 w 768"/>
                <a:gd name="T99" fmla="*/ 230 h 769"/>
                <a:gd name="T100" fmla="*/ 669 w 768"/>
                <a:gd name="T101" fmla="*/ 186 h 769"/>
                <a:gd name="T102" fmla="*/ 606 w 768"/>
                <a:gd name="T103" fmla="*/ 76 h 769"/>
                <a:gd name="T104" fmla="*/ 557 w 768"/>
                <a:gd name="T105" fmla="*/ 573 h 769"/>
                <a:gd name="T106" fmla="*/ 588 w 768"/>
                <a:gd name="T107" fmla="*/ 426 h 769"/>
                <a:gd name="T108" fmla="*/ 632 w 768"/>
                <a:gd name="T109" fmla="*/ 357 h 769"/>
                <a:gd name="T110" fmla="*/ 676 w 768"/>
                <a:gd name="T111" fmla="*/ 194 h 769"/>
                <a:gd name="T112" fmla="*/ 576 w 768"/>
                <a:gd name="T113" fmla="*/ 12 h 769"/>
                <a:gd name="T114" fmla="*/ 550 w 768"/>
                <a:gd name="T115" fmla="*/ 613 h 769"/>
                <a:gd name="T116" fmla="*/ 570 w 768"/>
                <a:gd name="T117" fmla="*/ 695 h 769"/>
                <a:gd name="T118" fmla="*/ 623 w 768"/>
                <a:gd name="T119" fmla="*/ 343 h 769"/>
                <a:gd name="T120" fmla="*/ 615 w 768"/>
                <a:gd name="T121" fmla="*/ 696 h 769"/>
                <a:gd name="T122" fmla="*/ 682 w 768"/>
                <a:gd name="T123" fmla="*/ 708 h 769"/>
                <a:gd name="T124" fmla="*/ 701 w 768"/>
                <a:gd name="T125" fmla="*/ 131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68" h="769">
                  <a:moveTo>
                    <a:pt x="765" y="206"/>
                  </a:moveTo>
                  <a:cubicBezTo>
                    <a:pt x="761" y="205"/>
                    <a:pt x="760" y="202"/>
                    <a:pt x="759" y="197"/>
                  </a:cubicBezTo>
                  <a:cubicBezTo>
                    <a:pt x="761" y="197"/>
                    <a:pt x="762" y="198"/>
                    <a:pt x="764" y="198"/>
                  </a:cubicBezTo>
                  <a:cubicBezTo>
                    <a:pt x="765" y="192"/>
                    <a:pt x="761" y="191"/>
                    <a:pt x="759" y="188"/>
                  </a:cubicBezTo>
                  <a:cubicBezTo>
                    <a:pt x="757" y="183"/>
                    <a:pt x="754" y="176"/>
                    <a:pt x="752" y="169"/>
                  </a:cubicBezTo>
                  <a:cubicBezTo>
                    <a:pt x="747" y="159"/>
                    <a:pt x="744" y="150"/>
                    <a:pt x="741" y="140"/>
                  </a:cubicBezTo>
                  <a:cubicBezTo>
                    <a:pt x="738" y="126"/>
                    <a:pt x="736" y="116"/>
                    <a:pt x="733" y="105"/>
                  </a:cubicBezTo>
                  <a:cubicBezTo>
                    <a:pt x="729" y="91"/>
                    <a:pt x="727" y="80"/>
                    <a:pt x="722" y="71"/>
                  </a:cubicBezTo>
                  <a:cubicBezTo>
                    <a:pt x="722" y="70"/>
                    <a:pt x="723" y="70"/>
                    <a:pt x="722" y="68"/>
                  </a:cubicBezTo>
                  <a:cubicBezTo>
                    <a:pt x="718" y="62"/>
                    <a:pt x="714" y="56"/>
                    <a:pt x="712" y="47"/>
                  </a:cubicBezTo>
                  <a:cubicBezTo>
                    <a:pt x="711" y="45"/>
                    <a:pt x="710" y="48"/>
                    <a:pt x="707" y="48"/>
                  </a:cubicBezTo>
                  <a:cubicBezTo>
                    <a:pt x="708" y="47"/>
                    <a:pt x="710" y="47"/>
                    <a:pt x="709" y="45"/>
                  </a:cubicBezTo>
                  <a:cubicBezTo>
                    <a:pt x="708" y="45"/>
                    <a:pt x="706" y="45"/>
                    <a:pt x="706" y="42"/>
                  </a:cubicBezTo>
                  <a:cubicBezTo>
                    <a:pt x="708" y="42"/>
                    <a:pt x="708" y="43"/>
                    <a:pt x="710" y="43"/>
                  </a:cubicBezTo>
                  <a:cubicBezTo>
                    <a:pt x="708" y="38"/>
                    <a:pt x="705" y="35"/>
                    <a:pt x="700" y="33"/>
                  </a:cubicBezTo>
                  <a:cubicBezTo>
                    <a:pt x="696" y="28"/>
                    <a:pt x="691" y="25"/>
                    <a:pt x="683" y="24"/>
                  </a:cubicBezTo>
                  <a:cubicBezTo>
                    <a:pt x="681" y="29"/>
                    <a:pt x="688" y="31"/>
                    <a:pt x="686" y="36"/>
                  </a:cubicBezTo>
                  <a:cubicBezTo>
                    <a:pt x="683" y="35"/>
                    <a:pt x="682" y="30"/>
                    <a:pt x="678" y="29"/>
                  </a:cubicBezTo>
                  <a:cubicBezTo>
                    <a:pt x="675" y="31"/>
                    <a:pt x="676" y="34"/>
                    <a:pt x="677" y="38"/>
                  </a:cubicBezTo>
                  <a:cubicBezTo>
                    <a:pt x="675" y="39"/>
                    <a:pt x="674" y="41"/>
                    <a:pt x="673" y="40"/>
                  </a:cubicBezTo>
                  <a:cubicBezTo>
                    <a:pt x="671" y="38"/>
                    <a:pt x="668" y="34"/>
                    <a:pt x="667" y="30"/>
                  </a:cubicBezTo>
                  <a:cubicBezTo>
                    <a:pt x="669" y="27"/>
                    <a:pt x="671" y="25"/>
                    <a:pt x="672" y="21"/>
                  </a:cubicBezTo>
                  <a:cubicBezTo>
                    <a:pt x="671" y="20"/>
                    <a:pt x="669" y="20"/>
                    <a:pt x="669" y="19"/>
                  </a:cubicBezTo>
                  <a:cubicBezTo>
                    <a:pt x="670" y="18"/>
                    <a:pt x="670" y="16"/>
                    <a:pt x="672" y="15"/>
                  </a:cubicBezTo>
                  <a:cubicBezTo>
                    <a:pt x="672" y="13"/>
                    <a:pt x="668" y="12"/>
                    <a:pt x="670" y="10"/>
                  </a:cubicBezTo>
                  <a:cubicBezTo>
                    <a:pt x="658" y="17"/>
                    <a:pt x="638" y="13"/>
                    <a:pt x="625" y="20"/>
                  </a:cubicBezTo>
                  <a:cubicBezTo>
                    <a:pt x="624" y="19"/>
                    <a:pt x="623" y="18"/>
                    <a:pt x="622" y="17"/>
                  </a:cubicBezTo>
                  <a:cubicBezTo>
                    <a:pt x="620" y="18"/>
                    <a:pt x="618" y="21"/>
                    <a:pt x="616" y="21"/>
                  </a:cubicBezTo>
                  <a:cubicBezTo>
                    <a:pt x="614" y="19"/>
                    <a:pt x="613" y="17"/>
                    <a:pt x="612" y="15"/>
                  </a:cubicBezTo>
                  <a:cubicBezTo>
                    <a:pt x="609" y="14"/>
                    <a:pt x="609" y="17"/>
                    <a:pt x="607" y="17"/>
                  </a:cubicBezTo>
                  <a:cubicBezTo>
                    <a:pt x="603" y="13"/>
                    <a:pt x="599" y="8"/>
                    <a:pt x="593" y="6"/>
                  </a:cubicBezTo>
                  <a:cubicBezTo>
                    <a:pt x="592" y="6"/>
                    <a:pt x="594" y="9"/>
                    <a:pt x="592" y="9"/>
                  </a:cubicBezTo>
                  <a:cubicBezTo>
                    <a:pt x="587" y="5"/>
                    <a:pt x="580" y="6"/>
                    <a:pt x="575" y="4"/>
                  </a:cubicBezTo>
                  <a:cubicBezTo>
                    <a:pt x="572" y="3"/>
                    <a:pt x="570" y="1"/>
                    <a:pt x="567" y="1"/>
                  </a:cubicBezTo>
                  <a:cubicBezTo>
                    <a:pt x="561" y="0"/>
                    <a:pt x="558" y="5"/>
                    <a:pt x="555" y="9"/>
                  </a:cubicBezTo>
                  <a:cubicBezTo>
                    <a:pt x="552" y="12"/>
                    <a:pt x="546" y="14"/>
                    <a:pt x="545" y="19"/>
                  </a:cubicBezTo>
                  <a:cubicBezTo>
                    <a:pt x="546" y="21"/>
                    <a:pt x="546" y="22"/>
                    <a:pt x="548" y="23"/>
                  </a:cubicBezTo>
                  <a:cubicBezTo>
                    <a:pt x="544" y="27"/>
                    <a:pt x="543" y="35"/>
                    <a:pt x="541" y="41"/>
                  </a:cubicBezTo>
                  <a:cubicBezTo>
                    <a:pt x="540" y="37"/>
                    <a:pt x="541" y="34"/>
                    <a:pt x="541" y="30"/>
                  </a:cubicBezTo>
                  <a:cubicBezTo>
                    <a:pt x="538" y="28"/>
                    <a:pt x="537" y="32"/>
                    <a:pt x="536" y="30"/>
                  </a:cubicBezTo>
                  <a:cubicBezTo>
                    <a:pt x="537" y="26"/>
                    <a:pt x="538" y="24"/>
                    <a:pt x="540" y="21"/>
                  </a:cubicBezTo>
                  <a:cubicBezTo>
                    <a:pt x="537" y="22"/>
                    <a:pt x="538" y="20"/>
                    <a:pt x="536" y="20"/>
                  </a:cubicBezTo>
                  <a:cubicBezTo>
                    <a:pt x="531" y="25"/>
                    <a:pt x="531" y="31"/>
                    <a:pt x="530" y="38"/>
                  </a:cubicBezTo>
                  <a:cubicBezTo>
                    <a:pt x="521" y="76"/>
                    <a:pt x="510" y="116"/>
                    <a:pt x="501" y="153"/>
                  </a:cubicBezTo>
                  <a:cubicBezTo>
                    <a:pt x="495" y="174"/>
                    <a:pt x="491" y="197"/>
                    <a:pt x="483" y="216"/>
                  </a:cubicBezTo>
                  <a:cubicBezTo>
                    <a:pt x="474" y="227"/>
                    <a:pt x="466" y="240"/>
                    <a:pt x="456" y="250"/>
                  </a:cubicBezTo>
                  <a:cubicBezTo>
                    <a:pt x="445" y="261"/>
                    <a:pt x="430" y="268"/>
                    <a:pt x="420" y="279"/>
                  </a:cubicBezTo>
                  <a:cubicBezTo>
                    <a:pt x="417" y="280"/>
                    <a:pt x="413" y="280"/>
                    <a:pt x="411" y="283"/>
                  </a:cubicBezTo>
                  <a:cubicBezTo>
                    <a:pt x="413" y="285"/>
                    <a:pt x="418" y="284"/>
                    <a:pt x="420" y="285"/>
                  </a:cubicBezTo>
                  <a:cubicBezTo>
                    <a:pt x="419" y="286"/>
                    <a:pt x="419" y="287"/>
                    <a:pt x="418" y="287"/>
                  </a:cubicBezTo>
                  <a:cubicBezTo>
                    <a:pt x="416" y="286"/>
                    <a:pt x="413" y="286"/>
                    <a:pt x="411" y="287"/>
                  </a:cubicBezTo>
                  <a:cubicBezTo>
                    <a:pt x="411" y="290"/>
                    <a:pt x="413" y="293"/>
                    <a:pt x="412" y="293"/>
                  </a:cubicBezTo>
                  <a:cubicBezTo>
                    <a:pt x="409" y="288"/>
                    <a:pt x="402" y="288"/>
                    <a:pt x="398" y="292"/>
                  </a:cubicBezTo>
                  <a:cubicBezTo>
                    <a:pt x="396" y="290"/>
                    <a:pt x="394" y="290"/>
                    <a:pt x="390" y="290"/>
                  </a:cubicBezTo>
                  <a:cubicBezTo>
                    <a:pt x="387" y="287"/>
                    <a:pt x="383" y="285"/>
                    <a:pt x="381" y="280"/>
                  </a:cubicBezTo>
                  <a:cubicBezTo>
                    <a:pt x="377" y="278"/>
                    <a:pt x="373" y="277"/>
                    <a:pt x="368" y="276"/>
                  </a:cubicBezTo>
                  <a:cubicBezTo>
                    <a:pt x="358" y="274"/>
                    <a:pt x="349" y="270"/>
                    <a:pt x="341" y="268"/>
                  </a:cubicBezTo>
                  <a:cubicBezTo>
                    <a:pt x="341" y="266"/>
                    <a:pt x="340" y="267"/>
                    <a:pt x="338" y="267"/>
                  </a:cubicBezTo>
                  <a:cubicBezTo>
                    <a:pt x="326" y="257"/>
                    <a:pt x="311" y="251"/>
                    <a:pt x="298" y="243"/>
                  </a:cubicBezTo>
                  <a:cubicBezTo>
                    <a:pt x="294" y="244"/>
                    <a:pt x="294" y="241"/>
                    <a:pt x="291" y="240"/>
                  </a:cubicBezTo>
                  <a:cubicBezTo>
                    <a:pt x="291" y="237"/>
                    <a:pt x="293" y="239"/>
                    <a:pt x="293" y="237"/>
                  </a:cubicBezTo>
                  <a:cubicBezTo>
                    <a:pt x="290" y="236"/>
                    <a:pt x="287" y="236"/>
                    <a:pt x="285" y="238"/>
                  </a:cubicBezTo>
                  <a:cubicBezTo>
                    <a:pt x="280" y="232"/>
                    <a:pt x="272" y="230"/>
                    <a:pt x="265" y="226"/>
                  </a:cubicBezTo>
                  <a:cubicBezTo>
                    <a:pt x="259" y="214"/>
                    <a:pt x="254" y="199"/>
                    <a:pt x="250" y="184"/>
                  </a:cubicBezTo>
                  <a:cubicBezTo>
                    <a:pt x="249" y="181"/>
                    <a:pt x="249" y="177"/>
                    <a:pt x="248" y="173"/>
                  </a:cubicBezTo>
                  <a:cubicBezTo>
                    <a:pt x="245" y="162"/>
                    <a:pt x="239" y="149"/>
                    <a:pt x="242" y="139"/>
                  </a:cubicBezTo>
                  <a:cubicBezTo>
                    <a:pt x="241" y="126"/>
                    <a:pt x="244" y="111"/>
                    <a:pt x="240" y="101"/>
                  </a:cubicBezTo>
                  <a:cubicBezTo>
                    <a:pt x="240" y="85"/>
                    <a:pt x="240" y="71"/>
                    <a:pt x="236" y="59"/>
                  </a:cubicBezTo>
                  <a:cubicBezTo>
                    <a:pt x="237" y="53"/>
                    <a:pt x="234" y="43"/>
                    <a:pt x="227" y="41"/>
                  </a:cubicBezTo>
                  <a:cubicBezTo>
                    <a:pt x="226" y="45"/>
                    <a:pt x="225" y="47"/>
                    <a:pt x="224" y="50"/>
                  </a:cubicBezTo>
                  <a:cubicBezTo>
                    <a:pt x="222" y="50"/>
                    <a:pt x="223" y="47"/>
                    <a:pt x="222" y="46"/>
                  </a:cubicBezTo>
                  <a:cubicBezTo>
                    <a:pt x="219" y="46"/>
                    <a:pt x="219" y="48"/>
                    <a:pt x="217" y="48"/>
                  </a:cubicBezTo>
                  <a:cubicBezTo>
                    <a:pt x="215" y="43"/>
                    <a:pt x="209" y="43"/>
                    <a:pt x="208" y="36"/>
                  </a:cubicBezTo>
                  <a:cubicBezTo>
                    <a:pt x="207" y="36"/>
                    <a:pt x="205" y="38"/>
                    <a:pt x="205" y="36"/>
                  </a:cubicBezTo>
                  <a:cubicBezTo>
                    <a:pt x="207" y="34"/>
                    <a:pt x="209" y="32"/>
                    <a:pt x="212" y="31"/>
                  </a:cubicBezTo>
                  <a:cubicBezTo>
                    <a:pt x="215" y="34"/>
                    <a:pt x="217" y="34"/>
                    <a:pt x="221" y="35"/>
                  </a:cubicBezTo>
                  <a:cubicBezTo>
                    <a:pt x="220" y="25"/>
                    <a:pt x="203" y="28"/>
                    <a:pt x="193" y="27"/>
                  </a:cubicBezTo>
                  <a:cubicBezTo>
                    <a:pt x="180" y="27"/>
                    <a:pt x="164" y="26"/>
                    <a:pt x="153" y="25"/>
                  </a:cubicBezTo>
                  <a:cubicBezTo>
                    <a:pt x="140" y="17"/>
                    <a:pt x="118" y="11"/>
                    <a:pt x="101" y="15"/>
                  </a:cubicBezTo>
                  <a:cubicBezTo>
                    <a:pt x="101" y="13"/>
                    <a:pt x="99" y="13"/>
                    <a:pt x="98" y="12"/>
                  </a:cubicBezTo>
                  <a:cubicBezTo>
                    <a:pt x="92" y="18"/>
                    <a:pt x="84" y="21"/>
                    <a:pt x="77" y="26"/>
                  </a:cubicBezTo>
                  <a:cubicBezTo>
                    <a:pt x="73" y="36"/>
                    <a:pt x="69" y="47"/>
                    <a:pt x="66" y="57"/>
                  </a:cubicBezTo>
                  <a:cubicBezTo>
                    <a:pt x="67" y="55"/>
                    <a:pt x="65" y="56"/>
                    <a:pt x="64" y="56"/>
                  </a:cubicBezTo>
                  <a:cubicBezTo>
                    <a:pt x="63" y="56"/>
                    <a:pt x="64" y="58"/>
                    <a:pt x="63" y="58"/>
                  </a:cubicBezTo>
                  <a:cubicBezTo>
                    <a:pt x="70" y="72"/>
                    <a:pt x="61" y="85"/>
                    <a:pt x="60" y="103"/>
                  </a:cubicBezTo>
                  <a:cubicBezTo>
                    <a:pt x="52" y="136"/>
                    <a:pt x="42" y="169"/>
                    <a:pt x="32" y="202"/>
                  </a:cubicBezTo>
                  <a:cubicBezTo>
                    <a:pt x="27" y="214"/>
                    <a:pt x="21" y="225"/>
                    <a:pt x="17" y="237"/>
                  </a:cubicBezTo>
                  <a:cubicBezTo>
                    <a:pt x="18" y="238"/>
                    <a:pt x="20" y="237"/>
                    <a:pt x="21" y="238"/>
                  </a:cubicBezTo>
                  <a:cubicBezTo>
                    <a:pt x="21" y="242"/>
                    <a:pt x="20" y="243"/>
                    <a:pt x="20" y="245"/>
                  </a:cubicBezTo>
                  <a:cubicBezTo>
                    <a:pt x="19" y="242"/>
                    <a:pt x="16" y="241"/>
                    <a:pt x="14" y="242"/>
                  </a:cubicBezTo>
                  <a:cubicBezTo>
                    <a:pt x="15" y="246"/>
                    <a:pt x="17" y="257"/>
                    <a:pt x="14" y="263"/>
                  </a:cubicBezTo>
                  <a:cubicBezTo>
                    <a:pt x="18" y="276"/>
                    <a:pt x="15" y="294"/>
                    <a:pt x="14" y="307"/>
                  </a:cubicBezTo>
                  <a:cubicBezTo>
                    <a:pt x="13" y="329"/>
                    <a:pt x="19" y="354"/>
                    <a:pt x="10" y="371"/>
                  </a:cubicBezTo>
                  <a:cubicBezTo>
                    <a:pt x="11" y="373"/>
                    <a:pt x="10" y="374"/>
                    <a:pt x="10" y="377"/>
                  </a:cubicBezTo>
                  <a:cubicBezTo>
                    <a:pt x="9" y="379"/>
                    <a:pt x="7" y="384"/>
                    <a:pt x="9" y="387"/>
                  </a:cubicBezTo>
                  <a:cubicBezTo>
                    <a:pt x="7" y="399"/>
                    <a:pt x="4" y="409"/>
                    <a:pt x="0" y="421"/>
                  </a:cubicBezTo>
                  <a:cubicBezTo>
                    <a:pt x="14" y="430"/>
                    <a:pt x="15" y="458"/>
                    <a:pt x="22" y="470"/>
                  </a:cubicBezTo>
                  <a:cubicBezTo>
                    <a:pt x="24" y="470"/>
                    <a:pt x="22" y="468"/>
                    <a:pt x="24" y="468"/>
                  </a:cubicBezTo>
                  <a:cubicBezTo>
                    <a:pt x="26" y="470"/>
                    <a:pt x="26" y="475"/>
                    <a:pt x="28" y="476"/>
                  </a:cubicBezTo>
                  <a:cubicBezTo>
                    <a:pt x="28" y="476"/>
                    <a:pt x="29" y="476"/>
                    <a:pt x="30" y="476"/>
                  </a:cubicBezTo>
                  <a:cubicBezTo>
                    <a:pt x="27" y="464"/>
                    <a:pt x="31" y="450"/>
                    <a:pt x="29" y="436"/>
                  </a:cubicBezTo>
                  <a:cubicBezTo>
                    <a:pt x="31" y="430"/>
                    <a:pt x="31" y="423"/>
                    <a:pt x="35" y="418"/>
                  </a:cubicBezTo>
                  <a:cubicBezTo>
                    <a:pt x="38" y="418"/>
                    <a:pt x="39" y="415"/>
                    <a:pt x="41" y="412"/>
                  </a:cubicBezTo>
                  <a:cubicBezTo>
                    <a:pt x="35" y="402"/>
                    <a:pt x="26" y="387"/>
                    <a:pt x="26" y="371"/>
                  </a:cubicBezTo>
                  <a:cubicBezTo>
                    <a:pt x="27" y="366"/>
                    <a:pt x="29" y="360"/>
                    <a:pt x="25" y="356"/>
                  </a:cubicBezTo>
                  <a:cubicBezTo>
                    <a:pt x="23" y="327"/>
                    <a:pt x="24" y="289"/>
                    <a:pt x="27" y="260"/>
                  </a:cubicBezTo>
                  <a:cubicBezTo>
                    <a:pt x="30" y="252"/>
                    <a:pt x="31" y="242"/>
                    <a:pt x="37" y="237"/>
                  </a:cubicBezTo>
                  <a:cubicBezTo>
                    <a:pt x="42" y="226"/>
                    <a:pt x="45" y="212"/>
                    <a:pt x="48" y="199"/>
                  </a:cubicBezTo>
                  <a:cubicBezTo>
                    <a:pt x="50" y="198"/>
                    <a:pt x="52" y="194"/>
                    <a:pt x="51" y="191"/>
                  </a:cubicBezTo>
                  <a:cubicBezTo>
                    <a:pt x="59" y="178"/>
                    <a:pt x="63" y="162"/>
                    <a:pt x="72" y="146"/>
                  </a:cubicBezTo>
                  <a:cubicBezTo>
                    <a:pt x="79" y="187"/>
                    <a:pt x="80" y="217"/>
                    <a:pt x="83" y="262"/>
                  </a:cubicBezTo>
                  <a:cubicBezTo>
                    <a:pt x="82" y="264"/>
                    <a:pt x="80" y="264"/>
                    <a:pt x="80" y="266"/>
                  </a:cubicBezTo>
                  <a:cubicBezTo>
                    <a:pt x="83" y="269"/>
                    <a:pt x="85" y="276"/>
                    <a:pt x="82" y="281"/>
                  </a:cubicBezTo>
                  <a:cubicBezTo>
                    <a:pt x="86" y="295"/>
                    <a:pt x="85" y="314"/>
                    <a:pt x="86" y="328"/>
                  </a:cubicBezTo>
                  <a:cubicBezTo>
                    <a:pt x="89" y="328"/>
                    <a:pt x="87" y="322"/>
                    <a:pt x="89" y="320"/>
                  </a:cubicBezTo>
                  <a:cubicBezTo>
                    <a:pt x="89" y="338"/>
                    <a:pt x="87" y="354"/>
                    <a:pt x="90" y="366"/>
                  </a:cubicBezTo>
                  <a:cubicBezTo>
                    <a:pt x="89" y="367"/>
                    <a:pt x="88" y="369"/>
                    <a:pt x="86" y="369"/>
                  </a:cubicBezTo>
                  <a:cubicBezTo>
                    <a:pt x="84" y="363"/>
                    <a:pt x="89" y="350"/>
                    <a:pt x="80" y="349"/>
                  </a:cubicBezTo>
                  <a:cubicBezTo>
                    <a:pt x="80" y="362"/>
                    <a:pt x="80" y="380"/>
                    <a:pt x="81" y="396"/>
                  </a:cubicBezTo>
                  <a:cubicBezTo>
                    <a:pt x="84" y="459"/>
                    <a:pt x="82" y="523"/>
                    <a:pt x="85" y="579"/>
                  </a:cubicBezTo>
                  <a:cubicBezTo>
                    <a:pt x="86" y="605"/>
                    <a:pt x="79" y="633"/>
                    <a:pt x="81" y="664"/>
                  </a:cubicBezTo>
                  <a:cubicBezTo>
                    <a:pt x="81" y="665"/>
                    <a:pt x="83" y="664"/>
                    <a:pt x="83" y="665"/>
                  </a:cubicBezTo>
                  <a:cubicBezTo>
                    <a:pt x="83" y="666"/>
                    <a:pt x="81" y="666"/>
                    <a:pt x="81" y="668"/>
                  </a:cubicBezTo>
                  <a:cubicBezTo>
                    <a:pt x="81" y="677"/>
                    <a:pt x="77" y="689"/>
                    <a:pt x="78" y="696"/>
                  </a:cubicBezTo>
                  <a:cubicBezTo>
                    <a:pt x="79" y="697"/>
                    <a:pt x="82" y="696"/>
                    <a:pt x="82" y="698"/>
                  </a:cubicBezTo>
                  <a:cubicBezTo>
                    <a:pt x="80" y="703"/>
                    <a:pt x="78" y="708"/>
                    <a:pt x="78" y="713"/>
                  </a:cubicBezTo>
                  <a:cubicBezTo>
                    <a:pt x="80" y="714"/>
                    <a:pt x="81" y="712"/>
                    <a:pt x="82" y="713"/>
                  </a:cubicBezTo>
                  <a:cubicBezTo>
                    <a:pt x="83" y="722"/>
                    <a:pt x="83" y="731"/>
                    <a:pt x="90" y="738"/>
                  </a:cubicBezTo>
                  <a:cubicBezTo>
                    <a:pt x="90" y="741"/>
                    <a:pt x="91" y="742"/>
                    <a:pt x="90" y="745"/>
                  </a:cubicBezTo>
                  <a:cubicBezTo>
                    <a:pt x="93" y="746"/>
                    <a:pt x="94" y="744"/>
                    <a:pt x="95" y="744"/>
                  </a:cubicBezTo>
                  <a:cubicBezTo>
                    <a:pt x="96" y="745"/>
                    <a:pt x="96" y="747"/>
                    <a:pt x="95" y="748"/>
                  </a:cubicBezTo>
                  <a:cubicBezTo>
                    <a:pt x="87" y="746"/>
                    <a:pt x="81" y="743"/>
                    <a:pt x="77" y="738"/>
                  </a:cubicBezTo>
                  <a:cubicBezTo>
                    <a:pt x="77" y="734"/>
                    <a:pt x="78" y="728"/>
                    <a:pt x="73" y="729"/>
                  </a:cubicBezTo>
                  <a:cubicBezTo>
                    <a:pt x="74" y="733"/>
                    <a:pt x="73" y="736"/>
                    <a:pt x="74" y="740"/>
                  </a:cubicBezTo>
                  <a:cubicBezTo>
                    <a:pt x="74" y="741"/>
                    <a:pt x="71" y="740"/>
                    <a:pt x="72" y="742"/>
                  </a:cubicBezTo>
                  <a:cubicBezTo>
                    <a:pt x="73" y="742"/>
                    <a:pt x="72" y="743"/>
                    <a:pt x="72" y="743"/>
                  </a:cubicBezTo>
                  <a:cubicBezTo>
                    <a:pt x="73" y="745"/>
                    <a:pt x="75" y="745"/>
                    <a:pt x="78" y="744"/>
                  </a:cubicBezTo>
                  <a:cubicBezTo>
                    <a:pt x="82" y="750"/>
                    <a:pt x="90" y="749"/>
                    <a:pt x="95" y="752"/>
                  </a:cubicBezTo>
                  <a:cubicBezTo>
                    <a:pt x="95" y="755"/>
                    <a:pt x="94" y="756"/>
                    <a:pt x="95" y="758"/>
                  </a:cubicBezTo>
                  <a:cubicBezTo>
                    <a:pt x="100" y="758"/>
                    <a:pt x="100" y="754"/>
                    <a:pt x="103" y="752"/>
                  </a:cubicBezTo>
                  <a:cubicBezTo>
                    <a:pt x="109" y="754"/>
                    <a:pt x="114" y="746"/>
                    <a:pt x="118" y="752"/>
                  </a:cubicBezTo>
                  <a:cubicBezTo>
                    <a:pt x="125" y="750"/>
                    <a:pt x="126" y="743"/>
                    <a:pt x="130" y="738"/>
                  </a:cubicBezTo>
                  <a:cubicBezTo>
                    <a:pt x="132" y="739"/>
                    <a:pt x="134" y="741"/>
                    <a:pt x="135" y="744"/>
                  </a:cubicBezTo>
                  <a:cubicBezTo>
                    <a:pt x="133" y="744"/>
                    <a:pt x="131" y="745"/>
                    <a:pt x="129" y="746"/>
                  </a:cubicBezTo>
                  <a:cubicBezTo>
                    <a:pt x="135" y="749"/>
                    <a:pt x="137" y="757"/>
                    <a:pt x="144" y="758"/>
                  </a:cubicBezTo>
                  <a:cubicBezTo>
                    <a:pt x="144" y="756"/>
                    <a:pt x="146" y="757"/>
                    <a:pt x="145" y="755"/>
                  </a:cubicBezTo>
                  <a:cubicBezTo>
                    <a:pt x="141" y="751"/>
                    <a:pt x="138" y="749"/>
                    <a:pt x="135" y="744"/>
                  </a:cubicBezTo>
                  <a:cubicBezTo>
                    <a:pt x="138" y="745"/>
                    <a:pt x="140" y="745"/>
                    <a:pt x="142" y="743"/>
                  </a:cubicBezTo>
                  <a:cubicBezTo>
                    <a:pt x="143" y="747"/>
                    <a:pt x="149" y="746"/>
                    <a:pt x="148" y="752"/>
                  </a:cubicBezTo>
                  <a:cubicBezTo>
                    <a:pt x="151" y="752"/>
                    <a:pt x="154" y="751"/>
                    <a:pt x="155" y="748"/>
                  </a:cubicBezTo>
                  <a:cubicBezTo>
                    <a:pt x="154" y="746"/>
                    <a:pt x="155" y="740"/>
                    <a:pt x="158" y="739"/>
                  </a:cubicBezTo>
                  <a:cubicBezTo>
                    <a:pt x="159" y="746"/>
                    <a:pt x="166" y="747"/>
                    <a:pt x="170" y="752"/>
                  </a:cubicBezTo>
                  <a:cubicBezTo>
                    <a:pt x="164" y="755"/>
                    <a:pt x="155" y="757"/>
                    <a:pt x="153" y="762"/>
                  </a:cubicBezTo>
                  <a:cubicBezTo>
                    <a:pt x="166" y="760"/>
                    <a:pt x="172" y="747"/>
                    <a:pt x="187" y="752"/>
                  </a:cubicBezTo>
                  <a:cubicBezTo>
                    <a:pt x="188" y="750"/>
                    <a:pt x="186" y="748"/>
                    <a:pt x="188" y="748"/>
                  </a:cubicBezTo>
                  <a:cubicBezTo>
                    <a:pt x="190" y="748"/>
                    <a:pt x="189" y="751"/>
                    <a:pt x="190" y="751"/>
                  </a:cubicBezTo>
                  <a:cubicBezTo>
                    <a:pt x="197" y="749"/>
                    <a:pt x="205" y="745"/>
                    <a:pt x="212" y="746"/>
                  </a:cubicBezTo>
                  <a:cubicBezTo>
                    <a:pt x="210" y="748"/>
                    <a:pt x="207" y="750"/>
                    <a:pt x="203" y="751"/>
                  </a:cubicBezTo>
                  <a:cubicBezTo>
                    <a:pt x="209" y="769"/>
                    <a:pt x="240" y="757"/>
                    <a:pt x="254" y="760"/>
                  </a:cubicBezTo>
                  <a:cubicBezTo>
                    <a:pt x="254" y="759"/>
                    <a:pt x="255" y="759"/>
                    <a:pt x="255" y="757"/>
                  </a:cubicBezTo>
                  <a:cubicBezTo>
                    <a:pt x="243" y="752"/>
                    <a:pt x="222" y="761"/>
                    <a:pt x="209" y="754"/>
                  </a:cubicBezTo>
                  <a:cubicBezTo>
                    <a:pt x="225" y="750"/>
                    <a:pt x="248" y="755"/>
                    <a:pt x="254" y="739"/>
                  </a:cubicBezTo>
                  <a:cubicBezTo>
                    <a:pt x="252" y="735"/>
                    <a:pt x="250" y="733"/>
                    <a:pt x="251" y="730"/>
                  </a:cubicBezTo>
                  <a:cubicBezTo>
                    <a:pt x="244" y="727"/>
                    <a:pt x="254" y="711"/>
                    <a:pt x="242" y="713"/>
                  </a:cubicBezTo>
                  <a:cubicBezTo>
                    <a:pt x="240" y="711"/>
                    <a:pt x="240" y="709"/>
                    <a:pt x="239" y="707"/>
                  </a:cubicBezTo>
                  <a:cubicBezTo>
                    <a:pt x="244" y="708"/>
                    <a:pt x="244" y="705"/>
                    <a:pt x="248" y="704"/>
                  </a:cubicBezTo>
                  <a:cubicBezTo>
                    <a:pt x="248" y="715"/>
                    <a:pt x="256" y="722"/>
                    <a:pt x="259" y="731"/>
                  </a:cubicBezTo>
                  <a:cubicBezTo>
                    <a:pt x="261" y="736"/>
                    <a:pt x="259" y="741"/>
                    <a:pt x="263" y="744"/>
                  </a:cubicBezTo>
                  <a:cubicBezTo>
                    <a:pt x="267" y="741"/>
                    <a:pt x="265" y="736"/>
                    <a:pt x="263" y="731"/>
                  </a:cubicBezTo>
                  <a:cubicBezTo>
                    <a:pt x="260" y="722"/>
                    <a:pt x="252" y="713"/>
                    <a:pt x="252" y="703"/>
                  </a:cubicBezTo>
                  <a:cubicBezTo>
                    <a:pt x="250" y="701"/>
                    <a:pt x="248" y="700"/>
                    <a:pt x="244" y="700"/>
                  </a:cubicBezTo>
                  <a:cubicBezTo>
                    <a:pt x="242" y="701"/>
                    <a:pt x="241" y="704"/>
                    <a:pt x="237" y="704"/>
                  </a:cubicBezTo>
                  <a:cubicBezTo>
                    <a:pt x="235" y="702"/>
                    <a:pt x="231" y="698"/>
                    <a:pt x="231" y="694"/>
                  </a:cubicBezTo>
                  <a:cubicBezTo>
                    <a:pt x="229" y="694"/>
                    <a:pt x="228" y="692"/>
                    <a:pt x="226" y="692"/>
                  </a:cubicBezTo>
                  <a:cubicBezTo>
                    <a:pt x="224" y="695"/>
                    <a:pt x="218" y="695"/>
                    <a:pt x="216" y="698"/>
                  </a:cubicBezTo>
                  <a:cubicBezTo>
                    <a:pt x="214" y="698"/>
                    <a:pt x="214" y="696"/>
                    <a:pt x="212" y="696"/>
                  </a:cubicBezTo>
                  <a:cubicBezTo>
                    <a:pt x="210" y="700"/>
                    <a:pt x="206" y="704"/>
                    <a:pt x="200" y="705"/>
                  </a:cubicBezTo>
                  <a:cubicBezTo>
                    <a:pt x="200" y="703"/>
                    <a:pt x="203" y="700"/>
                    <a:pt x="200" y="698"/>
                  </a:cubicBezTo>
                  <a:cubicBezTo>
                    <a:pt x="199" y="696"/>
                    <a:pt x="197" y="702"/>
                    <a:pt x="196" y="700"/>
                  </a:cubicBezTo>
                  <a:cubicBezTo>
                    <a:pt x="195" y="697"/>
                    <a:pt x="193" y="694"/>
                    <a:pt x="193" y="690"/>
                  </a:cubicBezTo>
                  <a:cubicBezTo>
                    <a:pt x="194" y="689"/>
                    <a:pt x="195" y="687"/>
                    <a:pt x="197" y="687"/>
                  </a:cubicBezTo>
                  <a:cubicBezTo>
                    <a:pt x="200" y="679"/>
                    <a:pt x="190" y="671"/>
                    <a:pt x="193" y="662"/>
                  </a:cubicBezTo>
                  <a:cubicBezTo>
                    <a:pt x="194" y="663"/>
                    <a:pt x="194" y="664"/>
                    <a:pt x="196" y="664"/>
                  </a:cubicBezTo>
                  <a:cubicBezTo>
                    <a:pt x="198" y="661"/>
                    <a:pt x="197" y="660"/>
                    <a:pt x="197" y="656"/>
                  </a:cubicBezTo>
                  <a:cubicBezTo>
                    <a:pt x="199" y="655"/>
                    <a:pt x="201" y="655"/>
                    <a:pt x="202" y="653"/>
                  </a:cubicBezTo>
                  <a:cubicBezTo>
                    <a:pt x="199" y="652"/>
                    <a:pt x="202" y="650"/>
                    <a:pt x="202" y="647"/>
                  </a:cubicBezTo>
                  <a:cubicBezTo>
                    <a:pt x="200" y="621"/>
                    <a:pt x="203" y="595"/>
                    <a:pt x="204" y="569"/>
                  </a:cubicBezTo>
                  <a:cubicBezTo>
                    <a:pt x="204" y="560"/>
                    <a:pt x="206" y="551"/>
                    <a:pt x="206" y="542"/>
                  </a:cubicBezTo>
                  <a:cubicBezTo>
                    <a:pt x="206" y="538"/>
                    <a:pt x="205" y="535"/>
                    <a:pt x="205" y="531"/>
                  </a:cubicBezTo>
                  <a:cubicBezTo>
                    <a:pt x="206" y="525"/>
                    <a:pt x="210" y="518"/>
                    <a:pt x="208" y="511"/>
                  </a:cubicBezTo>
                  <a:cubicBezTo>
                    <a:pt x="209" y="512"/>
                    <a:pt x="207" y="514"/>
                    <a:pt x="206" y="512"/>
                  </a:cubicBezTo>
                  <a:cubicBezTo>
                    <a:pt x="208" y="506"/>
                    <a:pt x="205" y="505"/>
                    <a:pt x="209" y="500"/>
                  </a:cubicBezTo>
                  <a:cubicBezTo>
                    <a:pt x="208" y="496"/>
                    <a:pt x="211" y="491"/>
                    <a:pt x="207" y="490"/>
                  </a:cubicBezTo>
                  <a:cubicBezTo>
                    <a:pt x="209" y="489"/>
                    <a:pt x="208" y="488"/>
                    <a:pt x="207" y="486"/>
                  </a:cubicBezTo>
                  <a:cubicBezTo>
                    <a:pt x="208" y="486"/>
                    <a:pt x="209" y="486"/>
                    <a:pt x="209" y="485"/>
                  </a:cubicBezTo>
                  <a:cubicBezTo>
                    <a:pt x="207" y="482"/>
                    <a:pt x="210" y="479"/>
                    <a:pt x="210" y="475"/>
                  </a:cubicBezTo>
                  <a:cubicBezTo>
                    <a:pt x="210" y="473"/>
                    <a:pt x="209" y="471"/>
                    <a:pt x="209" y="469"/>
                  </a:cubicBezTo>
                  <a:cubicBezTo>
                    <a:pt x="209" y="469"/>
                    <a:pt x="210" y="468"/>
                    <a:pt x="211" y="467"/>
                  </a:cubicBezTo>
                  <a:cubicBezTo>
                    <a:pt x="212" y="464"/>
                    <a:pt x="211" y="455"/>
                    <a:pt x="212" y="449"/>
                  </a:cubicBezTo>
                  <a:cubicBezTo>
                    <a:pt x="212" y="443"/>
                    <a:pt x="213" y="433"/>
                    <a:pt x="214" y="429"/>
                  </a:cubicBezTo>
                  <a:cubicBezTo>
                    <a:pt x="214" y="424"/>
                    <a:pt x="213" y="416"/>
                    <a:pt x="216" y="420"/>
                  </a:cubicBezTo>
                  <a:cubicBezTo>
                    <a:pt x="217" y="410"/>
                    <a:pt x="216" y="407"/>
                    <a:pt x="220" y="399"/>
                  </a:cubicBezTo>
                  <a:cubicBezTo>
                    <a:pt x="220" y="401"/>
                    <a:pt x="219" y="405"/>
                    <a:pt x="221" y="406"/>
                  </a:cubicBezTo>
                  <a:cubicBezTo>
                    <a:pt x="222" y="385"/>
                    <a:pt x="225" y="366"/>
                    <a:pt x="229" y="347"/>
                  </a:cubicBezTo>
                  <a:cubicBezTo>
                    <a:pt x="231" y="347"/>
                    <a:pt x="231" y="346"/>
                    <a:pt x="231" y="345"/>
                  </a:cubicBezTo>
                  <a:cubicBezTo>
                    <a:pt x="231" y="330"/>
                    <a:pt x="233" y="320"/>
                    <a:pt x="234" y="308"/>
                  </a:cubicBezTo>
                  <a:cubicBezTo>
                    <a:pt x="231" y="304"/>
                    <a:pt x="234" y="297"/>
                    <a:pt x="234" y="293"/>
                  </a:cubicBezTo>
                  <a:cubicBezTo>
                    <a:pt x="235" y="291"/>
                    <a:pt x="233" y="290"/>
                    <a:pt x="233" y="287"/>
                  </a:cubicBezTo>
                  <a:cubicBezTo>
                    <a:pt x="232" y="281"/>
                    <a:pt x="236" y="273"/>
                    <a:pt x="234" y="265"/>
                  </a:cubicBezTo>
                  <a:cubicBezTo>
                    <a:pt x="235" y="265"/>
                    <a:pt x="237" y="265"/>
                    <a:pt x="236" y="264"/>
                  </a:cubicBezTo>
                  <a:cubicBezTo>
                    <a:pt x="235" y="263"/>
                    <a:pt x="237" y="262"/>
                    <a:pt x="236" y="260"/>
                  </a:cubicBezTo>
                  <a:cubicBezTo>
                    <a:pt x="237" y="259"/>
                    <a:pt x="238" y="257"/>
                    <a:pt x="239" y="255"/>
                  </a:cubicBezTo>
                  <a:cubicBezTo>
                    <a:pt x="236" y="238"/>
                    <a:pt x="240" y="221"/>
                    <a:pt x="240" y="209"/>
                  </a:cubicBezTo>
                  <a:cubicBezTo>
                    <a:pt x="246" y="213"/>
                    <a:pt x="241" y="224"/>
                    <a:pt x="249" y="228"/>
                  </a:cubicBezTo>
                  <a:cubicBezTo>
                    <a:pt x="251" y="229"/>
                    <a:pt x="251" y="225"/>
                    <a:pt x="252" y="227"/>
                  </a:cubicBezTo>
                  <a:cubicBezTo>
                    <a:pt x="252" y="232"/>
                    <a:pt x="255" y="236"/>
                    <a:pt x="257" y="240"/>
                  </a:cubicBezTo>
                  <a:cubicBezTo>
                    <a:pt x="258" y="243"/>
                    <a:pt x="257" y="249"/>
                    <a:pt x="261" y="250"/>
                  </a:cubicBezTo>
                  <a:cubicBezTo>
                    <a:pt x="267" y="246"/>
                    <a:pt x="257" y="240"/>
                    <a:pt x="261" y="235"/>
                  </a:cubicBezTo>
                  <a:cubicBezTo>
                    <a:pt x="263" y="239"/>
                    <a:pt x="263" y="244"/>
                    <a:pt x="266" y="248"/>
                  </a:cubicBezTo>
                  <a:cubicBezTo>
                    <a:pt x="280" y="247"/>
                    <a:pt x="286" y="259"/>
                    <a:pt x="295" y="265"/>
                  </a:cubicBezTo>
                  <a:cubicBezTo>
                    <a:pt x="297" y="262"/>
                    <a:pt x="290" y="261"/>
                    <a:pt x="291" y="259"/>
                  </a:cubicBezTo>
                  <a:cubicBezTo>
                    <a:pt x="326" y="270"/>
                    <a:pt x="352" y="290"/>
                    <a:pt x="386" y="301"/>
                  </a:cubicBezTo>
                  <a:cubicBezTo>
                    <a:pt x="387" y="303"/>
                    <a:pt x="390" y="304"/>
                    <a:pt x="391" y="307"/>
                  </a:cubicBezTo>
                  <a:cubicBezTo>
                    <a:pt x="389" y="316"/>
                    <a:pt x="379" y="331"/>
                    <a:pt x="385" y="341"/>
                  </a:cubicBezTo>
                  <a:cubicBezTo>
                    <a:pt x="388" y="341"/>
                    <a:pt x="387" y="336"/>
                    <a:pt x="389" y="338"/>
                  </a:cubicBezTo>
                  <a:cubicBezTo>
                    <a:pt x="390" y="329"/>
                    <a:pt x="393" y="319"/>
                    <a:pt x="397" y="311"/>
                  </a:cubicBezTo>
                  <a:cubicBezTo>
                    <a:pt x="399" y="313"/>
                    <a:pt x="395" y="313"/>
                    <a:pt x="397" y="315"/>
                  </a:cubicBezTo>
                  <a:cubicBezTo>
                    <a:pt x="393" y="319"/>
                    <a:pt x="394" y="324"/>
                    <a:pt x="393" y="329"/>
                  </a:cubicBezTo>
                  <a:cubicBezTo>
                    <a:pt x="391" y="339"/>
                    <a:pt x="385" y="349"/>
                    <a:pt x="389" y="362"/>
                  </a:cubicBezTo>
                  <a:cubicBezTo>
                    <a:pt x="397" y="359"/>
                    <a:pt x="403" y="360"/>
                    <a:pt x="411" y="360"/>
                  </a:cubicBezTo>
                  <a:cubicBezTo>
                    <a:pt x="413" y="354"/>
                    <a:pt x="421" y="349"/>
                    <a:pt x="419" y="343"/>
                  </a:cubicBezTo>
                  <a:cubicBezTo>
                    <a:pt x="422" y="340"/>
                    <a:pt x="422" y="340"/>
                    <a:pt x="425" y="335"/>
                  </a:cubicBezTo>
                  <a:cubicBezTo>
                    <a:pt x="424" y="334"/>
                    <a:pt x="421" y="335"/>
                    <a:pt x="420" y="334"/>
                  </a:cubicBezTo>
                  <a:cubicBezTo>
                    <a:pt x="421" y="333"/>
                    <a:pt x="420" y="331"/>
                    <a:pt x="420" y="330"/>
                  </a:cubicBezTo>
                  <a:cubicBezTo>
                    <a:pt x="413" y="327"/>
                    <a:pt x="409" y="322"/>
                    <a:pt x="405" y="316"/>
                  </a:cubicBezTo>
                  <a:cubicBezTo>
                    <a:pt x="411" y="316"/>
                    <a:pt x="414" y="321"/>
                    <a:pt x="419" y="325"/>
                  </a:cubicBezTo>
                  <a:cubicBezTo>
                    <a:pt x="422" y="327"/>
                    <a:pt x="426" y="329"/>
                    <a:pt x="429" y="331"/>
                  </a:cubicBezTo>
                  <a:cubicBezTo>
                    <a:pt x="428" y="338"/>
                    <a:pt x="435" y="338"/>
                    <a:pt x="435" y="345"/>
                  </a:cubicBezTo>
                  <a:cubicBezTo>
                    <a:pt x="434" y="346"/>
                    <a:pt x="433" y="347"/>
                    <a:pt x="434" y="350"/>
                  </a:cubicBezTo>
                  <a:cubicBezTo>
                    <a:pt x="436" y="352"/>
                    <a:pt x="437" y="350"/>
                    <a:pt x="441" y="350"/>
                  </a:cubicBezTo>
                  <a:cubicBezTo>
                    <a:pt x="442" y="345"/>
                    <a:pt x="450" y="342"/>
                    <a:pt x="450" y="335"/>
                  </a:cubicBezTo>
                  <a:cubicBezTo>
                    <a:pt x="445" y="329"/>
                    <a:pt x="447" y="323"/>
                    <a:pt x="440" y="319"/>
                  </a:cubicBezTo>
                  <a:cubicBezTo>
                    <a:pt x="441" y="317"/>
                    <a:pt x="443" y="316"/>
                    <a:pt x="444" y="314"/>
                  </a:cubicBezTo>
                  <a:cubicBezTo>
                    <a:pt x="441" y="305"/>
                    <a:pt x="443" y="293"/>
                    <a:pt x="440" y="285"/>
                  </a:cubicBezTo>
                  <a:cubicBezTo>
                    <a:pt x="438" y="285"/>
                    <a:pt x="437" y="283"/>
                    <a:pt x="435" y="284"/>
                  </a:cubicBezTo>
                  <a:cubicBezTo>
                    <a:pt x="434" y="293"/>
                    <a:pt x="439" y="299"/>
                    <a:pt x="437" y="308"/>
                  </a:cubicBezTo>
                  <a:cubicBezTo>
                    <a:pt x="433" y="305"/>
                    <a:pt x="429" y="302"/>
                    <a:pt x="426" y="298"/>
                  </a:cubicBezTo>
                  <a:cubicBezTo>
                    <a:pt x="427" y="297"/>
                    <a:pt x="427" y="295"/>
                    <a:pt x="429" y="295"/>
                  </a:cubicBezTo>
                  <a:cubicBezTo>
                    <a:pt x="427" y="289"/>
                    <a:pt x="428" y="281"/>
                    <a:pt x="436" y="279"/>
                  </a:cubicBezTo>
                  <a:cubicBezTo>
                    <a:pt x="436" y="281"/>
                    <a:pt x="437" y="281"/>
                    <a:pt x="438" y="282"/>
                  </a:cubicBezTo>
                  <a:cubicBezTo>
                    <a:pt x="449" y="280"/>
                    <a:pt x="455" y="270"/>
                    <a:pt x="462" y="264"/>
                  </a:cubicBezTo>
                  <a:cubicBezTo>
                    <a:pt x="470" y="255"/>
                    <a:pt x="481" y="248"/>
                    <a:pt x="484" y="237"/>
                  </a:cubicBezTo>
                  <a:cubicBezTo>
                    <a:pt x="492" y="228"/>
                    <a:pt x="503" y="222"/>
                    <a:pt x="507" y="208"/>
                  </a:cubicBezTo>
                  <a:cubicBezTo>
                    <a:pt x="507" y="207"/>
                    <a:pt x="505" y="209"/>
                    <a:pt x="505" y="207"/>
                  </a:cubicBezTo>
                  <a:cubicBezTo>
                    <a:pt x="507" y="201"/>
                    <a:pt x="513" y="195"/>
                    <a:pt x="508" y="191"/>
                  </a:cubicBezTo>
                  <a:cubicBezTo>
                    <a:pt x="513" y="162"/>
                    <a:pt x="522" y="139"/>
                    <a:pt x="527" y="114"/>
                  </a:cubicBezTo>
                  <a:cubicBezTo>
                    <a:pt x="533" y="101"/>
                    <a:pt x="532" y="88"/>
                    <a:pt x="538" y="75"/>
                  </a:cubicBezTo>
                  <a:cubicBezTo>
                    <a:pt x="542" y="66"/>
                    <a:pt x="540" y="60"/>
                    <a:pt x="547" y="57"/>
                  </a:cubicBezTo>
                  <a:cubicBezTo>
                    <a:pt x="548" y="66"/>
                    <a:pt x="549" y="74"/>
                    <a:pt x="541" y="76"/>
                  </a:cubicBezTo>
                  <a:cubicBezTo>
                    <a:pt x="540" y="81"/>
                    <a:pt x="539" y="84"/>
                    <a:pt x="539" y="90"/>
                  </a:cubicBezTo>
                  <a:cubicBezTo>
                    <a:pt x="540" y="90"/>
                    <a:pt x="542" y="90"/>
                    <a:pt x="541" y="92"/>
                  </a:cubicBezTo>
                  <a:cubicBezTo>
                    <a:pt x="543" y="91"/>
                    <a:pt x="540" y="86"/>
                    <a:pt x="544" y="84"/>
                  </a:cubicBezTo>
                  <a:cubicBezTo>
                    <a:pt x="542" y="103"/>
                    <a:pt x="551" y="127"/>
                    <a:pt x="544" y="141"/>
                  </a:cubicBezTo>
                  <a:cubicBezTo>
                    <a:pt x="545" y="142"/>
                    <a:pt x="547" y="142"/>
                    <a:pt x="547" y="144"/>
                  </a:cubicBezTo>
                  <a:cubicBezTo>
                    <a:pt x="548" y="160"/>
                    <a:pt x="546" y="185"/>
                    <a:pt x="548" y="201"/>
                  </a:cubicBezTo>
                  <a:cubicBezTo>
                    <a:pt x="545" y="226"/>
                    <a:pt x="552" y="245"/>
                    <a:pt x="546" y="269"/>
                  </a:cubicBezTo>
                  <a:cubicBezTo>
                    <a:pt x="551" y="274"/>
                    <a:pt x="549" y="278"/>
                    <a:pt x="550" y="285"/>
                  </a:cubicBezTo>
                  <a:cubicBezTo>
                    <a:pt x="553" y="289"/>
                    <a:pt x="554" y="296"/>
                    <a:pt x="554" y="302"/>
                  </a:cubicBezTo>
                  <a:cubicBezTo>
                    <a:pt x="553" y="321"/>
                    <a:pt x="553" y="343"/>
                    <a:pt x="551" y="361"/>
                  </a:cubicBezTo>
                  <a:cubicBezTo>
                    <a:pt x="553" y="365"/>
                    <a:pt x="551" y="368"/>
                    <a:pt x="552" y="372"/>
                  </a:cubicBezTo>
                  <a:cubicBezTo>
                    <a:pt x="550" y="374"/>
                    <a:pt x="547" y="377"/>
                    <a:pt x="548" y="380"/>
                  </a:cubicBezTo>
                  <a:cubicBezTo>
                    <a:pt x="548" y="383"/>
                    <a:pt x="550" y="381"/>
                    <a:pt x="551" y="382"/>
                  </a:cubicBezTo>
                  <a:cubicBezTo>
                    <a:pt x="551" y="387"/>
                    <a:pt x="552" y="396"/>
                    <a:pt x="550" y="401"/>
                  </a:cubicBezTo>
                  <a:cubicBezTo>
                    <a:pt x="552" y="411"/>
                    <a:pt x="550" y="423"/>
                    <a:pt x="550" y="435"/>
                  </a:cubicBezTo>
                  <a:cubicBezTo>
                    <a:pt x="549" y="459"/>
                    <a:pt x="554" y="483"/>
                    <a:pt x="553" y="508"/>
                  </a:cubicBezTo>
                  <a:cubicBezTo>
                    <a:pt x="553" y="517"/>
                    <a:pt x="550" y="528"/>
                    <a:pt x="549" y="539"/>
                  </a:cubicBezTo>
                  <a:cubicBezTo>
                    <a:pt x="549" y="542"/>
                    <a:pt x="550" y="546"/>
                    <a:pt x="549" y="549"/>
                  </a:cubicBezTo>
                  <a:cubicBezTo>
                    <a:pt x="549" y="551"/>
                    <a:pt x="547" y="553"/>
                    <a:pt x="547" y="555"/>
                  </a:cubicBezTo>
                  <a:cubicBezTo>
                    <a:pt x="545" y="566"/>
                    <a:pt x="551" y="579"/>
                    <a:pt x="546" y="590"/>
                  </a:cubicBezTo>
                  <a:cubicBezTo>
                    <a:pt x="549" y="594"/>
                    <a:pt x="548" y="599"/>
                    <a:pt x="545" y="603"/>
                  </a:cubicBezTo>
                  <a:cubicBezTo>
                    <a:pt x="548" y="618"/>
                    <a:pt x="544" y="634"/>
                    <a:pt x="545" y="647"/>
                  </a:cubicBezTo>
                  <a:cubicBezTo>
                    <a:pt x="544" y="649"/>
                    <a:pt x="543" y="651"/>
                    <a:pt x="544" y="654"/>
                  </a:cubicBezTo>
                  <a:cubicBezTo>
                    <a:pt x="545" y="661"/>
                    <a:pt x="546" y="671"/>
                    <a:pt x="546" y="679"/>
                  </a:cubicBezTo>
                  <a:cubicBezTo>
                    <a:pt x="546" y="685"/>
                    <a:pt x="544" y="691"/>
                    <a:pt x="539" y="695"/>
                  </a:cubicBezTo>
                  <a:cubicBezTo>
                    <a:pt x="537" y="695"/>
                    <a:pt x="538" y="692"/>
                    <a:pt x="535" y="692"/>
                  </a:cubicBezTo>
                  <a:cubicBezTo>
                    <a:pt x="535" y="693"/>
                    <a:pt x="534" y="693"/>
                    <a:pt x="533" y="693"/>
                  </a:cubicBezTo>
                  <a:cubicBezTo>
                    <a:pt x="533" y="695"/>
                    <a:pt x="534" y="696"/>
                    <a:pt x="534" y="698"/>
                  </a:cubicBezTo>
                  <a:cubicBezTo>
                    <a:pt x="521" y="702"/>
                    <a:pt x="521" y="682"/>
                    <a:pt x="504" y="686"/>
                  </a:cubicBezTo>
                  <a:cubicBezTo>
                    <a:pt x="501" y="690"/>
                    <a:pt x="500" y="695"/>
                    <a:pt x="496" y="698"/>
                  </a:cubicBezTo>
                  <a:cubicBezTo>
                    <a:pt x="495" y="696"/>
                    <a:pt x="495" y="695"/>
                    <a:pt x="493" y="695"/>
                  </a:cubicBezTo>
                  <a:cubicBezTo>
                    <a:pt x="492" y="694"/>
                    <a:pt x="492" y="696"/>
                    <a:pt x="490" y="695"/>
                  </a:cubicBezTo>
                  <a:cubicBezTo>
                    <a:pt x="484" y="709"/>
                    <a:pt x="482" y="722"/>
                    <a:pt x="476" y="736"/>
                  </a:cubicBezTo>
                  <a:cubicBezTo>
                    <a:pt x="481" y="738"/>
                    <a:pt x="487" y="743"/>
                    <a:pt x="495" y="741"/>
                  </a:cubicBezTo>
                  <a:cubicBezTo>
                    <a:pt x="495" y="739"/>
                    <a:pt x="491" y="739"/>
                    <a:pt x="493" y="738"/>
                  </a:cubicBezTo>
                  <a:cubicBezTo>
                    <a:pt x="497" y="737"/>
                    <a:pt x="494" y="740"/>
                    <a:pt x="496" y="741"/>
                  </a:cubicBezTo>
                  <a:cubicBezTo>
                    <a:pt x="499" y="744"/>
                    <a:pt x="510" y="743"/>
                    <a:pt x="511" y="741"/>
                  </a:cubicBezTo>
                  <a:cubicBezTo>
                    <a:pt x="516" y="743"/>
                    <a:pt x="524" y="742"/>
                    <a:pt x="530" y="741"/>
                  </a:cubicBezTo>
                  <a:cubicBezTo>
                    <a:pt x="534" y="741"/>
                    <a:pt x="540" y="743"/>
                    <a:pt x="542" y="738"/>
                  </a:cubicBezTo>
                  <a:cubicBezTo>
                    <a:pt x="541" y="738"/>
                    <a:pt x="541" y="737"/>
                    <a:pt x="541" y="737"/>
                  </a:cubicBezTo>
                  <a:cubicBezTo>
                    <a:pt x="534" y="735"/>
                    <a:pt x="524" y="738"/>
                    <a:pt x="517" y="735"/>
                  </a:cubicBezTo>
                  <a:cubicBezTo>
                    <a:pt x="525" y="734"/>
                    <a:pt x="536" y="726"/>
                    <a:pt x="546" y="732"/>
                  </a:cubicBezTo>
                  <a:cubicBezTo>
                    <a:pt x="544" y="733"/>
                    <a:pt x="542" y="731"/>
                    <a:pt x="542" y="734"/>
                  </a:cubicBezTo>
                  <a:cubicBezTo>
                    <a:pt x="544" y="736"/>
                    <a:pt x="546" y="735"/>
                    <a:pt x="548" y="734"/>
                  </a:cubicBezTo>
                  <a:cubicBezTo>
                    <a:pt x="550" y="736"/>
                    <a:pt x="551" y="738"/>
                    <a:pt x="554" y="737"/>
                  </a:cubicBezTo>
                  <a:cubicBezTo>
                    <a:pt x="556" y="735"/>
                    <a:pt x="554" y="734"/>
                    <a:pt x="554" y="731"/>
                  </a:cubicBezTo>
                  <a:cubicBezTo>
                    <a:pt x="556" y="731"/>
                    <a:pt x="556" y="730"/>
                    <a:pt x="557" y="729"/>
                  </a:cubicBezTo>
                  <a:cubicBezTo>
                    <a:pt x="560" y="731"/>
                    <a:pt x="560" y="734"/>
                    <a:pt x="565" y="734"/>
                  </a:cubicBezTo>
                  <a:cubicBezTo>
                    <a:pt x="565" y="733"/>
                    <a:pt x="565" y="731"/>
                    <a:pt x="566" y="730"/>
                  </a:cubicBezTo>
                  <a:cubicBezTo>
                    <a:pt x="569" y="730"/>
                    <a:pt x="570" y="733"/>
                    <a:pt x="573" y="733"/>
                  </a:cubicBezTo>
                  <a:cubicBezTo>
                    <a:pt x="583" y="733"/>
                    <a:pt x="582" y="715"/>
                    <a:pt x="579" y="708"/>
                  </a:cubicBezTo>
                  <a:cubicBezTo>
                    <a:pt x="579" y="706"/>
                    <a:pt x="582" y="707"/>
                    <a:pt x="581" y="705"/>
                  </a:cubicBezTo>
                  <a:cubicBezTo>
                    <a:pt x="582" y="699"/>
                    <a:pt x="578" y="698"/>
                    <a:pt x="576" y="693"/>
                  </a:cubicBezTo>
                  <a:cubicBezTo>
                    <a:pt x="575" y="690"/>
                    <a:pt x="577" y="688"/>
                    <a:pt x="577" y="685"/>
                  </a:cubicBezTo>
                  <a:cubicBezTo>
                    <a:pt x="577" y="677"/>
                    <a:pt x="575" y="669"/>
                    <a:pt x="574" y="661"/>
                  </a:cubicBezTo>
                  <a:cubicBezTo>
                    <a:pt x="576" y="660"/>
                    <a:pt x="575" y="658"/>
                    <a:pt x="574" y="656"/>
                  </a:cubicBezTo>
                  <a:cubicBezTo>
                    <a:pt x="576" y="639"/>
                    <a:pt x="574" y="623"/>
                    <a:pt x="584" y="610"/>
                  </a:cubicBezTo>
                  <a:cubicBezTo>
                    <a:pt x="583" y="610"/>
                    <a:pt x="583" y="609"/>
                    <a:pt x="582" y="609"/>
                  </a:cubicBezTo>
                  <a:cubicBezTo>
                    <a:pt x="580" y="610"/>
                    <a:pt x="580" y="615"/>
                    <a:pt x="576" y="615"/>
                  </a:cubicBezTo>
                  <a:cubicBezTo>
                    <a:pt x="582" y="605"/>
                    <a:pt x="580" y="592"/>
                    <a:pt x="585" y="582"/>
                  </a:cubicBezTo>
                  <a:cubicBezTo>
                    <a:pt x="586" y="580"/>
                    <a:pt x="582" y="582"/>
                    <a:pt x="583" y="579"/>
                  </a:cubicBezTo>
                  <a:cubicBezTo>
                    <a:pt x="590" y="525"/>
                    <a:pt x="598" y="485"/>
                    <a:pt x="606" y="438"/>
                  </a:cubicBezTo>
                  <a:cubicBezTo>
                    <a:pt x="608" y="429"/>
                    <a:pt x="609" y="419"/>
                    <a:pt x="617" y="412"/>
                  </a:cubicBezTo>
                  <a:cubicBezTo>
                    <a:pt x="617" y="410"/>
                    <a:pt x="618" y="409"/>
                    <a:pt x="618" y="406"/>
                  </a:cubicBezTo>
                  <a:cubicBezTo>
                    <a:pt x="617" y="404"/>
                    <a:pt x="613" y="405"/>
                    <a:pt x="614" y="401"/>
                  </a:cubicBezTo>
                  <a:cubicBezTo>
                    <a:pt x="615" y="399"/>
                    <a:pt x="619" y="401"/>
                    <a:pt x="618" y="399"/>
                  </a:cubicBezTo>
                  <a:cubicBezTo>
                    <a:pt x="619" y="396"/>
                    <a:pt x="615" y="398"/>
                    <a:pt x="615" y="395"/>
                  </a:cubicBezTo>
                  <a:cubicBezTo>
                    <a:pt x="615" y="391"/>
                    <a:pt x="617" y="388"/>
                    <a:pt x="619" y="386"/>
                  </a:cubicBezTo>
                  <a:cubicBezTo>
                    <a:pt x="624" y="392"/>
                    <a:pt x="627" y="401"/>
                    <a:pt x="630" y="409"/>
                  </a:cubicBezTo>
                  <a:cubicBezTo>
                    <a:pt x="629" y="411"/>
                    <a:pt x="628" y="408"/>
                    <a:pt x="628" y="411"/>
                  </a:cubicBezTo>
                  <a:cubicBezTo>
                    <a:pt x="628" y="415"/>
                    <a:pt x="628" y="423"/>
                    <a:pt x="628" y="429"/>
                  </a:cubicBezTo>
                  <a:cubicBezTo>
                    <a:pt x="629" y="436"/>
                    <a:pt x="631" y="444"/>
                    <a:pt x="632" y="451"/>
                  </a:cubicBezTo>
                  <a:cubicBezTo>
                    <a:pt x="635" y="474"/>
                    <a:pt x="637" y="501"/>
                    <a:pt x="639" y="521"/>
                  </a:cubicBezTo>
                  <a:cubicBezTo>
                    <a:pt x="641" y="532"/>
                    <a:pt x="644" y="543"/>
                    <a:pt x="640" y="552"/>
                  </a:cubicBezTo>
                  <a:cubicBezTo>
                    <a:pt x="641" y="553"/>
                    <a:pt x="642" y="554"/>
                    <a:pt x="643" y="555"/>
                  </a:cubicBezTo>
                  <a:cubicBezTo>
                    <a:pt x="645" y="581"/>
                    <a:pt x="651" y="618"/>
                    <a:pt x="646" y="643"/>
                  </a:cubicBezTo>
                  <a:cubicBezTo>
                    <a:pt x="646" y="644"/>
                    <a:pt x="648" y="644"/>
                    <a:pt x="648" y="646"/>
                  </a:cubicBezTo>
                  <a:cubicBezTo>
                    <a:pt x="647" y="650"/>
                    <a:pt x="647" y="655"/>
                    <a:pt x="649" y="658"/>
                  </a:cubicBezTo>
                  <a:cubicBezTo>
                    <a:pt x="648" y="665"/>
                    <a:pt x="646" y="675"/>
                    <a:pt x="641" y="683"/>
                  </a:cubicBezTo>
                  <a:cubicBezTo>
                    <a:pt x="637" y="678"/>
                    <a:pt x="629" y="678"/>
                    <a:pt x="623" y="679"/>
                  </a:cubicBezTo>
                  <a:cubicBezTo>
                    <a:pt x="617" y="682"/>
                    <a:pt x="617" y="690"/>
                    <a:pt x="609" y="691"/>
                  </a:cubicBezTo>
                  <a:cubicBezTo>
                    <a:pt x="605" y="700"/>
                    <a:pt x="600" y="710"/>
                    <a:pt x="597" y="719"/>
                  </a:cubicBezTo>
                  <a:cubicBezTo>
                    <a:pt x="601" y="724"/>
                    <a:pt x="596" y="732"/>
                    <a:pt x="596" y="737"/>
                  </a:cubicBezTo>
                  <a:cubicBezTo>
                    <a:pt x="602" y="742"/>
                    <a:pt x="614" y="744"/>
                    <a:pt x="624" y="743"/>
                  </a:cubicBezTo>
                  <a:cubicBezTo>
                    <a:pt x="626" y="743"/>
                    <a:pt x="626" y="745"/>
                    <a:pt x="628" y="746"/>
                  </a:cubicBezTo>
                  <a:cubicBezTo>
                    <a:pt x="631" y="743"/>
                    <a:pt x="632" y="746"/>
                    <a:pt x="636" y="746"/>
                  </a:cubicBezTo>
                  <a:cubicBezTo>
                    <a:pt x="636" y="745"/>
                    <a:pt x="636" y="745"/>
                    <a:pt x="637" y="745"/>
                  </a:cubicBezTo>
                  <a:cubicBezTo>
                    <a:pt x="637" y="743"/>
                    <a:pt x="637" y="742"/>
                    <a:pt x="637" y="740"/>
                  </a:cubicBezTo>
                  <a:cubicBezTo>
                    <a:pt x="642" y="738"/>
                    <a:pt x="644" y="741"/>
                    <a:pt x="648" y="742"/>
                  </a:cubicBezTo>
                  <a:cubicBezTo>
                    <a:pt x="649" y="741"/>
                    <a:pt x="650" y="739"/>
                    <a:pt x="650" y="738"/>
                  </a:cubicBezTo>
                  <a:cubicBezTo>
                    <a:pt x="653" y="739"/>
                    <a:pt x="659" y="737"/>
                    <a:pt x="659" y="740"/>
                  </a:cubicBezTo>
                  <a:cubicBezTo>
                    <a:pt x="656" y="740"/>
                    <a:pt x="654" y="741"/>
                    <a:pt x="652" y="743"/>
                  </a:cubicBezTo>
                  <a:cubicBezTo>
                    <a:pt x="663" y="745"/>
                    <a:pt x="674" y="739"/>
                    <a:pt x="687" y="741"/>
                  </a:cubicBezTo>
                  <a:cubicBezTo>
                    <a:pt x="688" y="743"/>
                    <a:pt x="690" y="744"/>
                    <a:pt x="690" y="747"/>
                  </a:cubicBezTo>
                  <a:cubicBezTo>
                    <a:pt x="692" y="747"/>
                    <a:pt x="692" y="748"/>
                    <a:pt x="694" y="748"/>
                  </a:cubicBezTo>
                  <a:cubicBezTo>
                    <a:pt x="699" y="729"/>
                    <a:pt x="688" y="716"/>
                    <a:pt x="691" y="697"/>
                  </a:cubicBezTo>
                  <a:cubicBezTo>
                    <a:pt x="690" y="696"/>
                    <a:pt x="688" y="696"/>
                    <a:pt x="686" y="697"/>
                  </a:cubicBezTo>
                  <a:cubicBezTo>
                    <a:pt x="685" y="692"/>
                    <a:pt x="681" y="689"/>
                    <a:pt x="680" y="682"/>
                  </a:cubicBezTo>
                  <a:cubicBezTo>
                    <a:pt x="681" y="683"/>
                    <a:pt x="682" y="684"/>
                    <a:pt x="685" y="683"/>
                  </a:cubicBezTo>
                  <a:cubicBezTo>
                    <a:pt x="686" y="677"/>
                    <a:pt x="682" y="674"/>
                    <a:pt x="681" y="670"/>
                  </a:cubicBezTo>
                  <a:cubicBezTo>
                    <a:pt x="681" y="669"/>
                    <a:pt x="682" y="668"/>
                    <a:pt x="682" y="667"/>
                  </a:cubicBezTo>
                  <a:cubicBezTo>
                    <a:pt x="682" y="665"/>
                    <a:pt x="682" y="665"/>
                    <a:pt x="682" y="664"/>
                  </a:cubicBezTo>
                  <a:cubicBezTo>
                    <a:pt x="683" y="661"/>
                    <a:pt x="680" y="656"/>
                    <a:pt x="681" y="654"/>
                  </a:cubicBezTo>
                  <a:cubicBezTo>
                    <a:pt x="683" y="654"/>
                    <a:pt x="683" y="653"/>
                    <a:pt x="685" y="653"/>
                  </a:cubicBezTo>
                  <a:cubicBezTo>
                    <a:pt x="679" y="636"/>
                    <a:pt x="682" y="629"/>
                    <a:pt x="682" y="611"/>
                  </a:cubicBezTo>
                  <a:cubicBezTo>
                    <a:pt x="683" y="611"/>
                    <a:pt x="685" y="611"/>
                    <a:pt x="685" y="610"/>
                  </a:cubicBezTo>
                  <a:cubicBezTo>
                    <a:pt x="686" y="606"/>
                    <a:pt x="682" y="601"/>
                    <a:pt x="682" y="595"/>
                  </a:cubicBezTo>
                  <a:cubicBezTo>
                    <a:pt x="681" y="592"/>
                    <a:pt x="683" y="588"/>
                    <a:pt x="684" y="585"/>
                  </a:cubicBezTo>
                  <a:cubicBezTo>
                    <a:pt x="684" y="582"/>
                    <a:pt x="683" y="578"/>
                    <a:pt x="683" y="574"/>
                  </a:cubicBezTo>
                  <a:cubicBezTo>
                    <a:pt x="683" y="572"/>
                    <a:pt x="685" y="569"/>
                    <a:pt x="685" y="567"/>
                  </a:cubicBezTo>
                  <a:cubicBezTo>
                    <a:pt x="684" y="561"/>
                    <a:pt x="684" y="552"/>
                    <a:pt x="685" y="544"/>
                  </a:cubicBezTo>
                  <a:cubicBezTo>
                    <a:pt x="685" y="534"/>
                    <a:pt x="685" y="527"/>
                    <a:pt x="688" y="520"/>
                  </a:cubicBezTo>
                  <a:cubicBezTo>
                    <a:pt x="686" y="520"/>
                    <a:pt x="685" y="520"/>
                    <a:pt x="685" y="518"/>
                  </a:cubicBezTo>
                  <a:cubicBezTo>
                    <a:pt x="688" y="469"/>
                    <a:pt x="684" y="425"/>
                    <a:pt x="689" y="386"/>
                  </a:cubicBezTo>
                  <a:cubicBezTo>
                    <a:pt x="688" y="366"/>
                    <a:pt x="693" y="346"/>
                    <a:pt x="692" y="329"/>
                  </a:cubicBezTo>
                  <a:cubicBezTo>
                    <a:pt x="697" y="330"/>
                    <a:pt x="691" y="325"/>
                    <a:pt x="695" y="326"/>
                  </a:cubicBezTo>
                  <a:cubicBezTo>
                    <a:pt x="695" y="322"/>
                    <a:pt x="698" y="320"/>
                    <a:pt x="695" y="317"/>
                  </a:cubicBezTo>
                  <a:cubicBezTo>
                    <a:pt x="693" y="317"/>
                    <a:pt x="692" y="318"/>
                    <a:pt x="691" y="318"/>
                  </a:cubicBezTo>
                  <a:cubicBezTo>
                    <a:pt x="692" y="322"/>
                    <a:pt x="691" y="327"/>
                    <a:pt x="690" y="331"/>
                  </a:cubicBezTo>
                  <a:cubicBezTo>
                    <a:pt x="687" y="325"/>
                    <a:pt x="688" y="310"/>
                    <a:pt x="686" y="302"/>
                  </a:cubicBezTo>
                  <a:cubicBezTo>
                    <a:pt x="689" y="302"/>
                    <a:pt x="689" y="299"/>
                    <a:pt x="691" y="298"/>
                  </a:cubicBezTo>
                  <a:cubicBezTo>
                    <a:pt x="689" y="297"/>
                    <a:pt x="688" y="297"/>
                    <a:pt x="689" y="295"/>
                  </a:cubicBezTo>
                  <a:cubicBezTo>
                    <a:pt x="691" y="294"/>
                    <a:pt x="692" y="292"/>
                    <a:pt x="693" y="290"/>
                  </a:cubicBezTo>
                  <a:cubicBezTo>
                    <a:pt x="692" y="260"/>
                    <a:pt x="694" y="232"/>
                    <a:pt x="696" y="202"/>
                  </a:cubicBezTo>
                  <a:cubicBezTo>
                    <a:pt x="697" y="201"/>
                    <a:pt x="697" y="199"/>
                    <a:pt x="698" y="198"/>
                  </a:cubicBezTo>
                  <a:cubicBezTo>
                    <a:pt x="699" y="183"/>
                    <a:pt x="702" y="160"/>
                    <a:pt x="705" y="144"/>
                  </a:cubicBezTo>
                  <a:cubicBezTo>
                    <a:pt x="706" y="141"/>
                    <a:pt x="706" y="137"/>
                    <a:pt x="709" y="136"/>
                  </a:cubicBezTo>
                  <a:cubicBezTo>
                    <a:pt x="709" y="142"/>
                    <a:pt x="705" y="150"/>
                    <a:pt x="707" y="155"/>
                  </a:cubicBezTo>
                  <a:cubicBezTo>
                    <a:pt x="711" y="147"/>
                    <a:pt x="708" y="136"/>
                    <a:pt x="713" y="129"/>
                  </a:cubicBezTo>
                  <a:cubicBezTo>
                    <a:pt x="713" y="128"/>
                    <a:pt x="712" y="127"/>
                    <a:pt x="712" y="125"/>
                  </a:cubicBezTo>
                  <a:cubicBezTo>
                    <a:pt x="715" y="123"/>
                    <a:pt x="712" y="119"/>
                    <a:pt x="715" y="117"/>
                  </a:cubicBezTo>
                  <a:cubicBezTo>
                    <a:pt x="726" y="142"/>
                    <a:pt x="737" y="167"/>
                    <a:pt x="749" y="191"/>
                  </a:cubicBezTo>
                  <a:cubicBezTo>
                    <a:pt x="748" y="194"/>
                    <a:pt x="745" y="194"/>
                    <a:pt x="745" y="197"/>
                  </a:cubicBezTo>
                  <a:cubicBezTo>
                    <a:pt x="745" y="202"/>
                    <a:pt x="740" y="222"/>
                    <a:pt x="747" y="225"/>
                  </a:cubicBezTo>
                  <a:cubicBezTo>
                    <a:pt x="747" y="226"/>
                    <a:pt x="747" y="226"/>
                    <a:pt x="747" y="227"/>
                  </a:cubicBezTo>
                  <a:cubicBezTo>
                    <a:pt x="744" y="252"/>
                    <a:pt x="740" y="275"/>
                    <a:pt x="737" y="299"/>
                  </a:cubicBezTo>
                  <a:cubicBezTo>
                    <a:pt x="736" y="309"/>
                    <a:pt x="737" y="318"/>
                    <a:pt x="733" y="328"/>
                  </a:cubicBezTo>
                  <a:cubicBezTo>
                    <a:pt x="733" y="329"/>
                    <a:pt x="735" y="331"/>
                    <a:pt x="734" y="332"/>
                  </a:cubicBezTo>
                  <a:cubicBezTo>
                    <a:pt x="725" y="348"/>
                    <a:pt x="720" y="368"/>
                    <a:pt x="713" y="387"/>
                  </a:cubicBezTo>
                  <a:cubicBezTo>
                    <a:pt x="713" y="388"/>
                    <a:pt x="716" y="387"/>
                    <a:pt x="716" y="388"/>
                  </a:cubicBezTo>
                  <a:cubicBezTo>
                    <a:pt x="719" y="403"/>
                    <a:pt x="720" y="425"/>
                    <a:pt x="723" y="444"/>
                  </a:cubicBezTo>
                  <a:cubicBezTo>
                    <a:pt x="726" y="444"/>
                    <a:pt x="727" y="444"/>
                    <a:pt x="729" y="445"/>
                  </a:cubicBezTo>
                  <a:cubicBezTo>
                    <a:pt x="731" y="438"/>
                    <a:pt x="730" y="431"/>
                    <a:pt x="736" y="426"/>
                  </a:cubicBezTo>
                  <a:cubicBezTo>
                    <a:pt x="737" y="432"/>
                    <a:pt x="736" y="439"/>
                    <a:pt x="740" y="442"/>
                  </a:cubicBezTo>
                  <a:cubicBezTo>
                    <a:pt x="741" y="434"/>
                    <a:pt x="740" y="427"/>
                    <a:pt x="740" y="419"/>
                  </a:cubicBezTo>
                  <a:cubicBezTo>
                    <a:pt x="743" y="415"/>
                    <a:pt x="746" y="411"/>
                    <a:pt x="748" y="406"/>
                  </a:cubicBezTo>
                  <a:cubicBezTo>
                    <a:pt x="746" y="404"/>
                    <a:pt x="745" y="400"/>
                    <a:pt x="743" y="398"/>
                  </a:cubicBezTo>
                  <a:cubicBezTo>
                    <a:pt x="742" y="389"/>
                    <a:pt x="736" y="374"/>
                    <a:pt x="741" y="365"/>
                  </a:cubicBezTo>
                  <a:cubicBezTo>
                    <a:pt x="735" y="358"/>
                    <a:pt x="739" y="349"/>
                    <a:pt x="738" y="338"/>
                  </a:cubicBezTo>
                  <a:cubicBezTo>
                    <a:pt x="739" y="337"/>
                    <a:pt x="740" y="335"/>
                    <a:pt x="741" y="333"/>
                  </a:cubicBezTo>
                  <a:cubicBezTo>
                    <a:pt x="737" y="327"/>
                    <a:pt x="738" y="316"/>
                    <a:pt x="742" y="310"/>
                  </a:cubicBezTo>
                  <a:cubicBezTo>
                    <a:pt x="742" y="311"/>
                    <a:pt x="742" y="312"/>
                    <a:pt x="743" y="311"/>
                  </a:cubicBezTo>
                  <a:cubicBezTo>
                    <a:pt x="744" y="302"/>
                    <a:pt x="745" y="293"/>
                    <a:pt x="748" y="286"/>
                  </a:cubicBezTo>
                  <a:cubicBezTo>
                    <a:pt x="749" y="286"/>
                    <a:pt x="750" y="289"/>
                    <a:pt x="751" y="287"/>
                  </a:cubicBezTo>
                  <a:cubicBezTo>
                    <a:pt x="750" y="268"/>
                    <a:pt x="758" y="247"/>
                    <a:pt x="764" y="224"/>
                  </a:cubicBezTo>
                  <a:cubicBezTo>
                    <a:pt x="763" y="222"/>
                    <a:pt x="760" y="222"/>
                    <a:pt x="760" y="220"/>
                  </a:cubicBezTo>
                  <a:cubicBezTo>
                    <a:pt x="761" y="220"/>
                    <a:pt x="761" y="218"/>
                    <a:pt x="762" y="218"/>
                  </a:cubicBezTo>
                  <a:cubicBezTo>
                    <a:pt x="763" y="220"/>
                    <a:pt x="765" y="221"/>
                    <a:pt x="767" y="220"/>
                  </a:cubicBezTo>
                  <a:cubicBezTo>
                    <a:pt x="768" y="216"/>
                    <a:pt x="763" y="210"/>
                    <a:pt x="765" y="206"/>
                  </a:cubicBezTo>
                  <a:close/>
                  <a:moveTo>
                    <a:pt x="14" y="432"/>
                  </a:moveTo>
                  <a:cubicBezTo>
                    <a:pt x="11" y="427"/>
                    <a:pt x="10" y="420"/>
                    <a:pt x="5" y="418"/>
                  </a:cubicBezTo>
                  <a:cubicBezTo>
                    <a:pt x="9" y="404"/>
                    <a:pt x="9" y="400"/>
                    <a:pt x="14" y="386"/>
                  </a:cubicBezTo>
                  <a:cubicBezTo>
                    <a:pt x="14" y="391"/>
                    <a:pt x="16" y="398"/>
                    <a:pt x="17" y="402"/>
                  </a:cubicBezTo>
                  <a:cubicBezTo>
                    <a:pt x="15" y="404"/>
                    <a:pt x="11" y="403"/>
                    <a:pt x="10" y="405"/>
                  </a:cubicBezTo>
                  <a:cubicBezTo>
                    <a:pt x="12" y="415"/>
                    <a:pt x="12" y="423"/>
                    <a:pt x="14" y="432"/>
                  </a:cubicBezTo>
                  <a:close/>
                  <a:moveTo>
                    <a:pt x="17" y="330"/>
                  </a:moveTo>
                  <a:cubicBezTo>
                    <a:pt x="21" y="337"/>
                    <a:pt x="20" y="347"/>
                    <a:pt x="20" y="358"/>
                  </a:cubicBezTo>
                  <a:cubicBezTo>
                    <a:pt x="21" y="365"/>
                    <a:pt x="24" y="371"/>
                    <a:pt x="17" y="373"/>
                  </a:cubicBezTo>
                  <a:cubicBezTo>
                    <a:pt x="19" y="358"/>
                    <a:pt x="17" y="346"/>
                    <a:pt x="17" y="330"/>
                  </a:cubicBezTo>
                  <a:close/>
                  <a:moveTo>
                    <a:pt x="19" y="414"/>
                  </a:moveTo>
                  <a:cubicBezTo>
                    <a:pt x="20" y="424"/>
                    <a:pt x="23" y="431"/>
                    <a:pt x="22" y="443"/>
                  </a:cubicBezTo>
                  <a:cubicBezTo>
                    <a:pt x="18" y="440"/>
                    <a:pt x="20" y="431"/>
                    <a:pt x="17" y="427"/>
                  </a:cubicBezTo>
                  <a:cubicBezTo>
                    <a:pt x="20" y="425"/>
                    <a:pt x="17" y="415"/>
                    <a:pt x="19" y="414"/>
                  </a:cubicBezTo>
                  <a:close/>
                  <a:moveTo>
                    <a:pt x="22" y="457"/>
                  </a:moveTo>
                  <a:cubicBezTo>
                    <a:pt x="20" y="455"/>
                    <a:pt x="19" y="451"/>
                    <a:pt x="21" y="449"/>
                  </a:cubicBezTo>
                  <a:cubicBezTo>
                    <a:pt x="24" y="450"/>
                    <a:pt x="22" y="454"/>
                    <a:pt x="22" y="457"/>
                  </a:cubicBezTo>
                  <a:close/>
                  <a:moveTo>
                    <a:pt x="20" y="380"/>
                  </a:moveTo>
                  <a:cubicBezTo>
                    <a:pt x="19" y="380"/>
                    <a:pt x="19" y="378"/>
                    <a:pt x="17" y="378"/>
                  </a:cubicBezTo>
                  <a:cubicBezTo>
                    <a:pt x="19" y="377"/>
                    <a:pt x="21" y="376"/>
                    <a:pt x="22" y="374"/>
                  </a:cubicBezTo>
                  <a:cubicBezTo>
                    <a:pt x="23" y="374"/>
                    <a:pt x="23" y="376"/>
                    <a:pt x="23" y="378"/>
                  </a:cubicBezTo>
                  <a:cubicBezTo>
                    <a:pt x="21" y="378"/>
                    <a:pt x="20" y="378"/>
                    <a:pt x="20" y="380"/>
                  </a:cubicBezTo>
                  <a:close/>
                  <a:moveTo>
                    <a:pt x="27" y="395"/>
                  </a:moveTo>
                  <a:cubicBezTo>
                    <a:pt x="30" y="398"/>
                    <a:pt x="30" y="404"/>
                    <a:pt x="34" y="406"/>
                  </a:cubicBezTo>
                  <a:cubicBezTo>
                    <a:pt x="34" y="408"/>
                    <a:pt x="33" y="410"/>
                    <a:pt x="35" y="411"/>
                  </a:cubicBezTo>
                  <a:cubicBezTo>
                    <a:pt x="34" y="414"/>
                    <a:pt x="31" y="414"/>
                    <a:pt x="30" y="417"/>
                  </a:cubicBezTo>
                  <a:cubicBezTo>
                    <a:pt x="28" y="413"/>
                    <a:pt x="29" y="409"/>
                    <a:pt x="27" y="405"/>
                  </a:cubicBezTo>
                  <a:cubicBezTo>
                    <a:pt x="28" y="403"/>
                    <a:pt x="27" y="401"/>
                    <a:pt x="28" y="399"/>
                  </a:cubicBezTo>
                  <a:cubicBezTo>
                    <a:pt x="28" y="398"/>
                    <a:pt x="27" y="397"/>
                    <a:pt x="27" y="395"/>
                  </a:cubicBezTo>
                  <a:close/>
                  <a:moveTo>
                    <a:pt x="29" y="238"/>
                  </a:moveTo>
                  <a:cubicBezTo>
                    <a:pt x="28" y="234"/>
                    <a:pt x="30" y="229"/>
                    <a:pt x="32" y="224"/>
                  </a:cubicBezTo>
                  <a:cubicBezTo>
                    <a:pt x="34" y="218"/>
                    <a:pt x="36" y="211"/>
                    <a:pt x="38" y="207"/>
                  </a:cubicBezTo>
                  <a:cubicBezTo>
                    <a:pt x="38" y="216"/>
                    <a:pt x="31" y="228"/>
                    <a:pt x="29" y="238"/>
                  </a:cubicBezTo>
                  <a:close/>
                  <a:moveTo>
                    <a:pt x="211" y="741"/>
                  </a:moveTo>
                  <a:cubicBezTo>
                    <a:pt x="210" y="740"/>
                    <a:pt x="209" y="742"/>
                    <a:pt x="207" y="742"/>
                  </a:cubicBezTo>
                  <a:cubicBezTo>
                    <a:pt x="207" y="740"/>
                    <a:pt x="207" y="740"/>
                    <a:pt x="206" y="738"/>
                  </a:cubicBezTo>
                  <a:cubicBezTo>
                    <a:pt x="208" y="738"/>
                    <a:pt x="209" y="736"/>
                    <a:pt x="209" y="735"/>
                  </a:cubicBezTo>
                  <a:cubicBezTo>
                    <a:pt x="211" y="734"/>
                    <a:pt x="211" y="736"/>
                    <a:pt x="212" y="736"/>
                  </a:cubicBezTo>
                  <a:cubicBezTo>
                    <a:pt x="212" y="738"/>
                    <a:pt x="212" y="740"/>
                    <a:pt x="211" y="741"/>
                  </a:cubicBezTo>
                  <a:close/>
                  <a:moveTo>
                    <a:pt x="215" y="713"/>
                  </a:moveTo>
                  <a:cubicBezTo>
                    <a:pt x="219" y="714"/>
                    <a:pt x="220" y="718"/>
                    <a:pt x="218" y="721"/>
                  </a:cubicBezTo>
                  <a:cubicBezTo>
                    <a:pt x="216" y="718"/>
                    <a:pt x="216" y="716"/>
                    <a:pt x="215" y="713"/>
                  </a:cubicBezTo>
                  <a:close/>
                  <a:moveTo>
                    <a:pt x="227" y="740"/>
                  </a:moveTo>
                  <a:cubicBezTo>
                    <a:pt x="226" y="742"/>
                    <a:pt x="228" y="742"/>
                    <a:pt x="227" y="743"/>
                  </a:cubicBezTo>
                  <a:cubicBezTo>
                    <a:pt x="224" y="744"/>
                    <a:pt x="220" y="747"/>
                    <a:pt x="217" y="747"/>
                  </a:cubicBezTo>
                  <a:cubicBezTo>
                    <a:pt x="220" y="744"/>
                    <a:pt x="222" y="741"/>
                    <a:pt x="227" y="740"/>
                  </a:cubicBezTo>
                  <a:close/>
                  <a:moveTo>
                    <a:pt x="221" y="712"/>
                  </a:moveTo>
                  <a:cubicBezTo>
                    <a:pt x="220" y="711"/>
                    <a:pt x="219" y="710"/>
                    <a:pt x="219" y="708"/>
                  </a:cubicBezTo>
                  <a:cubicBezTo>
                    <a:pt x="220" y="708"/>
                    <a:pt x="221" y="708"/>
                    <a:pt x="222" y="708"/>
                  </a:cubicBezTo>
                  <a:cubicBezTo>
                    <a:pt x="222" y="710"/>
                    <a:pt x="221" y="710"/>
                    <a:pt x="221" y="712"/>
                  </a:cubicBezTo>
                  <a:close/>
                  <a:moveTo>
                    <a:pt x="227" y="732"/>
                  </a:moveTo>
                  <a:cubicBezTo>
                    <a:pt x="225" y="734"/>
                    <a:pt x="224" y="736"/>
                    <a:pt x="221" y="735"/>
                  </a:cubicBezTo>
                  <a:cubicBezTo>
                    <a:pt x="221" y="733"/>
                    <a:pt x="220" y="733"/>
                    <a:pt x="221" y="732"/>
                  </a:cubicBezTo>
                  <a:cubicBezTo>
                    <a:pt x="223" y="734"/>
                    <a:pt x="224" y="732"/>
                    <a:pt x="227" y="732"/>
                  </a:cubicBezTo>
                  <a:close/>
                  <a:moveTo>
                    <a:pt x="248" y="738"/>
                  </a:moveTo>
                  <a:cubicBezTo>
                    <a:pt x="244" y="747"/>
                    <a:pt x="235" y="748"/>
                    <a:pt x="226" y="748"/>
                  </a:cubicBezTo>
                  <a:cubicBezTo>
                    <a:pt x="227" y="745"/>
                    <a:pt x="233" y="743"/>
                    <a:pt x="237" y="743"/>
                  </a:cubicBezTo>
                  <a:cubicBezTo>
                    <a:pt x="238" y="742"/>
                    <a:pt x="237" y="742"/>
                    <a:pt x="237" y="741"/>
                  </a:cubicBezTo>
                  <a:cubicBezTo>
                    <a:pt x="240" y="740"/>
                    <a:pt x="240" y="740"/>
                    <a:pt x="243" y="739"/>
                  </a:cubicBezTo>
                  <a:cubicBezTo>
                    <a:pt x="243" y="739"/>
                    <a:pt x="243" y="741"/>
                    <a:pt x="244" y="741"/>
                  </a:cubicBezTo>
                  <a:cubicBezTo>
                    <a:pt x="246" y="739"/>
                    <a:pt x="245" y="739"/>
                    <a:pt x="245" y="737"/>
                  </a:cubicBezTo>
                  <a:cubicBezTo>
                    <a:pt x="247" y="736"/>
                    <a:pt x="247" y="738"/>
                    <a:pt x="248" y="738"/>
                  </a:cubicBezTo>
                  <a:close/>
                  <a:moveTo>
                    <a:pt x="243" y="714"/>
                  </a:moveTo>
                  <a:cubicBezTo>
                    <a:pt x="245" y="714"/>
                    <a:pt x="245" y="716"/>
                    <a:pt x="245" y="719"/>
                  </a:cubicBezTo>
                  <a:cubicBezTo>
                    <a:pt x="244" y="718"/>
                    <a:pt x="242" y="716"/>
                    <a:pt x="243" y="714"/>
                  </a:cubicBezTo>
                  <a:close/>
                  <a:moveTo>
                    <a:pt x="240" y="722"/>
                  </a:moveTo>
                  <a:cubicBezTo>
                    <a:pt x="240" y="726"/>
                    <a:pt x="243" y="728"/>
                    <a:pt x="243" y="732"/>
                  </a:cubicBezTo>
                  <a:cubicBezTo>
                    <a:pt x="240" y="736"/>
                    <a:pt x="235" y="737"/>
                    <a:pt x="233" y="740"/>
                  </a:cubicBezTo>
                  <a:cubicBezTo>
                    <a:pt x="232" y="737"/>
                    <a:pt x="237" y="734"/>
                    <a:pt x="239" y="731"/>
                  </a:cubicBezTo>
                  <a:cubicBezTo>
                    <a:pt x="238" y="730"/>
                    <a:pt x="237" y="729"/>
                    <a:pt x="235" y="730"/>
                  </a:cubicBezTo>
                  <a:cubicBezTo>
                    <a:pt x="237" y="727"/>
                    <a:pt x="237" y="723"/>
                    <a:pt x="240" y="722"/>
                  </a:cubicBezTo>
                  <a:close/>
                  <a:moveTo>
                    <a:pt x="234" y="725"/>
                  </a:moveTo>
                  <a:cubicBezTo>
                    <a:pt x="232" y="721"/>
                    <a:pt x="236" y="717"/>
                    <a:pt x="234" y="714"/>
                  </a:cubicBezTo>
                  <a:cubicBezTo>
                    <a:pt x="239" y="716"/>
                    <a:pt x="236" y="722"/>
                    <a:pt x="234" y="725"/>
                  </a:cubicBezTo>
                  <a:close/>
                  <a:moveTo>
                    <a:pt x="233" y="708"/>
                  </a:moveTo>
                  <a:cubicBezTo>
                    <a:pt x="234" y="709"/>
                    <a:pt x="233" y="711"/>
                    <a:pt x="234" y="711"/>
                  </a:cubicBezTo>
                  <a:cubicBezTo>
                    <a:pt x="234" y="712"/>
                    <a:pt x="232" y="710"/>
                    <a:pt x="231" y="709"/>
                  </a:cubicBezTo>
                  <a:cubicBezTo>
                    <a:pt x="231" y="708"/>
                    <a:pt x="232" y="709"/>
                    <a:pt x="233" y="708"/>
                  </a:cubicBezTo>
                  <a:close/>
                  <a:moveTo>
                    <a:pt x="228" y="723"/>
                  </a:moveTo>
                  <a:cubicBezTo>
                    <a:pt x="226" y="723"/>
                    <a:pt x="226" y="721"/>
                    <a:pt x="225" y="720"/>
                  </a:cubicBezTo>
                  <a:cubicBezTo>
                    <a:pt x="226" y="718"/>
                    <a:pt x="228" y="718"/>
                    <a:pt x="228" y="716"/>
                  </a:cubicBezTo>
                  <a:cubicBezTo>
                    <a:pt x="230" y="717"/>
                    <a:pt x="230" y="722"/>
                    <a:pt x="228" y="723"/>
                  </a:cubicBezTo>
                  <a:close/>
                  <a:moveTo>
                    <a:pt x="224" y="716"/>
                  </a:moveTo>
                  <a:cubicBezTo>
                    <a:pt x="224" y="715"/>
                    <a:pt x="225" y="709"/>
                    <a:pt x="228" y="708"/>
                  </a:cubicBezTo>
                  <a:cubicBezTo>
                    <a:pt x="230" y="712"/>
                    <a:pt x="225" y="714"/>
                    <a:pt x="224" y="716"/>
                  </a:cubicBezTo>
                  <a:close/>
                  <a:moveTo>
                    <a:pt x="227" y="704"/>
                  </a:moveTo>
                  <a:cubicBezTo>
                    <a:pt x="226" y="704"/>
                    <a:pt x="225" y="703"/>
                    <a:pt x="224" y="702"/>
                  </a:cubicBezTo>
                  <a:cubicBezTo>
                    <a:pt x="222" y="703"/>
                    <a:pt x="219" y="703"/>
                    <a:pt x="220" y="705"/>
                  </a:cubicBezTo>
                  <a:cubicBezTo>
                    <a:pt x="217" y="706"/>
                    <a:pt x="216" y="705"/>
                    <a:pt x="215" y="704"/>
                  </a:cubicBezTo>
                  <a:cubicBezTo>
                    <a:pt x="216" y="700"/>
                    <a:pt x="230" y="694"/>
                    <a:pt x="227" y="704"/>
                  </a:cubicBezTo>
                  <a:close/>
                  <a:moveTo>
                    <a:pt x="213" y="720"/>
                  </a:moveTo>
                  <a:cubicBezTo>
                    <a:pt x="214" y="722"/>
                    <a:pt x="216" y="727"/>
                    <a:pt x="214" y="730"/>
                  </a:cubicBezTo>
                  <a:cubicBezTo>
                    <a:pt x="210" y="729"/>
                    <a:pt x="210" y="722"/>
                    <a:pt x="213" y="720"/>
                  </a:cubicBezTo>
                  <a:close/>
                  <a:moveTo>
                    <a:pt x="211" y="713"/>
                  </a:moveTo>
                  <a:cubicBezTo>
                    <a:pt x="213" y="716"/>
                    <a:pt x="210" y="720"/>
                    <a:pt x="209" y="722"/>
                  </a:cubicBezTo>
                  <a:cubicBezTo>
                    <a:pt x="207" y="719"/>
                    <a:pt x="211" y="716"/>
                    <a:pt x="211" y="713"/>
                  </a:cubicBezTo>
                  <a:close/>
                  <a:moveTo>
                    <a:pt x="208" y="709"/>
                  </a:moveTo>
                  <a:cubicBezTo>
                    <a:pt x="209" y="711"/>
                    <a:pt x="206" y="714"/>
                    <a:pt x="206" y="717"/>
                  </a:cubicBezTo>
                  <a:cubicBezTo>
                    <a:pt x="201" y="715"/>
                    <a:pt x="204" y="710"/>
                    <a:pt x="208" y="709"/>
                  </a:cubicBezTo>
                  <a:close/>
                  <a:moveTo>
                    <a:pt x="201" y="719"/>
                  </a:moveTo>
                  <a:cubicBezTo>
                    <a:pt x="202" y="720"/>
                    <a:pt x="203" y="721"/>
                    <a:pt x="203" y="723"/>
                  </a:cubicBezTo>
                  <a:cubicBezTo>
                    <a:pt x="201" y="725"/>
                    <a:pt x="200" y="721"/>
                    <a:pt x="201" y="719"/>
                  </a:cubicBezTo>
                  <a:close/>
                  <a:moveTo>
                    <a:pt x="197" y="726"/>
                  </a:moveTo>
                  <a:cubicBezTo>
                    <a:pt x="199" y="727"/>
                    <a:pt x="198" y="730"/>
                    <a:pt x="200" y="731"/>
                  </a:cubicBezTo>
                  <a:cubicBezTo>
                    <a:pt x="199" y="732"/>
                    <a:pt x="197" y="729"/>
                    <a:pt x="197" y="726"/>
                  </a:cubicBezTo>
                  <a:close/>
                  <a:moveTo>
                    <a:pt x="195" y="716"/>
                  </a:moveTo>
                  <a:cubicBezTo>
                    <a:pt x="198" y="718"/>
                    <a:pt x="197" y="721"/>
                    <a:pt x="196" y="724"/>
                  </a:cubicBezTo>
                  <a:cubicBezTo>
                    <a:pt x="192" y="723"/>
                    <a:pt x="194" y="719"/>
                    <a:pt x="195" y="716"/>
                  </a:cubicBezTo>
                  <a:close/>
                  <a:moveTo>
                    <a:pt x="223" y="96"/>
                  </a:moveTo>
                  <a:cubicBezTo>
                    <a:pt x="226" y="102"/>
                    <a:pt x="224" y="109"/>
                    <a:pt x="225" y="114"/>
                  </a:cubicBezTo>
                  <a:cubicBezTo>
                    <a:pt x="224" y="109"/>
                    <a:pt x="219" y="101"/>
                    <a:pt x="223" y="96"/>
                  </a:cubicBezTo>
                  <a:close/>
                  <a:moveTo>
                    <a:pt x="221" y="198"/>
                  </a:moveTo>
                  <a:cubicBezTo>
                    <a:pt x="223" y="200"/>
                    <a:pt x="224" y="203"/>
                    <a:pt x="224" y="206"/>
                  </a:cubicBezTo>
                  <a:cubicBezTo>
                    <a:pt x="222" y="205"/>
                    <a:pt x="221" y="201"/>
                    <a:pt x="221" y="198"/>
                  </a:cubicBezTo>
                  <a:close/>
                  <a:moveTo>
                    <a:pt x="221" y="230"/>
                  </a:moveTo>
                  <a:cubicBezTo>
                    <a:pt x="220" y="229"/>
                    <a:pt x="220" y="226"/>
                    <a:pt x="218" y="225"/>
                  </a:cubicBezTo>
                  <a:cubicBezTo>
                    <a:pt x="219" y="224"/>
                    <a:pt x="220" y="222"/>
                    <a:pt x="220" y="221"/>
                  </a:cubicBezTo>
                  <a:cubicBezTo>
                    <a:pt x="222" y="223"/>
                    <a:pt x="222" y="226"/>
                    <a:pt x="221" y="230"/>
                  </a:cubicBezTo>
                  <a:close/>
                  <a:moveTo>
                    <a:pt x="224" y="134"/>
                  </a:moveTo>
                  <a:cubicBezTo>
                    <a:pt x="223" y="132"/>
                    <a:pt x="221" y="132"/>
                    <a:pt x="222" y="129"/>
                  </a:cubicBezTo>
                  <a:cubicBezTo>
                    <a:pt x="224" y="130"/>
                    <a:pt x="224" y="131"/>
                    <a:pt x="224" y="134"/>
                  </a:cubicBezTo>
                  <a:close/>
                  <a:moveTo>
                    <a:pt x="222" y="179"/>
                  </a:moveTo>
                  <a:cubicBezTo>
                    <a:pt x="220" y="180"/>
                    <a:pt x="221" y="177"/>
                    <a:pt x="220" y="177"/>
                  </a:cubicBezTo>
                  <a:cubicBezTo>
                    <a:pt x="220" y="176"/>
                    <a:pt x="223" y="177"/>
                    <a:pt x="222" y="179"/>
                  </a:cubicBezTo>
                  <a:close/>
                  <a:moveTo>
                    <a:pt x="220" y="93"/>
                  </a:moveTo>
                  <a:cubicBezTo>
                    <a:pt x="218" y="89"/>
                    <a:pt x="215" y="79"/>
                    <a:pt x="217" y="72"/>
                  </a:cubicBezTo>
                  <a:cubicBezTo>
                    <a:pt x="219" y="77"/>
                    <a:pt x="222" y="87"/>
                    <a:pt x="220" y="93"/>
                  </a:cubicBezTo>
                  <a:close/>
                  <a:moveTo>
                    <a:pt x="210" y="188"/>
                  </a:moveTo>
                  <a:cubicBezTo>
                    <a:pt x="211" y="189"/>
                    <a:pt x="211" y="191"/>
                    <a:pt x="212" y="192"/>
                  </a:cubicBezTo>
                  <a:cubicBezTo>
                    <a:pt x="211" y="191"/>
                    <a:pt x="211" y="191"/>
                    <a:pt x="211" y="192"/>
                  </a:cubicBezTo>
                  <a:cubicBezTo>
                    <a:pt x="209" y="191"/>
                    <a:pt x="210" y="190"/>
                    <a:pt x="210" y="188"/>
                  </a:cubicBezTo>
                  <a:close/>
                  <a:moveTo>
                    <a:pt x="209" y="171"/>
                  </a:moveTo>
                  <a:cubicBezTo>
                    <a:pt x="210" y="171"/>
                    <a:pt x="211" y="171"/>
                    <a:pt x="212" y="171"/>
                  </a:cubicBezTo>
                  <a:cubicBezTo>
                    <a:pt x="213" y="173"/>
                    <a:pt x="212" y="174"/>
                    <a:pt x="212" y="177"/>
                  </a:cubicBezTo>
                  <a:cubicBezTo>
                    <a:pt x="210" y="176"/>
                    <a:pt x="211" y="173"/>
                    <a:pt x="209" y="171"/>
                  </a:cubicBezTo>
                  <a:close/>
                  <a:moveTo>
                    <a:pt x="211" y="195"/>
                  </a:moveTo>
                  <a:cubicBezTo>
                    <a:pt x="212" y="196"/>
                    <a:pt x="213" y="196"/>
                    <a:pt x="213" y="198"/>
                  </a:cubicBezTo>
                  <a:cubicBezTo>
                    <a:pt x="211" y="199"/>
                    <a:pt x="209" y="197"/>
                    <a:pt x="211" y="195"/>
                  </a:cubicBezTo>
                  <a:close/>
                  <a:moveTo>
                    <a:pt x="213" y="331"/>
                  </a:moveTo>
                  <a:cubicBezTo>
                    <a:pt x="214" y="333"/>
                    <a:pt x="215" y="333"/>
                    <a:pt x="215" y="335"/>
                  </a:cubicBezTo>
                  <a:cubicBezTo>
                    <a:pt x="214" y="336"/>
                    <a:pt x="215" y="341"/>
                    <a:pt x="212" y="341"/>
                  </a:cubicBezTo>
                  <a:cubicBezTo>
                    <a:pt x="211" y="338"/>
                    <a:pt x="212" y="335"/>
                    <a:pt x="213" y="331"/>
                  </a:cubicBezTo>
                  <a:close/>
                  <a:moveTo>
                    <a:pt x="216" y="296"/>
                  </a:moveTo>
                  <a:cubicBezTo>
                    <a:pt x="220" y="298"/>
                    <a:pt x="217" y="305"/>
                    <a:pt x="218" y="305"/>
                  </a:cubicBezTo>
                  <a:cubicBezTo>
                    <a:pt x="217" y="306"/>
                    <a:pt x="216" y="307"/>
                    <a:pt x="216" y="310"/>
                  </a:cubicBezTo>
                  <a:cubicBezTo>
                    <a:pt x="214" y="306"/>
                    <a:pt x="214" y="300"/>
                    <a:pt x="216" y="296"/>
                  </a:cubicBezTo>
                  <a:close/>
                  <a:moveTo>
                    <a:pt x="216" y="247"/>
                  </a:moveTo>
                  <a:cubicBezTo>
                    <a:pt x="217" y="248"/>
                    <a:pt x="217" y="251"/>
                    <a:pt x="218" y="252"/>
                  </a:cubicBezTo>
                  <a:cubicBezTo>
                    <a:pt x="217" y="253"/>
                    <a:pt x="215" y="250"/>
                    <a:pt x="216" y="247"/>
                  </a:cubicBezTo>
                  <a:close/>
                  <a:moveTo>
                    <a:pt x="218" y="51"/>
                  </a:moveTo>
                  <a:cubicBezTo>
                    <a:pt x="219" y="56"/>
                    <a:pt x="217" y="58"/>
                    <a:pt x="215" y="60"/>
                  </a:cubicBezTo>
                  <a:cubicBezTo>
                    <a:pt x="213" y="58"/>
                    <a:pt x="212" y="54"/>
                    <a:pt x="211" y="51"/>
                  </a:cubicBezTo>
                  <a:cubicBezTo>
                    <a:pt x="213" y="48"/>
                    <a:pt x="216" y="49"/>
                    <a:pt x="218" y="51"/>
                  </a:cubicBezTo>
                  <a:close/>
                  <a:moveTo>
                    <a:pt x="204" y="57"/>
                  </a:moveTo>
                  <a:cubicBezTo>
                    <a:pt x="202" y="53"/>
                    <a:pt x="198" y="46"/>
                    <a:pt x="201" y="43"/>
                  </a:cubicBezTo>
                  <a:cubicBezTo>
                    <a:pt x="202" y="43"/>
                    <a:pt x="203" y="44"/>
                    <a:pt x="205" y="44"/>
                  </a:cubicBezTo>
                  <a:cubicBezTo>
                    <a:pt x="205" y="49"/>
                    <a:pt x="207" y="53"/>
                    <a:pt x="204" y="57"/>
                  </a:cubicBezTo>
                  <a:close/>
                  <a:moveTo>
                    <a:pt x="202" y="214"/>
                  </a:moveTo>
                  <a:cubicBezTo>
                    <a:pt x="200" y="214"/>
                    <a:pt x="201" y="211"/>
                    <a:pt x="202" y="210"/>
                  </a:cubicBezTo>
                  <a:cubicBezTo>
                    <a:pt x="204" y="210"/>
                    <a:pt x="202" y="212"/>
                    <a:pt x="202" y="214"/>
                  </a:cubicBezTo>
                  <a:close/>
                  <a:moveTo>
                    <a:pt x="198" y="545"/>
                  </a:moveTo>
                  <a:cubicBezTo>
                    <a:pt x="199" y="543"/>
                    <a:pt x="198" y="541"/>
                    <a:pt x="199" y="539"/>
                  </a:cubicBezTo>
                  <a:cubicBezTo>
                    <a:pt x="200" y="540"/>
                    <a:pt x="200" y="545"/>
                    <a:pt x="198" y="545"/>
                  </a:cubicBezTo>
                  <a:close/>
                  <a:moveTo>
                    <a:pt x="199" y="521"/>
                  </a:moveTo>
                  <a:cubicBezTo>
                    <a:pt x="202" y="521"/>
                    <a:pt x="200" y="524"/>
                    <a:pt x="200" y="525"/>
                  </a:cubicBezTo>
                  <a:cubicBezTo>
                    <a:pt x="198" y="525"/>
                    <a:pt x="200" y="522"/>
                    <a:pt x="199" y="521"/>
                  </a:cubicBezTo>
                  <a:close/>
                  <a:moveTo>
                    <a:pt x="189" y="591"/>
                  </a:moveTo>
                  <a:cubicBezTo>
                    <a:pt x="186" y="590"/>
                    <a:pt x="189" y="588"/>
                    <a:pt x="190" y="586"/>
                  </a:cubicBezTo>
                  <a:cubicBezTo>
                    <a:pt x="192" y="587"/>
                    <a:pt x="189" y="589"/>
                    <a:pt x="189" y="591"/>
                  </a:cubicBezTo>
                  <a:close/>
                  <a:moveTo>
                    <a:pt x="190" y="637"/>
                  </a:moveTo>
                  <a:cubicBezTo>
                    <a:pt x="189" y="636"/>
                    <a:pt x="188" y="634"/>
                    <a:pt x="189" y="634"/>
                  </a:cubicBezTo>
                  <a:cubicBezTo>
                    <a:pt x="191" y="633"/>
                    <a:pt x="190" y="636"/>
                    <a:pt x="190" y="637"/>
                  </a:cubicBezTo>
                  <a:close/>
                  <a:moveTo>
                    <a:pt x="146" y="404"/>
                  </a:moveTo>
                  <a:cubicBezTo>
                    <a:pt x="145" y="394"/>
                    <a:pt x="140" y="389"/>
                    <a:pt x="139" y="381"/>
                  </a:cubicBezTo>
                  <a:cubicBezTo>
                    <a:pt x="144" y="391"/>
                    <a:pt x="153" y="402"/>
                    <a:pt x="157" y="414"/>
                  </a:cubicBezTo>
                  <a:cubicBezTo>
                    <a:pt x="154" y="415"/>
                    <a:pt x="155" y="410"/>
                    <a:pt x="152" y="409"/>
                  </a:cubicBezTo>
                  <a:cubicBezTo>
                    <a:pt x="146" y="416"/>
                    <a:pt x="162" y="425"/>
                    <a:pt x="152" y="432"/>
                  </a:cubicBezTo>
                  <a:cubicBezTo>
                    <a:pt x="150" y="423"/>
                    <a:pt x="147" y="417"/>
                    <a:pt x="150" y="406"/>
                  </a:cubicBezTo>
                  <a:cubicBezTo>
                    <a:pt x="150" y="405"/>
                    <a:pt x="147" y="405"/>
                    <a:pt x="146" y="404"/>
                  </a:cubicBezTo>
                  <a:close/>
                  <a:moveTo>
                    <a:pt x="120" y="486"/>
                  </a:moveTo>
                  <a:cubicBezTo>
                    <a:pt x="116" y="487"/>
                    <a:pt x="117" y="493"/>
                    <a:pt x="113" y="494"/>
                  </a:cubicBezTo>
                  <a:cubicBezTo>
                    <a:pt x="112" y="491"/>
                    <a:pt x="111" y="490"/>
                    <a:pt x="111" y="486"/>
                  </a:cubicBezTo>
                  <a:cubicBezTo>
                    <a:pt x="113" y="487"/>
                    <a:pt x="112" y="489"/>
                    <a:pt x="115" y="488"/>
                  </a:cubicBezTo>
                  <a:cubicBezTo>
                    <a:pt x="118" y="483"/>
                    <a:pt x="113" y="477"/>
                    <a:pt x="117" y="472"/>
                  </a:cubicBezTo>
                  <a:cubicBezTo>
                    <a:pt x="119" y="472"/>
                    <a:pt x="119" y="473"/>
                    <a:pt x="121" y="472"/>
                  </a:cubicBezTo>
                  <a:cubicBezTo>
                    <a:pt x="124" y="469"/>
                    <a:pt x="119" y="461"/>
                    <a:pt x="126" y="459"/>
                  </a:cubicBezTo>
                  <a:cubicBezTo>
                    <a:pt x="126" y="457"/>
                    <a:pt x="125" y="457"/>
                    <a:pt x="125" y="456"/>
                  </a:cubicBezTo>
                  <a:cubicBezTo>
                    <a:pt x="127" y="456"/>
                    <a:pt x="127" y="454"/>
                    <a:pt x="129" y="454"/>
                  </a:cubicBezTo>
                  <a:cubicBezTo>
                    <a:pt x="125" y="461"/>
                    <a:pt x="125" y="477"/>
                    <a:pt x="121" y="484"/>
                  </a:cubicBezTo>
                  <a:cubicBezTo>
                    <a:pt x="121" y="485"/>
                    <a:pt x="120" y="484"/>
                    <a:pt x="120" y="485"/>
                  </a:cubicBezTo>
                  <a:cubicBezTo>
                    <a:pt x="120" y="486"/>
                    <a:pt x="122" y="487"/>
                    <a:pt x="120" y="486"/>
                  </a:cubicBezTo>
                  <a:close/>
                  <a:moveTo>
                    <a:pt x="108" y="625"/>
                  </a:moveTo>
                  <a:cubicBezTo>
                    <a:pt x="109" y="634"/>
                    <a:pt x="108" y="639"/>
                    <a:pt x="107" y="646"/>
                  </a:cubicBezTo>
                  <a:cubicBezTo>
                    <a:pt x="105" y="645"/>
                    <a:pt x="106" y="643"/>
                    <a:pt x="102" y="644"/>
                  </a:cubicBezTo>
                  <a:cubicBezTo>
                    <a:pt x="102" y="643"/>
                    <a:pt x="101" y="642"/>
                    <a:pt x="101" y="640"/>
                  </a:cubicBezTo>
                  <a:cubicBezTo>
                    <a:pt x="102" y="639"/>
                    <a:pt x="105" y="639"/>
                    <a:pt x="106" y="638"/>
                  </a:cubicBezTo>
                  <a:cubicBezTo>
                    <a:pt x="104" y="634"/>
                    <a:pt x="106" y="628"/>
                    <a:pt x="108" y="625"/>
                  </a:cubicBezTo>
                  <a:close/>
                  <a:moveTo>
                    <a:pt x="106" y="625"/>
                  </a:moveTo>
                  <a:cubicBezTo>
                    <a:pt x="105" y="625"/>
                    <a:pt x="105" y="626"/>
                    <a:pt x="103" y="627"/>
                  </a:cubicBezTo>
                  <a:cubicBezTo>
                    <a:pt x="104" y="622"/>
                    <a:pt x="99" y="621"/>
                    <a:pt x="101" y="616"/>
                  </a:cubicBezTo>
                  <a:cubicBezTo>
                    <a:pt x="102" y="616"/>
                    <a:pt x="103" y="616"/>
                    <a:pt x="104" y="618"/>
                  </a:cubicBezTo>
                  <a:cubicBezTo>
                    <a:pt x="107" y="615"/>
                    <a:pt x="104" y="611"/>
                    <a:pt x="107" y="606"/>
                  </a:cubicBezTo>
                  <a:cubicBezTo>
                    <a:pt x="108" y="607"/>
                    <a:pt x="108" y="606"/>
                    <a:pt x="110" y="606"/>
                  </a:cubicBezTo>
                  <a:cubicBezTo>
                    <a:pt x="110" y="605"/>
                    <a:pt x="109" y="602"/>
                    <a:pt x="111" y="603"/>
                  </a:cubicBezTo>
                  <a:cubicBezTo>
                    <a:pt x="112" y="611"/>
                    <a:pt x="108" y="619"/>
                    <a:pt x="106" y="625"/>
                  </a:cubicBezTo>
                  <a:close/>
                  <a:moveTo>
                    <a:pt x="95" y="583"/>
                  </a:moveTo>
                  <a:cubicBezTo>
                    <a:pt x="93" y="582"/>
                    <a:pt x="95" y="582"/>
                    <a:pt x="95" y="580"/>
                  </a:cubicBezTo>
                  <a:cubicBezTo>
                    <a:pt x="96" y="584"/>
                    <a:pt x="98" y="587"/>
                    <a:pt x="99" y="591"/>
                  </a:cubicBezTo>
                  <a:cubicBezTo>
                    <a:pt x="96" y="590"/>
                    <a:pt x="97" y="584"/>
                    <a:pt x="95" y="583"/>
                  </a:cubicBezTo>
                  <a:close/>
                  <a:moveTo>
                    <a:pt x="98" y="652"/>
                  </a:moveTo>
                  <a:cubicBezTo>
                    <a:pt x="96" y="652"/>
                    <a:pt x="97" y="649"/>
                    <a:pt x="96" y="649"/>
                  </a:cubicBezTo>
                  <a:cubicBezTo>
                    <a:pt x="97" y="647"/>
                    <a:pt x="99" y="651"/>
                    <a:pt x="98" y="652"/>
                  </a:cubicBezTo>
                  <a:close/>
                  <a:moveTo>
                    <a:pt x="87" y="552"/>
                  </a:moveTo>
                  <a:cubicBezTo>
                    <a:pt x="87" y="546"/>
                    <a:pt x="86" y="542"/>
                    <a:pt x="86" y="538"/>
                  </a:cubicBezTo>
                  <a:cubicBezTo>
                    <a:pt x="87" y="538"/>
                    <a:pt x="87" y="538"/>
                    <a:pt x="87" y="539"/>
                  </a:cubicBezTo>
                  <a:cubicBezTo>
                    <a:pt x="89" y="551"/>
                    <a:pt x="95" y="559"/>
                    <a:pt x="96" y="570"/>
                  </a:cubicBezTo>
                  <a:cubicBezTo>
                    <a:pt x="92" y="565"/>
                    <a:pt x="91" y="557"/>
                    <a:pt x="87" y="552"/>
                  </a:cubicBezTo>
                  <a:close/>
                  <a:moveTo>
                    <a:pt x="89" y="616"/>
                  </a:moveTo>
                  <a:cubicBezTo>
                    <a:pt x="85" y="615"/>
                    <a:pt x="86" y="612"/>
                    <a:pt x="87" y="610"/>
                  </a:cubicBezTo>
                  <a:cubicBezTo>
                    <a:pt x="88" y="611"/>
                    <a:pt x="88" y="614"/>
                    <a:pt x="89" y="616"/>
                  </a:cubicBezTo>
                  <a:close/>
                  <a:moveTo>
                    <a:pt x="86" y="440"/>
                  </a:moveTo>
                  <a:cubicBezTo>
                    <a:pt x="88" y="440"/>
                    <a:pt x="87" y="442"/>
                    <a:pt x="87" y="444"/>
                  </a:cubicBezTo>
                  <a:cubicBezTo>
                    <a:pt x="85" y="444"/>
                    <a:pt x="87" y="441"/>
                    <a:pt x="86" y="440"/>
                  </a:cubicBezTo>
                  <a:close/>
                  <a:moveTo>
                    <a:pt x="87" y="446"/>
                  </a:moveTo>
                  <a:cubicBezTo>
                    <a:pt x="86" y="450"/>
                    <a:pt x="88" y="455"/>
                    <a:pt x="88" y="457"/>
                  </a:cubicBezTo>
                  <a:cubicBezTo>
                    <a:pt x="84" y="455"/>
                    <a:pt x="86" y="448"/>
                    <a:pt x="87" y="446"/>
                  </a:cubicBezTo>
                  <a:close/>
                  <a:moveTo>
                    <a:pt x="89" y="480"/>
                  </a:moveTo>
                  <a:cubicBezTo>
                    <a:pt x="86" y="475"/>
                    <a:pt x="85" y="469"/>
                    <a:pt x="86" y="464"/>
                  </a:cubicBezTo>
                  <a:cubicBezTo>
                    <a:pt x="88" y="469"/>
                    <a:pt x="91" y="476"/>
                    <a:pt x="89" y="480"/>
                  </a:cubicBezTo>
                  <a:close/>
                  <a:moveTo>
                    <a:pt x="87" y="537"/>
                  </a:moveTo>
                  <a:cubicBezTo>
                    <a:pt x="86" y="530"/>
                    <a:pt x="86" y="525"/>
                    <a:pt x="87" y="517"/>
                  </a:cubicBezTo>
                  <a:cubicBezTo>
                    <a:pt x="91" y="522"/>
                    <a:pt x="91" y="530"/>
                    <a:pt x="87" y="537"/>
                  </a:cubicBezTo>
                  <a:close/>
                  <a:moveTo>
                    <a:pt x="86" y="493"/>
                  </a:moveTo>
                  <a:cubicBezTo>
                    <a:pt x="88" y="497"/>
                    <a:pt x="88" y="501"/>
                    <a:pt x="89" y="505"/>
                  </a:cubicBezTo>
                  <a:cubicBezTo>
                    <a:pt x="88" y="505"/>
                    <a:pt x="87" y="504"/>
                    <a:pt x="86" y="505"/>
                  </a:cubicBezTo>
                  <a:cubicBezTo>
                    <a:pt x="87" y="501"/>
                    <a:pt x="85" y="497"/>
                    <a:pt x="86" y="493"/>
                  </a:cubicBezTo>
                  <a:close/>
                  <a:moveTo>
                    <a:pt x="93" y="506"/>
                  </a:moveTo>
                  <a:cubicBezTo>
                    <a:pt x="96" y="507"/>
                    <a:pt x="97" y="511"/>
                    <a:pt x="95" y="514"/>
                  </a:cubicBezTo>
                  <a:cubicBezTo>
                    <a:pt x="94" y="513"/>
                    <a:pt x="93" y="510"/>
                    <a:pt x="93" y="506"/>
                  </a:cubicBezTo>
                  <a:close/>
                  <a:moveTo>
                    <a:pt x="94" y="543"/>
                  </a:moveTo>
                  <a:cubicBezTo>
                    <a:pt x="92" y="541"/>
                    <a:pt x="93" y="537"/>
                    <a:pt x="92" y="534"/>
                  </a:cubicBezTo>
                  <a:cubicBezTo>
                    <a:pt x="95" y="535"/>
                    <a:pt x="95" y="541"/>
                    <a:pt x="94" y="543"/>
                  </a:cubicBezTo>
                  <a:close/>
                  <a:moveTo>
                    <a:pt x="95" y="466"/>
                  </a:moveTo>
                  <a:cubicBezTo>
                    <a:pt x="94" y="465"/>
                    <a:pt x="92" y="463"/>
                    <a:pt x="93" y="461"/>
                  </a:cubicBezTo>
                  <a:cubicBezTo>
                    <a:pt x="95" y="462"/>
                    <a:pt x="97" y="464"/>
                    <a:pt x="95" y="466"/>
                  </a:cubicBezTo>
                  <a:close/>
                  <a:moveTo>
                    <a:pt x="95" y="493"/>
                  </a:moveTo>
                  <a:cubicBezTo>
                    <a:pt x="93" y="491"/>
                    <a:pt x="90" y="487"/>
                    <a:pt x="92" y="485"/>
                  </a:cubicBezTo>
                  <a:cubicBezTo>
                    <a:pt x="94" y="486"/>
                    <a:pt x="94" y="489"/>
                    <a:pt x="95" y="493"/>
                  </a:cubicBezTo>
                  <a:close/>
                  <a:moveTo>
                    <a:pt x="124" y="67"/>
                  </a:moveTo>
                  <a:cubicBezTo>
                    <a:pt x="122" y="65"/>
                    <a:pt x="120" y="61"/>
                    <a:pt x="121" y="57"/>
                  </a:cubicBezTo>
                  <a:cubicBezTo>
                    <a:pt x="126" y="59"/>
                    <a:pt x="122" y="63"/>
                    <a:pt x="124" y="67"/>
                  </a:cubicBezTo>
                  <a:close/>
                  <a:moveTo>
                    <a:pt x="159" y="117"/>
                  </a:moveTo>
                  <a:cubicBezTo>
                    <a:pt x="158" y="119"/>
                    <a:pt x="157" y="120"/>
                    <a:pt x="157" y="122"/>
                  </a:cubicBezTo>
                  <a:cubicBezTo>
                    <a:pt x="153" y="120"/>
                    <a:pt x="150" y="112"/>
                    <a:pt x="152" y="109"/>
                  </a:cubicBezTo>
                  <a:cubicBezTo>
                    <a:pt x="154" y="108"/>
                    <a:pt x="154" y="110"/>
                    <a:pt x="154" y="111"/>
                  </a:cubicBezTo>
                  <a:cubicBezTo>
                    <a:pt x="155" y="112"/>
                    <a:pt x="154" y="112"/>
                    <a:pt x="153" y="112"/>
                  </a:cubicBezTo>
                  <a:cubicBezTo>
                    <a:pt x="156" y="112"/>
                    <a:pt x="156" y="116"/>
                    <a:pt x="159" y="117"/>
                  </a:cubicBezTo>
                  <a:close/>
                  <a:moveTo>
                    <a:pt x="156" y="79"/>
                  </a:moveTo>
                  <a:cubicBezTo>
                    <a:pt x="156" y="82"/>
                    <a:pt x="161" y="82"/>
                    <a:pt x="159" y="87"/>
                  </a:cubicBezTo>
                  <a:cubicBezTo>
                    <a:pt x="157" y="86"/>
                    <a:pt x="156" y="84"/>
                    <a:pt x="155" y="82"/>
                  </a:cubicBezTo>
                  <a:cubicBezTo>
                    <a:pt x="155" y="81"/>
                    <a:pt x="156" y="80"/>
                    <a:pt x="156" y="79"/>
                  </a:cubicBezTo>
                  <a:close/>
                  <a:moveTo>
                    <a:pt x="156" y="66"/>
                  </a:moveTo>
                  <a:cubicBezTo>
                    <a:pt x="157" y="66"/>
                    <a:pt x="157" y="67"/>
                    <a:pt x="157" y="69"/>
                  </a:cubicBezTo>
                  <a:cubicBezTo>
                    <a:pt x="156" y="69"/>
                    <a:pt x="156" y="66"/>
                    <a:pt x="156" y="66"/>
                  </a:cubicBezTo>
                  <a:close/>
                  <a:moveTo>
                    <a:pt x="159" y="50"/>
                  </a:moveTo>
                  <a:cubicBezTo>
                    <a:pt x="160" y="50"/>
                    <a:pt x="160" y="50"/>
                    <a:pt x="161" y="50"/>
                  </a:cubicBezTo>
                  <a:cubicBezTo>
                    <a:pt x="162" y="52"/>
                    <a:pt x="161" y="56"/>
                    <a:pt x="158" y="57"/>
                  </a:cubicBezTo>
                  <a:cubicBezTo>
                    <a:pt x="156" y="54"/>
                    <a:pt x="161" y="53"/>
                    <a:pt x="159" y="50"/>
                  </a:cubicBezTo>
                  <a:close/>
                  <a:moveTo>
                    <a:pt x="199" y="132"/>
                  </a:moveTo>
                  <a:cubicBezTo>
                    <a:pt x="199" y="134"/>
                    <a:pt x="198" y="135"/>
                    <a:pt x="197" y="136"/>
                  </a:cubicBezTo>
                  <a:cubicBezTo>
                    <a:pt x="192" y="134"/>
                    <a:pt x="193" y="124"/>
                    <a:pt x="189" y="120"/>
                  </a:cubicBezTo>
                  <a:cubicBezTo>
                    <a:pt x="190" y="118"/>
                    <a:pt x="189" y="115"/>
                    <a:pt x="191" y="114"/>
                  </a:cubicBezTo>
                  <a:cubicBezTo>
                    <a:pt x="194" y="120"/>
                    <a:pt x="194" y="128"/>
                    <a:pt x="199" y="132"/>
                  </a:cubicBezTo>
                  <a:close/>
                  <a:moveTo>
                    <a:pt x="199" y="60"/>
                  </a:moveTo>
                  <a:cubicBezTo>
                    <a:pt x="200" y="60"/>
                    <a:pt x="200" y="62"/>
                    <a:pt x="200" y="64"/>
                  </a:cubicBezTo>
                  <a:cubicBezTo>
                    <a:pt x="199" y="63"/>
                    <a:pt x="199" y="62"/>
                    <a:pt x="199" y="60"/>
                  </a:cubicBezTo>
                  <a:close/>
                  <a:moveTo>
                    <a:pt x="200" y="138"/>
                  </a:moveTo>
                  <a:cubicBezTo>
                    <a:pt x="202" y="138"/>
                    <a:pt x="201" y="141"/>
                    <a:pt x="200" y="143"/>
                  </a:cubicBezTo>
                  <a:cubicBezTo>
                    <a:pt x="200" y="143"/>
                    <a:pt x="199" y="142"/>
                    <a:pt x="199" y="142"/>
                  </a:cubicBezTo>
                  <a:cubicBezTo>
                    <a:pt x="198" y="140"/>
                    <a:pt x="200" y="140"/>
                    <a:pt x="200" y="138"/>
                  </a:cubicBezTo>
                  <a:close/>
                  <a:moveTo>
                    <a:pt x="200" y="460"/>
                  </a:moveTo>
                  <a:cubicBezTo>
                    <a:pt x="202" y="458"/>
                    <a:pt x="201" y="463"/>
                    <a:pt x="200" y="466"/>
                  </a:cubicBezTo>
                  <a:cubicBezTo>
                    <a:pt x="198" y="466"/>
                    <a:pt x="201" y="461"/>
                    <a:pt x="200" y="460"/>
                  </a:cubicBezTo>
                  <a:close/>
                  <a:moveTo>
                    <a:pt x="201" y="457"/>
                  </a:moveTo>
                  <a:cubicBezTo>
                    <a:pt x="199" y="457"/>
                    <a:pt x="200" y="453"/>
                    <a:pt x="200" y="452"/>
                  </a:cubicBezTo>
                  <a:cubicBezTo>
                    <a:pt x="202" y="453"/>
                    <a:pt x="201" y="454"/>
                    <a:pt x="201" y="457"/>
                  </a:cubicBezTo>
                  <a:close/>
                  <a:moveTo>
                    <a:pt x="200" y="389"/>
                  </a:moveTo>
                  <a:cubicBezTo>
                    <a:pt x="197" y="387"/>
                    <a:pt x="199" y="385"/>
                    <a:pt x="199" y="382"/>
                  </a:cubicBezTo>
                  <a:cubicBezTo>
                    <a:pt x="201" y="383"/>
                    <a:pt x="201" y="386"/>
                    <a:pt x="200" y="389"/>
                  </a:cubicBezTo>
                  <a:close/>
                  <a:moveTo>
                    <a:pt x="191" y="513"/>
                  </a:moveTo>
                  <a:cubicBezTo>
                    <a:pt x="192" y="513"/>
                    <a:pt x="193" y="514"/>
                    <a:pt x="194" y="514"/>
                  </a:cubicBezTo>
                  <a:cubicBezTo>
                    <a:pt x="192" y="516"/>
                    <a:pt x="192" y="518"/>
                    <a:pt x="191" y="520"/>
                  </a:cubicBezTo>
                  <a:cubicBezTo>
                    <a:pt x="187" y="519"/>
                    <a:pt x="191" y="515"/>
                    <a:pt x="191" y="513"/>
                  </a:cubicBezTo>
                  <a:close/>
                  <a:moveTo>
                    <a:pt x="194" y="540"/>
                  </a:moveTo>
                  <a:cubicBezTo>
                    <a:pt x="194" y="542"/>
                    <a:pt x="192" y="542"/>
                    <a:pt x="193" y="543"/>
                  </a:cubicBezTo>
                  <a:cubicBezTo>
                    <a:pt x="192" y="542"/>
                    <a:pt x="191" y="542"/>
                    <a:pt x="191" y="540"/>
                  </a:cubicBezTo>
                  <a:cubicBezTo>
                    <a:pt x="192" y="540"/>
                    <a:pt x="193" y="540"/>
                    <a:pt x="194" y="540"/>
                  </a:cubicBezTo>
                  <a:close/>
                  <a:moveTo>
                    <a:pt x="190" y="539"/>
                  </a:moveTo>
                  <a:cubicBezTo>
                    <a:pt x="189" y="538"/>
                    <a:pt x="189" y="537"/>
                    <a:pt x="189" y="535"/>
                  </a:cubicBezTo>
                  <a:cubicBezTo>
                    <a:pt x="191" y="534"/>
                    <a:pt x="190" y="537"/>
                    <a:pt x="190" y="539"/>
                  </a:cubicBezTo>
                  <a:close/>
                  <a:moveTo>
                    <a:pt x="187" y="513"/>
                  </a:moveTo>
                  <a:cubicBezTo>
                    <a:pt x="186" y="513"/>
                    <a:pt x="186" y="510"/>
                    <a:pt x="185" y="510"/>
                  </a:cubicBezTo>
                  <a:cubicBezTo>
                    <a:pt x="186" y="508"/>
                    <a:pt x="186" y="506"/>
                    <a:pt x="187" y="505"/>
                  </a:cubicBezTo>
                  <a:cubicBezTo>
                    <a:pt x="189" y="505"/>
                    <a:pt x="188" y="507"/>
                    <a:pt x="190" y="508"/>
                  </a:cubicBezTo>
                  <a:cubicBezTo>
                    <a:pt x="189" y="509"/>
                    <a:pt x="188" y="511"/>
                    <a:pt x="187" y="513"/>
                  </a:cubicBezTo>
                  <a:close/>
                  <a:moveTo>
                    <a:pt x="171" y="429"/>
                  </a:moveTo>
                  <a:cubicBezTo>
                    <a:pt x="172" y="433"/>
                    <a:pt x="176" y="435"/>
                    <a:pt x="173" y="439"/>
                  </a:cubicBezTo>
                  <a:cubicBezTo>
                    <a:pt x="172" y="439"/>
                    <a:pt x="171" y="436"/>
                    <a:pt x="171" y="438"/>
                  </a:cubicBezTo>
                  <a:cubicBezTo>
                    <a:pt x="170" y="438"/>
                    <a:pt x="171" y="438"/>
                    <a:pt x="171" y="438"/>
                  </a:cubicBezTo>
                  <a:cubicBezTo>
                    <a:pt x="170" y="434"/>
                    <a:pt x="166" y="431"/>
                    <a:pt x="171" y="429"/>
                  </a:cubicBezTo>
                  <a:close/>
                  <a:moveTo>
                    <a:pt x="165" y="287"/>
                  </a:moveTo>
                  <a:cubicBezTo>
                    <a:pt x="163" y="287"/>
                    <a:pt x="157" y="278"/>
                    <a:pt x="159" y="273"/>
                  </a:cubicBezTo>
                  <a:cubicBezTo>
                    <a:pt x="162" y="275"/>
                    <a:pt x="163" y="281"/>
                    <a:pt x="166" y="284"/>
                  </a:cubicBezTo>
                  <a:cubicBezTo>
                    <a:pt x="165" y="286"/>
                    <a:pt x="163" y="285"/>
                    <a:pt x="165" y="287"/>
                  </a:cubicBezTo>
                  <a:close/>
                  <a:moveTo>
                    <a:pt x="139" y="319"/>
                  </a:moveTo>
                  <a:cubicBezTo>
                    <a:pt x="141" y="321"/>
                    <a:pt x="141" y="317"/>
                    <a:pt x="138" y="319"/>
                  </a:cubicBezTo>
                  <a:cubicBezTo>
                    <a:pt x="137" y="317"/>
                    <a:pt x="136" y="314"/>
                    <a:pt x="136" y="312"/>
                  </a:cubicBezTo>
                  <a:cubicBezTo>
                    <a:pt x="138" y="313"/>
                    <a:pt x="136" y="308"/>
                    <a:pt x="138" y="307"/>
                  </a:cubicBezTo>
                  <a:cubicBezTo>
                    <a:pt x="142" y="312"/>
                    <a:pt x="150" y="321"/>
                    <a:pt x="143" y="326"/>
                  </a:cubicBezTo>
                  <a:cubicBezTo>
                    <a:pt x="143" y="324"/>
                    <a:pt x="143" y="322"/>
                    <a:pt x="141" y="322"/>
                  </a:cubicBezTo>
                  <a:cubicBezTo>
                    <a:pt x="142" y="319"/>
                    <a:pt x="139" y="322"/>
                    <a:pt x="139" y="319"/>
                  </a:cubicBezTo>
                  <a:close/>
                  <a:moveTo>
                    <a:pt x="135" y="349"/>
                  </a:moveTo>
                  <a:cubicBezTo>
                    <a:pt x="135" y="348"/>
                    <a:pt x="137" y="348"/>
                    <a:pt x="138" y="348"/>
                  </a:cubicBezTo>
                  <a:cubicBezTo>
                    <a:pt x="138" y="348"/>
                    <a:pt x="137" y="348"/>
                    <a:pt x="136" y="349"/>
                  </a:cubicBezTo>
                  <a:cubicBezTo>
                    <a:pt x="137" y="350"/>
                    <a:pt x="139" y="350"/>
                    <a:pt x="139" y="352"/>
                  </a:cubicBezTo>
                  <a:cubicBezTo>
                    <a:pt x="140" y="352"/>
                    <a:pt x="140" y="353"/>
                    <a:pt x="141" y="354"/>
                  </a:cubicBezTo>
                  <a:cubicBezTo>
                    <a:pt x="139" y="354"/>
                    <a:pt x="138" y="354"/>
                    <a:pt x="138" y="353"/>
                  </a:cubicBezTo>
                  <a:cubicBezTo>
                    <a:pt x="139" y="353"/>
                    <a:pt x="139" y="352"/>
                    <a:pt x="139" y="352"/>
                  </a:cubicBezTo>
                  <a:cubicBezTo>
                    <a:pt x="136" y="352"/>
                    <a:pt x="137" y="349"/>
                    <a:pt x="135" y="349"/>
                  </a:cubicBezTo>
                  <a:close/>
                  <a:moveTo>
                    <a:pt x="110" y="507"/>
                  </a:moveTo>
                  <a:cubicBezTo>
                    <a:pt x="106" y="504"/>
                    <a:pt x="111" y="501"/>
                    <a:pt x="111" y="498"/>
                  </a:cubicBezTo>
                  <a:cubicBezTo>
                    <a:pt x="109" y="498"/>
                    <a:pt x="110" y="501"/>
                    <a:pt x="108" y="502"/>
                  </a:cubicBezTo>
                  <a:cubicBezTo>
                    <a:pt x="106" y="501"/>
                    <a:pt x="105" y="497"/>
                    <a:pt x="106" y="494"/>
                  </a:cubicBezTo>
                  <a:cubicBezTo>
                    <a:pt x="108" y="495"/>
                    <a:pt x="110" y="496"/>
                    <a:pt x="112" y="497"/>
                  </a:cubicBezTo>
                  <a:cubicBezTo>
                    <a:pt x="113" y="494"/>
                    <a:pt x="116" y="492"/>
                    <a:pt x="119" y="487"/>
                  </a:cubicBezTo>
                  <a:cubicBezTo>
                    <a:pt x="118" y="493"/>
                    <a:pt x="112" y="501"/>
                    <a:pt x="110" y="507"/>
                  </a:cubicBezTo>
                  <a:close/>
                  <a:moveTo>
                    <a:pt x="114" y="515"/>
                  </a:moveTo>
                  <a:cubicBezTo>
                    <a:pt x="108" y="511"/>
                    <a:pt x="115" y="504"/>
                    <a:pt x="117" y="499"/>
                  </a:cubicBezTo>
                  <a:cubicBezTo>
                    <a:pt x="118" y="504"/>
                    <a:pt x="115" y="510"/>
                    <a:pt x="114" y="515"/>
                  </a:cubicBezTo>
                  <a:close/>
                  <a:moveTo>
                    <a:pt x="107" y="564"/>
                  </a:moveTo>
                  <a:cubicBezTo>
                    <a:pt x="106" y="565"/>
                    <a:pt x="106" y="564"/>
                    <a:pt x="105" y="564"/>
                  </a:cubicBezTo>
                  <a:cubicBezTo>
                    <a:pt x="105" y="562"/>
                    <a:pt x="104" y="559"/>
                    <a:pt x="105" y="558"/>
                  </a:cubicBezTo>
                  <a:cubicBezTo>
                    <a:pt x="108" y="559"/>
                    <a:pt x="105" y="563"/>
                    <a:pt x="107" y="564"/>
                  </a:cubicBezTo>
                  <a:close/>
                  <a:moveTo>
                    <a:pt x="105" y="584"/>
                  </a:moveTo>
                  <a:cubicBezTo>
                    <a:pt x="107" y="584"/>
                    <a:pt x="107" y="586"/>
                    <a:pt x="109" y="586"/>
                  </a:cubicBezTo>
                  <a:cubicBezTo>
                    <a:pt x="109" y="588"/>
                    <a:pt x="108" y="588"/>
                    <a:pt x="107" y="589"/>
                  </a:cubicBezTo>
                  <a:cubicBezTo>
                    <a:pt x="106" y="589"/>
                    <a:pt x="104" y="586"/>
                    <a:pt x="105" y="584"/>
                  </a:cubicBezTo>
                  <a:close/>
                  <a:moveTo>
                    <a:pt x="108" y="570"/>
                  </a:moveTo>
                  <a:cubicBezTo>
                    <a:pt x="109" y="566"/>
                    <a:pt x="109" y="562"/>
                    <a:pt x="113" y="561"/>
                  </a:cubicBezTo>
                  <a:cubicBezTo>
                    <a:pt x="111" y="564"/>
                    <a:pt x="110" y="568"/>
                    <a:pt x="108" y="570"/>
                  </a:cubicBezTo>
                  <a:close/>
                  <a:moveTo>
                    <a:pt x="104" y="538"/>
                  </a:moveTo>
                  <a:cubicBezTo>
                    <a:pt x="105" y="537"/>
                    <a:pt x="106" y="536"/>
                    <a:pt x="106" y="534"/>
                  </a:cubicBezTo>
                  <a:cubicBezTo>
                    <a:pt x="108" y="536"/>
                    <a:pt x="108" y="539"/>
                    <a:pt x="110" y="540"/>
                  </a:cubicBezTo>
                  <a:cubicBezTo>
                    <a:pt x="110" y="543"/>
                    <a:pt x="109" y="545"/>
                    <a:pt x="108" y="546"/>
                  </a:cubicBezTo>
                  <a:cubicBezTo>
                    <a:pt x="105" y="545"/>
                    <a:pt x="106" y="540"/>
                    <a:pt x="104" y="538"/>
                  </a:cubicBezTo>
                  <a:close/>
                  <a:moveTo>
                    <a:pt x="101" y="420"/>
                  </a:moveTo>
                  <a:cubicBezTo>
                    <a:pt x="99" y="420"/>
                    <a:pt x="100" y="417"/>
                    <a:pt x="99" y="416"/>
                  </a:cubicBezTo>
                  <a:cubicBezTo>
                    <a:pt x="101" y="415"/>
                    <a:pt x="100" y="418"/>
                    <a:pt x="101" y="420"/>
                  </a:cubicBezTo>
                  <a:close/>
                  <a:moveTo>
                    <a:pt x="99" y="362"/>
                  </a:moveTo>
                  <a:cubicBezTo>
                    <a:pt x="100" y="362"/>
                    <a:pt x="101" y="362"/>
                    <a:pt x="101" y="362"/>
                  </a:cubicBezTo>
                  <a:cubicBezTo>
                    <a:pt x="101" y="363"/>
                    <a:pt x="102" y="366"/>
                    <a:pt x="101" y="368"/>
                  </a:cubicBezTo>
                  <a:cubicBezTo>
                    <a:pt x="99" y="367"/>
                    <a:pt x="99" y="365"/>
                    <a:pt x="99" y="362"/>
                  </a:cubicBezTo>
                  <a:close/>
                  <a:moveTo>
                    <a:pt x="103" y="437"/>
                  </a:moveTo>
                  <a:cubicBezTo>
                    <a:pt x="105" y="440"/>
                    <a:pt x="108" y="444"/>
                    <a:pt x="105" y="448"/>
                  </a:cubicBezTo>
                  <a:cubicBezTo>
                    <a:pt x="102" y="446"/>
                    <a:pt x="104" y="443"/>
                    <a:pt x="101" y="442"/>
                  </a:cubicBezTo>
                  <a:cubicBezTo>
                    <a:pt x="101" y="440"/>
                    <a:pt x="102" y="438"/>
                    <a:pt x="103" y="437"/>
                  </a:cubicBezTo>
                  <a:close/>
                  <a:moveTo>
                    <a:pt x="129" y="112"/>
                  </a:moveTo>
                  <a:cubicBezTo>
                    <a:pt x="131" y="113"/>
                    <a:pt x="128" y="116"/>
                    <a:pt x="130" y="118"/>
                  </a:cubicBezTo>
                  <a:cubicBezTo>
                    <a:pt x="129" y="117"/>
                    <a:pt x="129" y="117"/>
                    <a:pt x="128" y="117"/>
                  </a:cubicBezTo>
                  <a:cubicBezTo>
                    <a:pt x="129" y="119"/>
                    <a:pt x="129" y="122"/>
                    <a:pt x="127" y="124"/>
                  </a:cubicBezTo>
                  <a:cubicBezTo>
                    <a:pt x="126" y="123"/>
                    <a:pt x="126" y="121"/>
                    <a:pt x="124" y="120"/>
                  </a:cubicBezTo>
                  <a:cubicBezTo>
                    <a:pt x="126" y="117"/>
                    <a:pt x="128" y="115"/>
                    <a:pt x="129" y="112"/>
                  </a:cubicBezTo>
                  <a:close/>
                  <a:moveTo>
                    <a:pt x="125" y="94"/>
                  </a:moveTo>
                  <a:cubicBezTo>
                    <a:pt x="127" y="93"/>
                    <a:pt x="131" y="100"/>
                    <a:pt x="129" y="102"/>
                  </a:cubicBezTo>
                  <a:cubicBezTo>
                    <a:pt x="127" y="102"/>
                    <a:pt x="127" y="101"/>
                    <a:pt x="125" y="100"/>
                  </a:cubicBezTo>
                  <a:cubicBezTo>
                    <a:pt x="125" y="98"/>
                    <a:pt x="124" y="95"/>
                    <a:pt x="125" y="94"/>
                  </a:cubicBezTo>
                  <a:close/>
                  <a:moveTo>
                    <a:pt x="161" y="112"/>
                  </a:moveTo>
                  <a:cubicBezTo>
                    <a:pt x="159" y="110"/>
                    <a:pt x="154" y="106"/>
                    <a:pt x="156" y="102"/>
                  </a:cubicBezTo>
                  <a:cubicBezTo>
                    <a:pt x="159" y="103"/>
                    <a:pt x="160" y="110"/>
                    <a:pt x="161" y="112"/>
                  </a:cubicBezTo>
                  <a:close/>
                  <a:moveTo>
                    <a:pt x="159" y="72"/>
                  </a:moveTo>
                  <a:cubicBezTo>
                    <a:pt x="161" y="71"/>
                    <a:pt x="160" y="74"/>
                    <a:pt x="161" y="74"/>
                  </a:cubicBezTo>
                  <a:cubicBezTo>
                    <a:pt x="160" y="76"/>
                    <a:pt x="158" y="73"/>
                    <a:pt x="159" y="72"/>
                  </a:cubicBezTo>
                  <a:close/>
                  <a:moveTo>
                    <a:pt x="160" y="121"/>
                  </a:moveTo>
                  <a:cubicBezTo>
                    <a:pt x="161" y="122"/>
                    <a:pt x="163" y="123"/>
                    <a:pt x="163" y="125"/>
                  </a:cubicBezTo>
                  <a:cubicBezTo>
                    <a:pt x="162" y="126"/>
                    <a:pt x="161" y="127"/>
                    <a:pt x="160" y="128"/>
                  </a:cubicBezTo>
                  <a:cubicBezTo>
                    <a:pt x="159" y="128"/>
                    <a:pt x="159" y="126"/>
                    <a:pt x="157" y="126"/>
                  </a:cubicBezTo>
                  <a:cubicBezTo>
                    <a:pt x="158" y="123"/>
                    <a:pt x="159" y="123"/>
                    <a:pt x="160" y="121"/>
                  </a:cubicBezTo>
                  <a:close/>
                  <a:moveTo>
                    <a:pt x="164" y="127"/>
                  </a:moveTo>
                  <a:cubicBezTo>
                    <a:pt x="165" y="127"/>
                    <a:pt x="165" y="129"/>
                    <a:pt x="166" y="129"/>
                  </a:cubicBezTo>
                  <a:cubicBezTo>
                    <a:pt x="165" y="130"/>
                    <a:pt x="166" y="132"/>
                    <a:pt x="164" y="132"/>
                  </a:cubicBezTo>
                  <a:cubicBezTo>
                    <a:pt x="164" y="130"/>
                    <a:pt x="164" y="129"/>
                    <a:pt x="164" y="127"/>
                  </a:cubicBezTo>
                  <a:close/>
                  <a:moveTo>
                    <a:pt x="168" y="133"/>
                  </a:moveTo>
                  <a:cubicBezTo>
                    <a:pt x="171" y="134"/>
                    <a:pt x="171" y="139"/>
                    <a:pt x="173" y="141"/>
                  </a:cubicBezTo>
                  <a:cubicBezTo>
                    <a:pt x="172" y="142"/>
                    <a:pt x="173" y="145"/>
                    <a:pt x="170" y="145"/>
                  </a:cubicBezTo>
                  <a:cubicBezTo>
                    <a:pt x="171" y="144"/>
                    <a:pt x="169" y="143"/>
                    <a:pt x="170" y="142"/>
                  </a:cubicBezTo>
                  <a:cubicBezTo>
                    <a:pt x="169" y="143"/>
                    <a:pt x="165" y="138"/>
                    <a:pt x="166" y="136"/>
                  </a:cubicBezTo>
                  <a:cubicBezTo>
                    <a:pt x="167" y="136"/>
                    <a:pt x="167" y="138"/>
                    <a:pt x="168" y="138"/>
                  </a:cubicBezTo>
                  <a:cubicBezTo>
                    <a:pt x="167" y="136"/>
                    <a:pt x="167" y="135"/>
                    <a:pt x="168" y="133"/>
                  </a:cubicBezTo>
                  <a:close/>
                  <a:moveTo>
                    <a:pt x="185" y="180"/>
                  </a:moveTo>
                  <a:cubicBezTo>
                    <a:pt x="187" y="181"/>
                    <a:pt x="189" y="184"/>
                    <a:pt x="189" y="186"/>
                  </a:cubicBezTo>
                  <a:cubicBezTo>
                    <a:pt x="187" y="186"/>
                    <a:pt x="187" y="184"/>
                    <a:pt x="185" y="185"/>
                  </a:cubicBezTo>
                  <a:cubicBezTo>
                    <a:pt x="186" y="183"/>
                    <a:pt x="184" y="181"/>
                    <a:pt x="185" y="180"/>
                  </a:cubicBezTo>
                  <a:close/>
                  <a:moveTo>
                    <a:pt x="187" y="155"/>
                  </a:moveTo>
                  <a:cubicBezTo>
                    <a:pt x="185" y="152"/>
                    <a:pt x="188" y="152"/>
                    <a:pt x="187" y="149"/>
                  </a:cubicBezTo>
                  <a:cubicBezTo>
                    <a:pt x="191" y="149"/>
                    <a:pt x="189" y="154"/>
                    <a:pt x="187" y="155"/>
                  </a:cubicBezTo>
                  <a:close/>
                  <a:moveTo>
                    <a:pt x="188" y="108"/>
                  </a:moveTo>
                  <a:cubicBezTo>
                    <a:pt x="189" y="109"/>
                    <a:pt x="190" y="110"/>
                    <a:pt x="188" y="111"/>
                  </a:cubicBezTo>
                  <a:cubicBezTo>
                    <a:pt x="187" y="111"/>
                    <a:pt x="188" y="109"/>
                    <a:pt x="188" y="108"/>
                  </a:cubicBezTo>
                  <a:close/>
                  <a:moveTo>
                    <a:pt x="193" y="179"/>
                  </a:moveTo>
                  <a:cubicBezTo>
                    <a:pt x="190" y="175"/>
                    <a:pt x="184" y="169"/>
                    <a:pt x="186" y="164"/>
                  </a:cubicBezTo>
                  <a:cubicBezTo>
                    <a:pt x="188" y="169"/>
                    <a:pt x="190" y="174"/>
                    <a:pt x="193" y="179"/>
                  </a:cubicBezTo>
                  <a:close/>
                  <a:moveTo>
                    <a:pt x="189" y="389"/>
                  </a:moveTo>
                  <a:cubicBezTo>
                    <a:pt x="190" y="391"/>
                    <a:pt x="189" y="396"/>
                    <a:pt x="190" y="399"/>
                  </a:cubicBezTo>
                  <a:cubicBezTo>
                    <a:pt x="187" y="397"/>
                    <a:pt x="186" y="392"/>
                    <a:pt x="189" y="389"/>
                  </a:cubicBezTo>
                  <a:close/>
                  <a:moveTo>
                    <a:pt x="187" y="427"/>
                  </a:moveTo>
                  <a:cubicBezTo>
                    <a:pt x="186" y="426"/>
                    <a:pt x="184" y="424"/>
                    <a:pt x="185" y="422"/>
                  </a:cubicBezTo>
                  <a:cubicBezTo>
                    <a:pt x="187" y="423"/>
                    <a:pt x="188" y="426"/>
                    <a:pt x="187" y="427"/>
                  </a:cubicBezTo>
                  <a:close/>
                  <a:moveTo>
                    <a:pt x="187" y="387"/>
                  </a:moveTo>
                  <a:cubicBezTo>
                    <a:pt x="186" y="386"/>
                    <a:pt x="185" y="385"/>
                    <a:pt x="185" y="383"/>
                  </a:cubicBezTo>
                  <a:cubicBezTo>
                    <a:pt x="186" y="383"/>
                    <a:pt x="186" y="384"/>
                    <a:pt x="187" y="384"/>
                  </a:cubicBezTo>
                  <a:cubicBezTo>
                    <a:pt x="187" y="385"/>
                    <a:pt x="187" y="386"/>
                    <a:pt x="187" y="387"/>
                  </a:cubicBezTo>
                  <a:close/>
                  <a:moveTo>
                    <a:pt x="185" y="320"/>
                  </a:moveTo>
                  <a:cubicBezTo>
                    <a:pt x="186" y="318"/>
                    <a:pt x="184" y="317"/>
                    <a:pt x="186" y="314"/>
                  </a:cubicBezTo>
                  <a:cubicBezTo>
                    <a:pt x="188" y="315"/>
                    <a:pt x="188" y="320"/>
                    <a:pt x="185" y="320"/>
                  </a:cubicBezTo>
                  <a:close/>
                  <a:moveTo>
                    <a:pt x="185" y="259"/>
                  </a:moveTo>
                  <a:cubicBezTo>
                    <a:pt x="186" y="257"/>
                    <a:pt x="189" y="260"/>
                    <a:pt x="188" y="262"/>
                  </a:cubicBezTo>
                  <a:cubicBezTo>
                    <a:pt x="187" y="261"/>
                    <a:pt x="187" y="260"/>
                    <a:pt x="185" y="259"/>
                  </a:cubicBezTo>
                  <a:close/>
                  <a:moveTo>
                    <a:pt x="186" y="529"/>
                  </a:moveTo>
                  <a:cubicBezTo>
                    <a:pt x="185" y="531"/>
                    <a:pt x="184" y="526"/>
                    <a:pt x="185" y="525"/>
                  </a:cubicBezTo>
                  <a:cubicBezTo>
                    <a:pt x="188" y="526"/>
                    <a:pt x="185" y="528"/>
                    <a:pt x="186" y="529"/>
                  </a:cubicBezTo>
                  <a:close/>
                  <a:moveTo>
                    <a:pt x="182" y="457"/>
                  </a:moveTo>
                  <a:cubicBezTo>
                    <a:pt x="182" y="455"/>
                    <a:pt x="180" y="453"/>
                    <a:pt x="179" y="451"/>
                  </a:cubicBezTo>
                  <a:cubicBezTo>
                    <a:pt x="179" y="449"/>
                    <a:pt x="182" y="449"/>
                    <a:pt x="181" y="447"/>
                  </a:cubicBezTo>
                  <a:cubicBezTo>
                    <a:pt x="184" y="450"/>
                    <a:pt x="187" y="455"/>
                    <a:pt x="182" y="457"/>
                  </a:cubicBezTo>
                  <a:close/>
                  <a:moveTo>
                    <a:pt x="181" y="494"/>
                  </a:moveTo>
                  <a:cubicBezTo>
                    <a:pt x="182" y="495"/>
                    <a:pt x="183" y="497"/>
                    <a:pt x="184" y="498"/>
                  </a:cubicBezTo>
                  <a:cubicBezTo>
                    <a:pt x="183" y="500"/>
                    <a:pt x="183" y="501"/>
                    <a:pt x="181" y="502"/>
                  </a:cubicBezTo>
                  <a:cubicBezTo>
                    <a:pt x="182" y="500"/>
                    <a:pt x="179" y="497"/>
                    <a:pt x="181" y="494"/>
                  </a:cubicBezTo>
                  <a:close/>
                  <a:moveTo>
                    <a:pt x="177" y="477"/>
                  </a:moveTo>
                  <a:cubicBezTo>
                    <a:pt x="177" y="475"/>
                    <a:pt x="178" y="473"/>
                    <a:pt x="179" y="472"/>
                  </a:cubicBezTo>
                  <a:cubicBezTo>
                    <a:pt x="182" y="472"/>
                    <a:pt x="180" y="477"/>
                    <a:pt x="177" y="477"/>
                  </a:cubicBezTo>
                  <a:close/>
                  <a:moveTo>
                    <a:pt x="177" y="489"/>
                  </a:moveTo>
                  <a:cubicBezTo>
                    <a:pt x="175" y="486"/>
                    <a:pt x="174" y="485"/>
                    <a:pt x="174" y="481"/>
                  </a:cubicBezTo>
                  <a:cubicBezTo>
                    <a:pt x="175" y="484"/>
                    <a:pt x="178" y="486"/>
                    <a:pt x="177" y="489"/>
                  </a:cubicBezTo>
                  <a:close/>
                  <a:moveTo>
                    <a:pt x="182" y="481"/>
                  </a:moveTo>
                  <a:cubicBezTo>
                    <a:pt x="182" y="481"/>
                    <a:pt x="181" y="481"/>
                    <a:pt x="181" y="482"/>
                  </a:cubicBezTo>
                  <a:cubicBezTo>
                    <a:pt x="180" y="483"/>
                    <a:pt x="180" y="481"/>
                    <a:pt x="179" y="481"/>
                  </a:cubicBezTo>
                  <a:cubicBezTo>
                    <a:pt x="178" y="479"/>
                    <a:pt x="180" y="479"/>
                    <a:pt x="180" y="477"/>
                  </a:cubicBezTo>
                  <a:cubicBezTo>
                    <a:pt x="181" y="478"/>
                    <a:pt x="182" y="479"/>
                    <a:pt x="182" y="481"/>
                  </a:cubicBezTo>
                  <a:close/>
                  <a:moveTo>
                    <a:pt x="179" y="524"/>
                  </a:moveTo>
                  <a:cubicBezTo>
                    <a:pt x="180" y="524"/>
                    <a:pt x="181" y="526"/>
                    <a:pt x="180" y="527"/>
                  </a:cubicBezTo>
                  <a:cubicBezTo>
                    <a:pt x="179" y="527"/>
                    <a:pt x="178" y="526"/>
                    <a:pt x="178" y="524"/>
                  </a:cubicBezTo>
                  <a:cubicBezTo>
                    <a:pt x="179" y="524"/>
                    <a:pt x="179" y="524"/>
                    <a:pt x="179" y="524"/>
                  </a:cubicBezTo>
                  <a:close/>
                  <a:moveTo>
                    <a:pt x="173" y="384"/>
                  </a:moveTo>
                  <a:cubicBezTo>
                    <a:pt x="175" y="384"/>
                    <a:pt x="175" y="388"/>
                    <a:pt x="174" y="389"/>
                  </a:cubicBezTo>
                  <a:cubicBezTo>
                    <a:pt x="173" y="389"/>
                    <a:pt x="172" y="388"/>
                    <a:pt x="172" y="387"/>
                  </a:cubicBezTo>
                  <a:cubicBezTo>
                    <a:pt x="171" y="385"/>
                    <a:pt x="174" y="386"/>
                    <a:pt x="173" y="384"/>
                  </a:cubicBezTo>
                  <a:close/>
                  <a:moveTo>
                    <a:pt x="172" y="317"/>
                  </a:moveTo>
                  <a:cubicBezTo>
                    <a:pt x="175" y="322"/>
                    <a:pt x="182" y="326"/>
                    <a:pt x="180" y="332"/>
                  </a:cubicBezTo>
                  <a:cubicBezTo>
                    <a:pt x="179" y="334"/>
                    <a:pt x="178" y="331"/>
                    <a:pt x="176" y="332"/>
                  </a:cubicBezTo>
                  <a:cubicBezTo>
                    <a:pt x="174" y="328"/>
                    <a:pt x="168" y="322"/>
                    <a:pt x="172" y="317"/>
                  </a:cubicBezTo>
                  <a:close/>
                  <a:moveTo>
                    <a:pt x="171" y="172"/>
                  </a:moveTo>
                  <a:cubicBezTo>
                    <a:pt x="168" y="170"/>
                    <a:pt x="167" y="163"/>
                    <a:pt x="168" y="161"/>
                  </a:cubicBezTo>
                  <a:cubicBezTo>
                    <a:pt x="168" y="159"/>
                    <a:pt x="169" y="162"/>
                    <a:pt x="169" y="163"/>
                  </a:cubicBezTo>
                  <a:cubicBezTo>
                    <a:pt x="166" y="165"/>
                    <a:pt x="173" y="168"/>
                    <a:pt x="171" y="172"/>
                  </a:cubicBezTo>
                  <a:close/>
                  <a:moveTo>
                    <a:pt x="172" y="238"/>
                  </a:moveTo>
                  <a:cubicBezTo>
                    <a:pt x="173" y="239"/>
                    <a:pt x="174" y="240"/>
                    <a:pt x="174" y="243"/>
                  </a:cubicBezTo>
                  <a:cubicBezTo>
                    <a:pt x="172" y="242"/>
                    <a:pt x="171" y="242"/>
                    <a:pt x="170" y="241"/>
                  </a:cubicBezTo>
                  <a:cubicBezTo>
                    <a:pt x="171" y="240"/>
                    <a:pt x="172" y="240"/>
                    <a:pt x="172" y="238"/>
                  </a:cubicBezTo>
                  <a:close/>
                  <a:moveTo>
                    <a:pt x="175" y="145"/>
                  </a:moveTo>
                  <a:cubicBezTo>
                    <a:pt x="179" y="149"/>
                    <a:pt x="183" y="155"/>
                    <a:pt x="182" y="160"/>
                  </a:cubicBezTo>
                  <a:cubicBezTo>
                    <a:pt x="177" y="159"/>
                    <a:pt x="178" y="152"/>
                    <a:pt x="173" y="151"/>
                  </a:cubicBezTo>
                  <a:cubicBezTo>
                    <a:pt x="173" y="149"/>
                    <a:pt x="174" y="147"/>
                    <a:pt x="175" y="145"/>
                  </a:cubicBezTo>
                  <a:close/>
                  <a:moveTo>
                    <a:pt x="175" y="110"/>
                  </a:moveTo>
                  <a:cubicBezTo>
                    <a:pt x="176" y="111"/>
                    <a:pt x="177" y="112"/>
                    <a:pt x="175" y="113"/>
                  </a:cubicBezTo>
                  <a:cubicBezTo>
                    <a:pt x="174" y="112"/>
                    <a:pt x="174" y="111"/>
                    <a:pt x="175" y="110"/>
                  </a:cubicBezTo>
                  <a:close/>
                  <a:moveTo>
                    <a:pt x="184" y="142"/>
                  </a:moveTo>
                  <a:cubicBezTo>
                    <a:pt x="184" y="144"/>
                    <a:pt x="183" y="147"/>
                    <a:pt x="184" y="147"/>
                  </a:cubicBezTo>
                  <a:cubicBezTo>
                    <a:pt x="181" y="147"/>
                    <a:pt x="180" y="140"/>
                    <a:pt x="179" y="139"/>
                  </a:cubicBezTo>
                  <a:cubicBezTo>
                    <a:pt x="182" y="137"/>
                    <a:pt x="181" y="142"/>
                    <a:pt x="184" y="142"/>
                  </a:cubicBezTo>
                  <a:close/>
                  <a:moveTo>
                    <a:pt x="182" y="131"/>
                  </a:moveTo>
                  <a:cubicBezTo>
                    <a:pt x="183" y="133"/>
                    <a:pt x="184" y="134"/>
                    <a:pt x="184" y="136"/>
                  </a:cubicBezTo>
                  <a:cubicBezTo>
                    <a:pt x="183" y="135"/>
                    <a:pt x="180" y="134"/>
                    <a:pt x="182" y="131"/>
                  </a:cubicBezTo>
                  <a:close/>
                  <a:moveTo>
                    <a:pt x="181" y="335"/>
                  </a:moveTo>
                  <a:cubicBezTo>
                    <a:pt x="183" y="336"/>
                    <a:pt x="182" y="337"/>
                    <a:pt x="182" y="339"/>
                  </a:cubicBezTo>
                  <a:cubicBezTo>
                    <a:pt x="178" y="337"/>
                    <a:pt x="182" y="338"/>
                    <a:pt x="181" y="335"/>
                  </a:cubicBezTo>
                  <a:close/>
                  <a:moveTo>
                    <a:pt x="181" y="357"/>
                  </a:moveTo>
                  <a:cubicBezTo>
                    <a:pt x="179" y="355"/>
                    <a:pt x="178" y="351"/>
                    <a:pt x="176" y="348"/>
                  </a:cubicBezTo>
                  <a:cubicBezTo>
                    <a:pt x="178" y="351"/>
                    <a:pt x="180" y="353"/>
                    <a:pt x="181" y="357"/>
                  </a:cubicBezTo>
                  <a:close/>
                  <a:moveTo>
                    <a:pt x="179" y="311"/>
                  </a:moveTo>
                  <a:cubicBezTo>
                    <a:pt x="176" y="308"/>
                    <a:pt x="178" y="306"/>
                    <a:pt x="179" y="303"/>
                  </a:cubicBezTo>
                  <a:cubicBezTo>
                    <a:pt x="181" y="305"/>
                    <a:pt x="181" y="309"/>
                    <a:pt x="181" y="313"/>
                  </a:cubicBezTo>
                  <a:cubicBezTo>
                    <a:pt x="180" y="312"/>
                    <a:pt x="180" y="310"/>
                    <a:pt x="179" y="309"/>
                  </a:cubicBezTo>
                  <a:cubicBezTo>
                    <a:pt x="178" y="309"/>
                    <a:pt x="179" y="310"/>
                    <a:pt x="179" y="311"/>
                  </a:cubicBezTo>
                  <a:close/>
                  <a:moveTo>
                    <a:pt x="172" y="211"/>
                  </a:moveTo>
                  <a:cubicBezTo>
                    <a:pt x="173" y="211"/>
                    <a:pt x="173" y="211"/>
                    <a:pt x="173" y="210"/>
                  </a:cubicBezTo>
                  <a:cubicBezTo>
                    <a:pt x="177" y="210"/>
                    <a:pt x="175" y="215"/>
                    <a:pt x="173" y="216"/>
                  </a:cubicBezTo>
                  <a:cubicBezTo>
                    <a:pt x="174" y="213"/>
                    <a:pt x="171" y="213"/>
                    <a:pt x="172" y="211"/>
                  </a:cubicBezTo>
                  <a:close/>
                  <a:moveTo>
                    <a:pt x="178" y="207"/>
                  </a:moveTo>
                  <a:cubicBezTo>
                    <a:pt x="174" y="204"/>
                    <a:pt x="172" y="196"/>
                    <a:pt x="175" y="190"/>
                  </a:cubicBezTo>
                  <a:cubicBezTo>
                    <a:pt x="177" y="195"/>
                    <a:pt x="183" y="201"/>
                    <a:pt x="178" y="207"/>
                  </a:cubicBezTo>
                  <a:close/>
                  <a:moveTo>
                    <a:pt x="177" y="181"/>
                  </a:moveTo>
                  <a:cubicBezTo>
                    <a:pt x="179" y="183"/>
                    <a:pt x="179" y="185"/>
                    <a:pt x="181" y="189"/>
                  </a:cubicBezTo>
                  <a:cubicBezTo>
                    <a:pt x="179" y="187"/>
                    <a:pt x="175" y="183"/>
                    <a:pt x="177" y="181"/>
                  </a:cubicBezTo>
                  <a:close/>
                  <a:moveTo>
                    <a:pt x="176" y="216"/>
                  </a:moveTo>
                  <a:cubicBezTo>
                    <a:pt x="177" y="216"/>
                    <a:pt x="178" y="216"/>
                    <a:pt x="178" y="216"/>
                  </a:cubicBezTo>
                  <a:cubicBezTo>
                    <a:pt x="179" y="220"/>
                    <a:pt x="180" y="224"/>
                    <a:pt x="180" y="229"/>
                  </a:cubicBezTo>
                  <a:cubicBezTo>
                    <a:pt x="178" y="227"/>
                    <a:pt x="178" y="223"/>
                    <a:pt x="175" y="222"/>
                  </a:cubicBezTo>
                  <a:cubicBezTo>
                    <a:pt x="175" y="220"/>
                    <a:pt x="177" y="217"/>
                    <a:pt x="176" y="216"/>
                  </a:cubicBezTo>
                  <a:close/>
                  <a:moveTo>
                    <a:pt x="178" y="243"/>
                  </a:moveTo>
                  <a:cubicBezTo>
                    <a:pt x="181" y="244"/>
                    <a:pt x="180" y="249"/>
                    <a:pt x="180" y="252"/>
                  </a:cubicBezTo>
                  <a:cubicBezTo>
                    <a:pt x="177" y="250"/>
                    <a:pt x="174" y="245"/>
                    <a:pt x="178" y="243"/>
                  </a:cubicBezTo>
                  <a:close/>
                  <a:moveTo>
                    <a:pt x="181" y="284"/>
                  </a:moveTo>
                  <a:cubicBezTo>
                    <a:pt x="179" y="283"/>
                    <a:pt x="179" y="280"/>
                    <a:pt x="178" y="279"/>
                  </a:cubicBezTo>
                  <a:cubicBezTo>
                    <a:pt x="179" y="278"/>
                    <a:pt x="181" y="282"/>
                    <a:pt x="181" y="284"/>
                  </a:cubicBezTo>
                  <a:close/>
                  <a:moveTo>
                    <a:pt x="179" y="296"/>
                  </a:moveTo>
                  <a:cubicBezTo>
                    <a:pt x="177" y="296"/>
                    <a:pt x="177" y="294"/>
                    <a:pt x="176" y="292"/>
                  </a:cubicBezTo>
                  <a:cubicBezTo>
                    <a:pt x="178" y="293"/>
                    <a:pt x="179" y="294"/>
                    <a:pt x="179" y="296"/>
                  </a:cubicBezTo>
                  <a:close/>
                  <a:moveTo>
                    <a:pt x="179" y="130"/>
                  </a:moveTo>
                  <a:cubicBezTo>
                    <a:pt x="178" y="129"/>
                    <a:pt x="178" y="127"/>
                    <a:pt x="177" y="126"/>
                  </a:cubicBezTo>
                  <a:cubicBezTo>
                    <a:pt x="179" y="125"/>
                    <a:pt x="180" y="127"/>
                    <a:pt x="179" y="130"/>
                  </a:cubicBezTo>
                  <a:close/>
                  <a:moveTo>
                    <a:pt x="178" y="115"/>
                  </a:moveTo>
                  <a:cubicBezTo>
                    <a:pt x="180" y="116"/>
                    <a:pt x="180" y="118"/>
                    <a:pt x="181" y="120"/>
                  </a:cubicBezTo>
                  <a:cubicBezTo>
                    <a:pt x="178" y="120"/>
                    <a:pt x="178" y="117"/>
                    <a:pt x="178" y="115"/>
                  </a:cubicBezTo>
                  <a:close/>
                  <a:moveTo>
                    <a:pt x="175" y="161"/>
                  </a:moveTo>
                  <a:cubicBezTo>
                    <a:pt x="172" y="160"/>
                    <a:pt x="172" y="157"/>
                    <a:pt x="171" y="154"/>
                  </a:cubicBezTo>
                  <a:cubicBezTo>
                    <a:pt x="173" y="156"/>
                    <a:pt x="174" y="159"/>
                    <a:pt x="175" y="161"/>
                  </a:cubicBezTo>
                  <a:close/>
                  <a:moveTo>
                    <a:pt x="176" y="302"/>
                  </a:moveTo>
                  <a:cubicBezTo>
                    <a:pt x="171" y="300"/>
                    <a:pt x="173" y="295"/>
                    <a:pt x="170" y="292"/>
                  </a:cubicBezTo>
                  <a:cubicBezTo>
                    <a:pt x="173" y="291"/>
                    <a:pt x="178" y="299"/>
                    <a:pt x="176" y="302"/>
                  </a:cubicBezTo>
                  <a:close/>
                  <a:moveTo>
                    <a:pt x="179" y="428"/>
                  </a:moveTo>
                  <a:cubicBezTo>
                    <a:pt x="177" y="427"/>
                    <a:pt x="177" y="425"/>
                    <a:pt x="176" y="424"/>
                  </a:cubicBezTo>
                  <a:cubicBezTo>
                    <a:pt x="177" y="423"/>
                    <a:pt x="179" y="426"/>
                    <a:pt x="179" y="428"/>
                  </a:cubicBezTo>
                  <a:close/>
                  <a:moveTo>
                    <a:pt x="178" y="412"/>
                  </a:moveTo>
                  <a:cubicBezTo>
                    <a:pt x="178" y="412"/>
                    <a:pt x="178" y="411"/>
                    <a:pt x="178" y="411"/>
                  </a:cubicBezTo>
                  <a:cubicBezTo>
                    <a:pt x="179" y="411"/>
                    <a:pt x="180" y="412"/>
                    <a:pt x="180" y="414"/>
                  </a:cubicBezTo>
                  <a:cubicBezTo>
                    <a:pt x="178" y="414"/>
                    <a:pt x="180" y="412"/>
                    <a:pt x="178" y="412"/>
                  </a:cubicBezTo>
                  <a:close/>
                  <a:moveTo>
                    <a:pt x="181" y="432"/>
                  </a:moveTo>
                  <a:cubicBezTo>
                    <a:pt x="183" y="431"/>
                    <a:pt x="185" y="432"/>
                    <a:pt x="185" y="434"/>
                  </a:cubicBezTo>
                  <a:cubicBezTo>
                    <a:pt x="184" y="434"/>
                    <a:pt x="184" y="435"/>
                    <a:pt x="184" y="435"/>
                  </a:cubicBezTo>
                  <a:cubicBezTo>
                    <a:pt x="181" y="435"/>
                    <a:pt x="181" y="433"/>
                    <a:pt x="181" y="432"/>
                  </a:cubicBezTo>
                  <a:close/>
                  <a:moveTo>
                    <a:pt x="184" y="240"/>
                  </a:moveTo>
                  <a:cubicBezTo>
                    <a:pt x="183" y="238"/>
                    <a:pt x="185" y="239"/>
                    <a:pt x="185" y="237"/>
                  </a:cubicBezTo>
                  <a:cubicBezTo>
                    <a:pt x="187" y="239"/>
                    <a:pt x="187" y="243"/>
                    <a:pt x="188" y="246"/>
                  </a:cubicBezTo>
                  <a:cubicBezTo>
                    <a:pt x="186" y="244"/>
                    <a:pt x="186" y="242"/>
                    <a:pt x="184" y="240"/>
                  </a:cubicBezTo>
                  <a:close/>
                  <a:moveTo>
                    <a:pt x="193" y="292"/>
                  </a:moveTo>
                  <a:cubicBezTo>
                    <a:pt x="191" y="292"/>
                    <a:pt x="189" y="287"/>
                    <a:pt x="188" y="285"/>
                  </a:cubicBezTo>
                  <a:cubicBezTo>
                    <a:pt x="190" y="286"/>
                    <a:pt x="191" y="290"/>
                    <a:pt x="193" y="292"/>
                  </a:cubicBezTo>
                  <a:close/>
                  <a:moveTo>
                    <a:pt x="190" y="222"/>
                  </a:moveTo>
                  <a:cubicBezTo>
                    <a:pt x="191" y="226"/>
                    <a:pt x="195" y="229"/>
                    <a:pt x="194" y="235"/>
                  </a:cubicBezTo>
                  <a:cubicBezTo>
                    <a:pt x="192" y="232"/>
                    <a:pt x="191" y="229"/>
                    <a:pt x="188" y="226"/>
                  </a:cubicBezTo>
                  <a:cubicBezTo>
                    <a:pt x="188" y="224"/>
                    <a:pt x="190" y="225"/>
                    <a:pt x="190" y="222"/>
                  </a:cubicBezTo>
                  <a:close/>
                  <a:moveTo>
                    <a:pt x="190" y="190"/>
                  </a:moveTo>
                  <a:cubicBezTo>
                    <a:pt x="193" y="192"/>
                    <a:pt x="194" y="197"/>
                    <a:pt x="195" y="201"/>
                  </a:cubicBezTo>
                  <a:cubicBezTo>
                    <a:pt x="192" y="199"/>
                    <a:pt x="191" y="194"/>
                    <a:pt x="190" y="190"/>
                  </a:cubicBezTo>
                  <a:close/>
                  <a:moveTo>
                    <a:pt x="187" y="221"/>
                  </a:moveTo>
                  <a:cubicBezTo>
                    <a:pt x="183" y="221"/>
                    <a:pt x="184" y="214"/>
                    <a:pt x="184" y="212"/>
                  </a:cubicBezTo>
                  <a:cubicBezTo>
                    <a:pt x="185" y="212"/>
                    <a:pt x="190" y="218"/>
                    <a:pt x="187" y="221"/>
                  </a:cubicBezTo>
                  <a:close/>
                  <a:moveTo>
                    <a:pt x="184" y="115"/>
                  </a:moveTo>
                  <a:cubicBezTo>
                    <a:pt x="181" y="113"/>
                    <a:pt x="183" y="110"/>
                    <a:pt x="181" y="108"/>
                  </a:cubicBezTo>
                  <a:cubicBezTo>
                    <a:pt x="181" y="108"/>
                    <a:pt x="182" y="108"/>
                    <a:pt x="182" y="106"/>
                  </a:cubicBezTo>
                  <a:cubicBezTo>
                    <a:pt x="184" y="108"/>
                    <a:pt x="185" y="113"/>
                    <a:pt x="184" y="115"/>
                  </a:cubicBezTo>
                  <a:close/>
                  <a:moveTo>
                    <a:pt x="178" y="102"/>
                  </a:moveTo>
                  <a:cubicBezTo>
                    <a:pt x="176" y="99"/>
                    <a:pt x="176" y="97"/>
                    <a:pt x="174" y="94"/>
                  </a:cubicBezTo>
                  <a:cubicBezTo>
                    <a:pt x="175" y="92"/>
                    <a:pt x="176" y="90"/>
                    <a:pt x="177" y="88"/>
                  </a:cubicBezTo>
                  <a:cubicBezTo>
                    <a:pt x="180" y="89"/>
                    <a:pt x="180" y="94"/>
                    <a:pt x="181" y="97"/>
                  </a:cubicBezTo>
                  <a:cubicBezTo>
                    <a:pt x="181" y="99"/>
                    <a:pt x="179" y="100"/>
                    <a:pt x="178" y="102"/>
                  </a:cubicBezTo>
                  <a:close/>
                  <a:moveTo>
                    <a:pt x="173" y="90"/>
                  </a:moveTo>
                  <a:cubicBezTo>
                    <a:pt x="171" y="85"/>
                    <a:pt x="165" y="78"/>
                    <a:pt x="170" y="73"/>
                  </a:cubicBezTo>
                  <a:cubicBezTo>
                    <a:pt x="173" y="78"/>
                    <a:pt x="178" y="84"/>
                    <a:pt x="173" y="90"/>
                  </a:cubicBezTo>
                  <a:close/>
                  <a:moveTo>
                    <a:pt x="173" y="109"/>
                  </a:moveTo>
                  <a:cubicBezTo>
                    <a:pt x="170" y="109"/>
                    <a:pt x="170" y="105"/>
                    <a:pt x="169" y="103"/>
                  </a:cubicBezTo>
                  <a:cubicBezTo>
                    <a:pt x="170" y="103"/>
                    <a:pt x="170" y="102"/>
                    <a:pt x="170" y="102"/>
                  </a:cubicBezTo>
                  <a:cubicBezTo>
                    <a:pt x="171" y="104"/>
                    <a:pt x="174" y="105"/>
                    <a:pt x="173" y="109"/>
                  </a:cubicBezTo>
                  <a:close/>
                  <a:moveTo>
                    <a:pt x="165" y="154"/>
                  </a:moveTo>
                  <a:cubicBezTo>
                    <a:pt x="166" y="155"/>
                    <a:pt x="165" y="157"/>
                    <a:pt x="165" y="158"/>
                  </a:cubicBezTo>
                  <a:cubicBezTo>
                    <a:pt x="163" y="155"/>
                    <a:pt x="159" y="152"/>
                    <a:pt x="161" y="147"/>
                  </a:cubicBezTo>
                  <a:cubicBezTo>
                    <a:pt x="164" y="149"/>
                    <a:pt x="163" y="155"/>
                    <a:pt x="165" y="154"/>
                  </a:cubicBezTo>
                  <a:close/>
                  <a:moveTo>
                    <a:pt x="156" y="270"/>
                  </a:moveTo>
                  <a:cubicBezTo>
                    <a:pt x="155" y="272"/>
                    <a:pt x="152" y="265"/>
                    <a:pt x="154" y="265"/>
                  </a:cubicBezTo>
                  <a:cubicBezTo>
                    <a:pt x="154" y="264"/>
                    <a:pt x="153" y="264"/>
                    <a:pt x="152" y="264"/>
                  </a:cubicBezTo>
                  <a:cubicBezTo>
                    <a:pt x="152" y="262"/>
                    <a:pt x="152" y="261"/>
                    <a:pt x="154" y="261"/>
                  </a:cubicBezTo>
                  <a:cubicBezTo>
                    <a:pt x="154" y="264"/>
                    <a:pt x="157" y="266"/>
                    <a:pt x="157" y="270"/>
                  </a:cubicBezTo>
                  <a:cubicBezTo>
                    <a:pt x="156" y="269"/>
                    <a:pt x="155" y="270"/>
                    <a:pt x="156" y="270"/>
                  </a:cubicBezTo>
                  <a:close/>
                  <a:moveTo>
                    <a:pt x="144" y="304"/>
                  </a:moveTo>
                  <a:cubicBezTo>
                    <a:pt x="143" y="303"/>
                    <a:pt x="143" y="301"/>
                    <a:pt x="143" y="299"/>
                  </a:cubicBezTo>
                  <a:cubicBezTo>
                    <a:pt x="145" y="300"/>
                    <a:pt x="145" y="303"/>
                    <a:pt x="147" y="305"/>
                  </a:cubicBezTo>
                  <a:cubicBezTo>
                    <a:pt x="145" y="308"/>
                    <a:pt x="144" y="302"/>
                    <a:pt x="144" y="304"/>
                  </a:cubicBezTo>
                  <a:close/>
                  <a:moveTo>
                    <a:pt x="145" y="309"/>
                  </a:moveTo>
                  <a:cubicBezTo>
                    <a:pt x="144" y="309"/>
                    <a:pt x="144" y="307"/>
                    <a:pt x="144" y="306"/>
                  </a:cubicBezTo>
                  <a:cubicBezTo>
                    <a:pt x="145" y="307"/>
                    <a:pt x="147" y="307"/>
                    <a:pt x="145" y="309"/>
                  </a:cubicBezTo>
                  <a:close/>
                  <a:moveTo>
                    <a:pt x="145" y="284"/>
                  </a:moveTo>
                  <a:cubicBezTo>
                    <a:pt x="144" y="284"/>
                    <a:pt x="145" y="286"/>
                    <a:pt x="144" y="286"/>
                  </a:cubicBezTo>
                  <a:cubicBezTo>
                    <a:pt x="143" y="286"/>
                    <a:pt x="143" y="286"/>
                    <a:pt x="142" y="286"/>
                  </a:cubicBezTo>
                  <a:cubicBezTo>
                    <a:pt x="141" y="284"/>
                    <a:pt x="146" y="281"/>
                    <a:pt x="142" y="279"/>
                  </a:cubicBezTo>
                  <a:cubicBezTo>
                    <a:pt x="145" y="278"/>
                    <a:pt x="146" y="284"/>
                    <a:pt x="147" y="287"/>
                  </a:cubicBezTo>
                  <a:cubicBezTo>
                    <a:pt x="145" y="288"/>
                    <a:pt x="147" y="284"/>
                    <a:pt x="145" y="284"/>
                  </a:cubicBezTo>
                  <a:close/>
                  <a:moveTo>
                    <a:pt x="139" y="247"/>
                  </a:moveTo>
                  <a:cubicBezTo>
                    <a:pt x="142" y="252"/>
                    <a:pt x="144" y="258"/>
                    <a:pt x="147" y="263"/>
                  </a:cubicBezTo>
                  <a:cubicBezTo>
                    <a:pt x="144" y="261"/>
                    <a:pt x="136" y="254"/>
                    <a:pt x="139" y="247"/>
                  </a:cubicBezTo>
                  <a:close/>
                  <a:moveTo>
                    <a:pt x="135" y="292"/>
                  </a:moveTo>
                  <a:cubicBezTo>
                    <a:pt x="135" y="289"/>
                    <a:pt x="137" y="290"/>
                    <a:pt x="138" y="288"/>
                  </a:cubicBezTo>
                  <a:cubicBezTo>
                    <a:pt x="140" y="291"/>
                    <a:pt x="142" y="293"/>
                    <a:pt x="141" y="297"/>
                  </a:cubicBezTo>
                  <a:cubicBezTo>
                    <a:pt x="137" y="297"/>
                    <a:pt x="139" y="291"/>
                    <a:pt x="135" y="292"/>
                  </a:cubicBezTo>
                  <a:close/>
                  <a:moveTo>
                    <a:pt x="138" y="298"/>
                  </a:moveTo>
                  <a:cubicBezTo>
                    <a:pt x="136" y="298"/>
                    <a:pt x="136" y="296"/>
                    <a:pt x="136" y="295"/>
                  </a:cubicBezTo>
                  <a:cubicBezTo>
                    <a:pt x="138" y="295"/>
                    <a:pt x="139" y="297"/>
                    <a:pt x="138" y="298"/>
                  </a:cubicBezTo>
                  <a:close/>
                  <a:moveTo>
                    <a:pt x="130" y="333"/>
                  </a:moveTo>
                  <a:cubicBezTo>
                    <a:pt x="132" y="335"/>
                    <a:pt x="133" y="339"/>
                    <a:pt x="135" y="342"/>
                  </a:cubicBezTo>
                  <a:cubicBezTo>
                    <a:pt x="133" y="341"/>
                    <a:pt x="131" y="336"/>
                    <a:pt x="130" y="333"/>
                  </a:cubicBezTo>
                  <a:close/>
                  <a:moveTo>
                    <a:pt x="135" y="357"/>
                  </a:moveTo>
                  <a:cubicBezTo>
                    <a:pt x="134" y="359"/>
                    <a:pt x="133" y="355"/>
                    <a:pt x="132" y="354"/>
                  </a:cubicBezTo>
                  <a:cubicBezTo>
                    <a:pt x="134" y="354"/>
                    <a:pt x="133" y="357"/>
                    <a:pt x="135" y="357"/>
                  </a:cubicBezTo>
                  <a:close/>
                  <a:moveTo>
                    <a:pt x="117" y="254"/>
                  </a:moveTo>
                  <a:cubicBezTo>
                    <a:pt x="120" y="258"/>
                    <a:pt x="125" y="262"/>
                    <a:pt x="124" y="268"/>
                  </a:cubicBezTo>
                  <a:cubicBezTo>
                    <a:pt x="120" y="265"/>
                    <a:pt x="117" y="258"/>
                    <a:pt x="117" y="254"/>
                  </a:cubicBezTo>
                  <a:close/>
                  <a:moveTo>
                    <a:pt x="122" y="307"/>
                  </a:moveTo>
                  <a:cubicBezTo>
                    <a:pt x="121" y="306"/>
                    <a:pt x="120" y="304"/>
                    <a:pt x="120" y="302"/>
                  </a:cubicBezTo>
                  <a:cubicBezTo>
                    <a:pt x="121" y="303"/>
                    <a:pt x="122" y="304"/>
                    <a:pt x="122" y="307"/>
                  </a:cubicBezTo>
                  <a:close/>
                  <a:moveTo>
                    <a:pt x="108" y="447"/>
                  </a:moveTo>
                  <a:cubicBezTo>
                    <a:pt x="111" y="449"/>
                    <a:pt x="107" y="453"/>
                    <a:pt x="107" y="454"/>
                  </a:cubicBezTo>
                  <a:cubicBezTo>
                    <a:pt x="104" y="453"/>
                    <a:pt x="107" y="449"/>
                    <a:pt x="108" y="447"/>
                  </a:cubicBezTo>
                  <a:close/>
                  <a:moveTo>
                    <a:pt x="106" y="470"/>
                  </a:moveTo>
                  <a:cubicBezTo>
                    <a:pt x="104" y="469"/>
                    <a:pt x="105" y="465"/>
                    <a:pt x="103" y="464"/>
                  </a:cubicBezTo>
                  <a:cubicBezTo>
                    <a:pt x="105" y="463"/>
                    <a:pt x="105" y="468"/>
                    <a:pt x="106" y="470"/>
                  </a:cubicBezTo>
                  <a:close/>
                  <a:moveTo>
                    <a:pt x="103" y="369"/>
                  </a:moveTo>
                  <a:cubicBezTo>
                    <a:pt x="107" y="374"/>
                    <a:pt x="108" y="380"/>
                    <a:pt x="110" y="386"/>
                  </a:cubicBezTo>
                  <a:cubicBezTo>
                    <a:pt x="106" y="384"/>
                    <a:pt x="108" y="378"/>
                    <a:pt x="102" y="377"/>
                  </a:cubicBezTo>
                  <a:cubicBezTo>
                    <a:pt x="105" y="375"/>
                    <a:pt x="100" y="372"/>
                    <a:pt x="103" y="369"/>
                  </a:cubicBezTo>
                  <a:close/>
                  <a:moveTo>
                    <a:pt x="102" y="240"/>
                  </a:moveTo>
                  <a:cubicBezTo>
                    <a:pt x="105" y="241"/>
                    <a:pt x="105" y="244"/>
                    <a:pt x="107" y="246"/>
                  </a:cubicBezTo>
                  <a:cubicBezTo>
                    <a:pt x="106" y="248"/>
                    <a:pt x="105" y="244"/>
                    <a:pt x="104" y="245"/>
                  </a:cubicBezTo>
                  <a:cubicBezTo>
                    <a:pt x="105" y="243"/>
                    <a:pt x="103" y="242"/>
                    <a:pt x="102" y="240"/>
                  </a:cubicBezTo>
                  <a:close/>
                  <a:moveTo>
                    <a:pt x="112" y="179"/>
                  </a:moveTo>
                  <a:cubicBezTo>
                    <a:pt x="111" y="177"/>
                    <a:pt x="110" y="175"/>
                    <a:pt x="109" y="173"/>
                  </a:cubicBezTo>
                  <a:cubicBezTo>
                    <a:pt x="110" y="173"/>
                    <a:pt x="110" y="173"/>
                    <a:pt x="111" y="173"/>
                  </a:cubicBezTo>
                  <a:cubicBezTo>
                    <a:pt x="111" y="174"/>
                    <a:pt x="111" y="174"/>
                    <a:pt x="111" y="175"/>
                  </a:cubicBezTo>
                  <a:cubicBezTo>
                    <a:pt x="112" y="174"/>
                    <a:pt x="113" y="177"/>
                    <a:pt x="112" y="179"/>
                  </a:cubicBezTo>
                  <a:close/>
                  <a:moveTo>
                    <a:pt x="105" y="202"/>
                  </a:moveTo>
                  <a:cubicBezTo>
                    <a:pt x="105" y="201"/>
                    <a:pt x="105" y="200"/>
                    <a:pt x="105" y="200"/>
                  </a:cubicBezTo>
                  <a:cubicBezTo>
                    <a:pt x="105" y="200"/>
                    <a:pt x="105" y="200"/>
                    <a:pt x="105" y="200"/>
                  </a:cubicBezTo>
                  <a:cubicBezTo>
                    <a:pt x="105" y="197"/>
                    <a:pt x="106" y="195"/>
                    <a:pt x="108" y="192"/>
                  </a:cubicBezTo>
                  <a:cubicBezTo>
                    <a:pt x="111" y="194"/>
                    <a:pt x="108" y="201"/>
                    <a:pt x="105" y="202"/>
                  </a:cubicBezTo>
                  <a:close/>
                  <a:moveTo>
                    <a:pt x="117" y="170"/>
                  </a:moveTo>
                  <a:cubicBezTo>
                    <a:pt x="115" y="168"/>
                    <a:pt x="112" y="165"/>
                    <a:pt x="114" y="162"/>
                  </a:cubicBezTo>
                  <a:cubicBezTo>
                    <a:pt x="116" y="163"/>
                    <a:pt x="118" y="167"/>
                    <a:pt x="117" y="170"/>
                  </a:cubicBezTo>
                  <a:close/>
                  <a:moveTo>
                    <a:pt x="115" y="158"/>
                  </a:moveTo>
                  <a:cubicBezTo>
                    <a:pt x="117" y="158"/>
                    <a:pt x="117" y="160"/>
                    <a:pt x="117" y="161"/>
                  </a:cubicBezTo>
                  <a:cubicBezTo>
                    <a:pt x="116" y="161"/>
                    <a:pt x="115" y="160"/>
                    <a:pt x="115" y="158"/>
                  </a:cubicBezTo>
                  <a:close/>
                  <a:moveTo>
                    <a:pt x="119" y="191"/>
                  </a:moveTo>
                  <a:cubicBezTo>
                    <a:pt x="118" y="189"/>
                    <a:pt x="116" y="188"/>
                    <a:pt x="116" y="185"/>
                  </a:cubicBezTo>
                  <a:cubicBezTo>
                    <a:pt x="117" y="186"/>
                    <a:pt x="119" y="188"/>
                    <a:pt x="119" y="191"/>
                  </a:cubicBezTo>
                  <a:close/>
                  <a:moveTo>
                    <a:pt x="119" y="151"/>
                  </a:moveTo>
                  <a:cubicBezTo>
                    <a:pt x="122" y="152"/>
                    <a:pt x="122" y="156"/>
                    <a:pt x="123" y="158"/>
                  </a:cubicBezTo>
                  <a:cubicBezTo>
                    <a:pt x="121" y="160"/>
                    <a:pt x="120" y="157"/>
                    <a:pt x="119" y="156"/>
                  </a:cubicBezTo>
                  <a:cubicBezTo>
                    <a:pt x="122" y="155"/>
                    <a:pt x="119" y="154"/>
                    <a:pt x="119" y="151"/>
                  </a:cubicBezTo>
                  <a:close/>
                  <a:moveTo>
                    <a:pt x="120" y="128"/>
                  </a:moveTo>
                  <a:cubicBezTo>
                    <a:pt x="123" y="130"/>
                    <a:pt x="123" y="132"/>
                    <a:pt x="123" y="136"/>
                  </a:cubicBezTo>
                  <a:cubicBezTo>
                    <a:pt x="121" y="134"/>
                    <a:pt x="119" y="131"/>
                    <a:pt x="120" y="128"/>
                  </a:cubicBezTo>
                  <a:close/>
                  <a:moveTo>
                    <a:pt x="154" y="247"/>
                  </a:moveTo>
                  <a:cubicBezTo>
                    <a:pt x="151" y="244"/>
                    <a:pt x="150" y="240"/>
                    <a:pt x="148" y="236"/>
                  </a:cubicBezTo>
                  <a:cubicBezTo>
                    <a:pt x="152" y="236"/>
                    <a:pt x="152" y="244"/>
                    <a:pt x="154" y="247"/>
                  </a:cubicBezTo>
                  <a:close/>
                  <a:moveTo>
                    <a:pt x="146" y="235"/>
                  </a:moveTo>
                  <a:cubicBezTo>
                    <a:pt x="146" y="233"/>
                    <a:pt x="147" y="233"/>
                    <a:pt x="147" y="232"/>
                  </a:cubicBezTo>
                  <a:cubicBezTo>
                    <a:pt x="148" y="232"/>
                    <a:pt x="149" y="234"/>
                    <a:pt x="149" y="235"/>
                  </a:cubicBezTo>
                  <a:cubicBezTo>
                    <a:pt x="148" y="235"/>
                    <a:pt x="147" y="235"/>
                    <a:pt x="146" y="235"/>
                  </a:cubicBezTo>
                  <a:close/>
                  <a:moveTo>
                    <a:pt x="149" y="195"/>
                  </a:moveTo>
                  <a:cubicBezTo>
                    <a:pt x="153" y="198"/>
                    <a:pt x="154" y="204"/>
                    <a:pt x="157" y="208"/>
                  </a:cubicBezTo>
                  <a:cubicBezTo>
                    <a:pt x="156" y="210"/>
                    <a:pt x="154" y="211"/>
                    <a:pt x="154" y="213"/>
                  </a:cubicBezTo>
                  <a:cubicBezTo>
                    <a:pt x="150" y="209"/>
                    <a:pt x="144" y="203"/>
                    <a:pt x="149" y="195"/>
                  </a:cubicBezTo>
                  <a:close/>
                  <a:moveTo>
                    <a:pt x="152" y="177"/>
                  </a:moveTo>
                  <a:cubicBezTo>
                    <a:pt x="150" y="176"/>
                    <a:pt x="149" y="173"/>
                    <a:pt x="148" y="170"/>
                  </a:cubicBezTo>
                  <a:cubicBezTo>
                    <a:pt x="149" y="170"/>
                    <a:pt x="150" y="170"/>
                    <a:pt x="150" y="170"/>
                  </a:cubicBezTo>
                  <a:cubicBezTo>
                    <a:pt x="150" y="173"/>
                    <a:pt x="153" y="173"/>
                    <a:pt x="152" y="177"/>
                  </a:cubicBezTo>
                  <a:close/>
                  <a:moveTo>
                    <a:pt x="145" y="156"/>
                  </a:moveTo>
                  <a:cubicBezTo>
                    <a:pt x="146" y="154"/>
                    <a:pt x="147" y="155"/>
                    <a:pt x="146" y="152"/>
                  </a:cubicBezTo>
                  <a:cubicBezTo>
                    <a:pt x="149" y="154"/>
                    <a:pt x="150" y="157"/>
                    <a:pt x="151" y="161"/>
                  </a:cubicBezTo>
                  <a:cubicBezTo>
                    <a:pt x="147" y="161"/>
                    <a:pt x="148" y="156"/>
                    <a:pt x="145" y="156"/>
                  </a:cubicBezTo>
                  <a:close/>
                  <a:moveTo>
                    <a:pt x="145" y="153"/>
                  </a:moveTo>
                  <a:cubicBezTo>
                    <a:pt x="143" y="153"/>
                    <a:pt x="145" y="151"/>
                    <a:pt x="145" y="150"/>
                  </a:cubicBezTo>
                  <a:cubicBezTo>
                    <a:pt x="147" y="150"/>
                    <a:pt x="146" y="153"/>
                    <a:pt x="145" y="153"/>
                  </a:cubicBezTo>
                  <a:close/>
                  <a:moveTo>
                    <a:pt x="147" y="167"/>
                  </a:moveTo>
                  <a:cubicBezTo>
                    <a:pt x="144" y="168"/>
                    <a:pt x="145" y="164"/>
                    <a:pt x="144" y="163"/>
                  </a:cubicBezTo>
                  <a:cubicBezTo>
                    <a:pt x="146" y="163"/>
                    <a:pt x="147" y="165"/>
                    <a:pt x="147" y="167"/>
                  </a:cubicBezTo>
                  <a:close/>
                  <a:moveTo>
                    <a:pt x="148" y="191"/>
                  </a:moveTo>
                  <a:cubicBezTo>
                    <a:pt x="146" y="193"/>
                    <a:pt x="146" y="196"/>
                    <a:pt x="145" y="197"/>
                  </a:cubicBezTo>
                  <a:cubicBezTo>
                    <a:pt x="144" y="196"/>
                    <a:pt x="144" y="196"/>
                    <a:pt x="142" y="197"/>
                  </a:cubicBezTo>
                  <a:cubicBezTo>
                    <a:pt x="142" y="194"/>
                    <a:pt x="141" y="193"/>
                    <a:pt x="142" y="191"/>
                  </a:cubicBezTo>
                  <a:cubicBezTo>
                    <a:pt x="140" y="194"/>
                    <a:pt x="139" y="190"/>
                    <a:pt x="139" y="188"/>
                  </a:cubicBezTo>
                  <a:cubicBezTo>
                    <a:pt x="141" y="187"/>
                    <a:pt x="141" y="184"/>
                    <a:pt x="142" y="182"/>
                  </a:cubicBezTo>
                  <a:cubicBezTo>
                    <a:pt x="145" y="184"/>
                    <a:pt x="145" y="189"/>
                    <a:pt x="148" y="191"/>
                  </a:cubicBezTo>
                  <a:close/>
                  <a:moveTo>
                    <a:pt x="128" y="228"/>
                  </a:moveTo>
                  <a:cubicBezTo>
                    <a:pt x="128" y="230"/>
                    <a:pt x="126" y="230"/>
                    <a:pt x="127" y="233"/>
                  </a:cubicBezTo>
                  <a:cubicBezTo>
                    <a:pt x="121" y="230"/>
                    <a:pt x="120" y="224"/>
                    <a:pt x="122" y="220"/>
                  </a:cubicBezTo>
                  <a:cubicBezTo>
                    <a:pt x="126" y="220"/>
                    <a:pt x="125" y="226"/>
                    <a:pt x="128" y="228"/>
                  </a:cubicBezTo>
                  <a:close/>
                  <a:moveTo>
                    <a:pt x="120" y="201"/>
                  </a:moveTo>
                  <a:cubicBezTo>
                    <a:pt x="122" y="204"/>
                    <a:pt x="126" y="208"/>
                    <a:pt x="124" y="212"/>
                  </a:cubicBezTo>
                  <a:cubicBezTo>
                    <a:pt x="121" y="209"/>
                    <a:pt x="120" y="206"/>
                    <a:pt x="120" y="201"/>
                  </a:cubicBezTo>
                  <a:close/>
                  <a:moveTo>
                    <a:pt x="126" y="213"/>
                  </a:moveTo>
                  <a:cubicBezTo>
                    <a:pt x="130" y="215"/>
                    <a:pt x="130" y="219"/>
                    <a:pt x="131" y="223"/>
                  </a:cubicBezTo>
                  <a:cubicBezTo>
                    <a:pt x="129" y="220"/>
                    <a:pt x="126" y="218"/>
                    <a:pt x="126" y="213"/>
                  </a:cubicBezTo>
                  <a:close/>
                  <a:moveTo>
                    <a:pt x="136" y="247"/>
                  </a:moveTo>
                  <a:cubicBezTo>
                    <a:pt x="132" y="244"/>
                    <a:pt x="127" y="239"/>
                    <a:pt x="130" y="232"/>
                  </a:cubicBezTo>
                  <a:cubicBezTo>
                    <a:pt x="132" y="236"/>
                    <a:pt x="138" y="242"/>
                    <a:pt x="136" y="247"/>
                  </a:cubicBezTo>
                  <a:close/>
                  <a:moveTo>
                    <a:pt x="122" y="239"/>
                  </a:moveTo>
                  <a:cubicBezTo>
                    <a:pt x="122" y="241"/>
                    <a:pt x="121" y="242"/>
                    <a:pt x="120" y="243"/>
                  </a:cubicBezTo>
                  <a:cubicBezTo>
                    <a:pt x="117" y="240"/>
                    <a:pt x="117" y="234"/>
                    <a:pt x="118" y="230"/>
                  </a:cubicBezTo>
                  <a:cubicBezTo>
                    <a:pt x="121" y="232"/>
                    <a:pt x="121" y="237"/>
                    <a:pt x="122" y="239"/>
                  </a:cubicBezTo>
                  <a:close/>
                  <a:moveTo>
                    <a:pt x="124" y="243"/>
                  </a:moveTo>
                  <a:cubicBezTo>
                    <a:pt x="127" y="246"/>
                    <a:pt x="130" y="252"/>
                    <a:pt x="130" y="256"/>
                  </a:cubicBezTo>
                  <a:cubicBezTo>
                    <a:pt x="129" y="256"/>
                    <a:pt x="130" y="253"/>
                    <a:pt x="129" y="253"/>
                  </a:cubicBezTo>
                  <a:cubicBezTo>
                    <a:pt x="127" y="255"/>
                    <a:pt x="131" y="258"/>
                    <a:pt x="129" y="260"/>
                  </a:cubicBezTo>
                  <a:cubicBezTo>
                    <a:pt x="126" y="255"/>
                    <a:pt x="123" y="251"/>
                    <a:pt x="121" y="245"/>
                  </a:cubicBezTo>
                  <a:cubicBezTo>
                    <a:pt x="123" y="245"/>
                    <a:pt x="123" y="243"/>
                    <a:pt x="124" y="243"/>
                  </a:cubicBezTo>
                  <a:close/>
                  <a:moveTo>
                    <a:pt x="127" y="269"/>
                  </a:moveTo>
                  <a:cubicBezTo>
                    <a:pt x="128" y="272"/>
                    <a:pt x="137" y="280"/>
                    <a:pt x="134" y="287"/>
                  </a:cubicBezTo>
                  <a:cubicBezTo>
                    <a:pt x="131" y="282"/>
                    <a:pt x="124" y="275"/>
                    <a:pt x="127" y="269"/>
                  </a:cubicBezTo>
                  <a:close/>
                  <a:moveTo>
                    <a:pt x="130" y="264"/>
                  </a:moveTo>
                  <a:cubicBezTo>
                    <a:pt x="130" y="262"/>
                    <a:pt x="132" y="260"/>
                    <a:pt x="132" y="259"/>
                  </a:cubicBezTo>
                  <a:cubicBezTo>
                    <a:pt x="134" y="260"/>
                    <a:pt x="136" y="262"/>
                    <a:pt x="136" y="265"/>
                  </a:cubicBezTo>
                  <a:cubicBezTo>
                    <a:pt x="133" y="266"/>
                    <a:pt x="135" y="262"/>
                    <a:pt x="133" y="262"/>
                  </a:cubicBezTo>
                  <a:cubicBezTo>
                    <a:pt x="131" y="264"/>
                    <a:pt x="134" y="265"/>
                    <a:pt x="134" y="267"/>
                  </a:cubicBezTo>
                  <a:cubicBezTo>
                    <a:pt x="135" y="267"/>
                    <a:pt x="135" y="266"/>
                    <a:pt x="135" y="265"/>
                  </a:cubicBezTo>
                  <a:cubicBezTo>
                    <a:pt x="135" y="270"/>
                    <a:pt x="137" y="274"/>
                    <a:pt x="139" y="277"/>
                  </a:cubicBezTo>
                  <a:cubicBezTo>
                    <a:pt x="137" y="277"/>
                    <a:pt x="130" y="266"/>
                    <a:pt x="130" y="264"/>
                  </a:cubicBezTo>
                  <a:close/>
                  <a:moveTo>
                    <a:pt x="137" y="268"/>
                  </a:moveTo>
                  <a:cubicBezTo>
                    <a:pt x="139" y="267"/>
                    <a:pt x="140" y="272"/>
                    <a:pt x="141" y="273"/>
                  </a:cubicBezTo>
                  <a:cubicBezTo>
                    <a:pt x="138" y="273"/>
                    <a:pt x="139" y="269"/>
                    <a:pt x="137" y="268"/>
                  </a:cubicBezTo>
                  <a:close/>
                  <a:moveTo>
                    <a:pt x="133" y="225"/>
                  </a:moveTo>
                  <a:cubicBezTo>
                    <a:pt x="138" y="226"/>
                    <a:pt x="137" y="234"/>
                    <a:pt x="141" y="235"/>
                  </a:cubicBezTo>
                  <a:cubicBezTo>
                    <a:pt x="142" y="238"/>
                    <a:pt x="139" y="237"/>
                    <a:pt x="139" y="239"/>
                  </a:cubicBezTo>
                  <a:cubicBezTo>
                    <a:pt x="137" y="235"/>
                    <a:pt x="132" y="231"/>
                    <a:pt x="133" y="225"/>
                  </a:cubicBezTo>
                  <a:close/>
                  <a:moveTo>
                    <a:pt x="139" y="215"/>
                  </a:moveTo>
                  <a:cubicBezTo>
                    <a:pt x="142" y="220"/>
                    <a:pt x="146" y="225"/>
                    <a:pt x="144" y="231"/>
                  </a:cubicBezTo>
                  <a:cubicBezTo>
                    <a:pt x="141" y="226"/>
                    <a:pt x="135" y="223"/>
                    <a:pt x="139" y="215"/>
                  </a:cubicBezTo>
                  <a:close/>
                  <a:moveTo>
                    <a:pt x="140" y="207"/>
                  </a:moveTo>
                  <a:cubicBezTo>
                    <a:pt x="137" y="205"/>
                    <a:pt x="135" y="199"/>
                    <a:pt x="135" y="197"/>
                  </a:cubicBezTo>
                  <a:cubicBezTo>
                    <a:pt x="138" y="198"/>
                    <a:pt x="139" y="203"/>
                    <a:pt x="140" y="207"/>
                  </a:cubicBezTo>
                  <a:close/>
                  <a:moveTo>
                    <a:pt x="136" y="214"/>
                  </a:moveTo>
                  <a:cubicBezTo>
                    <a:pt x="134" y="211"/>
                    <a:pt x="132" y="208"/>
                    <a:pt x="131" y="203"/>
                  </a:cubicBezTo>
                  <a:cubicBezTo>
                    <a:pt x="134" y="205"/>
                    <a:pt x="137" y="210"/>
                    <a:pt x="136" y="214"/>
                  </a:cubicBezTo>
                  <a:close/>
                  <a:moveTo>
                    <a:pt x="129" y="183"/>
                  </a:moveTo>
                  <a:cubicBezTo>
                    <a:pt x="131" y="185"/>
                    <a:pt x="133" y="190"/>
                    <a:pt x="133" y="192"/>
                  </a:cubicBezTo>
                  <a:cubicBezTo>
                    <a:pt x="131" y="190"/>
                    <a:pt x="127" y="186"/>
                    <a:pt x="129" y="183"/>
                  </a:cubicBezTo>
                  <a:close/>
                  <a:moveTo>
                    <a:pt x="125" y="163"/>
                  </a:moveTo>
                  <a:cubicBezTo>
                    <a:pt x="127" y="165"/>
                    <a:pt x="128" y="168"/>
                    <a:pt x="129" y="171"/>
                  </a:cubicBezTo>
                  <a:cubicBezTo>
                    <a:pt x="127" y="169"/>
                    <a:pt x="125" y="167"/>
                    <a:pt x="125" y="163"/>
                  </a:cubicBezTo>
                  <a:close/>
                  <a:moveTo>
                    <a:pt x="127" y="181"/>
                  </a:moveTo>
                  <a:cubicBezTo>
                    <a:pt x="124" y="179"/>
                    <a:pt x="123" y="174"/>
                    <a:pt x="122" y="170"/>
                  </a:cubicBezTo>
                  <a:cubicBezTo>
                    <a:pt x="124" y="173"/>
                    <a:pt x="128" y="177"/>
                    <a:pt x="127" y="181"/>
                  </a:cubicBezTo>
                  <a:close/>
                  <a:moveTo>
                    <a:pt x="123" y="179"/>
                  </a:moveTo>
                  <a:cubicBezTo>
                    <a:pt x="121" y="177"/>
                    <a:pt x="119" y="175"/>
                    <a:pt x="118" y="172"/>
                  </a:cubicBezTo>
                  <a:cubicBezTo>
                    <a:pt x="121" y="173"/>
                    <a:pt x="121" y="177"/>
                    <a:pt x="123" y="179"/>
                  </a:cubicBezTo>
                  <a:close/>
                  <a:moveTo>
                    <a:pt x="121" y="217"/>
                  </a:moveTo>
                  <a:cubicBezTo>
                    <a:pt x="120" y="218"/>
                    <a:pt x="119" y="220"/>
                    <a:pt x="118" y="222"/>
                  </a:cubicBezTo>
                  <a:cubicBezTo>
                    <a:pt x="114" y="219"/>
                    <a:pt x="113" y="212"/>
                    <a:pt x="117" y="209"/>
                  </a:cubicBezTo>
                  <a:cubicBezTo>
                    <a:pt x="119" y="211"/>
                    <a:pt x="121" y="214"/>
                    <a:pt x="121" y="217"/>
                  </a:cubicBezTo>
                  <a:close/>
                  <a:moveTo>
                    <a:pt x="115" y="252"/>
                  </a:moveTo>
                  <a:cubicBezTo>
                    <a:pt x="114" y="250"/>
                    <a:pt x="112" y="249"/>
                    <a:pt x="112" y="246"/>
                  </a:cubicBezTo>
                  <a:cubicBezTo>
                    <a:pt x="114" y="246"/>
                    <a:pt x="116" y="249"/>
                    <a:pt x="115" y="252"/>
                  </a:cubicBezTo>
                  <a:close/>
                  <a:moveTo>
                    <a:pt x="115" y="271"/>
                  </a:moveTo>
                  <a:cubicBezTo>
                    <a:pt x="115" y="271"/>
                    <a:pt x="113" y="270"/>
                    <a:pt x="114" y="268"/>
                  </a:cubicBezTo>
                  <a:cubicBezTo>
                    <a:pt x="117" y="273"/>
                    <a:pt x="118" y="278"/>
                    <a:pt x="115" y="271"/>
                  </a:cubicBezTo>
                  <a:close/>
                  <a:moveTo>
                    <a:pt x="114" y="231"/>
                  </a:moveTo>
                  <a:cubicBezTo>
                    <a:pt x="112" y="229"/>
                    <a:pt x="111" y="225"/>
                    <a:pt x="109" y="222"/>
                  </a:cubicBezTo>
                  <a:cubicBezTo>
                    <a:pt x="109" y="220"/>
                    <a:pt x="111" y="221"/>
                    <a:pt x="111" y="219"/>
                  </a:cubicBezTo>
                  <a:cubicBezTo>
                    <a:pt x="114" y="221"/>
                    <a:pt x="116" y="227"/>
                    <a:pt x="114" y="231"/>
                  </a:cubicBezTo>
                  <a:close/>
                  <a:moveTo>
                    <a:pt x="109" y="242"/>
                  </a:moveTo>
                  <a:cubicBezTo>
                    <a:pt x="108" y="240"/>
                    <a:pt x="106" y="238"/>
                    <a:pt x="106" y="235"/>
                  </a:cubicBezTo>
                  <a:cubicBezTo>
                    <a:pt x="108" y="236"/>
                    <a:pt x="111" y="239"/>
                    <a:pt x="109" y="242"/>
                  </a:cubicBezTo>
                  <a:close/>
                  <a:moveTo>
                    <a:pt x="109" y="219"/>
                  </a:moveTo>
                  <a:cubicBezTo>
                    <a:pt x="106" y="217"/>
                    <a:pt x="104" y="213"/>
                    <a:pt x="105" y="210"/>
                  </a:cubicBezTo>
                  <a:cubicBezTo>
                    <a:pt x="107" y="211"/>
                    <a:pt x="110" y="215"/>
                    <a:pt x="109" y="219"/>
                  </a:cubicBezTo>
                  <a:close/>
                  <a:moveTo>
                    <a:pt x="107" y="180"/>
                  </a:moveTo>
                  <a:cubicBezTo>
                    <a:pt x="108" y="180"/>
                    <a:pt x="109" y="182"/>
                    <a:pt x="109" y="184"/>
                  </a:cubicBezTo>
                  <a:cubicBezTo>
                    <a:pt x="106" y="184"/>
                    <a:pt x="108" y="182"/>
                    <a:pt x="107" y="180"/>
                  </a:cubicBezTo>
                  <a:close/>
                  <a:moveTo>
                    <a:pt x="104" y="162"/>
                  </a:moveTo>
                  <a:cubicBezTo>
                    <a:pt x="106" y="163"/>
                    <a:pt x="106" y="164"/>
                    <a:pt x="107" y="166"/>
                  </a:cubicBezTo>
                  <a:cubicBezTo>
                    <a:pt x="104" y="166"/>
                    <a:pt x="103" y="164"/>
                    <a:pt x="104" y="162"/>
                  </a:cubicBezTo>
                  <a:close/>
                  <a:moveTo>
                    <a:pt x="105" y="152"/>
                  </a:moveTo>
                  <a:cubicBezTo>
                    <a:pt x="103" y="149"/>
                    <a:pt x="99" y="143"/>
                    <a:pt x="104" y="138"/>
                  </a:cubicBezTo>
                  <a:cubicBezTo>
                    <a:pt x="106" y="140"/>
                    <a:pt x="106" y="144"/>
                    <a:pt x="108" y="146"/>
                  </a:cubicBezTo>
                  <a:cubicBezTo>
                    <a:pt x="107" y="148"/>
                    <a:pt x="106" y="150"/>
                    <a:pt x="105" y="152"/>
                  </a:cubicBezTo>
                  <a:close/>
                  <a:moveTo>
                    <a:pt x="104" y="184"/>
                  </a:moveTo>
                  <a:cubicBezTo>
                    <a:pt x="107" y="186"/>
                    <a:pt x="107" y="191"/>
                    <a:pt x="104" y="194"/>
                  </a:cubicBezTo>
                  <a:cubicBezTo>
                    <a:pt x="101" y="193"/>
                    <a:pt x="101" y="187"/>
                    <a:pt x="104" y="184"/>
                  </a:cubicBezTo>
                  <a:close/>
                  <a:moveTo>
                    <a:pt x="103" y="322"/>
                  </a:moveTo>
                  <a:cubicBezTo>
                    <a:pt x="106" y="323"/>
                    <a:pt x="104" y="326"/>
                    <a:pt x="107" y="328"/>
                  </a:cubicBezTo>
                  <a:cubicBezTo>
                    <a:pt x="105" y="328"/>
                    <a:pt x="106" y="326"/>
                    <a:pt x="103" y="326"/>
                  </a:cubicBezTo>
                  <a:cubicBezTo>
                    <a:pt x="104" y="324"/>
                    <a:pt x="104" y="325"/>
                    <a:pt x="103" y="322"/>
                  </a:cubicBezTo>
                  <a:close/>
                  <a:moveTo>
                    <a:pt x="107" y="368"/>
                  </a:moveTo>
                  <a:cubicBezTo>
                    <a:pt x="106" y="368"/>
                    <a:pt x="106" y="366"/>
                    <a:pt x="106" y="365"/>
                  </a:cubicBezTo>
                  <a:cubicBezTo>
                    <a:pt x="107" y="365"/>
                    <a:pt x="108" y="367"/>
                    <a:pt x="107" y="368"/>
                  </a:cubicBezTo>
                  <a:close/>
                  <a:moveTo>
                    <a:pt x="104" y="305"/>
                  </a:moveTo>
                  <a:cubicBezTo>
                    <a:pt x="107" y="310"/>
                    <a:pt x="111" y="316"/>
                    <a:pt x="113" y="323"/>
                  </a:cubicBezTo>
                  <a:cubicBezTo>
                    <a:pt x="109" y="318"/>
                    <a:pt x="106" y="312"/>
                    <a:pt x="104" y="305"/>
                  </a:cubicBezTo>
                  <a:close/>
                  <a:moveTo>
                    <a:pt x="107" y="293"/>
                  </a:moveTo>
                  <a:cubicBezTo>
                    <a:pt x="105" y="295"/>
                    <a:pt x="103" y="290"/>
                    <a:pt x="102" y="288"/>
                  </a:cubicBezTo>
                  <a:cubicBezTo>
                    <a:pt x="103" y="288"/>
                    <a:pt x="104" y="288"/>
                    <a:pt x="104" y="288"/>
                  </a:cubicBezTo>
                  <a:cubicBezTo>
                    <a:pt x="105" y="290"/>
                    <a:pt x="105" y="293"/>
                    <a:pt x="107" y="293"/>
                  </a:cubicBezTo>
                  <a:close/>
                  <a:moveTo>
                    <a:pt x="107" y="397"/>
                  </a:moveTo>
                  <a:cubicBezTo>
                    <a:pt x="108" y="398"/>
                    <a:pt x="109" y="399"/>
                    <a:pt x="109" y="401"/>
                  </a:cubicBezTo>
                  <a:cubicBezTo>
                    <a:pt x="106" y="401"/>
                    <a:pt x="107" y="399"/>
                    <a:pt x="107" y="397"/>
                  </a:cubicBezTo>
                  <a:close/>
                  <a:moveTo>
                    <a:pt x="107" y="432"/>
                  </a:moveTo>
                  <a:cubicBezTo>
                    <a:pt x="109" y="429"/>
                    <a:pt x="107" y="430"/>
                    <a:pt x="108" y="426"/>
                  </a:cubicBezTo>
                  <a:cubicBezTo>
                    <a:pt x="110" y="427"/>
                    <a:pt x="112" y="432"/>
                    <a:pt x="111" y="435"/>
                  </a:cubicBezTo>
                  <a:cubicBezTo>
                    <a:pt x="108" y="435"/>
                    <a:pt x="110" y="431"/>
                    <a:pt x="107" y="432"/>
                  </a:cubicBezTo>
                  <a:close/>
                  <a:moveTo>
                    <a:pt x="109" y="401"/>
                  </a:moveTo>
                  <a:cubicBezTo>
                    <a:pt x="111" y="404"/>
                    <a:pt x="113" y="407"/>
                    <a:pt x="114" y="412"/>
                  </a:cubicBezTo>
                  <a:cubicBezTo>
                    <a:pt x="110" y="410"/>
                    <a:pt x="110" y="405"/>
                    <a:pt x="109" y="401"/>
                  </a:cubicBezTo>
                  <a:close/>
                  <a:moveTo>
                    <a:pt x="111" y="389"/>
                  </a:moveTo>
                  <a:cubicBezTo>
                    <a:pt x="113" y="389"/>
                    <a:pt x="113" y="391"/>
                    <a:pt x="114" y="393"/>
                  </a:cubicBezTo>
                  <a:cubicBezTo>
                    <a:pt x="112" y="393"/>
                    <a:pt x="111" y="391"/>
                    <a:pt x="111" y="389"/>
                  </a:cubicBezTo>
                  <a:close/>
                  <a:moveTo>
                    <a:pt x="111" y="337"/>
                  </a:moveTo>
                  <a:cubicBezTo>
                    <a:pt x="113" y="339"/>
                    <a:pt x="114" y="341"/>
                    <a:pt x="114" y="344"/>
                  </a:cubicBezTo>
                  <a:cubicBezTo>
                    <a:pt x="112" y="343"/>
                    <a:pt x="112" y="339"/>
                    <a:pt x="111" y="337"/>
                  </a:cubicBezTo>
                  <a:close/>
                  <a:moveTo>
                    <a:pt x="108" y="280"/>
                  </a:moveTo>
                  <a:cubicBezTo>
                    <a:pt x="112" y="283"/>
                    <a:pt x="114" y="287"/>
                    <a:pt x="114" y="292"/>
                  </a:cubicBezTo>
                  <a:cubicBezTo>
                    <a:pt x="111" y="289"/>
                    <a:pt x="110" y="284"/>
                    <a:pt x="108" y="280"/>
                  </a:cubicBezTo>
                  <a:close/>
                  <a:moveTo>
                    <a:pt x="119" y="335"/>
                  </a:moveTo>
                  <a:cubicBezTo>
                    <a:pt x="117" y="332"/>
                    <a:pt x="116" y="329"/>
                    <a:pt x="114" y="326"/>
                  </a:cubicBezTo>
                  <a:cubicBezTo>
                    <a:pt x="117" y="328"/>
                    <a:pt x="118" y="332"/>
                    <a:pt x="119" y="335"/>
                  </a:cubicBezTo>
                  <a:close/>
                  <a:moveTo>
                    <a:pt x="123" y="284"/>
                  </a:moveTo>
                  <a:cubicBezTo>
                    <a:pt x="127" y="286"/>
                    <a:pt x="128" y="290"/>
                    <a:pt x="130" y="295"/>
                  </a:cubicBezTo>
                  <a:cubicBezTo>
                    <a:pt x="125" y="297"/>
                    <a:pt x="125" y="289"/>
                    <a:pt x="123" y="287"/>
                  </a:cubicBezTo>
                  <a:cubicBezTo>
                    <a:pt x="126" y="288"/>
                    <a:pt x="122" y="286"/>
                    <a:pt x="123" y="284"/>
                  </a:cubicBezTo>
                  <a:close/>
                  <a:moveTo>
                    <a:pt x="130" y="314"/>
                  </a:moveTo>
                  <a:cubicBezTo>
                    <a:pt x="128" y="313"/>
                    <a:pt x="127" y="311"/>
                    <a:pt x="127" y="309"/>
                  </a:cubicBezTo>
                  <a:cubicBezTo>
                    <a:pt x="128" y="308"/>
                    <a:pt x="130" y="312"/>
                    <a:pt x="130" y="314"/>
                  </a:cubicBezTo>
                  <a:close/>
                  <a:moveTo>
                    <a:pt x="129" y="319"/>
                  </a:moveTo>
                  <a:cubicBezTo>
                    <a:pt x="127" y="317"/>
                    <a:pt x="126" y="314"/>
                    <a:pt x="124" y="311"/>
                  </a:cubicBezTo>
                  <a:cubicBezTo>
                    <a:pt x="127" y="313"/>
                    <a:pt x="127" y="316"/>
                    <a:pt x="129" y="319"/>
                  </a:cubicBezTo>
                  <a:close/>
                  <a:moveTo>
                    <a:pt x="130" y="332"/>
                  </a:moveTo>
                  <a:cubicBezTo>
                    <a:pt x="128" y="331"/>
                    <a:pt x="127" y="329"/>
                    <a:pt x="127" y="327"/>
                  </a:cubicBezTo>
                  <a:cubicBezTo>
                    <a:pt x="129" y="328"/>
                    <a:pt x="129" y="330"/>
                    <a:pt x="130" y="332"/>
                  </a:cubicBezTo>
                  <a:close/>
                  <a:moveTo>
                    <a:pt x="130" y="320"/>
                  </a:moveTo>
                  <a:cubicBezTo>
                    <a:pt x="131" y="326"/>
                    <a:pt x="136" y="329"/>
                    <a:pt x="138" y="335"/>
                  </a:cubicBezTo>
                  <a:cubicBezTo>
                    <a:pt x="135" y="333"/>
                    <a:pt x="130" y="325"/>
                    <a:pt x="130" y="320"/>
                  </a:cubicBezTo>
                  <a:close/>
                  <a:moveTo>
                    <a:pt x="136" y="331"/>
                  </a:moveTo>
                  <a:cubicBezTo>
                    <a:pt x="136" y="328"/>
                    <a:pt x="135" y="327"/>
                    <a:pt x="137" y="329"/>
                  </a:cubicBezTo>
                  <a:cubicBezTo>
                    <a:pt x="137" y="327"/>
                    <a:pt x="135" y="323"/>
                    <a:pt x="133" y="323"/>
                  </a:cubicBezTo>
                  <a:cubicBezTo>
                    <a:pt x="134" y="320"/>
                    <a:pt x="132" y="320"/>
                    <a:pt x="132" y="317"/>
                  </a:cubicBezTo>
                  <a:cubicBezTo>
                    <a:pt x="136" y="320"/>
                    <a:pt x="137" y="326"/>
                    <a:pt x="139" y="330"/>
                  </a:cubicBezTo>
                  <a:cubicBezTo>
                    <a:pt x="138" y="330"/>
                    <a:pt x="138" y="331"/>
                    <a:pt x="136" y="331"/>
                  </a:cubicBezTo>
                  <a:close/>
                  <a:moveTo>
                    <a:pt x="133" y="306"/>
                  </a:moveTo>
                  <a:cubicBezTo>
                    <a:pt x="135" y="307"/>
                    <a:pt x="133" y="305"/>
                    <a:pt x="132" y="306"/>
                  </a:cubicBezTo>
                  <a:cubicBezTo>
                    <a:pt x="131" y="305"/>
                    <a:pt x="131" y="303"/>
                    <a:pt x="130" y="302"/>
                  </a:cubicBezTo>
                  <a:cubicBezTo>
                    <a:pt x="131" y="302"/>
                    <a:pt x="132" y="303"/>
                    <a:pt x="132" y="304"/>
                  </a:cubicBezTo>
                  <a:cubicBezTo>
                    <a:pt x="133" y="303"/>
                    <a:pt x="131" y="301"/>
                    <a:pt x="130" y="300"/>
                  </a:cubicBezTo>
                  <a:cubicBezTo>
                    <a:pt x="130" y="298"/>
                    <a:pt x="132" y="299"/>
                    <a:pt x="132" y="297"/>
                  </a:cubicBezTo>
                  <a:cubicBezTo>
                    <a:pt x="136" y="298"/>
                    <a:pt x="138" y="310"/>
                    <a:pt x="133" y="306"/>
                  </a:cubicBezTo>
                  <a:close/>
                  <a:moveTo>
                    <a:pt x="141" y="244"/>
                  </a:moveTo>
                  <a:cubicBezTo>
                    <a:pt x="142" y="243"/>
                    <a:pt x="142" y="242"/>
                    <a:pt x="143" y="240"/>
                  </a:cubicBezTo>
                  <a:cubicBezTo>
                    <a:pt x="145" y="246"/>
                    <a:pt x="148" y="251"/>
                    <a:pt x="151" y="257"/>
                  </a:cubicBezTo>
                  <a:cubicBezTo>
                    <a:pt x="145" y="257"/>
                    <a:pt x="145" y="248"/>
                    <a:pt x="141" y="244"/>
                  </a:cubicBezTo>
                  <a:close/>
                  <a:moveTo>
                    <a:pt x="152" y="279"/>
                  </a:moveTo>
                  <a:cubicBezTo>
                    <a:pt x="151" y="281"/>
                    <a:pt x="148" y="279"/>
                    <a:pt x="149" y="277"/>
                  </a:cubicBezTo>
                  <a:cubicBezTo>
                    <a:pt x="151" y="277"/>
                    <a:pt x="150" y="279"/>
                    <a:pt x="152" y="279"/>
                  </a:cubicBezTo>
                  <a:close/>
                  <a:moveTo>
                    <a:pt x="149" y="289"/>
                  </a:moveTo>
                  <a:cubicBezTo>
                    <a:pt x="151" y="291"/>
                    <a:pt x="149" y="292"/>
                    <a:pt x="150" y="294"/>
                  </a:cubicBezTo>
                  <a:cubicBezTo>
                    <a:pt x="148" y="293"/>
                    <a:pt x="147" y="291"/>
                    <a:pt x="149" y="289"/>
                  </a:cubicBezTo>
                  <a:close/>
                  <a:moveTo>
                    <a:pt x="151" y="294"/>
                  </a:moveTo>
                  <a:cubicBezTo>
                    <a:pt x="152" y="296"/>
                    <a:pt x="154" y="296"/>
                    <a:pt x="154" y="299"/>
                  </a:cubicBezTo>
                  <a:cubicBezTo>
                    <a:pt x="153" y="297"/>
                    <a:pt x="150" y="297"/>
                    <a:pt x="150" y="295"/>
                  </a:cubicBezTo>
                  <a:cubicBezTo>
                    <a:pt x="151" y="295"/>
                    <a:pt x="151" y="295"/>
                    <a:pt x="151" y="294"/>
                  </a:cubicBezTo>
                  <a:close/>
                  <a:moveTo>
                    <a:pt x="156" y="218"/>
                  </a:moveTo>
                  <a:cubicBezTo>
                    <a:pt x="156" y="215"/>
                    <a:pt x="158" y="215"/>
                    <a:pt x="159" y="212"/>
                  </a:cubicBezTo>
                  <a:cubicBezTo>
                    <a:pt x="160" y="216"/>
                    <a:pt x="163" y="219"/>
                    <a:pt x="165" y="224"/>
                  </a:cubicBezTo>
                  <a:cubicBezTo>
                    <a:pt x="165" y="225"/>
                    <a:pt x="164" y="226"/>
                    <a:pt x="163" y="228"/>
                  </a:cubicBezTo>
                  <a:cubicBezTo>
                    <a:pt x="159" y="226"/>
                    <a:pt x="159" y="220"/>
                    <a:pt x="156" y="218"/>
                  </a:cubicBezTo>
                  <a:close/>
                  <a:moveTo>
                    <a:pt x="155" y="185"/>
                  </a:moveTo>
                  <a:cubicBezTo>
                    <a:pt x="158" y="187"/>
                    <a:pt x="160" y="191"/>
                    <a:pt x="161" y="196"/>
                  </a:cubicBezTo>
                  <a:cubicBezTo>
                    <a:pt x="159" y="193"/>
                    <a:pt x="157" y="189"/>
                    <a:pt x="155" y="185"/>
                  </a:cubicBezTo>
                  <a:close/>
                  <a:moveTo>
                    <a:pt x="156" y="158"/>
                  </a:moveTo>
                  <a:cubicBezTo>
                    <a:pt x="158" y="161"/>
                    <a:pt x="163" y="164"/>
                    <a:pt x="160" y="167"/>
                  </a:cubicBezTo>
                  <a:cubicBezTo>
                    <a:pt x="158" y="165"/>
                    <a:pt x="157" y="162"/>
                    <a:pt x="156" y="158"/>
                  </a:cubicBezTo>
                  <a:close/>
                  <a:moveTo>
                    <a:pt x="159" y="145"/>
                  </a:moveTo>
                  <a:cubicBezTo>
                    <a:pt x="157" y="144"/>
                    <a:pt x="155" y="140"/>
                    <a:pt x="156" y="137"/>
                  </a:cubicBezTo>
                  <a:cubicBezTo>
                    <a:pt x="160" y="138"/>
                    <a:pt x="160" y="142"/>
                    <a:pt x="159" y="145"/>
                  </a:cubicBezTo>
                  <a:close/>
                  <a:moveTo>
                    <a:pt x="154" y="136"/>
                  </a:moveTo>
                  <a:cubicBezTo>
                    <a:pt x="153" y="135"/>
                    <a:pt x="154" y="132"/>
                    <a:pt x="156" y="131"/>
                  </a:cubicBezTo>
                  <a:cubicBezTo>
                    <a:pt x="156" y="134"/>
                    <a:pt x="157" y="136"/>
                    <a:pt x="154" y="136"/>
                  </a:cubicBezTo>
                  <a:close/>
                  <a:moveTo>
                    <a:pt x="156" y="171"/>
                  </a:moveTo>
                  <a:cubicBezTo>
                    <a:pt x="154" y="170"/>
                    <a:pt x="152" y="166"/>
                    <a:pt x="153" y="163"/>
                  </a:cubicBezTo>
                  <a:cubicBezTo>
                    <a:pt x="155" y="165"/>
                    <a:pt x="155" y="168"/>
                    <a:pt x="156" y="171"/>
                  </a:cubicBezTo>
                  <a:close/>
                  <a:moveTo>
                    <a:pt x="151" y="130"/>
                  </a:moveTo>
                  <a:cubicBezTo>
                    <a:pt x="149" y="127"/>
                    <a:pt x="145" y="123"/>
                    <a:pt x="147" y="118"/>
                  </a:cubicBezTo>
                  <a:cubicBezTo>
                    <a:pt x="150" y="120"/>
                    <a:pt x="152" y="124"/>
                    <a:pt x="153" y="127"/>
                  </a:cubicBezTo>
                  <a:cubicBezTo>
                    <a:pt x="150" y="127"/>
                    <a:pt x="152" y="129"/>
                    <a:pt x="151" y="130"/>
                  </a:cubicBezTo>
                  <a:close/>
                  <a:moveTo>
                    <a:pt x="150" y="106"/>
                  </a:moveTo>
                  <a:cubicBezTo>
                    <a:pt x="146" y="106"/>
                    <a:pt x="146" y="102"/>
                    <a:pt x="145" y="99"/>
                  </a:cubicBezTo>
                  <a:cubicBezTo>
                    <a:pt x="148" y="100"/>
                    <a:pt x="150" y="104"/>
                    <a:pt x="150" y="106"/>
                  </a:cubicBezTo>
                  <a:close/>
                  <a:moveTo>
                    <a:pt x="147" y="134"/>
                  </a:moveTo>
                  <a:cubicBezTo>
                    <a:pt x="145" y="132"/>
                    <a:pt x="142" y="128"/>
                    <a:pt x="143" y="126"/>
                  </a:cubicBezTo>
                  <a:cubicBezTo>
                    <a:pt x="144" y="129"/>
                    <a:pt x="146" y="131"/>
                    <a:pt x="147" y="134"/>
                  </a:cubicBezTo>
                  <a:close/>
                  <a:moveTo>
                    <a:pt x="144" y="147"/>
                  </a:moveTo>
                  <a:cubicBezTo>
                    <a:pt x="142" y="147"/>
                    <a:pt x="143" y="144"/>
                    <a:pt x="140" y="144"/>
                  </a:cubicBezTo>
                  <a:cubicBezTo>
                    <a:pt x="140" y="141"/>
                    <a:pt x="139" y="139"/>
                    <a:pt x="137" y="137"/>
                  </a:cubicBezTo>
                  <a:cubicBezTo>
                    <a:pt x="141" y="135"/>
                    <a:pt x="143" y="143"/>
                    <a:pt x="144" y="147"/>
                  </a:cubicBezTo>
                  <a:close/>
                  <a:moveTo>
                    <a:pt x="138" y="122"/>
                  </a:moveTo>
                  <a:cubicBezTo>
                    <a:pt x="138" y="119"/>
                    <a:pt x="135" y="117"/>
                    <a:pt x="138" y="115"/>
                  </a:cubicBezTo>
                  <a:cubicBezTo>
                    <a:pt x="139" y="118"/>
                    <a:pt x="141" y="120"/>
                    <a:pt x="141" y="124"/>
                  </a:cubicBezTo>
                  <a:cubicBezTo>
                    <a:pt x="138" y="124"/>
                    <a:pt x="141" y="122"/>
                    <a:pt x="138" y="122"/>
                  </a:cubicBezTo>
                  <a:close/>
                  <a:moveTo>
                    <a:pt x="141" y="179"/>
                  </a:moveTo>
                  <a:cubicBezTo>
                    <a:pt x="138" y="180"/>
                    <a:pt x="139" y="184"/>
                    <a:pt x="136" y="185"/>
                  </a:cubicBezTo>
                  <a:cubicBezTo>
                    <a:pt x="138" y="180"/>
                    <a:pt x="133" y="178"/>
                    <a:pt x="133" y="174"/>
                  </a:cubicBezTo>
                  <a:cubicBezTo>
                    <a:pt x="134" y="167"/>
                    <a:pt x="140" y="174"/>
                    <a:pt x="141" y="179"/>
                  </a:cubicBezTo>
                  <a:close/>
                  <a:moveTo>
                    <a:pt x="133" y="125"/>
                  </a:moveTo>
                  <a:cubicBezTo>
                    <a:pt x="136" y="125"/>
                    <a:pt x="134" y="128"/>
                    <a:pt x="135" y="128"/>
                  </a:cubicBezTo>
                  <a:cubicBezTo>
                    <a:pt x="134" y="130"/>
                    <a:pt x="132" y="128"/>
                    <a:pt x="133" y="125"/>
                  </a:cubicBezTo>
                  <a:close/>
                  <a:moveTo>
                    <a:pt x="132" y="106"/>
                  </a:moveTo>
                  <a:cubicBezTo>
                    <a:pt x="134" y="107"/>
                    <a:pt x="136" y="110"/>
                    <a:pt x="135" y="112"/>
                  </a:cubicBezTo>
                  <a:cubicBezTo>
                    <a:pt x="132" y="112"/>
                    <a:pt x="130" y="109"/>
                    <a:pt x="132" y="106"/>
                  </a:cubicBezTo>
                  <a:close/>
                  <a:moveTo>
                    <a:pt x="132" y="127"/>
                  </a:moveTo>
                  <a:cubicBezTo>
                    <a:pt x="133" y="130"/>
                    <a:pt x="134" y="133"/>
                    <a:pt x="135" y="135"/>
                  </a:cubicBezTo>
                  <a:cubicBezTo>
                    <a:pt x="132" y="134"/>
                    <a:pt x="132" y="131"/>
                    <a:pt x="130" y="128"/>
                  </a:cubicBezTo>
                  <a:cubicBezTo>
                    <a:pt x="131" y="128"/>
                    <a:pt x="131" y="127"/>
                    <a:pt x="132" y="127"/>
                  </a:cubicBezTo>
                  <a:close/>
                  <a:moveTo>
                    <a:pt x="134" y="155"/>
                  </a:moveTo>
                  <a:cubicBezTo>
                    <a:pt x="132" y="154"/>
                    <a:pt x="130" y="151"/>
                    <a:pt x="132" y="149"/>
                  </a:cubicBezTo>
                  <a:cubicBezTo>
                    <a:pt x="134" y="149"/>
                    <a:pt x="133" y="153"/>
                    <a:pt x="134" y="155"/>
                  </a:cubicBezTo>
                  <a:close/>
                  <a:moveTo>
                    <a:pt x="134" y="167"/>
                  </a:moveTo>
                  <a:cubicBezTo>
                    <a:pt x="134" y="168"/>
                    <a:pt x="133" y="170"/>
                    <a:pt x="131" y="170"/>
                  </a:cubicBezTo>
                  <a:cubicBezTo>
                    <a:pt x="130" y="168"/>
                    <a:pt x="129" y="165"/>
                    <a:pt x="126" y="161"/>
                  </a:cubicBezTo>
                  <a:cubicBezTo>
                    <a:pt x="125" y="159"/>
                    <a:pt x="129" y="158"/>
                    <a:pt x="127" y="157"/>
                  </a:cubicBezTo>
                  <a:cubicBezTo>
                    <a:pt x="130" y="157"/>
                    <a:pt x="132" y="164"/>
                    <a:pt x="134" y="167"/>
                  </a:cubicBezTo>
                  <a:close/>
                  <a:moveTo>
                    <a:pt x="125" y="140"/>
                  </a:moveTo>
                  <a:cubicBezTo>
                    <a:pt x="127" y="142"/>
                    <a:pt x="129" y="143"/>
                    <a:pt x="129" y="146"/>
                  </a:cubicBezTo>
                  <a:cubicBezTo>
                    <a:pt x="127" y="145"/>
                    <a:pt x="125" y="143"/>
                    <a:pt x="125" y="140"/>
                  </a:cubicBezTo>
                  <a:close/>
                  <a:moveTo>
                    <a:pt x="125" y="154"/>
                  </a:moveTo>
                  <a:cubicBezTo>
                    <a:pt x="124" y="154"/>
                    <a:pt x="123" y="154"/>
                    <a:pt x="123" y="154"/>
                  </a:cubicBezTo>
                  <a:cubicBezTo>
                    <a:pt x="122" y="151"/>
                    <a:pt x="123" y="151"/>
                    <a:pt x="121" y="150"/>
                  </a:cubicBezTo>
                  <a:cubicBezTo>
                    <a:pt x="121" y="148"/>
                    <a:pt x="121" y="147"/>
                    <a:pt x="122" y="145"/>
                  </a:cubicBezTo>
                  <a:cubicBezTo>
                    <a:pt x="125" y="147"/>
                    <a:pt x="126" y="152"/>
                    <a:pt x="125" y="154"/>
                  </a:cubicBezTo>
                  <a:close/>
                  <a:moveTo>
                    <a:pt x="122" y="115"/>
                  </a:moveTo>
                  <a:cubicBezTo>
                    <a:pt x="120" y="114"/>
                    <a:pt x="120" y="110"/>
                    <a:pt x="118" y="109"/>
                  </a:cubicBezTo>
                  <a:cubicBezTo>
                    <a:pt x="118" y="106"/>
                    <a:pt x="120" y="105"/>
                    <a:pt x="121" y="102"/>
                  </a:cubicBezTo>
                  <a:cubicBezTo>
                    <a:pt x="124" y="105"/>
                    <a:pt x="125" y="111"/>
                    <a:pt x="122" y="115"/>
                  </a:cubicBezTo>
                  <a:close/>
                  <a:moveTo>
                    <a:pt x="120" y="140"/>
                  </a:moveTo>
                  <a:cubicBezTo>
                    <a:pt x="119" y="143"/>
                    <a:pt x="117" y="144"/>
                    <a:pt x="117" y="146"/>
                  </a:cubicBezTo>
                  <a:cubicBezTo>
                    <a:pt x="115" y="145"/>
                    <a:pt x="114" y="143"/>
                    <a:pt x="114" y="140"/>
                  </a:cubicBezTo>
                  <a:cubicBezTo>
                    <a:pt x="114" y="140"/>
                    <a:pt x="116" y="140"/>
                    <a:pt x="116" y="139"/>
                  </a:cubicBezTo>
                  <a:cubicBezTo>
                    <a:pt x="118" y="139"/>
                    <a:pt x="116" y="142"/>
                    <a:pt x="118" y="141"/>
                  </a:cubicBezTo>
                  <a:cubicBezTo>
                    <a:pt x="119" y="140"/>
                    <a:pt x="116" y="139"/>
                    <a:pt x="117" y="136"/>
                  </a:cubicBezTo>
                  <a:cubicBezTo>
                    <a:pt x="118" y="137"/>
                    <a:pt x="118" y="139"/>
                    <a:pt x="120" y="140"/>
                  </a:cubicBezTo>
                  <a:close/>
                  <a:moveTo>
                    <a:pt x="113" y="117"/>
                  </a:moveTo>
                  <a:cubicBezTo>
                    <a:pt x="114" y="117"/>
                    <a:pt x="114" y="117"/>
                    <a:pt x="114" y="116"/>
                  </a:cubicBezTo>
                  <a:cubicBezTo>
                    <a:pt x="117" y="118"/>
                    <a:pt x="116" y="121"/>
                    <a:pt x="118" y="125"/>
                  </a:cubicBezTo>
                  <a:cubicBezTo>
                    <a:pt x="113" y="124"/>
                    <a:pt x="114" y="121"/>
                    <a:pt x="113" y="117"/>
                  </a:cubicBezTo>
                  <a:close/>
                  <a:moveTo>
                    <a:pt x="118" y="200"/>
                  </a:moveTo>
                  <a:cubicBezTo>
                    <a:pt x="116" y="197"/>
                    <a:pt x="113" y="193"/>
                    <a:pt x="113" y="191"/>
                  </a:cubicBezTo>
                  <a:cubicBezTo>
                    <a:pt x="116" y="193"/>
                    <a:pt x="117" y="196"/>
                    <a:pt x="118" y="200"/>
                  </a:cubicBezTo>
                  <a:close/>
                  <a:moveTo>
                    <a:pt x="115" y="204"/>
                  </a:moveTo>
                  <a:cubicBezTo>
                    <a:pt x="114" y="207"/>
                    <a:pt x="114" y="211"/>
                    <a:pt x="111" y="212"/>
                  </a:cubicBezTo>
                  <a:cubicBezTo>
                    <a:pt x="112" y="209"/>
                    <a:pt x="108" y="208"/>
                    <a:pt x="107" y="206"/>
                  </a:cubicBezTo>
                  <a:cubicBezTo>
                    <a:pt x="108" y="205"/>
                    <a:pt x="108" y="206"/>
                    <a:pt x="109" y="206"/>
                  </a:cubicBezTo>
                  <a:cubicBezTo>
                    <a:pt x="107" y="202"/>
                    <a:pt x="109" y="200"/>
                    <a:pt x="111" y="197"/>
                  </a:cubicBezTo>
                  <a:cubicBezTo>
                    <a:pt x="113" y="198"/>
                    <a:pt x="114" y="202"/>
                    <a:pt x="115" y="204"/>
                  </a:cubicBezTo>
                  <a:close/>
                  <a:moveTo>
                    <a:pt x="112" y="160"/>
                  </a:moveTo>
                  <a:cubicBezTo>
                    <a:pt x="108" y="160"/>
                    <a:pt x="105" y="152"/>
                    <a:pt x="110" y="151"/>
                  </a:cubicBezTo>
                  <a:cubicBezTo>
                    <a:pt x="110" y="155"/>
                    <a:pt x="114" y="157"/>
                    <a:pt x="112" y="160"/>
                  </a:cubicBezTo>
                  <a:close/>
                  <a:moveTo>
                    <a:pt x="112" y="137"/>
                  </a:moveTo>
                  <a:cubicBezTo>
                    <a:pt x="109" y="136"/>
                    <a:pt x="107" y="131"/>
                    <a:pt x="108" y="128"/>
                  </a:cubicBezTo>
                  <a:cubicBezTo>
                    <a:pt x="110" y="130"/>
                    <a:pt x="113" y="134"/>
                    <a:pt x="112" y="137"/>
                  </a:cubicBezTo>
                  <a:close/>
                  <a:moveTo>
                    <a:pt x="111" y="114"/>
                  </a:moveTo>
                  <a:cubicBezTo>
                    <a:pt x="108" y="112"/>
                    <a:pt x="106" y="107"/>
                    <a:pt x="108" y="104"/>
                  </a:cubicBezTo>
                  <a:cubicBezTo>
                    <a:pt x="110" y="106"/>
                    <a:pt x="113" y="110"/>
                    <a:pt x="111" y="114"/>
                  </a:cubicBezTo>
                  <a:close/>
                  <a:moveTo>
                    <a:pt x="110" y="81"/>
                  </a:moveTo>
                  <a:cubicBezTo>
                    <a:pt x="115" y="84"/>
                    <a:pt x="113" y="90"/>
                    <a:pt x="109" y="93"/>
                  </a:cubicBezTo>
                  <a:cubicBezTo>
                    <a:pt x="106" y="90"/>
                    <a:pt x="108" y="84"/>
                    <a:pt x="110" y="81"/>
                  </a:cubicBezTo>
                  <a:close/>
                  <a:moveTo>
                    <a:pt x="104" y="84"/>
                  </a:moveTo>
                  <a:cubicBezTo>
                    <a:pt x="102" y="78"/>
                    <a:pt x="105" y="77"/>
                    <a:pt x="106" y="72"/>
                  </a:cubicBezTo>
                  <a:cubicBezTo>
                    <a:pt x="108" y="71"/>
                    <a:pt x="106" y="75"/>
                    <a:pt x="108" y="75"/>
                  </a:cubicBezTo>
                  <a:cubicBezTo>
                    <a:pt x="108" y="79"/>
                    <a:pt x="107" y="82"/>
                    <a:pt x="104" y="84"/>
                  </a:cubicBezTo>
                  <a:close/>
                  <a:moveTo>
                    <a:pt x="104" y="94"/>
                  </a:moveTo>
                  <a:cubicBezTo>
                    <a:pt x="106" y="97"/>
                    <a:pt x="107" y="99"/>
                    <a:pt x="105" y="102"/>
                  </a:cubicBezTo>
                  <a:cubicBezTo>
                    <a:pt x="103" y="100"/>
                    <a:pt x="101" y="96"/>
                    <a:pt x="104" y="94"/>
                  </a:cubicBezTo>
                  <a:close/>
                  <a:moveTo>
                    <a:pt x="104" y="115"/>
                  </a:moveTo>
                  <a:cubicBezTo>
                    <a:pt x="105" y="118"/>
                    <a:pt x="108" y="121"/>
                    <a:pt x="106" y="125"/>
                  </a:cubicBezTo>
                  <a:cubicBezTo>
                    <a:pt x="104" y="124"/>
                    <a:pt x="104" y="121"/>
                    <a:pt x="102" y="121"/>
                  </a:cubicBezTo>
                  <a:cubicBezTo>
                    <a:pt x="102" y="119"/>
                    <a:pt x="103" y="117"/>
                    <a:pt x="104" y="115"/>
                  </a:cubicBezTo>
                  <a:close/>
                  <a:moveTo>
                    <a:pt x="105" y="273"/>
                  </a:moveTo>
                  <a:cubicBezTo>
                    <a:pt x="103" y="272"/>
                    <a:pt x="102" y="270"/>
                    <a:pt x="102" y="268"/>
                  </a:cubicBezTo>
                  <a:cubicBezTo>
                    <a:pt x="104" y="268"/>
                    <a:pt x="105" y="270"/>
                    <a:pt x="105" y="273"/>
                  </a:cubicBezTo>
                  <a:close/>
                  <a:moveTo>
                    <a:pt x="107" y="424"/>
                  </a:moveTo>
                  <a:cubicBezTo>
                    <a:pt x="104" y="421"/>
                    <a:pt x="101" y="417"/>
                    <a:pt x="102" y="413"/>
                  </a:cubicBezTo>
                  <a:cubicBezTo>
                    <a:pt x="104" y="416"/>
                    <a:pt x="107" y="421"/>
                    <a:pt x="107" y="424"/>
                  </a:cubicBezTo>
                  <a:close/>
                  <a:moveTo>
                    <a:pt x="103" y="482"/>
                  </a:moveTo>
                  <a:cubicBezTo>
                    <a:pt x="105" y="484"/>
                    <a:pt x="106" y="490"/>
                    <a:pt x="104" y="493"/>
                  </a:cubicBezTo>
                  <a:cubicBezTo>
                    <a:pt x="103" y="491"/>
                    <a:pt x="103" y="488"/>
                    <a:pt x="101" y="487"/>
                  </a:cubicBezTo>
                  <a:cubicBezTo>
                    <a:pt x="101" y="485"/>
                    <a:pt x="103" y="484"/>
                    <a:pt x="103" y="482"/>
                  </a:cubicBezTo>
                  <a:close/>
                  <a:moveTo>
                    <a:pt x="100" y="528"/>
                  </a:moveTo>
                  <a:cubicBezTo>
                    <a:pt x="99" y="527"/>
                    <a:pt x="99" y="524"/>
                    <a:pt x="98" y="523"/>
                  </a:cubicBezTo>
                  <a:cubicBezTo>
                    <a:pt x="98" y="521"/>
                    <a:pt x="99" y="521"/>
                    <a:pt x="100" y="519"/>
                  </a:cubicBezTo>
                  <a:cubicBezTo>
                    <a:pt x="102" y="521"/>
                    <a:pt x="101" y="526"/>
                    <a:pt x="100" y="528"/>
                  </a:cubicBezTo>
                  <a:close/>
                  <a:moveTo>
                    <a:pt x="104" y="529"/>
                  </a:moveTo>
                  <a:cubicBezTo>
                    <a:pt x="105" y="529"/>
                    <a:pt x="105" y="531"/>
                    <a:pt x="106" y="531"/>
                  </a:cubicBezTo>
                  <a:cubicBezTo>
                    <a:pt x="105" y="532"/>
                    <a:pt x="105" y="536"/>
                    <a:pt x="102" y="536"/>
                  </a:cubicBezTo>
                  <a:cubicBezTo>
                    <a:pt x="102" y="534"/>
                    <a:pt x="101" y="533"/>
                    <a:pt x="101" y="531"/>
                  </a:cubicBezTo>
                  <a:cubicBezTo>
                    <a:pt x="102" y="531"/>
                    <a:pt x="104" y="531"/>
                    <a:pt x="104" y="529"/>
                  </a:cubicBezTo>
                  <a:close/>
                  <a:moveTo>
                    <a:pt x="104" y="601"/>
                  </a:moveTo>
                  <a:cubicBezTo>
                    <a:pt x="105" y="602"/>
                    <a:pt x="104" y="604"/>
                    <a:pt x="104" y="606"/>
                  </a:cubicBezTo>
                  <a:cubicBezTo>
                    <a:pt x="102" y="606"/>
                    <a:pt x="102" y="602"/>
                    <a:pt x="104" y="601"/>
                  </a:cubicBezTo>
                  <a:close/>
                  <a:moveTo>
                    <a:pt x="108" y="521"/>
                  </a:moveTo>
                  <a:cubicBezTo>
                    <a:pt x="110" y="521"/>
                    <a:pt x="109" y="524"/>
                    <a:pt x="111" y="524"/>
                  </a:cubicBezTo>
                  <a:cubicBezTo>
                    <a:pt x="109" y="526"/>
                    <a:pt x="108" y="522"/>
                    <a:pt x="108" y="521"/>
                  </a:cubicBezTo>
                  <a:close/>
                  <a:moveTo>
                    <a:pt x="111" y="462"/>
                  </a:moveTo>
                  <a:cubicBezTo>
                    <a:pt x="107" y="463"/>
                    <a:pt x="106" y="454"/>
                    <a:pt x="109" y="452"/>
                  </a:cubicBezTo>
                  <a:cubicBezTo>
                    <a:pt x="111" y="453"/>
                    <a:pt x="113" y="456"/>
                    <a:pt x="113" y="459"/>
                  </a:cubicBezTo>
                  <a:cubicBezTo>
                    <a:pt x="112" y="459"/>
                    <a:pt x="110" y="461"/>
                    <a:pt x="111" y="462"/>
                  </a:cubicBezTo>
                  <a:close/>
                  <a:moveTo>
                    <a:pt x="114" y="462"/>
                  </a:moveTo>
                  <a:cubicBezTo>
                    <a:pt x="116" y="464"/>
                    <a:pt x="118" y="471"/>
                    <a:pt x="114" y="472"/>
                  </a:cubicBezTo>
                  <a:cubicBezTo>
                    <a:pt x="110" y="471"/>
                    <a:pt x="112" y="465"/>
                    <a:pt x="114" y="462"/>
                  </a:cubicBezTo>
                  <a:close/>
                  <a:moveTo>
                    <a:pt x="113" y="437"/>
                  </a:moveTo>
                  <a:cubicBezTo>
                    <a:pt x="115" y="441"/>
                    <a:pt x="119" y="446"/>
                    <a:pt x="117" y="450"/>
                  </a:cubicBezTo>
                  <a:cubicBezTo>
                    <a:pt x="113" y="447"/>
                    <a:pt x="111" y="442"/>
                    <a:pt x="113" y="437"/>
                  </a:cubicBezTo>
                  <a:close/>
                  <a:moveTo>
                    <a:pt x="116" y="424"/>
                  </a:moveTo>
                  <a:cubicBezTo>
                    <a:pt x="115" y="421"/>
                    <a:pt x="113" y="417"/>
                    <a:pt x="115" y="414"/>
                  </a:cubicBezTo>
                  <a:cubicBezTo>
                    <a:pt x="117" y="416"/>
                    <a:pt x="119" y="421"/>
                    <a:pt x="116" y="424"/>
                  </a:cubicBezTo>
                  <a:close/>
                  <a:moveTo>
                    <a:pt x="116" y="346"/>
                  </a:moveTo>
                  <a:cubicBezTo>
                    <a:pt x="119" y="351"/>
                    <a:pt x="122" y="356"/>
                    <a:pt x="124" y="362"/>
                  </a:cubicBezTo>
                  <a:cubicBezTo>
                    <a:pt x="120" y="358"/>
                    <a:pt x="118" y="352"/>
                    <a:pt x="116" y="346"/>
                  </a:cubicBezTo>
                  <a:close/>
                  <a:moveTo>
                    <a:pt x="120" y="424"/>
                  </a:moveTo>
                  <a:cubicBezTo>
                    <a:pt x="122" y="429"/>
                    <a:pt x="128" y="435"/>
                    <a:pt x="123" y="441"/>
                  </a:cubicBezTo>
                  <a:cubicBezTo>
                    <a:pt x="119" y="436"/>
                    <a:pt x="116" y="429"/>
                    <a:pt x="120" y="424"/>
                  </a:cubicBezTo>
                  <a:close/>
                  <a:moveTo>
                    <a:pt x="124" y="397"/>
                  </a:moveTo>
                  <a:cubicBezTo>
                    <a:pt x="127" y="397"/>
                    <a:pt x="125" y="400"/>
                    <a:pt x="125" y="402"/>
                  </a:cubicBezTo>
                  <a:cubicBezTo>
                    <a:pt x="124" y="401"/>
                    <a:pt x="123" y="398"/>
                    <a:pt x="124" y="397"/>
                  </a:cubicBezTo>
                  <a:close/>
                  <a:moveTo>
                    <a:pt x="125" y="414"/>
                  </a:moveTo>
                  <a:cubicBezTo>
                    <a:pt x="127" y="419"/>
                    <a:pt x="134" y="424"/>
                    <a:pt x="129" y="429"/>
                  </a:cubicBezTo>
                  <a:cubicBezTo>
                    <a:pt x="127" y="425"/>
                    <a:pt x="124" y="420"/>
                    <a:pt x="125" y="414"/>
                  </a:cubicBezTo>
                  <a:close/>
                  <a:moveTo>
                    <a:pt x="128" y="389"/>
                  </a:moveTo>
                  <a:cubicBezTo>
                    <a:pt x="129" y="389"/>
                    <a:pt x="129" y="389"/>
                    <a:pt x="130" y="389"/>
                  </a:cubicBezTo>
                  <a:cubicBezTo>
                    <a:pt x="130" y="389"/>
                    <a:pt x="131" y="390"/>
                    <a:pt x="130" y="392"/>
                  </a:cubicBezTo>
                  <a:cubicBezTo>
                    <a:pt x="129" y="392"/>
                    <a:pt x="128" y="390"/>
                    <a:pt x="128" y="389"/>
                  </a:cubicBezTo>
                  <a:close/>
                  <a:moveTo>
                    <a:pt x="128" y="361"/>
                  </a:moveTo>
                  <a:cubicBezTo>
                    <a:pt x="132" y="366"/>
                    <a:pt x="137" y="373"/>
                    <a:pt x="137" y="380"/>
                  </a:cubicBezTo>
                  <a:cubicBezTo>
                    <a:pt x="132" y="375"/>
                    <a:pt x="131" y="367"/>
                    <a:pt x="128" y="361"/>
                  </a:cubicBezTo>
                  <a:close/>
                  <a:moveTo>
                    <a:pt x="144" y="374"/>
                  </a:moveTo>
                  <a:cubicBezTo>
                    <a:pt x="146" y="376"/>
                    <a:pt x="149" y="378"/>
                    <a:pt x="150" y="382"/>
                  </a:cubicBezTo>
                  <a:cubicBezTo>
                    <a:pt x="150" y="383"/>
                    <a:pt x="149" y="384"/>
                    <a:pt x="147" y="385"/>
                  </a:cubicBezTo>
                  <a:cubicBezTo>
                    <a:pt x="146" y="381"/>
                    <a:pt x="141" y="377"/>
                    <a:pt x="144" y="374"/>
                  </a:cubicBezTo>
                  <a:close/>
                  <a:moveTo>
                    <a:pt x="147" y="326"/>
                  </a:moveTo>
                  <a:cubicBezTo>
                    <a:pt x="148" y="326"/>
                    <a:pt x="148" y="326"/>
                    <a:pt x="149" y="326"/>
                  </a:cubicBezTo>
                  <a:cubicBezTo>
                    <a:pt x="150" y="333"/>
                    <a:pt x="155" y="336"/>
                    <a:pt x="156" y="343"/>
                  </a:cubicBezTo>
                  <a:cubicBezTo>
                    <a:pt x="152" y="339"/>
                    <a:pt x="145" y="332"/>
                    <a:pt x="147" y="326"/>
                  </a:cubicBezTo>
                  <a:close/>
                  <a:moveTo>
                    <a:pt x="154" y="283"/>
                  </a:moveTo>
                  <a:cubicBezTo>
                    <a:pt x="156" y="285"/>
                    <a:pt x="158" y="287"/>
                    <a:pt x="159" y="290"/>
                  </a:cubicBezTo>
                  <a:cubicBezTo>
                    <a:pt x="156" y="290"/>
                    <a:pt x="153" y="286"/>
                    <a:pt x="154" y="283"/>
                  </a:cubicBezTo>
                  <a:close/>
                  <a:moveTo>
                    <a:pt x="163" y="328"/>
                  </a:moveTo>
                  <a:cubicBezTo>
                    <a:pt x="160" y="324"/>
                    <a:pt x="158" y="319"/>
                    <a:pt x="156" y="313"/>
                  </a:cubicBezTo>
                  <a:cubicBezTo>
                    <a:pt x="159" y="318"/>
                    <a:pt x="162" y="322"/>
                    <a:pt x="163" y="328"/>
                  </a:cubicBezTo>
                  <a:close/>
                  <a:moveTo>
                    <a:pt x="161" y="303"/>
                  </a:moveTo>
                  <a:cubicBezTo>
                    <a:pt x="164" y="304"/>
                    <a:pt x="165" y="307"/>
                    <a:pt x="164" y="308"/>
                  </a:cubicBezTo>
                  <a:cubicBezTo>
                    <a:pt x="162" y="308"/>
                    <a:pt x="162" y="305"/>
                    <a:pt x="161" y="303"/>
                  </a:cubicBezTo>
                  <a:close/>
                  <a:moveTo>
                    <a:pt x="162" y="402"/>
                  </a:moveTo>
                  <a:cubicBezTo>
                    <a:pt x="164" y="403"/>
                    <a:pt x="166" y="406"/>
                    <a:pt x="164" y="408"/>
                  </a:cubicBezTo>
                  <a:cubicBezTo>
                    <a:pt x="162" y="407"/>
                    <a:pt x="162" y="405"/>
                    <a:pt x="161" y="403"/>
                  </a:cubicBezTo>
                  <a:cubicBezTo>
                    <a:pt x="162" y="403"/>
                    <a:pt x="162" y="403"/>
                    <a:pt x="162" y="402"/>
                  </a:cubicBezTo>
                  <a:close/>
                  <a:moveTo>
                    <a:pt x="163" y="169"/>
                  </a:moveTo>
                  <a:cubicBezTo>
                    <a:pt x="166" y="174"/>
                    <a:pt x="172" y="179"/>
                    <a:pt x="169" y="187"/>
                  </a:cubicBezTo>
                  <a:cubicBezTo>
                    <a:pt x="167" y="182"/>
                    <a:pt x="162" y="176"/>
                    <a:pt x="163" y="169"/>
                  </a:cubicBezTo>
                  <a:close/>
                  <a:moveTo>
                    <a:pt x="168" y="313"/>
                  </a:moveTo>
                  <a:cubicBezTo>
                    <a:pt x="169" y="313"/>
                    <a:pt x="169" y="314"/>
                    <a:pt x="170" y="314"/>
                  </a:cubicBezTo>
                  <a:cubicBezTo>
                    <a:pt x="170" y="316"/>
                    <a:pt x="169" y="316"/>
                    <a:pt x="169" y="317"/>
                  </a:cubicBezTo>
                  <a:cubicBezTo>
                    <a:pt x="167" y="317"/>
                    <a:pt x="167" y="314"/>
                    <a:pt x="168" y="313"/>
                  </a:cubicBezTo>
                  <a:close/>
                  <a:moveTo>
                    <a:pt x="167" y="198"/>
                  </a:moveTo>
                  <a:cubicBezTo>
                    <a:pt x="169" y="198"/>
                    <a:pt x="170" y="202"/>
                    <a:pt x="169" y="204"/>
                  </a:cubicBezTo>
                  <a:cubicBezTo>
                    <a:pt x="168" y="202"/>
                    <a:pt x="165" y="200"/>
                    <a:pt x="167" y="198"/>
                  </a:cubicBezTo>
                  <a:close/>
                  <a:moveTo>
                    <a:pt x="166" y="410"/>
                  </a:moveTo>
                  <a:cubicBezTo>
                    <a:pt x="169" y="412"/>
                    <a:pt x="170" y="418"/>
                    <a:pt x="170" y="420"/>
                  </a:cubicBezTo>
                  <a:cubicBezTo>
                    <a:pt x="169" y="417"/>
                    <a:pt x="165" y="414"/>
                    <a:pt x="166" y="410"/>
                  </a:cubicBezTo>
                  <a:close/>
                  <a:moveTo>
                    <a:pt x="176" y="439"/>
                  </a:moveTo>
                  <a:cubicBezTo>
                    <a:pt x="176" y="437"/>
                    <a:pt x="178" y="442"/>
                    <a:pt x="179" y="443"/>
                  </a:cubicBezTo>
                  <a:cubicBezTo>
                    <a:pt x="179" y="445"/>
                    <a:pt x="178" y="446"/>
                    <a:pt x="178" y="448"/>
                  </a:cubicBezTo>
                  <a:cubicBezTo>
                    <a:pt x="176" y="447"/>
                    <a:pt x="177" y="443"/>
                    <a:pt x="174" y="442"/>
                  </a:cubicBezTo>
                  <a:cubicBezTo>
                    <a:pt x="176" y="441"/>
                    <a:pt x="176" y="441"/>
                    <a:pt x="176" y="439"/>
                  </a:cubicBezTo>
                  <a:close/>
                  <a:moveTo>
                    <a:pt x="175" y="462"/>
                  </a:moveTo>
                  <a:cubicBezTo>
                    <a:pt x="180" y="464"/>
                    <a:pt x="178" y="469"/>
                    <a:pt x="176" y="473"/>
                  </a:cubicBezTo>
                  <a:cubicBezTo>
                    <a:pt x="172" y="471"/>
                    <a:pt x="171" y="465"/>
                    <a:pt x="175" y="462"/>
                  </a:cubicBezTo>
                  <a:close/>
                  <a:moveTo>
                    <a:pt x="175" y="518"/>
                  </a:moveTo>
                  <a:cubicBezTo>
                    <a:pt x="172" y="516"/>
                    <a:pt x="172" y="511"/>
                    <a:pt x="173" y="508"/>
                  </a:cubicBezTo>
                  <a:cubicBezTo>
                    <a:pt x="175" y="510"/>
                    <a:pt x="176" y="514"/>
                    <a:pt x="175" y="518"/>
                  </a:cubicBezTo>
                  <a:close/>
                  <a:moveTo>
                    <a:pt x="176" y="531"/>
                  </a:moveTo>
                  <a:cubicBezTo>
                    <a:pt x="177" y="532"/>
                    <a:pt x="177" y="533"/>
                    <a:pt x="178" y="533"/>
                  </a:cubicBezTo>
                  <a:cubicBezTo>
                    <a:pt x="178" y="534"/>
                    <a:pt x="176" y="534"/>
                    <a:pt x="176" y="536"/>
                  </a:cubicBezTo>
                  <a:cubicBezTo>
                    <a:pt x="175" y="535"/>
                    <a:pt x="174" y="533"/>
                    <a:pt x="176" y="531"/>
                  </a:cubicBezTo>
                  <a:close/>
                  <a:moveTo>
                    <a:pt x="178" y="545"/>
                  </a:moveTo>
                  <a:cubicBezTo>
                    <a:pt x="177" y="546"/>
                    <a:pt x="177" y="548"/>
                    <a:pt x="175" y="548"/>
                  </a:cubicBezTo>
                  <a:cubicBezTo>
                    <a:pt x="175" y="546"/>
                    <a:pt x="176" y="545"/>
                    <a:pt x="176" y="543"/>
                  </a:cubicBezTo>
                  <a:cubicBezTo>
                    <a:pt x="178" y="543"/>
                    <a:pt x="177" y="545"/>
                    <a:pt x="178" y="545"/>
                  </a:cubicBezTo>
                  <a:close/>
                  <a:moveTo>
                    <a:pt x="177" y="570"/>
                  </a:moveTo>
                  <a:cubicBezTo>
                    <a:pt x="179" y="571"/>
                    <a:pt x="178" y="575"/>
                    <a:pt x="178" y="577"/>
                  </a:cubicBezTo>
                  <a:cubicBezTo>
                    <a:pt x="176" y="576"/>
                    <a:pt x="175" y="574"/>
                    <a:pt x="175" y="572"/>
                  </a:cubicBezTo>
                  <a:cubicBezTo>
                    <a:pt x="176" y="572"/>
                    <a:pt x="177" y="571"/>
                    <a:pt x="177" y="570"/>
                  </a:cubicBezTo>
                  <a:close/>
                  <a:moveTo>
                    <a:pt x="178" y="596"/>
                  </a:moveTo>
                  <a:cubicBezTo>
                    <a:pt x="180" y="594"/>
                    <a:pt x="178" y="598"/>
                    <a:pt x="179" y="599"/>
                  </a:cubicBezTo>
                  <a:cubicBezTo>
                    <a:pt x="178" y="599"/>
                    <a:pt x="178" y="598"/>
                    <a:pt x="177" y="598"/>
                  </a:cubicBezTo>
                  <a:cubicBezTo>
                    <a:pt x="176" y="597"/>
                    <a:pt x="179" y="597"/>
                    <a:pt x="178" y="596"/>
                  </a:cubicBezTo>
                  <a:close/>
                  <a:moveTo>
                    <a:pt x="179" y="537"/>
                  </a:moveTo>
                  <a:cubicBezTo>
                    <a:pt x="182" y="538"/>
                    <a:pt x="179" y="539"/>
                    <a:pt x="179" y="542"/>
                  </a:cubicBezTo>
                  <a:cubicBezTo>
                    <a:pt x="176" y="542"/>
                    <a:pt x="179" y="539"/>
                    <a:pt x="179" y="537"/>
                  </a:cubicBezTo>
                  <a:close/>
                  <a:moveTo>
                    <a:pt x="180" y="552"/>
                  </a:moveTo>
                  <a:cubicBezTo>
                    <a:pt x="183" y="553"/>
                    <a:pt x="180" y="555"/>
                    <a:pt x="180" y="557"/>
                  </a:cubicBezTo>
                  <a:cubicBezTo>
                    <a:pt x="178" y="556"/>
                    <a:pt x="181" y="555"/>
                    <a:pt x="180" y="552"/>
                  </a:cubicBezTo>
                  <a:close/>
                  <a:moveTo>
                    <a:pt x="181" y="584"/>
                  </a:moveTo>
                  <a:cubicBezTo>
                    <a:pt x="178" y="583"/>
                    <a:pt x="180" y="581"/>
                    <a:pt x="180" y="579"/>
                  </a:cubicBezTo>
                  <a:cubicBezTo>
                    <a:pt x="183" y="579"/>
                    <a:pt x="181" y="582"/>
                    <a:pt x="181" y="584"/>
                  </a:cubicBezTo>
                  <a:close/>
                  <a:moveTo>
                    <a:pt x="181" y="625"/>
                  </a:moveTo>
                  <a:cubicBezTo>
                    <a:pt x="180" y="623"/>
                    <a:pt x="179" y="621"/>
                    <a:pt x="179" y="619"/>
                  </a:cubicBezTo>
                  <a:cubicBezTo>
                    <a:pt x="181" y="620"/>
                    <a:pt x="181" y="623"/>
                    <a:pt x="181" y="625"/>
                  </a:cubicBezTo>
                  <a:close/>
                  <a:moveTo>
                    <a:pt x="182" y="558"/>
                  </a:moveTo>
                  <a:cubicBezTo>
                    <a:pt x="184" y="558"/>
                    <a:pt x="185" y="562"/>
                    <a:pt x="184" y="564"/>
                  </a:cubicBezTo>
                  <a:cubicBezTo>
                    <a:pt x="182" y="563"/>
                    <a:pt x="181" y="560"/>
                    <a:pt x="182" y="558"/>
                  </a:cubicBezTo>
                  <a:close/>
                  <a:moveTo>
                    <a:pt x="183" y="551"/>
                  </a:moveTo>
                  <a:cubicBezTo>
                    <a:pt x="181" y="550"/>
                    <a:pt x="183" y="547"/>
                    <a:pt x="184" y="545"/>
                  </a:cubicBezTo>
                  <a:cubicBezTo>
                    <a:pt x="185" y="546"/>
                    <a:pt x="186" y="546"/>
                    <a:pt x="185" y="548"/>
                  </a:cubicBezTo>
                  <a:cubicBezTo>
                    <a:pt x="183" y="548"/>
                    <a:pt x="185" y="551"/>
                    <a:pt x="183" y="551"/>
                  </a:cubicBezTo>
                  <a:close/>
                  <a:moveTo>
                    <a:pt x="186" y="549"/>
                  </a:moveTo>
                  <a:cubicBezTo>
                    <a:pt x="189" y="551"/>
                    <a:pt x="188" y="555"/>
                    <a:pt x="186" y="557"/>
                  </a:cubicBezTo>
                  <a:cubicBezTo>
                    <a:pt x="183" y="555"/>
                    <a:pt x="185" y="552"/>
                    <a:pt x="186" y="549"/>
                  </a:cubicBezTo>
                  <a:close/>
                  <a:moveTo>
                    <a:pt x="185" y="463"/>
                  </a:moveTo>
                  <a:cubicBezTo>
                    <a:pt x="184" y="460"/>
                    <a:pt x="186" y="459"/>
                    <a:pt x="187" y="457"/>
                  </a:cubicBezTo>
                  <a:cubicBezTo>
                    <a:pt x="190" y="459"/>
                    <a:pt x="191" y="463"/>
                    <a:pt x="190" y="467"/>
                  </a:cubicBezTo>
                  <a:cubicBezTo>
                    <a:pt x="185" y="467"/>
                    <a:pt x="189" y="462"/>
                    <a:pt x="185" y="463"/>
                  </a:cubicBezTo>
                  <a:close/>
                  <a:moveTo>
                    <a:pt x="184" y="439"/>
                  </a:moveTo>
                  <a:cubicBezTo>
                    <a:pt x="185" y="438"/>
                    <a:pt x="186" y="438"/>
                    <a:pt x="187" y="436"/>
                  </a:cubicBezTo>
                  <a:cubicBezTo>
                    <a:pt x="189" y="438"/>
                    <a:pt x="189" y="443"/>
                    <a:pt x="191" y="446"/>
                  </a:cubicBezTo>
                  <a:cubicBezTo>
                    <a:pt x="186" y="446"/>
                    <a:pt x="186" y="441"/>
                    <a:pt x="184" y="439"/>
                  </a:cubicBezTo>
                  <a:close/>
                  <a:moveTo>
                    <a:pt x="187" y="351"/>
                  </a:moveTo>
                  <a:cubicBezTo>
                    <a:pt x="189" y="350"/>
                    <a:pt x="188" y="349"/>
                    <a:pt x="188" y="348"/>
                  </a:cubicBezTo>
                  <a:cubicBezTo>
                    <a:pt x="191" y="349"/>
                    <a:pt x="191" y="352"/>
                    <a:pt x="191" y="355"/>
                  </a:cubicBezTo>
                  <a:cubicBezTo>
                    <a:pt x="189" y="355"/>
                    <a:pt x="191" y="351"/>
                    <a:pt x="187" y="351"/>
                  </a:cubicBezTo>
                  <a:close/>
                  <a:moveTo>
                    <a:pt x="187" y="325"/>
                  </a:moveTo>
                  <a:cubicBezTo>
                    <a:pt x="188" y="323"/>
                    <a:pt x="189" y="322"/>
                    <a:pt x="190" y="320"/>
                  </a:cubicBezTo>
                  <a:cubicBezTo>
                    <a:pt x="194" y="322"/>
                    <a:pt x="195" y="328"/>
                    <a:pt x="194" y="333"/>
                  </a:cubicBezTo>
                  <a:cubicBezTo>
                    <a:pt x="191" y="331"/>
                    <a:pt x="190" y="327"/>
                    <a:pt x="187" y="325"/>
                  </a:cubicBezTo>
                  <a:close/>
                  <a:moveTo>
                    <a:pt x="193" y="249"/>
                  </a:moveTo>
                  <a:cubicBezTo>
                    <a:pt x="194" y="247"/>
                    <a:pt x="192" y="247"/>
                    <a:pt x="193" y="244"/>
                  </a:cubicBezTo>
                  <a:cubicBezTo>
                    <a:pt x="195" y="245"/>
                    <a:pt x="195" y="247"/>
                    <a:pt x="196" y="249"/>
                  </a:cubicBezTo>
                  <a:cubicBezTo>
                    <a:pt x="195" y="249"/>
                    <a:pt x="194" y="249"/>
                    <a:pt x="193" y="249"/>
                  </a:cubicBezTo>
                  <a:close/>
                  <a:moveTo>
                    <a:pt x="195" y="168"/>
                  </a:moveTo>
                  <a:cubicBezTo>
                    <a:pt x="195" y="168"/>
                    <a:pt x="196" y="169"/>
                    <a:pt x="196" y="169"/>
                  </a:cubicBezTo>
                  <a:cubicBezTo>
                    <a:pt x="196" y="165"/>
                    <a:pt x="193" y="166"/>
                    <a:pt x="193" y="161"/>
                  </a:cubicBezTo>
                  <a:cubicBezTo>
                    <a:pt x="192" y="163"/>
                    <a:pt x="191" y="164"/>
                    <a:pt x="190" y="161"/>
                  </a:cubicBezTo>
                  <a:cubicBezTo>
                    <a:pt x="190" y="159"/>
                    <a:pt x="191" y="162"/>
                    <a:pt x="192" y="161"/>
                  </a:cubicBezTo>
                  <a:cubicBezTo>
                    <a:pt x="192" y="160"/>
                    <a:pt x="191" y="159"/>
                    <a:pt x="191" y="158"/>
                  </a:cubicBezTo>
                  <a:cubicBezTo>
                    <a:pt x="189" y="158"/>
                    <a:pt x="191" y="160"/>
                    <a:pt x="189" y="160"/>
                  </a:cubicBezTo>
                  <a:cubicBezTo>
                    <a:pt x="189" y="158"/>
                    <a:pt x="191" y="158"/>
                    <a:pt x="190" y="155"/>
                  </a:cubicBezTo>
                  <a:cubicBezTo>
                    <a:pt x="191" y="156"/>
                    <a:pt x="191" y="155"/>
                    <a:pt x="191" y="155"/>
                  </a:cubicBezTo>
                  <a:cubicBezTo>
                    <a:pt x="196" y="157"/>
                    <a:pt x="195" y="163"/>
                    <a:pt x="198" y="167"/>
                  </a:cubicBezTo>
                  <a:cubicBezTo>
                    <a:pt x="198" y="168"/>
                    <a:pt x="196" y="169"/>
                    <a:pt x="196" y="170"/>
                  </a:cubicBezTo>
                  <a:cubicBezTo>
                    <a:pt x="195" y="170"/>
                    <a:pt x="195" y="169"/>
                    <a:pt x="195" y="168"/>
                  </a:cubicBezTo>
                  <a:close/>
                  <a:moveTo>
                    <a:pt x="194" y="108"/>
                  </a:moveTo>
                  <a:cubicBezTo>
                    <a:pt x="196" y="110"/>
                    <a:pt x="197" y="113"/>
                    <a:pt x="199" y="116"/>
                  </a:cubicBezTo>
                  <a:cubicBezTo>
                    <a:pt x="196" y="114"/>
                    <a:pt x="195" y="111"/>
                    <a:pt x="194" y="108"/>
                  </a:cubicBezTo>
                  <a:close/>
                  <a:moveTo>
                    <a:pt x="197" y="95"/>
                  </a:moveTo>
                  <a:cubicBezTo>
                    <a:pt x="195" y="93"/>
                    <a:pt x="194" y="89"/>
                    <a:pt x="193" y="86"/>
                  </a:cubicBezTo>
                  <a:cubicBezTo>
                    <a:pt x="192" y="84"/>
                    <a:pt x="194" y="84"/>
                    <a:pt x="194" y="82"/>
                  </a:cubicBezTo>
                  <a:cubicBezTo>
                    <a:pt x="196" y="86"/>
                    <a:pt x="198" y="91"/>
                    <a:pt x="197" y="95"/>
                  </a:cubicBezTo>
                  <a:close/>
                  <a:moveTo>
                    <a:pt x="197" y="69"/>
                  </a:moveTo>
                  <a:cubicBezTo>
                    <a:pt x="195" y="69"/>
                    <a:pt x="196" y="64"/>
                    <a:pt x="193" y="64"/>
                  </a:cubicBezTo>
                  <a:cubicBezTo>
                    <a:pt x="193" y="60"/>
                    <a:pt x="192" y="58"/>
                    <a:pt x="194" y="56"/>
                  </a:cubicBezTo>
                  <a:cubicBezTo>
                    <a:pt x="196" y="59"/>
                    <a:pt x="198" y="65"/>
                    <a:pt x="197" y="69"/>
                  </a:cubicBezTo>
                  <a:close/>
                  <a:moveTo>
                    <a:pt x="193" y="77"/>
                  </a:moveTo>
                  <a:cubicBezTo>
                    <a:pt x="192" y="79"/>
                    <a:pt x="192" y="81"/>
                    <a:pt x="190" y="81"/>
                  </a:cubicBezTo>
                  <a:cubicBezTo>
                    <a:pt x="189" y="78"/>
                    <a:pt x="187" y="75"/>
                    <a:pt x="185" y="72"/>
                  </a:cubicBezTo>
                  <a:cubicBezTo>
                    <a:pt x="185" y="70"/>
                    <a:pt x="188" y="70"/>
                    <a:pt x="187" y="68"/>
                  </a:cubicBezTo>
                  <a:cubicBezTo>
                    <a:pt x="192" y="68"/>
                    <a:pt x="191" y="75"/>
                    <a:pt x="193" y="77"/>
                  </a:cubicBezTo>
                  <a:close/>
                  <a:moveTo>
                    <a:pt x="185" y="90"/>
                  </a:moveTo>
                  <a:cubicBezTo>
                    <a:pt x="184" y="87"/>
                    <a:pt x="183" y="84"/>
                    <a:pt x="181" y="83"/>
                  </a:cubicBezTo>
                  <a:cubicBezTo>
                    <a:pt x="180" y="80"/>
                    <a:pt x="182" y="80"/>
                    <a:pt x="182" y="78"/>
                  </a:cubicBezTo>
                  <a:cubicBezTo>
                    <a:pt x="185" y="80"/>
                    <a:pt x="187" y="86"/>
                    <a:pt x="185" y="90"/>
                  </a:cubicBezTo>
                  <a:close/>
                  <a:moveTo>
                    <a:pt x="179" y="77"/>
                  </a:moveTo>
                  <a:cubicBezTo>
                    <a:pt x="176" y="75"/>
                    <a:pt x="177" y="73"/>
                    <a:pt x="175" y="70"/>
                  </a:cubicBezTo>
                  <a:cubicBezTo>
                    <a:pt x="174" y="70"/>
                    <a:pt x="174" y="71"/>
                    <a:pt x="173" y="70"/>
                  </a:cubicBezTo>
                  <a:cubicBezTo>
                    <a:pt x="175" y="69"/>
                    <a:pt x="172" y="64"/>
                    <a:pt x="176" y="62"/>
                  </a:cubicBezTo>
                  <a:cubicBezTo>
                    <a:pt x="178" y="67"/>
                    <a:pt x="183" y="72"/>
                    <a:pt x="179" y="77"/>
                  </a:cubicBezTo>
                  <a:close/>
                  <a:moveTo>
                    <a:pt x="170" y="60"/>
                  </a:moveTo>
                  <a:cubicBezTo>
                    <a:pt x="170" y="58"/>
                    <a:pt x="167" y="57"/>
                    <a:pt x="166" y="55"/>
                  </a:cubicBezTo>
                  <a:cubicBezTo>
                    <a:pt x="168" y="53"/>
                    <a:pt x="170" y="50"/>
                    <a:pt x="169" y="46"/>
                  </a:cubicBezTo>
                  <a:cubicBezTo>
                    <a:pt x="173" y="48"/>
                    <a:pt x="176" y="58"/>
                    <a:pt x="170" y="60"/>
                  </a:cubicBezTo>
                  <a:close/>
                  <a:moveTo>
                    <a:pt x="166" y="73"/>
                  </a:moveTo>
                  <a:cubicBezTo>
                    <a:pt x="163" y="72"/>
                    <a:pt x="166" y="69"/>
                    <a:pt x="167" y="69"/>
                  </a:cubicBezTo>
                  <a:cubicBezTo>
                    <a:pt x="166" y="67"/>
                    <a:pt x="164" y="69"/>
                    <a:pt x="164" y="70"/>
                  </a:cubicBezTo>
                  <a:cubicBezTo>
                    <a:pt x="160" y="67"/>
                    <a:pt x="165" y="63"/>
                    <a:pt x="164" y="61"/>
                  </a:cubicBezTo>
                  <a:cubicBezTo>
                    <a:pt x="167" y="64"/>
                    <a:pt x="169" y="70"/>
                    <a:pt x="166" y="73"/>
                  </a:cubicBezTo>
                  <a:close/>
                  <a:moveTo>
                    <a:pt x="168" y="100"/>
                  </a:moveTo>
                  <a:cubicBezTo>
                    <a:pt x="164" y="98"/>
                    <a:pt x="160" y="93"/>
                    <a:pt x="162" y="89"/>
                  </a:cubicBezTo>
                  <a:cubicBezTo>
                    <a:pt x="164" y="92"/>
                    <a:pt x="168" y="96"/>
                    <a:pt x="168" y="100"/>
                  </a:cubicBezTo>
                  <a:close/>
                  <a:moveTo>
                    <a:pt x="160" y="61"/>
                  </a:moveTo>
                  <a:cubicBezTo>
                    <a:pt x="158" y="60"/>
                    <a:pt x="160" y="57"/>
                    <a:pt x="162" y="57"/>
                  </a:cubicBezTo>
                  <a:cubicBezTo>
                    <a:pt x="161" y="59"/>
                    <a:pt x="161" y="59"/>
                    <a:pt x="160" y="61"/>
                  </a:cubicBezTo>
                  <a:close/>
                  <a:moveTo>
                    <a:pt x="153" y="100"/>
                  </a:moveTo>
                  <a:cubicBezTo>
                    <a:pt x="150" y="99"/>
                    <a:pt x="151" y="95"/>
                    <a:pt x="148" y="94"/>
                  </a:cubicBezTo>
                  <a:cubicBezTo>
                    <a:pt x="148" y="92"/>
                    <a:pt x="151" y="93"/>
                    <a:pt x="150" y="90"/>
                  </a:cubicBezTo>
                  <a:cubicBezTo>
                    <a:pt x="153" y="92"/>
                    <a:pt x="155" y="97"/>
                    <a:pt x="153" y="100"/>
                  </a:cubicBezTo>
                  <a:close/>
                  <a:moveTo>
                    <a:pt x="148" y="87"/>
                  </a:moveTo>
                  <a:cubicBezTo>
                    <a:pt x="147" y="86"/>
                    <a:pt x="145" y="87"/>
                    <a:pt x="146" y="89"/>
                  </a:cubicBezTo>
                  <a:cubicBezTo>
                    <a:pt x="143" y="87"/>
                    <a:pt x="142" y="82"/>
                    <a:pt x="145" y="80"/>
                  </a:cubicBezTo>
                  <a:cubicBezTo>
                    <a:pt x="147" y="81"/>
                    <a:pt x="146" y="84"/>
                    <a:pt x="148" y="85"/>
                  </a:cubicBezTo>
                  <a:cubicBezTo>
                    <a:pt x="148" y="85"/>
                    <a:pt x="148" y="86"/>
                    <a:pt x="148" y="87"/>
                  </a:cubicBezTo>
                  <a:close/>
                  <a:moveTo>
                    <a:pt x="145" y="115"/>
                  </a:moveTo>
                  <a:cubicBezTo>
                    <a:pt x="144" y="116"/>
                    <a:pt x="145" y="118"/>
                    <a:pt x="143" y="117"/>
                  </a:cubicBezTo>
                  <a:cubicBezTo>
                    <a:pt x="143" y="114"/>
                    <a:pt x="137" y="109"/>
                    <a:pt x="143" y="108"/>
                  </a:cubicBezTo>
                  <a:cubicBezTo>
                    <a:pt x="142" y="112"/>
                    <a:pt x="145" y="112"/>
                    <a:pt x="145" y="115"/>
                  </a:cubicBezTo>
                  <a:close/>
                  <a:moveTo>
                    <a:pt x="140" y="80"/>
                  </a:moveTo>
                  <a:cubicBezTo>
                    <a:pt x="136" y="77"/>
                    <a:pt x="136" y="71"/>
                    <a:pt x="139" y="66"/>
                  </a:cubicBezTo>
                  <a:cubicBezTo>
                    <a:pt x="140" y="70"/>
                    <a:pt x="145" y="78"/>
                    <a:pt x="140" y="80"/>
                  </a:cubicBezTo>
                  <a:close/>
                  <a:moveTo>
                    <a:pt x="139" y="106"/>
                  </a:moveTo>
                  <a:cubicBezTo>
                    <a:pt x="137" y="105"/>
                    <a:pt x="134" y="102"/>
                    <a:pt x="136" y="99"/>
                  </a:cubicBezTo>
                  <a:cubicBezTo>
                    <a:pt x="137" y="101"/>
                    <a:pt x="140" y="103"/>
                    <a:pt x="139" y="106"/>
                  </a:cubicBezTo>
                  <a:close/>
                  <a:moveTo>
                    <a:pt x="133" y="68"/>
                  </a:moveTo>
                  <a:cubicBezTo>
                    <a:pt x="130" y="63"/>
                    <a:pt x="131" y="58"/>
                    <a:pt x="134" y="53"/>
                  </a:cubicBezTo>
                  <a:cubicBezTo>
                    <a:pt x="139" y="57"/>
                    <a:pt x="137" y="65"/>
                    <a:pt x="133" y="68"/>
                  </a:cubicBezTo>
                  <a:close/>
                  <a:moveTo>
                    <a:pt x="133" y="95"/>
                  </a:moveTo>
                  <a:cubicBezTo>
                    <a:pt x="130" y="93"/>
                    <a:pt x="129" y="90"/>
                    <a:pt x="129" y="87"/>
                  </a:cubicBezTo>
                  <a:cubicBezTo>
                    <a:pt x="131" y="88"/>
                    <a:pt x="132" y="92"/>
                    <a:pt x="133" y="95"/>
                  </a:cubicBezTo>
                  <a:close/>
                  <a:moveTo>
                    <a:pt x="126" y="70"/>
                  </a:moveTo>
                  <a:cubicBezTo>
                    <a:pt x="128" y="71"/>
                    <a:pt x="128" y="73"/>
                    <a:pt x="129" y="74"/>
                  </a:cubicBezTo>
                  <a:cubicBezTo>
                    <a:pt x="127" y="74"/>
                    <a:pt x="126" y="72"/>
                    <a:pt x="126" y="70"/>
                  </a:cubicBezTo>
                  <a:close/>
                  <a:moveTo>
                    <a:pt x="126" y="84"/>
                  </a:moveTo>
                  <a:cubicBezTo>
                    <a:pt x="125" y="82"/>
                    <a:pt x="123" y="79"/>
                    <a:pt x="124" y="76"/>
                  </a:cubicBezTo>
                  <a:cubicBezTo>
                    <a:pt x="125" y="78"/>
                    <a:pt x="128" y="81"/>
                    <a:pt x="126" y="84"/>
                  </a:cubicBezTo>
                  <a:close/>
                  <a:moveTo>
                    <a:pt x="123" y="91"/>
                  </a:moveTo>
                  <a:cubicBezTo>
                    <a:pt x="120" y="91"/>
                    <a:pt x="121" y="86"/>
                    <a:pt x="119" y="85"/>
                  </a:cubicBezTo>
                  <a:cubicBezTo>
                    <a:pt x="118" y="83"/>
                    <a:pt x="121" y="83"/>
                    <a:pt x="120" y="81"/>
                  </a:cubicBezTo>
                  <a:cubicBezTo>
                    <a:pt x="123" y="85"/>
                    <a:pt x="123" y="86"/>
                    <a:pt x="123" y="91"/>
                  </a:cubicBezTo>
                  <a:close/>
                  <a:moveTo>
                    <a:pt x="118" y="66"/>
                  </a:moveTo>
                  <a:cubicBezTo>
                    <a:pt x="119" y="65"/>
                    <a:pt x="120" y="68"/>
                    <a:pt x="120" y="70"/>
                  </a:cubicBezTo>
                  <a:cubicBezTo>
                    <a:pt x="119" y="69"/>
                    <a:pt x="119" y="67"/>
                    <a:pt x="118" y="66"/>
                  </a:cubicBezTo>
                  <a:close/>
                  <a:moveTo>
                    <a:pt x="119" y="55"/>
                  </a:moveTo>
                  <a:cubicBezTo>
                    <a:pt x="117" y="55"/>
                    <a:pt x="118" y="52"/>
                    <a:pt x="119" y="51"/>
                  </a:cubicBezTo>
                  <a:cubicBezTo>
                    <a:pt x="121" y="52"/>
                    <a:pt x="118" y="53"/>
                    <a:pt x="119" y="55"/>
                  </a:cubicBezTo>
                  <a:close/>
                  <a:moveTo>
                    <a:pt x="117" y="51"/>
                  </a:moveTo>
                  <a:cubicBezTo>
                    <a:pt x="115" y="49"/>
                    <a:pt x="117" y="48"/>
                    <a:pt x="117" y="46"/>
                  </a:cubicBezTo>
                  <a:cubicBezTo>
                    <a:pt x="120" y="46"/>
                    <a:pt x="119" y="52"/>
                    <a:pt x="117" y="51"/>
                  </a:cubicBezTo>
                  <a:close/>
                  <a:moveTo>
                    <a:pt x="117" y="79"/>
                  </a:moveTo>
                  <a:cubicBezTo>
                    <a:pt x="117" y="77"/>
                    <a:pt x="114" y="73"/>
                    <a:pt x="115" y="70"/>
                  </a:cubicBezTo>
                  <a:cubicBezTo>
                    <a:pt x="117" y="73"/>
                    <a:pt x="118" y="77"/>
                    <a:pt x="117" y="79"/>
                  </a:cubicBezTo>
                  <a:close/>
                  <a:moveTo>
                    <a:pt x="119" y="97"/>
                  </a:moveTo>
                  <a:cubicBezTo>
                    <a:pt x="119" y="100"/>
                    <a:pt x="117" y="101"/>
                    <a:pt x="116" y="105"/>
                  </a:cubicBezTo>
                  <a:cubicBezTo>
                    <a:pt x="115" y="102"/>
                    <a:pt x="112" y="101"/>
                    <a:pt x="112" y="98"/>
                  </a:cubicBezTo>
                  <a:cubicBezTo>
                    <a:pt x="111" y="90"/>
                    <a:pt x="119" y="90"/>
                    <a:pt x="119" y="97"/>
                  </a:cubicBezTo>
                  <a:close/>
                  <a:moveTo>
                    <a:pt x="109" y="62"/>
                  </a:moveTo>
                  <a:cubicBezTo>
                    <a:pt x="111" y="60"/>
                    <a:pt x="112" y="57"/>
                    <a:pt x="114" y="55"/>
                  </a:cubicBezTo>
                  <a:cubicBezTo>
                    <a:pt x="115" y="58"/>
                    <a:pt x="114" y="58"/>
                    <a:pt x="115" y="60"/>
                  </a:cubicBezTo>
                  <a:cubicBezTo>
                    <a:pt x="112" y="57"/>
                    <a:pt x="112" y="64"/>
                    <a:pt x="109" y="62"/>
                  </a:cubicBezTo>
                  <a:close/>
                  <a:moveTo>
                    <a:pt x="105" y="61"/>
                  </a:moveTo>
                  <a:cubicBezTo>
                    <a:pt x="105" y="59"/>
                    <a:pt x="105" y="57"/>
                    <a:pt x="104" y="56"/>
                  </a:cubicBezTo>
                  <a:cubicBezTo>
                    <a:pt x="104" y="53"/>
                    <a:pt x="107" y="52"/>
                    <a:pt x="107" y="49"/>
                  </a:cubicBezTo>
                  <a:cubicBezTo>
                    <a:pt x="105" y="49"/>
                    <a:pt x="105" y="49"/>
                    <a:pt x="107" y="49"/>
                  </a:cubicBezTo>
                  <a:cubicBezTo>
                    <a:pt x="107" y="49"/>
                    <a:pt x="107" y="49"/>
                    <a:pt x="107" y="49"/>
                  </a:cubicBezTo>
                  <a:cubicBezTo>
                    <a:pt x="108" y="48"/>
                    <a:pt x="109" y="47"/>
                    <a:pt x="109" y="46"/>
                  </a:cubicBezTo>
                  <a:cubicBezTo>
                    <a:pt x="114" y="51"/>
                    <a:pt x="109" y="58"/>
                    <a:pt x="105" y="61"/>
                  </a:cubicBezTo>
                  <a:close/>
                  <a:moveTo>
                    <a:pt x="102" y="49"/>
                  </a:moveTo>
                  <a:cubicBezTo>
                    <a:pt x="101" y="49"/>
                    <a:pt x="100" y="49"/>
                    <a:pt x="99" y="49"/>
                  </a:cubicBezTo>
                  <a:cubicBezTo>
                    <a:pt x="101" y="44"/>
                    <a:pt x="101" y="38"/>
                    <a:pt x="107" y="36"/>
                  </a:cubicBezTo>
                  <a:cubicBezTo>
                    <a:pt x="106" y="41"/>
                    <a:pt x="103" y="44"/>
                    <a:pt x="102" y="49"/>
                  </a:cubicBezTo>
                  <a:close/>
                  <a:moveTo>
                    <a:pt x="101" y="61"/>
                  </a:moveTo>
                  <a:cubicBezTo>
                    <a:pt x="104" y="63"/>
                    <a:pt x="104" y="69"/>
                    <a:pt x="101" y="72"/>
                  </a:cubicBezTo>
                  <a:cubicBezTo>
                    <a:pt x="99" y="69"/>
                    <a:pt x="98" y="64"/>
                    <a:pt x="101" y="61"/>
                  </a:cubicBezTo>
                  <a:close/>
                  <a:moveTo>
                    <a:pt x="100" y="87"/>
                  </a:moveTo>
                  <a:cubicBezTo>
                    <a:pt x="103" y="87"/>
                    <a:pt x="102" y="90"/>
                    <a:pt x="101" y="92"/>
                  </a:cubicBezTo>
                  <a:cubicBezTo>
                    <a:pt x="99" y="92"/>
                    <a:pt x="99" y="88"/>
                    <a:pt x="100" y="87"/>
                  </a:cubicBezTo>
                  <a:close/>
                  <a:moveTo>
                    <a:pt x="99" y="185"/>
                  </a:moveTo>
                  <a:cubicBezTo>
                    <a:pt x="97" y="183"/>
                    <a:pt x="99" y="180"/>
                    <a:pt x="99" y="177"/>
                  </a:cubicBezTo>
                  <a:cubicBezTo>
                    <a:pt x="103" y="177"/>
                    <a:pt x="102" y="185"/>
                    <a:pt x="99" y="185"/>
                  </a:cubicBezTo>
                  <a:close/>
                  <a:moveTo>
                    <a:pt x="98" y="159"/>
                  </a:moveTo>
                  <a:cubicBezTo>
                    <a:pt x="97" y="156"/>
                    <a:pt x="98" y="155"/>
                    <a:pt x="99" y="153"/>
                  </a:cubicBezTo>
                  <a:cubicBezTo>
                    <a:pt x="101" y="154"/>
                    <a:pt x="100" y="157"/>
                    <a:pt x="101" y="158"/>
                  </a:cubicBezTo>
                  <a:cubicBezTo>
                    <a:pt x="99" y="158"/>
                    <a:pt x="99" y="159"/>
                    <a:pt x="98" y="159"/>
                  </a:cubicBezTo>
                  <a:close/>
                  <a:moveTo>
                    <a:pt x="98" y="472"/>
                  </a:moveTo>
                  <a:cubicBezTo>
                    <a:pt x="101" y="474"/>
                    <a:pt x="103" y="478"/>
                    <a:pt x="101" y="481"/>
                  </a:cubicBezTo>
                  <a:cubicBezTo>
                    <a:pt x="98" y="479"/>
                    <a:pt x="96" y="476"/>
                    <a:pt x="98" y="472"/>
                  </a:cubicBezTo>
                  <a:close/>
                  <a:moveTo>
                    <a:pt x="98" y="552"/>
                  </a:moveTo>
                  <a:cubicBezTo>
                    <a:pt x="101" y="555"/>
                    <a:pt x="99" y="557"/>
                    <a:pt x="101" y="561"/>
                  </a:cubicBezTo>
                  <a:cubicBezTo>
                    <a:pt x="98" y="560"/>
                    <a:pt x="96" y="555"/>
                    <a:pt x="98" y="552"/>
                  </a:cubicBezTo>
                  <a:close/>
                  <a:moveTo>
                    <a:pt x="101" y="595"/>
                  </a:moveTo>
                  <a:cubicBezTo>
                    <a:pt x="102" y="597"/>
                    <a:pt x="103" y="598"/>
                    <a:pt x="102" y="600"/>
                  </a:cubicBezTo>
                  <a:cubicBezTo>
                    <a:pt x="100" y="600"/>
                    <a:pt x="100" y="597"/>
                    <a:pt x="101" y="595"/>
                  </a:cubicBezTo>
                  <a:close/>
                  <a:moveTo>
                    <a:pt x="110" y="598"/>
                  </a:moveTo>
                  <a:cubicBezTo>
                    <a:pt x="110" y="598"/>
                    <a:pt x="111" y="598"/>
                    <a:pt x="111" y="597"/>
                  </a:cubicBezTo>
                  <a:cubicBezTo>
                    <a:pt x="114" y="597"/>
                    <a:pt x="112" y="600"/>
                    <a:pt x="111" y="601"/>
                  </a:cubicBezTo>
                  <a:cubicBezTo>
                    <a:pt x="110" y="601"/>
                    <a:pt x="112" y="598"/>
                    <a:pt x="110" y="598"/>
                  </a:cubicBezTo>
                  <a:close/>
                  <a:moveTo>
                    <a:pt x="111" y="584"/>
                  </a:moveTo>
                  <a:cubicBezTo>
                    <a:pt x="108" y="577"/>
                    <a:pt x="111" y="572"/>
                    <a:pt x="114" y="567"/>
                  </a:cubicBezTo>
                  <a:cubicBezTo>
                    <a:pt x="116" y="571"/>
                    <a:pt x="115" y="580"/>
                    <a:pt x="111" y="584"/>
                  </a:cubicBezTo>
                  <a:close/>
                  <a:moveTo>
                    <a:pt x="113" y="560"/>
                  </a:moveTo>
                  <a:cubicBezTo>
                    <a:pt x="112" y="559"/>
                    <a:pt x="114" y="556"/>
                    <a:pt x="116" y="555"/>
                  </a:cubicBezTo>
                  <a:cubicBezTo>
                    <a:pt x="115" y="557"/>
                    <a:pt x="115" y="559"/>
                    <a:pt x="113" y="560"/>
                  </a:cubicBezTo>
                  <a:close/>
                  <a:moveTo>
                    <a:pt x="111" y="560"/>
                  </a:moveTo>
                  <a:cubicBezTo>
                    <a:pt x="107" y="551"/>
                    <a:pt x="115" y="544"/>
                    <a:pt x="117" y="537"/>
                  </a:cubicBezTo>
                  <a:cubicBezTo>
                    <a:pt x="121" y="544"/>
                    <a:pt x="113" y="556"/>
                    <a:pt x="111" y="560"/>
                  </a:cubicBezTo>
                  <a:close/>
                  <a:moveTo>
                    <a:pt x="114" y="536"/>
                  </a:moveTo>
                  <a:cubicBezTo>
                    <a:pt x="114" y="531"/>
                    <a:pt x="115" y="521"/>
                    <a:pt x="118" y="518"/>
                  </a:cubicBezTo>
                  <a:cubicBezTo>
                    <a:pt x="120" y="523"/>
                    <a:pt x="117" y="532"/>
                    <a:pt x="114" y="536"/>
                  </a:cubicBezTo>
                  <a:close/>
                  <a:moveTo>
                    <a:pt x="118" y="517"/>
                  </a:moveTo>
                  <a:cubicBezTo>
                    <a:pt x="117" y="512"/>
                    <a:pt x="120" y="507"/>
                    <a:pt x="120" y="502"/>
                  </a:cubicBezTo>
                  <a:cubicBezTo>
                    <a:pt x="121" y="505"/>
                    <a:pt x="121" y="514"/>
                    <a:pt x="118" y="517"/>
                  </a:cubicBezTo>
                  <a:close/>
                  <a:moveTo>
                    <a:pt x="120" y="460"/>
                  </a:moveTo>
                  <a:cubicBezTo>
                    <a:pt x="119" y="457"/>
                    <a:pt x="117" y="454"/>
                    <a:pt x="120" y="451"/>
                  </a:cubicBezTo>
                  <a:cubicBezTo>
                    <a:pt x="122" y="452"/>
                    <a:pt x="121" y="452"/>
                    <a:pt x="124" y="451"/>
                  </a:cubicBezTo>
                  <a:cubicBezTo>
                    <a:pt x="123" y="447"/>
                    <a:pt x="124" y="444"/>
                    <a:pt x="126" y="439"/>
                  </a:cubicBezTo>
                  <a:cubicBezTo>
                    <a:pt x="128" y="439"/>
                    <a:pt x="129" y="443"/>
                    <a:pt x="131" y="441"/>
                  </a:cubicBezTo>
                  <a:cubicBezTo>
                    <a:pt x="132" y="443"/>
                    <a:pt x="130" y="447"/>
                    <a:pt x="130" y="450"/>
                  </a:cubicBezTo>
                  <a:cubicBezTo>
                    <a:pt x="129" y="449"/>
                    <a:pt x="128" y="449"/>
                    <a:pt x="129" y="447"/>
                  </a:cubicBezTo>
                  <a:cubicBezTo>
                    <a:pt x="125" y="451"/>
                    <a:pt x="123" y="456"/>
                    <a:pt x="120" y="460"/>
                  </a:cubicBezTo>
                  <a:close/>
                  <a:moveTo>
                    <a:pt x="130" y="432"/>
                  </a:moveTo>
                  <a:cubicBezTo>
                    <a:pt x="132" y="431"/>
                    <a:pt x="133" y="430"/>
                    <a:pt x="133" y="428"/>
                  </a:cubicBezTo>
                  <a:cubicBezTo>
                    <a:pt x="134" y="428"/>
                    <a:pt x="135" y="428"/>
                    <a:pt x="135" y="428"/>
                  </a:cubicBezTo>
                  <a:cubicBezTo>
                    <a:pt x="135" y="432"/>
                    <a:pt x="134" y="434"/>
                    <a:pt x="132" y="436"/>
                  </a:cubicBezTo>
                  <a:cubicBezTo>
                    <a:pt x="131" y="436"/>
                    <a:pt x="131" y="434"/>
                    <a:pt x="130" y="432"/>
                  </a:cubicBezTo>
                  <a:close/>
                  <a:moveTo>
                    <a:pt x="133" y="421"/>
                  </a:moveTo>
                  <a:cubicBezTo>
                    <a:pt x="132" y="419"/>
                    <a:pt x="131" y="417"/>
                    <a:pt x="130" y="414"/>
                  </a:cubicBezTo>
                  <a:cubicBezTo>
                    <a:pt x="133" y="413"/>
                    <a:pt x="138" y="411"/>
                    <a:pt x="140" y="413"/>
                  </a:cubicBezTo>
                  <a:cubicBezTo>
                    <a:pt x="141" y="419"/>
                    <a:pt x="136" y="420"/>
                    <a:pt x="133" y="421"/>
                  </a:cubicBezTo>
                  <a:close/>
                  <a:moveTo>
                    <a:pt x="156" y="433"/>
                  </a:moveTo>
                  <a:cubicBezTo>
                    <a:pt x="153" y="440"/>
                    <a:pt x="159" y="445"/>
                    <a:pt x="156" y="451"/>
                  </a:cubicBezTo>
                  <a:cubicBezTo>
                    <a:pt x="154" y="445"/>
                    <a:pt x="153" y="441"/>
                    <a:pt x="153" y="433"/>
                  </a:cubicBezTo>
                  <a:cubicBezTo>
                    <a:pt x="154" y="433"/>
                    <a:pt x="155" y="433"/>
                    <a:pt x="156" y="433"/>
                  </a:cubicBezTo>
                  <a:close/>
                  <a:moveTo>
                    <a:pt x="154" y="390"/>
                  </a:moveTo>
                  <a:cubicBezTo>
                    <a:pt x="157" y="393"/>
                    <a:pt x="160" y="397"/>
                    <a:pt x="160" y="401"/>
                  </a:cubicBezTo>
                  <a:cubicBezTo>
                    <a:pt x="157" y="398"/>
                    <a:pt x="155" y="394"/>
                    <a:pt x="154" y="390"/>
                  </a:cubicBezTo>
                  <a:close/>
                  <a:moveTo>
                    <a:pt x="163" y="477"/>
                  </a:moveTo>
                  <a:cubicBezTo>
                    <a:pt x="163" y="479"/>
                    <a:pt x="160" y="479"/>
                    <a:pt x="160" y="476"/>
                  </a:cubicBezTo>
                  <a:cubicBezTo>
                    <a:pt x="161" y="475"/>
                    <a:pt x="162" y="477"/>
                    <a:pt x="163" y="477"/>
                  </a:cubicBezTo>
                  <a:close/>
                  <a:moveTo>
                    <a:pt x="165" y="490"/>
                  </a:moveTo>
                  <a:cubicBezTo>
                    <a:pt x="163" y="488"/>
                    <a:pt x="164" y="484"/>
                    <a:pt x="163" y="481"/>
                  </a:cubicBezTo>
                  <a:cubicBezTo>
                    <a:pt x="167" y="482"/>
                    <a:pt x="163" y="487"/>
                    <a:pt x="165" y="490"/>
                  </a:cubicBezTo>
                  <a:close/>
                  <a:moveTo>
                    <a:pt x="163" y="439"/>
                  </a:moveTo>
                  <a:cubicBezTo>
                    <a:pt x="165" y="443"/>
                    <a:pt x="170" y="449"/>
                    <a:pt x="166" y="453"/>
                  </a:cubicBezTo>
                  <a:cubicBezTo>
                    <a:pt x="161" y="450"/>
                    <a:pt x="164" y="443"/>
                    <a:pt x="163" y="439"/>
                  </a:cubicBezTo>
                  <a:close/>
                  <a:moveTo>
                    <a:pt x="164" y="430"/>
                  </a:moveTo>
                  <a:cubicBezTo>
                    <a:pt x="163" y="427"/>
                    <a:pt x="160" y="423"/>
                    <a:pt x="161" y="418"/>
                  </a:cubicBezTo>
                  <a:cubicBezTo>
                    <a:pt x="166" y="422"/>
                    <a:pt x="171" y="426"/>
                    <a:pt x="164" y="430"/>
                  </a:cubicBezTo>
                  <a:close/>
                  <a:moveTo>
                    <a:pt x="169" y="453"/>
                  </a:moveTo>
                  <a:cubicBezTo>
                    <a:pt x="170" y="451"/>
                    <a:pt x="171" y="457"/>
                    <a:pt x="173" y="457"/>
                  </a:cubicBezTo>
                  <a:cubicBezTo>
                    <a:pt x="173" y="459"/>
                    <a:pt x="171" y="461"/>
                    <a:pt x="170" y="463"/>
                  </a:cubicBezTo>
                  <a:cubicBezTo>
                    <a:pt x="168" y="462"/>
                    <a:pt x="167" y="459"/>
                    <a:pt x="168" y="455"/>
                  </a:cubicBezTo>
                  <a:cubicBezTo>
                    <a:pt x="169" y="456"/>
                    <a:pt x="170" y="453"/>
                    <a:pt x="169" y="453"/>
                  </a:cubicBezTo>
                  <a:close/>
                  <a:moveTo>
                    <a:pt x="169" y="476"/>
                  </a:moveTo>
                  <a:cubicBezTo>
                    <a:pt x="168" y="477"/>
                    <a:pt x="170" y="480"/>
                    <a:pt x="169" y="481"/>
                  </a:cubicBezTo>
                  <a:cubicBezTo>
                    <a:pt x="169" y="480"/>
                    <a:pt x="168" y="478"/>
                    <a:pt x="169" y="476"/>
                  </a:cubicBezTo>
                  <a:close/>
                  <a:moveTo>
                    <a:pt x="170" y="498"/>
                  </a:moveTo>
                  <a:cubicBezTo>
                    <a:pt x="172" y="499"/>
                    <a:pt x="171" y="501"/>
                    <a:pt x="171" y="504"/>
                  </a:cubicBezTo>
                  <a:cubicBezTo>
                    <a:pt x="170" y="503"/>
                    <a:pt x="169" y="502"/>
                    <a:pt x="169" y="500"/>
                  </a:cubicBezTo>
                  <a:cubicBezTo>
                    <a:pt x="170" y="501"/>
                    <a:pt x="170" y="499"/>
                    <a:pt x="170" y="498"/>
                  </a:cubicBezTo>
                  <a:close/>
                  <a:moveTo>
                    <a:pt x="169" y="473"/>
                  </a:moveTo>
                  <a:cubicBezTo>
                    <a:pt x="171" y="472"/>
                    <a:pt x="171" y="477"/>
                    <a:pt x="173" y="478"/>
                  </a:cubicBezTo>
                  <a:cubicBezTo>
                    <a:pt x="171" y="479"/>
                    <a:pt x="170" y="475"/>
                    <a:pt x="169" y="473"/>
                  </a:cubicBezTo>
                  <a:close/>
                  <a:moveTo>
                    <a:pt x="172" y="534"/>
                  </a:moveTo>
                  <a:cubicBezTo>
                    <a:pt x="174" y="535"/>
                    <a:pt x="173" y="538"/>
                    <a:pt x="175" y="537"/>
                  </a:cubicBezTo>
                  <a:cubicBezTo>
                    <a:pt x="174" y="538"/>
                    <a:pt x="175" y="542"/>
                    <a:pt x="172" y="542"/>
                  </a:cubicBezTo>
                  <a:cubicBezTo>
                    <a:pt x="171" y="539"/>
                    <a:pt x="172" y="538"/>
                    <a:pt x="172" y="534"/>
                  </a:cubicBezTo>
                  <a:close/>
                  <a:moveTo>
                    <a:pt x="173" y="673"/>
                  </a:moveTo>
                  <a:cubicBezTo>
                    <a:pt x="178" y="676"/>
                    <a:pt x="176" y="683"/>
                    <a:pt x="173" y="687"/>
                  </a:cubicBezTo>
                  <a:cubicBezTo>
                    <a:pt x="173" y="682"/>
                    <a:pt x="170" y="676"/>
                    <a:pt x="173" y="673"/>
                  </a:cubicBezTo>
                  <a:close/>
                  <a:moveTo>
                    <a:pt x="174" y="671"/>
                  </a:moveTo>
                  <a:cubicBezTo>
                    <a:pt x="175" y="669"/>
                    <a:pt x="177" y="667"/>
                    <a:pt x="177" y="663"/>
                  </a:cubicBezTo>
                  <a:cubicBezTo>
                    <a:pt x="180" y="666"/>
                    <a:pt x="178" y="672"/>
                    <a:pt x="174" y="671"/>
                  </a:cubicBezTo>
                  <a:close/>
                  <a:moveTo>
                    <a:pt x="179" y="696"/>
                  </a:moveTo>
                  <a:cubicBezTo>
                    <a:pt x="182" y="696"/>
                    <a:pt x="179" y="700"/>
                    <a:pt x="178" y="700"/>
                  </a:cubicBezTo>
                  <a:cubicBezTo>
                    <a:pt x="179" y="699"/>
                    <a:pt x="178" y="697"/>
                    <a:pt x="179" y="696"/>
                  </a:cubicBezTo>
                  <a:close/>
                  <a:moveTo>
                    <a:pt x="180" y="644"/>
                  </a:moveTo>
                  <a:cubicBezTo>
                    <a:pt x="182" y="644"/>
                    <a:pt x="182" y="648"/>
                    <a:pt x="181" y="649"/>
                  </a:cubicBezTo>
                  <a:cubicBezTo>
                    <a:pt x="178" y="648"/>
                    <a:pt x="179" y="645"/>
                    <a:pt x="180" y="644"/>
                  </a:cubicBezTo>
                  <a:close/>
                  <a:moveTo>
                    <a:pt x="182" y="650"/>
                  </a:moveTo>
                  <a:cubicBezTo>
                    <a:pt x="184" y="651"/>
                    <a:pt x="184" y="653"/>
                    <a:pt x="183" y="655"/>
                  </a:cubicBezTo>
                  <a:cubicBezTo>
                    <a:pt x="181" y="655"/>
                    <a:pt x="181" y="651"/>
                    <a:pt x="182" y="650"/>
                  </a:cubicBezTo>
                  <a:close/>
                  <a:moveTo>
                    <a:pt x="183" y="716"/>
                  </a:moveTo>
                  <a:cubicBezTo>
                    <a:pt x="185" y="718"/>
                    <a:pt x="186" y="723"/>
                    <a:pt x="184" y="726"/>
                  </a:cubicBezTo>
                  <a:cubicBezTo>
                    <a:pt x="180" y="724"/>
                    <a:pt x="183" y="720"/>
                    <a:pt x="183" y="716"/>
                  </a:cubicBezTo>
                  <a:close/>
                  <a:moveTo>
                    <a:pt x="184" y="609"/>
                  </a:moveTo>
                  <a:cubicBezTo>
                    <a:pt x="185" y="608"/>
                    <a:pt x="186" y="613"/>
                    <a:pt x="187" y="616"/>
                  </a:cubicBezTo>
                  <a:cubicBezTo>
                    <a:pt x="183" y="614"/>
                    <a:pt x="183" y="610"/>
                    <a:pt x="184" y="609"/>
                  </a:cubicBezTo>
                  <a:close/>
                  <a:moveTo>
                    <a:pt x="186" y="567"/>
                  </a:moveTo>
                  <a:cubicBezTo>
                    <a:pt x="188" y="567"/>
                    <a:pt x="187" y="569"/>
                    <a:pt x="187" y="570"/>
                  </a:cubicBezTo>
                  <a:cubicBezTo>
                    <a:pt x="185" y="570"/>
                    <a:pt x="186" y="568"/>
                    <a:pt x="186" y="567"/>
                  </a:cubicBezTo>
                  <a:close/>
                  <a:moveTo>
                    <a:pt x="189" y="583"/>
                  </a:moveTo>
                  <a:cubicBezTo>
                    <a:pt x="190" y="585"/>
                    <a:pt x="188" y="586"/>
                    <a:pt x="188" y="588"/>
                  </a:cubicBezTo>
                  <a:cubicBezTo>
                    <a:pt x="187" y="586"/>
                    <a:pt x="186" y="583"/>
                    <a:pt x="189" y="583"/>
                  </a:cubicBezTo>
                  <a:close/>
                  <a:moveTo>
                    <a:pt x="188" y="564"/>
                  </a:moveTo>
                  <a:cubicBezTo>
                    <a:pt x="187" y="560"/>
                    <a:pt x="190" y="560"/>
                    <a:pt x="190" y="556"/>
                  </a:cubicBezTo>
                  <a:cubicBezTo>
                    <a:pt x="191" y="556"/>
                    <a:pt x="191" y="557"/>
                    <a:pt x="192" y="557"/>
                  </a:cubicBezTo>
                  <a:cubicBezTo>
                    <a:pt x="191" y="560"/>
                    <a:pt x="191" y="563"/>
                    <a:pt x="188" y="564"/>
                  </a:cubicBezTo>
                  <a:close/>
                  <a:moveTo>
                    <a:pt x="192" y="592"/>
                  </a:moveTo>
                  <a:cubicBezTo>
                    <a:pt x="194" y="592"/>
                    <a:pt x="192" y="596"/>
                    <a:pt x="191" y="596"/>
                  </a:cubicBezTo>
                  <a:cubicBezTo>
                    <a:pt x="190" y="594"/>
                    <a:pt x="192" y="594"/>
                    <a:pt x="192" y="592"/>
                  </a:cubicBezTo>
                  <a:close/>
                  <a:moveTo>
                    <a:pt x="191" y="616"/>
                  </a:moveTo>
                  <a:cubicBezTo>
                    <a:pt x="193" y="616"/>
                    <a:pt x="193" y="618"/>
                    <a:pt x="193" y="619"/>
                  </a:cubicBezTo>
                  <a:cubicBezTo>
                    <a:pt x="191" y="619"/>
                    <a:pt x="191" y="618"/>
                    <a:pt x="191" y="616"/>
                  </a:cubicBezTo>
                  <a:close/>
                  <a:moveTo>
                    <a:pt x="193" y="640"/>
                  </a:moveTo>
                  <a:cubicBezTo>
                    <a:pt x="192" y="641"/>
                    <a:pt x="194" y="644"/>
                    <a:pt x="191" y="643"/>
                  </a:cubicBezTo>
                  <a:cubicBezTo>
                    <a:pt x="192" y="642"/>
                    <a:pt x="191" y="640"/>
                    <a:pt x="192" y="640"/>
                  </a:cubicBezTo>
                  <a:cubicBezTo>
                    <a:pt x="192" y="640"/>
                    <a:pt x="193" y="640"/>
                    <a:pt x="193" y="640"/>
                  </a:cubicBezTo>
                  <a:close/>
                  <a:moveTo>
                    <a:pt x="192" y="570"/>
                  </a:moveTo>
                  <a:cubicBezTo>
                    <a:pt x="193" y="570"/>
                    <a:pt x="193" y="570"/>
                    <a:pt x="193" y="570"/>
                  </a:cubicBezTo>
                  <a:cubicBezTo>
                    <a:pt x="194" y="570"/>
                    <a:pt x="194" y="573"/>
                    <a:pt x="193" y="574"/>
                  </a:cubicBezTo>
                  <a:cubicBezTo>
                    <a:pt x="192" y="573"/>
                    <a:pt x="193" y="571"/>
                    <a:pt x="192" y="570"/>
                  </a:cubicBezTo>
                  <a:close/>
                  <a:moveTo>
                    <a:pt x="194" y="524"/>
                  </a:moveTo>
                  <a:cubicBezTo>
                    <a:pt x="196" y="525"/>
                    <a:pt x="195" y="527"/>
                    <a:pt x="195" y="528"/>
                  </a:cubicBezTo>
                  <a:cubicBezTo>
                    <a:pt x="193" y="528"/>
                    <a:pt x="193" y="525"/>
                    <a:pt x="194" y="524"/>
                  </a:cubicBezTo>
                  <a:close/>
                  <a:moveTo>
                    <a:pt x="192" y="484"/>
                  </a:moveTo>
                  <a:cubicBezTo>
                    <a:pt x="188" y="481"/>
                    <a:pt x="187" y="475"/>
                    <a:pt x="190" y="470"/>
                  </a:cubicBezTo>
                  <a:cubicBezTo>
                    <a:pt x="191" y="470"/>
                    <a:pt x="192" y="471"/>
                    <a:pt x="193" y="471"/>
                  </a:cubicBezTo>
                  <a:cubicBezTo>
                    <a:pt x="192" y="469"/>
                    <a:pt x="193" y="468"/>
                    <a:pt x="192" y="466"/>
                  </a:cubicBezTo>
                  <a:cubicBezTo>
                    <a:pt x="194" y="467"/>
                    <a:pt x="194" y="468"/>
                    <a:pt x="193" y="470"/>
                  </a:cubicBezTo>
                  <a:cubicBezTo>
                    <a:pt x="194" y="470"/>
                    <a:pt x="194" y="469"/>
                    <a:pt x="195" y="469"/>
                  </a:cubicBezTo>
                  <a:cubicBezTo>
                    <a:pt x="196" y="476"/>
                    <a:pt x="194" y="479"/>
                    <a:pt x="192" y="484"/>
                  </a:cubicBezTo>
                  <a:close/>
                  <a:moveTo>
                    <a:pt x="194" y="456"/>
                  </a:moveTo>
                  <a:cubicBezTo>
                    <a:pt x="192" y="455"/>
                    <a:pt x="194" y="452"/>
                    <a:pt x="195" y="450"/>
                  </a:cubicBezTo>
                  <a:cubicBezTo>
                    <a:pt x="198" y="451"/>
                    <a:pt x="194" y="454"/>
                    <a:pt x="194" y="456"/>
                  </a:cubicBezTo>
                  <a:close/>
                  <a:moveTo>
                    <a:pt x="193" y="452"/>
                  </a:moveTo>
                  <a:cubicBezTo>
                    <a:pt x="191" y="452"/>
                    <a:pt x="191" y="451"/>
                    <a:pt x="191" y="449"/>
                  </a:cubicBezTo>
                  <a:cubicBezTo>
                    <a:pt x="192" y="448"/>
                    <a:pt x="193" y="445"/>
                    <a:pt x="196" y="445"/>
                  </a:cubicBezTo>
                  <a:cubicBezTo>
                    <a:pt x="196" y="448"/>
                    <a:pt x="193" y="448"/>
                    <a:pt x="193" y="452"/>
                  </a:cubicBezTo>
                  <a:close/>
                  <a:moveTo>
                    <a:pt x="194" y="424"/>
                  </a:moveTo>
                  <a:cubicBezTo>
                    <a:pt x="194" y="422"/>
                    <a:pt x="195" y="421"/>
                    <a:pt x="196" y="419"/>
                  </a:cubicBezTo>
                  <a:cubicBezTo>
                    <a:pt x="197" y="419"/>
                    <a:pt x="197" y="422"/>
                    <a:pt x="199" y="423"/>
                  </a:cubicBezTo>
                  <a:cubicBezTo>
                    <a:pt x="198" y="423"/>
                    <a:pt x="198" y="423"/>
                    <a:pt x="198" y="423"/>
                  </a:cubicBezTo>
                  <a:cubicBezTo>
                    <a:pt x="197" y="423"/>
                    <a:pt x="197" y="424"/>
                    <a:pt x="197" y="425"/>
                  </a:cubicBezTo>
                  <a:cubicBezTo>
                    <a:pt x="196" y="424"/>
                    <a:pt x="195" y="425"/>
                    <a:pt x="194" y="424"/>
                  </a:cubicBezTo>
                  <a:close/>
                  <a:moveTo>
                    <a:pt x="200" y="478"/>
                  </a:moveTo>
                  <a:cubicBezTo>
                    <a:pt x="198" y="477"/>
                    <a:pt x="200" y="474"/>
                    <a:pt x="200" y="473"/>
                  </a:cubicBezTo>
                  <a:cubicBezTo>
                    <a:pt x="201" y="473"/>
                    <a:pt x="202" y="473"/>
                    <a:pt x="202" y="473"/>
                  </a:cubicBezTo>
                  <a:cubicBezTo>
                    <a:pt x="203" y="476"/>
                    <a:pt x="201" y="476"/>
                    <a:pt x="200" y="478"/>
                  </a:cubicBezTo>
                  <a:close/>
                  <a:moveTo>
                    <a:pt x="200" y="487"/>
                  </a:moveTo>
                  <a:cubicBezTo>
                    <a:pt x="198" y="484"/>
                    <a:pt x="200" y="481"/>
                    <a:pt x="201" y="479"/>
                  </a:cubicBezTo>
                  <a:cubicBezTo>
                    <a:pt x="204" y="481"/>
                    <a:pt x="201" y="485"/>
                    <a:pt x="200" y="487"/>
                  </a:cubicBezTo>
                  <a:close/>
                  <a:moveTo>
                    <a:pt x="199" y="370"/>
                  </a:moveTo>
                  <a:cubicBezTo>
                    <a:pt x="201" y="371"/>
                    <a:pt x="202" y="373"/>
                    <a:pt x="202" y="375"/>
                  </a:cubicBezTo>
                  <a:cubicBezTo>
                    <a:pt x="201" y="374"/>
                    <a:pt x="199" y="373"/>
                    <a:pt x="199" y="370"/>
                  </a:cubicBezTo>
                  <a:close/>
                  <a:moveTo>
                    <a:pt x="199" y="287"/>
                  </a:moveTo>
                  <a:cubicBezTo>
                    <a:pt x="201" y="287"/>
                    <a:pt x="201" y="290"/>
                    <a:pt x="202" y="291"/>
                  </a:cubicBezTo>
                  <a:cubicBezTo>
                    <a:pt x="200" y="290"/>
                    <a:pt x="199" y="289"/>
                    <a:pt x="199" y="287"/>
                  </a:cubicBezTo>
                  <a:close/>
                  <a:moveTo>
                    <a:pt x="200" y="242"/>
                  </a:moveTo>
                  <a:cubicBezTo>
                    <a:pt x="201" y="243"/>
                    <a:pt x="202" y="245"/>
                    <a:pt x="202" y="247"/>
                  </a:cubicBezTo>
                  <a:cubicBezTo>
                    <a:pt x="200" y="246"/>
                    <a:pt x="200" y="244"/>
                    <a:pt x="200" y="242"/>
                  </a:cubicBezTo>
                  <a:close/>
                  <a:moveTo>
                    <a:pt x="199" y="98"/>
                  </a:moveTo>
                  <a:cubicBezTo>
                    <a:pt x="202" y="101"/>
                    <a:pt x="203" y="106"/>
                    <a:pt x="205" y="110"/>
                  </a:cubicBezTo>
                  <a:cubicBezTo>
                    <a:pt x="203" y="106"/>
                    <a:pt x="200" y="103"/>
                    <a:pt x="199" y="98"/>
                  </a:cubicBezTo>
                  <a:close/>
                  <a:moveTo>
                    <a:pt x="202" y="69"/>
                  </a:moveTo>
                  <a:cubicBezTo>
                    <a:pt x="204" y="69"/>
                    <a:pt x="204" y="72"/>
                    <a:pt x="205" y="74"/>
                  </a:cubicBezTo>
                  <a:cubicBezTo>
                    <a:pt x="203" y="73"/>
                    <a:pt x="202" y="71"/>
                    <a:pt x="202" y="69"/>
                  </a:cubicBezTo>
                  <a:close/>
                  <a:moveTo>
                    <a:pt x="187" y="30"/>
                  </a:moveTo>
                  <a:cubicBezTo>
                    <a:pt x="192" y="32"/>
                    <a:pt x="199" y="30"/>
                    <a:pt x="202" y="33"/>
                  </a:cubicBezTo>
                  <a:cubicBezTo>
                    <a:pt x="203" y="33"/>
                    <a:pt x="203" y="30"/>
                    <a:pt x="204" y="32"/>
                  </a:cubicBezTo>
                  <a:cubicBezTo>
                    <a:pt x="205" y="34"/>
                    <a:pt x="201" y="35"/>
                    <a:pt x="200" y="37"/>
                  </a:cubicBezTo>
                  <a:cubicBezTo>
                    <a:pt x="196" y="36"/>
                    <a:pt x="190" y="32"/>
                    <a:pt x="187" y="37"/>
                  </a:cubicBezTo>
                  <a:cubicBezTo>
                    <a:pt x="188" y="39"/>
                    <a:pt x="187" y="39"/>
                    <a:pt x="188" y="42"/>
                  </a:cubicBezTo>
                  <a:cubicBezTo>
                    <a:pt x="190" y="42"/>
                    <a:pt x="191" y="42"/>
                    <a:pt x="192" y="42"/>
                  </a:cubicBezTo>
                  <a:cubicBezTo>
                    <a:pt x="193" y="47"/>
                    <a:pt x="194" y="50"/>
                    <a:pt x="192" y="54"/>
                  </a:cubicBezTo>
                  <a:cubicBezTo>
                    <a:pt x="187" y="49"/>
                    <a:pt x="187" y="39"/>
                    <a:pt x="185" y="33"/>
                  </a:cubicBezTo>
                  <a:cubicBezTo>
                    <a:pt x="186" y="32"/>
                    <a:pt x="186" y="31"/>
                    <a:pt x="187" y="30"/>
                  </a:cubicBezTo>
                  <a:close/>
                  <a:moveTo>
                    <a:pt x="187" y="63"/>
                  </a:moveTo>
                  <a:cubicBezTo>
                    <a:pt x="187" y="65"/>
                    <a:pt x="185" y="66"/>
                    <a:pt x="184" y="68"/>
                  </a:cubicBezTo>
                  <a:cubicBezTo>
                    <a:pt x="181" y="65"/>
                    <a:pt x="181" y="61"/>
                    <a:pt x="179" y="57"/>
                  </a:cubicBezTo>
                  <a:cubicBezTo>
                    <a:pt x="180" y="54"/>
                    <a:pt x="183" y="51"/>
                    <a:pt x="184" y="48"/>
                  </a:cubicBezTo>
                  <a:cubicBezTo>
                    <a:pt x="186" y="53"/>
                    <a:pt x="184" y="58"/>
                    <a:pt x="187" y="63"/>
                  </a:cubicBezTo>
                  <a:close/>
                  <a:moveTo>
                    <a:pt x="154" y="31"/>
                  </a:moveTo>
                  <a:cubicBezTo>
                    <a:pt x="162" y="30"/>
                    <a:pt x="169" y="32"/>
                    <a:pt x="176" y="36"/>
                  </a:cubicBezTo>
                  <a:cubicBezTo>
                    <a:pt x="177" y="36"/>
                    <a:pt x="176" y="32"/>
                    <a:pt x="175" y="32"/>
                  </a:cubicBezTo>
                  <a:cubicBezTo>
                    <a:pt x="182" y="28"/>
                    <a:pt x="181" y="37"/>
                    <a:pt x="183" y="42"/>
                  </a:cubicBezTo>
                  <a:cubicBezTo>
                    <a:pt x="181" y="45"/>
                    <a:pt x="180" y="50"/>
                    <a:pt x="176" y="51"/>
                  </a:cubicBezTo>
                  <a:cubicBezTo>
                    <a:pt x="175" y="48"/>
                    <a:pt x="174" y="42"/>
                    <a:pt x="174" y="38"/>
                  </a:cubicBezTo>
                  <a:cubicBezTo>
                    <a:pt x="171" y="38"/>
                    <a:pt x="171" y="40"/>
                    <a:pt x="170" y="42"/>
                  </a:cubicBezTo>
                  <a:cubicBezTo>
                    <a:pt x="167" y="40"/>
                    <a:pt x="168" y="46"/>
                    <a:pt x="165" y="47"/>
                  </a:cubicBezTo>
                  <a:cubicBezTo>
                    <a:pt x="164" y="41"/>
                    <a:pt x="168" y="39"/>
                    <a:pt x="169" y="35"/>
                  </a:cubicBezTo>
                  <a:cubicBezTo>
                    <a:pt x="168" y="34"/>
                    <a:pt x="168" y="34"/>
                    <a:pt x="168" y="33"/>
                  </a:cubicBezTo>
                  <a:cubicBezTo>
                    <a:pt x="164" y="33"/>
                    <a:pt x="165" y="35"/>
                    <a:pt x="162" y="35"/>
                  </a:cubicBezTo>
                  <a:cubicBezTo>
                    <a:pt x="161" y="33"/>
                    <a:pt x="162" y="34"/>
                    <a:pt x="161" y="32"/>
                  </a:cubicBezTo>
                  <a:cubicBezTo>
                    <a:pt x="160" y="32"/>
                    <a:pt x="159" y="33"/>
                    <a:pt x="157" y="33"/>
                  </a:cubicBezTo>
                  <a:cubicBezTo>
                    <a:pt x="159" y="40"/>
                    <a:pt x="160" y="46"/>
                    <a:pt x="155" y="50"/>
                  </a:cubicBezTo>
                  <a:cubicBezTo>
                    <a:pt x="153" y="44"/>
                    <a:pt x="150" y="37"/>
                    <a:pt x="154" y="31"/>
                  </a:cubicBezTo>
                  <a:close/>
                  <a:moveTo>
                    <a:pt x="153" y="78"/>
                  </a:moveTo>
                  <a:cubicBezTo>
                    <a:pt x="151" y="76"/>
                    <a:pt x="150" y="74"/>
                    <a:pt x="149" y="71"/>
                  </a:cubicBezTo>
                  <a:cubicBezTo>
                    <a:pt x="150" y="70"/>
                    <a:pt x="150" y="68"/>
                    <a:pt x="152" y="68"/>
                  </a:cubicBezTo>
                  <a:cubicBezTo>
                    <a:pt x="152" y="73"/>
                    <a:pt x="156" y="74"/>
                    <a:pt x="153" y="78"/>
                  </a:cubicBezTo>
                  <a:close/>
                  <a:moveTo>
                    <a:pt x="150" y="47"/>
                  </a:moveTo>
                  <a:cubicBezTo>
                    <a:pt x="155" y="54"/>
                    <a:pt x="150" y="61"/>
                    <a:pt x="147" y="69"/>
                  </a:cubicBezTo>
                  <a:cubicBezTo>
                    <a:pt x="142" y="63"/>
                    <a:pt x="142" y="49"/>
                    <a:pt x="150" y="47"/>
                  </a:cubicBezTo>
                  <a:close/>
                  <a:moveTo>
                    <a:pt x="146" y="36"/>
                  </a:moveTo>
                  <a:cubicBezTo>
                    <a:pt x="146" y="40"/>
                    <a:pt x="144" y="41"/>
                    <a:pt x="142" y="42"/>
                  </a:cubicBezTo>
                  <a:cubicBezTo>
                    <a:pt x="143" y="44"/>
                    <a:pt x="144" y="42"/>
                    <a:pt x="145" y="43"/>
                  </a:cubicBezTo>
                  <a:cubicBezTo>
                    <a:pt x="144" y="45"/>
                    <a:pt x="142" y="47"/>
                    <a:pt x="142" y="50"/>
                  </a:cubicBezTo>
                  <a:cubicBezTo>
                    <a:pt x="139" y="49"/>
                    <a:pt x="140" y="48"/>
                    <a:pt x="136" y="48"/>
                  </a:cubicBezTo>
                  <a:cubicBezTo>
                    <a:pt x="139" y="43"/>
                    <a:pt x="139" y="37"/>
                    <a:pt x="142" y="33"/>
                  </a:cubicBezTo>
                  <a:cubicBezTo>
                    <a:pt x="144" y="34"/>
                    <a:pt x="143" y="37"/>
                    <a:pt x="146" y="36"/>
                  </a:cubicBezTo>
                  <a:close/>
                  <a:moveTo>
                    <a:pt x="138" y="30"/>
                  </a:moveTo>
                  <a:cubicBezTo>
                    <a:pt x="136" y="36"/>
                    <a:pt x="132" y="39"/>
                    <a:pt x="130" y="44"/>
                  </a:cubicBezTo>
                  <a:cubicBezTo>
                    <a:pt x="133" y="44"/>
                    <a:pt x="134" y="40"/>
                    <a:pt x="134" y="39"/>
                  </a:cubicBezTo>
                  <a:cubicBezTo>
                    <a:pt x="135" y="42"/>
                    <a:pt x="131" y="50"/>
                    <a:pt x="129" y="54"/>
                  </a:cubicBezTo>
                  <a:cubicBezTo>
                    <a:pt x="128" y="53"/>
                    <a:pt x="129" y="50"/>
                    <a:pt x="125" y="51"/>
                  </a:cubicBezTo>
                  <a:cubicBezTo>
                    <a:pt x="127" y="46"/>
                    <a:pt x="129" y="44"/>
                    <a:pt x="129" y="39"/>
                  </a:cubicBezTo>
                  <a:cubicBezTo>
                    <a:pt x="134" y="38"/>
                    <a:pt x="132" y="31"/>
                    <a:pt x="138" y="30"/>
                  </a:cubicBezTo>
                  <a:close/>
                  <a:moveTo>
                    <a:pt x="123" y="44"/>
                  </a:moveTo>
                  <a:cubicBezTo>
                    <a:pt x="121" y="44"/>
                    <a:pt x="122" y="42"/>
                    <a:pt x="120" y="42"/>
                  </a:cubicBezTo>
                  <a:cubicBezTo>
                    <a:pt x="121" y="39"/>
                    <a:pt x="122" y="35"/>
                    <a:pt x="124" y="31"/>
                  </a:cubicBezTo>
                  <a:cubicBezTo>
                    <a:pt x="126" y="31"/>
                    <a:pt x="128" y="31"/>
                    <a:pt x="130" y="31"/>
                  </a:cubicBezTo>
                  <a:cubicBezTo>
                    <a:pt x="128" y="35"/>
                    <a:pt x="126" y="41"/>
                    <a:pt x="123" y="44"/>
                  </a:cubicBezTo>
                  <a:close/>
                  <a:moveTo>
                    <a:pt x="116" y="25"/>
                  </a:moveTo>
                  <a:cubicBezTo>
                    <a:pt x="118" y="24"/>
                    <a:pt x="122" y="25"/>
                    <a:pt x="124" y="26"/>
                  </a:cubicBezTo>
                  <a:cubicBezTo>
                    <a:pt x="123" y="28"/>
                    <a:pt x="119" y="25"/>
                    <a:pt x="116" y="27"/>
                  </a:cubicBezTo>
                  <a:cubicBezTo>
                    <a:pt x="116" y="26"/>
                    <a:pt x="116" y="26"/>
                    <a:pt x="116" y="25"/>
                  </a:cubicBezTo>
                  <a:close/>
                  <a:moveTo>
                    <a:pt x="115" y="42"/>
                  </a:moveTo>
                  <a:cubicBezTo>
                    <a:pt x="112" y="42"/>
                    <a:pt x="115" y="38"/>
                    <a:pt x="116" y="37"/>
                  </a:cubicBezTo>
                  <a:cubicBezTo>
                    <a:pt x="118" y="38"/>
                    <a:pt x="115" y="40"/>
                    <a:pt x="115" y="42"/>
                  </a:cubicBezTo>
                  <a:close/>
                  <a:moveTo>
                    <a:pt x="115" y="35"/>
                  </a:moveTo>
                  <a:cubicBezTo>
                    <a:pt x="114" y="39"/>
                    <a:pt x="110" y="42"/>
                    <a:pt x="108" y="47"/>
                  </a:cubicBezTo>
                  <a:cubicBezTo>
                    <a:pt x="107" y="42"/>
                    <a:pt x="112" y="38"/>
                    <a:pt x="113" y="34"/>
                  </a:cubicBezTo>
                  <a:cubicBezTo>
                    <a:pt x="114" y="34"/>
                    <a:pt x="115" y="34"/>
                    <a:pt x="115" y="35"/>
                  </a:cubicBezTo>
                  <a:close/>
                  <a:moveTo>
                    <a:pt x="104" y="30"/>
                  </a:moveTo>
                  <a:cubicBezTo>
                    <a:pt x="104" y="28"/>
                    <a:pt x="105" y="27"/>
                    <a:pt x="105" y="25"/>
                  </a:cubicBezTo>
                  <a:cubicBezTo>
                    <a:pt x="107" y="24"/>
                    <a:pt x="108" y="23"/>
                    <a:pt x="111" y="23"/>
                  </a:cubicBezTo>
                  <a:cubicBezTo>
                    <a:pt x="110" y="26"/>
                    <a:pt x="109" y="30"/>
                    <a:pt x="104" y="30"/>
                  </a:cubicBezTo>
                  <a:close/>
                  <a:moveTo>
                    <a:pt x="105" y="20"/>
                  </a:moveTo>
                  <a:cubicBezTo>
                    <a:pt x="102" y="21"/>
                    <a:pt x="101" y="25"/>
                    <a:pt x="98" y="26"/>
                  </a:cubicBezTo>
                  <a:cubicBezTo>
                    <a:pt x="98" y="22"/>
                    <a:pt x="102" y="21"/>
                    <a:pt x="105" y="20"/>
                  </a:cubicBezTo>
                  <a:close/>
                  <a:moveTo>
                    <a:pt x="98" y="105"/>
                  </a:moveTo>
                  <a:cubicBezTo>
                    <a:pt x="101" y="105"/>
                    <a:pt x="103" y="112"/>
                    <a:pt x="99" y="112"/>
                  </a:cubicBezTo>
                  <a:cubicBezTo>
                    <a:pt x="97" y="109"/>
                    <a:pt x="97" y="107"/>
                    <a:pt x="98" y="105"/>
                  </a:cubicBezTo>
                  <a:close/>
                  <a:moveTo>
                    <a:pt x="99" y="129"/>
                  </a:moveTo>
                  <a:cubicBezTo>
                    <a:pt x="102" y="131"/>
                    <a:pt x="102" y="136"/>
                    <a:pt x="99" y="139"/>
                  </a:cubicBezTo>
                  <a:cubicBezTo>
                    <a:pt x="96" y="138"/>
                    <a:pt x="96" y="131"/>
                    <a:pt x="99" y="129"/>
                  </a:cubicBezTo>
                  <a:close/>
                  <a:moveTo>
                    <a:pt x="95" y="406"/>
                  </a:moveTo>
                  <a:cubicBezTo>
                    <a:pt x="92" y="404"/>
                    <a:pt x="96" y="401"/>
                    <a:pt x="95" y="397"/>
                  </a:cubicBezTo>
                  <a:cubicBezTo>
                    <a:pt x="99" y="401"/>
                    <a:pt x="95" y="401"/>
                    <a:pt x="95" y="406"/>
                  </a:cubicBezTo>
                  <a:close/>
                  <a:moveTo>
                    <a:pt x="93" y="377"/>
                  </a:moveTo>
                  <a:cubicBezTo>
                    <a:pt x="95" y="375"/>
                    <a:pt x="96" y="381"/>
                    <a:pt x="95" y="382"/>
                  </a:cubicBezTo>
                  <a:cubicBezTo>
                    <a:pt x="92" y="382"/>
                    <a:pt x="95" y="378"/>
                    <a:pt x="93" y="377"/>
                  </a:cubicBezTo>
                  <a:close/>
                  <a:moveTo>
                    <a:pt x="93" y="308"/>
                  </a:moveTo>
                  <a:cubicBezTo>
                    <a:pt x="95" y="309"/>
                    <a:pt x="97" y="312"/>
                    <a:pt x="95" y="313"/>
                  </a:cubicBezTo>
                  <a:cubicBezTo>
                    <a:pt x="94" y="312"/>
                    <a:pt x="93" y="310"/>
                    <a:pt x="93" y="308"/>
                  </a:cubicBezTo>
                  <a:close/>
                  <a:moveTo>
                    <a:pt x="93" y="154"/>
                  </a:moveTo>
                  <a:cubicBezTo>
                    <a:pt x="90" y="149"/>
                    <a:pt x="93" y="145"/>
                    <a:pt x="94" y="140"/>
                  </a:cubicBezTo>
                  <a:cubicBezTo>
                    <a:pt x="98" y="145"/>
                    <a:pt x="94" y="149"/>
                    <a:pt x="93" y="154"/>
                  </a:cubicBezTo>
                  <a:close/>
                  <a:moveTo>
                    <a:pt x="93" y="117"/>
                  </a:moveTo>
                  <a:cubicBezTo>
                    <a:pt x="95" y="119"/>
                    <a:pt x="95" y="122"/>
                    <a:pt x="94" y="125"/>
                  </a:cubicBezTo>
                  <a:cubicBezTo>
                    <a:pt x="90" y="124"/>
                    <a:pt x="92" y="120"/>
                    <a:pt x="93" y="117"/>
                  </a:cubicBezTo>
                  <a:close/>
                  <a:moveTo>
                    <a:pt x="92" y="53"/>
                  </a:moveTo>
                  <a:cubicBezTo>
                    <a:pt x="93" y="51"/>
                    <a:pt x="93" y="49"/>
                    <a:pt x="94" y="47"/>
                  </a:cubicBezTo>
                  <a:cubicBezTo>
                    <a:pt x="97" y="48"/>
                    <a:pt x="94" y="52"/>
                    <a:pt x="92" y="53"/>
                  </a:cubicBezTo>
                  <a:close/>
                  <a:moveTo>
                    <a:pt x="93" y="36"/>
                  </a:moveTo>
                  <a:cubicBezTo>
                    <a:pt x="95" y="36"/>
                    <a:pt x="93" y="38"/>
                    <a:pt x="93" y="39"/>
                  </a:cubicBezTo>
                  <a:cubicBezTo>
                    <a:pt x="91" y="38"/>
                    <a:pt x="93" y="37"/>
                    <a:pt x="93" y="36"/>
                  </a:cubicBezTo>
                  <a:close/>
                  <a:moveTo>
                    <a:pt x="89" y="57"/>
                  </a:moveTo>
                  <a:cubicBezTo>
                    <a:pt x="90" y="61"/>
                    <a:pt x="91" y="59"/>
                    <a:pt x="93" y="58"/>
                  </a:cubicBezTo>
                  <a:cubicBezTo>
                    <a:pt x="93" y="61"/>
                    <a:pt x="92" y="62"/>
                    <a:pt x="90" y="64"/>
                  </a:cubicBezTo>
                  <a:cubicBezTo>
                    <a:pt x="90" y="62"/>
                    <a:pt x="87" y="60"/>
                    <a:pt x="89" y="57"/>
                  </a:cubicBezTo>
                  <a:close/>
                  <a:moveTo>
                    <a:pt x="90" y="162"/>
                  </a:moveTo>
                  <a:cubicBezTo>
                    <a:pt x="89" y="160"/>
                    <a:pt x="86" y="156"/>
                    <a:pt x="89" y="153"/>
                  </a:cubicBezTo>
                  <a:cubicBezTo>
                    <a:pt x="89" y="156"/>
                    <a:pt x="92" y="159"/>
                    <a:pt x="90" y="162"/>
                  </a:cubicBezTo>
                  <a:close/>
                  <a:moveTo>
                    <a:pt x="89" y="64"/>
                  </a:moveTo>
                  <a:cubicBezTo>
                    <a:pt x="90" y="67"/>
                    <a:pt x="89" y="70"/>
                    <a:pt x="87" y="70"/>
                  </a:cubicBezTo>
                  <a:cubicBezTo>
                    <a:pt x="87" y="68"/>
                    <a:pt x="88" y="66"/>
                    <a:pt x="89" y="64"/>
                  </a:cubicBezTo>
                  <a:close/>
                  <a:moveTo>
                    <a:pt x="86" y="42"/>
                  </a:moveTo>
                  <a:cubicBezTo>
                    <a:pt x="86" y="41"/>
                    <a:pt x="87" y="45"/>
                    <a:pt x="84" y="45"/>
                  </a:cubicBezTo>
                  <a:cubicBezTo>
                    <a:pt x="84" y="43"/>
                    <a:pt x="85" y="43"/>
                    <a:pt x="86" y="42"/>
                  </a:cubicBezTo>
                  <a:close/>
                  <a:moveTo>
                    <a:pt x="83" y="45"/>
                  </a:moveTo>
                  <a:cubicBezTo>
                    <a:pt x="85" y="45"/>
                    <a:pt x="85" y="45"/>
                    <a:pt x="85" y="47"/>
                  </a:cubicBezTo>
                  <a:cubicBezTo>
                    <a:pt x="85" y="47"/>
                    <a:pt x="83" y="47"/>
                    <a:pt x="83" y="48"/>
                  </a:cubicBezTo>
                  <a:cubicBezTo>
                    <a:pt x="82" y="48"/>
                    <a:pt x="83" y="47"/>
                    <a:pt x="84" y="47"/>
                  </a:cubicBezTo>
                  <a:cubicBezTo>
                    <a:pt x="83" y="46"/>
                    <a:pt x="83" y="46"/>
                    <a:pt x="83" y="45"/>
                  </a:cubicBezTo>
                  <a:close/>
                  <a:moveTo>
                    <a:pt x="84" y="56"/>
                  </a:moveTo>
                  <a:cubicBezTo>
                    <a:pt x="85" y="62"/>
                    <a:pt x="79" y="71"/>
                    <a:pt x="76" y="76"/>
                  </a:cubicBezTo>
                  <a:cubicBezTo>
                    <a:pt x="76" y="74"/>
                    <a:pt x="76" y="72"/>
                    <a:pt x="76" y="70"/>
                  </a:cubicBezTo>
                  <a:cubicBezTo>
                    <a:pt x="81" y="68"/>
                    <a:pt x="82" y="61"/>
                    <a:pt x="84" y="56"/>
                  </a:cubicBezTo>
                  <a:close/>
                  <a:moveTo>
                    <a:pt x="83" y="48"/>
                  </a:moveTo>
                  <a:cubicBezTo>
                    <a:pt x="82" y="49"/>
                    <a:pt x="83" y="52"/>
                    <a:pt x="81" y="53"/>
                  </a:cubicBezTo>
                  <a:cubicBezTo>
                    <a:pt x="82" y="51"/>
                    <a:pt x="80" y="48"/>
                    <a:pt x="83" y="48"/>
                  </a:cubicBezTo>
                  <a:close/>
                  <a:moveTo>
                    <a:pt x="80" y="36"/>
                  </a:moveTo>
                  <a:cubicBezTo>
                    <a:pt x="82" y="38"/>
                    <a:pt x="79" y="43"/>
                    <a:pt x="78" y="45"/>
                  </a:cubicBezTo>
                  <a:cubicBezTo>
                    <a:pt x="77" y="43"/>
                    <a:pt x="79" y="40"/>
                    <a:pt x="80" y="36"/>
                  </a:cubicBezTo>
                  <a:close/>
                  <a:moveTo>
                    <a:pt x="75" y="51"/>
                  </a:moveTo>
                  <a:cubicBezTo>
                    <a:pt x="75" y="50"/>
                    <a:pt x="76" y="50"/>
                    <a:pt x="76" y="50"/>
                  </a:cubicBezTo>
                  <a:cubicBezTo>
                    <a:pt x="76" y="50"/>
                    <a:pt x="77" y="50"/>
                    <a:pt x="77" y="50"/>
                  </a:cubicBezTo>
                  <a:cubicBezTo>
                    <a:pt x="77" y="52"/>
                    <a:pt x="76" y="54"/>
                    <a:pt x="74" y="54"/>
                  </a:cubicBezTo>
                  <a:cubicBezTo>
                    <a:pt x="73" y="52"/>
                    <a:pt x="77" y="52"/>
                    <a:pt x="75" y="51"/>
                  </a:cubicBezTo>
                  <a:close/>
                  <a:moveTo>
                    <a:pt x="64" y="100"/>
                  </a:moveTo>
                  <a:cubicBezTo>
                    <a:pt x="64" y="99"/>
                    <a:pt x="64" y="91"/>
                    <a:pt x="68" y="90"/>
                  </a:cubicBezTo>
                  <a:cubicBezTo>
                    <a:pt x="69" y="94"/>
                    <a:pt x="64" y="96"/>
                    <a:pt x="64" y="100"/>
                  </a:cubicBezTo>
                  <a:close/>
                  <a:moveTo>
                    <a:pt x="73" y="86"/>
                  </a:moveTo>
                  <a:cubicBezTo>
                    <a:pt x="70" y="84"/>
                    <a:pt x="72" y="82"/>
                    <a:pt x="72" y="79"/>
                  </a:cubicBezTo>
                  <a:cubicBezTo>
                    <a:pt x="74" y="79"/>
                    <a:pt x="72" y="84"/>
                    <a:pt x="73" y="86"/>
                  </a:cubicBezTo>
                  <a:close/>
                  <a:moveTo>
                    <a:pt x="75" y="123"/>
                  </a:moveTo>
                  <a:cubicBezTo>
                    <a:pt x="74" y="122"/>
                    <a:pt x="74" y="119"/>
                    <a:pt x="74" y="118"/>
                  </a:cubicBezTo>
                  <a:cubicBezTo>
                    <a:pt x="76" y="119"/>
                    <a:pt x="75" y="121"/>
                    <a:pt x="75" y="123"/>
                  </a:cubicBezTo>
                  <a:close/>
                  <a:moveTo>
                    <a:pt x="75" y="127"/>
                  </a:moveTo>
                  <a:cubicBezTo>
                    <a:pt x="77" y="128"/>
                    <a:pt x="75" y="130"/>
                    <a:pt x="75" y="132"/>
                  </a:cubicBezTo>
                  <a:cubicBezTo>
                    <a:pt x="74" y="131"/>
                    <a:pt x="74" y="128"/>
                    <a:pt x="75" y="127"/>
                  </a:cubicBezTo>
                  <a:close/>
                  <a:moveTo>
                    <a:pt x="75" y="133"/>
                  </a:moveTo>
                  <a:cubicBezTo>
                    <a:pt x="77" y="136"/>
                    <a:pt x="76" y="137"/>
                    <a:pt x="76" y="141"/>
                  </a:cubicBezTo>
                  <a:cubicBezTo>
                    <a:pt x="74" y="139"/>
                    <a:pt x="75" y="136"/>
                    <a:pt x="75" y="133"/>
                  </a:cubicBezTo>
                  <a:close/>
                  <a:moveTo>
                    <a:pt x="77" y="150"/>
                  </a:moveTo>
                  <a:cubicBezTo>
                    <a:pt x="75" y="148"/>
                    <a:pt x="76" y="144"/>
                    <a:pt x="75" y="143"/>
                  </a:cubicBezTo>
                  <a:cubicBezTo>
                    <a:pt x="77" y="142"/>
                    <a:pt x="77" y="150"/>
                    <a:pt x="77" y="150"/>
                  </a:cubicBezTo>
                  <a:close/>
                  <a:moveTo>
                    <a:pt x="79" y="84"/>
                  </a:moveTo>
                  <a:cubicBezTo>
                    <a:pt x="81" y="84"/>
                    <a:pt x="80" y="95"/>
                    <a:pt x="78" y="99"/>
                  </a:cubicBezTo>
                  <a:cubicBezTo>
                    <a:pt x="75" y="94"/>
                    <a:pt x="79" y="87"/>
                    <a:pt x="79" y="84"/>
                  </a:cubicBezTo>
                  <a:close/>
                  <a:moveTo>
                    <a:pt x="80" y="110"/>
                  </a:moveTo>
                  <a:cubicBezTo>
                    <a:pt x="83" y="113"/>
                    <a:pt x="77" y="120"/>
                    <a:pt x="81" y="124"/>
                  </a:cubicBezTo>
                  <a:cubicBezTo>
                    <a:pt x="81" y="129"/>
                    <a:pt x="81" y="132"/>
                    <a:pt x="80" y="136"/>
                  </a:cubicBezTo>
                  <a:cubicBezTo>
                    <a:pt x="79" y="129"/>
                    <a:pt x="77" y="119"/>
                    <a:pt x="80" y="110"/>
                  </a:cubicBezTo>
                  <a:close/>
                  <a:moveTo>
                    <a:pt x="82" y="160"/>
                  </a:moveTo>
                  <a:cubicBezTo>
                    <a:pt x="81" y="156"/>
                    <a:pt x="78" y="145"/>
                    <a:pt x="83" y="142"/>
                  </a:cubicBezTo>
                  <a:cubicBezTo>
                    <a:pt x="85" y="147"/>
                    <a:pt x="82" y="154"/>
                    <a:pt x="82" y="160"/>
                  </a:cubicBezTo>
                  <a:close/>
                  <a:moveTo>
                    <a:pt x="86" y="217"/>
                  </a:moveTo>
                  <a:cubicBezTo>
                    <a:pt x="83" y="209"/>
                    <a:pt x="87" y="203"/>
                    <a:pt x="84" y="198"/>
                  </a:cubicBezTo>
                  <a:cubicBezTo>
                    <a:pt x="86" y="194"/>
                    <a:pt x="83" y="192"/>
                    <a:pt x="84" y="189"/>
                  </a:cubicBezTo>
                  <a:cubicBezTo>
                    <a:pt x="84" y="188"/>
                    <a:pt x="82" y="188"/>
                    <a:pt x="83" y="186"/>
                  </a:cubicBezTo>
                  <a:cubicBezTo>
                    <a:pt x="85" y="185"/>
                    <a:pt x="84" y="182"/>
                    <a:pt x="85" y="180"/>
                  </a:cubicBezTo>
                  <a:cubicBezTo>
                    <a:pt x="88" y="180"/>
                    <a:pt x="89" y="179"/>
                    <a:pt x="90" y="177"/>
                  </a:cubicBezTo>
                  <a:cubicBezTo>
                    <a:pt x="92" y="184"/>
                    <a:pt x="89" y="190"/>
                    <a:pt x="90" y="195"/>
                  </a:cubicBezTo>
                  <a:cubicBezTo>
                    <a:pt x="92" y="196"/>
                    <a:pt x="92" y="193"/>
                    <a:pt x="93" y="195"/>
                  </a:cubicBezTo>
                  <a:cubicBezTo>
                    <a:pt x="93" y="197"/>
                    <a:pt x="94" y="198"/>
                    <a:pt x="94" y="200"/>
                  </a:cubicBezTo>
                  <a:cubicBezTo>
                    <a:pt x="94" y="201"/>
                    <a:pt x="92" y="202"/>
                    <a:pt x="91" y="203"/>
                  </a:cubicBezTo>
                  <a:cubicBezTo>
                    <a:pt x="91" y="206"/>
                    <a:pt x="94" y="206"/>
                    <a:pt x="93" y="209"/>
                  </a:cubicBezTo>
                  <a:cubicBezTo>
                    <a:pt x="88" y="209"/>
                    <a:pt x="93" y="217"/>
                    <a:pt x="91" y="217"/>
                  </a:cubicBezTo>
                  <a:cubicBezTo>
                    <a:pt x="91" y="216"/>
                    <a:pt x="91" y="215"/>
                    <a:pt x="90" y="215"/>
                  </a:cubicBezTo>
                  <a:cubicBezTo>
                    <a:pt x="88" y="216"/>
                    <a:pt x="86" y="218"/>
                    <a:pt x="87" y="221"/>
                  </a:cubicBezTo>
                  <a:cubicBezTo>
                    <a:pt x="86" y="221"/>
                    <a:pt x="83" y="217"/>
                    <a:pt x="86" y="217"/>
                  </a:cubicBezTo>
                  <a:close/>
                  <a:moveTo>
                    <a:pt x="88" y="263"/>
                  </a:moveTo>
                  <a:cubicBezTo>
                    <a:pt x="88" y="261"/>
                    <a:pt x="86" y="260"/>
                    <a:pt x="87" y="257"/>
                  </a:cubicBezTo>
                  <a:cubicBezTo>
                    <a:pt x="87" y="257"/>
                    <a:pt x="87" y="258"/>
                    <a:pt x="88" y="258"/>
                  </a:cubicBezTo>
                  <a:cubicBezTo>
                    <a:pt x="89" y="254"/>
                    <a:pt x="88" y="252"/>
                    <a:pt x="86" y="248"/>
                  </a:cubicBezTo>
                  <a:cubicBezTo>
                    <a:pt x="88" y="245"/>
                    <a:pt x="89" y="243"/>
                    <a:pt x="86" y="241"/>
                  </a:cubicBezTo>
                  <a:cubicBezTo>
                    <a:pt x="88" y="238"/>
                    <a:pt x="86" y="233"/>
                    <a:pt x="87" y="231"/>
                  </a:cubicBezTo>
                  <a:cubicBezTo>
                    <a:pt x="88" y="232"/>
                    <a:pt x="89" y="234"/>
                    <a:pt x="90" y="235"/>
                  </a:cubicBezTo>
                  <a:cubicBezTo>
                    <a:pt x="90" y="238"/>
                    <a:pt x="88" y="237"/>
                    <a:pt x="88" y="239"/>
                  </a:cubicBezTo>
                  <a:cubicBezTo>
                    <a:pt x="89" y="241"/>
                    <a:pt x="90" y="242"/>
                    <a:pt x="91" y="244"/>
                  </a:cubicBezTo>
                  <a:cubicBezTo>
                    <a:pt x="90" y="251"/>
                    <a:pt x="92" y="260"/>
                    <a:pt x="88" y="263"/>
                  </a:cubicBezTo>
                  <a:close/>
                  <a:moveTo>
                    <a:pt x="90" y="268"/>
                  </a:moveTo>
                  <a:cubicBezTo>
                    <a:pt x="91" y="270"/>
                    <a:pt x="90" y="273"/>
                    <a:pt x="90" y="276"/>
                  </a:cubicBezTo>
                  <a:cubicBezTo>
                    <a:pt x="88" y="273"/>
                    <a:pt x="89" y="272"/>
                    <a:pt x="90" y="268"/>
                  </a:cubicBezTo>
                  <a:close/>
                  <a:moveTo>
                    <a:pt x="84" y="395"/>
                  </a:moveTo>
                  <a:cubicBezTo>
                    <a:pt x="88" y="396"/>
                    <a:pt x="89" y="405"/>
                    <a:pt x="92" y="410"/>
                  </a:cubicBezTo>
                  <a:cubicBezTo>
                    <a:pt x="90" y="410"/>
                    <a:pt x="90" y="409"/>
                    <a:pt x="90" y="408"/>
                  </a:cubicBezTo>
                  <a:cubicBezTo>
                    <a:pt x="82" y="411"/>
                    <a:pt x="91" y="422"/>
                    <a:pt x="89" y="430"/>
                  </a:cubicBezTo>
                  <a:cubicBezTo>
                    <a:pt x="89" y="431"/>
                    <a:pt x="91" y="432"/>
                    <a:pt x="92" y="433"/>
                  </a:cubicBezTo>
                  <a:cubicBezTo>
                    <a:pt x="91" y="439"/>
                    <a:pt x="96" y="443"/>
                    <a:pt x="95" y="448"/>
                  </a:cubicBezTo>
                  <a:cubicBezTo>
                    <a:pt x="90" y="444"/>
                    <a:pt x="90" y="431"/>
                    <a:pt x="86" y="427"/>
                  </a:cubicBezTo>
                  <a:cubicBezTo>
                    <a:pt x="85" y="415"/>
                    <a:pt x="85" y="408"/>
                    <a:pt x="84" y="395"/>
                  </a:cubicBezTo>
                  <a:close/>
                  <a:moveTo>
                    <a:pt x="86" y="626"/>
                  </a:moveTo>
                  <a:cubicBezTo>
                    <a:pt x="87" y="628"/>
                    <a:pt x="88" y="631"/>
                    <a:pt x="88" y="634"/>
                  </a:cubicBezTo>
                  <a:cubicBezTo>
                    <a:pt x="87" y="634"/>
                    <a:pt x="86" y="635"/>
                    <a:pt x="86" y="635"/>
                  </a:cubicBezTo>
                  <a:cubicBezTo>
                    <a:pt x="84" y="635"/>
                    <a:pt x="85" y="628"/>
                    <a:pt x="86" y="626"/>
                  </a:cubicBezTo>
                  <a:close/>
                  <a:moveTo>
                    <a:pt x="85" y="639"/>
                  </a:moveTo>
                  <a:cubicBezTo>
                    <a:pt x="88" y="644"/>
                    <a:pt x="85" y="649"/>
                    <a:pt x="89" y="653"/>
                  </a:cubicBezTo>
                  <a:cubicBezTo>
                    <a:pt x="88" y="656"/>
                    <a:pt x="86" y="656"/>
                    <a:pt x="86" y="658"/>
                  </a:cubicBezTo>
                  <a:cubicBezTo>
                    <a:pt x="87" y="660"/>
                    <a:pt x="86" y="663"/>
                    <a:pt x="86" y="666"/>
                  </a:cubicBezTo>
                  <a:cubicBezTo>
                    <a:pt x="84" y="655"/>
                    <a:pt x="84" y="648"/>
                    <a:pt x="85" y="639"/>
                  </a:cubicBezTo>
                  <a:close/>
                  <a:moveTo>
                    <a:pt x="83" y="692"/>
                  </a:moveTo>
                  <a:cubicBezTo>
                    <a:pt x="81" y="691"/>
                    <a:pt x="82" y="689"/>
                    <a:pt x="83" y="688"/>
                  </a:cubicBezTo>
                  <a:cubicBezTo>
                    <a:pt x="86" y="689"/>
                    <a:pt x="83" y="690"/>
                    <a:pt x="83" y="692"/>
                  </a:cubicBezTo>
                  <a:close/>
                  <a:moveTo>
                    <a:pt x="89" y="682"/>
                  </a:moveTo>
                  <a:cubicBezTo>
                    <a:pt x="86" y="679"/>
                    <a:pt x="85" y="676"/>
                    <a:pt x="84" y="672"/>
                  </a:cubicBezTo>
                  <a:cubicBezTo>
                    <a:pt x="87" y="674"/>
                    <a:pt x="88" y="674"/>
                    <a:pt x="91" y="673"/>
                  </a:cubicBezTo>
                  <a:cubicBezTo>
                    <a:pt x="90" y="675"/>
                    <a:pt x="91" y="680"/>
                    <a:pt x="89" y="682"/>
                  </a:cubicBezTo>
                  <a:close/>
                  <a:moveTo>
                    <a:pt x="92" y="719"/>
                  </a:moveTo>
                  <a:cubicBezTo>
                    <a:pt x="93" y="720"/>
                    <a:pt x="93" y="722"/>
                    <a:pt x="94" y="724"/>
                  </a:cubicBezTo>
                  <a:cubicBezTo>
                    <a:pt x="92" y="724"/>
                    <a:pt x="92" y="721"/>
                    <a:pt x="92" y="719"/>
                  </a:cubicBezTo>
                  <a:close/>
                  <a:moveTo>
                    <a:pt x="93" y="706"/>
                  </a:moveTo>
                  <a:cubicBezTo>
                    <a:pt x="95" y="704"/>
                    <a:pt x="95" y="709"/>
                    <a:pt x="96" y="710"/>
                  </a:cubicBezTo>
                  <a:cubicBezTo>
                    <a:pt x="93" y="710"/>
                    <a:pt x="95" y="707"/>
                    <a:pt x="93" y="706"/>
                  </a:cubicBezTo>
                  <a:close/>
                  <a:moveTo>
                    <a:pt x="95" y="697"/>
                  </a:moveTo>
                  <a:cubicBezTo>
                    <a:pt x="93" y="694"/>
                    <a:pt x="91" y="691"/>
                    <a:pt x="90" y="686"/>
                  </a:cubicBezTo>
                  <a:cubicBezTo>
                    <a:pt x="92" y="684"/>
                    <a:pt x="94" y="683"/>
                    <a:pt x="94" y="679"/>
                  </a:cubicBezTo>
                  <a:cubicBezTo>
                    <a:pt x="98" y="680"/>
                    <a:pt x="95" y="683"/>
                    <a:pt x="95" y="686"/>
                  </a:cubicBezTo>
                  <a:cubicBezTo>
                    <a:pt x="96" y="690"/>
                    <a:pt x="100" y="694"/>
                    <a:pt x="95" y="697"/>
                  </a:cubicBezTo>
                  <a:close/>
                  <a:moveTo>
                    <a:pt x="98" y="697"/>
                  </a:moveTo>
                  <a:cubicBezTo>
                    <a:pt x="100" y="700"/>
                    <a:pt x="103" y="706"/>
                    <a:pt x="101" y="710"/>
                  </a:cubicBezTo>
                  <a:cubicBezTo>
                    <a:pt x="100" y="706"/>
                    <a:pt x="95" y="703"/>
                    <a:pt x="98" y="697"/>
                  </a:cubicBezTo>
                  <a:close/>
                  <a:moveTo>
                    <a:pt x="98" y="734"/>
                  </a:moveTo>
                  <a:cubicBezTo>
                    <a:pt x="98" y="734"/>
                    <a:pt x="99" y="734"/>
                    <a:pt x="99" y="734"/>
                  </a:cubicBezTo>
                  <a:cubicBezTo>
                    <a:pt x="100" y="736"/>
                    <a:pt x="98" y="736"/>
                    <a:pt x="99" y="737"/>
                  </a:cubicBezTo>
                  <a:cubicBezTo>
                    <a:pt x="98" y="737"/>
                    <a:pt x="98" y="735"/>
                    <a:pt x="98" y="734"/>
                  </a:cubicBezTo>
                  <a:close/>
                  <a:moveTo>
                    <a:pt x="102" y="747"/>
                  </a:moveTo>
                  <a:cubicBezTo>
                    <a:pt x="102" y="749"/>
                    <a:pt x="99" y="747"/>
                    <a:pt x="99" y="746"/>
                  </a:cubicBezTo>
                  <a:cubicBezTo>
                    <a:pt x="99" y="743"/>
                    <a:pt x="102" y="744"/>
                    <a:pt x="102" y="741"/>
                  </a:cubicBezTo>
                  <a:cubicBezTo>
                    <a:pt x="106" y="741"/>
                    <a:pt x="99" y="747"/>
                    <a:pt x="102" y="747"/>
                  </a:cubicBezTo>
                  <a:close/>
                  <a:moveTo>
                    <a:pt x="105" y="717"/>
                  </a:moveTo>
                  <a:cubicBezTo>
                    <a:pt x="103" y="717"/>
                    <a:pt x="103" y="713"/>
                    <a:pt x="104" y="712"/>
                  </a:cubicBezTo>
                  <a:cubicBezTo>
                    <a:pt x="105" y="713"/>
                    <a:pt x="106" y="715"/>
                    <a:pt x="105" y="717"/>
                  </a:cubicBezTo>
                  <a:close/>
                  <a:moveTo>
                    <a:pt x="102" y="683"/>
                  </a:moveTo>
                  <a:cubicBezTo>
                    <a:pt x="101" y="680"/>
                    <a:pt x="100" y="678"/>
                    <a:pt x="99" y="674"/>
                  </a:cubicBezTo>
                  <a:cubicBezTo>
                    <a:pt x="100" y="674"/>
                    <a:pt x="101" y="675"/>
                    <a:pt x="102" y="675"/>
                  </a:cubicBezTo>
                  <a:cubicBezTo>
                    <a:pt x="104" y="671"/>
                    <a:pt x="101" y="667"/>
                    <a:pt x="102" y="664"/>
                  </a:cubicBezTo>
                  <a:cubicBezTo>
                    <a:pt x="102" y="659"/>
                    <a:pt x="107" y="656"/>
                    <a:pt x="105" y="653"/>
                  </a:cubicBezTo>
                  <a:cubicBezTo>
                    <a:pt x="104" y="652"/>
                    <a:pt x="106" y="652"/>
                    <a:pt x="107" y="652"/>
                  </a:cubicBezTo>
                  <a:cubicBezTo>
                    <a:pt x="107" y="650"/>
                    <a:pt x="105" y="648"/>
                    <a:pt x="107" y="647"/>
                  </a:cubicBezTo>
                  <a:cubicBezTo>
                    <a:pt x="109" y="659"/>
                    <a:pt x="110" y="674"/>
                    <a:pt x="102" y="683"/>
                  </a:cubicBezTo>
                  <a:close/>
                  <a:moveTo>
                    <a:pt x="105" y="718"/>
                  </a:moveTo>
                  <a:cubicBezTo>
                    <a:pt x="107" y="718"/>
                    <a:pt x="107" y="720"/>
                    <a:pt x="107" y="722"/>
                  </a:cubicBezTo>
                  <a:cubicBezTo>
                    <a:pt x="105" y="722"/>
                    <a:pt x="105" y="720"/>
                    <a:pt x="105" y="718"/>
                  </a:cubicBezTo>
                  <a:close/>
                  <a:moveTo>
                    <a:pt x="107" y="735"/>
                  </a:moveTo>
                  <a:cubicBezTo>
                    <a:pt x="106" y="735"/>
                    <a:pt x="105" y="733"/>
                    <a:pt x="106" y="732"/>
                  </a:cubicBezTo>
                  <a:cubicBezTo>
                    <a:pt x="107" y="732"/>
                    <a:pt x="108" y="734"/>
                    <a:pt x="107" y="735"/>
                  </a:cubicBezTo>
                  <a:close/>
                  <a:moveTo>
                    <a:pt x="111" y="720"/>
                  </a:moveTo>
                  <a:cubicBezTo>
                    <a:pt x="112" y="720"/>
                    <a:pt x="113" y="720"/>
                    <a:pt x="113" y="720"/>
                  </a:cubicBezTo>
                  <a:cubicBezTo>
                    <a:pt x="113" y="723"/>
                    <a:pt x="114" y="723"/>
                    <a:pt x="114" y="725"/>
                  </a:cubicBezTo>
                  <a:cubicBezTo>
                    <a:pt x="112" y="725"/>
                    <a:pt x="111" y="723"/>
                    <a:pt x="111" y="720"/>
                  </a:cubicBezTo>
                  <a:close/>
                  <a:moveTo>
                    <a:pt x="111" y="710"/>
                  </a:moveTo>
                  <a:cubicBezTo>
                    <a:pt x="111" y="707"/>
                    <a:pt x="108" y="706"/>
                    <a:pt x="108" y="702"/>
                  </a:cubicBezTo>
                  <a:cubicBezTo>
                    <a:pt x="111" y="701"/>
                    <a:pt x="112" y="702"/>
                    <a:pt x="116" y="702"/>
                  </a:cubicBezTo>
                  <a:cubicBezTo>
                    <a:pt x="116" y="705"/>
                    <a:pt x="114" y="709"/>
                    <a:pt x="111" y="710"/>
                  </a:cubicBezTo>
                  <a:close/>
                  <a:moveTo>
                    <a:pt x="116" y="711"/>
                  </a:moveTo>
                  <a:cubicBezTo>
                    <a:pt x="118" y="713"/>
                    <a:pt x="121" y="718"/>
                    <a:pt x="118" y="720"/>
                  </a:cubicBezTo>
                  <a:cubicBezTo>
                    <a:pt x="114" y="720"/>
                    <a:pt x="115" y="714"/>
                    <a:pt x="116" y="711"/>
                  </a:cubicBezTo>
                  <a:close/>
                  <a:moveTo>
                    <a:pt x="116" y="735"/>
                  </a:moveTo>
                  <a:cubicBezTo>
                    <a:pt x="116" y="733"/>
                    <a:pt x="117" y="732"/>
                    <a:pt x="118" y="732"/>
                  </a:cubicBezTo>
                  <a:cubicBezTo>
                    <a:pt x="118" y="733"/>
                    <a:pt x="118" y="735"/>
                    <a:pt x="116" y="735"/>
                  </a:cubicBezTo>
                  <a:close/>
                  <a:moveTo>
                    <a:pt x="118" y="741"/>
                  </a:moveTo>
                  <a:cubicBezTo>
                    <a:pt x="119" y="739"/>
                    <a:pt x="117" y="739"/>
                    <a:pt x="118" y="737"/>
                  </a:cubicBezTo>
                  <a:cubicBezTo>
                    <a:pt x="119" y="737"/>
                    <a:pt x="120" y="736"/>
                    <a:pt x="121" y="737"/>
                  </a:cubicBezTo>
                  <a:cubicBezTo>
                    <a:pt x="120" y="739"/>
                    <a:pt x="121" y="741"/>
                    <a:pt x="118" y="741"/>
                  </a:cubicBezTo>
                  <a:close/>
                  <a:moveTo>
                    <a:pt x="127" y="717"/>
                  </a:moveTo>
                  <a:cubicBezTo>
                    <a:pt x="126" y="715"/>
                    <a:pt x="129" y="715"/>
                    <a:pt x="129" y="713"/>
                  </a:cubicBezTo>
                  <a:cubicBezTo>
                    <a:pt x="129" y="711"/>
                    <a:pt x="126" y="711"/>
                    <a:pt x="124" y="711"/>
                  </a:cubicBezTo>
                  <a:cubicBezTo>
                    <a:pt x="123" y="709"/>
                    <a:pt x="122" y="706"/>
                    <a:pt x="120" y="702"/>
                  </a:cubicBezTo>
                  <a:cubicBezTo>
                    <a:pt x="126" y="703"/>
                    <a:pt x="132" y="703"/>
                    <a:pt x="136" y="705"/>
                  </a:cubicBezTo>
                  <a:cubicBezTo>
                    <a:pt x="136" y="712"/>
                    <a:pt x="128" y="713"/>
                    <a:pt x="130" y="718"/>
                  </a:cubicBezTo>
                  <a:cubicBezTo>
                    <a:pt x="129" y="717"/>
                    <a:pt x="128" y="719"/>
                    <a:pt x="127" y="717"/>
                  </a:cubicBezTo>
                  <a:close/>
                  <a:moveTo>
                    <a:pt x="136" y="722"/>
                  </a:moveTo>
                  <a:cubicBezTo>
                    <a:pt x="133" y="723"/>
                    <a:pt x="133" y="726"/>
                    <a:pt x="133" y="729"/>
                  </a:cubicBezTo>
                  <a:cubicBezTo>
                    <a:pt x="132" y="728"/>
                    <a:pt x="131" y="727"/>
                    <a:pt x="131" y="725"/>
                  </a:cubicBezTo>
                  <a:cubicBezTo>
                    <a:pt x="133" y="718"/>
                    <a:pt x="137" y="714"/>
                    <a:pt x="138" y="708"/>
                  </a:cubicBezTo>
                  <a:cubicBezTo>
                    <a:pt x="140" y="709"/>
                    <a:pt x="141" y="708"/>
                    <a:pt x="141" y="706"/>
                  </a:cubicBezTo>
                  <a:cubicBezTo>
                    <a:pt x="143" y="706"/>
                    <a:pt x="147" y="705"/>
                    <a:pt x="148" y="707"/>
                  </a:cubicBezTo>
                  <a:cubicBezTo>
                    <a:pt x="146" y="713"/>
                    <a:pt x="141" y="720"/>
                    <a:pt x="136" y="722"/>
                  </a:cubicBezTo>
                  <a:close/>
                  <a:moveTo>
                    <a:pt x="141" y="726"/>
                  </a:moveTo>
                  <a:cubicBezTo>
                    <a:pt x="136" y="721"/>
                    <a:pt x="144" y="716"/>
                    <a:pt x="147" y="713"/>
                  </a:cubicBezTo>
                  <a:cubicBezTo>
                    <a:pt x="148" y="719"/>
                    <a:pt x="141" y="721"/>
                    <a:pt x="141" y="726"/>
                  </a:cubicBezTo>
                  <a:close/>
                  <a:moveTo>
                    <a:pt x="173" y="746"/>
                  </a:moveTo>
                  <a:cubicBezTo>
                    <a:pt x="170" y="745"/>
                    <a:pt x="169" y="745"/>
                    <a:pt x="166" y="744"/>
                  </a:cubicBezTo>
                  <a:cubicBezTo>
                    <a:pt x="166" y="741"/>
                    <a:pt x="163" y="740"/>
                    <a:pt x="161" y="737"/>
                  </a:cubicBezTo>
                  <a:cubicBezTo>
                    <a:pt x="163" y="729"/>
                    <a:pt x="162" y="717"/>
                    <a:pt x="166" y="710"/>
                  </a:cubicBezTo>
                  <a:cubicBezTo>
                    <a:pt x="162" y="706"/>
                    <a:pt x="157" y="708"/>
                    <a:pt x="156" y="713"/>
                  </a:cubicBezTo>
                  <a:cubicBezTo>
                    <a:pt x="158" y="713"/>
                    <a:pt x="159" y="709"/>
                    <a:pt x="161" y="711"/>
                  </a:cubicBezTo>
                  <a:cubicBezTo>
                    <a:pt x="159" y="720"/>
                    <a:pt x="149" y="725"/>
                    <a:pt x="151" y="737"/>
                  </a:cubicBezTo>
                  <a:cubicBezTo>
                    <a:pt x="149" y="742"/>
                    <a:pt x="145" y="740"/>
                    <a:pt x="145" y="735"/>
                  </a:cubicBezTo>
                  <a:cubicBezTo>
                    <a:pt x="147" y="732"/>
                    <a:pt x="148" y="725"/>
                    <a:pt x="152" y="725"/>
                  </a:cubicBezTo>
                  <a:cubicBezTo>
                    <a:pt x="150" y="720"/>
                    <a:pt x="155" y="717"/>
                    <a:pt x="156" y="713"/>
                  </a:cubicBezTo>
                  <a:cubicBezTo>
                    <a:pt x="155" y="713"/>
                    <a:pt x="154" y="713"/>
                    <a:pt x="154" y="714"/>
                  </a:cubicBezTo>
                  <a:cubicBezTo>
                    <a:pt x="153" y="712"/>
                    <a:pt x="156" y="710"/>
                    <a:pt x="156" y="707"/>
                  </a:cubicBezTo>
                  <a:cubicBezTo>
                    <a:pt x="155" y="706"/>
                    <a:pt x="154" y="706"/>
                    <a:pt x="155" y="704"/>
                  </a:cubicBezTo>
                  <a:cubicBezTo>
                    <a:pt x="144" y="701"/>
                    <a:pt x="124" y="700"/>
                    <a:pt x="111" y="696"/>
                  </a:cubicBezTo>
                  <a:cubicBezTo>
                    <a:pt x="112" y="695"/>
                    <a:pt x="112" y="693"/>
                    <a:pt x="115" y="693"/>
                  </a:cubicBezTo>
                  <a:cubicBezTo>
                    <a:pt x="113" y="691"/>
                    <a:pt x="116" y="690"/>
                    <a:pt x="114" y="688"/>
                  </a:cubicBezTo>
                  <a:cubicBezTo>
                    <a:pt x="113" y="692"/>
                    <a:pt x="109" y="693"/>
                    <a:pt x="108" y="697"/>
                  </a:cubicBezTo>
                  <a:cubicBezTo>
                    <a:pt x="105" y="691"/>
                    <a:pt x="114" y="682"/>
                    <a:pt x="109" y="678"/>
                  </a:cubicBezTo>
                  <a:cubicBezTo>
                    <a:pt x="110" y="677"/>
                    <a:pt x="112" y="677"/>
                    <a:pt x="111" y="676"/>
                  </a:cubicBezTo>
                  <a:cubicBezTo>
                    <a:pt x="111" y="667"/>
                    <a:pt x="110" y="658"/>
                    <a:pt x="110" y="649"/>
                  </a:cubicBezTo>
                  <a:cubicBezTo>
                    <a:pt x="110" y="646"/>
                    <a:pt x="112" y="643"/>
                    <a:pt x="112" y="640"/>
                  </a:cubicBezTo>
                  <a:cubicBezTo>
                    <a:pt x="112" y="628"/>
                    <a:pt x="110" y="617"/>
                    <a:pt x="117" y="609"/>
                  </a:cubicBezTo>
                  <a:cubicBezTo>
                    <a:pt x="117" y="607"/>
                    <a:pt x="115" y="607"/>
                    <a:pt x="114" y="606"/>
                  </a:cubicBezTo>
                  <a:cubicBezTo>
                    <a:pt x="118" y="589"/>
                    <a:pt x="116" y="569"/>
                    <a:pt x="121" y="553"/>
                  </a:cubicBezTo>
                  <a:cubicBezTo>
                    <a:pt x="119" y="547"/>
                    <a:pt x="120" y="531"/>
                    <a:pt x="121" y="527"/>
                  </a:cubicBezTo>
                  <a:cubicBezTo>
                    <a:pt x="122" y="524"/>
                    <a:pt x="125" y="523"/>
                    <a:pt x="124" y="520"/>
                  </a:cubicBezTo>
                  <a:cubicBezTo>
                    <a:pt x="124" y="519"/>
                    <a:pt x="124" y="517"/>
                    <a:pt x="123" y="516"/>
                  </a:cubicBezTo>
                  <a:cubicBezTo>
                    <a:pt x="124" y="491"/>
                    <a:pt x="129" y="470"/>
                    <a:pt x="132" y="451"/>
                  </a:cubicBezTo>
                  <a:cubicBezTo>
                    <a:pt x="133" y="450"/>
                    <a:pt x="133" y="449"/>
                    <a:pt x="134" y="450"/>
                  </a:cubicBezTo>
                  <a:cubicBezTo>
                    <a:pt x="134" y="439"/>
                    <a:pt x="141" y="434"/>
                    <a:pt x="142" y="420"/>
                  </a:cubicBezTo>
                  <a:cubicBezTo>
                    <a:pt x="144" y="420"/>
                    <a:pt x="143" y="416"/>
                    <a:pt x="145" y="417"/>
                  </a:cubicBezTo>
                  <a:cubicBezTo>
                    <a:pt x="147" y="424"/>
                    <a:pt x="148" y="433"/>
                    <a:pt x="151" y="439"/>
                  </a:cubicBezTo>
                  <a:cubicBezTo>
                    <a:pt x="149" y="441"/>
                    <a:pt x="152" y="446"/>
                    <a:pt x="153" y="449"/>
                  </a:cubicBezTo>
                  <a:cubicBezTo>
                    <a:pt x="159" y="481"/>
                    <a:pt x="155" y="520"/>
                    <a:pt x="162" y="555"/>
                  </a:cubicBezTo>
                  <a:cubicBezTo>
                    <a:pt x="161" y="572"/>
                    <a:pt x="164" y="594"/>
                    <a:pt x="166" y="615"/>
                  </a:cubicBezTo>
                  <a:cubicBezTo>
                    <a:pt x="167" y="641"/>
                    <a:pt x="168" y="660"/>
                    <a:pt x="166" y="689"/>
                  </a:cubicBezTo>
                  <a:cubicBezTo>
                    <a:pt x="168" y="688"/>
                    <a:pt x="166" y="686"/>
                    <a:pt x="168" y="684"/>
                  </a:cubicBezTo>
                  <a:cubicBezTo>
                    <a:pt x="170" y="693"/>
                    <a:pt x="172" y="705"/>
                    <a:pt x="168" y="711"/>
                  </a:cubicBezTo>
                  <a:cubicBezTo>
                    <a:pt x="171" y="716"/>
                    <a:pt x="167" y="721"/>
                    <a:pt x="169" y="726"/>
                  </a:cubicBezTo>
                  <a:cubicBezTo>
                    <a:pt x="169" y="727"/>
                    <a:pt x="172" y="722"/>
                    <a:pt x="173" y="724"/>
                  </a:cubicBezTo>
                  <a:cubicBezTo>
                    <a:pt x="172" y="726"/>
                    <a:pt x="174" y="726"/>
                    <a:pt x="173" y="727"/>
                  </a:cubicBezTo>
                  <a:cubicBezTo>
                    <a:pt x="171" y="726"/>
                    <a:pt x="168" y="727"/>
                    <a:pt x="167" y="729"/>
                  </a:cubicBezTo>
                  <a:cubicBezTo>
                    <a:pt x="168" y="736"/>
                    <a:pt x="178" y="737"/>
                    <a:pt x="173" y="746"/>
                  </a:cubicBezTo>
                  <a:close/>
                  <a:moveTo>
                    <a:pt x="175" y="695"/>
                  </a:moveTo>
                  <a:cubicBezTo>
                    <a:pt x="174" y="695"/>
                    <a:pt x="176" y="692"/>
                    <a:pt x="176" y="690"/>
                  </a:cubicBezTo>
                  <a:cubicBezTo>
                    <a:pt x="178" y="691"/>
                    <a:pt x="176" y="694"/>
                    <a:pt x="177" y="693"/>
                  </a:cubicBezTo>
                  <a:cubicBezTo>
                    <a:pt x="177" y="695"/>
                    <a:pt x="175" y="694"/>
                    <a:pt x="175" y="695"/>
                  </a:cubicBezTo>
                  <a:close/>
                  <a:moveTo>
                    <a:pt x="179" y="704"/>
                  </a:moveTo>
                  <a:cubicBezTo>
                    <a:pt x="180" y="706"/>
                    <a:pt x="181" y="708"/>
                    <a:pt x="181" y="710"/>
                  </a:cubicBezTo>
                  <a:cubicBezTo>
                    <a:pt x="179" y="709"/>
                    <a:pt x="179" y="710"/>
                    <a:pt x="178" y="711"/>
                  </a:cubicBezTo>
                  <a:cubicBezTo>
                    <a:pt x="179" y="714"/>
                    <a:pt x="181" y="715"/>
                    <a:pt x="179" y="719"/>
                  </a:cubicBezTo>
                  <a:cubicBezTo>
                    <a:pt x="175" y="715"/>
                    <a:pt x="175" y="708"/>
                    <a:pt x="179" y="704"/>
                  </a:cubicBezTo>
                  <a:close/>
                  <a:moveTo>
                    <a:pt x="179" y="729"/>
                  </a:moveTo>
                  <a:cubicBezTo>
                    <a:pt x="181" y="729"/>
                    <a:pt x="181" y="730"/>
                    <a:pt x="181" y="732"/>
                  </a:cubicBezTo>
                  <a:cubicBezTo>
                    <a:pt x="179" y="732"/>
                    <a:pt x="179" y="730"/>
                    <a:pt x="179" y="729"/>
                  </a:cubicBezTo>
                  <a:close/>
                  <a:moveTo>
                    <a:pt x="179" y="745"/>
                  </a:moveTo>
                  <a:cubicBezTo>
                    <a:pt x="179" y="742"/>
                    <a:pt x="180" y="741"/>
                    <a:pt x="182" y="741"/>
                  </a:cubicBezTo>
                  <a:cubicBezTo>
                    <a:pt x="180" y="739"/>
                    <a:pt x="183" y="736"/>
                    <a:pt x="183" y="733"/>
                  </a:cubicBezTo>
                  <a:cubicBezTo>
                    <a:pt x="184" y="734"/>
                    <a:pt x="185" y="735"/>
                    <a:pt x="185" y="737"/>
                  </a:cubicBezTo>
                  <a:cubicBezTo>
                    <a:pt x="182" y="738"/>
                    <a:pt x="185" y="748"/>
                    <a:pt x="179" y="745"/>
                  </a:cubicBezTo>
                  <a:close/>
                  <a:moveTo>
                    <a:pt x="186" y="726"/>
                  </a:moveTo>
                  <a:cubicBezTo>
                    <a:pt x="187" y="726"/>
                    <a:pt x="187" y="727"/>
                    <a:pt x="187" y="729"/>
                  </a:cubicBezTo>
                  <a:cubicBezTo>
                    <a:pt x="185" y="729"/>
                    <a:pt x="186" y="727"/>
                    <a:pt x="186" y="726"/>
                  </a:cubicBezTo>
                  <a:close/>
                  <a:moveTo>
                    <a:pt x="187" y="676"/>
                  </a:moveTo>
                  <a:cubicBezTo>
                    <a:pt x="189" y="679"/>
                    <a:pt x="191" y="682"/>
                    <a:pt x="191" y="686"/>
                  </a:cubicBezTo>
                  <a:cubicBezTo>
                    <a:pt x="190" y="686"/>
                    <a:pt x="191" y="683"/>
                    <a:pt x="188" y="684"/>
                  </a:cubicBezTo>
                  <a:cubicBezTo>
                    <a:pt x="190" y="680"/>
                    <a:pt x="185" y="678"/>
                    <a:pt x="187" y="676"/>
                  </a:cubicBezTo>
                  <a:close/>
                  <a:moveTo>
                    <a:pt x="188" y="710"/>
                  </a:moveTo>
                  <a:cubicBezTo>
                    <a:pt x="187" y="708"/>
                    <a:pt x="189" y="704"/>
                    <a:pt x="189" y="702"/>
                  </a:cubicBezTo>
                  <a:cubicBezTo>
                    <a:pt x="192" y="703"/>
                    <a:pt x="193" y="706"/>
                    <a:pt x="192" y="710"/>
                  </a:cubicBezTo>
                  <a:cubicBezTo>
                    <a:pt x="190" y="709"/>
                    <a:pt x="191" y="710"/>
                    <a:pt x="188" y="710"/>
                  </a:cubicBezTo>
                  <a:close/>
                  <a:moveTo>
                    <a:pt x="198" y="650"/>
                  </a:moveTo>
                  <a:cubicBezTo>
                    <a:pt x="196" y="650"/>
                    <a:pt x="197" y="648"/>
                    <a:pt x="197" y="647"/>
                  </a:cubicBezTo>
                  <a:cubicBezTo>
                    <a:pt x="195" y="646"/>
                    <a:pt x="195" y="648"/>
                    <a:pt x="193" y="647"/>
                  </a:cubicBezTo>
                  <a:cubicBezTo>
                    <a:pt x="192" y="647"/>
                    <a:pt x="193" y="645"/>
                    <a:pt x="192" y="644"/>
                  </a:cubicBezTo>
                  <a:cubicBezTo>
                    <a:pt x="193" y="643"/>
                    <a:pt x="193" y="646"/>
                    <a:pt x="194" y="646"/>
                  </a:cubicBezTo>
                  <a:cubicBezTo>
                    <a:pt x="194" y="645"/>
                    <a:pt x="195" y="642"/>
                    <a:pt x="194" y="643"/>
                  </a:cubicBezTo>
                  <a:cubicBezTo>
                    <a:pt x="196" y="642"/>
                    <a:pt x="199" y="648"/>
                    <a:pt x="198" y="650"/>
                  </a:cubicBezTo>
                  <a:close/>
                  <a:moveTo>
                    <a:pt x="198" y="624"/>
                  </a:moveTo>
                  <a:cubicBezTo>
                    <a:pt x="200" y="626"/>
                    <a:pt x="197" y="630"/>
                    <a:pt x="199" y="635"/>
                  </a:cubicBezTo>
                  <a:cubicBezTo>
                    <a:pt x="196" y="632"/>
                    <a:pt x="197" y="627"/>
                    <a:pt x="198" y="624"/>
                  </a:cubicBezTo>
                  <a:close/>
                  <a:moveTo>
                    <a:pt x="198" y="612"/>
                  </a:moveTo>
                  <a:cubicBezTo>
                    <a:pt x="197" y="610"/>
                    <a:pt x="195" y="605"/>
                    <a:pt x="198" y="604"/>
                  </a:cubicBezTo>
                  <a:cubicBezTo>
                    <a:pt x="197" y="602"/>
                    <a:pt x="196" y="601"/>
                    <a:pt x="196" y="598"/>
                  </a:cubicBezTo>
                  <a:cubicBezTo>
                    <a:pt x="199" y="597"/>
                    <a:pt x="199" y="600"/>
                    <a:pt x="200" y="601"/>
                  </a:cubicBezTo>
                  <a:cubicBezTo>
                    <a:pt x="198" y="601"/>
                    <a:pt x="199" y="608"/>
                    <a:pt x="198" y="612"/>
                  </a:cubicBezTo>
                  <a:close/>
                  <a:moveTo>
                    <a:pt x="200" y="588"/>
                  </a:moveTo>
                  <a:cubicBezTo>
                    <a:pt x="196" y="586"/>
                    <a:pt x="197" y="580"/>
                    <a:pt x="200" y="578"/>
                  </a:cubicBezTo>
                  <a:cubicBezTo>
                    <a:pt x="202" y="581"/>
                    <a:pt x="199" y="583"/>
                    <a:pt x="200" y="588"/>
                  </a:cubicBezTo>
                  <a:close/>
                  <a:moveTo>
                    <a:pt x="201" y="518"/>
                  </a:moveTo>
                  <a:cubicBezTo>
                    <a:pt x="200" y="518"/>
                    <a:pt x="199" y="517"/>
                    <a:pt x="199" y="515"/>
                  </a:cubicBezTo>
                  <a:cubicBezTo>
                    <a:pt x="200" y="515"/>
                    <a:pt x="200" y="515"/>
                    <a:pt x="201" y="515"/>
                  </a:cubicBezTo>
                  <a:cubicBezTo>
                    <a:pt x="201" y="517"/>
                    <a:pt x="200" y="516"/>
                    <a:pt x="201" y="518"/>
                  </a:cubicBezTo>
                  <a:close/>
                  <a:moveTo>
                    <a:pt x="202" y="505"/>
                  </a:moveTo>
                  <a:cubicBezTo>
                    <a:pt x="196" y="500"/>
                    <a:pt x="201" y="495"/>
                    <a:pt x="202" y="489"/>
                  </a:cubicBezTo>
                  <a:cubicBezTo>
                    <a:pt x="204" y="492"/>
                    <a:pt x="201" y="499"/>
                    <a:pt x="202" y="505"/>
                  </a:cubicBezTo>
                  <a:close/>
                  <a:moveTo>
                    <a:pt x="205" y="350"/>
                  </a:moveTo>
                  <a:cubicBezTo>
                    <a:pt x="202" y="347"/>
                    <a:pt x="201" y="343"/>
                    <a:pt x="203" y="339"/>
                  </a:cubicBezTo>
                  <a:cubicBezTo>
                    <a:pt x="205" y="339"/>
                    <a:pt x="205" y="340"/>
                    <a:pt x="206" y="341"/>
                  </a:cubicBezTo>
                  <a:cubicBezTo>
                    <a:pt x="205" y="344"/>
                    <a:pt x="205" y="347"/>
                    <a:pt x="205" y="350"/>
                  </a:cubicBezTo>
                  <a:close/>
                  <a:moveTo>
                    <a:pt x="208" y="516"/>
                  </a:moveTo>
                  <a:cubicBezTo>
                    <a:pt x="207" y="518"/>
                    <a:pt x="207" y="520"/>
                    <a:pt x="206" y="521"/>
                  </a:cubicBezTo>
                  <a:cubicBezTo>
                    <a:pt x="207" y="523"/>
                    <a:pt x="205" y="516"/>
                    <a:pt x="208" y="516"/>
                  </a:cubicBezTo>
                  <a:close/>
                  <a:moveTo>
                    <a:pt x="203" y="90"/>
                  </a:moveTo>
                  <a:cubicBezTo>
                    <a:pt x="206" y="90"/>
                    <a:pt x="205" y="94"/>
                    <a:pt x="206" y="96"/>
                  </a:cubicBezTo>
                  <a:cubicBezTo>
                    <a:pt x="205" y="96"/>
                    <a:pt x="204" y="91"/>
                    <a:pt x="203" y="90"/>
                  </a:cubicBezTo>
                  <a:close/>
                  <a:moveTo>
                    <a:pt x="209" y="90"/>
                  </a:moveTo>
                  <a:cubicBezTo>
                    <a:pt x="207" y="89"/>
                    <a:pt x="207" y="85"/>
                    <a:pt x="206" y="83"/>
                  </a:cubicBezTo>
                  <a:cubicBezTo>
                    <a:pt x="209" y="84"/>
                    <a:pt x="208" y="88"/>
                    <a:pt x="209" y="90"/>
                  </a:cubicBezTo>
                  <a:close/>
                  <a:moveTo>
                    <a:pt x="207" y="127"/>
                  </a:moveTo>
                  <a:cubicBezTo>
                    <a:pt x="210" y="126"/>
                    <a:pt x="208" y="132"/>
                    <a:pt x="211" y="132"/>
                  </a:cubicBezTo>
                  <a:cubicBezTo>
                    <a:pt x="212" y="134"/>
                    <a:pt x="210" y="135"/>
                    <a:pt x="211" y="137"/>
                  </a:cubicBezTo>
                  <a:cubicBezTo>
                    <a:pt x="209" y="134"/>
                    <a:pt x="206" y="131"/>
                    <a:pt x="207" y="127"/>
                  </a:cubicBezTo>
                  <a:close/>
                  <a:moveTo>
                    <a:pt x="209" y="259"/>
                  </a:moveTo>
                  <a:cubicBezTo>
                    <a:pt x="212" y="260"/>
                    <a:pt x="210" y="264"/>
                    <a:pt x="211" y="268"/>
                  </a:cubicBezTo>
                  <a:cubicBezTo>
                    <a:pt x="208" y="268"/>
                    <a:pt x="209" y="262"/>
                    <a:pt x="209" y="259"/>
                  </a:cubicBezTo>
                  <a:close/>
                  <a:moveTo>
                    <a:pt x="211" y="351"/>
                  </a:moveTo>
                  <a:cubicBezTo>
                    <a:pt x="217" y="355"/>
                    <a:pt x="214" y="362"/>
                    <a:pt x="211" y="367"/>
                  </a:cubicBezTo>
                  <a:cubicBezTo>
                    <a:pt x="210" y="366"/>
                    <a:pt x="210" y="367"/>
                    <a:pt x="209" y="366"/>
                  </a:cubicBezTo>
                  <a:cubicBezTo>
                    <a:pt x="209" y="362"/>
                    <a:pt x="210" y="358"/>
                    <a:pt x="211" y="351"/>
                  </a:cubicBezTo>
                  <a:close/>
                  <a:moveTo>
                    <a:pt x="213" y="389"/>
                  </a:moveTo>
                  <a:cubicBezTo>
                    <a:pt x="211" y="389"/>
                    <a:pt x="212" y="384"/>
                    <a:pt x="213" y="384"/>
                  </a:cubicBezTo>
                  <a:cubicBezTo>
                    <a:pt x="214" y="384"/>
                    <a:pt x="214" y="388"/>
                    <a:pt x="213" y="389"/>
                  </a:cubicBezTo>
                  <a:close/>
                  <a:moveTo>
                    <a:pt x="211" y="382"/>
                  </a:moveTo>
                  <a:cubicBezTo>
                    <a:pt x="209" y="380"/>
                    <a:pt x="211" y="377"/>
                    <a:pt x="213" y="377"/>
                  </a:cubicBezTo>
                  <a:cubicBezTo>
                    <a:pt x="210" y="373"/>
                    <a:pt x="213" y="367"/>
                    <a:pt x="216" y="365"/>
                  </a:cubicBezTo>
                  <a:cubicBezTo>
                    <a:pt x="217" y="371"/>
                    <a:pt x="213" y="379"/>
                    <a:pt x="211" y="382"/>
                  </a:cubicBezTo>
                  <a:close/>
                  <a:moveTo>
                    <a:pt x="214" y="344"/>
                  </a:moveTo>
                  <a:cubicBezTo>
                    <a:pt x="216" y="345"/>
                    <a:pt x="217" y="348"/>
                    <a:pt x="217" y="349"/>
                  </a:cubicBezTo>
                  <a:cubicBezTo>
                    <a:pt x="216" y="347"/>
                    <a:pt x="213" y="346"/>
                    <a:pt x="214" y="344"/>
                  </a:cubicBezTo>
                  <a:close/>
                  <a:moveTo>
                    <a:pt x="218" y="325"/>
                  </a:moveTo>
                  <a:cubicBezTo>
                    <a:pt x="217" y="321"/>
                    <a:pt x="215" y="314"/>
                    <a:pt x="218" y="311"/>
                  </a:cubicBezTo>
                  <a:cubicBezTo>
                    <a:pt x="220" y="315"/>
                    <a:pt x="219" y="318"/>
                    <a:pt x="221" y="322"/>
                  </a:cubicBezTo>
                  <a:cubicBezTo>
                    <a:pt x="218" y="322"/>
                    <a:pt x="221" y="325"/>
                    <a:pt x="218" y="325"/>
                  </a:cubicBezTo>
                  <a:close/>
                  <a:moveTo>
                    <a:pt x="221" y="275"/>
                  </a:moveTo>
                  <a:cubicBezTo>
                    <a:pt x="219" y="274"/>
                    <a:pt x="219" y="273"/>
                    <a:pt x="220" y="271"/>
                  </a:cubicBezTo>
                  <a:cubicBezTo>
                    <a:pt x="221" y="271"/>
                    <a:pt x="222" y="272"/>
                    <a:pt x="221" y="273"/>
                  </a:cubicBezTo>
                  <a:cubicBezTo>
                    <a:pt x="221" y="273"/>
                    <a:pt x="222" y="273"/>
                    <a:pt x="222" y="273"/>
                  </a:cubicBezTo>
                  <a:cubicBezTo>
                    <a:pt x="223" y="275"/>
                    <a:pt x="221" y="273"/>
                    <a:pt x="221" y="275"/>
                  </a:cubicBezTo>
                  <a:close/>
                  <a:moveTo>
                    <a:pt x="224" y="290"/>
                  </a:moveTo>
                  <a:cubicBezTo>
                    <a:pt x="225" y="291"/>
                    <a:pt x="225" y="293"/>
                    <a:pt x="225" y="295"/>
                  </a:cubicBezTo>
                  <a:cubicBezTo>
                    <a:pt x="223" y="295"/>
                    <a:pt x="224" y="292"/>
                    <a:pt x="224" y="290"/>
                  </a:cubicBezTo>
                  <a:close/>
                  <a:moveTo>
                    <a:pt x="225" y="349"/>
                  </a:moveTo>
                  <a:cubicBezTo>
                    <a:pt x="223" y="348"/>
                    <a:pt x="226" y="346"/>
                    <a:pt x="225" y="343"/>
                  </a:cubicBezTo>
                  <a:cubicBezTo>
                    <a:pt x="227" y="342"/>
                    <a:pt x="226" y="348"/>
                    <a:pt x="225" y="349"/>
                  </a:cubicBezTo>
                  <a:close/>
                  <a:moveTo>
                    <a:pt x="226" y="271"/>
                  </a:moveTo>
                  <a:cubicBezTo>
                    <a:pt x="224" y="267"/>
                    <a:pt x="224" y="261"/>
                    <a:pt x="225" y="258"/>
                  </a:cubicBezTo>
                  <a:cubicBezTo>
                    <a:pt x="227" y="262"/>
                    <a:pt x="227" y="265"/>
                    <a:pt x="226" y="271"/>
                  </a:cubicBezTo>
                  <a:close/>
                  <a:moveTo>
                    <a:pt x="230" y="255"/>
                  </a:moveTo>
                  <a:cubicBezTo>
                    <a:pt x="230" y="251"/>
                    <a:pt x="228" y="246"/>
                    <a:pt x="230" y="244"/>
                  </a:cubicBezTo>
                  <a:cubicBezTo>
                    <a:pt x="234" y="245"/>
                    <a:pt x="236" y="255"/>
                    <a:pt x="230" y="255"/>
                  </a:cubicBezTo>
                  <a:close/>
                  <a:moveTo>
                    <a:pt x="229" y="81"/>
                  </a:moveTo>
                  <a:cubicBezTo>
                    <a:pt x="229" y="79"/>
                    <a:pt x="231" y="80"/>
                    <a:pt x="231" y="78"/>
                  </a:cubicBezTo>
                  <a:cubicBezTo>
                    <a:pt x="229" y="71"/>
                    <a:pt x="230" y="66"/>
                    <a:pt x="228" y="60"/>
                  </a:cubicBezTo>
                  <a:cubicBezTo>
                    <a:pt x="226" y="59"/>
                    <a:pt x="224" y="62"/>
                    <a:pt x="224" y="60"/>
                  </a:cubicBezTo>
                  <a:cubicBezTo>
                    <a:pt x="221" y="60"/>
                    <a:pt x="225" y="58"/>
                    <a:pt x="224" y="56"/>
                  </a:cubicBezTo>
                  <a:cubicBezTo>
                    <a:pt x="225" y="54"/>
                    <a:pt x="225" y="56"/>
                    <a:pt x="227" y="56"/>
                  </a:cubicBezTo>
                  <a:cubicBezTo>
                    <a:pt x="227" y="53"/>
                    <a:pt x="228" y="49"/>
                    <a:pt x="228" y="47"/>
                  </a:cubicBezTo>
                  <a:cubicBezTo>
                    <a:pt x="230" y="46"/>
                    <a:pt x="228" y="49"/>
                    <a:pt x="230" y="48"/>
                  </a:cubicBezTo>
                  <a:cubicBezTo>
                    <a:pt x="237" y="72"/>
                    <a:pt x="238" y="100"/>
                    <a:pt x="238" y="128"/>
                  </a:cubicBezTo>
                  <a:cubicBezTo>
                    <a:pt x="234" y="113"/>
                    <a:pt x="231" y="97"/>
                    <a:pt x="229" y="81"/>
                  </a:cubicBezTo>
                  <a:close/>
                  <a:moveTo>
                    <a:pt x="258" y="226"/>
                  </a:moveTo>
                  <a:cubicBezTo>
                    <a:pt x="258" y="225"/>
                    <a:pt x="257" y="226"/>
                    <a:pt x="256" y="226"/>
                  </a:cubicBezTo>
                  <a:cubicBezTo>
                    <a:pt x="256" y="224"/>
                    <a:pt x="255" y="221"/>
                    <a:pt x="257" y="223"/>
                  </a:cubicBezTo>
                  <a:cubicBezTo>
                    <a:pt x="256" y="219"/>
                    <a:pt x="255" y="213"/>
                    <a:pt x="254" y="209"/>
                  </a:cubicBezTo>
                  <a:cubicBezTo>
                    <a:pt x="258" y="215"/>
                    <a:pt x="260" y="227"/>
                    <a:pt x="263" y="234"/>
                  </a:cubicBezTo>
                  <a:cubicBezTo>
                    <a:pt x="260" y="232"/>
                    <a:pt x="256" y="230"/>
                    <a:pt x="258" y="226"/>
                  </a:cubicBezTo>
                  <a:close/>
                  <a:moveTo>
                    <a:pt x="287" y="256"/>
                  </a:moveTo>
                  <a:cubicBezTo>
                    <a:pt x="286" y="256"/>
                    <a:pt x="286" y="254"/>
                    <a:pt x="286" y="253"/>
                  </a:cubicBezTo>
                  <a:cubicBezTo>
                    <a:pt x="287" y="253"/>
                    <a:pt x="288" y="255"/>
                    <a:pt x="287" y="256"/>
                  </a:cubicBezTo>
                  <a:close/>
                  <a:moveTo>
                    <a:pt x="368" y="281"/>
                  </a:moveTo>
                  <a:cubicBezTo>
                    <a:pt x="373" y="279"/>
                    <a:pt x="376" y="284"/>
                    <a:pt x="380" y="285"/>
                  </a:cubicBezTo>
                  <a:cubicBezTo>
                    <a:pt x="376" y="286"/>
                    <a:pt x="372" y="282"/>
                    <a:pt x="368" y="281"/>
                  </a:cubicBezTo>
                  <a:close/>
                  <a:moveTo>
                    <a:pt x="409" y="353"/>
                  </a:moveTo>
                  <a:cubicBezTo>
                    <a:pt x="408" y="353"/>
                    <a:pt x="408" y="352"/>
                    <a:pt x="407" y="351"/>
                  </a:cubicBezTo>
                  <a:cubicBezTo>
                    <a:pt x="407" y="355"/>
                    <a:pt x="397" y="355"/>
                    <a:pt x="395" y="353"/>
                  </a:cubicBezTo>
                  <a:cubicBezTo>
                    <a:pt x="397" y="345"/>
                    <a:pt x="408" y="352"/>
                    <a:pt x="412" y="347"/>
                  </a:cubicBezTo>
                  <a:cubicBezTo>
                    <a:pt x="413" y="349"/>
                    <a:pt x="410" y="351"/>
                    <a:pt x="409" y="353"/>
                  </a:cubicBezTo>
                  <a:close/>
                  <a:moveTo>
                    <a:pt x="414" y="332"/>
                  </a:moveTo>
                  <a:cubicBezTo>
                    <a:pt x="413" y="341"/>
                    <a:pt x="407" y="346"/>
                    <a:pt x="399" y="344"/>
                  </a:cubicBezTo>
                  <a:cubicBezTo>
                    <a:pt x="399" y="336"/>
                    <a:pt x="405" y="334"/>
                    <a:pt x="405" y="325"/>
                  </a:cubicBezTo>
                  <a:cubicBezTo>
                    <a:pt x="409" y="327"/>
                    <a:pt x="410" y="331"/>
                    <a:pt x="414" y="332"/>
                  </a:cubicBezTo>
                  <a:close/>
                  <a:moveTo>
                    <a:pt x="400" y="299"/>
                  </a:moveTo>
                  <a:cubicBezTo>
                    <a:pt x="404" y="301"/>
                    <a:pt x="408" y="303"/>
                    <a:pt x="411" y="307"/>
                  </a:cubicBezTo>
                  <a:cubicBezTo>
                    <a:pt x="406" y="305"/>
                    <a:pt x="401" y="304"/>
                    <a:pt x="400" y="299"/>
                  </a:cubicBezTo>
                  <a:close/>
                  <a:moveTo>
                    <a:pt x="443" y="339"/>
                  </a:moveTo>
                  <a:cubicBezTo>
                    <a:pt x="442" y="340"/>
                    <a:pt x="442" y="341"/>
                    <a:pt x="440" y="341"/>
                  </a:cubicBezTo>
                  <a:cubicBezTo>
                    <a:pt x="439" y="339"/>
                    <a:pt x="441" y="339"/>
                    <a:pt x="439" y="338"/>
                  </a:cubicBezTo>
                  <a:cubicBezTo>
                    <a:pt x="440" y="336"/>
                    <a:pt x="441" y="339"/>
                    <a:pt x="443" y="339"/>
                  </a:cubicBezTo>
                  <a:close/>
                  <a:moveTo>
                    <a:pt x="422" y="293"/>
                  </a:moveTo>
                  <a:cubicBezTo>
                    <a:pt x="422" y="291"/>
                    <a:pt x="422" y="291"/>
                    <a:pt x="424" y="290"/>
                  </a:cubicBezTo>
                  <a:cubicBezTo>
                    <a:pt x="424" y="292"/>
                    <a:pt x="424" y="293"/>
                    <a:pt x="422" y="293"/>
                  </a:cubicBezTo>
                  <a:close/>
                  <a:moveTo>
                    <a:pt x="428" y="313"/>
                  </a:moveTo>
                  <a:cubicBezTo>
                    <a:pt x="426" y="313"/>
                    <a:pt x="426" y="312"/>
                    <a:pt x="425" y="311"/>
                  </a:cubicBezTo>
                  <a:cubicBezTo>
                    <a:pt x="425" y="309"/>
                    <a:pt x="428" y="311"/>
                    <a:pt x="428" y="313"/>
                  </a:cubicBezTo>
                  <a:close/>
                  <a:moveTo>
                    <a:pt x="438" y="276"/>
                  </a:moveTo>
                  <a:cubicBezTo>
                    <a:pt x="446" y="268"/>
                    <a:pt x="455" y="262"/>
                    <a:pt x="463" y="255"/>
                  </a:cubicBezTo>
                  <a:cubicBezTo>
                    <a:pt x="463" y="254"/>
                    <a:pt x="464" y="254"/>
                    <a:pt x="464" y="254"/>
                  </a:cubicBezTo>
                  <a:cubicBezTo>
                    <a:pt x="456" y="262"/>
                    <a:pt x="448" y="273"/>
                    <a:pt x="438" y="276"/>
                  </a:cubicBezTo>
                  <a:close/>
                  <a:moveTo>
                    <a:pt x="469" y="249"/>
                  </a:moveTo>
                  <a:cubicBezTo>
                    <a:pt x="469" y="246"/>
                    <a:pt x="471" y="246"/>
                    <a:pt x="472" y="244"/>
                  </a:cubicBezTo>
                  <a:cubicBezTo>
                    <a:pt x="473" y="245"/>
                    <a:pt x="471" y="248"/>
                    <a:pt x="469" y="249"/>
                  </a:cubicBezTo>
                  <a:close/>
                  <a:moveTo>
                    <a:pt x="481" y="231"/>
                  </a:moveTo>
                  <a:cubicBezTo>
                    <a:pt x="482" y="228"/>
                    <a:pt x="479" y="229"/>
                    <a:pt x="478" y="228"/>
                  </a:cubicBezTo>
                  <a:cubicBezTo>
                    <a:pt x="478" y="224"/>
                    <a:pt x="482" y="224"/>
                    <a:pt x="483" y="222"/>
                  </a:cubicBezTo>
                  <a:cubicBezTo>
                    <a:pt x="484" y="224"/>
                    <a:pt x="485" y="223"/>
                    <a:pt x="487" y="224"/>
                  </a:cubicBezTo>
                  <a:cubicBezTo>
                    <a:pt x="490" y="221"/>
                    <a:pt x="489" y="214"/>
                    <a:pt x="490" y="210"/>
                  </a:cubicBezTo>
                  <a:cubicBezTo>
                    <a:pt x="494" y="208"/>
                    <a:pt x="496" y="207"/>
                    <a:pt x="497" y="204"/>
                  </a:cubicBezTo>
                  <a:cubicBezTo>
                    <a:pt x="498" y="217"/>
                    <a:pt x="488" y="223"/>
                    <a:pt x="481" y="231"/>
                  </a:cubicBezTo>
                  <a:close/>
                  <a:moveTo>
                    <a:pt x="501" y="189"/>
                  </a:moveTo>
                  <a:cubicBezTo>
                    <a:pt x="496" y="189"/>
                    <a:pt x="495" y="193"/>
                    <a:pt x="494" y="195"/>
                  </a:cubicBezTo>
                  <a:cubicBezTo>
                    <a:pt x="496" y="180"/>
                    <a:pt x="503" y="162"/>
                    <a:pt x="506" y="148"/>
                  </a:cubicBezTo>
                  <a:cubicBezTo>
                    <a:pt x="508" y="160"/>
                    <a:pt x="502" y="175"/>
                    <a:pt x="501" y="189"/>
                  </a:cubicBezTo>
                  <a:close/>
                  <a:moveTo>
                    <a:pt x="510" y="140"/>
                  </a:moveTo>
                  <a:cubicBezTo>
                    <a:pt x="510" y="138"/>
                    <a:pt x="511" y="138"/>
                    <a:pt x="511" y="136"/>
                  </a:cubicBezTo>
                  <a:cubicBezTo>
                    <a:pt x="512" y="136"/>
                    <a:pt x="512" y="141"/>
                    <a:pt x="510" y="140"/>
                  </a:cubicBezTo>
                  <a:close/>
                  <a:moveTo>
                    <a:pt x="511" y="133"/>
                  </a:moveTo>
                  <a:cubicBezTo>
                    <a:pt x="512" y="129"/>
                    <a:pt x="512" y="124"/>
                    <a:pt x="514" y="120"/>
                  </a:cubicBezTo>
                  <a:cubicBezTo>
                    <a:pt x="515" y="124"/>
                    <a:pt x="514" y="130"/>
                    <a:pt x="511" y="133"/>
                  </a:cubicBezTo>
                  <a:close/>
                  <a:moveTo>
                    <a:pt x="527" y="87"/>
                  </a:moveTo>
                  <a:cubicBezTo>
                    <a:pt x="527" y="76"/>
                    <a:pt x="531" y="68"/>
                    <a:pt x="533" y="59"/>
                  </a:cubicBezTo>
                  <a:cubicBezTo>
                    <a:pt x="533" y="56"/>
                    <a:pt x="534" y="51"/>
                    <a:pt x="536" y="48"/>
                  </a:cubicBezTo>
                  <a:cubicBezTo>
                    <a:pt x="536" y="60"/>
                    <a:pt x="531" y="75"/>
                    <a:pt x="527" y="87"/>
                  </a:cubicBezTo>
                  <a:close/>
                  <a:moveTo>
                    <a:pt x="484" y="732"/>
                  </a:moveTo>
                  <a:cubicBezTo>
                    <a:pt x="484" y="731"/>
                    <a:pt x="485" y="731"/>
                    <a:pt x="486" y="731"/>
                  </a:cubicBezTo>
                  <a:cubicBezTo>
                    <a:pt x="489" y="731"/>
                    <a:pt x="490" y="720"/>
                    <a:pt x="493" y="713"/>
                  </a:cubicBezTo>
                  <a:cubicBezTo>
                    <a:pt x="495" y="710"/>
                    <a:pt x="499" y="706"/>
                    <a:pt x="501" y="702"/>
                  </a:cubicBezTo>
                  <a:cubicBezTo>
                    <a:pt x="505" y="694"/>
                    <a:pt x="511" y="688"/>
                    <a:pt x="520" y="697"/>
                  </a:cubicBezTo>
                  <a:cubicBezTo>
                    <a:pt x="506" y="695"/>
                    <a:pt x="503" y="704"/>
                    <a:pt x="498" y="714"/>
                  </a:cubicBezTo>
                  <a:cubicBezTo>
                    <a:pt x="494" y="722"/>
                    <a:pt x="491" y="732"/>
                    <a:pt x="484" y="732"/>
                  </a:cubicBezTo>
                  <a:close/>
                  <a:moveTo>
                    <a:pt x="495" y="730"/>
                  </a:moveTo>
                  <a:cubicBezTo>
                    <a:pt x="497" y="727"/>
                    <a:pt x="500" y="721"/>
                    <a:pt x="502" y="716"/>
                  </a:cubicBezTo>
                  <a:cubicBezTo>
                    <a:pt x="507" y="719"/>
                    <a:pt x="506" y="724"/>
                    <a:pt x="508" y="729"/>
                  </a:cubicBezTo>
                  <a:cubicBezTo>
                    <a:pt x="505" y="730"/>
                    <a:pt x="498" y="733"/>
                    <a:pt x="495" y="730"/>
                  </a:cubicBezTo>
                  <a:close/>
                  <a:moveTo>
                    <a:pt x="511" y="721"/>
                  </a:moveTo>
                  <a:cubicBezTo>
                    <a:pt x="513" y="720"/>
                    <a:pt x="513" y="724"/>
                    <a:pt x="515" y="725"/>
                  </a:cubicBezTo>
                  <a:cubicBezTo>
                    <a:pt x="513" y="727"/>
                    <a:pt x="512" y="722"/>
                    <a:pt x="511" y="721"/>
                  </a:cubicBezTo>
                  <a:close/>
                  <a:moveTo>
                    <a:pt x="508" y="706"/>
                  </a:moveTo>
                  <a:cubicBezTo>
                    <a:pt x="514" y="698"/>
                    <a:pt x="516" y="715"/>
                    <a:pt x="518" y="720"/>
                  </a:cubicBezTo>
                  <a:cubicBezTo>
                    <a:pt x="514" y="716"/>
                    <a:pt x="512" y="710"/>
                    <a:pt x="508" y="706"/>
                  </a:cubicBezTo>
                  <a:close/>
                  <a:moveTo>
                    <a:pt x="518" y="702"/>
                  </a:moveTo>
                  <a:cubicBezTo>
                    <a:pt x="519" y="702"/>
                    <a:pt x="521" y="702"/>
                    <a:pt x="521" y="703"/>
                  </a:cubicBezTo>
                  <a:cubicBezTo>
                    <a:pt x="521" y="705"/>
                    <a:pt x="517" y="706"/>
                    <a:pt x="518" y="702"/>
                  </a:cubicBezTo>
                  <a:close/>
                  <a:moveTo>
                    <a:pt x="522" y="709"/>
                  </a:moveTo>
                  <a:cubicBezTo>
                    <a:pt x="528" y="705"/>
                    <a:pt x="529" y="715"/>
                    <a:pt x="529" y="719"/>
                  </a:cubicBezTo>
                  <a:cubicBezTo>
                    <a:pt x="525" y="717"/>
                    <a:pt x="523" y="714"/>
                    <a:pt x="522" y="709"/>
                  </a:cubicBezTo>
                  <a:close/>
                  <a:moveTo>
                    <a:pt x="686" y="48"/>
                  </a:moveTo>
                  <a:cubicBezTo>
                    <a:pt x="690" y="49"/>
                    <a:pt x="690" y="54"/>
                    <a:pt x="692" y="57"/>
                  </a:cubicBezTo>
                  <a:cubicBezTo>
                    <a:pt x="692" y="59"/>
                    <a:pt x="689" y="62"/>
                    <a:pt x="686" y="60"/>
                  </a:cubicBezTo>
                  <a:cubicBezTo>
                    <a:pt x="688" y="59"/>
                    <a:pt x="689" y="60"/>
                    <a:pt x="690" y="59"/>
                  </a:cubicBezTo>
                  <a:cubicBezTo>
                    <a:pt x="688" y="55"/>
                    <a:pt x="686" y="52"/>
                    <a:pt x="686" y="48"/>
                  </a:cubicBezTo>
                  <a:close/>
                  <a:moveTo>
                    <a:pt x="688" y="74"/>
                  </a:moveTo>
                  <a:cubicBezTo>
                    <a:pt x="688" y="74"/>
                    <a:pt x="687" y="77"/>
                    <a:pt x="688" y="77"/>
                  </a:cubicBezTo>
                  <a:cubicBezTo>
                    <a:pt x="687" y="79"/>
                    <a:pt x="687" y="75"/>
                    <a:pt x="686" y="74"/>
                  </a:cubicBezTo>
                  <a:cubicBezTo>
                    <a:pt x="687" y="74"/>
                    <a:pt x="688" y="74"/>
                    <a:pt x="688" y="74"/>
                  </a:cubicBezTo>
                  <a:close/>
                  <a:moveTo>
                    <a:pt x="686" y="112"/>
                  </a:moveTo>
                  <a:cubicBezTo>
                    <a:pt x="683" y="110"/>
                    <a:pt x="683" y="105"/>
                    <a:pt x="682" y="102"/>
                  </a:cubicBezTo>
                  <a:cubicBezTo>
                    <a:pt x="684" y="104"/>
                    <a:pt x="687" y="109"/>
                    <a:pt x="686" y="112"/>
                  </a:cubicBezTo>
                  <a:close/>
                  <a:moveTo>
                    <a:pt x="685" y="179"/>
                  </a:moveTo>
                  <a:cubicBezTo>
                    <a:pt x="683" y="179"/>
                    <a:pt x="684" y="176"/>
                    <a:pt x="685" y="176"/>
                  </a:cubicBezTo>
                  <a:cubicBezTo>
                    <a:pt x="686" y="176"/>
                    <a:pt x="685" y="179"/>
                    <a:pt x="685" y="179"/>
                  </a:cubicBezTo>
                  <a:close/>
                  <a:moveTo>
                    <a:pt x="686" y="227"/>
                  </a:moveTo>
                  <a:cubicBezTo>
                    <a:pt x="685" y="224"/>
                    <a:pt x="685" y="222"/>
                    <a:pt x="685" y="219"/>
                  </a:cubicBezTo>
                  <a:cubicBezTo>
                    <a:pt x="687" y="222"/>
                    <a:pt x="686" y="224"/>
                    <a:pt x="686" y="227"/>
                  </a:cubicBezTo>
                  <a:close/>
                  <a:moveTo>
                    <a:pt x="685" y="123"/>
                  </a:moveTo>
                  <a:cubicBezTo>
                    <a:pt x="684" y="125"/>
                    <a:pt x="684" y="121"/>
                    <a:pt x="683" y="121"/>
                  </a:cubicBezTo>
                  <a:cubicBezTo>
                    <a:pt x="683" y="121"/>
                    <a:pt x="684" y="121"/>
                    <a:pt x="685" y="121"/>
                  </a:cubicBezTo>
                  <a:cubicBezTo>
                    <a:pt x="686" y="122"/>
                    <a:pt x="684" y="123"/>
                    <a:pt x="685" y="123"/>
                  </a:cubicBezTo>
                  <a:close/>
                  <a:moveTo>
                    <a:pt x="684" y="44"/>
                  </a:moveTo>
                  <a:cubicBezTo>
                    <a:pt x="683" y="44"/>
                    <a:pt x="682" y="44"/>
                    <a:pt x="682" y="44"/>
                  </a:cubicBezTo>
                  <a:cubicBezTo>
                    <a:pt x="683" y="41"/>
                    <a:pt x="682" y="41"/>
                    <a:pt x="680" y="40"/>
                  </a:cubicBezTo>
                  <a:cubicBezTo>
                    <a:pt x="681" y="37"/>
                    <a:pt x="683" y="41"/>
                    <a:pt x="684" y="44"/>
                  </a:cubicBezTo>
                  <a:close/>
                  <a:moveTo>
                    <a:pt x="682" y="142"/>
                  </a:moveTo>
                  <a:cubicBezTo>
                    <a:pt x="685" y="143"/>
                    <a:pt x="683" y="148"/>
                    <a:pt x="683" y="150"/>
                  </a:cubicBezTo>
                  <a:cubicBezTo>
                    <a:pt x="682" y="148"/>
                    <a:pt x="680" y="147"/>
                    <a:pt x="679" y="145"/>
                  </a:cubicBezTo>
                  <a:cubicBezTo>
                    <a:pt x="679" y="142"/>
                    <a:pt x="682" y="143"/>
                    <a:pt x="682" y="142"/>
                  </a:cubicBezTo>
                  <a:close/>
                  <a:moveTo>
                    <a:pt x="679" y="137"/>
                  </a:moveTo>
                  <a:cubicBezTo>
                    <a:pt x="679" y="138"/>
                    <a:pt x="677" y="138"/>
                    <a:pt x="677" y="139"/>
                  </a:cubicBezTo>
                  <a:cubicBezTo>
                    <a:pt x="674" y="138"/>
                    <a:pt x="677" y="135"/>
                    <a:pt x="676" y="134"/>
                  </a:cubicBezTo>
                  <a:cubicBezTo>
                    <a:pt x="677" y="132"/>
                    <a:pt x="678" y="137"/>
                    <a:pt x="679" y="137"/>
                  </a:cubicBezTo>
                  <a:close/>
                  <a:moveTo>
                    <a:pt x="676" y="159"/>
                  </a:moveTo>
                  <a:cubicBezTo>
                    <a:pt x="674" y="159"/>
                    <a:pt x="674" y="158"/>
                    <a:pt x="674" y="156"/>
                  </a:cubicBezTo>
                  <a:cubicBezTo>
                    <a:pt x="676" y="156"/>
                    <a:pt x="676" y="157"/>
                    <a:pt x="676" y="159"/>
                  </a:cubicBezTo>
                  <a:close/>
                  <a:moveTo>
                    <a:pt x="674" y="170"/>
                  </a:moveTo>
                  <a:cubicBezTo>
                    <a:pt x="679" y="172"/>
                    <a:pt x="681" y="179"/>
                    <a:pt x="679" y="184"/>
                  </a:cubicBezTo>
                  <a:cubicBezTo>
                    <a:pt x="675" y="181"/>
                    <a:pt x="670" y="175"/>
                    <a:pt x="674" y="170"/>
                  </a:cubicBezTo>
                  <a:close/>
                  <a:moveTo>
                    <a:pt x="679" y="589"/>
                  </a:moveTo>
                  <a:cubicBezTo>
                    <a:pt x="674" y="587"/>
                    <a:pt x="676" y="581"/>
                    <a:pt x="679" y="578"/>
                  </a:cubicBezTo>
                  <a:cubicBezTo>
                    <a:pt x="680" y="578"/>
                    <a:pt x="679" y="585"/>
                    <a:pt x="679" y="589"/>
                  </a:cubicBezTo>
                  <a:close/>
                  <a:moveTo>
                    <a:pt x="673" y="711"/>
                  </a:moveTo>
                  <a:cubicBezTo>
                    <a:pt x="672" y="710"/>
                    <a:pt x="671" y="710"/>
                    <a:pt x="670" y="708"/>
                  </a:cubicBezTo>
                  <a:cubicBezTo>
                    <a:pt x="671" y="708"/>
                    <a:pt x="672" y="708"/>
                    <a:pt x="672" y="708"/>
                  </a:cubicBezTo>
                  <a:cubicBezTo>
                    <a:pt x="671" y="710"/>
                    <a:pt x="674" y="710"/>
                    <a:pt x="673" y="711"/>
                  </a:cubicBezTo>
                  <a:close/>
                  <a:moveTo>
                    <a:pt x="671" y="689"/>
                  </a:moveTo>
                  <a:cubicBezTo>
                    <a:pt x="672" y="688"/>
                    <a:pt x="674" y="691"/>
                    <a:pt x="674" y="693"/>
                  </a:cubicBezTo>
                  <a:cubicBezTo>
                    <a:pt x="672" y="692"/>
                    <a:pt x="672" y="690"/>
                    <a:pt x="671" y="689"/>
                  </a:cubicBezTo>
                  <a:close/>
                  <a:moveTo>
                    <a:pt x="663" y="667"/>
                  </a:moveTo>
                  <a:cubicBezTo>
                    <a:pt x="661" y="665"/>
                    <a:pt x="660" y="661"/>
                    <a:pt x="658" y="658"/>
                  </a:cubicBezTo>
                  <a:cubicBezTo>
                    <a:pt x="658" y="656"/>
                    <a:pt x="659" y="656"/>
                    <a:pt x="660" y="654"/>
                  </a:cubicBezTo>
                  <a:cubicBezTo>
                    <a:pt x="663" y="657"/>
                    <a:pt x="666" y="663"/>
                    <a:pt x="663" y="667"/>
                  </a:cubicBezTo>
                  <a:close/>
                  <a:moveTo>
                    <a:pt x="666" y="697"/>
                  </a:moveTo>
                  <a:cubicBezTo>
                    <a:pt x="666" y="700"/>
                    <a:pt x="669" y="701"/>
                    <a:pt x="667" y="704"/>
                  </a:cubicBezTo>
                  <a:cubicBezTo>
                    <a:pt x="665" y="703"/>
                    <a:pt x="663" y="700"/>
                    <a:pt x="664" y="697"/>
                  </a:cubicBezTo>
                  <a:cubicBezTo>
                    <a:pt x="665" y="697"/>
                    <a:pt x="666" y="697"/>
                    <a:pt x="666" y="697"/>
                  </a:cubicBezTo>
                  <a:close/>
                  <a:moveTo>
                    <a:pt x="652" y="640"/>
                  </a:moveTo>
                  <a:cubicBezTo>
                    <a:pt x="650" y="640"/>
                    <a:pt x="651" y="637"/>
                    <a:pt x="651" y="635"/>
                  </a:cubicBezTo>
                  <a:cubicBezTo>
                    <a:pt x="654" y="636"/>
                    <a:pt x="653" y="639"/>
                    <a:pt x="655" y="641"/>
                  </a:cubicBezTo>
                  <a:cubicBezTo>
                    <a:pt x="654" y="644"/>
                    <a:pt x="652" y="646"/>
                    <a:pt x="652" y="649"/>
                  </a:cubicBezTo>
                  <a:cubicBezTo>
                    <a:pt x="650" y="645"/>
                    <a:pt x="654" y="644"/>
                    <a:pt x="652" y="640"/>
                  </a:cubicBezTo>
                  <a:close/>
                  <a:moveTo>
                    <a:pt x="652" y="613"/>
                  </a:moveTo>
                  <a:cubicBezTo>
                    <a:pt x="652" y="614"/>
                    <a:pt x="653" y="614"/>
                    <a:pt x="654" y="614"/>
                  </a:cubicBezTo>
                  <a:cubicBezTo>
                    <a:pt x="654" y="617"/>
                    <a:pt x="653" y="619"/>
                    <a:pt x="652" y="620"/>
                  </a:cubicBezTo>
                  <a:cubicBezTo>
                    <a:pt x="650" y="619"/>
                    <a:pt x="650" y="615"/>
                    <a:pt x="652" y="613"/>
                  </a:cubicBezTo>
                  <a:close/>
                  <a:moveTo>
                    <a:pt x="651" y="606"/>
                  </a:moveTo>
                  <a:cubicBezTo>
                    <a:pt x="647" y="600"/>
                    <a:pt x="654" y="597"/>
                    <a:pt x="656" y="591"/>
                  </a:cubicBezTo>
                  <a:cubicBezTo>
                    <a:pt x="657" y="596"/>
                    <a:pt x="651" y="600"/>
                    <a:pt x="651" y="606"/>
                  </a:cubicBezTo>
                  <a:close/>
                  <a:moveTo>
                    <a:pt x="647" y="498"/>
                  </a:moveTo>
                  <a:cubicBezTo>
                    <a:pt x="647" y="497"/>
                    <a:pt x="648" y="498"/>
                    <a:pt x="648" y="497"/>
                  </a:cubicBezTo>
                  <a:cubicBezTo>
                    <a:pt x="650" y="496"/>
                    <a:pt x="650" y="498"/>
                    <a:pt x="650" y="500"/>
                  </a:cubicBezTo>
                  <a:cubicBezTo>
                    <a:pt x="648" y="499"/>
                    <a:pt x="649" y="502"/>
                    <a:pt x="646" y="502"/>
                  </a:cubicBezTo>
                  <a:cubicBezTo>
                    <a:pt x="647" y="501"/>
                    <a:pt x="649" y="499"/>
                    <a:pt x="647" y="498"/>
                  </a:cubicBezTo>
                  <a:close/>
                  <a:moveTo>
                    <a:pt x="642" y="384"/>
                  </a:moveTo>
                  <a:cubicBezTo>
                    <a:pt x="640" y="384"/>
                    <a:pt x="641" y="387"/>
                    <a:pt x="639" y="386"/>
                  </a:cubicBezTo>
                  <a:cubicBezTo>
                    <a:pt x="639" y="384"/>
                    <a:pt x="641" y="381"/>
                    <a:pt x="640" y="379"/>
                  </a:cubicBezTo>
                  <a:cubicBezTo>
                    <a:pt x="644" y="380"/>
                    <a:pt x="649" y="387"/>
                    <a:pt x="645" y="392"/>
                  </a:cubicBezTo>
                  <a:cubicBezTo>
                    <a:pt x="643" y="391"/>
                    <a:pt x="643" y="388"/>
                    <a:pt x="641" y="389"/>
                  </a:cubicBezTo>
                  <a:cubicBezTo>
                    <a:pt x="641" y="387"/>
                    <a:pt x="642" y="386"/>
                    <a:pt x="643" y="386"/>
                  </a:cubicBezTo>
                  <a:cubicBezTo>
                    <a:pt x="643" y="385"/>
                    <a:pt x="642" y="385"/>
                    <a:pt x="642" y="384"/>
                  </a:cubicBezTo>
                  <a:close/>
                  <a:moveTo>
                    <a:pt x="636" y="326"/>
                  </a:moveTo>
                  <a:cubicBezTo>
                    <a:pt x="635" y="327"/>
                    <a:pt x="635" y="324"/>
                    <a:pt x="633" y="325"/>
                  </a:cubicBezTo>
                  <a:cubicBezTo>
                    <a:pt x="633" y="322"/>
                    <a:pt x="635" y="322"/>
                    <a:pt x="635" y="319"/>
                  </a:cubicBezTo>
                  <a:cubicBezTo>
                    <a:pt x="638" y="319"/>
                    <a:pt x="636" y="324"/>
                    <a:pt x="636" y="326"/>
                  </a:cubicBezTo>
                  <a:close/>
                  <a:moveTo>
                    <a:pt x="627" y="372"/>
                  </a:moveTo>
                  <a:cubicBezTo>
                    <a:pt x="628" y="371"/>
                    <a:pt x="630" y="369"/>
                    <a:pt x="628" y="367"/>
                  </a:cubicBezTo>
                  <a:cubicBezTo>
                    <a:pt x="637" y="362"/>
                    <a:pt x="637" y="379"/>
                    <a:pt x="634" y="384"/>
                  </a:cubicBezTo>
                  <a:cubicBezTo>
                    <a:pt x="631" y="382"/>
                    <a:pt x="630" y="379"/>
                    <a:pt x="628" y="376"/>
                  </a:cubicBezTo>
                  <a:cubicBezTo>
                    <a:pt x="629" y="374"/>
                    <a:pt x="630" y="372"/>
                    <a:pt x="632" y="371"/>
                  </a:cubicBezTo>
                  <a:cubicBezTo>
                    <a:pt x="631" y="368"/>
                    <a:pt x="629" y="373"/>
                    <a:pt x="627" y="372"/>
                  </a:cubicBezTo>
                  <a:close/>
                  <a:moveTo>
                    <a:pt x="600" y="332"/>
                  </a:moveTo>
                  <a:cubicBezTo>
                    <a:pt x="603" y="335"/>
                    <a:pt x="605" y="338"/>
                    <a:pt x="605" y="343"/>
                  </a:cubicBezTo>
                  <a:cubicBezTo>
                    <a:pt x="603" y="340"/>
                    <a:pt x="599" y="337"/>
                    <a:pt x="600" y="332"/>
                  </a:cubicBezTo>
                  <a:close/>
                  <a:moveTo>
                    <a:pt x="603" y="362"/>
                  </a:moveTo>
                  <a:cubicBezTo>
                    <a:pt x="603" y="363"/>
                    <a:pt x="602" y="361"/>
                    <a:pt x="601" y="362"/>
                  </a:cubicBezTo>
                  <a:cubicBezTo>
                    <a:pt x="600" y="361"/>
                    <a:pt x="600" y="360"/>
                    <a:pt x="600" y="358"/>
                  </a:cubicBezTo>
                  <a:cubicBezTo>
                    <a:pt x="603" y="358"/>
                    <a:pt x="602" y="361"/>
                    <a:pt x="603" y="362"/>
                  </a:cubicBezTo>
                  <a:close/>
                  <a:moveTo>
                    <a:pt x="587" y="448"/>
                  </a:moveTo>
                  <a:cubicBezTo>
                    <a:pt x="583" y="449"/>
                    <a:pt x="588" y="441"/>
                    <a:pt x="588" y="447"/>
                  </a:cubicBezTo>
                  <a:cubicBezTo>
                    <a:pt x="588" y="446"/>
                    <a:pt x="588" y="446"/>
                    <a:pt x="587" y="446"/>
                  </a:cubicBezTo>
                  <a:cubicBezTo>
                    <a:pt x="587" y="446"/>
                    <a:pt x="585" y="448"/>
                    <a:pt x="587" y="448"/>
                  </a:cubicBezTo>
                  <a:close/>
                  <a:moveTo>
                    <a:pt x="582" y="409"/>
                  </a:moveTo>
                  <a:cubicBezTo>
                    <a:pt x="584" y="410"/>
                    <a:pt x="586" y="414"/>
                    <a:pt x="585" y="417"/>
                  </a:cubicBezTo>
                  <a:cubicBezTo>
                    <a:pt x="584" y="414"/>
                    <a:pt x="581" y="412"/>
                    <a:pt x="582" y="409"/>
                  </a:cubicBezTo>
                  <a:close/>
                  <a:moveTo>
                    <a:pt x="582" y="441"/>
                  </a:moveTo>
                  <a:cubicBezTo>
                    <a:pt x="582" y="439"/>
                    <a:pt x="582" y="437"/>
                    <a:pt x="583" y="436"/>
                  </a:cubicBezTo>
                  <a:cubicBezTo>
                    <a:pt x="586" y="437"/>
                    <a:pt x="584" y="440"/>
                    <a:pt x="582" y="441"/>
                  </a:cubicBezTo>
                  <a:close/>
                  <a:moveTo>
                    <a:pt x="570" y="570"/>
                  </a:moveTo>
                  <a:cubicBezTo>
                    <a:pt x="572" y="569"/>
                    <a:pt x="572" y="576"/>
                    <a:pt x="570" y="578"/>
                  </a:cubicBezTo>
                  <a:cubicBezTo>
                    <a:pt x="567" y="576"/>
                    <a:pt x="571" y="571"/>
                    <a:pt x="570" y="570"/>
                  </a:cubicBezTo>
                  <a:close/>
                  <a:moveTo>
                    <a:pt x="569" y="543"/>
                  </a:moveTo>
                  <a:cubicBezTo>
                    <a:pt x="567" y="539"/>
                    <a:pt x="570" y="536"/>
                    <a:pt x="570" y="533"/>
                  </a:cubicBezTo>
                  <a:cubicBezTo>
                    <a:pt x="574" y="535"/>
                    <a:pt x="573" y="541"/>
                    <a:pt x="569" y="543"/>
                  </a:cubicBezTo>
                  <a:close/>
                  <a:moveTo>
                    <a:pt x="563" y="664"/>
                  </a:moveTo>
                  <a:cubicBezTo>
                    <a:pt x="560" y="662"/>
                    <a:pt x="560" y="658"/>
                    <a:pt x="560" y="655"/>
                  </a:cubicBezTo>
                  <a:cubicBezTo>
                    <a:pt x="562" y="656"/>
                    <a:pt x="562" y="659"/>
                    <a:pt x="564" y="661"/>
                  </a:cubicBezTo>
                  <a:cubicBezTo>
                    <a:pt x="564" y="662"/>
                    <a:pt x="562" y="662"/>
                    <a:pt x="563" y="664"/>
                  </a:cubicBezTo>
                  <a:close/>
                  <a:moveTo>
                    <a:pt x="556" y="591"/>
                  </a:moveTo>
                  <a:cubicBezTo>
                    <a:pt x="558" y="592"/>
                    <a:pt x="557" y="596"/>
                    <a:pt x="556" y="597"/>
                  </a:cubicBezTo>
                  <a:cubicBezTo>
                    <a:pt x="556" y="594"/>
                    <a:pt x="554" y="593"/>
                    <a:pt x="556" y="591"/>
                  </a:cubicBezTo>
                  <a:close/>
                  <a:moveTo>
                    <a:pt x="559" y="91"/>
                  </a:moveTo>
                  <a:cubicBezTo>
                    <a:pt x="558" y="90"/>
                    <a:pt x="558" y="85"/>
                    <a:pt x="561" y="85"/>
                  </a:cubicBezTo>
                  <a:cubicBezTo>
                    <a:pt x="561" y="88"/>
                    <a:pt x="559" y="89"/>
                    <a:pt x="559" y="91"/>
                  </a:cubicBezTo>
                  <a:close/>
                  <a:moveTo>
                    <a:pt x="556" y="258"/>
                  </a:moveTo>
                  <a:cubicBezTo>
                    <a:pt x="555" y="257"/>
                    <a:pt x="557" y="254"/>
                    <a:pt x="558" y="252"/>
                  </a:cubicBezTo>
                  <a:cubicBezTo>
                    <a:pt x="561" y="254"/>
                    <a:pt x="557" y="257"/>
                    <a:pt x="556" y="258"/>
                  </a:cubicBezTo>
                  <a:close/>
                  <a:moveTo>
                    <a:pt x="560" y="108"/>
                  </a:moveTo>
                  <a:cubicBezTo>
                    <a:pt x="562" y="111"/>
                    <a:pt x="559" y="118"/>
                    <a:pt x="559" y="112"/>
                  </a:cubicBezTo>
                  <a:cubicBezTo>
                    <a:pt x="559" y="110"/>
                    <a:pt x="560" y="110"/>
                    <a:pt x="560" y="108"/>
                  </a:cubicBezTo>
                  <a:close/>
                  <a:moveTo>
                    <a:pt x="562" y="173"/>
                  </a:moveTo>
                  <a:cubicBezTo>
                    <a:pt x="565" y="175"/>
                    <a:pt x="567" y="181"/>
                    <a:pt x="562" y="183"/>
                  </a:cubicBezTo>
                  <a:cubicBezTo>
                    <a:pt x="561" y="181"/>
                    <a:pt x="560" y="176"/>
                    <a:pt x="562" y="173"/>
                  </a:cubicBezTo>
                  <a:close/>
                  <a:moveTo>
                    <a:pt x="567" y="62"/>
                  </a:moveTo>
                  <a:cubicBezTo>
                    <a:pt x="567" y="64"/>
                    <a:pt x="566" y="66"/>
                    <a:pt x="565" y="66"/>
                  </a:cubicBezTo>
                  <a:cubicBezTo>
                    <a:pt x="565" y="63"/>
                    <a:pt x="565" y="61"/>
                    <a:pt x="565" y="59"/>
                  </a:cubicBezTo>
                  <a:cubicBezTo>
                    <a:pt x="567" y="59"/>
                    <a:pt x="566" y="62"/>
                    <a:pt x="567" y="62"/>
                  </a:cubicBezTo>
                  <a:close/>
                  <a:moveTo>
                    <a:pt x="567" y="40"/>
                  </a:moveTo>
                  <a:cubicBezTo>
                    <a:pt x="566" y="38"/>
                    <a:pt x="569" y="36"/>
                    <a:pt x="572" y="35"/>
                  </a:cubicBezTo>
                  <a:cubicBezTo>
                    <a:pt x="571" y="37"/>
                    <a:pt x="570" y="39"/>
                    <a:pt x="567" y="40"/>
                  </a:cubicBezTo>
                  <a:close/>
                  <a:moveTo>
                    <a:pt x="620" y="82"/>
                  </a:moveTo>
                  <a:cubicBezTo>
                    <a:pt x="617" y="80"/>
                    <a:pt x="613" y="76"/>
                    <a:pt x="614" y="72"/>
                  </a:cubicBezTo>
                  <a:cubicBezTo>
                    <a:pt x="617" y="74"/>
                    <a:pt x="619" y="78"/>
                    <a:pt x="620" y="82"/>
                  </a:cubicBezTo>
                  <a:close/>
                  <a:moveTo>
                    <a:pt x="614" y="56"/>
                  </a:moveTo>
                  <a:cubicBezTo>
                    <a:pt x="615" y="56"/>
                    <a:pt x="617" y="58"/>
                    <a:pt x="616" y="60"/>
                  </a:cubicBezTo>
                  <a:cubicBezTo>
                    <a:pt x="614" y="59"/>
                    <a:pt x="613" y="57"/>
                    <a:pt x="614" y="56"/>
                  </a:cubicBezTo>
                  <a:close/>
                  <a:moveTo>
                    <a:pt x="672" y="268"/>
                  </a:moveTo>
                  <a:cubicBezTo>
                    <a:pt x="668" y="265"/>
                    <a:pt x="670" y="260"/>
                    <a:pt x="672" y="256"/>
                  </a:cubicBezTo>
                  <a:cubicBezTo>
                    <a:pt x="674" y="259"/>
                    <a:pt x="671" y="263"/>
                    <a:pt x="672" y="268"/>
                  </a:cubicBezTo>
                  <a:close/>
                  <a:moveTo>
                    <a:pt x="673" y="446"/>
                  </a:moveTo>
                  <a:cubicBezTo>
                    <a:pt x="670" y="445"/>
                    <a:pt x="669" y="437"/>
                    <a:pt x="672" y="436"/>
                  </a:cubicBezTo>
                  <a:cubicBezTo>
                    <a:pt x="672" y="440"/>
                    <a:pt x="673" y="442"/>
                    <a:pt x="673" y="446"/>
                  </a:cubicBezTo>
                  <a:close/>
                  <a:moveTo>
                    <a:pt x="671" y="306"/>
                  </a:moveTo>
                  <a:cubicBezTo>
                    <a:pt x="670" y="307"/>
                    <a:pt x="670" y="308"/>
                    <a:pt x="670" y="309"/>
                  </a:cubicBezTo>
                  <a:cubicBezTo>
                    <a:pt x="669" y="309"/>
                    <a:pt x="669" y="308"/>
                    <a:pt x="669" y="306"/>
                  </a:cubicBezTo>
                  <a:cubicBezTo>
                    <a:pt x="669" y="306"/>
                    <a:pt x="669" y="307"/>
                    <a:pt x="670" y="307"/>
                  </a:cubicBezTo>
                  <a:cubicBezTo>
                    <a:pt x="670" y="306"/>
                    <a:pt x="669" y="306"/>
                    <a:pt x="669" y="306"/>
                  </a:cubicBezTo>
                  <a:cubicBezTo>
                    <a:pt x="670" y="305"/>
                    <a:pt x="670" y="306"/>
                    <a:pt x="671" y="306"/>
                  </a:cubicBezTo>
                  <a:close/>
                  <a:moveTo>
                    <a:pt x="670" y="329"/>
                  </a:moveTo>
                  <a:cubicBezTo>
                    <a:pt x="667" y="325"/>
                    <a:pt x="669" y="321"/>
                    <a:pt x="670" y="317"/>
                  </a:cubicBezTo>
                  <a:cubicBezTo>
                    <a:pt x="672" y="321"/>
                    <a:pt x="669" y="324"/>
                    <a:pt x="670" y="329"/>
                  </a:cubicBezTo>
                  <a:close/>
                  <a:moveTo>
                    <a:pt x="662" y="606"/>
                  </a:moveTo>
                  <a:cubicBezTo>
                    <a:pt x="665" y="610"/>
                    <a:pt x="666" y="616"/>
                    <a:pt x="668" y="621"/>
                  </a:cubicBezTo>
                  <a:cubicBezTo>
                    <a:pt x="665" y="617"/>
                    <a:pt x="660" y="613"/>
                    <a:pt x="662" y="606"/>
                  </a:cubicBezTo>
                  <a:close/>
                  <a:moveTo>
                    <a:pt x="665" y="635"/>
                  </a:moveTo>
                  <a:cubicBezTo>
                    <a:pt x="664" y="632"/>
                    <a:pt x="667" y="632"/>
                    <a:pt x="667" y="630"/>
                  </a:cubicBezTo>
                  <a:cubicBezTo>
                    <a:pt x="669" y="632"/>
                    <a:pt x="667" y="634"/>
                    <a:pt x="665" y="635"/>
                  </a:cubicBezTo>
                  <a:close/>
                  <a:moveTo>
                    <a:pt x="646" y="460"/>
                  </a:moveTo>
                  <a:cubicBezTo>
                    <a:pt x="648" y="461"/>
                    <a:pt x="648" y="464"/>
                    <a:pt x="648" y="466"/>
                  </a:cubicBezTo>
                  <a:cubicBezTo>
                    <a:pt x="644" y="466"/>
                    <a:pt x="647" y="462"/>
                    <a:pt x="646" y="460"/>
                  </a:cubicBezTo>
                  <a:close/>
                  <a:moveTo>
                    <a:pt x="628" y="258"/>
                  </a:moveTo>
                  <a:cubicBezTo>
                    <a:pt x="632" y="260"/>
                    <a:pt x="633" y="265"/>
                    <a:pt x="635" y="268"/>
                  </a:cubicBezTo>
                  <a:cubicBezTo>
                    <a:pt x="633" y="270"/>
                    <a:pt x="626" y="261"/>
                    <a:pt x="628" y="258"/>
                  </a:cubicBezTo>
                  <a:close/>
                  <a:moveTo>
                    <a:pt x="635" y="282"/>
                  </a:moveTo>
                  <a:cubicBezTo>
                    <a:pt x="632" y="284"/>
                    <a:pt x="633" y="278"/>
                    <a:pt x="631" y="279"/>
                  </a:cubicBezTo>
                  <a:cubicBezTo>
                    <a:pt x="631" y="279"/>
                    <a:pt x="631" y="278"/>
                    <a:pt x="631" y="277"/>
                  </a:cubicBezTo>
                  <a:cubicBezTo>
                    <a:pt x="634" y="278"/>
                    <a:pt x="633" y="281"/>
                    <a:pt x="635" y="282"/>
                  </a:cubicBezTo>
                  <a:close/>
                  <a:moveTo>
                    <a:pt x="620" y="216"/>
                  </a:moveTo>
                  <a:cubicBezTo>
                    <a:pt x="622" y="219"/>
                    <a:pt x="627" y="222"/>
                    <a:pt x="625" y="228"/>
                  </a:cubicBezTo>
                  <a:cubicBezTo>
                    <a:pt x="624" y="225"/>
                    <a:pt x="618" y="220"/>
                    <a:pt x="620" y="216"/>
                  </a:cubicBezTo>
                  <a:close/>
                  <a:moveTo>
                    <a:pt x="625" y="242"/>
                  </a:moveTo>
                  <a:cubicBezTo>
                    <a:pt x="623" y="242"/>
                    <a:pt x="622" y="240"/>
                    <a:pt x="624" y="238"/>
                  </a:cubicBezTo>
                  <a:cubicBezTo>
                    <a:pt x="625" y="239"/>
                    <a:pt x="626" y="241"/>
                    <a:pt x="625" y="242"/>
                  </a:cubicBezTo>
                  <a:close/>
                  <a:moveTo>
                    <a:pt x="602" y="307"/>
                  </a:moveTo>
                  <a:cubicBezTo>
                    <a:pt x="600" y="305"/>
                    <a:pt x="598" y="302"/>
                    <a:pt x="597" y="299"/>
                  </a:cubicBezTo>
                  <a:cubicBezTo>
                    <a:pt x="598" y="299"/>
                    <a:pt x="598" y="298"/>
                    <a:pt x="599" y="297"/>
                  </a:cubicBezTo>
                  <a:cubicBezTo>
                    <a:pt x="602" y="299"/>
                    <a:pt x="608" y="305"/>
                    <a:pt x="602" y="307"/>
                  </a:cubicBezTo>
                  <a:close/>
                  <a:moveTo>
                    <a:pt x="606" y="319"/>
                  </a:moveTo>
                  <a:cubicBezTo>
                    <a:pt x="604" y="317"/>
                    <a:pt x="602" y="316"/>
                    <a:pt x="602" y="313"/>
                  </a:cubicBezTo>
                  <a:cubicBezTo>
                    <a:pt x="604" y="314"/>
                    <a:pt x="605" y="317"/>
                    <a:pt x="606" y="319"/>
                  </a:cubicBezTo>
                  <a:close/>
                  <a:moveTo>
                    <a:pt x="595" y="393"/>
                  </a:moveTo>
                  <a:cubicBezTo>
                    <a:pt x="593" y="393"/>
                    <a:pt x="593" y="391"/>
                    <a:pt x="594" y="390"/>
                  </a:cubicBezTo>
                  <a:cubicBezTo>
                    <a:pt x="596" y="389"/>
                    <a:pt x="595" y="392"/>
                    <a:pt x="595" y="393"/>
                  </a:cubicBezTo>
                  <a:close/>
                  <a:moveTo>
                    <a:pt x="593" y="343"/>
                  </a:moveTo>
                  <a:cubicBezTo>
                    <a:pt x="593" y="343"/>
                    <a:pt x="594" y="343"/>
                    <a:pt x="594" y="343"/>
                  </a:cubicBezTo>
                  <a:cubicBezTo>
                    <a:pt x="592" y="348"/>
                    <a:pt x="597" y="349"/>
                    <a:pt x="597" y="354"/>
                  </a:cubicBezTo>
                  <a:cubicBezTo>
                    <a:pt x="593" y="352"/>
                    <a:pt x="593" y="348"/>
                    <a:pt x="593" y="343"/>
                  </a:cubicBezTo>
                  <a:close/>
                  <a:moveTo>
                    <a:pt x="578" y="303"/>
                  </a:moveTo>
                  <a:cubicBezTo>
                    <a:pt x="578" y="300"/>
                    <a:pt x="581" y="300"/>
                    <a:pt x="582" y="298"/>
                  </a:cubicBezTo>
                  <a:cubicBezTo>
                    <a:pt x="586" y="300"/>
                    <a:pt x="588" y="310"/>
                    <a:pt x="582" y="311"/>
                  </a:cubicBezTo>
                  <a:cubicBezTo>
                    <a:pt x="582" y="308"/>
                    <a:pt x="580" y="306"/>
                    <a:pt x="581" y="302"/>
                  </a:cubicBezTo>
                  <a:cubicBezTo>
                    <a:pt x="581" y="301"/>
                    <a:pt x="580" y="304"/>
                    <a:pt x="578" y="303"/>
                  </a:cubicBezTo>
                  <a:close/>
                  <a:moveTo>
                    <a:pt x="571" y="102"/>
                  </a:moveTo>
                  <a:cubicBezTo>
                    <a:pt x="567" y="100"/>
                    <a:pt x="569" y="96"/>
                    <a:pt x="572" y="94"/>
                  </a:cubicBezTo>
                  <a:cubicBezTo>
                    <a:pt x="575" y="96"/>
                    <a:pt x="573" y="99"/>
                    <a:pt x="571" y="102"/>
                  </a:cubicBezTo>
                  <a:close/>
                  <a:moveTo>
                    <a:pt x="573" y="118"/>
                  </a:moveTo>
                  <a:cubicBezTo>
                    <a:pt x="572" y="116"/>
                    <a:pt x="571" y="113"/>
                    <a:pt x="569" y="111"/>
                  </a:cubicBezTo>
                  <a:cubicBezTo>
                    <a:pt x="571" y="110"/>
                    <a:pt x="575" y="115"/>
                    <a:pt x="573" y="118"/>
                  </a:cubicBezTo>
                  <a:close/>
                  <a:moveTo>
                    <a:pt x="570" y="127"/>
                  </a:moveTo>
                  <a:cubicBezTo>
                    <a:pt x="571" y="127"/>
                    <a:pt x="571" y="128"/>
                    <a:pt x="572" y="128"/>
                  </a:cubicBezTo>
                  <a:cubicBezTo>
                    <a:pt x="571" y="130"/>
                    <a:pt x="569" y="132"/>
                    <a:pt x="567" y="133"/>
                  </a:cubicBezTo>
                  <a:cubicBezTo>
                    <a:pt x="567" y="130"/>
                    <a:pt x="570" y="130"/>
                    <a:pt x="570" y="127"/>
                  </a:cubicBezTo>
                  <a:close/>
                  <a:moveTo>
                    <a:pt x="572" y="131"/>
                  </a:moveTo>
                  <a:cubicBezTo>
                    <a:pt x="572" y="131"/>
                    <a:pt x="573" y="131"/>
                    <a:pt x="573" y="131"/>
                  </a:cubicBezTo>
                  <a:cubicBezTo>
                    <a:pt x="576" y="134"/>
                    <a:pt x="576" y="138"/>
                    <a:pt x="573" y="140"/>
                  </a:cubicBezTo>
                  <a:cubicBezTo>
                    <a:pt x="571" y="139"/>
                    <a:pt x="570" y="137"/>
                    <a:pt x="569" y="136"/>
                  </a:cubicBezTo>
                  <a:cubicBezTo>
                    <a:pt x="570" y="134"/>
                    <a:pt x="571" y="133"/>
                    <a:pt x="572" y="131"/>
                  </a:cubicBezTo>
                  <a:close/>
                  <a:moveTo>
                    <a:pt x="652" y="51"/>
                  </a:moveTo>
                  <a:cubicBezTo>
                    <a:pt x="654" y="40"/>
                    <a:pt x="662" y="58"/>
                    <a:pt x="658" y="61"/>
                  </a:cubicBezTo>
                  <a:cubicBezTo>
                    <a:pt x="655" y="58"/>
                    <a:pt x="655" y="54"/>
                    <a:pt x="652" y="51"/>
                  </a:cubicBezTo>
                  <a:close/>
                  <a:moveTo>
                    <a:pt x="658" y="80"/>
                  </a:moveTo>
                  <a:cubicBezTo>
                    <a:pt x="659" y="82"/>
                    <a:pt x="660" y="83"/>
                    <a:pt x="660" y="85"/>
                  </a:cubicBezTo>
                  <a:cubicBezTo>
                    <a:pt x="659" y="84"/>
                    <a:pt x="657" y="81"/>
                    <a:pt x="658" y="80"/>
                  </a:cubicBezTo>
                  <a:close/>
                  <a:moveTo>
                    <a:pt x="660" y="169"/>
                  </a:moveTo>
                  <a:cubicBezTo>
                    <a:pt x="659" y="173"/>
                    <a:pt x="667" y="174"/>
                    <a:pt x="663" y="177"/>
                  </a:cubicBezTo>
                  <a:cubicBezTo>
                    <a:pt x="661" y="174"/>
                    <a:pt x="658" y="173"/>
                    <a:pt x="657" y="169"/>
                  </a:cubicBezTo>
                  <a:cubicBezTo>
                    <a:pt x="658" y="169"/>
                    <a:pt x="658" y="168"/>
                    <a:pt x="660" y="169"/>
                  </a:cubicBezTo>
                  <a:close/>
                  <a:moveTo>
                    <a:pt x="660" y="148"/>
                  </a:moveTo>
                  <a:cubicBezTo>
                    <a:pt x="662" y="149"/>
                    <a:pt x="662" y="150"/>
                    <a:pt x="663" y="151"/>
                  </a:cubicBezTo>
                  <a:cubicBezTo>
                    <a:pt x="662" y="153"/>
                    <a:pt x="661" y="154"/>
                    <a:pt x="660" y="155"/>
                  </a:cubicBezTo>
                  <a:cubicBezTo>
                    <a:pt x="659" y="153"/>
                    <a:pt x="659" y="150"/>
                    <a:pt x="660" y="148"/>
                  </a:cubicBezTo>
                  <a:close/>
                  <a:moveTo>
                    <a:pt x="655" y="427"/>
                  </a:moveTo>
                  <a:cubicBezTo>
                    <a:pt x="653" y="426"/>
                    <a:pt x="652" y="425"/>
                    <a:pt x="652" y="422"/>
                  </a:cubicBezTo>
                  <a:cubicBezTo>
                    <a:pt x="653" y="422"/>
                    <a:pt x="654" y="422"/>
                    <a:pt x="654" y="422"/>
                  </a:cubicBezTo>
                  <a:cubicBezTo>
                    <a:pt x="654" y="424"/>
                    <a:pt x="656" y="426"/>
                    <a:pt x="655" y="427"/>
                  </a:cubicBezTo>
                  <a:close/>
                  <a:moveTo>
                    <a:pt x="655" y="451"/>
                  </a:moveTo>
                  <a:cubicBezTo>
                    <a:pt x="655" y="448"/>
                    <a:pt x="651" y="445"/>
                    <a:pt x="654" y="442"/>
                  </a:cubicBezTo>
                  <a:cubicBezTo>
                    <a:pt x="656" y="444"/>
                    <a:pt x="660" y="451"/>
                    <a:pt x="655" y="451"/>
                  </a:cubicBezTo>
                  <a:close/>
                  <a:moveTo>
                    <a:pt x="627" y="202"/>
                  </a:moveTo>
                  <a:cubicBezTo>
                    <a:pt x="625" y="201"/>
                    <a:pt x="624" y="199"/>
                    <a:pt x="622" y="197"/>
                  </a:cubicBezTo>
                  <a:cubicBezTo>
                    <a:pt x="623" y="193"/>
                    <a:pt x="627" y="193"/>
                    <a:pt x="627" y="189"/>
                  </a:cubicBezTo>
                  <a:cubicBezTo>
                    <a:pt x="629" y="191"/>
                    <a:pt x="628" y="199"/>
                    <a:pt x="627" y="202"/>
                  </a:cubicBezTo>
                  <a:close/>
                  <a:moveTo>
                    <a:pt x="627" y="216"/>
                  </a:moveTo>
                  <a:cubicBezTo>
                    <a:pt x="625" y="216"/>
                    <a:pt x="625" y="214"/>
                    <a:pt x="624" y="213"/>
                  </a:cubicBezTo>
                  <a:cubicBezTo>
                    <a:pt x="624" y="212"/>
                    <a:pt x="625" y="211"/>
                    <a:pt x="625" y="210"/>
                  </a:cubicBezTo>
                  <a:cubicBezTo>
                    <a:pt x="628" y="210"/>
                    <a:pt x="626" y="215"/>
                    <a:pt x="627" y="216"/>
                  </a:cubicBezTo>
                  <a:close/>
                  <a:moveTo>
                    <a:pt x="610" y="186"/>
                  </a:moveTo>
                  <a:cubicBezTo>
                    <a:pt x="613" y="189"/>
                    <a:pt x="615" y="192"/>
                    <a:pt x="617" y="197"/>
                  </a:cubicBezTo>
                  <a:cubicBezTo>
                    <a:pt x="616" y="198"/>
                    <a:pt x="615" y="200"/>
                    <a:pt x="613" y="200"/>
                  </a:cubicBezTo>
                  <a:cubicBezTo>
                    <a:pt x="618" y="196"/>
                    <a:pt x="607" y="190"/>
                    <a:pt x="610" y="186"/>
                  </a:cubicBezTo>
                  <a:close/>
                  <a:moveTo>
                    <a:pt x="617" y="213"/>
                  </a:moveTo>
                  <a:cubicBezTo>
                    <a:pt x="614" y="213"/>
                    <a:pt x="615" y="210"/>
                    <a:pt x="613" y="208"/>
                  </a:cubicBezTo>
                  <a:cubicBezTo>
                    <a:pt x="615" y="207"/>
                    <a:pt x="617" y="211"/>
                    <a:pt x="617" y="213"/>
                  </a:cubicBezTo>
                  <a:close/>
                  <a:moveTo>
                    <a:pt x="618" y="176"/>
                  </a:moveTo>
                  <a:cubicBezTo>
                    <a:pt x="621" y="178"/>
                    <a:pt x="623" y="182"/>
                    <a:pt x="625" y="185"/>
                  </a:cubicBezTo>
                  <a:cubicBezTo>
                    <a:pt x="624" y="188"/>
                    <a:pt x="622" y="189"/>
                    <a:pt x="621" y="192"/>
                  </a:cubicBezTo>
                  <a:cubicBezTo>
                    <a:pt x="616" y="189"/>
                    <a:pt x="611" y="180"/>
                    <a:pt x="618" y="176"/>
                  </a:cubicBezTo>
                  <a:close/>
                  <a:moveTo>
                    <a:pt x="614" y="159"/>
                  </a:moveTo>
                  <a:cubicBezTo>
                    <a:pt x="614" y="157"/>
                    <a:pt x="615" y="157"/>
                    <a:pt x="616" y="155"/>
                  </a:cubicBezTo>
                  <a:cubicBezTo>
                    <a:pt x="620" y="157"/>
                    <a:pt x="620" y="160"/>
                    <a:pt x="622" y="163"/>
                  </a:cubicBezTo>
                  <a:cubicBezTo>
                    <a:pt x="622" y="166"/>
                    <a:pt x="620" y="166"/>
                    <a:pt x="619" y="168"/>
                  </a:cubicBezTo>
                  <a:cubicBezTo>
                    <a:pt x="617" y="168"/>
                    <a:pt x="617" y="166"/>
                    <a:pt x="616" y="166"/>
                  </a:cubicBezTo>
                  <a:cubicBezTo>
                    <a:pt x="618" y="163"/>
                    <a:pt x="615" y="161"/>
                    <a:pt x="614" y="159"/>
                  </a:cubicBezTo>
                  <a:close/>
                  <a:moveTo>
                    <a:pt x="620" y="151"/>
                  </a:moveTo>
                  <a:cubicBezTo>
                    <a:pt x="620" y="150"/>
                    <a:pt x="622" y="149"/>
                    <a:pt x="622" y="148"/>
                  </a:cubicBezTo>
                  <a:cubicBezTo>
                    <a:pt x="624" y="151"/>
                    <a:pt x="627" y="153"/>
                    <a:pt x="628" y="157"/>
                  </a:cubicBezTo>
                  <a:cubicBezTo>
                    <a:pt x="627" y="157"/>
                    <a:pt x="627" y="159"/>
                    <a:pt x="626" y="159"/>
                  </a:cubicBezTo>
                  <a:cubicBezTo>
                    <a:pt x="623" y="158"/>
                    <a:pt x="623" y="153"/>
                    <a:pt x="620" y="151"/>
                  </a:cubicBezTo>
                  <a:close/>
                  <a:moveTo>
                    <a:pt x="619" y="200"/>
                  </a:moveTo>
                  <a:cubicBezTo>
                    <a:pt x="621" y="201"/>
                    <a:pt x="625" y="205"/>
                    <a:pt x="622" y="208"/>
                  </a:cubicBezTo>
                  <a:cubicBezTo>
                    <a:pt x="619" y="207"/>
                    <a:pt x="616" y="202"/>
                    <a:pt x="619" y="200"/>
                  </a:cubicBezTo>
                  <a:close/>
                  <a:moveTo>
                    <a:pt x="622" y="172"/>
                  </a:moveTo>
                  <a:cubicBezTo>
                    <a:pt x="622" y="170"/>
                    <a:pt x="625" y="170"/>
                    <a:pt x="625" y="167"/>
                  </a:cubicBezTo>
                  <a:cubicBezTo>
                    <a:pt x="628" y="171"/>
                    <a:pt x="630" y="175"/>
                    <a:pt x="629" y="181"/>
                  </a:cubicBezTo>
                  <a:cubicBezTo>
                    <a:pt x="625" y="179"/>
                    <a:pt x="626" y="175"/>
                    <a:pt x="622" y="172"/>
                  </a:cubicBezTo>
                  <a:close/>
                  <a:moveTo>
                    <a:pt x="628" y="163"/>
                  </a:moveTo>
                  <a:cubicBezTo>
                    <a:pt x="629" y="162"/>
                    <a:pt x="629" y="161"/>
                    <a:pt x="631" y="161"/>
                  </a:cubicBezTo>
                  <a:cubicBezTo>
                    <a:pt x="630" y="163"/>
                    <a:pt x="631" y="163"/>
                    <a:pt x="631" y="165"/>
                  </a:cubicBezTo>
                  <a:cubicBezTo>
                    <a:pt x="629" y="165"/>
                    <a:pt x="629" y="164"/>
                    <a:pt x="628" y="163"/>
                  </a:cubicBezTo>
                  <a:close/>
                  <a:moveTo>
                    <a:pt x="631" y="137"/>
                  </a:moveTo>
                  <a:cubicBezTo>
                    <a:pt x="633" y="139"/>
                    <a:pt x="636" y="141"/>
                    <a:pt x="634" y="145"/>
                  </a:cubicBezTo>
                  <a:cubicBezTo>
                    <a:pt x="632" y="144"/>
                    <a:pt x="630" y="141"/>
                    <a:pt x="630" y="139"/>
                  </a:cubicBezTo>
                  <a:cubicBezTo>
                    <a:pt x="631" y="138"/>
                    <a:pt x="631" y="138"/>
                    <a:pt x="631" y="137"/>
                  </a:cubicBezTo>
                  <a:close/>
                  <a:moveTo>
                    <a:pt x="628" y="109"/>
                  </a:moveTo>
                  <a:cubicBezTo>
                    <a:pt x="627" y="108"/>
                    <a:pt x="626" y="105"/>
                    <a:pt x="628" y="104"/>
                  </a:cubicBezTo>
                  <a:cubicBezTo>
                    <a:pt x="630" y="105"/>
                    <a:pt x="631" y="108"/>
                    <a:pt x="628" y="109"/>
                  </a:cubicBezTo>
                  <a:close/>
                  <a:moveTo>
                    <a:pt x="639" y="103"/>
                  </a:moveTo>
                  <a:cubicBezTo>
                    <a:pt x="641" y="103"/>
                    <a:pt x="641" y="105"/>
                    <a:pt x="642" y="106"/>
                  </a:cubicBezTo>
                  <a:cubicBezTo>
                    <a:pt x="642" y="107"/>
                    <a:pt x="641" y="108"/>
                    <a:pt x="640" y="109"/>
                  </a:cubicBezTo>
                  <a:cubicBezTo>
                    <a:pt x="638" y="109"/>
                    <a:pt x="637" y="107"/>
                    <a:pt x="636" y="105"/>
                  </a:cubicBezTo>
                  <a:cubicBezTo>
                    <a:pt x="637" y="105"/>
                    <a:pt x="638" y="104"/>
                    <a:pt x="639" y="103"/>
                  </a:cubicBezTo>
                  <a:close/>
                  <a:moveTo>
                    <a:pt x="639" y="90"/>
                  </a:moveTo>
                  <a:cubicBezTo>
                    <a:pt x="640" y="91"/>
                    <a:pt x="642" y="93"/>
                    <a:pt x="640" y="95"/>
                  </a:cubicBezTo>
                  <a:cubicBezTo>
                    <a:pt x="638" y="95"/>
                    <a:pt x="638" y="91"/>
                    <a:pt x="639" y="90"/>
                  </a:cubicBezTo>
                  <a:close/>
                  <a:moveTo>
                    <a:pt x="649" y="134"/>
                  </a:moveTo>
                  <a:cubicBezTo>
                    <a:pt x="653" y="135"/>
                    <a:pt x="653" y="140"/>
                    <a:pt x="657" y="142"/>
                  </a:cubicBezTo>
                  <a:cubicBezTo>
                    <a:pt x="656" y="145"/>
                    <a:pt x="657" y="147"/>
                    <a:pt x="654" y="148"/>
                  </a:cubicBezTo>
                  <a:cubicBezTo>
                    <a:pt x="653" y="147"/>
                    <a:pt x="653" y="145"/>
                    <a:pt x="654" y="143"/>
                  </a:cubicBezTo>
                  <a:cubicBezTo>
                    <a:pt x="653" y="140"/>
                    <a:pt x="651" y="143"/>
                    <a:pt x="649" y="143"/>
                  </a:cubicBezTo>
                  <a:cubicBezTo>
                    <a:pt x="650" y="141"/>
                    <a:pt x="647" y="141"/>
                    <a:pt x="647" y="139"/>
                  </a:cubicBezTo>
                  <a:cubicBezTo>
                    <a:pt x="648" y="137"/>
                    <a:pt x="651" y="136"/>
                    <a:pt x="649" y="134"/>
                  </a:cubicBezTo>
                  <a:close/>
                  <a:moveTo>
                    <a:pt x="666" y="247"/>
                  </a:moveTo>
                  <a:cubicBezTo>
                    <a:pt x="666" y="250"/>
                    <a:pt x="665" y="253"/>
                    <a:pt x="666" y="258"/>
                  </a:cubicBezTo>
                  <a:cubicBezTo>
                    <a:pt x="664" y="257"/>
                    <a:pt x="662" y="256"/>
                    <a:pt x="661" y="255"/>
                  </a:cubicBezTo>
                  <a:cubicBezTo>
                    <a:pt x="662" y="251"/>
                    <a:pt x="665" y="250"/>
                    <a:pt x="666" y="247"/>
                  </a:cubicBezTo>
                  <a:close/>
                  <a:moveTo>
                    <a:pt x="663" y="230"/>
                  </a:moveTo>
                  <a:cubicBezTo>
                    <a:pt x="663" y="228"/>
                    <a:pt x="664" y="228"/>
                    <a:pt x="664" y="227"/>
                  </a:cubicBezTo>
                  <a:cubicBezTo>
                    <a:pt x="665" y="227"/>
                    <a:pt x="666" y="228"/>
                    <a:pt x="666" y="229"/>
                  </a:cubicBezTo>
                  <a:cubicBezTo>
                    <a:pt x="664" y="229"/>
                    <a:pt x="664" y="230"/>
                    <a:pt x="663" y="230"/>
                  </a:cubicBezTo>
                  <a:close/>
                  <a:moveTo>
                    <a:pt x="657" y="258"/>
                  </a:moveTo>
                  <a:cubicBezTo>
                    <a:pt x="659" y="260"/>
                    <a:pt x="664" y="263"/>
                    <a:pt x="661" y="267"/>
                  </a:cubicBezTo>
                  <a:cubicBezTo>
                    <a:pt x="658" y="266"/>
                    <a:pt x="656" y="262"/>
                    <a:pt x="657" y="258"/>
                  </a:cubicBezTo>
                  <a:close/>
                  <a:moveTo>
                    <a:pt x="657" y="273"/>
                  </a:moveTo>
                  <a:cubicBezTo>
                    <a:pt x="655" y="273"/>
                    <a:pt x="655" y="272"/>
                    <a:pt x="655" y="270"/>
                  </a:cubicBezTo>
                  <a:cubicBezTo>
                    <a:pt x="657" y="270"/>
                    <a:pt x="657" y="271"/>
                    <a:pt x="657" y="273"/>
                  </a:cubicBezTo>
                  <a:close/>
                  <a:moveTo>
                    <a:pt x="659" y="276"/>
                  </a:moveTo>
                  <a:cubicBezTo>
                    <a:pt x="661" y="278"/>
                    <a:pt x="664" y="280"/>
                    <a:pt x="664" y="284"/>
                  </a:cubicBezTo>
                  <a:cubicBezTo>
                    <a:pt x="662" y="282"/>
                    <a:pt x="661" y="279"/>
                    <a:pt x="658" y="278"/>
                  </a:cubicBezTo>
                  <a:cubicBezTo>
                    <a:pt x="659" y="277"/>
                    <a:pt x="659" y="277"/>
                    <a:pt x="659" y="276"/>
                  </a:cubicBezTo>
                  <a:close/>
                  <a:moveTo>
                    <a:pt x="660" y="334"/>
                  </a:moveTo>
                  <a:cubicBezTo>
                    <a:pt x="661" y="336"/>
                    <a:pt x="662" y="338"/>
                    <a:pt x="662" y="341"/>
                  </a:cubicBezTo>
                  <a:cubicBezTo>
                    <a:pt x="660" y="340"/>
                    <a:pt x="661" y="337"/>
                    <a:pt x="660" y="337"/>
                  </a:cubicBezTo>
                  <a:cubicBezTo>
                    <a:pt x="661" y="336"/>
                    <a:pt x="660" y="336"/>
                    <a:pt x="660" y="334"/>
                  </a:cubicBezTo>
                  <a:close/>
                  <a:moveTo>
                    <a:pt x="661" y="306"/>
                  </a:moveTo>
                  <a:cubicBezTo>
                    <a:pt x="662" y="305"/>
                    <a:pt x="665" y="309"/>
                    <a:pt x="664" y="312"/>
                  </a:cubicBezTo>
                  <a:cubicBezTo>
                    <a:pt x="662" y="311"/>
                    <a:pt x="662" y="308"/>
                    <a:pt x="661" y="306"/>
                  </a:cubicBezTo>
                  <a:close/>
                  <a:moveTo>
                    <a:pt x="664" y="346"/>
                  </a:moveTo>
                  <a:cubicBezTo>
                    <a:pt x="665" y="346"/>
                    <a:pt x="664" y="349"/>
                    <a:pt x="664" y="350"/>
                  </a:cubicBezTo>
                  <a:cubicBezTo>
                    <a:pt x="661" y="350"/>
                    <a:pt x="663" y="347"/>
                    <a:pt x="664" y="346"/>
                  </a:cubicBezTo>
                  <a:close/>
                  <a:moveTo>
                    <a:pt x="664" y="301"/>
                  </a:moveTo>
                  <a:cubicBezTo>
                    <a:pt x="663" y="300"/>
                    <a:pt x="662" y="298"/>
                    <a:pt x="661" y="296"/>
                  </a:cubicBezTo>
                  <a:cubicBezTo>
                    <a:pt x="664" y="296"/>
                    <a:pt x="665" y="300"/>
                    <a:pt x="664" y="301"/>
                  </a:cubicBezTo>
                  <a:close/>
                  <a:moveTo>
                    <a:pt x="663" y="271"/>
                  </a:moveTo>
                  <a:cubicBezTo>
                    <a:pt x="663" y="270"/>
                    <a:pt x="664" y="270"/>
                    <a:pt x="664" y="268"/>
                  </a:cubicBezTo>
                  <a:cubicBezTo>
                    <a:pt x="667" y="269"/>
                    <a:pt x="665" y="273"/>
                    <a:pt x="665" y="274"/>
                  </a:cubicBezTo>
                  <a:cubicBezTo>
                    <a:pt x="664" y="273"/>
                    <a:pt x="664" y="271"/>
                    <a:pt x="663" y="271"/>
                  </a:cubicBezTo>
                  <a:close/>
                  <a:moveTo>
                    <a:pt x="665" y="557"/>
                  </a:moveTo>
                  <a:cubicBezTo>
                    <a:pt x="667" y="556"/>
                    <a:pt x="665" y="559"/>
                    <a:pt x="666" y="560"/>
                  </a:cubicBezTo>
                  <a:cubicBezTo>
                    <a:pt x="664" y="559"/>
                    <a:pt x="664" y="558"/>
                    <a:pt x="665" y="557"/>
                  </a:cubicBezTo>
                  <a:close/>
                  <a:moveTo>
                    <a:pt x="657" y="248"/>
                  </a:moveTo>
                  <a:cubicBezTo>
                    <a:pt x="657" y="247"/>
                    <a:pt x="661" y="241"/>
                    <a:pt x="663" y="241"/>
                  </a:cubicBezTo>
                  <a:cubicBezTo>
                    <a:pt x="661" y="244"/>
                    <a:pt x="658" y="245"/>
                    <a:pt x="657" y="248"/>
                  </a:cubicBezTo>
                  <a:close/>
                  <a:moveTo>
                    <a:pt x="655" y="242"/>
                  </a:moveTo>
                  <a:cubicBezTo>
                    <a:pt x="656" y="240"/>
                    <a:pt x="655" y="237"/>
                    <a:pt x="656" y="235"/>
                  </a:cubicBezTo>
                  <a:cubicBezTo>
                    <a:pt x="657" y="235"/>
                    <a:pt x="658" y="235"/>
                    <a:pt x="658" y="235"/>
                  </a:cubicBezTo>
                  <a:cubicBezTo>
                    <a:pt x="659" y="239"/>
                    <a:pt x="656" y="240"/>
                    <a:pt x="655" y="242"/>
                  </a:cubicBezTo>
                  <a:close/>
                  <a:moveTo>
                    <a:pt x="656" y="199"/>
                  </a:moveTo>
                  <a:cubicBezTo>
                    <a:pt x="658" y="202"/>
                    <a:pt x="663" y="207"/>
                    <a:pt x="660" y="209"/>
                  </a:cubicBezTo>
                  <a:cubicBezTo>
                    <a:pt x="656" y="207"/>
                    <a:pt x="654" y="203"/>
                    <a:pt x="656" y="199"/>
                  </a:cubicBezTo>
                  <a:close/>
                  <a:moveTo>
                    <a:pt x="636" y="191"/>
                  </a:moveTo>
                  <a:cubicBezTo>
                    <a:pt x="633" y="191"/>
                    <a:pt x="632" y="185"/>
                    <a:pt x="633" y="182"/>
                  </a:cubicBezTo>
                  <a:cubicBezTo>
                    <a:pt x="637" y="183"/>
                    <a:pt x="639" y="190"/>
                    <a:pt x="636" y="191"/>
                  </a:cubicBezTo>
                  <a:close/>
                  <a:moveTo>
                    <a:pt x="634" y="169"/>
                  </a:moveTo>
                  <a:cubicBezTo>
                    <a:pt x="636" y="168"/>
                    <a:pt x="635" y="171"/>
                    <a:pt x="637" y="170"/>
                  </a:cubicBezTo>
                  <a:cubicBezTo>
                    <a:pt x="636" y="171"/>
                    <a:pt x="636" y="173"/>
                    <a:pt x="634" y="173"/>
                  </a:cubicBezTo>
                  <a:cubicBezTo>
                    <a:pt x="634" y="171"/>
                    <a:pt x="633" y="170"/>
                    <a:pt x="634" y="169"/>
                  </a:cubicBezTo>
                  <a:close/>
                  <a:moveTo>
                    <a:pt x="634" y="134"/>
                  </a:moveTo>
                  <a:cubicBezTo>
                    <a:pt x="635" y="133"/>
                    <a:pt x="635" y="133"/>
                    <a:pt x="635" y="132"/>
                  </a:cubicBezTo>
                  <a:cubicBezTo>
                    <a:pt x="637" y="134"/>
                    <a:pt x="640" y="137"/>
                    <a:pt x="639" y="139"/>
                  </a:cubicBezTo>
                  <a:cubicBezTo>
                    <a:pt x="637" y="138"/>
                    <a:pt x="637" y="135"/>
                    <a:pt x="634" y="134"/>
                  </a:cubicBezTo>
                  <a:close/>
                  <a:moveTo>
                    <a:pt x="634" y="120"/>
                  </a:moveTo>
                  <a:cubicBezTo>
                    <a:pt x="634" y="118"/>
                    <a:pt x="636" y="117"/>
                    <a:pt x="637" y="116"/>
                  </a:cubicBezTo>
                  <a:cubicBezTo>
                    <a:pt x="637" y="117"/>
                    <a:pt x="639" y="119"/>
                    <a:pt x="640" y="121"/>
                  </a:cubicBezTo>
                  <a:cubicBezTo>
                    <a:pt x="639" y="122"/>
                    <a:pt x="638" y="124"/>
                    <a:pt x="636" y="124"/>
                  </a:cubicBezTo>
                  <a:cubicBezTo>
                    <a:pt x="636" y="122"/>
                    <a:pt x="635" y="121"/>
                    <a:pt x="634" y="120"/>
                  </a:cubicBezTo>
                  <a:close/>
                  <a:moveTo>
                    <a:pt x="651" y="191"/>
                  </a:moveTo>
                  <a:cubicBezTo>
                    <a:pt x="651" y="193"/>
                    <a:pt x="651" y="195"/>
                    <a:pt x="649" y="195"/>
                  </a:cubicBezTo>
                  <a:cubicBezTo>
                    <a:pt x="647" y="193"/>
                    <a:pt x="648" y="190"/>
                    <a:pt x="647" y="189"/>
                  </a:cubicBezTo>
                  <a:cubicBezTo>
                    <a:pt x="649" y="187"/>
                    <a:pt x="650" y="191"/>
                    <a:pt x="651" y="191"/>
                  </a:cubicBezTo>
                  <a:close/>
                  <a:moveTo>
                    <a:pt x="649" y="167"/>
                  </a:moveTo>
                  <a:cubicBezTo>
                    <a:pt x="652" y="167"/>
                    <a:pt x="652" y="170"/>
                    <a:pt x="651" y="171"/>
                  </a:cubicBezTo>
                  <a:cubicBezTo>
                    <a:pt x="650" y="170"/>
                    <a:pt x="648" y="168"/>
                    <a:pt x="649" y="167"/>
                  </a:cubicBezTo>
                  <a:close/>
                  <a:moveTo>
                    <a:pt x="647" y="258"/>
                  </a:moveTo>
                  <a:cubicBezTo>
                    <a:pt x="648" y="258"/>
                    <a:pt x="648" y="258"/>
                    <a:pt x="649" y="258"/>
                  </a:cubicBezTo>
                  <a:cubicBezTo>
                    <a:pt x="650" y="260"/>
                    <a:pt x="651" y="261"/>
                    <a:pt x="649" y="264"/>
                  </a:cubicBezTo>
                  <a:cubicBezTo>
                    <a:pt x="648" y="262"/>
                    <a:pt x="645" y="260"/>
                    <a:pt x="647" y="258"/>
                  </a:cubicBezTo>
                  <a:close/>
                  <a:moveTo>
                    <a:pt x="644" y="237"/>
                  </a:moveTo>
                  <a:cubicBezTo>
                    <a:pt x="647" y="240"/>
                    <a:pt x="650" y="245"/>
                    <a:pt x="650" y="249"/>
                  </a:cubicBezTo>
                  <a:cubicBezTo>
                    <a:pt x="646" y="247"/>
                    <a:pt x="643" y="242"/>
                    <a:pt x="644" y="237"/>
                  </a:cubicBezTo>
                  <a:close/>
                  <a:moveTo>
                    <a:pt x="651" y="228"/>
                  </a:moveTo>
                  <a:cubicBezTo>
                    <a:pt x="653" y="231"/>
                    <a:pt x="651" y="234"/>
                    <a:pt x="651" y="238"/>
                  </a:cubicBezTo>
                  <a:cubicBezTo>
                    <a:pt x="648" y="236"/>
                    <a:pt x="648" y="231"/>
                    <a:pt x="651" y="228"/>
                  </a:cubicBezTo>
                  <a:close/>
                  <a:moveTo>
                    <a:pt x="644" y="228"/>
                  </a:moveTo>
                  <a:cubicBezTo>
                    <a:pt x="644" y="224"/>
                    <a:pt x="646" y="219"/>
                    <a:pt x="645" y="218"/>
                  </a:cubicBezTo>
                  <a:cubicBezTo>
                    <a:pt x="647" y="217"/>
                    <a:pt x="648" y="222"/>
                    <a:pt x="649" y="224"/>
                  </a:cubicBezTo>
                  <a:cubicBezTo>
                    <a:pt x="647" y="225"/>
                    <a:pt x="647" y="229"/>
                    <a:pt x="644" y="228"/>
                  </a:cubicBezTo>
                  <a:close/>
                  <a:moveTo>
                    <a:pt x="643" y="143"/>
                  </a:moveTo>
                  <a:cubicBezTo>
                    <a:pt x="646" y="146"/>
                    <a:pt x="648" y="149"/>
                    <a:pt x="648" y="153"/>
                  </a:cubicBezTo>
                  <a:cubicBezTo>
                    <a:pt x="646" y="151"/>
                    <a:pt x="642" y="146"/>
                    <a:pt x="643" y="143"/>
                  </a:cubicBezTo>
                  <a:close/>
                  <a:moveTo>
                    <a:pt x="645" y="161"/>
                  </a:moveTo>
                  <a:cubicBezTo>
                    <a:pt x="643" y="157"/>
                    <a:pt x="638" y="154"/>
                    <a:pt x="638" y="149"/>
                  </a:cubicBezTo>
                  <a:cubicBezTo>
                    <a:pt x="642" y="151"/>
                    <a:pt x="646" y="158"/>
                    <a:pt x="645" y="161"/>
                  </a:cubicBezTo>
                  <a:close/>
                  <a:moveTo>
                    <a:pt x="638" y="175"/>
                  </a:moveTo>
                  <a:cubicBezTo>
                    <a:pt x="641" y="176"/>
                    <a:pt x="644" y="181"/>
                    <a:pt x="642" y="183"/>
                  </a:cubicBezTo>
                  <a:cubicBezTo>
                    <a:pt x="640" y="181"/>
                    <a:pt x="639" y="179"/>
                    <a:pt x="637" y="178"/>
                  </a:cubicBezTo>
                  <a:cubicBezTo>
                    <a:pt x="637" y="177"/>
                    <a:pt x="639" y="177"/>
                    <a:pt x="638" y="175"/>
                  </a:cubicBezTo>
                  <a:close/>
                  <a:moveTo>
                    <a:pt x="640" y="191"/>
                  </a:moveTo>
                  <a:cubicBezTo>
                    <a:pt x="642" y="194"/>
                    <a:pt x="644" y="196"/>
                    <a:pt x="643" y="201"/>
                  </a:cubicBezTo>
                  <a:cubicBezTo>
                    <a:pt x="641" y="199"/>
                    <a:pt x="640" y="197"/>
                    <a:pt x="638" y="195"/>
                  </a:cubicBezTo>
                  <a:cubicBezTo>
                    <a:pt x="638" y="193"/>
                    <a:pt x="640" y="193"/>
                    <a:pt x="640" y="191"/>
                  </a:cubicBezTo>
                  <a:close/>
                  <a:moveTo>
                    <a:pt x="645" y="255"/>
                  </a:moveTo>
                  <a:cubicBezTo>
                    <a:pt x="645" y="255"/>
                    <a:pt x="644" y="255"/>
                    <a:pt x="644" y="256"/>
                  </a:cubicBezTo>
                  <a:cubicBezTo>
                    <a:pt x="642" y="254"/>
                    <a:pt x="643" y="252"/>
                    <a:pt x="642" y="250"/>
                  </a:cubicBezTo>
                  <a:cubicBezTo>
                    <a:pt x="644" y="251"/>
                    <a:pt x="645" y="252"/>
                    <a:pt x="645" y="255"/>
                  </a:cubicBezTo>
                  <a:close/>
                  <a:moveTo>
                    <a:pt x="645" y="268"/>
                  </a:moveTo>
                  <a:cubicBezTo>
                    <a:pt x="645" y="269"/>
                    <a:pt x="644" y="270"/>
                    <a:pt x="643" y="270"/>
                  </a:cubicBezTo>
                  <a:cubicBezTo>
                    <a:pt x="643" y="268"/>
                    <a:pt x="642" y="267"/>
                    <a:pt x="642" y="265"/>
                  </a:cubicBezTo>
                  <a:cubicBezTo>
                    <a:pt x="644" y="265"/>
                    <a:pt x="644" y="267"/>
                    <a:pt x="645" y="268"/>
                  </a:cubicBezTo>
                  <a:close/>
                  <a:moveTo>
                    <a:pt x="644" y="297"/>
                  </a:moveTo>
                  <a:cubicBezTo>
                    <a:pt x="646" y="299"/>
                    <a:pt x="648" y="302"/>
                    <a:pt x="647" y="304"/>
                  </a:cubicBezTo>
                  <a:cubicBezTo>
                    <a:pt x="645" y="303"/>
                    <a:pt x="647" y="301"/>
                    <a:pt x="645" y="299"/>
                  </a:cubicBezTo>
                  <a:cubicBezTo>
                    <a:pt x="645" y="300"/>
                    <a:pt x="645" y="301"/>
                    <a:pt x="645" y="301"/>
                  </a:cubicBezTo>
                  <a:cubicBezTo>
                    <a:pt x="643" y="301"/>
                    <a:pt x="643" y="298"/>
                    <a:pt x="644" y="297"/>
                  </a:cubicBezTo>
                  <a:close/>
                  <a:moveTo>
                    <a:pt x="647" y="272"/>
                  </a:moveTo>
                  <a:cubicBezTo>
                    <a:pt x="649" y="274"/>
                    <a:pt x="652" y="276"/>
                    <a:pt x="651" y="282"/>
                  </a:cubicBezTo>
                  <a:cubicBezTo>
                    <a:pt x="649" y="279"/>
                    <a:pt x="645" y="276"/>
                    <a:pt x="647" y="272"/>
                  </a:cubicBezTo>
                  <a:close/>
                  <a:moveTo>
                    <a:pt x="649" y="290"/>
                  </a:moveTo>
                  <a:cubicBezTo>
                    <a:pt x="650" y="288"/>
                    <a:pt x="652" y="290"/>
                    <a:pt x="652" y="292"/>
                  </a:cubicBezTo>
                  <a:cubicBezTo>
                    <a:pt x="651" y="293"/>
                    <a:pt x="650" y="292"/>
                    <a:pt x="648" y="292"/>
                  </a:cubicBezTo>
                  <a:cubicBezTo>
                    <a:pt x="648" y="291"/>
                    <a:pt x="649" y="291"/>
                    <a:pt x="650" y="291"/>
                  </a:cubicBezTo>
                  <a:cubicBezTo>
                    <a:pt x="650" y="290"/>
                    <a:pt x="650" y="290"/>
                    <a:pt x="649" y="290"/>
                  </a:cubicBezTo>
                  <a:close/>
                  <a:moveTo>
                    <a:pt x="648" y="204"/>
                  </a:moveTo>
                  <a:cubicBezTo>
                    <a:pt x="650" y="206"/>
                    <a:pt x="651" y="208"/>
                    <a:pt x="652" y="211"/>
                  </a:cubicBezTo>
                  <a:cubicBezTo>
                    <a:pt x="649" y="210"/>
                    <a:pt x="647" y="207"/>
                    <a:pt x="648" y="204"/>
                  </a:cubicBezTo>
                  <a:close/>
                  <a:moveTo>
                    <a:pt x="652" y="158"/>
                  </a:moveTo>
                  <a:cubicBezTo>
                    <a:pt x="654" y="158"/>
                    <a:pt x="654" y="160"/>
                    <a:pt x="654" y="161"/>
                  </a:cubicBezTo>
                  <a:cubicBezTo>
                    <a:pt x="652" y="162"/>
                    <a:pt x="650" y="160"/>
                    <a:pt x="652" y="158"/>
                  </a:cubicBezTo>
                  <a:close/>
                  <a:moveTo>
                    <a:pt x="639" y="128"/>
                  </a:moveTo>
                  <a:cubicBezTo>
                    <a:pt x="641" y="121"/>
                    <a:pt x="646" y="127"/>
                    <a:pt x="648" y="131"/>
                  </a:cubicBezTo>
                  <a:cubicBezTo>
                    <a:pt x="644" y="135"/>
                    <a:pt x="642" y="132"/>
                    <a:pt x="639" y="128"/>
                  </a:cubicBezTo>
                  <a:close/>
                  <a:moveTo>
                    <a:pt x="645" y="110"/>
                  </a:moveTo>
                  <a:cubicBezTo>
                    <a:pt x="646" y="113"/>
                    <a:pt x="645" y="114"/>
                    <a:pt x="644" y="116"/>
                  </a:cubicBezTo>
                  <a:cubicBezTo>
                    <a:pt x="642" y="116"/>
                    <a:pt x="642" y="114"/>
                    <a:pt x="641" y="113"/>
                  </a:cubicBezTo>
                  <a:cubicBezTo>
                    <a:pt x="641" y="111"/>
                    <a:pt x="643" y="110"/>
                    <a:pt x="645" y="110"/>
                  </a:cubicBezTo>
                  <a:close/>
                  <a:moveTo>
                    <a:pt x="643" y="98"/>
                  </a:moveTo>
                  <a:cubicBezTo>
                    <a:pt x="645" y="99"/>
                    <a:pt x="646" y="101"/>
                    <a:pt x="646" y="103"/>
                  </a:cubicBezTo>
                  <a:cubicBezTo>
                    <a:pt x="645" y="101"/>
                    <a:pt x="643" y="101"/>
                    <a:pt x="643" y="98"/>
                  </a:cubicBezTo>
                  <a:close/>
                  <a:moveTo>
                    <a:pt x="634" y="102"/>
                  </a:moveTo>
                  <a:cubicBezTo>
                    <a:pt x="632" y="100"/>
                    <a:pt x="632" y="98"/>
                    <a:pt x="634" y="96"/>
                  </a:cubicBezTo>
                  <a:cubicBezTo>
                    <a:pt x="635" y="97"/>
                    <a:pt x="636" y="97"/>
                    <a:pt x="637" y="99"/>
                  </a:cubicBezTo>
                  <a:cubicBezTo>
                    <a:pt x="637" y="100"/>
                    <a:pt x="635" y="101"/>
                    <a:pt x="634" y="102"/>
                  </a:cubicBezTo>
                  <a:close/>
                  <a:moveTo>
                    <a:pt x="633" y="117"/>
                  </a:moveTo>
                  <a:cubicBezTo>
                    <a:pt x="630" y="116"/>
                    <a:pt x="632" y="113"/>
                    <a:pt x="632" y="111"/>
                  </a:cubicBezTo>
                  <a:cubicBezTo>
                    <a:pt x="637" y="111"/>
                    <a:pt x="635" y="115"/>
                    <a:pt x="633" y="117"/>
                  </a:cubicBezTo>
                  <a:close/>
                  <a:moveTo>
                    <a:pt x="633" y="199"/>
                  </a:moveTo>
                  <a:cubicBezTo>
                    <a:pt x="637" y="201"/>
                    <a:pt x="637" y="205"/>
                    <a:pt x="639" y="208"/>
                  </a:cubicBezTo>
                  <a:cubicBezTo>
                    <a:pt x="638" y="211"/>
                    <a:pt x="637" y="213"/>
                    <a:pt x="634" y="214"/>
                  </a:cubicBezTo>
                  <a:cubicBezTo>
                    <a:pt x="630" y="210"/>
                    <a:pt x="630" y="203"/>
                    <a:pt x="633" y="199"/>
                  </a:cubicBezTo>
                  <a:close/>
                  <a:moveTo>
                    <a:pt x="641" y="213"/>
                  </a:moveTo>
                  <a:cubicBezTo>
                    <a:pt x="643" y="216"/>
                    <a:pt x="641" y="221"/>
                    <a:pt x="641" y="224"/>
                  </a:cubicBezTo>
                  <a:cubicBezTo>
                    <a:pt x="639" y="224"/>
                    <a:pt x="640" y="220"/>
                    <a:pt x="637" y="221"/>
                  </a:cubicBezTo>
                  <a:cubicBezTo>
                    <a:pt x="637" y="218"/>
                    <a:pt x="639" y="216"/>
                    <a:pt x="641" y="213"/>
                  </a:cubicBezTo>
                  <a:close/>
                  <a:moveTo>
                    <a:pt x="641" y="305"/>
                  </a:moveTo>
                  <a:cubicBezTo>
                    <a:pt x="642" y="305"/>
                    <a:pt x="642" y="306"/>
                    <a:pt x="643" y="306"/>
                  </a:cubicBezTo>
                  <a:cubicBezTo>
                    <a:pt x="643" y="308"/>
                    <a:pt x="642" y="308"/>
                    <a:pt x="640" y="308"/>
                  </a:cubicBezTo>
                  <a:cubicBezTo>
                    <a:pt x="640" y="307"/>
                    <a:pt x="641" y="307"/>
                    <a:pt x="641" y="305"/>
                  </a:cubicBezTo>
                  <a:close/>
                  <a:moveTo>
                    <a:pt x="644" y="309"/>
                  </a:moveTo>
                  <a:cubicBezTo>
                    <a:pt x="645" y="310"/>
                    <a:pt x="646" y="311"/>
                    <a:pt x="646" y="313"/>
                  </a:cubicBezTo>
                  <a:cubicBezTo>
                    <a:pt x="644" y="313"/>
                    <a:pt x="644" y="316"/>
                    <a:pt x="642" y="317"/>
                  </a:cubicBezTo>
                  <a:cubicBezTo>
                    <a:pt x="639" y="313"/>
                    <a:pt x="641" y="312"/>
                    <a:pt x="644" y="309"/>
                  </a:cubicBezTo>
                  <a:close/>
                  <a:moveTo>
                    <a:pt x="648" y="316"/>
                  </a:moveTo>
                  <a:cubicBezTo>
                    <a:pt x="653" y="318"/>
                    <a:pt x="651" y="324"/>
                    <a:pt x="652" y="330"/>
                  </a:cubicBezTo>
                  <a:cubicBezTo>
                    <a:pt x="648" y="328"/>
                    <a:pt x="648" y="324"/>
                    <a:pt x="645" y="322"/>
                  </a:cubicBezTo>
                  <a:cubicBezTo>
                    <a:pt x="645" y="319"/>
                    <a:pt x="647" y="317"/>
                    <a:pt x="648" y="316"/>
                  </a:cubicBezTo>
                  <a:close/>
                  <a:moveTo>
                    <a:pt x="651" y="343"/>
                  </a:moveTo>
                  <a:cubicBezTo>
                    <a:pt x="651" y="344"/>
                    <a:pt x="651" y="345"/>
                    <a:pt x="651" y="347"/>
                  </a:cubicBezTo>
                  <a:cubicBezTo>
                    <a:pt x="650" y="346"/>
                    <a:pt x="648" y="345"/>
                    <a:pt x="648" y="344"/>
                  </a:cubicBezTo>
                  <a:cubicBezTo>
                    <a:pt x="649" y="344"/>
                    <a:pt x="649" y="342"/>
                    <a:pt x="651" y="343"/>
                  </a:cubicBezTo>
                  <a:close/>
                  <a:moveTo>
                    <a:pt x="653" y="378"/>
                  </a:moveTo>
                  <a:cubicBezTo>
                    <a:pt x="650" y="376"/>
                    <a:pt x="648" y="372"/>
                    <a:pt x="649" y="368"/>
                  </a:cubicBezTo>
                  <a:cubicBezTo>
                    <a:pt x="652" y="370"/>
                    <a:pt x="654" y="374"/>
                    <a:pt x="653" y="378"/>
                  </a:cubicBezTo>
                  <a:close/>
                  <a:moveTo>
                    <a:pt x="650" y="415"/>
                  </a:moveTo>
                  <a:cubicBezTo>
                    <a:pt x="651" y="417"/>
                    <a:pt x="653" y="418"/>
                    <a:pt x="652" y="420"/>
                  </a:cubicBezTo>
                  <a:cubicBezTo>
                    <a:pt x="650" y="420"/>
                    <a:pt x="649" y="417"/>
                    <a:pt x="650" y="415"/>
                  </a:cubicBezTo>
                  <a:close/>
                  <a:moveTo>
                    <a:pt x="655" y="285"/>
                  </a:moveTo>
                  <a:cubicBezTo>
                    <a:pt x="657" y="287"/>
                    <a:pt x="660" y="290"/>
                    <a:pt x="659" y="293"/>
                  </a:cubicBezTo>
                  <a:cubicBezTo>
                    <a:pt x="657" y="291"/>
                    <a:pt x="655" y="289"/>
                    <a:pt x="655" y="285"/>
                  </a:cubicBezTo>
                  <a:close/>
                  <a:moveTo>
                    <a:pt x="658" y="393"/>
                  </a:moveTo>
                  <a:cubicBezTo>
                    <a:pt x="657" y="387"/>
                    <a:pt x="658" y="385"/>
                    <a:pt x="657" y="380"/>
                  </a:cubicBezTo>
                  <a:cubicBezTo>
                    <a:pt x="660" y="382"/>
                    <a:pt x="664" y="391"/>
                    <a:pt x="658" y="393"/>
                  </a:cubicBezTo>
                  <a:close/>
                  <a:moveTo>
                    <a:pt x="659" y="407"/>
                  </a:moveTo>
                  <a:cubicBezTo>
                    <a:pt x="661" y="410"/>
                    <a:pt x="666" y="417"/>
                    <a:pt x="661" y="419"/>
                  </a:cubicBezTo>
                  <a:cubicBezTo>
                    <a:pt x="660" y="417"/>
                    <a:pt x="661" y="414"/>
                    <a:pt x="658" y="413"/>
                  </a:cubicBezTo>
                  <a:cubicBezTo>
                    <a:pt x="659" y="411"/>
                    <a:pt x="660" y="409"/>
                    <a:pt x="659" y="407"/>
                  </a:cubicBezTo>
                  <a:close/>
                  <a:moveTo>
                    <a:pt x="664" y="524"/>
                  </a:moveTo>
                  <a:cubicBezTo>
                    <a:pt x="661" y="521"/>
                    <a:pt x="659" y="516"/>
                    <a:pt x="663" y="513"/>
                  </a:cubicBezTo>
                  <a:cubicBezTo>
                    <a:pt x="664" y="515"/>
                    <a:pt x="664" y="519"/>
                    <a:pt x="664" y="524"/>
                  </a:cubicBezTo>
                  <a:close/>
                  <a:moveTo>
                    <a:pt x="661" y="398"/>
                  </a:moveTo>
                  <a:cubicBezTo>
                    <a:pt x="662" y="398"/>
                    <a:pt x="663" y="397"/>
                    <a:pt x="663" y="396"/>
                  </a:cubicBezTo>
                  <a:cubicBezTo>
                    <a:pt x="665" y="397"/>
                    <a:pt x="664" y="401"/>
                    <a:pt x="664" y="402"/>
                  </a:cubicBezTo>
                  <a:cubicBezTo>
                    <a:pt x="663" y="401"/>
                    <a:pt x="662" y="400"/>
                    <a:pt x="661" y="398"/>
                  </a:cubicBezTo>
                  <a:close/>
                  <a:moveTo>
                    <a:pt x="662" y="373"/>
                  </a:moveTo>
                  <a:cubicBezTo>
                    <a:pt x="665" y="373"/>
                    <a:pt x="663" y="376"/>
                    <a:pt x="664" y="377"/>
                  </a:cubicBezTo>
                  <a:cubicBezTo>
                    <a:pt x="664" y="378"/>
                    <a:pt x="660" y="374"/>
                    <a:pt x="662" y="373"/>
                  </a:cubicBezTo>
                  <a:close/>
                  <a:moveTo>
                    <a:pt x="666" y="577"/>
                  </a:moveTo>
                  <a:cubicBezTo>
                    <a:pt x="665" y="578"/>
                    <a:pt x="665" y="579"/>
                    <a:pt x="664" y="579"/>
                  </a:cubicBezTo>
                  <a:cubicBezTo>
                    <a:pt x="664" y="576"/>
                    <a:pt x="660" y="575"/>
                    <a:pt x="663" y="572"/>
                  </a:cubicBezTo>
                  <a:cubicBezTo>
                    <a:pt x="665" y="573"/>
                    <a:pt x="665" y="576"/>
                    <a:pt x="666" y="577"/>
                  </a:cubicBezTo>
                  <a:close/>
                  <a:moveTo>
                    <a:pt x="667" y="607"/>
                  </a:moveTo>
                  <a:cubicBezTo>
                    <a:pt x="665" y="606"/>
                    <a:pt x="664" y="604"/>
                    <a:pt x="665" y="601"/>
                  </a:cubicBezTo>
                  <a:cubicBezTo>
                    <a:pt x="667" y="602"/>
                    <a:pt x="668" y="604"/>
                    <a:pt x="667" y="607"/>
                  </a:cubicBezTo>
                  <a:close/>
                  <a:moveTo>
                    <a:pt x="663" y="212"/>
                  </a:moveTo>
                  <a:cubicBezTo>
                    <a:pt x="666" y="213"/>
                    <a:pt x="667" y="215"/>
                    <a:pt x="667" y="219"/>
                  </a:cubicBezTo>
                  <a:cubicBezTo>
                    <a:pt x="664" y="218"/>
                    <a:pt x="661" y="214"/>
                    <a:pt x="663" y="212"/>
                  </a:cubicBezTo>
                  <a:close/>
                  <a:moveTo>
                    <a:pt x="662" y="226"/>
                  </a:moveTo>
                  <a:cubicBezTo>
                    <a:pt x="660" y="224"/>
                    <a:pt x="658" y="223"/>
                    <a:pt x="658" y="220"/>
                  </a:cubicBezTo>
                  <a:cubicBezTo>
                    <a:pt x="659" y="220"/>
                    <a:pt x="660" y="220"/>
                    <a:pt x="661" y="220"/>
                  </a:cubicBezTo>
                  <a:cubicBezTo>
                    <a:pt x="662" y="222"/>
                    <a:pt x="664" y="224"/>
                    <a:pt x="662" y="226"/>
                  </a:cubicBezTo>
                  <a:close/>
                  <a:moveTo>
                    <a:pt x="658" y="136"/>
                  </a:moveTo>
                  <a:cubicBezTo>
                    <a:pt x="657" y="135"/>
                    <a:pt x="656" y="132"/>
                    <a:pt x="654" y="131"/>
                  </a:cubicBezTo>
                  <a:cubicBezTo>
                    <a:pt x="655" y="124"/>
                    <a:pt x="661" y="132"/>
                    <a:pt x="658" y="136"/>
                  </a:cubicBezTo>
                  <a:close/>
                  <a:moveTo>
                    <a:pt x="654" y="72"/>
                  </a:moveTo>
                  <a:cubicBezTo>
                    <a:pt x="656" y="71"/>
                    <a:pt x="655" y="74"/>
                    <a:pt x="656" y="75"/>
                  </a:cubicBezTo>
                  <a:cubicBezTo>
                    <a:pt x="654" y="75"/>
                    <a:pt x="653" y="74"/>
                    <a:pt x="654" y="72"/>
                  </a:cubicBezTo>
                  <a:close/>
                  <a:moveTo>
                    <a:pt x="654" y="95"/>
                  </a:moveTo>
                  <a:cubicBezTo>
                    <a:pt x="654" y="96"/>
                    <a:pt x="653" y="96"/>
                    <a:pt x="652" y="97"/>
                  </a:cubicBezTo>
                  <a:cubicBezTo>
                    <a:pt x="645" y="92"/>
                    <a:pt x="651" y="86"/>
                    <a:pt x="654" y="95"/>
                  </a:cubicBezTo>
                  <a:close/>
                  <a:moveTo>
                    <a:pt x="649" y="63"/>
                  </a:moveTo>
                  <a:cubicBezTo>
                    <a:pt x="651" y="63"/>
                    <a:pt x="652" y="65"/>
                    <a:pt x="652" y="68"/>
                  </a:cubicBezTo>
                  <a:cubicBezTo>
                    <a:pt x="650" y="67"/>
                    <a:pt x="649" y="65"/>
                    <a:pt x="649" y="63"/>
                  </a:cubicBezTo>
                  <a:close/>
                  <a:moveTo>
                    <a:pt x="651" y="77"/>
                  </a:moveTo>
                  <a:cubicBezTo>
                    <a:pt x="650" y="79"/>
                    <a:pt x="650" y="78"/>
                    <a:pt x="651" y="80"/>
                  </a:cubicBezTo>
                  <a:cubicBezTo>
                    <a:pt x="650" y="79"/>
                    <a:pt x="649" y="79"/>
                    <a:pt x="649" y="77"/>
                  </a:cubicBezTo>
                  <a:cubicBezTo>
                    <a:pt x="649" y="77"/>
                    <a:pt x="650" y="77"/>
                    <a:pt x="651" y="77"/>
                  </a:cubicBezTo>
                  <a:close/>
                  <a:moveTo>
                    <a:pt x="654" y="123"/>
                  </a:moveTo>
                  <a:cubicBezTo>
                    <a:pt x="653" y="125"/>
                    <a:pt x="652" y="126"/>
                    <a:pt x="651" y="127"/>
                  </a:cubicBezTo>
                  <a:cubicBezTo>
                    <a:pt x="649" y="124"/>
                    <a:pt x="644" y="120"/>
                    <a:pt x="648" y="117"/>
                  </a:cubicBezTo>
                  <a:cubicBezTo>
                    <a:pt x="651" y="117"/>
                    <a:pt x="651" y="122"/>
                    <a:pt x="654" y="123"/>
                  </a:cubicBezTo>
                  <a:close/>
                  <a:moveTo>
                    <a:pt x="644" y="86"/>
                  </a:moveTo>
                  <a:cubicBezTo>
                    <a:pt x="644" y="84"/>
                    <a:pt x="645" y="83"/>
                    <a:pt x="646" y="82"/>
                  </a:cubicBezTo>
                  <a:cubicBezTo>
                    <a:pt x="648" y="85"/>
                    <a:pt x="647" y="88"/>
                    <a:pt x="644" y="86"/>
                  </a:cubicBezTo>
                  <a:close/>
                  <a:moveTo>
                    <a:pt x="642" y="63"/>
                  </a:moveTo>
                  <a:cubicBezTo>
                    <a:pt x="644" y="66"/>
                    <a:pt x="646" y="69"/>
                    <a:pt x="647" y="73"/>
                  </a:cubicBezTo>
                  <a:cubicBezTo>
                    <a:pt x="644" y="71"/>
                    <a:pt x="641" y="68"/>
                    <a:pt x="642" y="63"/>
                  </a:cubicBezTo>
                  <a:close/>
                  <a:moveTo>
                    <a:pt x="642" y="76"/>
                  </a:moveTo>
                  <a:cubicBezTo>
                    <a:pt x="642" y="77"/>
                    <a:pt x="642" y="78"/>
                    <a:pt x="643" y="78"/>
                  </a:cubicBezTo>
                  <a:cubicBezTo>
                    <a:pt x="641" y="78"/>
                    <a:pt x="642" y="80"/>
                    <a:pt x="640" y="80"/>
                  </a:cubicBezTo>
                  <a:cubicBezTo>
                    <a:pt x="641" y="79"/>
                    <a:pt x="642" y="78"/>
                    <a:pt x="640" y="78"/>
                  </a:cubicBezTo>
                  <a:cubicBezTo>
                    <a:pt x="640" y="77"/>
                    <a:pt x="641" y="76"/>
                    <a:pt x="642" y="76"/>
                  </a:cubicBezTo>
                  <a:close/>
                  <a:moveTo>
                    <a:pt x="633" y="50"/>
                  </a:moveTo>
                  <a:cubicBezTo>
                    <a:pt x="638" y="50"/>
                    <a:pt x="637" y="56"/>
                    <a:pt x="640" y="57"/>
                  </a:cubicBezTo>
                  <a:cubicBezTo>
                    <a:pt x="637" y="58"/>
                    <a:pt x="636" y="51"/>
                    <a:pt x="633" y="50"/>
                  </a:cubicBezTo>
                  <a:close/>
                  <a:moveTo>
                    <a:pt x="637" y="85"/>
                  </a:moveTo>
                  <a:cubicBezTo>
                    <a:pt x="637" y="87"/>
                    <a:pt x="636" y="87"/>
                    <a:pt x="636" y="88"/>
                  </a:cubicBezTo>
                  <a:cubicBezTo>
                    <a:pt x="631" y="86"/>
                    <a:pt x="632" y="83"/>
                    <a:pt x="628" y="80"/>
                  </a:cubicBezTo>
                  <a:cubicBezTo>
                    <a:pt x="628" y="77"/>
                    <a:pt x="630" y="77"/>
                    <a:pt x="631" y="75"/>
                  </a:cubicBezTo>
                  <a:cubicBezTo>
                    <a:pt x="634" y="77"/>
                    <a:pt x="635" y="82"/>
                    <a:pt x="637" y="85"/>
                  </a:cubicBezTo>
                  <a:close/>
                  <a:moveTo>
                    <a:pt x="631" y="93"/>
                  </a:moveTo>
                  <a:cubicBezTo>
                    <a:pt x="628" y="91"/>
                    <a:pt x="626" y="87"/>
                    <a:pt x="625" y="83"/>
                  </a:cubicBezTo>
                  <a:cubicBezTo>
                    <a:pt x="627" y="86"/>
                    <a:pt x="630" y="89"/>
                    <a:pt x="631" y="93"/>
                  </a:cubicBezTo>
                  <a:close/>
                  <a:moveTo>
                    <a:pt x="630" y="133"/>
                  </a:moveTo>
                  <a:cubicBezTo>
                    <a:pt x="628" y="138"/>
                    <a:pt x="623" y="132"/>
                    <a:pt x="625" y="128"/>
                  </a:cubicBezTo>
                  <a:cubicBezTo>
                    <a:pt x="628" y="128"/>
                    <a:pt x="628" y="132"/>
                    <a:pt x="630" y="133"/>
                  </a:cubicBezTo>
                  <a:close/>
                  <a:moveTo>
                    <a:pt x="622" y="127"/>
                  </a:moveTo>
                  <a:cubicBezTo>
                    <a:pt x="620" y="125"/>
                    <a:pt x="623" y="125"/>
                    <a:pt x="623" y="123"/>
                  </a:cubicBezTo>
                  <a:cubicBezTo>
                    <a:pt x="624" y="123"/>
                    <a:pt x="624" y="124"/>
                    <a:pt x="625" y="124"/>
                  </a:cubicBezTo>
                  <a:cubicBezTo>
                    <a:pt x="624" y="126"/>
                    <a:pt x="624" y="128"/>
                    <a:pt x="622" y="127"/>
                  </a:cubicBezTo>
                  <a:close/>
                  <a:moveTo>
                    <a:pt x="618" y="92"/>
                  </a:moveTo>
                  <a:cubicBezTo>
                    <a:pt x="621" y="92"/>
                    <a:pt x="626" y="98"/>
                    <a:pt x="624" y="102"/>
                  </a:cubicBezTo>
                  <a:cubicBezTo>
                    <a:pt x="622" y="99"/>
                    <a:pt x="621" y="94"/>
                    <a:pt x="618" y="92"/>
                  </a:cubicBezTo>
                  <a:close/>
                  <a:moveTo>
                    <a:pt x="622" y="105"/>
                  </a:moveTo>
                  <a:cubicBezTo>
                    <a:pt x="619" y="102"/>
                    <a:pt x="614" y="99"/>
                    <a:pt x="615" y="94"/>
                  </a:cubicBezTo>
                  <a:cubicBezTo>
                    <a:pt x="618" y="97"/>
                    <a:pt x="620" y="101"/>
                    <a:pt x="622" y="105"/>
                  </a:cubicBezTo>
                  <a:close/>
                  <a:moveTo>
                    <a:pt x="620" y="121"/>
                  </a:moveTo>
                  <a:cubicBezTo>
                    <a:pt x="618" y="121"/>
                    <a:pt x="617" y="120"/>
                    <a:pt x="617" y="118"/>
                  </a:cubicBezTo>
                  <a:cubicBezTo>
                    <a:pt x="618" y="118"/>
                    <a:pt x="617" y="116"/>
                    <a:pt x="619" y="117"/>
                  </a:cubicBezTo>
                  <a:cubicBezTo>
                    <a:pt x="620" y="118"/>
                    <a:pt x="621" y="119"/>
                    <a:pt x="620" y="121"/>
                  </a:cubicBezTo>
                  <a:close/>
                  <a:moveTo>
                    <a:pt x="617" y="138"/>
                  </a:moveTo>
                  <a:cubicBezTo>
                    <a:pt x="618" y="139"/>
                    <a:pt x="619" y="142"/>
                    <a:pt x="621" y="143"/>
                  </a:cubicBezTo>
                  <a:cubicBezTo>
                    <a:pt x="621" y="145"/>
                    <a:pt x="619" y="145"/>
                    <a:pt x="619" y="147"/>
                  </a:cubicBezTo>
                  <a:cubicBezTo>
                    <a:pt x="616" y="147"/>
                    <a:pt x="616" y="143"/>
                    <a:pt x="614" y="142"/>
                  </a:cubicBezTo>
                  <a:cubicBezTo>
                    <a:pt x="614" y="140"/>
                    <a:pt x="616" y="140"/>
                    <a:pt x="617" y="138"/>
                  </a:cubicBezTo>
                  <a:close/>
                  <a:moveTo>
                    <a:pt x="614" y="139"/>
                  </a:moveTo>
                  <a:cubicBezTo>
                    <a:pt x="612" y="138"/>
                    <a:pt x="613" y="135"/>
                    <a:pt x="615" y="136"/>
                  </a:cubicBezTo>
                  <a:cubicBezTo>
                    <a:pt x="615" y="137"/>
                    <a:pt x="614" y="138"/>
                    <a:pt x="614" y="139"/>
                  </a:cubicBezTo>
                  <a:close/>
                  <a:moveTo>
                    <a:pt x="614" y="151"/>
                  </a:moveTo>
                  <a:cubicBezTo>
                    <a:pt x="614" y="153"/>
                    <a:pt x="613" y="155"/>
                    <a:pt x="611" y="155"/>
                  </a:cubicBezTo>
                  <a:cubicBezTo>
                    <a:pt x="610" y="151"/>
                    <a:pt x="606" y="149"/>
                    <a:pt x="608" y="144"/>
                  </a:cubicBezTo>
                  <a:cubicBezTo>
                    <a:pt x="611" y="145"/>
                    <a:pt x="611" y="149"/>
                    <a:pt x="614" y="151"/>
                  </a:cubicBezTo>
                  <a:close/>
                  <a:moveTo>
                    <a:pt x="611" y="134"/>
                  </a:moveTo>
                  <a:cubicBezTo>
                    <a:pt x="609" y="134"/>
                    <a:pt x="608" y="131"/>
                    <a:pt x="607" y="130"/>
                  </a:cubicBezTo>
                  <a:cubicBezTo>
                    <a:pt x="609" y="124"/>
                    <a:pt x="614" y="130"/>
                    <a:pt x="611" y="134"/>
                  </a:cubicBezTo>
                  <a:close/>
                  <a:moveTo>
                    <a:pt x="609" y="164"/>
                  </a:moveTo>
                  <a:cubicBezTo>
                    <a:pt x="612" y="166"/>
                    <a:pt x="614" y="170"/>
                    <a:pt x="616" y="172"/>
                  </a:cubicBezTo>
                  <a:cubicBezTo>
                    <a:pt x="615" y="175"/>
                    <a:pt x="614" y="177"/>
                    <a:pt x="610" y="177"/>
                  </a:cubicBezTo>
                  <a:cubicBezTo>
                    <a:pt x="610" y="176"/>
                    <a:pt x="611" y="176"/>
                    <a:pt x="611" y="175"/>
                  </a:cubicBezTo>
                  <a:cubicBezTo>
                    <a:pt x="610" y="175"/>
                    <a:pt x="610" y="176"/>
                    <a:pt x="610" y="176"/>
                  </a:cubicBezTo>
                  <a:cubicBezTo>
                    <a:pt x="608" y="172"/>
                    <a:pt x="606" y="173"/>
                    <a:pt x="606" y="168"/>
                  </a:cubicBezTo>
                  <a:cubicBezTo>
                    <a:pt x="607" y="167"/>
                    <a:pt x="609" y="166"/>
                    <a:pt x="609" y="164"/>
                  </a:cubicBezTo>
                  <a:close/>
                  <a:moveTo>
                    <a:pt x="567" y="380"/>
                  </a:moveTo>
                  <a:cubicBezTo>
                    <a:pt x="569" y="384"/>
                    <a:pt x="571" y="388"/>
                    <a:pt x="571" y="393"/>
                  </a:cubicBezTo>
                  <a:cubicBezTo>
                    <a:pt x="569" y="389"/>
                    <a:pt x="564" y="383"/>
                    <a:pt x="567" y="380"/>
                  </a:cubicBezTo>
                  <a:close/>
                  <a:moveTo>
                    <a:pt x="569" y="418"/>
                  </a:moveTo>
                  <a:cubicBezTo>
                    <a:pt x="567" y="416"/>
                    <a:pt x="566" y="411"/>
                    <a:pt x="567" y="409"/>
                  </a:cubicBezTo>
                  <a:cubicBezTo>
                    <a:pt x="569" y="410"/>
                    <a:pt x="571" y="416"/>
                    <a:pt x="569" y="418"/>
                  </a:cubicBezTo>
                  <a:close/>
                  <a:moveTo>
                    <a:pt x="582" y="253"/>
                  </a:moveTo>
                  <a:cubicBezTo>
                    <a:pt x="581" y="252"/>
                    <a:pt x="583" y="252"/>
                    <a:pt x="583" y="251"/>
                  </a:cubicBezTo>
                  <a:cubicBezTo>
                    <a:pt x="585" y="252"/>
                    <a:pt x="585" y="256"/>
                    <a:pt x="587" y="257"/>
                  </a:cubicBezTo>
                  <a:cubicBezTo>
                    <a:pt x="586" y="259"/>
                    <a:pt x="586" y="259"/>
                    <a:pt x="584" y="258"/>
                  </a:cubicBezTo>
                  <a:cubicBezTo>
                    <a:pt x="586" y="256"/>
                    <a:pt x="582" y="255"/>
                    <a:pt x="582" y="253"/>
                  </a:cubicBezTo>
                  <a:close/>
                  <a:moveTo>
                    <a:pt x="578" y="258"/>
                  </a:moveTo>
                  <a:cubicBezTo>
                    <a:pt x="580" y="257"/>
                    <a:pt x="583" y="263"/>
                    <a:pt x="582" y="265"/>
                  </a:cubicBezTo>
                  <a:cubicBezTo>
                    <a:pt x="579" y="263"/>
                    <a:pt x="579" y="261"/>
                    <a:pt x="578" y="258"/>
                  </a:cubicBezTo>
                  <a:close/>
                  <a:moveTo>
                    <a:pt x="576" y="277"/>
                  </a:moveTo>
                  <a:cubicBezTo>
                    <a:pt x="573" y="276"/>
                    <a:pt x="573" y="272"/>
                    <a:pt x="571" y="270"/>
                  </a:cubicBezTo>
                  <a:cubicBezTo>
                    <a:pt x="573" y="268"/>
                    <a:pt x="573" y="267"/>
                    <a:pt x="575" y="264"/>
                  </a:cubicBezTo>
                  <a:cubicBezTo>
                    <a:pt x="581" y="266"/>
                    <a:pt x="579" y="273"/>
                    <a:pt x="576" y="277"/>
                  </a:cubicBezTo>
                  <a:close/>
                  <a:moveTo>
                    <a:pt x="582" y="145"/>
                  </a:moveTo>
                  <a:cubicBezTo>
                    <a:pt x="584" y="146"/>
                    <a:pt x="584" y="149"/>
                    <a:pt x="585" y="150"/>
                  </a:cubicBezTo>
                  <a:cubicBezTo>
                    <a:pt x="584" y="151"/>
                    <a:pt x="583" y="153"/>
                    <a:pt x="581" y="154"/>
                  </a:cubicBezTo>
                  <a:cubicBezTo>
                    <a:pt x="577" y="152"/>
                    <a:pt x="578" y="148"/>
                    <a:pt x="582" y="145"/>
                  </a:cubicBezTo>
                  <a:close/>
                  <a:moveTo>
                    <a:pt x="581" y="130"/>
                  </a:moveTo>
                  <a:cubicBezTo>
                    <a:pt x="578" y="130"/>
                    <a:pt x="577" y="126"/>
                    <a:pt x="578" y="124"/>
                  </a:cubicBezTo>
                  <a:cubicBezTo>
                    <a:pt x="580" y="125"/>
                    <a:pt x="582" y="128"/>
                    <a:pt x="581" y="130"/>
                  </a:cubicBezTo>
                  <a:close/>
                  <a:moveTo>
                    <a:pt x="583" y="134"/>
                  </a:moveTo>
                  <a:cubicBezTo>
                    <a:pt x="586" y="134"/>
                    <a:pt x="586" y="137"/>
                    <a:pt x="585" y="139"/>
                  </a:cubicBezTo>
                  <a:cubicBezTo>
                    <a:pt x="583" y="138"/>
                    <a:pt x="582" y="136"/>
                    <a:pt x="583" y="134"/>
                  </a:cubicBezTo>
                  <a:close/>
                  <a:moveTo>
                    <a:pt x="591" y="149"/>
                  </a:moveTo>
                  <a:cubicBezTo>
                    <a:pt x="593" y="149"/>
                    <a:pt x="593" y="152"/>
                    <a:pt x="594" y="153"/>
                  </a:cubicBezTo>
                  <a:cubicBezTo>
                    <a:pt x="594" y="155"/>
                    <a:pt x="592" y="152"/>
                    <a:pt x="591" y="152"/>
                  </a:cubicBezTo>
                  <a:cubicBezTo>
                    <a:pt x="592" y="150"/>
                    <a:pt x="591" y="151"/>
                    <a:pt x="591" y="149"/>
                  </a:cubicBezTo>
                  <a:close/>
                  <a:moveTo>
                    <a:pt x="596" y="194"/>
                  </a:moveTo>
                  <a:cubicBezTo>
                    <a:pt x="596" y="191"/>
                    <a:pt x="593" y="190"/>
                    <a:pt x="592" y="188"/>
                  </a:cubicBezTo>
                  <a:cubicBezTo>
                    <a:pt x="591" y="185"/>
                    <a:pt x="594" y="186"/>
                    <a:pt x="594" y="183"/>
                  </a:cubicBezTo>
                  <a:cubicBezTo>
                    <a:pt x="596" y="186"/>
                    <a:pt x="599" y="189"/>
                    <a:pt x="600" y="194"/>
                  </a:cubicBezTo>
                  <a:cubicBezTo>
                    <a:pt x="598" y="195"/>
                    <a:pt x="599" y="194"/>
                    <a:pt x="596" y="194"/>
                  </a:cubicBezTo>
                  <a:close/>
                  <a:moveTo>
                    <a:pt x="601" y="218"/>
                  </a:moveTo>
                  <a:cubicBezTo>
                    <a:pt x="600" y="215"/>
                    <a:pt x="599" y="213"/>
                    <a:pt x="599" y="210"/>
                  </a:cubicBezTo>
                  <a:cubicBezTo>
                    <a:pt x="600" y="212"/>
                    <a:pt x="602" y="215"/>
                    <a:pt x="601" y="218"/>
                  </a:cubicBezTo>
                  <a:close/>
                  <a:moveTo>
                    <a:pt x="579" y="231"/>
                  </a:moveTo>
                  <a:cubicBezTo>
                    <a:pt x="580" y="230"/>
                    <a:pt x="581" y="230"/>
                    <a:pt x="581" y="229"/>
                  </a:cubicBezTo>
                  <a:cubicBezTo>
                    <a:pt x="584" y="231"/>
                    <a:pt x="585" y="235"/>
                    <a:pt x="586" y="238"/>
                  </a:cubicBezTo>
                  <a:cubicBezTo>
                    <a:pt x="582" y="237"/>
                    <a:pt x="582" y="233"/>
                    <a:pt x="579" y="231"/>
                  </a:cubicBezTo>
                  <a:close/>
                  <a:moveTo>
                    <a:pt x="582" y="244"/>
                  </a:moveTo>
                  <a:cubicBezTo>
                    <a:pt x="580" y="243"/>
                    <a:pt x="579" y="240"/>
                    <a:pt x="578" y="238"/>
                  </a:cubicBezTo>
                  <a:cubicBezTo>
                    <a:pt x="580" y="239"/>
                    <a:pt x="583" y="242"/>
                    <a:pt x="582" y="244"/>
                  </a:cubicBezTo>
                  <a:close/>
                  <a:moveTo>
                    <a:pt x="581" y="225"/>
                  </a:moveTo>
                  <a:cubicBezTo>
                    <a:pt x="581" y="223"/>
                    <a:pt x="582" y="223"/>
                    <a:pt x="582" y="222"/>
                  </a:cubicBezTo>
                  <a:cubicBezTo>
                    <a:pt x="583" y="222"/>
                    <a:pt x="583" y="222"/>
                    <a:pt x="584" y="222"/>
                  </a:cubicBezTo>
                  <a:cubicBezTo>
                    <a:pt x="583" y="223"/>
                    <a:pt x="583" y="225"/>
                    <a:pt x="581" y="225"/>
                  </a:cubicBezTo>
                  <a:close/>
                  <a:moveTo>
                    <a:pt x="584" y="225"/>
                  </a:moveTo>
                  <a:cubicBezTo>
                    <a:pt x="587" y="227"/>
                    <a:pt x="589" y="230"/>
                    <a:pt x="590" y="233"/>
                  </a:cubicBezTo>
                  <a:cubicBezTo>
                    <a:pt x="589" y="233"/>
                    <a:pt x="590" y="235"/>
                    <a:pt x="588" y="235"/>
                  </a:cubicBezTo>
                  <a:cubicBezTo>
                    <a:pt x="586" y="233"/>
                    <a:pt x="581" y="228"/>
                    <a:pt x="584" y="225"/>
                  </a:cubicBezTo>
                  <a:close/>
                  <a:moveTo>
                    <a:pt x="592" y="179"/>
                  </a:moveTo>
                  <a:cubicBezTo>
                    <a:pt x="591" y="180"/>
                    <a:pt x="591" y="182"/>
                    <a:pt x="590" y="183"/>
                  </a:cubicBezTo>
                  <a:cubicBezTo>
                    <a:pt x="587" y="182"/>
                    <a:pt x="585" y="179"/>
                    <a:pt x="584" y="176"/>
                  </a:cubicBezTo>
                  <a:cubicBezTo>
                    <a:pt x="586" y="176"/>
                    <a:pt x="587" y="174"/>
                    <a:pt x="587" y="172"/>
                  </a:cubicBezTo>
                  <a:cubicBezTo>
                    <a:pt x="589" y="172"/>
                    <a:pt x="588" y="175"/>
                    <a:pt x="587" y="175"/>
                  </a:cubicBezTo>
                  <a:cubicBezTo>
                    <a:pt x="588" y="174"/>
                    <a:pt x="591" y="177"/>
                    <a:pt x="592" y="179"/>
                  </a:cubicBezTo>
                  <a:close/>
                  <a:moveTo>
                    <a:pt x="582" y="173"/>
                  </a:moveTo>
                  <a:cubicBezTo>
                    <a:pt x="581" y="172"/>
                    <a:pt x="580" y="171"/>
                    <a:pt x="579" y="170"/>
                  </a:cubicBezTo>
                  <a:cubicBezTo>
                    <a:pt x="580" y="167"/>
                    <a:pt x="582" y="165"/>
                    <a:pt x="585" y="167"/>
                  </a:cubicBezTo>
                  <a:cubicBezTo>
                    <a:pt x="585" y="169"/>
                    <a:pt x="584" y="171"/>
                    <a:pt x="582" y="173"/>
                  </a:cubicBezTo>
                  <a:close/>
                  <a:moveTo>
                    <a:pt x="582" y="182"/>
                  </a:moveTo>
                  <a:cubicBezTo>
                    <a:pt x="584" y="183"/>
                    <a:pt x="585" y="185"/>
                    <a:pt x="586" y="187"/>
                  </a:cubicBezTo>
                  <a:cubicBezTo>
                    <a:pt x="585" y="189"/>
                    <a:pt x="585" y="190"/>
                    <a:pt x="583" y="191"/>
                  </a:cubicBezTo>
                  <a:cubicBezTo>
                    <a:pt x="582" y="188"/>
                    <a:pt x="577" y="184"/>
                    <a:pt x="582" y="182"/>
                  </a:cubicBezTo>
                  <a:close/>
                  <a:moveTo>
                    <a:pt x="595" y="198"/>
                  </a:moveTo>
                  <a:cubicBezTo>
                    <a:pt x="594" y="200"/>
                    <a:pt x="593" y="202"/>
                    <a:pt x="591" y="203"/>
                  </a:cubicBezTo>
                  <a:cubicBezTo>
                    <a:pt x="588" y="201"/>
                    <a:pt x="587" y="198"/>
                    <a:pt x="585" y="194"/>
                  </a:cubicBezTo>
                  <a:cubicBezTo>
                    <a:pt x="590" y="189"/>
                    <a:pt x="592" y="195"/>
                    <a:pt x="595" y="198"/>
                  </a:cubicBezTo>
                  <a:close/>
                  <a:moveTo>
                    <a:pt x="588" y="215"/>
                  </a:moveTo>
                  <a:cubicBezTo>
                    <a:pt x="590" y="216"/>
                    <a:pt x="587" y="217"/>
                    <a:pt x="587" y="219"/>
                  </a:cubicBezTo>
                  <a:cubicBezTo>
                    <a:pt x="585" y="217"/>
                    <a:pt x="588" y="216"/>
                    <a:pt x="588" y="215"/>
                  </a:cubicBezTo>
                  <a:close/>
                  <a:moveTo>
                    <a:pt x="587" y="221"/>
                  </a:moveTo>
                  <a:cubicBezTo>
                    <a:pt x="590" y="214"/>
                    <a:pt x="594" y="221"/>
                    <a:pt x="596" y="225"/>
                  </a:cubicBezTo>
                  <a:cubicBezTo>
                    <a:pt x="594" y="226"/>
                    <a:pt x="594" y="228"/>
                    <a:pt x="592" y="228"/>
                  </a:cubicBezTo>
                  <a:cubicBezTo>
                    <a:pt x="590" y="226"/>
                    <a:pt x="589" y="223"/>
                    <a:pt x="587" y="221"/>
                  </a:cubicBezTo>
                  <a:close/>
                  <a:moveTo>
                    <a:pt x="598" y="152"/>
                  </a:moveTo>
                  <a:cubicBezTo>
                    <a:pt x="596" y="151"/>
                    <a:pt x="595" y="148"/>
                    <a:pt x="594" y="145"/>
                  </a:cubicBezTo>
                  <a:cubicBezTo>
                    <a:pt x="597" y="146"/>
                    <a:pt x="600" y="149"/>
                    <a:pt x="598" y="152"/>
                  </a:cubicBezTo>
                  <a:close/>
                  <a:moveTo>
                    <a:pt x="593" y="164"/>
                  </a:moveTo>
                  <a:cubicBezTo>
                    <a:pt x="595" y="167"/>
                    <a:pt x="598" y="171"/>
                    <a:pt x="596" y="175"/>
                  </a:cubicBezTo>
                  <a:cubicBezTo>
                    <a:pt x="594" y="173"/>
                    <a:pt x="593" y="171"/>
                    <a:pt x="591" y="169"/>
                  </a:cubicBezTo>
                  <a:cubicBezTo>
                    <a:pt x="590" y="166"/>
                    <a:pt x="593" y="167"/>
                    <a:pt x="593" y="164"/>
                  </a:cubicBezTo>
                  <a:close/>
                  <a:moveTo>
                    <a:pt x="588" y="164"/>
                  </a:moveTo>
                  <a:cubicBezTo>
                    <a:pt x="587" y="164"/>
                    <a:pt x="587" y="163"/>
                    <a:pt x="585" y="163"/>
                  </a:cubicBezTo>
                  <a:cubicBezTo>
                    <a:pt x="586" y="159"/>
                    <a:pt x="587" y="158"/>
                    <a:pt x="588" y="156"/>
                  </a:cubicBezTo>
                  <a:cubicBezTo>
                    <a:pt x="590" y="157"/>
                    <a:pt x="591" y="159"/>
                    <a:pt x="591" y="162"/>
                  </a:cubicBezTo>
                  <a:cubicBezTo>
                    <a:pt x="590" y="162"/>
                    <a:pt x="590" y="164"/>
                    <a:pt x="588" y="164"/>
                  </a:cubicBezTo>
                  <a:close/>
                  <a:moveTo>
                    <a:pt x="584" y="159"/>
                  </a:moveTo>
                  <a:cubicBezTo>
                    <a:pt x="583" y="158"/>
                    <a:pt x="586" y="156"/>
                    <a:pt x="585" y="155"/>
                  </a:cubicBezTo>
                  <a:cubicBezTo>
                    <a:pt x="587" y="156"/>
                    <a:pt x="584" y="158"/>
                    <a:pt x="584" y="159"/>
                  </a:cubicBezTo>
                  <a:close/>
                  <a:moveTo>
                    <a:pt x="579" y="177"/>
                  </a:moveTo>
                  <a:cubicBezTo>
                    <a:pt x="579" y="178"/>
                    <a:pt x="578" y="178"/>
                    <a:pt x="578" y="179"/>
                  </a:cubicBezTo>
                  <a:cubicBezTo>
                    <a:pt x="576" y="179"/>
                    <a:pt x="576" y="177"/>
                    <a:pt x="575" y="177"/>
                  </a:cubicBezTo>
                  <a:cubicBezTo>
                    <a:pt x="575" y="176"/>
                    <a:pt x="576" y="176"/>
                    <a:pt x="576" y="174"/>
                  </a:cubicBezTo>
                  <a:cubicBezTo>
                    <a:pt x="578" y="174"/>
                    <a:pt x="577" y="176"/>
                    <a:pt x="579" y="177"/>
                  </a:cubicBezTo>
                  <a:close/>
                  <a:moveTo>
                    <a:pt x="581" y="193"/>
                  </a:moveTo>
                  <a:cubicBezTo>
                    <a:pt x="580" y="194"/>
                    <a:pt x="578" y="189"/>
                    <a:pt x="577" y="187"/>
                  </a:cubicBezTo>
                  <a:cubicBezTo>
                    <a:pt x="580" y="187"/>
                    <a:pt x="579" y="192"/>
                    <a:pt x="581" y="193"/>
                  </a:cubicBezTo>
                  <a:close/>
                  <a:moveTo>
                    <a:pt x="581" y="202"/>
                  </a:moveTo>
                  <a:cubicBezTo>
                    <a:pt x="582" y="206"/>
                    <a:pt x="584" y="207"/>
                    <a:pt x="586" y="210"/>
                  </a:cubicBezTo>
                  <a:cubicBezTo>
                    <a:pt x="585" y="212"/>
                    <a:pt x="585" y="215"/>
                    <a:pt x="582" y="215"/>
                  </a:cubicBezTo>
                  <a:cubicBezTo>
                    <a:pt x="583" y="212"/>
                    <a:pt x="580" y="210"/>
                    <a:pt x="579" y="208"/>
                  </a:cubicBezTo>
                  <a:cubicBezTo>
                    <a:pt x="579" y="206"/>
                    <a:pt x="582" y="207"/>
                    <a:pt x="581" y="204"/>
                  </a:cubicBezTo>
                  <a:cubicBezTo>
                    <a:pt x="578" y="204"/>
                    <a:pt x="581" y="207"/>
                    <a:pt x="578" y="206"/>
                  </a:cubicBezTo>
                  <a:cubicBezTo>
                    <a:pt x="578" y="205"/>
                    <a:pt x="578" y="201"/>
                    <a:pt x="581" y="202"/>
                  </a:cubicBezTo>
                  <a:close/>
                  <a:moveTo>
                    <a:pt x="580" y="220"/>
                  </a:moveTo>
                  <a:cubicBezTo>
                    <a:pt x="577" y="220"/>
                    <a:pt x="575" y="215"/>
                    <a:pt x="576" y="212"/>
                  </a:cubicBezTo>
                  <a:cubicBezTo>
                    <a:pt x="578" y="214"/>
                    <a:pt x="581" y="217"/>
                    <a:pt x="580" y="220"/>
                  </a:cubicBezTo>
                  <a:close/>
                  <a:moveTo>
                    <a:pt x="580" y="227"/>
                  </a:moveTo>
                  <a:cubicBezTo>
                    <a:pt x="580" y="228"/>
                    <a:pt x="579" y="229"/>
                    <a:pt x="578" y="229"/>
                  </a:cubicBezTo>
                  <a:cubicBezTo>
                    <a:pt x="578" y="227"/>
                    <a:pt x="579" y="227"/>
                    <a:pt x="580" y="227"/>
                  </a:cubicBezTo>
                  <a:close/>
                  <a:moveTo>
                    <a:pt x="579" y="247"/>
                  </a:moveTo>
                  <a:cubicBezTo>
                    <a:pt x="577" y="245"/>
                    <a:pt x="572" y="241"/>
                    <a:pt x="575" y="238"/>
                  </a:cubicBezTo>
                  <a:cubicBezTo>
                    <a:pt x="577" y="240"/>
                    <a:pt x="580" y="244"/>
                    <a:pt x="579" y="247"/>
                  </a:cubicBezTo>
                  <a:close/>
                  <a:moveTo>
                    <a:pt x="585" y="247"/>
                  </a:moveTo>
                  <a:cubicBezTo>
                    <a:pt x="587" y="249"/>
                    <a:pt x="591" y="251"/>
                    <a:pt x="589" y="254"/>
                  </a:cubicBezTo>
                  <a:cubicBezTo>
                    <a:pt x="587" y="253"/>
                    <a:pt x="584" y="250"/>
                    <a:pt x="585" y="247"/>
                  </a:cubicBezTo>
                  <a:close/>
                  <a:moveTo>
                    <a:pt x="587" y="243"/>
                  </a:moveTo>
                  <a:cubicBezTo>
                    <a:pt x="588" y="243"/>
                    <a:pt x="588" y="242"/>
                    <a:pt x="588" y="241"/>
                  </a:cubicBezTo>
                  <a:cubicBezTo>
                    <a:pt x="590" y="242"/>
                    <a:pt x="592" y="244"/>
                    <a:pt x="591" y="247"/>
                  </a:cubicBezTo>
                  <a:cubicBezTo>
                    <a:pt x="589" y="247"/>
                    <a:pt x="590" y="243"/>
                    <a:pt x="587" y="243"/>
                  </a:cubicBezTo>
                  <a:close/>
                  <a:moveTo>
                    <a:pt x="592" y="236"/>
                  </a:moveTo>
                  <a:cubicBezTo>
                    <a:pt x="595" y="237"/>
                    <a:pt x="595" y="240"/>
                    <a:pt x="597" y="241"/>
                  </a:cubicBezTo>
                  <a:cubicBezTo>
                    <a:pt x="597" y="243"/>
                    <a:pt x="595" y="244"/>
                    <a:pt x="594" y="246"/>
                  </a:cubicBezTo>
                  <a:cubicBezTo>
                    <a:pt x="592" y="244"/>
                    <a:pt x="589" y="239"/>
                    <a:pt x="592" y="236"/>
                  </a:cubicBezTo>
                  <a:close/>
                  <a:moveTo>
                    <a:pt x="595" y="234"/>
                  </a:moveTo>
                  <a:cubicBezTo>
                    <a:pt x="596" y="232"/>
                    <a:pt x="595" y="229"/>
                    <a:pt x="598" y="229"/>
                  </a:cubicBezTo>
                  <a:cubicBezTo>
                    <a:pt x="599" y="231"/>
                    <a:pt x="600" y="233"/>
                    <a:pt x="602" y="235"/>
                  </a:cubicBezTo>
                  <a:cubicBezTo>
                    <a:pt x="601" y="236"/>
                    <a:pt x="601" y="237"/>
                    <a:pt x="600" y="238"/>
                  </a:cubicBezTo>
                  <a:cubicBezTo>
                    <a:pt x="597" y="237"/>
                    <a:pt x="598" y="234"/>
                    <a:pt x="595" y="234"/>
                  </a:cubicBezTo>
                  <a:close/>
                  <a:moveTo>
                    <a:pt x="600" y="182"/>
                  </a:moveTo>
                  <a:cubicBezTo>
                    <a:pt x="601" y="180"/>
                    <a:pt x="599" y="180"/>
                    <a:pt x="599" y="177"/>
                  </a:cubicBezTo>
                  <a:cubicBezTo>
                    <a:pt x="602" y="180"/>
                    <a:pt x="604" y="183"/>
                    <a:pt x="605" y="187"/>
                  </a:cubicBezTo>
                  <a:cubicBezTo>
                    <a:pt x="603" y="186"/>
                    <a:pt x="602" y="183"/>
                    <a:pt x="600" y="182"/>
                  </a:cubicBezTo>
                  <a:close/>
                  <a:moveTo>
                    <a:pt x="599" y="139"/>
                  </a:moveTo>
                  <a:cubicBezTo>
                    <a:pt x="601" y="140"/>
                    <a:pt x="601" y="144"/>
                    <a:pt x="603" y="145"/>
                  </a:cubicBezTo>
                  <a:cubicBezTo>
                    <a:pt x="600" y="147"/>
                    <a:pt x="596" y="141"/>
                    <a:pt x="599" y="139"/>
                  </a:cubicBezTo>
                  <a:close/>
                  <a:moveTo>
                    <a:pt x="599" y="133"/>
                  </a:moveTo>
                  <a:cubicBezTo>
                    <a:pt x="598" y="132"/>
                    <a:pt x="597" y="130"/>
                    <a:pt x="596" y="128"/>
                  </a:cubicBezTo>
                  <a:cubicBezTo>
                    <a:pt x="597" y="128"/>
                    <a:pt x="600" y="132"/>
                    <a:pt x="599" y="133"/>
                  </a:cubicBezTo>
                  <a:close/>
                  <a:moveTo>
                    <a:pt x="597" y="136"/>
                  </a:moveTo>
                  <a:cubicBezTo>
                    <a:pt x="596" y="136"/>
                    <a:pt x="596" y="137"/>
                    <a:pt x="594" y="137"/>
                  </a:cubicBezTo>
                  <a:cubicBezTo>
                    <a:pt x="592" y="133"/>
                    <a:pt x="591" y="132"/>
                    <a:pt x="588" y="128"/>
                  </a:cubicBezTo>
                  <a:cubicBezTo>
                    <a:pt x="588" y="126"/>
                    <a:pt x="590" y="126"/>
                    <a:pt x="590" y="125"/>
                  </a:cubicBezTo>
                  <a:cubicBezTo>
                    <a:pt x="594" y="127"/>
                    <a:pt x="595" y="132"/>
                    <a:pt x="597" y="136"/>
                  </a:cubicBezTo>
                  <a:close/>
                  <a:moveTo>
                    <a:pt x="589" y="145"/>
                  </a:moveTo>
                  <a:cubicBezTo>
                    <a:pt x="587" y="144"/>
                    <a:pt x="584" y="141"/>
                    <a:pt x="586" y="139"/>
                  </a:cubicBezTo>
                  <a:cubicBezTo>
                    <a:pt x="588" y="140"/>
                    <a:pt x="589" y="142"/>
                    <a:pt x="589" y="145"/>
                  </a:cubicBezTo>
                  <a:close/>
                  <a:moveTo>
                    <a:pt x="585" y="124"/>
                  </a:moveTo>
                  <a:cubicBezTo>
                    <a:pt x="583" y="120"/>
                    <a:pt x="581" y="120"/>
                    <a:pt x="580" y="115"/>
                  </a:cubicBezTo>
                  <a:cubicBezTo>
                    <a:pt x="581" y="114"/>
                    <a:pt x="582" y="113"/>
                    <a:pt x="583" y="112"/>
                  </a:cubicBezTo>
                  <a:cubicBezTo>
                    <a:pt x="586" y="114"/>
                    <a:pt x="592" y="121"/>
                    <a:pt x="585" y="124"/>
                  </a:cubicBezTo>
                  <a:close/>
                  <a:moveTo>
                    <a:pt x="578" y="112"/>
                  </a:moveTo>
                  <a:cubicBezTo>
                    <a:pt x="574" y="109"/>
                    <a:pt x="572" y="104"/>
                    <a:pt x="576" y="101"/>
                  </a:cubicBezTo>
                  <a:cubicBezTo>
                    <a:pt x="580" y="103"/>
                    <a:pt x="582" y="109"/>
                    <a:pt x="578" y="112"/>
                  </a:cubicBezTo>
                  <a:close/>
                  <a:moveTo>
                    <a:pt x="576" y="121"/>
                  </a:moveTo>
                  <a:cubicBezTo>
                    <a:pt x="578" y="121"/>
                    <a:pt x="578" y="122"/>
                    <a:pt x="578" y="124"/>
                  </a:cubicBezTo>
                  <a:cubicBezTo>
                    <a:pt x="575" y="124"/>
                    <a:pt x="575" y="122"/>
                    <a:pt x="576" y="121"/>
                  </a:cubicBezTo>
                  <a:close/>
                  <a:moveTo>
                    <a:pt x="579" y="140"/>
                  </a:moveTo>
                  <a:cubicBezTo>
                    <a:pt x="582" y="143"/>
                    <a:pt x="579" y="146"/>
                    <a:pt x="576" y="148"/>
                  </a:cubicBezTo>
                  <a:cubicBezTo>
                    <a:pt x="576" y="147"/>
                    <a:pt x="575" y="146"/>
                    <a:pt x="575" y="145"/>
                  </a:cubicBezTo>
                  <a:cubicBezTo>
                    <a:pt x="575" y="143"/>
                    <a:pt x="578" y="142"/>
                    <a:pt x="579" y="140"/>
                  </a:cubicBezTo>
                  <a:close/>
                  <a:moveTo>
                    <a:pt x="573" y="163"/>
                  </a:moveTo>
                  <a:cubicBezTo>
                    <a:pt x="573" y="161"/>
                    <a:pt x="573" y="160"/>
                    <a:pt x="572" y="160"/>
                  </a:cubicBezTo>
                  <a:cubicBezTo>
                    <a:pt x="572" y="157"/>
                    <a:pt x="574" y="157"/>
                    <a:pt x="574" y="155"/>
                  </a:cubicBezTo>
                  <a:cubicBezTo>
                    <a:pt x="578" y="156"/>
                    <a:pt x="579" y="163"/>
                    <a:pt x="573" y="163"/>
                  </a:cubicBezTo>
                  <a:close/>
                  <a:moveTo>
                    <a:pt x="575" y="183"/>
                  </a:moveTo>
                  <a:cubicBezTo>
                    <a:pt x="573" y="183"/>
                    <a:pt x="573" y="181"/>
                    <a:pt x="573" y="179"/>
                  </a:cubicBezTo>
                  <a:cubicBezTo>
                    <a:pt x="574" y="180"/>
                    <a:pt x="575" y="181"/>
                    <a:pt x="575" y="183"/>
                  </a:cubicBezTo>
                  <a:close/>
                  <a:moveTo>
                    <a:pt x="574" y="192"/>
                  </a:moveTo>
                  <a:cubicBezTo>
                    <a:pt x="575" y="194"/>
                    <a:pt x="576" y="196"/>
                    <a:pt x="578" y="198"/>
                  </a:cubicBezTo>
                  <a:cubicBezTo>
                    <a:pt x="577" y="199"/>
                    <a:pt x="577" y="201"/>
                    <a:pt x="575" y="201"/>
                  </a:cubicBezTo>
                  <a:cubicBezTo>
                    <a:pt x="573" y="200"/>
                    <a:pt x="573" y="197"/>
                    <a:pt x="571" y="196"/>
                  </a:cubicBezTo>
                  <a:cubicBezTo>
                    <a:pt x="571" y="194"/>
                    <a:pt x="574" y="194"/>
                    <a:pt x="574" y="192"/>
                  </a:cubicBezTo>
                  <a:close/>
                  <a:moveTo>
                    <a:pt x="573" y="216"/>
                  </a:moveTo>
                  <a:cubicBezTo>
                    <a:pt x="575" y="217"/>
                    <a:pt x="580" y="224"/>
                    <a:pt x="575" y="225"/>
                  </a:cubicBezTo>
                  <a:cubicBezTo>
                    <a:pt x="573" y="221"/>
                    <a:pt x="568" y="219"/>
                    <a:pt x="573" y="216"/>
                  </a:cubicBezTo>
                  <a:close/>
                  <a:moveTo>
                    <a:pt x="575" y="253"/>
                  </a:moveTo>
                  <a:cubicBezTo>
                    <a:pt x="572" y="252"/>
                    <a:pt x="571" y="249"/>
                    <a:pt x="570" y="244"/>
                  </a:cubicBezTo>
                  <a:cubicBezTo>
                    <a:pt x="573" y="247"/>
                    <a:pt x="574" y="250"/>
                    <a:pt x="575" y="253"/>
                  </a:cubicBezTo>
                  <a:close/>
                  <a:moveTo>
                    <a:pt x="572" y="257"/>
                  </a:moveTo>
                  <a:cubicBezTo>
                    <a:pt x="571" y="259"/>
                    <a:pt x="570" y="261"/>
                    <a:pt x="567" y="262"/>
                  </a:cubicBezTo>
                  <a:cubicBezTo>
                    <a:pt x="568" y="257"/>
                    <a:pt x="568" y="256"/>
                    <a:pt x="567" y="252"/>
                  </a:cubicBezTo>
                  <a:cubicBezTo>
                    <a:pt x="571" y="251"/>
                    <a:pt x="569" y="257"/>
                    <a:pt x="572" y="257"/>
                  </a:cubicBezTo>
                  <a:close/>
                  <a:moveTo>
                    <a:pt x="567" y="191"/>
                  </a:moveTo>
                  <a:cubicBezTo>
                    <a:pt x="565" y="189"/>
                    <a:pt x="567" y="186"/>
                    <a:pt x="570" y="186"/>
                  </a:cubicBezTo>
                  <a:cubicBezTo>
                    <a:pt x="571" y="188"/>
                    <a:pt x="569" y="190"/>
                    <a:pt x="567" y="191"/>
                  </a:cubicBezTo>
                  <a:close/>
                  <a:moveTo>
                    <a:pt x="570" y="232"/>
                  </a:moveTo>
                  <a:cubicBezTo>
                    <a:pt x="567" y="231"/>
                    <a:pt x="566" y="227"/>
                    <a:pt x="567" y="224"/>
                  </a:cubicBezTo>
                  <a:cubicBezTo>
                    <a:pt x="568" y="226"/>
                    <a:pt x="572" y="229"/>
                    <a:pt x="570" y="232"/>
                  </a:cubicBezTo>
                  <a:close/>
                  <a:moveTo>
                    <a:pt x="567" y="274"/>
                  </a:moveTo>
                  <a:cubicBezTo>
                    <a:pt x="571" y="274"/>
                    <a:pt x="570" y="279"/>
                    <a:pt x="573" y="281"/>
                  </a:cubicBezTo>
                  <a:cubicBezTo>
                    <a:pt x="573" y="282"/>
                    <a:pt x="572" y="283"/>
                    <a:pt x="572" y="284"/>
                  </a:cubicBezTo>
                  <a:cubicBezTo>
                    <a:pt x="570" y="283"/>
                    <a:pt x="570" y="281"/>
                    <a:pt x="569" y="279"/>
                  </a:cubicBezTo>
                  <a:cubicBezTo>
                    <a:pt x="568" y="280"/>
                    <a:pt x="565" y="280"/>
                    <a:pt x="565" y="277"/>
                  </a:cubicBezTo>
                  <a:cubicBezTo>
                    <a:pt x="567" y="279"/>
                    <a:pt x="565" y="275"/>
                    <a:pt x="567" y="274"/>
                  </a:cubicBezTo>
                  <a:close/>
                  <a:moveTo>
                    <a:pt x="571" y="299"/>
                  </a:moveTo>
                  <a:cubicBezTo>
                    <a:pt x="573" y="300"/>
                    <a:pt x="573" y="303"/>
                    <a:pt x="572" y="304"/>
                  </a:cubicBezTo>
                  <a:cubicBezTo>
                    <a:pt x="570" y="304"/>
                    <a:pt x="573" y="301"/>
                    <a:pt x="571" y="299"/>
                  </a:cubicBezTo>
                  <a:close/>
                  <a:moveTo>
                    <a:pt x="570" y="327"/>
                  </a:moveTo>
                  <a:cubicBezTo>
                    <a:pt x="570" y="324"/>
                    <a:pt x="569" y="323"/>
                    <a:pt x="570" y="320"/>
                  </a:cubicBezTo>
                  <a:cubicBezTo>
                    <a:pt x="573" y="320"/>
                    <a:pt x="575" y="327"/>
                    <a:pt x="570" y="327"/>
                  </a:cubicBezTo>
                  <a:close/>
                  <a:moveTo>
                    <a:pt x="571" y="346"/>
                  </a:moveTo>
                  <a:cubicBezTo>
                    <a:pt x="569" y="346"/>
                    <a:pt x="569" y="344"/>
                    <a:pt x="569" y="344"/>
                  </a:cubicBezTo>
                  <a:cubicBezTo>
                    <a:pt x="570" y="342"/>
                    <a:pt x="573" y="345"/>
                    <a:pt x="571" y="346"/>
                  </a:cubicBezTo>
                  <a:close/>
                  <a:moveTo>
                    <a:pt x="569" y="369"/>
                  </a:moveTo>
                  <a:cubicBezTo>
                    <a:pt x="568" y="365"/>
                    <a:pt x="565" y="362"/>
                    <a:pt x="567" y="357"/>
                  </a:cubicBezTo>
                  <a:cubicBezTo>
                    <a:pt x="570" y="359"/>
                    <a:pt x="573" y="367"/>
                    <a:pt x="569" y="369"/>
                  </a:cubicBezTo>
                  <a:close/>
                  <a:moveTo>
                    <a:pt x="573" y="412"/>
                  </a:moveTo>
                  <a:cubicBezTo>
                    <a:pt x="571" y="411"/>
                    <a:pt x="571" y="409"/>
                    <a:pt x="570" y="407"/>
                  </a:cubicBezTo>
                  <a:cubicBezTo>
                    <a:pt x="572" y="408"/>
                    <a:pt x="572" y="410"/>
                    <a:pt x="573" y="412"/>
                  </a:cubicBezTo>
                  <a:close/>
                  <a:moveTo>
                    <a:pt x="576" y="434"/>
                  </a:moveTo>
                  <a:cubicBezTo>
                    <a:pt x="574" y="432"/>
                    <a:pt x="571" y="427"/>
                    <a:pt x="572" y="424"/>
                  </a:cubicBezTo>
                  <a:cubicBezTo>
                    <a:pt x="575" y="425"/>
                    <a:pt x="575" y="430"/>
                    <a:pt x="576" y="434"/>
                  </a:cubicBezTo>
                  <a:close/>
                  <a:moveTo>
                    <a:pt x="573" y="400"/>
                  </a:moveTo>
                  <a:cubicBezTo>
                    <a:pt x="576" y="401"/>
                    <a:pt x="575" y="404"/>
                    <a:pt x="577" y="405"/>
                  </a:cubicBezTo>
                  <a:cubicBezTo>
                    <a:pt x="575" y="406"/>
                    <a:pt x="574" y="402"/>
                    <a:pt x="573" y="400"/>
                  </a:cubicBezTo>
                  <a:close/>
                  <a:moveTo>
                    <a:pt x="576" y="398"/>
                  </a:moveTo>
                  <a:cubicBezTo>
                    <a:pt x="578" y="398"/>
                    <a:pt x="578" y="401"/>
                    <a:pt x="579" y="402"/>
                  </a:cubicBezTo>
                  <a:cubicBezTo>
                    <a:pt x="577" y="402"/>
                    <a:pt x="577" y="400"/>
                    <a:pt x="576" y="398"/>
                  </a:cubicBezTo>
                  <a:close/>
                  <a:moveTo>
                    <a:pt x="572" y="371"/>
                  </a:moveTo>
                  <a:cubicBezTo>
                    <a:pt x="575" y="374"/>
                    <a:pt x="578" y="381"/>
                    <a:pt x="577" y="386"/>
                  </a:cubicBezTo>
                  <a:cubicBezTo>
                    <a:pt x="574" y="382"/>
                    <a:pt x="570" y="376"/>
                    <a:pt x="572" y="371"/>
                  </a:cubicBezTo>
                  <a:close/>
                  <a:moveTo>
                    <a:pt x="572" y="349"/>
                  </a:moveTo>
                  <a:cubicBezTo>
                    <a:pt x="574" y="350"/>
                    <a:pt x="573" y="354"/>
                    <a:pt x="575" y="354"/>
                  </a:cubicBezTo>
                  <a:cubicBezTo>
                    <a:pt x="574" y="356"/>
                    <a:pt x="571" y="350"/>
                    <a:pt x="572" y="349"/>
                  </a:cubicBezTo>
                  <a:close/>
                  <a:moveTo>
                    <a:pt x="575" y="334"/>
                  </a:moveTo>
                  <a:cubicBezTo>
                    <a:pt x="577" y="335"/>
                    <a:pt x="578" y="338"/>
                    <a:pt x="576" y="340"/>
                  </a:cubicBezTo>
                  <a:cubicBezTo>
                    <a:pt x="575" y="339"/>
                    <a:pt x="574" y="336"/>
                    <a:pt x="575" y="334"/>
                  </a:cubicBezTo>
                  <a:close/>
                  <a:moveTo>
                    <a:pt x="575" y="286"/>
                  </a:moveTo>
                  <a:cubicBezTo>
                    <a:pt x="578" y="288"/>
                    <a:pt x="579" y="291"/>
                    <a:pt x="580" y="293"/>
                  </a:cubicBezTo>
                  <a:cubicBezTo>
                    <a:pt x="579" y="295"/>
                    <a:pt x="578" y="296"/>
                    <a:pt x="578" y="298"/>
                  </a:cubicBezTo>
                  <a:cubicBezTo>
                    <a:pt x="573" y="296"/>
                    <a:pt x="572" y="289"/>
                    <a:pt x="575" y="286"/>
                  </a:cubicBezTo>
                  <a:close/>
                  <a:moveTo>
                    <a:pt x="578" y="280"/>
                  </a:moveTo>
                  <a:cubicBezTo>
                    <a:pt x="580" y="279"/>
                    <a:pt x="581" y="276"/>
                    <a:pt x="582" y="274"/>
                  </a:cubicBezTo>
                  <a:cubicBezTo>
                    <a:pt x="585" y="276"/>
                    <a:pt x="586" y="279"/>
                    <a:pt x="588" y="282"/>
                  </a:cubicBezTo>
                  <a:cubicBezTo>
                    <a:pt x="586" y="284"/>
                    <a:pt x="586" y="287"/>
                    <a:pt x="583" y="287"/>
                  </a:cubicBezTo>
                  <a:cubicBezTo>
                    <a:pt x="580" y="286"/>
                    <a:pt x="579" y="283"/>
                    <a:pt x="578" y="280"/>
                  </a:cubicBezTo>
                  <a:close/>
                  <a:moveTo>
                    <a:pt x="585" y="268"/>
                  </a:moveTo>
                  <a:cubicBezTo>
                    <a:pt x="587" y="270"/>
                    <a:pt x="593" y="274"/>
                    <a:pt x="591" y="277"/>
                  </a:cubicBezTo>
                  <a:cubicBezTo>
                    <a:pt x="588" y="274"/>
                    <a:pt x="584" y="273"/>
                    <a:pt x="585" y="268"/>
                  </a:cubicBezTo>
                  <a:close/>
                  <a:moveTo>
                    <a:pt x="589" y="265"/>
                  </a:moveTo>
                  <a:cubicBezTo>
                    <a:pt x="589" y="264"/>
                    <a:pt x="589" y="263"/>
                    <a:pt x="589" y="261"/>
                  </a:cubicBezTo>
                  <a:cubicBezTo>
                    <a:pt x="592" y="264"/>
                    <a:pt x="594" y="267"/>
                    <a:pt x="596" y="271"/>
                  </a:cubicBezTo>
                  <a:cubicBezTo>
                    <a:pt x="592" y="271"/>
                    <a:pt x="592" y="266"/>
                    <a:pt x="589" y="265"/>
                  </a:cubicBezTo>
                  <a:close/>
                  <a:moveTo>
                    <a:pt x="600" y="289"/>
                  </a:moveTo>
                  <a:cubicBezTo>
                    <a:pt x="596" y="287"/>
                    <a:pt x="594" y="284"/>
                    <a:pt x="593" y="280"/>
                  </a:cubicBezTo>
                  <a:cubicBezTo>
                    <a:pt x="597" y="282"/>
                    <a:pt x="598" y="285"/>
                    <a:pt x="600" y="289"/>
                  </a:cubicBezTo>
                  <a:close/>
                  <a:moveTo>
                    <a:pt x="598" y="275"/>
                  </a:moveTo>
                  <a:cubicBezTo>
                    <a:pt x="600" y="277"/>
                    <a:pt x="602" y="279"/>
                    <a:pt x="603" y="283"/>
                  </a:cubicBezTo>
                  <a:cubicBezTo>
                    <a:pt x="600" y="281"/>
                    <a:pt x="599" y="279"/>
                    <a:pt x="598" y="275"/>
                  </a:cubicBezTo>
                  <a:close/>
                  <a:moveTo>
                    <a:pt x="597" y="269"/>
                  </a:moveTo>
                  <a:cubicBezTo>
                    <a:pt x="594" y="267"/>
                    <a:pt x="594" y="262"/>
                    <a:pt x="591" y="261"/>
                  </a:cubicBezTo>
                  <a:cubicBezTo>
                    <a:pt x="590" y="259"/>
                    <a:pt x="591" y="258"/>
                    <a:pt x="591" y="256"/>
                  </a:cubicBezTo>
                  <a:cubicBezTo>
                    <a:pt x="596" y="257"/>
                    <a:pt x="596" y="262"/>
                    <a:pt x="599" y="265"/>
                  </a:cubicBezTo>
                  <a:cubicBezTo>
                    <a:pt x="599" y="267"/>
                    <a:pt x="597" y="267"/>
                    <a:pt x="597" y="269"/>
                  </a:cubicBezTo>
                  <a:close/>
                  <a:moveTo>
                    <a:pt x="596" y="250"/>
                  </a:moveTo>
                  <a:cubicBezTo>
                    <a:pt x="600" y="241"/>
                    <a:pt x="603" y="252"/>
                    <a:pt x="606" y="255"/>
                  </a:cubicBezTo>
                  <a:cubicBezTo>
                    <a:pt x="605" y="257"/>
                    <a:pt x="603" y="259"/>
                    <a:pt x="602" y="261"/>
                  </a:cubicBezTo>
                  <a:cubicBezTo>
                    <a:pt x="601" y="257"/>
                    <a:pt x="599" y="253"/>
                    <a:pt x="596" y="250"/>
                  </a:cubicBezTo>
                  <a:close/>
                  <a:moveTo>
                    <a:pt x="602" y="240"/>
                  </a:moveTo>
                  <a:cubicBezTo>
                    <a:pt x="603" y="241"/>
                    <a:pt x="603" y="239"/>
                    <a:pt x="603" y="238"/>
                  </a:cubicBezTo>
                  <a:cubicBezTo>
                    <a:pt x="605" y="242"/>
                    <a:pt x="612" y="248"/>
                    <a:pt x="608" y="251"/>
                  </a:cubicBezTo>
                  <a:cubicBezTo>
                    <a:pt x="608" y="248"/>
                    <a:pt x="602" y="244"/>
                    <a:pt x="602" y="240"/>
                  </a:cubicBezTo>
                  <a:close/>
                  <a:moveTo>
                    <a:pt x="605" y="230"/>
                  </a:moveTo>
                  <a:cubicBezTo>
                    <a:pt x="605" y="227"/>
                    <a:pt x="604" y="224"/>
                    <a:pt x="603" y="222"/>
                  </a:cubicBezTo>
                  <a:cubicBezTo>
                    <a:pt x="604" y="221"/>
                    <a:pt x="604" y="220"/>
                    <a:pt x="605" y="219"/>
                  </a:cubicBezTo>
                  <a:cubicBezTo>
                    <a:pt x="607" y="222"/>
                    <a:pt x="610" y="228"/>
                    <a:pt x="605" y="230"/>
                  </a:cubicBezTo>
                  <a:close/>
                  <a:moveTo>
                    <a:pt x="602" y="174"/>
                  </a:moveTo>
                  <a:cubicBezTo>
                    <a:pt x="604" y="177"/>
                    <a:pt x="607" y="179"/>
                    <a:pt x="608" y="183"/>
                  </a:cubicBezTo>
                  <a:cubicBezTo>
                    <a:pt x="605" y="183"/>
                    <a:pt x="603" y="178"/>
                    <a:pt x="602" y="174"/>
                  </a:cubicBezTo>
                  <a:close/>
                  <a:moveTo>
                    <a:pt x="604" y="164"/>
                  </a:moveTo>
                  <a:cubicBezTo>
                    <a:pt x="603" y="160"/>
                    <a:pt x="597" y="157"/>
                    <a:pt x="602" y="154"/>
                  </a:cubicBezTo>
                  <a:cubicBezTo>
                    <a:pt x="604" y="156"/>
                    <a:pt x="610" y="162"/>
                    <a:pt x="604" y="164"/>
                  </a:cubicBezTo>
                  <a:close/>
                  <a:moveTo>
                    <a:pt x="605" y="142"/>
                  </a:moveTo>
                  <a:cubicBezTo>
                    <a:pt x="603" y="141"/>
                    <a:pt x="603" y="138"/>
                    <a:pt x="601" y="136"/>
                  </a:cubicBezTo>
                  <a:cubicBezTo>
                    <a:pt x="603" y="135"/>
                    <a:pt x="608" y="140"/>
                    <a:pt x="605" y="142"/>
                  </a:cubicBezTo>
                  <a:close/>
                  <a:moveTo>
                    <a:pt x="603" y="127"/>
                  </a:moveTo>
                  <a:cubicBezTo>
                    <a:pt x="602" y="127"/>
                    <a:pt x="602" y="128"/>
                    <a:pt x="602" y="128"/>
                  </a:cubicBezTo>
                  <a:cubicBezTo>
                    <a:pt x="601" y="126"/>
                    <a:pt x="600" y="124"/>
                    <a:pt x="597" y="123"/>
                  </a:cubicBezTo>
                  <a:cubicBezTo>
                    <a:pt x="599" y="120"/>
                    <a:pt x="594" y="121"/>
                    <a:pt x="595" y="118"/>
                  </a:cubicBezTo>
                  <a:cubicBezTo>
                    <a:pt x="600" y="119"/>
                    <a:pt x="600" y="125"/>
                    <a:pt x="603" y="127"/>
                  </a:cubicBezTo>
                  <a:cubicBezTo>
                    <a:pt x="603" y="128"/>
                    <a:pt x="603" y="128"/>
                    <a:pt x="603" y="127"/>
                  </a:cubicBezTo>
                  <a:close/>
                  <a:moveTo>
                    <a:pt x="596" y="111"/>
                  </a:moveTo>
                  <a:cubicBezTo>
                    <a:pt x="594" y="107"/>
                    <a:pt x="591" y="106"/>
                    <a:pt x="591" y="101"/>
                  </a:cubicBezTo>
                  <a:cubicBezTo>
                    <a:pt x="592" y="101"/>
                    <a:pt x="592" y="101"/>
                    <a:pt x="592" y="100"/>
                  </a:cubicBezTo>
                  <a:cubicBezTo>
                    <a:pt x="594" y="103"/>
                    <a:pt x="599" y="107"/>
                    <a:pt x="596" y="111"/>
                  </a:cubicBezTo>
                  <a:close/>
                  <a:moveTo>
                    <a:pt x="598" y="93"/>
                  </a:moveTo>
                  <a:cubicBezTo>
                    <a:pt x="600" y="95"/>
                    <a:pt x="603" y="100"/>
                    <a:pt x="603" y="103"/>
                  </a:cubicBezTo>
                  <a:cubicBezTo>
                    <a:pt x="601" y="99"/>
                    <a:pt x="594" y="96"/>
                    <a:pt x="598" y="93"/>
                  </a:cubicBezTo>
                  <a:close/>
                  <a:moveTo>
                    <a:pt x="595" y="90"/>
                  </a:moveTo>
                  <a:cubicBezTo>
                    <a:pt x="591" y="90"/>
                    <a:pt x="593" y="85"/>
                    <a:pt x="590" y="84"/>
                  </a:cubicBezTo>
                  <a:cubicBezTo>
                    <a:pt x="591" y="83"/>
                    <a:pt x="592" y="83"/>
                    <a:pt x="593" y="81"/>
                  </a:cubicBezTo>
                  <a:cubicBezTo>
                    <a:pt x="594" y="84"/>
                    <a:pt x="597" y="87"/>
                    <a:pt x="595" y="90"/>
                  </a:cubicBezTo>
                  <a:close/>
                  <a:moveTo>
                    <a:pt x="594" y="115"/>
                  </a:moveTo>
                  <a:cubicBezTo>
                    <a:pt x="590" y="114"/>
                    <a:pt x="590" y="109"/>
                    <a:pt x="587" y="108"/>
                  </a:cubicBezTo>
                  <a:cubicBezTo>
                    <a:pt x="587" y="106"/>
                    <a:pt x="588" y="106"/>
                    <a:pt x="588" y="105"/>
                  </a:cubicBezTo>
                  <a:cubicBezTo>
                    <a:pt x="591" y="107"/>
                    <a:pt x="594" y="110"/>
                    <a:pt x="594" y="115"/>
                  </a:cubicBezTo>
                  <a:close/>
                  <a:moveTo>
                    <a:pt x="585" y="91"/>
                  </a:moveTo>
                  <a:cubicBezTo>
                    <a:pt x="588" y="92"/>
                    <a:pt x="590" y="95"/>
                    <a:pt x="589" y="98"/>
                  </a:cubicBezTo>
                  <a:cubicBezTo>
                    <a:pt x="587" y="96"/>
                    <a:pt x="586" y="94"/>
                    <a:pt x="585" y="91"/>
                  </a:cubicBezTo>
                  <a:close/>
                  <a:moveTo>
                    <a:pt x="587" y="100"/>
                  </a:moveTo>
                  <a:cubicBezTo>
                    <a:pt x="586" y="102"/>
                    <a:pt x="585" y="104"/>
                    <a:pt x="583" y="104"/>
                  </a:cubicBezTo>
                  <a:cubicBezTo>
                    <a:pt x="583" y="101"/>
                    <a:pt x="582" y="100"/>
                    <a:pt x="580" y="97"/>
                  </a:cubicBezTo>
                  <a:cubicBezTo>
                    <a:pt x="582" y="91"/>
                    <a:pt x="586" y="96"/>
                    <a:pt x="587" y="100"/>
                  </a:cubicBezTo>
                  <a:close/>
                  <a:moveTo>
                    <a:pt x="577" y="93"/>
                  </a:moveTo>
                  <a:cubicBezTo>
                    <a:pt x="576" y="92"/>
                    <a:pt x="575" y="90"/>
                    <a:pt x="574" y="89"/>
                  </a:cubicBezTo>
                  <a:cubicBezTo>
                    <a:pt x="577" y="89"/>
                    <a:pt x="577" y="86"/>
                    <a:pt x="578" y="85"/>
                  </a:cubicBezTo>
                  <a:cubicBezTo>
                    <a:pt x="582" y="86"/>
                    <a:pt x="580" y="93"/>
                    <a:pt x="577" y="93"/>
                  </a:cubicBezTo>
                  <a:close/>
                  <a:moveTo>
                    <a:pt x="573" y="153"/>
                  </a:moveTo>
                  <a:cubicBezTo>
                    <a:pt x="571" y="153"/>
                    <a:pt x="571" y="157"/>
                    <a:pt x="569" y="155"/>
                  </a:cubicBezTo>
                  <a:cubicBezTo>
                    <a:pt x="568" y="152"/>
                    <a:pt x="571" y="152"/>
                    <a:pt x="571" y="149"/>
                  </a:cubicBezTo>
                  <a:cubicBezTo>
                    <a:pt x="573" y="149"/>
                    <a:pt x="573" y="151"/>
                    <a:pt x="573" y="153"/>
                  </a:cubicBezTo>
                  <a:close/>
                  <a:moveTo>
                    <a:pt x="569" y="173"/>
                  </a:moveTo>
                  <a:cubicBezTo>
                    <a:pt x="567" y="172"/>
                    <a:pt x="565" y="168"/>
                    <a:pt x="566" y="166"/>
                  </a:cubicBezTo>
                  <a:cubicBezTo>
                    <a:pt x="567" y="168"/>
                    <a:pt x="570" y="170"/>
                    <a:pt x="569" y="173"/>
                  </a:cubicBezTo>
                  <a:close/>
                  <a:moveTo>
                    <a:pt x="567" y="212"/>
                  </a:moveTo>
                  <a:cubicBezTo>
                    <a:pt x="565" y="212"/>
                    <a:pt x="566" y="209"/>
                    <a:pt x="563" y="209"/>
                  </a:cubicBezTo>
                  <a:cubicBezTo>
                    <a:pt x="564" y="207"/>
                    <a:pt x="564" y="205"/>
                    <a:pt x="565" y="203"/>
                  </a:cubicBezTo>
                  <a:cubicBezTo>
                    <a:pt x="568" y="205"/>
                    <a:pt x="570" y="210"/>
                    <a:pt x="567" y="212"/>
                  </a:cubicBezTo>
                  <a:close/>
                  <a:moveTo>
                    <a:pt x="567" y="313"/>
                  </a:moveTo>
                  <a:cubicBezTo>
                    <a:pt x="566" y="314"/>
                    <a:pt x="564" y="312"/>
                    <a:pt x="563" y="314"/>
                  </a:cubicBezTo>
                  <a:cubicBezTo>
                    <a:pt x="561" y="316"/>
                    <a:pt x="565" y="324"/>
                    <a:pt x="558" y="323"/>
                  </a:cubicBezTo>
                  <a:cubicBezTo>
                    <a:pt x="557" y="314"/>
                    <a:pt x="560" y="309"/>
                    <a:pt x="565" y="303"/>
                  </a:cubicBezTo>
                  <a:cubicBezTo>
                    <a:pt x="566" y="305"/>
                    <a:pt x="568" y="310"/>
                    <a:pt x="567" y="313"/>
                  </a:cubicBezTo>
                  <a:close/>
                  <a:moveTo>
                    <a:pt x="559" y="336"/>
                  </a:moveTo>
                  <a:cubicBezTo>
                    <a:pt x="562" y="336"/>
                    <a:pt x="560" y="340"/>
                    <a:pt x="563" y="341"/>
                  </a:cubicBezTo>
                  <a:cubicBezTo>
                    <a:pt x="561" y="342"/>
                    <a:pt x="560" y="345"/>
                    <a:pt x="558" y="346"/>
                  </a:cubicBezTo>
                  <a:cubicBezTo>
                    <a:pt x="557" y="341"/>
                    <a:pt x="558" y="339"/>
                    <a:pt x="559" y="336"/>
                  </a:cubicBezTo>
                  <a:close/>
                  <a:moveTo>
                    <a:pt x="561" y="366"/>
                  </a:moveTo>
                  <a:cubicBezTo>
                    <a:pt x="561" y="364"/>
                    <a:pt x="559" y="368"/>
                    <a:pt x="559" y="365"/>
                  </a:cubicBezTo>
                  <a:cubicBezTo>
                    <a:pt x="563" y="364"/>
                    <a:pt x="567" y="372"/>
                    <a:pt x="565" y="377"/>
                  </a:cubicBezTo>
                  <a:cubicBezTo>
                    <a:pt x="564" y="376"/>
                    <a:pt x="561" y="378"/>
                    <a:pt x="561" y="377"/>
                  </a:cubicBezTo>
                  <a:cubicBezTo>
                    <a:pt x="558" y="380"/>
                    <a:pt x="562" y="386"/>
                    <a:pt x="557" y="389"/>
                  </a:cubicBezTo>
                  <a:cubicBezTo>
                    <a:pt x="556" y="379"/>
                    <a:pt x="556" y="373"/>
                    <a:pt x="561" y="366"/>
                  </a:cubicBezTo>
                  <a:close/>
                  <a:moveTo>
                    <a:pt x="563" y="353"/>
                  </a:moveTo>
                  <a:cubicBezTo>
                    <a:pt x="563" y="352"/>
                    <a:pt x="565" y="351"/>
                    <a:pt x="565" y="350"/>
                  </a:cubicBezTo>
                  <a:cubicBezTo>
                    <a:pt x="567" y="350"/>
                    <a:pt x="565" y="354"/>
                    <a:pt x="563" y="353"/>
                  </a:cubicBezTo>
                  <a:close/>
                  <a:moveTo>
                    <a:pt x="565" y="329"/>
                  </a:moveTo>
                  <a:cubicBezTo>
                    <a:pt x="567" y="330"/>
                    <a:pt x="568" y="334"/>
                    <a:pt x="566" y="335"/>
                  </a:cubicBezTo>
                  <a:cubicBezTo>
                    <a:pt x="564" y="334"/>
                    <a:pt x="562" y="330"/>
                    <a:pt x="565" y="329"/>
                  </a:cubicBezTo>
                  <a:close/>
                  <a:moveTo>
                    <a:pt x="569" y="448"/>
                  </a:moveTo>
                  <a:cubicBezTo>
                    <a:pt x="567" y="445"/>
                    <a:pt x="564" y="439"/>
                    <a:pt x="565" y="436"/>
                  </a:cubicBezTo>
                  <a:cubicBezTo>
                    <a:pt x="568" y="438"/>
                    <a:pt x="568" y="443"/>
                    <a:pt x="569" y="448"/>
                  </a:cubicBezTo>
                  <a:close/>
                  <a:moveTo>
                    <a:pt x="568" y="466"/>
                  </a:moveTo>
                  <a:cubicBezTo>
                    <a:pt x="566" y="464"/>
                    <a:pt x="566" y="462"/>
                    <a:pt x="569" y="460"/>
                  </a:cubicBezTo>
                  <a:cubicBezTo>
                    <a:pt x="572" y="462"/>
                    <a:pt x="568" y="464"/>
                    <a:pt x="568" y="466"/>
                  </a:cubicBezTo>
                  <a:close/>
                  <a:moveTo>
                    <a:pt x="565" y="455"/>
                  </a:moveTo>
                  <a:cubicBezTo>
                    <a:pt x="562" y="453"/>
                    <a:pt x="563" y="447"/>
                    <a:pt x="561" y="444"/>
                  </a:cubicBezTo>
                  <a:cubicBezTo>
                    <a:pt x="564" y="444"/>
                    <a:pt x="566" y="452"/>
                    <a:pt x="565" y="455"/>
                  </a:cubicBezTo>
                  <a:close/>
                  <a:moveTo>
                    <a:pt x="566" y="469"/>
                  </a:moveTo>
                  <a:cubicBezTo>
                    <a:pt x="565" y="472"/>
                    <a:pt x="565" y="475"/>
                    <a:pt x="562" y="476"/>
                  </a:cubicBezTo>
                  <a:cubicBezTo>
                    <a:pt x="558" y="469"/>
                    <a:pt x="559" y="462"/>
                    <a:pt x="560" y="454"/>
                  </a:cubicBezTo>
                  <a:cubicBezTo>
                    <a:pt x="560" y="452"/>
                    <a:pt x="557" y="453"/>
                    <a:pt x="556" y="451"/>
                  </a:cubicBezTo>
                  <a:cubicBezTo>
                    <a:pt x="556" y="446"/>
                    <a:pt x="556" y="441"/>
                    <a:pt x="556" y="436"/>
                  </a:cubicBezTo>
                  <a:cubicBezTo>
                    <a:pt x="561" y="447"/>
                    <a:pt x="562" y="460"/>
                    <a:pt x="566" y="469"/>
                  </a:cubicBezTo>
                  <a:close/>
                  <a:moveTo>
                    <a:pt x="565" y="496"/>
                  </a:moveTo>
                  <a:cubicBezTo>
                    <a:pt x="562" y="494"/>
                    <a:pt x="563" y="492"/>
                    <a:pt x="562" y="487"/>
                  </a:cubicBezTo>
                  <a:cubicBezTo>
                    <a:pt x="565" y="489"/>
                    <a:pt x="567" y="493"/>
                    <a:pt x="565" y="496"/>
                  </a:cubicBezTo>
                  <a:close/>
                  <a:moveTo>
                    <a:pt x="562" y="500"/>
                  </a:moveTo>
                  <a:cubicBezTo>
                    <a:pt x="558" y="496"/>
                    <a:pt x="558" y="490"/>
                    <a:pt x="557" y="484"/>
                  </a:cubicBezTo>
                  <a:cubicBezTo>
                    <a:pt x="561" y="487"/>
                    <a:pt x="559" y="494"/>
                    <a:pt x="562" y="500"/>
                  </a:cubicBezTo>
                  <a:close/>
                  <a:moveTo>
                    <a:pt x="559" y="504"/>
                  </a:moveTo>
                  <a:cubicBezTo>
                    <a:pt x="561" y="508"/>
                    <a:pt x="565" y="514"/>
                    <a:pt x="563" y="519"/>
                  </a:cubicBezTo>
                  <a:cubicBezTo>
                    <a:pt x="559" y="517"/>
                    <a:pt x="558" y="510"/>
                    <a:pt x="559" y="504"/>
                  </a:cubicBezTo>
                  <a:close/>
                  <a:moveTo>
                    <a:pt x="564" y="585"/>
                  </a:moveTo>
                  <a:cubicBezTo>
                    <a:pt x="566" y="583"/>
                    <a:pt x="567" y="591"/>
                    <a:pt x="563" y="591"/>
                  </a:cubicBezTo>
                  <a:cubicBezTo>
                    <a:pt x="563" y="589"/>
                    <a:pt x="565" y="586"/>
                    <a:pt x="564" y="585"/>
                  </a:cubicBezTo>
                  <a:close/>
                  <a:moveTo>
                    <a:pt x="566" y="522"/>
                  </a:moveTo>
                  <a:cubicBezTo>
                    <a:pt x="570" y="524"/>
                    <a:pt x="567" y="529"/>
                    <a:pt x="566" y="533"/>
                  </a:cubicBezTo>
                  <a:cubicBezTo>
                    <a:pt x="563" y="530"/>
                    <a:pt x="566" y="526"/>
                    <a:pt x="566" y="522"/>
                  </a:cubicBezTo>
                  <a:close/>
                  <a:moveTo>
                    <a:pt x="568" y="505"/>
                  </a:moveTo>
                  <a:cubicBezTo>
                    <a:pt x="566" y="504"/>
                    <a:pt x="569" y="502"/>
                    <a:pt x="570" y="501"/>
                  </a:cubicBezTo>
                  <a:cubicBezTo>
                    <a:pt x="571" y="502"/>
                    <a:pt x="568" y="503"/>
                    <a:pt x="568" y="505"/>
                  </a:cubicBezTo>
                  <a:close/>
                  <a:moveTo>
                    <a:pt x="569" y="487"/>
                  </a:moveTo>
                  <a:cubicBezTo>
                    <a:pt x="564" y="485"/>
                    <a:pt x="568" y="480"/>
                    <a:pt x="567" y="477"/>
                  </a:cubicBezTo>
                  <a:cubicBezTo>
                    <a:pt x="570" y="479"/>
                    <a:pt x="571" y="484"/>
                    <a:pt x="569" y="487"/>
                  </a:cubicBezTo>
                  <a:close/>
                  <a:moveTo>
                    <a:pt x="568" y="430"/>
                  </a:moveTo>
                  <a:cubicBezTo>
                    <a:pt x="570" y="433"/>
                    <a:pt x="573" y="438"/>
                    <a:pt x="572" y="441"/>
                  </a:cubicBezTo>
                  <a:cubicBezTo>
                    <a:pt x="569" y="441"/>
                    <a:pt x="567" y="433"/>
                    <a:pt x="568" y="430"/>
                  </a:cubicBezTo>
                  <a:close/>
                  <a:moveTo>
                    <a:pt x="572" y="468"/>
                  </a:moveTo>
                  <a:cubicBezTo>
                    <a:pt x="574" y="469"/>
                    <a:pt x="574" y="472"/>
                    <a:pt x="575" y="474"/>
                  </a:cubicBezTo>
                  <a:cubicBezTo>
                    <a:pt x="573" y="475"/>
                    <a:pt x="574" y="479"/>
                    <a:pt x="572" y="479"/>
                  </a:cubicBezTo>
                  <a:cubicBezTo>
                    <a:pt x="570" y="475"/>
                    <a:pt x="571" y="472"/>
                    <a:pt x="572" y="468"/>
                  </a:cubicBezTo>
                  <a:close/>
                  <a:moveTo>
                    <a:pt x="573" y="452"/>
                  </a:moveTo>
                  <a:cubicBezTo>
                    <a:pt x="575" y="451"/>
                    <a:pt x="575" y="449"/>
                    <a:pt x="576" y="448"/>
                  </a:cubicBezTo>
                  <a:cubicBezTo>
                    <a:pt x="578" y="449"/>
                    <a:pt x="576" y="451"/>
                    <a:pt x="576" y="453"/>
                  </a:cubicBezTo>
                  <a:cubicBezTo>
                    <a:pt x="575" y="453"/>
                    <a:pt x="574" y="452"/>
                    <a:pt x="573" y="452"/>
                  </a:cubicBezTo>
                  <a:close/>
                  <a:moveTo>
                    <a:pt x="575" y="419"/>
                  </a:moveTo>
                  <a:cubicBezTo>
                    <a:pt x="576" y="419"/>
                    <a:pt x="576" y="419"/>
                    <a:pt x="577" y="419"/>
                  </a:cubicBezTo>
                  <a:cubicBezTo>
                    <a:pt x="577" y="423"/>
                    <a:pt x="582" y="427"/>
                    <a:pt x="578" y="429"/>
                  </a:cubicBezTo>
                  <a:cubicBezTo>
                    <a:pt x="577" y="424"/>
                    <a:pt x="574" y="423"/>
                    <a:pt x="575" y="419"/>
                  </a:cubicBezTo>
                  <a:close/>
                  <a:moveTo>
                    <a:pt x="575" y="368"/>
                  </a:moveTo>
                  <a:cubicBezTo>
                    <a:pt x="577" y="371"/>
                    <a:pt x="581" y="376"/>
                    <a:pt x="581" y="380"/>
                  </a:cubicBezTo>
                  <a:cubicBezTo>
                    <a:pt x="577" y="380"/>
                    <a:pt x="577" y="371"/>
                    <a:pt x="575" y="368"/>
                  </a:cubicBezTo>
                  <a:close/>
                  <a:moveTo>
                    <a:pt x="578" y="343"/>
                  </a:moveTo>
                  <a:cubicBezTo>
                    <a:pt x="581" y="343"/>
                    <a:pt x="581" y="346"/>
                    <a:pt x="581" y="349"/>
                  </a:cubicBezTo>
                  <a:cubicBezTo>
                    <a:pt x="579" y="347"/>
                    <a:pt x="578" y="345"/>
                    <a:pt x="578" y="343"/>
                  </a:cubicBezTo>
                  <a:close/>
                  <a:moveTo>
                    <a:pt x="587" y="362"/>
                  </a:moveTo>
                  <a:cubicBezTo>
                    <a:pt x="586" y="362"/>
                    <a:pt x="585" y="358"/>
                    <a:pt x="584" y="356"/>
                  </a:cubicBezTo>
                  <a:cubicBezTo>
                    <a:pt x="586" y="357"/>
                    <a:pt x="587" y="360"/>
                    <a:pt x="587" y="362"/>
                  </a:cubicBezTo>
                  <a:close/>
                  <a:moveTo>
                    <a:pt x="585" y="292"/>
                  </a:moveTo>
                  <a:cubicBezTo>
                    <a:pt x="587" y="290"/>
                    <a:pt x="589" y="288"/>
                    <a:pt x="590" y="285"/>
                  </a:cubicBezTo>
                  <a:cubicBezTo>
                    <a:pt x="593" y="287"/>
                    <a:pt x="595" y="290"/>
                    <a:pt x="596" y="294"/>
                  </a:cubicBezTo>
                  <a:cubicBezTo>
                    <a:pt x="596" y="294"/>
                    <a:pt x="595" y="295"/>
                    <a:pt x="595" y="295"/>
                  </a:cubicBezTo>
                  <a:cubicBezTo>
                    <a:pt x="593" y="294"/>
                    <a:pt x="591" y="293"/>
                    <a:pt x="591" y="290"/>
                  </a:cubicBezTo>
                  <a:cubicBezTo>
                    <a:pt x="589" y="291"/>
                    <a:pt x="589" y="293"/>
                    <a:pt x="588" y="295"/>
                  </a:cubicBezTo>
                  <a:cubicBezTo>
                    <a:pt x="587" y="295"/>
                    <a:pt x="587" y="293"/>
                    <a:pt x="585" y="292"/>
                  </a:cubicBezTo>
                  <a:close/>
                  <a:moveTo>
                    <a:pt x="591" y="300"/>
                  </a:moveTo>
                  <a:cubicBezTo>
                    <a:pt x="591" y="298"/>
                    <a:pt x="589" y="296"/>
                    <a:pt x="590" y="293"/>
                  </a:cubicBezTo>
                  <a:cubicBezTo>
                    <a:pt x="594" y="294"/>
                    <a:pt x="594" y="299"/>
                    <a:pt x="591" y="300"/>
                  </a:cubicBezTo>
                  <a:close/>
                  <a:moveTo>
                    <a:pt x="589" y="379"/>
                  </a:moveTo>
                  <a:cubicBezTo>
                    <a:pt x="591" y="380"/>
                    <a:pt x="591" y="383"/>
                    <a:pt x="591" y="386"/>
                  </a:cubicBezTo>
                  <a:cubicBezTo>
                    <a:pt x="591" y="384"/>
                    <a:pt x="588" y="381"/>
                    <a:pt x="589" y="379"/>
                  </a:cubicBezTo>
                  <a:close/>
                  <a:moveTo>
                    <a:pt x="587" y="332"/>
                  </a:moveTo>
                  <a:cubicBezTo>
                    <a:pt x="590" y="333"/>
                    <a:pt x="592" y="337"/>
                    <a:pt x="591" y="340"/>
                  </a:cubicBezTo>
                  <a:cubicBezTo>
                    <a:pt x="589" y="337"/>
                    <a:pt x="588" y="335"/>
                    <a:pt x="587" y="332"/>
                  </a:cubicBezTo>
                  <a:close/>
                  <a:moveTo>
                    <a:pt x="591" y="363"/>
                  </a:moveTo>
                  <a:cubicBezTo>
                    <a:pt x="591" y="360"/>
                    <a:pt x="590" y="359"/>
                    <a:pt x="590" y="357"/>
                  </a:cubicBezTo>
                  <a:cubicBezTo>
                    <a:pt x="590" y="359"/>
                    <a:pt x="594" y="363"/>
                    <a:pt x="591" y="363"/>
                  </a:cubicBezTo>
                  <a:close/>
                  <a:moveTo>
                    <a:pt x="592" y="322"/>
                  </a:moveTo>
                  <a:cubicBezTo>
                    <a:pt x="587" y="319"/>
                    <a:pt x="585" y="314"/>
                    <a:pt x="589" y="310"/>
                  </a:cubicBezTo>
                  <a:cubicBezTo>
                    <a:pt x="591" y="313"/>
                    <a:pt x="595" y="318"/>
                    <a:pt x="592" y="322"/>
                  </a:cubicBezTo>
                  <a:close/>
                  <a:moveTo>
                    <a:pt x="596" y="323"/>
                  </a:moveTo>
                  <a:cubicBezTo>
                    <a:pt x="597" y="324"/>
                    <a:pt x="599" y="328"/>
                    <a:pt x="598" y="331"/>
                  </a:cubicBezTo>
                  <a:cubicBezTo>
                    <a:pt x="595" y="330"/>
                    <a:pt x="592" y="325"/>
                    <a:pt x="596" y="323"/>
                  </a:cubicBezTo>
                  <a:close/>
                  <a:moveTo>
                    <a:pt x="596" y="317"/>
                  </a:moveTo>
                  <a:cubicBezTo>
                    <a:pt x="594" y="315"/>
                    <a:pt x="593" y="312"/>
                    <a:pt x="591" y="309"/>
                  </a:cubicBezTo>
                  <a:cubicBezTo>
                    <a:pt x="593" y="309"/>
                    <a:pt x="598" y="313"/>
                    <a:pt x="596" y="317"/>
                  </a:cubicBezTo>
                  <a:close/>
                  <a:moveTo>
                    <a:pt x="596" y="301"/>
                  </a:moveTo>
                  <a:cubicBezTo>
                    <a:pt x="598" y="304"/>
                    <a:pt x="600" y="307"/>
                    <a:pt x="601" y="311"/>
                  </a:cubicBezTo>
                  <a:cubicBezTo>
                    <a:pt x="597" y="310"/>
                    <a:pt x="592" y="305"/>
                    <a:pt x="596" y="301"/>
                  </a:cubicBezTo>
                  <a:close/>
                  <a:moveTo>
                    <a:pt x="599" y="273"/>
                  </a:moveTo>
                  <a:cubicBezTo>
                    <a:pt x="599" y="271"/>
                    <a:pt x="601" y="271"/>
                    <a:pt x="601" y="269"/>
                  </a:cubicBezTo>
                  <a:cubicBezTo>
                    <a:pt x="605" y="270"/>
                    <a:pt x="605" y="275"/>
                    <a:pt x="608" y="277"/>
                  </a:cubicBezTo>
                  <a:cubicBezTo>
                    <a:pt x="608" y="279"/>
                    <a:pt x="607" y="280"/>
                    <a:pt x="605" y="281"/>
                  </a:cubicBezTo>
                  <a:cubicBezTo>
                    <a:pt x="603" y="278"/>
                    <a:pt x="601" y="276"/>
                    <a:pt x="599" y="273"/>
                  </a:cubicBezTo>
                  <a:close/>
                  <a:moveTo>
                    <a:pt x="605" y="265"/>
                  </a:moveTo>
                  <a:cubicBezTo>
                    <a:pt x="605" y="263"/>
                    <a:pt x="608" y="262"/>
                    <a:pt x="608" y="259"/>
                  </a:cubicBezTo>
                  <a:cubicBezTo>
                    <a:pt x="612" y="261"/>
                    <a:pt x="613" y="265"/>
                    <a:pt x="615" y="268"/>
                  </a:cubicBezTo>
                  <a:cubicBezTo>
                    <a:pt x="615" y="270"/>
                    <a:pt x="612" y="271"/>
                    <a:pt x="612" y="273"/>
                  </a:cubicBezTo>
                  <a:cubicBezTo>
                    <a:pt x="609" y="271"/>
                    <a:pt x="608" y="267"/>
                    <a:pt x="605" y="265"/>
                  </a:cubicBezTo>
                  <a:close/>
                  <a:moveTo>
                    <a:pt x="612" y="253"/>
                  </a:moveTo>
                  <a:cubicBezTo>
                    <a:pt x="615" y="256"/>
                    <a:pt x="616" y="260"/>
                    <a:pt x="618" y="263"/>
                  </a:cubicBezTo>
                  <a:cubicBezTo>
                    <a:pt x="614" y="261"/>
                    <a:pt x="612" y="258"/>
                    <a:pt x="612" y="253"/>
                  </a:cubicBezTo>
                  <a:close/>
                  <a:moveTo>
                    <a:pt x="616" y="242"/>
                  </a:moveTo>
                  <a:cubicBezTo>
                    <a:pt x="612" y="240"/>
                    <a:pt x="610" y="236"/>
                    <a:pt x="608" y="232"/>
                  </a:cubicBezTo>
                  <a:cubicBezTo>
                    <a:pt x="612" y="227"/>
                    <a:pt x="618" y="238"/>
                    <a:pt x="616" y="242"/>
                  </a:cubicBezTo>
                  <a:close/>
                  <a:moveTo>
                    <a:pt x="614" y="225"/>
                  </a:moveTo>
                  <a:cubicBezTo>
                    <a:pt x="617" y="228"/>
                    <a:pt x="619" y="231"/>
                    <a:pt x="621" y="235"/>
                  </a:cubicBezTo>
                  <a:cubicBezTo>
                    <a:pt x="617" y="233"/>
                    <a:pt x="616" y="229"/>
                    <a:pt x="614" y="225"/>
                  </a:cubicBezTo>
                  <a:close/>
                  <a:moveTo>
                    <a:pt x="626" y="285"/>
                  </a:moveTo>
                  <a:cubicBezTo>
                    <a:pt x="629" y="284"/>
                    <a:pt x="628" y="287"/>
                    <a:pt x="630" y="287"/>
                  </a:cubicBezTo>
                  <a:cubicBezTo>
                    <a:pt x="629" y="290"/>
                    <a:pt x="627" y="292"/>
                    <a:pt x="625" y="293"/>
                  </a:cubicBezTo>
                  <a:cubicBezTo>
                    <a:pt x="625" y="289"/>
                    <a:pt x="626" y="287"/>
                    <a:pt x="626" y="285"/>
                  </a:cubicBezTo>
                  <a:close/>
                  <a:moveTo>
                    <a:pt x="630" y="249"/>
                  </a:moveTo>
                  <a:cubicBezTo>
                    <a:pt x="628" y="250"/>
                    <a:pt x="629" y="248"/>
                    <a:pt x="628" y="247"/>
                  </a:cubicBezTo>
                  <a:cubicBezTo>
                    <a:pt x="629" y="245"/>
                    <a:pt x="632" y="247"/>
                    <a:pt x="630" y="249"/>
                  </a:cubicBezTo>
                  <a:close/>
                  <a:moveTo>
                    <a:pt x="630" y="230"/>
                  </a:moveTo>
                  <a:cubicBezTo>
                    <a:pt x="633" y="233"/>
                    <a:pt x="636" y="238"/>
                    <a:pt x="636" y="241"/>
                  </a:cubicBezTo>
                  <a:cubicBezTo>
                    <a:pt x="633" y="242"/>
                    <a:pt x="628" y="235"/>
                    <a:pt x="630" y="230"/>
                  </a:cubicBezTo>
                  <a:close/>
                  <a:moveTo>
                    <a:pt x="633" y="225"/>
                  </a:moveTo>
                  <a:cubicBezTo>
                    <a:pt x="632" y="223"/>
                    <a:pt x="635" y="224"/>
                    <a:pt x="634" y="222"/>
                  </a:cubicBezTo>
                  <a:cubicBezTo>
                    <a:pt x="637" y="226"/>
                    <a:pt x="642" y="229"/>
                    <a:pt x="640" y="235"/>
                  </a:cubicBezTo>
                  <a:cubicBezTo>
                    <a:pt x="637" y="233"/>
                    <a:pt x="634" y="229"/>
                    <a:pt x="633" y="225"/>
                  </a:cubicBezTo>
                  <a:close/>
                  <a:moveTo>
                    <a:pt x="640" y="325"/>
                  </a:moveTo>
                  <a:cubicBezTo>
                    <a:pt x="644" y="328"/>
                    <a:pt x="646" y="333"/>
                    <a:pt x="649" y="336"/>
                  </a:cubicBezTo>
                  <a:cubicBezTo>
                    <a:pt x="648" y="338"/>
                    <a:pt x="647" y="339"/>
                    <a:pt x="646" y="340"/>
                  </a:cubicBezTo>
                  <a:cubicBezTo>
                    <a:pt x="643" y="338"/>
                    <a:pt x="641" y="334"/>
                    <a:pt x="639" y="331"/>
                  </a:cubicBezTo>
                  <a:cubicBezTo>
                    <a:pt x="642" y="330"/>
                    <a:pt x="639" y="327"/>
                    <a:pt x="640" y="325"/>
                  </a:cubicBezTo>
                  <a:close/>
                  <a:moveTo>
                    <a:pt x="642" y="346"/>
                  </a:moveTo>
                  <a:cubicBezTo>
                    <a:pt x="641" y="345"/>
                    <a:pt x="640" y="344"/>
                    <a:pt x="640" y="341"/>
                  </a:cubicBezTo>
                  <a:cubicBezTo>
                    <a:pt x="641" y="342"/>
                    <a:pt x="643" y="343"/>
                    <a:pt x="642" y="346"/>
                  </a:cubicBezTo>
                  <a:close/>
                  <a:moveTo>
                    <a:pt x="640" y="353"/>
                  </a:moveTo>
                  <a:cubicBezTo>
                    <a:pt x="643" y="356"/>
                    <a:pt x="645" y="359"/>
                    <a:pt x="647" y="363"/>
                  </a:cubicBezTo>
                  <a:cubicBezTo>
                    <a:pt x="645" y="365"/>
                    <a:pt x="644" y="369"/>
                    <a:pt x="641" y="371"/>
                  </a:cubicBezTo>
                  <a:cubicBezTo>
                    <a:pt x="639" y="365"/>
                    <a:pt x="639" y="361"/>
                    <a:pt x="640" y="353"/>
                  </a:cubicBezTo>
                  <a:close/>
                  <a:moveTo>
                    <a:pt x="645" y="349"/>
                  </a:moveTo>
                  <a:cubicBezTo>
                    <a:pt x="647" y="350"/>
                    <a:pt x="651" y="355"/>
                    <a:pt x="651" y="357"/>
                  </a:cubicBezTo>
                  <a:cubicBezTo>
                    <a:pt x="648" y="355"/>
                    <a:pt x="645" y="353"/>
                    <a:pt x="645" y="349"/>
                  </a:cubicBezTo>
                  <a:close/>
                  <a:moveTo>
                    <a:pt x="648" y="394"/>
                  </a:moveTo>
                  <a:cubicBezTo>
                    <a:pt x="651" y="396"/>
                    <a:pt x="651" y="401"/>
                    <a:pt x="651" y="405"/>
                  </a:cubicBezTo>
                  <a:cubicBezTo>
                    <a:pt x="649" y="402"/>
                    <a:pt x="646" y="398"/>
                    <a:pt x="648" y="394"/>
                  </a:cubicBezTo>
                  <a:close/>
                  <a:moveTo>
                    <a:pt x="651" y="437"/>
                  </a:moveTo>
                  <a:cubicBezTo>
                    <a:pt x="649" y="436"/>
                    <a:pt x="648" y="433"/>
                    <a:pt x="648" y="430"/>
                  </a:cubicBezTo>
                  <a:cubicBezTo>
                    <a:pt x="649" y="432"/>
                    <a:pt x="652" y="434"/>
                    <a:pt x="651" y="437"/>
                  </a:cubicBezTo>
                  <a:close/>
                  <a:moveTo>
                    <a:pt x="648" y="481"/>
                  </a:moveTo>
                  <a:cubicBezTo>
                    <a:pt x="650" y="481"/>
                    <a:pt x="649" y="482"/>
                    <a:pt x="651" y="482"/>
                  </a:cubicBezTo>
                  <a:cubicBezTo>
                    <a:pt x="651" y="484"/>
                    <a:pt x="649" y="484"/>
                    <a:pt x="649" y="486"/>
                  </a:cubicBezTo>
                  <a:cubicBezTo>
                    <a:pt x="647" y="484"/>
                    <a:pt x="647" y="484"/>
                    <a:pt x="648" y="481"/>
                  </a:cubicBezTo>
                  <a:close/>
                  <a:moveTo>
                    <a:pt x="650" y="470"/>
                  </a:moveTo>
                  <a:cubicBezTo>
                    <a:pt x="652" y="472"/>
                    <a:pt x="652" y="475"/>
                    <a:pt x="653" y="477"/>
                  </a:cubicBezTo>
                  <a:cubicBezTo>
                    <a:pt x="652" y="477"/>
                    <a:pt x="649" y="472"/>
                    <a:pt x="650" y="470"/>
                  </a:cubicBezTo>
                  <a:close/>
                  <a:moveTo>
                    <a:pt x="654" y="464"/>
                  </a:moveTo>
                  <a:cubicBezTo>
                    <a:pt x="656" y="466"/>
                    <a:pt x="659" y="470"/>
                    <a:pt x="657" y="474"/>
                  </a:cubicBezTo>
                  <a:cubicBezTo>
                    <a:pt x="654" y="471"/>
                    <a:pt x="651" y="468"/>
                    <a:pt x="654" y="464"/>
                  </a:cubicBezTo>
                  <a:close/>
                  <a:moveTo>
                    <a:pt x="657" y="435"/>
                  </a:moveTo>
                  <a:cubicBezTo>
                    <a:pt x="657" y="433"/>
                    <a:pt x="659" y="434"/>
                    <a:pt x="658" y="432"/>
                  </a:cubicBezTo>
                  <a:cubicBezTo>
                    <a:pt x="660" y="435"/>
                    <a:pt x="663" y="440"/>
                    <a:pt x="662" y="444"/>
                  </a:cubicBezTo>
                  <a:cubicBezTo>
                    <a:pt x="658" y="443"/>
                    <a:pt x="660" y="438"/>
                    <a:pt x="657" y="435"/>
                  </a:cubicBezTo>
                  <a:close/>
                  <a:moveTo>
                    <a:pt x="660" y="461"/>
                  </a:moveTo>
                  <a:cubicBezTo>
                    <a:pt x="659" y="458"/>
                    <a:pt x="658" y="456"/>
                    <a:pt x="660" y="454"/>
                  </a:cubicBezTo>
                  <a:cubicBezTo>
                    <a:pt x="662" y="455"/>
                    <a:pt x="662" y="460"/>
                    <a:pt x="660" y="461"/>
                  </a:cubicBezTo>
                  <a:close/>
                  <a:moveTo>
                    <a:pt x="659" y="478"/>
                  </a:moveTo>
                  <a:cubicBezTo>
                    <a:pt x="662" y="478"/>
                    <a:pt x="659" y="480"/>
                    <a:pt x="660" y="482"/>
                  </a:cubicBezTo>
                  <a:cubicBezTo>
                    <a:pt x="657" y="481"/>
                    <a:pt x="658" y="479"/>
                    <a:pt x="659" y="478"/>
                  </a:cubicBezTo>
                  <a:close/>
                  <a:moveTo>
                    <a:pt x="657" y="512"/>
                  </a:moveTo>
                  <a:cubicBezTo>
                    <a:pt x="656" y="509"/>
                    <a:pt x="658" y="506"/>
                    <a:pt x="660" y="503"/>
                  </a:cubicBezTo>
                  <a:cubicBezTo>
                    <a:pt x="665" y="504"/>
                    <a:pt x="659" y="511"/>
                    <a:pt x="657" y="512"/>
                  </a:cubicBezTo>
                  <a:close/>
                  <a:moveTo>
                    <a:pt x="658" y="522"/>
                  </a:moveTo>
                  <a:cubicBezTo>
                    <a:pt x="659" y="523"/>
                    <a:pt x="661" y="525"/>
                    <a:pt x="661" y="528"/>
                  </a:cubicBezTo>
                  <a:cubicBezTo>
                    <a:pt x="659" y="527"/>
                    <a:pt x="656" y="524"/>
                    <a:pt x="658" y="522"/>
                  </a:cubicBezTo>
                  <a:close/>
                  <a:moveTo>
                    <a:pt x="660" y="538"/>
                  </a:moveTo>
                  <a:cubicBezTo>
                    <a:pt x="663" y="541"/>
                    <a:pt x="667" y="548"/>
                    <a:pt x="662" y="552"/>
                  </a:cubicBezTo>
                  <a:cubicBezTo>
                    <a:pt x="658" y="549"/>
                    <a:pt x="655" y="541"/>
                    <a:pt x="660" y="538"/>
                  </a:cubicBezTo>
                  <a:close/>
                  <a:moveTo>
                    <a:pt x="657" y="604"/>
                  </a:moveTo>
                  <a:cubicBezTo>
                    <a:pt x="657" y="601"/>
                    <a:pt x="658" y="600"/>
                    <a:pt x="659" y="598"/>
                  </a:cubicBezTo>
                  <a:cubicBezTo>
                    <a:pt x="661" y="599"/>
                    <a:pt x="662" y="605"/>
                    <a:pt x="657" y="604"/>
                  </a:cubicBezTo>
                  <a:close/>
                  <a:moveTo>
                    <a:pt x="664" y="625"/>
                  </a:moveTo>
                  <a:cubicBezTo>
                    <a:pt x="665" y="627"/>
                    <a:pt x="663" y="627"/>
                    <a:pt x="663" y="629"/>
                  </a:cubicBezTo>
                  <a:cubicBezTo>
                    <a:pt x="661" y="626"/>
                    <a:pt x="659" y="620"/>
                    <a:pt x="658" y="618"/>
                  </a:cubicBezTo>
                  <a:cubicBezTo>
                    <a:pt x="661" y="617"/>
                    <a:pt x="662" y="623"/>
                    <a:pt x="664" y="625"/>
                  </a:cubicBezTo>
                  <a:close/>
                  <a:moveTo>
                    <a:pt x="662" y="188"/>
                  </a:moveTo>
                  <a:cubicBezTo>
                    <a:pt x="662" y="183"/>
                    <a:pt x="666" y="192"/>
                    <a:pt x="667" y="194"/>
                  </a:cubicBezTo>
                  <a:cubicBezTo>
                    <a:pt x="665" y="193"/>
                    <a:pt x="664" y="190"/>
                    <a:pt x="662" y="188"/>
                  </a:cubicBezTo>
                  <a:close/>
                  <a:moveTo>
                    <a:pt x="665" y="182"/>
                  </a:moveTo>
                  <a:cubicBezTo>
                    <a:pt x="664" y="180"/>
                    <a:pt x="666" y="181"/>
                    <a:pt x="666" y="179"/>
                  </a:cubicBezTo>
                  <a:cubicBezTo>
                    <a:pt x="670" y="180"/>
                    <a:pt x="668" y="182"/>
                    <a:pt x="669" y="186"/>
                  </a:cubicBezTo>
                  <a:cubicBezTo>
                    <a:pt x="667" y="185"/>
                    <a:pt x="666" y="183"/>
                    <a:pt x="665" y="182"/>
                  </a:cubicBezTo>
                  <a:close/>
                  <a:moveTo>
                    <a:pt x="667" y="167"/>
                  </a:moveTo>
                  <a:cubicBezTo>
                    <a:pt x="665" y="166"/>
                    <a:pt x="665" y="164"/>
                    <a:pt x="663" y="163"/>
                  </a:cubicBezTo>
                  <a:cubicBezTo>
                    <a:pt x="664" y="154"/>
                    <a:pt x="673" y="161"/>
                    <a:pt x="667" y="167"/>
                  </a:cubicBezTo>
                  <a:close/>
                  <a:moveTo>
                    <a:pt x="666" y="148"/>
                  </a:moveTo>
                  <a:cubicBezTo>
                    <a:pt x="666" y="146"/>
                    <a:pt x="664" y="146"/>
                    <a:pt x="663" y="143"/>
                  </a:cubicBezTo>
                  <a:cubicBezTo>
                    <a:pt x="663" y="142"/>
                    <a:pt x="665" y="142"/>
                    <a:pt x="665" y="140"/>
                  </a:cubicBezTo>
                  <a:cubicBezTo>
                    <a:pt x="667" y="142"/>
                    <a:pt x="668" y="145"/>
                    <a:pt x="669" y="147"/>
                  </a:cubicBezTo>
                  <a:cubicBezTo>
                    <a:pt x="667" y="147"/>
                    <a:pt x="668" y="149"/>
                    <a:pt x="666" y="148"/>
                  </a:cubicBezTo>
                  <a:close/>
                  <a:moveTo>
                    <a:pt x="662" y="114"/>
                  </a:moveTo>
                  <a:cubicBezTo>
                    <a:pt x="660" y="111"/>
                    <a:pt x="655" y="108"/>
                    <a:pt x="658" y="104"/>
                  </a:cubicBezTo>
                  <a:cubicBezTo>
                    <a:pt x="661" y="106"/>
                    <a:pt x="662" y="109"/>
                    <a:pt x="664" y="112"/>
                  </a:cubicBezTo>
                  <a:cubicBezTo>
                    <a:pt x="663" y="113"/>
                    <a:pt x="662" y="113"/>
                    <a:pt x="662" y="114"/>
                  </a:cubicBezTo>
                  <a:close/>
                  <a:moveTo>
                    <a:pt x="663" y="75"/>
                  </a:moveTo>
                  <a:cubicBezTo>
                    <a:pt x="662" y="73"/>
                    <a:pt x="665" y="73"/>
                    <a:pt x="665" y="72"/>
                  </a:cubicBezTo>
                  <a:cubicBezTo>
                    <a:pt x="666" y="76"/>
                    <a:pt x="670" y="79"/>
                    <a:pt x="669" y="84"/>
                  </a:cubicBezTo>
                  <a:cubicBezTo>
                    <a:pt x="665" y="81"/>
                    <a:pt x="666" y="78"/>
                    <a:pt x="663" y="75"/>
                  </a:cubicBezTo>
                  <a:close/>
                  <a:moveTo>
                    <a:pt x="667" y="63"/>
                  </a:moveTo>
                  <a:cubicBezTo>
                    <a:pt x="666" y="63"/>
                    <a:pt x="668" y="60"/>
                    <a:pt x="666" y="60"/>
                  </a:cubicBezTo>
                  <a:cubicBezTo>
                    <a:pt x="667" y="58"/>
                    <a:pt x="668" y="61"/>
                    <a:pt x="669" y="62"/>
                  </a:cubicBezTo>
                  <a:cubicBezTo>
                    <a:pt x="668" y="62"/>
                    <a:pt x="667" y="62"/>
                    <a:pt x="667" y="63"/>
                  </a:cubicBezTo>
                  <a:close/>
                  <a:moveTo>
                    <a:pt x="661" y="48"/>
                  </a:moveTo>
                  <a:cubicBezTo>
                    <a:pt x="661" y="48"/>
                    <a:pt x="661" y="47"/>
                    <a:pt x="660" y="47"/>
                  </a:cubicBezTo>
                  <a:cubicBezTo>
                    <a:pt x="661" y="44"/>
                    <a:pt x="657" y="40"/>
                    <a:pt x="661" y="38"/>
                  </a:cubicBezTo>
                  <a:cubicBezTo>
                    <a:pt x="664" y="39"/>
                    <a:pt x="664" y="44"/>
                    <a:pt x="667" y="46"/>
                  </a:cubicBezTo>
                  <a:cubicBezTo>
                    <a:pt x="666" y="47"/>
                    <a:pt x="664" y="48"/>
                    <a:pt x="661" y="48"/>
                  </a:cubicBezTo>
                  <a:close/>
                  <a:moveTo>
                    <a:pt x="658" y="68"/>
                  </a:moveTo>
                  <a:cubicBezTo>
                    <a:pt x="663" y="56"/>
                    <a:pt x="664" y="77"/>
                    <a:pt x="658" y="68"/>
                  </a:cubicBezTo>
                  <a:close/>
                  <a:moveTo>
                    <a:pt x="653" y="38"/>
                  </a:moveTo>
                  <a:cubicBezTo>
                    <a:pt x="651" y="37"/>
                    <a:pt x="650" y="36"/>
                    <a:pt x="650" y="34"/>
                  </a:cubicBezTo>
                  <a:cubicBezTo>
                    <a:pt x="654" y="34"/>
                    <a:pt x="656" y="30"/>
                    <a:pt x="659" y="31"/>
                  </a:cubicBezTo>
                  <a:cubicBezTo>
                    <a:pt x="658" y="34"/>
                    <a:pt x="655" y="36"/>
                    <a:pt x="653" y="38"/>
                  </a:cubicBezTo>
                  <a:close/>
                  <a:moveTo>
                    <a:pt x="651" y="43"/>
                  </a:moveTo>
                  <a:cubicBezTo>
                    <a:pt x="651" y="44"/>
                    <a:pt x="650" y="45"/>
                    <a:pt x="649" y="46"/>
                  </a:cubicBezTo>
                  <a:cubicBezTo>
                    <a:pt x="648" y="46"/>
                    <a:pt x="648" y="44"/>
                    <a:pt x="646" y="45"/>
                  </a:cubicBezTo>
                  <a:cubicBezTo>
                    <a:pt x="648" y="42"/>
                    <a:pt x="645" y="40"/>
                    <a:pt x="644" y="38"/>
                  </a:cubicBezTo>
                  <a:cubicBezTo>
                    <a:pt x="647" y="36"/>
                    <a:pt x="649" y="41"/>
                    <a:pt x="651" y="43"/>
                  </a:cubicBezTo>
                  <a:close/>
                  <a:moveTo>
                    <a:pt x="645" y="52"/>
                  </a:moveTo>
                  <a:cubicBezTo>
                    <a:pt x="640" y="51"/>
                    <a:pt x="641" y="45"/>
                    <a:pt x="639" y="41"/>
                  </a:cubicBezTo>
                  <a:cubicBezTo>
                    <a:pt x="639" y="41"/>
                    <a:pt x="640" y="40"/>
                    <a:pt x="642" y="41"/>
                  </a:cubicBezTo>
                  <a:cubicBezTo>
                    <a:pt x="644" y="44"/>
                    <a:pt x="643" y="48"/>
                    <a:pt x="645" y="52"/>
                  </a:cubicBezTo>
                  <a:close/>
                  <a:moveTo>
                    <a:pt x="633" y="41"/>
                  </a:moveTo>
                  <a:cubicBezTo>
                    <a:pt x="630" y="40"/>
                    <a:pt x="630" y="38"/>
                    <a:pt x="628" y="37"/>
                  </a:cubicBezTo>
                  <a:cubicBezTo>
                    <a:pt x="629" y="32"/>
                    <a:pt x="634" y="33"/>
                    <a:pt x="639" y="35"/>
                  </a:cubicBezTo>
                  <a:cubicBezTo>
                    <a:pt x="637" y="37"/>
                    <a:pt x="635" y="39"/>
                    <a:pt x="633" y="41"/>
                  </a:cubicBezTo>
                  <a:close/>
                  <a:moveTo>
                    <a:pt x="629" y="71"/>
                  </a:moveTo>
                  <a:cubicBezTo>
                    <a:pt x="628" y="72"/>
                    <a:pt x="627" y="75"/>
                    <a:pt x="625" y="75"/>
                  </a:cubicBezTo>
                  <a:cubicBezTo>
                    <a:pt x="623" y="72"/>
                    <a:pt x="621" y="69"/>
                    <a:pt x="619" y="66"/>
                  </a:cubicBezTo>
                  <a:cubicBezTo>
                    <a:pt x="620" y="64"/>
                    <a:pt x="622" y="63"/>
                    <a:pt x="623" y="60"/>
                  </a:cubicBezTo>
                  <a:cubicBezTo>
                    <a:pt x="627" y="62"/>
                    <a:pt x="628" y="67"/>
                    <a:pt x="629" y="71"/>
                  </a:cubicBezTo>
                  <a:close/>
                  <a:moveTo>
                    <a:pt x="615" y="114"/>
                  </a:moveTo>
                  <a:cubicBezTo>
                    <a:pt x="611" y="112"/>
                    <a:pt x="610" y="107"/>
                    <a:pt x="608" y="103"/>
                  </a:cubicBezTo>
                  <a:cubicBezTo>
                    <a:pt x="611" y="106"/>
                    <a:pt x="616" y="110"/>
                    <a:pt x="615" y="114"/>
                  </a:cubicBezTo>
                  <a:close/>
                  <a:moveTo>
                    <a:pt x="608" y="80"/>
                  </a:moveTo>
                  <a:cubicBezTo>
                    <a:pt x="611" y="82"/>
                    <a:pt x="613" y="87"/>
                    <a:pt x="613" y="91"/>
                  </a:cubicBezTo>
                  <a:cubicBezTo>
                    <a:pt x="609" y="90"/>
                    <a:pt x="606" y="83"/>
                    <a:pt x="608" y="80"/>
                  </a:cubicBezTo>
                  <a:close/>
                  <a:moveTo>
                    <a:pt x="611" y="70"/>
                  </a:moveTo>
                  <a:cubicBezTo>
                    <a:pt x="608" y="69"/>
                    <a:pt x="608" y="66"/>
                    <a:pt x="606" y="64"/>
                  </a:cubicBezTo>
                  <a:cubicBezTo>
                    <a:pt x="607" y="63"/>
                    <a:pt x="608" y="61"/>
                    <a:pt x="610" y="61"/>
                  </a:cubicBezTo>
                  <a:cubicBezTo>
                    <a:pt x="611" y="64"/>
                    <a:pt x="615" y="68"/>
                    <a:pt x="611" y="70"/>
                  </a:cubicBezTo>
                  <a:close/>
                  <a:moveTo>
                    <a:pt x="607" y="124"/>
                  </a:moveTo>
                  <a:cubicBezTo>
                    <a:pt x="606" y="124"/>
                    <a:pt x="606" y="125"/>
                    <a:pt x="605" y="126"/>
                  </a:cubicBezTo>
                  <a:cubicBezTo>
                    <a:pt x="602" y="124"/>
                    <a:pt x="601" y="119"/>
                    <a:pt x="599" y="116"/>
                  </a:cubicBezTo>
                  <a:cubicBezTo>
                    <a:pt x="598" y="114"/>
                    <a:pt x="599" y="114"/>
                    <a:pt x="600" y="112"/>
                  </a:cubicBezTo>
                  <a:cubicBezTo>
                    <a:pt x="603" y="116"/>
                    <a:pt x="605" y="119"/>
                    <a:pt x="607" y="124"/>
                  </a:cubicBezTo>
                  <a:close/>
                  <a:moveTo>
                    <a:pt x="603" y="78"/>
                  </a:moveTo>
                  <a:cubicBezTo>
                    <a:pt x="602" y="76"/>
                    <a:pt x="602" y="74"/>
                    <a:pt x="600" y="73"/>
                  </a:cubicBezTo>
                  <a:cubicBezTo>
                    <a:pt x="600" y="71"/>
                    <a:pt x="602" y="71"/>
                    <a:pt x="602" y="69"/>
                  </a:cubicBezTo>
                  <a:cubicBezTo>
                    <a:pt x="604" y="71"/>
                    <a:pt x="605" y="74"/>
                    <a:pt x="606" y="76"/>
                  </a:cubicBezTo>
                  <a:cubicBezTo>
                    <a:pt x="605" y="77"/>
                    <a:pt x="605" y="78"/>
                    <a:pt x="603" y="78"/>
                  </a:cubicBezTo>
                  <a:close/>
                  <a:moveTo>
                    <a:pt x="597" y="68"/>
                  </a:moveTo>
                  <a:cubicBezTo>
                    <a:pt x="596" y="65"/>
                    <a:pt x="595" y="63"/>
                    <a:pt x="593" y="61"/>
                  </a:cubicBezTo>
                  <a:cubicBezTo>
                    <a:pt x="594" y="59"/>
                    <a:pt x="595" y="59"/>
                    <a:pt x="596" y="57"/>
                  </a:cubicBezTo>
                  <a:cubicBezTo>
                    <a:pt x="597" y="60"/>
                    <a:pt x="599" y="62"/>
                    <a:pt x="600" y="66"/>
                  </a:cubicBezTo>
                  <a:cubicBezTo>
                    <a:pt x="599" y="66"/>
                    <a:pt x="599" y="68"/>
                    <a:pt x="597" y="68"/>
                  </a:cubicBezTo>
                  <a:close/>
                  <a:moveTo>
                    <a:pt x="593" y="40"/>
                  </a:moveTo>
                  <a:cubicBezTo>
                    <a:pt x="593" y="38"/>
                    <a:pt x="594" y="37"/>
                    <a:pt x="595" y="36"/>
                  </a:cubicBezTo>
                  <a:cubicBezTo>
                    <a:pt x="602" y="37"/>
                    <a:pt x="604" y="44"/>
                    <a:pt x="598" y="48"/>
                  </a:cubicBezTo>
                  <a:cubicBezTo>
                    <a:pt x="594" y="46"/>
                    <a:pt x="596" y="42"/>
                    <a:pt x="593" y="40"/>
                  </a:cubicBezTo>
                  <a:close/>
                  <a:moveTo>
                    <a:pt x="593" y="53"/>
                  </a:moveTo>
                  <a:cubicBezTo>
                    <a:pt x="593" y="54"/>
                    <a:pt x="592" y="55"/>
                    <a:pt x="590" y="56"/>
                  </a:cubicBezTo>
                  <a:cubicBezTo>
                    <a:pt x="590" y="52"/>
                    <a:pt x="586" y="49"/>
                    <a:pt x="587" y="46"/>
                  </a:cubicBezTo>
                  <a:cubicBezTo>
                    <a:pt x="591" y="44"/>
                    <a:pt x="591" y="51"/>
                    <a:pt x="593" y="53"/>
                  </a:cubicBezTo>
                  <a:close/>
                  <a:moveTo>
                    <a:pt x="588" y="32"/>
                  </a:moveTo>
                  <a:cubicBezTo>
                    <a:pt x="589" y="32"/>
                    <a:pt x="591" y="32"/>
                    <a:pt x="591" y="31"/>
                  </a:cubicBezTo>
                  <a:cubicBezTo>
                    <a:pt x="591" y="31"/>
                    <a:pt x="592" y="32"/>
                    <a:pt x="592" y="32"/>
                  </a:cubicBezTo>
                  <a:cubicBezTo>
                    <a:pt x="592" y="35"/>
                    <a:pt x="588" y="35"/>
                    <a:pt x="588" y="32"/>
                  </a:cubicBezTo>
                  <a:close/>
                  <a:moveTo>
                    <a:pt x="588" y="27"/>
                  </a:moveTo>
                  <a:cubicBezTo>
                    <a:pt x="586" y="28"/>
                    <a:pt x="588" y="29"/>
                    <a:pt x="588" y="30"/>
                  </a:cubicBezTo>
                  <a:cubicBezTo>
                    <a:pt x="586" y="30"/>
                    <a:pt x="587" y="27"/>
                    <a:pt x="585" y="27"/>
                  </a:cubicBezTo>
                  <a:cubicBezTo>
                    <a:pt x="586" y="25"/>
                    <a:pt x="589" y="26"/>
                    <a:pt x="588" y="29"/>
                  </a:cubicBezTo>
                  <a:cubicBezTo>
                    <a:pt x="588" y="29"/>
                    <a:pt x="588" y="28"/>
                    <a:pt x="588" y="27"/>
                  </a:cubicBezTo>
                  <a:close/>
                  <a:moveTo>
                    <a:pt x="590" y="76"/>
                  </a:moveTo>
                  <a:cubicBezTo>
                    <a:pt x="590" y="78"/>
                    <a:pt x="589" y="80"/>
                    <a:pt x="587" y="80"/>
                  </a:cubicBezTo>
                  <a:cubicBezTo>
                    <a:pt x="587" y="76"/>
                    <a:pt x="585" y="74"/>
                    <a:pt x="584" y="72"/>
                  </a:cubicBezTo>
                  <a:cubicBezTo>
                    <a:pt x="584" y="70"/>
                    <a:pt x="585" y="71"/>
                    <a:pt x="585" y="69"/>
                  </a:cubicBezTo>
                  <a:cubicBezTo>
                    <a:pt x="588" y="71"/>
                    <a:pt x="589" y="74"/>
                    <a:pt x="590" y="76"/>
                  </a:cubicBezTo>
                  <a:close/>
                  <a:moveTo>
                    <a:pt x="582" y="61"/>
                  </a:moveTo>
                  <a:cubicBezTo>
                    <a:pt x="583" y="64"/>
                    <a:pt x="584" y="65"/>
                    <a:pt x="582" y="67"/>
                  </a:cubicBezTo>
                  <a:cubicBezTo>
                    <a:pt x="578" y="66"/>
                    <a:pt x="578" y="58"/>
                    <a:pt x="583" y="58"/>
                  </a:cubicBezTo>
                  <a:cubicBezTo>
                    <a:pt x="583" y="57"/>
                    <a:pt x="582" y="57"/>
                    <a:pt x="582" y="56"/>
                  </a:cubicBezTo>
                  <a:cubicBezTo>
                    <a:pt x="579" y="56"/>
                    <a:pt x="579" y="61"/>
                    <a:pt x="576" y="59"/>
                  </a:cubicBezTo>
                  <a:cubicBezTo>
                    <a:pt x="578" y="57"/>
                    <a:pt x="579" y="53"/>
                    <a:pt x="583" y="53"/>
                  </a:cubicBezTo>
                  <a:cubicBezTo>
                    <a:pt x="583" y="55"/>
                    <a:pt x="584" y="57"/>
                    <a:pt x="585" y="58"/>
                  </a:cubicBezTo>
                  <a:cubicBezTo>
                    <a:pt x="585" y="60"/>
                    <a:pt x="583" y="59"/>
                    <a:pt x="582" y="61"/>
                  </a:cubicBezTo>
                  <a:close/>
                  <a:moveTo>
                    <a:pt x="572" y="87"/>
                  </a:moveTo>
                  <a:cubicBezTo>
                    <a:pt x="573" y="85"/>
                    <a:pt x="575" y="83"/>
                    <a:pt x="576" y="81"/>
                  </a:cubicBezTo>
                  <a:cubicBezTo>
                    <a:pt x="580" y="82"/>
                    <a:pt x="575" y="87"/>
                    <a:pt x="572" y="87"/>
                  </a:cubicBezTo>
                  <a:close/>
                  <a:moveTo>
                    <a:pt x="570" y="82"/>
                  </a:moveTo>
                  <a:cubicBezTo>
                    <a:pt x="569" y="82"/>
                    <a:pt x="569" y="79"/>
                    <a:pt x="567" y="78"/>
                  </a:cubicBezTo>
                  <a:cubicBezTo>
                    <a:pt x="568" y="75"/>
                    <a:pt x="571" y="74"/>
                    <a:pt x="572" y="72"/>
                  </a:cubicBezTo>
                  <a:cubicBezTo>
                    <a:pt x="573" y="72"/>
                    <a:pt x="573" y="75"/>
                    <a:pt x="575" y="76"/>
                  </a:cubicBezTo>
                  <a:cubicBezTo>
                    <a:pt x="574" y="78"/>
                    <a:pt x="571" y="80"/>
                    <a:pt x="570" y="82"/>
                  </a:cubicBezTo>
                  <a:close/>
                  <a:moveTo>
                    <a:pt x="567" y="85"/>
                  </a:moveTo>
                  <a:cubicBezTo>
                    <a:pt x="567" y="88"/>
                    <a:pt x="565" y="88"/>
                    <a:pt x="565" y="90"/>
                  </a:cubicBezTo>
                  <a:cubicBezTo>
                    <a:pt x="566" y="88"/>
                    <a:pt x="564" y="85"/>
                    <a:pt x="565" y="83"/>
                  </a:cubicBezTo>
                  <a:cubicBezTo>
                    <a:pt x="566" y="83"/>
                    <a:pt x="565" y="86"/>
                    <a:pt x="567" y="85"/>
                  </a:cubicBezTo>
                  <a:close/>
                  <a:moveTo>
                    <a:pt x="566" y="119"/>
                  </a:moveTo>
                  <a:cubicBezTo>
                    <a:pt x="570" y="121"/>
                    <a:pt x="568" y="126"/>
                    <a:pt x="565" y="128"/>
                  </a:cubicBezTo>
                  <a:cubicBezTo>
                    <a:pt x="561" y="126"/>
                    <a:pt x="565" y="122"/>
                    <a:pt x="566" y="119"/>
                  </a:cubicBezTo>
                  <a:close/>
                  <a:moveTo>
                    <a:pt x="566" y="141"/>
                  </a:moveTo>
                  <a:cubicBezTo>
                    <a:pt x="568" y="142"/>
                    <a:pt x="568" y="144"/>
                    <a:pt x="569" y="145"/>
                  </a:cubicBezTo>
                  <a:cubicBezTo>
                    <a:pt x="569" y="147"/>
                    <a:pt x="567" y="147"/>
                    <a:pt x="567" y="150"/>
                  </a:cubicBezTo>
                  <a:cubicBezTo>
                    <a:pt x="563" y="149"/>
                    <a:pt x="560" y="142"/>
                    <a:pt x="566" y="141"/>
                  </a:cubicBezTo>
                  <a:close/>
                  <a:moveTo>
                    <a:pt x="564" y="295"/>
                  </a:moveTo>
                  <a:cubicBezTo>
                    <a:pt x="561" y="298"/>
                    <a:pt x="560" y="303"/>
                    <a:pt x="557" y="306"/>
                  </a:cubicBezTo>
                  <a:cubicBezTo>
                    <a:pt x="557" y="302"/>
                    <a:pt x="557" y="296"/>
                    <a:pt x="557" y="291"/>
                  </a:cubicBezTo>
                  <a:cubicBezTo>
                    <a:pt x="559" y="292"/>
                    <a:pt x="561" y="294"/>
                    <a:pt x="564" y="295"/>
                  </a:cubicBezTo>
                  <a:close/>
                  <a:moveTo>
                    <a:pt x="561" y="390"/>
                  </a:moveTo>
                  <a:cubicBezTo>
                    <a:pt x="565" y="392"/>
                    <a:pt x="563" y="397"/>
                    <a:pt x="566" y="401"/>
                  </a:cubicBezTo>
                  <a:cubicBezTo>
                    <a:pt x="563" y="406"/>
                    <a:pt x="559" y="410"/>
                    <a:pt x="557" y="415"/>
                  </a:cubicBezTo>
                  <a:cubicBezTo>
                    <a:pt x="554" y="404"/>
                    <a:pt x="557" y="397"/>
                    <a:pt x="561" y="390"/>
                  </a:cubicBezTo>
                  <a:close/>
                  <a:moveTo>
                    <a:pt x="560" y="418"/>
                  </a:moveTo>
                  <a:cubicBezTo>
                    <a:pt x="563" y="421"/>
                    <a:pt x="564" y="426"/>
                    <a:pt x="562" y="429"/>
                  </a:cubicBezTo>
                  <a:cubicBezTo>
                    <a:pt x="560" y="430"/>
                    <a:pt x="561" y="427"/>
                    <a:pt x="560" y="427"/>
                  </a:cubicBezTo>
                  <a:cubicBezTo>
                    <a:pt x="558" y="427"/>
                    <a:pt x="558" y="429"/>
                    <a:pt x="556" y="429"/>
                  </a:cubicBezTo>
                  <a:cubicBezTo>
                    <a:pt x="554" y="423"/>
                    <a:pt x="559" y="422"/>
                    <a:pt x="560" y="418"/>
                  </a:cubicBezTo>
                  <a:close/>
                  <a:moveTo>
                    <a:pt x="557" y="573"/>
                  </a:moveTo>
                  <a:cubicBezTo>
                    <a:pt x="557" y="572"/>
                    <a:pt x="557" y="570"/>
                    <a:pt x="557" y="569"/>
                  </a:cubicBezTo>
                  <a:cubicBezTo>
                    <a:pt x="558" y="569"/>
                    <a:pt x="558" y="570"/>
                    <a:pt x="559" y="570"/>
                  </a:cubicBezTo>
                  <a:cubicBezTo>
                    <a:pt x="558" y="571"/>
                    <a:pt x="559" y="573"/>
                    <a:pt x="557" y="573"/>
                  </a:cubicBezTo>
                  <a:close/>
                  <a:moveTo>
                    <a:pt x="558" y="555"/>
                  </a:moveTo>
                  <a:cubicBezTo>
                    <a:pt x="556" y="553"/>
                    <a:pt x="559" y="548"/>
                    <a:pt x="557" y="546"/>
                  </a:cubicBezTo>
                  <a:cubicBezTo>
                    <a:pt x="561" y="545"/>
                    <a:pt x="560" y="553"/>
                    <a:pt x="558" y="555"/>
                  </a:cubicBezTo>
                  <a:close/>
                  <a:moveTo>
                    <a:pt x="559" y="523"/>
                  </a:moveTo>
                  <a:cubicBezTo>
                    <a:pt x="560" y="524"/>
                    <a:pt x="560" y="526"/>
                    <a:pt x="560" y="528"/>
                  </a:cubicBezTo>
                  <a:cubicBezTo>
                    <a:pt x="557" y="528"/>
                    <a:pt x="560" y="526"/>
                    <a:pt x="559" y="523"/>
                  </a:cubicBezTo>
                  <a:close/>
                  <a:moveTo>
                    <a:pt x="561" y="560"/>
                  </a:moveTo>
                  <a:cubicBezTo>
                    <a:pt x="563" y="561"/>
                    <a:pt x="561" y="563"/>
                    <a:pt x="561" y="564"/>
                  </a:cubicBezTo>
                  <a:cubicBezTo>
                    <a:pt x="559" y="563"/>
                    <a:pt x="560" y="561"/>
                    <a:pt x="561" y="560"/>
                  </a:cubicBezTo>
                  <a:close/>
                  <a:moveTo>
                    <a:pt x="562" y="642"/>
                  </a:moveTo>
                  <a:cubicBezTo>
                    <a:pt x="559" y="641"/>
                    <a:pt x="563" y="639"/>
                    <a:pt x="563" y="636"/>
                  </a:cubicBezTo>
                  <a:cubicBezTo>
                    <a:pt x="563" y="636"/>
                    <a:pt x="564" y="636"/>
                    <a:pt x="564" y="636"/>
                  </a:cubicBezTo>
                  <a:cubicBezTo>
                    <a:pt x="564" y="637"/>
                    <a:pt x="564" y="637"/>
                    <a:pt x="565" y="637"/>
                  </a:cubicBezTo>
                  <a:cubicBezTo>
                    <a:pt x="563" y="638"/>
                    <a:pt x="562" y="640"/>
                    <a:pt x="562" y="642"/>
                  </a:cubicBezTo>
                  <a:close/>
                  <a:moveTo>
                    <a:pt x="566" y="642"/>
                  </a:moveTo>
                  <a:cubicBezTo>
                    <a:pt x="568" y="643"/>
                    <a:pt x="568" y="646"/>
                    <a:pt x="570" y="647"/>
                  </a:cubicBezTo>
                  <a:cubicBezTo>
                    <a:pt x="569" y="650"/>
                    <a:pt x="568" y="651"/>
                    <a:pt x="567" y="653"/>
                  </a:cubicBezTo>
                  <a:cubicBezTo>
                    <a:pt x="565" y="653"/>
                    <a:pt x="565" y="650"/>
                    <a:pt x="563" y="649"/>
                  </a:cubicBezTo>
                  <a:cubicBezTo>
                    <a:pt x="564" y="647"/>
                    <a:pt x="566" y="645"/>
                    <a:pt x="566" y="642"/>
                  </a:cubicBezTo>
                  <a:close/>
                  <a:moveTo>
                    <a:pt x="566" y="686"/>
                  </a:moveTo>
                  <a:cubicBezTo>
                    <a:pt x="569" y="687"/>
                    <a:pt x="569" y="694"/>
                    <a:pt x="565" y="695"/>
                  </a:cubicBezTo>
                  <a:cubicBezTo>
                    <a:pt x="566" y="693"/>
                    <a:pt x="565" y="692"/>
                    <a:pt x="564" y="692"/>
                  </a:cubicBezTo>
                  <a:cubicBezTo>
                    <a:pt x="564" y="689"/>
                    <a:pt x="565" y="687"/>
                    <a:pt x="566" y="686"/>
                  </a:cubicBezTo>
                  <a:close/>
                  <a:moveTo>
                    <a:pt x="567" y="678"/>
                  </a:moveTo>
                  <a:cubicBezTo>
                    <a:pt x="570" y="677"/>
                    <a:pt x="567" y="677"/>
                    <a:pt x="568" y="674"/>
                  </a:cubicBezTo>
                  <a:cubicBezTo>
                    <a:pt x="564" y="672"/>
                    <a:pt x="564" y="669"/>
                    <a:pt x="566" y="666"/>
                  </a:cubicBezTo>
                  <a:cubicBezTo>
                    <a:pt x="568" y="668"/>
                    <a:pt x="569" y="671"/>
                    <a:pt x="572" y="672"/>
                  </a:cubicBezTo>
                  <a:cubicBezTo>
                    <a:pt x="571" y="675"/>
                    <a:pt x="573" y="681"/>
                    <a:pt x="572" y="684"/>
                  </a:cubicBezTo>
                  <a:cubicBezTo>
                    <a:pt x="570" y="683"/>
                    <a:pt x="570" y="679"/>
                    <a:pt x="567" y="678"/>
                  </a:cubicBezTo>
                  <a:close/>
                  <a:moveTo>
                    <a:pt x="568" y="630"/>
                  </a:moveTo>
                  <a:cubicBezTo>
                    <a:pt x="566" y="627"/>
                    <a:pt x="569" y="625"/>
                    <a:pt x="569" y="622"/>
                  </a:cubicBezTo>
                  <a:cubicBezTo>
                    <a:pt x="571" y="621"/>
                    <a:pt x="571" y="623"/>
                    <a:pt x="573" y="622"/>
                  </a:cubicBezTo>
                  <a:cubicBezTo>
                    <a:pt x="572" y="625"/>
                    <a:pt x="570" y="628"/>
                    <a:pt x="568" y="630"/>
                  </a:cubicBezTo>
                  <a:close/>
                  <a:moveTo>
                    <a:pt x="564" y="621"/>
                  </a:moveTo>
                  <a:cubicBezTo>
                    <a:pt x="562" y="616"/>
                    <a:pt x="560" y="611"/>
                    <a:pt x="563" y="606"/>
                  </a:cubicBezTo>
                  <a:cubicBezTo>
                    <a:pt x="567" y="607"/>
                    <a:pt x="567" y="611"/>
                    <a:pt x="569" y="613"/>
                  </a:cubicBezTo>
                  <a:cubicBezTo>
                    <a:pt x="568" y="616"/>
                    <a:pt x="567" y="619"/>
                    <a:pt x="564" y="621"/>
                  </a:cubicBezTo>
                  <a:close/>
                  <a:moveTo>
                    <a:pt x="568" y="558"/>
                  </a:moveTo>
                  <a:cubicBezTo>
                    <a:pt x="570" y="559"/>
                    <a:pt x="569" y="565"/>
                    <a:pt x="566" y="565"/>
                  </a:cubicBezTo>
                  <a:cubicBezTo>
                    <a:pt x="565" y="563"/>
                    <a:pt x="568" y="561"/>
                    <a:pt x="568" y="558"/>
                  </a:cubicBezTo>
                  <a:close/>
                  <a:moveTo>
                    <a:pt x="572" y="518"/>
                  </a:moveTo>
                  <a:cubicBezTo>
                    <a:pt x="568" y="515"/>
                    <a:pt x="571" y="511"/>
                    <a:pt x="572" y="507"/>
                  </a:cubicBezTo>
                  <a:cubicBezTo>
                    <a:pt x="577" y="509"/>
                    <a:pt x="573" y="515"/>
                    <a:pt x="572" y="518"/>
                  </a:cubicBezTo>
                  <a:close/>
                  <a:moveTo>
                    <a:pt x="576" y="525"/>
                  </a:moveTo>
                  <a:cubicBezTo>
                    <a:pt x="577" y="526"/>
                    <a:pt x="577" y="529"/>
                    <a:pt x="576" y="530"/>
                  </a:cubicBezTo>
                  <a:cubicBezTo>
                    <a:pt x="575" y="530"/>
                    <a:pt x="575" y="527"/>
                    <a:pt x="574" y="526"/>
                  </a:cubicBezTo>
                  <a:cubicBezTo>
                    <a:pt x="574" y="524"/>
                    <a:pt x="576" y="527"/>
                    <a:pt x="576" y="525"/>
                  </a:cubicBezTo>
                  <a:close/>
                  <a:moveTo>
                    <a:pt x="576" y="479"/>
                  </a:moveTo>
                  <a:cubicBezTo>
                    <a:pt x="579" y="479"/>
                    <a:pt x="579" y="482"/>
                    <a:pt x="579" y="483"/>
                  </a:cubicBezTo>
                  <a:cubicBezTo>
                    <a:pt x="579" y="485"/>
                    <a:pt x="577" y="486"/>
                    <a:pt x="577" y="489"/>
                  </a:cubicBezTo>
                  <a:cubicBezTo>
                    <a:pt x="572" y="488"/>
                    <a:pt x="576" y="483"/>
                    <a:pt x="576" y="479"/>
                  </a:cubicBezTo>
                  <a:close/>
                  <a:moveTo>
                    <a:pt x="579" y="467"/>
                  </a:moveTo>
                  <a:cubicBezTo>
                    <a:pt x="577" y="466"/>
                    <a:pt x="579" y="462"/>
                    <a:pt x="577" y="460"/>
                  </a:cubicBezTo>
                  <a:cubicBezTo>
                    <a:pt x="577" y="458"/>
                    <a:pt x="579" y="458"/>
                    <a:pt x="579" y="456"/>
                  </a:cubicBezTo>
                  <a:cubicBezTo>
                    <a:pt x="583" y="458"/>
                    <a:pt x="582" y="464"/>
                    <a:pt x="579" y="467"/>
                  </a:cubicBezTo>
                  <a:close/>
                  <a:moveTo>
                    <a:pt x="581" y="436"/>
                  </a:moveTo>
                  <a:cubicBezTo>
                    <a:pt x="579" y="435"/>
                    <a:pt x="581" y="434"/>
                    <a:pt x="581" y="432"/>
                  </a:cubicBezTo>
                  <a:cubicBezTo>
                    <a:pt x="584" y="432"/>
                    <a:pt x="581" y="435"/>
                    <a:pt x="581" y="436"/>
                  </a:cubicBezTo>
                  <a:close/>
                  <a:moveTo>
                    <a:pt x="584" y="386"/>
                  </a:moveTo>
                  <a:cubicBezTo>
                    <a:pt x="585" y="388"/>
                    <a:pt x="587" y="390"/>
                    <a:pt x="587" y="392"/>
                  </a:cubicBezTo>
                  <a:cubicBezTo>
                    <a:pt x="586" y="392"/>
                    <a:pt x="586" y="393"/>
                    <a:pt x="585" y="394"/>
                  </a:cubicBezTo>
                  <a:cubicBezTo>
                    <a:pt x="583" y="393"/>
                    <a:pt x="582" y="388"/>
                    <a:pt x="584" y="386"/>
                  </a:cubicBezTo>
                  <a:close/>
                  <a:moveTo>
                    <a:pt x="588" y="426"/>
                  </a:moveTo>
                  <a:cubicBezTo>
                    <a:pt x="587" y="425"/>
                    <a:pt x="587" y="423"/>
                    <a:pt x="587" y="421"/>
                  </a:cubicBezTo>
                  <a:cubicBezTo>
                    <a:pt x="587" y="421"/>
                    <a:pt x="588" y="421"/>
                    <a:pt x="588" y="421"/>
                  </a:cubicBezTo>
                  <a:cubicBezTo>
                    <a:pt x="590" y="423"/>
                    <a:pt x="590" y="425"/>
                    <a:pt x="588" y="426"/>
                  </a:cubicBezTo>
                  <a:close/>
                  <a:moveTo>
                    <a:pt x="588" y="397"/>
                  </a:moveTo>
                  <a:cubicBezTo>
                    <a:pt x="591" y="398"/>
                    <a:pt x="591" y="402"/>
                    <a:pt x="592" y="404"/>
                  </a:cubicBezTo>
                  <a:cubicBezTo>
                    <a:pt x="592" y="406"/>
                    <a:pt x="590" y="406"/>
                    <a:pt x="590" y="408"/>
                  </a:cubicBezTo>
                  <a:cubicBezTo>
                    <a:pt x="588" y="405"/>
                    <a:pt x="586" y="400"/>
                    <a:pt x="588" y="397"/>
                  </a:cubicBezTo>
                  <a:close/>
                  <a:moveTo>
                    <a:pt x="593" y="454"/>
                  </a:moveTo>
                  <a:cubicBezTo>
                    <a:pt x="594" y="454"/>
                    <a:pt x="593" y="457"/>
                    <a:pt x="591" y="457"/>
                  </a:cubicBezTo>
                  <a:cubicBezTo>
                    <a:pt x="591" y="455"/>
                    <a:pt x="592" y="454"/>
                    <a:pt x="593" y="454"/>
                  </a:cubicBezTo>
                  <a:close/>
                  <a:moveTo>
                    <a:pt x="592" y="436"/>
                  </a:moveTo>
                  <a:cubicBezTo>
                    <a:pt x="594" y="437"/>
                    <a:pt x="595" y="436"/>
                    <a:pt x="594" y="435"/>
                  </a:cubicBezTo>
                  <a:cubicBezTo>
                    <a:pt x="596" y="436"/>
                    <a:pt x="597" y="436"/>
                    <a:pt x="597" y="438"/>
                  </a:cubicBezTo>
                  <a:cubicBezTo>
                    <a:pt x="596" y="439"/>
                    <a:pt x="596" y="442"/>
                    <a:pt x="594" y="442"/>
                  </a:cubicBezTo>
                  <a:cubicBezTo>
                    <a:pt x="593" y="440"/>
                    <a:pt x="592" y="439"/>
                    <a:pt x="592" y="436"/>
                  </a:cubicBezTo>
                  <a:close/>
                  <a:moveTo>
                    <a:pt x="597" y="375"/>
                  </a:moveTo>
                  <a:cubicBezTo>
                    <a:pt x="595" y="375"/>
                    <a:pt x="596" y="372"/>
                    <a:pt x="596" y="371"/>
                  </a:cubicBezTo>
                  <a:cubicBezTo>
                    <a:pt x="597" y="372"/>
                    <a:pt x="598" y="373"/>
                    <a:pt x="597" y="375"/>
                  </a:cubicBezTo>
                  <a:close/>
                  <a:moveTo>
                    <a:pt x="597" y="338"/>
                  </a:moveTo>
                  <a:cubicBezTo>
                    <a:pt x="598" y="339"/>
                    <a:pt x="601" y="343"/>
                    <a:pt x="599" y="343"/>
                  </a:cubicBezTo>
                  <a:cubicBezTo>
                    <a:pt x="599" y="341"/>
                    <a:pt x="596" y="341"/>
                    <a:pt x="597" y="338"/>
                  </a:cubicBezTo>
                  <a:close/>
                  <a:moveTo>
                    <a:pt x="597" y="320"/>
                  </a:moveTo>
                  <a:cubicBezTo>
                    <a:pt x="598" y="320"/>
                    <a:pt x="599" y="319"/>
                    <a:pt x="599" y="319"/>
                  </a:cubicBezTo>
                  <a:cubicBezTo>
                    <a:pt x="602" y="320"/>
                    <a:pt x="604" y="324"/>
                    <a:pt x="601" y="326"/>
                  </a:cubicBezTo>
                  <a:cubicBezTo>
                    <a:pt x="598" y="325"/>
                    <a:pt x="598" y="322"/>
                    <a:pt x="597" y="320"/>
                  </a:cubicBezTo>
                  <a:close/>
                  <a:moveTo>
                    <a:pt x="605" y="327"/>
                  </a:moveTo>
                  <a:cubicBezTo>
                    <a:pt x="608" y="327"/>
                    <a:pt x="607" y="333"/>
                    <a:pt x="611" y="333"/>
                  </a:cubicBezTo>
                  <a:cubicBezTo>
                    <a:pt x="610" y="336"/>
                    <a:pt x="609" y="337"/>
                    <a:pt x="608" y="339"/>
                  </a:cubicBezTo>
                  <a:cubicBezTo>
                    <a:pt x="605" y="336"/>
                    <a:pt x="602" y="331"/>
                    <a:pt x="605" y="327"/>
                  </a:cubicBezTo>
                  <a:close/>
                  <a:moveTo>
                    <a:pt x="609" y="316"/>
                  </a:moveTo>
                  <a:cubicBezTo>
                    <a:pt x="606" y="316"/>
                    <a:pt x="607" y="313"/>
                    <a:pt x="605" y="313"/>
                  </a:cubicBezTo>
                  <a:cubicBezTo>
                    <a:pt x="605" y="310"/>
                    <a:pt x="607" y="310"/>
                    <a:pt x="608" y="308"/>
                  </a:cubicBezTo>
                  <a:cubicBezTo>
                    <a:pt x="612" y="309"/>
                    <a:pt x="612" y="314"/>
                    <a:pt x="609" y="316"/>
                  </a:cubicBezTo>
                  <a:close/>
                  <a:moveTo>
                    <a:pt x="614" y="316"/>
                  </a:moveTo>
                  <a:cubicBezTo>
                    <a:pt x="616" y="316"/>
                    <a:pt x="617" y="319"/>
                    <a:pt x="618" y="321"/>
                  </a:cubicBezTo>
                  <a:cubicBezTo>
                    <a:pt x="617" y="322"/>
                    <a:pt x="614" y="322"/>
                    <a:pt x="614" y="325"/>
                  </a:cubicBezTo>
                  <a:cubicBezTo>
                    <a:pt x="614" y="324"/>
                    <a:pt x="613" y="324"/>
                    <a:pt x="613" y="325"/>
                  </a:cubicBezTo>
                  <a:cubicBezTo>
                    <a:pt x="611" y="324"/>
                    <a:pt x="611" y="321"/>
                    <a:pt x="611" y="320"/>
                  </a:cubicBezTo>
                  <a:cubicBezTo>
                    <a:pt x="613" y="319"/>
                    <a:pt x="613" y="318"/>
                    <a:pt x="614" y="316"/>
                  </a:cubicBezTo>
                  <a:close/>
                  <a:moveTo>
                    <a:pt x="608" y="286"/>
                  </a:moveTo>
                  <a:cubicBezTo>
                    <a:pt x="608" y="284"/>
                    <a:pt x="610" y="283"/>
                    <a:pt x="611" y="281"/>
                  </a:cubicBezTo>
                  <a:cubicBezTo>
                    <a:pt x="615" y="282"/>
                    <a:pt x="614" y="287"/>
                    <a:pt x="617" y="289"/>
                  </a:cubicBezTo>
                  <a:cubicBezTo>
                    <a:pt x="617" y="291"/>
                    <a:pt x="615" y="292"/>
                    <a:pt x="614" y="294"/>
                  </a:cubicBezTo>
                  <a:cubicBezTo>
                    <a:pt x="612" y="291"/>
                    <a:pt x="610" y="288"/>
                    <a:pt x="608" y="286"/>
                  </a:cubicBezTo>
                  <a:close/>
                  <a:moveTo>
                    <a:pt x="614" y="277"/>
                  </a:moveTo>
                  <a:cubicBezTo>
                    <a:pt x="615" y="275"/>
                    <a:pt x="617" y="275"/>
                    <a:pt x="617" y="272"/>
                  </a:cubicBezTo>
                  <a:cubicBezTo>
                    <a:pt x="621" y="273"/>
                    <a:pt x="624" y="280"/>
                    <a:pt x="621" y="285"/>
                  </a:cubicBezTo>
                  <a:cubicBezTo>
                    <a:pt x="618" y="283"/>
                    <a:pt x="616" y="280"/>
                    <a:pt x="614" y="277"/>
                  </a:cubicBezTo>
                  <a:close/>
                  <a:moveTo>
                    <a:pt x="618" y="247"/>
                  </a:moveTo>
                  <a:cubicBezTo>
                    <a:pt x="621" y="239"/>
                    <a:pt x="626" y="252"/>
                    <a:pt x="625" y="256"/>
                  </a:cubicBezTo>
                  <a:cubicBezTo>
                    <a:pt x="621" y="254"/>
                    <a:pt x="620" y="250"/>
                    <a:pt x="618" y="247"/>
                  </a:cubicBezTo>
                  <a:close/>
                  <a:moveTo>
                    <a:pt x="624" y="303"/>
                  </a:moveTo>
                  <a:cubicBezTo>
                    <a:pt x="627" y="303"/>
                    <a:pt x="629" y="308"/>
                    <a:pt x="631" y="310"/>
                  </a:cubicBezTo>
                  <a:cubicBezTo>
                    <a:pt x="631" y="313"/>
                    <a:pt x="629" y="314"/>
                    <a:pt x="628" y="316"/>
                  </a:cubicBezTo>
                  <a:cubicBezTo>
                    <a:pt x="626" y="314"/>
                    <a:pt x="626" y="311"/>
                    <a:pt x="623" y="310"/>
                  </a:cubicBezTo>
                  <a:cubicBezTo>
                    <a:pt x="624" y="308"/>
                    <a:pt x="626" y="305"/>
                    <a:pt x="624" y="303"/>
                  </a:cubicBezTo>
                  <a:close/>
                  <a:moveTo>
                    <a:pt x="631" y="315"/>
                  </a:moveTo>
                  <a:cubicBezTo>
                    <a:pt x="633" y="315"/>
                    <a:pt x="633" y="314"/>
                    <a:pt x="634" y="314"/>
                  </a:cubicBezTo>
                  <a:cubicBezTo>
                    <a:pt x="634" y="317"/>
                    <a:pt x="633" y="319"/>
                    <a:pt x="630" y="320"/>
                  </a:cubicBezTo>
                  <a:cubicBezTo>
                    <a:pt x="630" y="318"/>
                    <a:pt x="632" y="317"/>
                    <a:pt x="631" y="315"/>
                  </a:cubicBezTo>
                  <a:close/>
                  <a:moveTo>
                    <a:pt x="633" y="331"/>
                  </a:moveTo>
                  <a:cubicBezTo>
                    <a:pt x="630" y="331"/>
                    <a:pt x="630" y="329"/>
                    <a:pt x="629" y="328"/>
                  </a:cubicBezTo>
                  <a:cubicBezTo>
                    <a:pt x="630" y="326"/>
                    <a:pt x="632" y="330"/>
                    <a:pt x="633" y="331"/>
                  </a:cubicBezTo>
                  <a:close/>
                  <a:moveTo>
                    <a:pt x="631" y="339"/>
                  </a:moveTo>
                  <a:cubicBezTo>
                    <a:pt x="634" y="340"/>
                    <a:pt x="633" y="344"/>
                    <a:pt x="636" y="345"/>
                  </a:cubicBezTo>
                  <a:cubicBezTo>
                    <a:pt x="634" y="347"/>
                    <a:pt x="632" y="349"/>
                    <a:pt x="629" y="351"/>
                  </a:cubicBezTo>
                  <a:cubicBezTo>
                    <a:pt x="624" y="347"/>
                    <a:pt x="630" y="343"/>
                    <a:pt x="631" y="339"/>
                  </a:cubicBezTo>
                  <a:close/>
                  <a:moveTo>
                    <a:pt x="632" y="357"/>
                  </a:moveTo>
                  <a:cubicBezTo>
                    <a:pt x="632" y="355"/>
                    <a:pt x="631" y="354"/>
                    <a:pt x="630" y="353"/>
                  </a:cubicBezTo>
                  <a:cubicBezTo>
                    <a:pt x="632" y="352"/>
                    <a:pt x="633" y="351"/>
                    <a:pt x="633" y="349"/>
                  </a:cubicBezTo>
                  <a:cubicBezTo>
                    <a:pt x="634" y="349"/>
                    <a:pt x="634" y="349"/>
                    <a:pt x="635" y="349"/>
                  </a:cubicBezTo>
                  <a:cubicBezTo>
                    <a:pt x="637" y="352"/>
                    <a:pt x="635" y="356"/>
                    <a:pt x="632" y="357"/>
                  </a:cubicBezTo>
                  <a:close/>
                  <a:moveTo>
                    <a:pt x="634" y="334"/>
                  </a:moveTo>
                  <a:cubicBezTo>
                    <a:pt x="637" y="333"/>
                    <a:pt x="635" y="337"/>
                    <a:pt x="636" y="337"/>
                  </a:cubicBezTo>
                  <a:cubicBezTo>
                    <a:pt x="635" y="339"/>
                    <a:pt x="634" y="336"/>
                    <a:pt x="634" y="334"/>
                  </a:cubicBezTo>
                  <a:close/>
                  <a:moveTo>
                    <a:pt x="635" y="305"/>
                  </a:moveTo>
                  <a:cubicBezTo>
                    <a:pt x="632" y="303"/>
                    <a:pt x="630" y="300"/>
                    <a:pt x="628" y="296"/>
                  </a:cubicBezTo>
                  <a:cubicBezTo>
                    <a:pt x="632" y="286"/>
                    <a:pt x="640" y="300"/>
                    <a:pt x="635" y="305"/>
                  </a:cubicBezTo>
                  <a:close/>
                  <a:moveTo>
                    <a:pt x="633" y="251"/>
                  </a:moveTo>
                  <a:cubicBezTo>
                    <a:pt x="636" y="254"/>
                    <a:pt x="639" y="256"/>
                    <a:pt x="639" y="262"/>
                  </a:cubicBezTo>
                  <a:cubicBezTo>
                    <a:pt x="636" y="259"/>
                    <a:pt x="633" y="257"/>
                    <a:pt x="633" y="251"/>
                  </a:cubicBezTo>
                  <a:close/>
                  <a:moveTo>
                    <a:pt x="638" y="244"/>
                  </a:moveTo>
                  <a:cubicBezTo>
                    <a:pt x="641" y="245"/>
                    <a:pt x="639" y="246"/>
                    <a:pt x="639" y="248"/>
                  </a:cubicBezTo>
                  <a:cubicBezTo>
                    <a:pt x="638" y="248"/>
                    <a:pt x="638" y="246"/>
                    <a:pt x="638" y="244"/>
                  </a:cubicBezTo>
                  <a:close/>
                  <a:moveTo>
                    <a:pt x="648" y="441"/>
                  </a:moveTo>
                  <a:cubicBezTo>
                    <a:pt x="645" y="442"/>
                    <a:pt x="643" y="438"/>
                    <a:pt x="643" y="434"/>
                  </a:cubicBezTo>
                  <a:cubicBezTo>
                    <a:pt x="647" y="434"/>
                    <a:pt x="645" y="440"/>
                    <a:pt x="648" y="441"/>
                  </a:cubicBezTo>
                  <a:close/>
                  <a:moveTo>
                    <a:pt x="646" y="477"/>
                  </a:moveTo>
                  <a:cubicBezTo>
                    <a:pt x="649" y="477"/>
                    <a:pt x="648" y="481"/>
                    <a:pt x="646" y="480"/>
                  </a:cubicBezTo>
                  <a:cubicBezTo>
                    <a:pt x="646" y="479"/>
                    <a:pt x="647" y="479"/>
                    <a:pt x="646" y="477"/>
                  </a:cubicBezTo>
                  <a:close/>
                  <a:moveTo>
                    <a:pt x="650" y="502"/>
                  </a:moveTo>
                  <a:cubicBezTo>
                    <a:pt x="653" y="505"/>
                    <a:pt x="653" y="508"/>
                    <a:pt x="651" y="511"/>
                  </a:cubicBezTo>
                  <a:cubicBezTo>
                    <a:pt x="648" y="509"/>
                    <a:pt x="648" y="505"/>
                    <a:pt x="650" y="502"/>
                  </a:cubicBezTo>
                  <a:close/>
                  <a:moveTo>
                    <a:pt x="653" y="488"/>
                  </a:moveTo>
                  <a:cubicBezTo>
                    <a:pt x="656" y="490"/>
                    <a:pt x="657" y="495"/>
                    <a:pt x="658" y="498"/>
                  </a:cubicBezTo>
                  <a:cubicBezTo>
                    <a:pt x="657" y="501"/>
                    <a:pt x="656" y="500"/>
                    <a:pt x="655" y="503"/>
                  </a:cubicBezTo>
                  <a:cubicBezTo>
                    <a:pt x="652" y="499"/>
                    <a:pt x="650" y="494"/>
                    <a:pt x="653" y="488"/>
                  </a:cubicBezTo>
                  <a:close/>
                  <a:moveTo>
                    <a:pt x="655" y="518"/>
                  </a:moveTo>
                  <a:cubicBezTo>
                    <a:pt x="652" y="518"/>
                    <a:pt x="655" y="515"/>
                    <a:pt x="654" y="514"/>
                  </a:cubicBezTo>
                  <a:cubicBezTo>
                    <a:pt x="656" y="514"/>
                    <a:pt x="656" y="517"/>
                    <a:pt x="655" y="518"/>
                  </a:cubicBezTo>
                  <a:close/>
                  <a:moveTo>
                    <a:pt x="654" y="528"/>
                  </a:moveTo>
                  <a:cubicBezTo>
                    <a:pt x="656" y="529"/>
                    <a:pt x="657" y="532"/>
                    <a:pt x="657" y="535"/>
                  </a:cubicBezTo>
                  <a:cubicBezTo>
                    <a:pt x="656" y="535"/>
                    <a:pt x="656" y="537"/>
                    <a:pt x="654" y="537"/>
                  </a:cubicBezTo>
                  <a:cubicBezTo>
                    <a:pt x="653" y="533"/>
                    <a:pt x="652" y="531"/>
                    <a:pt x="654" y="528"/>
                  </a:cubicBezTo>
                  <a:close/>
                  <a:moveTo>
                    <a:pt x="658" y="555"/>
                  </a:moveTo>
                  <a:cubicBezTo>
                    <a:pt x="657" y="553"/>
                    <a:pt x="655" y="550"/>
                    <a:pt x="655" y="547"/>
                  </a:cubicBezTo>
                  <a:cubicBezTo>
                    <a:pt x="657" y="549"/>
                    <a:pt x="658" y="552"/>
                    <a:pt x="658" y="555"/>
                  </a:cubicBezTo>
                  <a:close/>
                  <a:moveTo>
                    <a:pt x="656" y="623"/>
                  </a:moveTo>
                  <a:cubicBezTo>
                    <a:pt x="658" y="626"/>
                    <a:pt x="660" y="630"/>
                    <a:pt x="660" y="633"/>
                  </a:cubicBezTo>
                  <a:cubicBezTo>
                    <a:pt x="656" y="633"/>
                    <a:pt x="657" y="629"/>
                    <a:pt x="655" y="627"/>
                  </a:cubicBezTo>
                  <a:cubicBezTo>
                    <a:pt x="654" y="625"/>
                    <a:pt x="655" y="624"/>
                    <a:pt x="656" y="623"/>
                  </a:cubicBezTo>
                  <a:close/>
                  <a:moveTo>
                    <a:pt x="663" y="649"/>
                  </a:moveTo>
                  <a:cubicBezTo>
                    <a:pt x="665" y="651"/>
                    <a:pt x="667" y="655"/>
                    <a:pt x="669" y="658"/>
                  </a:cubicBezTo>
                  <a:cubicBezTo>
                    <a:pt x="665" y="659"/>
                    <a:pt x="662" y="651"/>
                    <a:pt x="663" y="649"/>
                  </a:cubicBezTo>
                  <a:close/>
                  <a:moveTo>
                    <a:pt x="668" y="393"/>
                  </a:moveTo>
                  <a:cubicBezTo>
                    <a:pt x="671" y="394"/>
                    <a:pt x="671" y="399"/>
                    <a:pt x="670" y="403"/>
                  </a:cubicBezTo>
                  <a:cubicBezTo>
                    <a:pt x="669" y="401"/>
                    <a:pt x="667" y="396"/>
                    <a:pt x="668" y="393"/>
                  </a:cubicBezTo>
                  <a:close/>
                  <a:moveTo>
                    <a:pt x="670" y="461"/>
                  </a:moveTo>
                  <a:cubicBezTo>
                    <a:pt x="673" y="461"/>
                    <a:pt x="672" y="464"/>
                    <a:pt x="674" y="465"/>
                  </a:cubicBezTo>
                  <a:cubicBezTo>
                    <a:pt x="672" y="467"/>
                    <a:pt x="670" y="464"/>
                    <a:pt x="670" y="461"/>
                  </a:cubicBezTo>
                  <a:close/>
                  <a:moveTo>
                    <a:pt x="672" y="591"/>
                  </a:moveTo>
                  <a:cubicBezTo>
                    <a:pt x="674" y="596"/>
                    <a:pt x="679" y="601"/>
                    <a:pt x="678" y="607"/>
                  </a:cubicBezTo>
                  <a:cubicBezTo>
                    <a:pt x="674" y="604"/>
                    <a:pt x="671" y="598"/>
                    <a:pt x="672" y="591"/>
                  </a:cubicBezTo>
                  <a:close/>
                  <a:moveTo>
                    <a:pt x="672" y="528"/>
                  </a:moveTo>
                  <a:cubicBezTo>
                    <a:pt x="672" y="528"/>
                    <a:pt x="673" y="528"/>
                    <a:pt x="673" y="528"/>
                  </a:cubicBezTo>
                  <a:cubicBezTo>
                    <a:pt x="674" y="529"/>
                    <a:pt x="672" y="529"/>
                    <a:pt x="673" y="531"/>
                  </a:cubicBezTo>
                  <a:cubicBezTo>
                    <a:pt x="671" y="531"/>
                    <a:pt x="671" y="529"/>
                    <a:pt x="672" y="528"/>
                  </a:cubicBezTo>
                  <a:close/>
                  <a:moveTo>
                    <a:pt x="675" y="386"/>
                  </a:moveTo>
                  <a:cubicBezTo>
                    <a:pt x="672" y="385"/>
                    <a:pt x="673" y="382"/>
                    <a:pt x="674" y="380"/>
                  </a:cubicBezTo>
                  <a:cubicBezTo>
                    <a:pt x="675" y="381"/>
                    <a:pt x="674" y="384"/>
                    <a:pt x="675" y="386"/>
                  </a:cubicBezTo>
                  <a:close/>
                  <a:moveTo>
                    <a:pt x="673" y="642"/>
                  </a:moveTo>
                  <a:cubicBezTo>
                    <a:pt x="678" y="644"/>
                    <a:pt x="678" y="654"/>
                    <a:pt x="678" y="662"/>
                  </a:cubicBezTo>
                  <a:cubicBezTo>
                    <a:pt x="673" y="656"/>
                    <a:pt x="674" y="649"/>
                    <a:pt x="673" y="642"/>
                  </a:cubicBezTo>
                  <a:close/>
                  <a:moveTo>
                    <a:pt x="678" y="633"/>
                  </a:moveTo>
                  <a:cubicBezTo>
                    <a:pt x="676" y="629"/>
                    <a:pt x="675" y="625"/>
                    <a:pt x="673" y="623"/>
                  </a:cubicBezTo>
                  <a:cubicBezTo>
                    <a:pt x="673" y="621"/>
                    <a:pt x="674" y="621"/>
                    <a:pt x="674" y="620"/>
                  </a:cubicBezTo>
                  <a:cubicBezTo>
                    <a:pt x="678" y="623"/>
                    <a:pt x="678" y="627"/>
                    <a:pt x="678" y="633"/>
                  </a:cubicBezTo>
                  <a:close/>
                  <a:moveTo>
                    <a:pt x="676" y="194"/>
                  </a:moveTo>
                  <a:cubicBezTo>
                    <a:pt x="676" y="194"/>
                    <a:pt x="677" y="194"/>
                    <a:pt x="678" y="194"/>
                  </a:cubicBezTo>
                  <a:cubicBezTo>
                    <a:pt x="678" y="195"/>
                    <a:pt x="678" y="196"/>
                    <a:pt x="678" y="197"/>
                  </a:cubicBezTo>
                  <a:cubicBezTo>
                    <a:pt x="675" y="197"/>
                    <a:pt x="674" y="195"/>
                    <a:pt x="676" y="194"/>
                  </a:cubicBezTo>
                  <a:close/>
                  <a:moveTo>
                    <a:pt x="674" y="214"/>
                  </a:moveTo>
                  <a:cubicBezTo>
                    <a:pt x="674" y="215"/>
                    <a:pt x="673" y="215"/>
                    <a:pt x="673" y="216"/>
                  </a:cubicBezTo>
                  <a:cubicBezTo>
                    <a:pt x="672" y="216"/>
                    <a:pt x="671" y="215"/>
                    <a:pt x="672" y="213"/>
                  </a:cubicBezTo>
                  <a:cubicBezTo>
                    <a:pt x="673" y="213"/>
                    <a:pt x="673" y="214"/>
                    <a:pt x="674" y="214"/>
                  </a:cubicBezTo>
                  <a:close/>
                  <a:moveTo>
                    <a:pt x="673" y="227"/>
                  </a:moveTo>
                  <a:cubicBezTo>
                    <a:pt x="673" y="228"/>
                    <a:pt x="675" y="230"/>
                    <a:pt x="674" y="231"/>
                  </a:cubicBezTo>
                  <a:cubicBezTo>
                    <a:pt x="673" y="230"/>
                    <a:pt x="672" y="229"/>
                    <a:pt x="672" y="227"/>
                  </a:cubicBezTo>
                  <a:cubicBezTo>
                    <a:pt x="672" y="227"/>
                    <a:pt x="673" y="227"/>
                    <a:pt x="673" y="227"/>
                  </a:cubicBezTo>
                  <a:close/>
                  <a:moveTo>
                    <a:pt x="672" y="240"/>
                  </a:moveTo>
                  <a:cubicBezTo>
                    <a:pt x="674" y="241"/>
                    <a:pt x="673" y="243"/>
                    <a:pt x="674" y="245"/>
                  </a:cubicBezTo>
                  <a:cubicBezTo>
                    <a:pt x="672" y="244"/>
                    <a:pt x="670" y="241"/>
                    <a:pt x="672" y="240"/>
                  </a:cubicBezTo>
                  <a:close/>
                  <a:moveTo>
                    <a:pt x="669" y="127"/>
                  </a:moveTo>
                  <a:cubicBezTo>
                    <a:pt x="667" y="125"/>
                    <a:pt x="667" y="121"/>
                    <a:pt x="664" y="120"/>
                  </a:cubicBezTo>
                  <a:cubicBezTo>
                    <a:pt x="664" y="118"/>
                    <a:pt x="665" y="117"/>
                    <a:pt x="667" y="117"/>
                  </a:cubicBezTo>
                  <a:cubicBezTo>
                    <a:pt x="668" y="120"/>
                    <a:pt x="670" y="122"/>
                    <a:pt x="671" y="124"/>
                  </a:cubicBezTo>
                  <a:cubicBezTo>
                    <a:pt x="671" y="125"/>
                    <a:pt x="669" y="125"/>
                    <a:pt x="669" y="127"/>
                  </a:cubicBezTo>
                  <a:close/>
                  <a:moveTo>
                    <a:pt x="670" y="44"/>
                  </a:moveTo>
                  <a:cubicBezTo>
                    <a:pt x="668" y="43"/>
                    <a:pt x="668" y="42"/>
                    <a:pt x="667" y="41"/>
                  </a:cubicBezTo>
                  <a:cubicBezTo>
                    <a:pt x="668" y="39"/>
                    <a:pt x="670" y="42"/>
                    <a:pt x="670" y="44"/>
                  </a:cubicBezTo>
                  <a:close/>
                  <a:moveTo>
                    <a:pt x="667" y="18"/>
                  </a:moveTo>
                  <a:cubicBezTo>
                    <a:pt x="668" y="22"/>
                    <a:pt x="659" y="24"/>
                    <a:pt x="658" y="23"/>
                  </a:cubicBezTo>
                  <a:cubicBezTo>
                    <a:pt x="655" y="28"/>
                    <a:pt x="650" y="29"/>
                    <a:pt x="643" y="29"/>
                  </a:cubicBezTo>
                  <a:cubicBezTo>
                    <a:pt x="642" y="26"/>
                    <a:pt x="639" y="25"/>
                    <a:pt x="637" y="23"/>
                  </a:cubicBezTo>
                  <a:cubicBezTo>
                    <a:pt x="635" y="25"/>
                    <a:pt x="630" y="28"/>
                    <a:pt x="626" y="26"/>
                  </a:cubicBezTo>
                  <a:cubicBezTo>
                    <a:pt x="637" y="18"/>
                    <a:pt x="652" y="19"/>
                    <a:pt x="667" y="18"/>
                  </a:cubicBezTo>
                  <a:close/>
                  <a:moveTo>
                    <a:pt x="626" y="31"/>
                  </a:moveTo>
                  <a:cubicBezTo>
                    <a:pt x="625" y="34"/>
                    <a:pt x="624" y="31"/>
                    <a:pt x="622" y="30"/>
                  </a:cubicBezTo>
                  <a:cubicBezTo>
                    <a:pt x="623" y="29"/>
                    <a:pt x="625" y="31"/>
                    <a:pt x="626" y="31"/>
                  </a:cubicBezTo>
                  <a:close/>
                  <a:moveTo>
                    <a:pt x="621" y="54"/>
                  </a:moveTo>
                  <a:cubicBezTo>
                    <a:pt x="619" y="53"/>
                    <a:pt x="618" y="52"/>
                    <a:pt x="618" y="50"/>
                  </a:cubicBezTo>
                  <a:cubicBezTo>
                    <a:pt x="620" y="50"/>
                    <a:pt x="619" y="49"/>
                    <a:pt x="620" y="48"/>
                  </a:cubicBezTo>
                  <a:cubicBezTo>
                    <a:pt x="623" y="49"/>
                    <a:pt x="623" y="53"/>
                    <a:pt x="621" y="54"/>
                  </a:cubicBezTo>
                  <a:close/>
                  <a:moveTo>
                    <a:pt x="621" y="37"/>
                  </a:moveTo>
                  <a:cubicBezTo>
                    <a:pt x="620" y="37"/>
                    <a:pt x="619" y="37"/>
                    <a:pt x="619" y="38"/>
                  </a:cubicBezTo>
                  <a:cubicBezTo>
                    <a:pt x="616" y="38"/>
                    <a:pt x="616" y="35"/>
                    <a:pt x="614" y="34"/>
                  </a:cubicBezTo>
                  <a:cubicBezTo>
                    <a:pt x="616" y="29"/>
                    <a:pt x="620" y="33"/>
                    <a:pt x="621" y="37"/>
                  </a:cubicBezTo>
                  <a:close/>
                  <a:moveTo>
                    <a:pt x="615" y="42"/>
                  </a:moveTo>
                  <a:cubicBezTo>
                    <a:pt x="614" y="43"/>
                    <a:pt x="614" y="43"/>
                    <a:pt x="614" y="44"/>
                  </a:cubicBezTo>
                  <a:cubicBezTo>
                    <a:pt x="611" y="42"/>
                    <a:pt x="610" y="42"/>
                    <a:pt x="611" y="38"/>
                  </a:cubicBezTo>
                  <a:cubicBezTo>
                    <a:pt x="614" y="38"/>
                    <a:pt x="614" y="40"/>
                    <a:pt x="615" y="42"/>
                  </a:cubicBezTo>
                  <a:close/>
                  <a:moveTo>
                    <a:pt x="606" y="21"/>
                  </a:moveTo>
                  <a:cubicBezTo>
                    <a:pt x="608" y="22"/>
                    <a:pt x="610" y="24"/>
                    <a:pt x="612" y="24"/>
                  </a:cubicBezTo>
                  <a:cubicBezTo>
                    <a:pt x="610" y="27"/>
                    <a:pt x="606" y="28"/>
                    <a:pt x="605" y="24"/>
                  </a:cubicBezTo>
                  <a:cubicBezTo>
                    <a:pt x="604" y="23"/>
                    <a:pt x="606" y="23"/>
                    <a:pt x="606" y="21"/>
                  </a:cubicBezTo>
                  <a:close/>
                  <a:moveTo>
                    <a:pt x="606" y="57"/>
                  </a:moveTo>
                  <a:cubicBezTo>
                    <a:pt x="606" y="58"/>
                    <a:pt x="605" y="60"/>
                    <a:pt x="604" y="60"/>
                  </a:cubicBezTo>
                  <a:cubicBezTo>
                    <a:pt x="601" y="59"/>
                    <a:pt x="601" y="55"/>
                    <a:pt x="599" y="54"/>
                  </a:cubicBezTo>
                  <a:cubicBezTo>
                    <a:pt x="600" y="51"/>
                    <a:pt x="601" y="50"/>
                    <a:pt x="603" y="49"/>
                  </a:cubicBezTo>
                  <a:cubicBezTo>
                    <a:pt x="604" y="50"/>
                    <a:pt x="604" y="51"/>
                    <a:pt x="605" y="53"/>
                  </a:cubicBezTo>
                  <a:cubicBezTo>
                    <a:pt x="604" y="54"/>
                    <a:pt x="603" y="55"/>
                    <a:pt x="602" y="57"/>
                  </a:cubicBezTo>
                  <a:cubicBezTo>
                    <a:pt x="603" y="57"/>
                    <a:pt x="605" y="57"/>
                    <a:pt x="606" y="57"/>
                  </a:cubicBezTo>
                  <a:close/>
                  <a:moveTo>
                    <a:pt x="600" y="33"/>
                  </a:moveTo>
                  <a:cubicBezTo>
                    <a:pt x="600" y="33"/>
                    <a:pt x="601" y="33"/>
                    <a:pt x="602" y="33"/>
                  </a:cubicBezTo>
                  <a:cubicBezTo>
                    <a:pt x="602" y="35"/>
                    <a:pt x="604" y="34"/>
                    <a:pt x="603" y="36"/>
                  </a:cubicBezTo>
                  <a:cubicBezTo>
                    <a:pt x="602" y="35"/>
                    <a:pt x="601" y="34"/>
                    <a:pt x="600" y="33"/>
                  </a:cubicBezTo>
                  <a:close/>
                  <a:moveTo>
                    <a:pt x="603" y="19"/>
                  </a:moveTo>
                  <a:cubicBezTo>
                    <a:pt x="601" y="19"/>
                    <a:pt x="602" y="20"/>
                    <a:pt x="600" y="20"/>
                  </a:cubicBezTo>
                  <a:cubicBezTo>
                    <a:pt x="597" y="19"/>
                    <a:pt x="597" y="14"/>
                    <a:pt x="593" y="13"/>
                  </a:cubicBezTo>
                  <a:cubicBezTo>
                    <a:pt x="595" y="12"/>
                    <a:pt x="602" y="16"/>
                    <a:pt x="603" y="19"/>
                  </a:cubicBezTo>
                  <a:close/>
                  <a:moveTo>
                    <a:pt x="590" y="17"/>
                  </a:moveTo>
                  <a:cubicBezTo>
                    <a:pt x="593" y="18"/>
                    <a:pt x="593" y="21"/>
                    <a:pt x="595" y="23"/>
                  </a:cubicBezTo>
                  <a:cubicBezTo>
                    <a:pt x="595" y="25"/>
                    <a:pt x="593" y="24"/>
                    <a:pt x="593" y="26"/>
                  </a:cubicBezTo>
                  <a:cubicBezTo>
                    <a:pt x="590" y="25"/>
                    <a:pt x="590" y="21"/>
                    <a:pt x="587" y="20"/>
                  </a:cubicBezTo>
                  <a:cubicBezTo>
                    <a:pt x="588" y="19"/>
                    <a:pt x="590" y="18"/>
                    <a:pt x="590" y="17"/>
                  </a:cubicBezTo>
                  <a:close/>
                  <a:moveTo>
                    <a:pt x="587" y="13"/>
                  </a:moveTo>
                  <a:cubicBezTo>
                    <a:pt x="586" y="14"/>
                    <a:pt x="586" y="15"/>
                    <a:pt x="585" y="16"/>
                  </a:cubicBezTo>
                  <a:cubicBezTo>
                    <a:pt x="583" y="15"/>
                    <a:pt x="583" y="13"/>
                    <a:pt x="582" y="11"/>
                  </a:cubicBezTo>
                  <a:cubicBezTo>
                    <a:pt x="584" y="12"/>
                    <a:pt x="585" y="12"/>
                    <a:pt x="587" y="13"/>
                  </a:cubicBezTo>
                  <a:close/>
                  <a:moveTo>
                    <a:pt x="576" y="12"/>
                  </a:moveTo>
                  <a:cubicBezTo>
                    <a:pt x="576" y="12"/>
                    <a:pt x="577" y="12"/>
                    <a:pt x="578" y="12"/>
                  </a:cubicBezTo>
                  <a:cubicBezTo>
                    <a:pt x="578" y="14"/>
                    <a:pt x="579" y="17"/>
                    <a:pt x="581" y="18"/>
                  </a:cubicBezTo>
                  <a:cubicBezTo>
                    <a:pt x="580" y="20"/>
                    <a:pt x="580" y="22"/>
                    <a:pt x="578" y="22"/>
                  </a:cubicBezTo>
                  <a:cubicBezTo>
                    <a:pt x="576" y="19"/>
                    <a:pt x="574" y="16"/>
                    <a:pt x="576" y="12"/>
                  </a:cubicBezTo>
                  <a:close/>
                  <a:moveTo>
                    <a:pt x="579" y="47"/>
                  </a:moveTo>
                  <a:cubicBezTo>
                    <a:pt x="578" y="50"/>
                    <a:pt x="576" y="52"/>
                    <a:pt x="575" y="54"/>
                  </a:cubicBezTo>
                  <a:cubicBezTo>
                    <a:pt x="572" y="52"/>
                    <a:pt x="572" y="48"/>
                    <a:pt x="569" y="45"/>
                  </a:cubicBezTo>
                  <a:cubicBezTo>
                    <a:pt x="571" y="43"/>
                    <a:pt x="573" y="41"/>
                    <a:pt x="574" y="39"/>
                  </a:cubicBezTo>
                  <a:cubicBezTo>
                    <a:pt x="577" y="40"/>
                    <a:pt x="577" y="45"/>
                    <a:pt x="579" y="47"/>
                  </a:cubicBezTo>
                  <a:close/>
                  <a:moveTo>
                    <a:pt x="574" y="27"/>
                  </a:moveTo>
                  <a:cubicBezTo>
                    <a:pt x="570" y="30"/>
                    <a:pt x="567" y="35"/>
                    <a:pt x="562" y="38"/>
                  </a:cubicBezTo>
                  <a:cubicBezTo>
                    <a:pt x="562" y="35"/>
                    <a:pt x="562" y="33"/>
                    <a:pt x="560" y="33"/>
                  </a:cubicBezTo>
                  <a:cubicBezTo>
                    <a:pt x="562" y="29"/>
                    <a:pt x="566" y="22"/>
                    <a:pt x="572" y="18"/>
                  </a:cubicBezTo>
                  <a:cubicBezTo>
                    <a:pt x="572" y="22"/>
                    <a:pt x="573" y="24"/>
                    <a:pt x="574" y="27"/>
                  </a:cubicBezTo>
                  <a:close/>
                  <a:moveTo>
                    <a:pt x="568" y="8"/>
                  </a:moveTo>
                  <a:cubicBezTo>
                    <a:pt x="567" y="10"/>
                    <a:pt x="563" y="11"/>
                    <a:pt x="560" y="11"/>
                  </a:cubicBezTo>
                  <a:cubicBezTo>
                    <a:pt x="561" y="9"/>
                    <a:pt x="565" y="9"/>
                    <a:pt x="568" y="8"/>
                  </a:cubicBezTo>
                  <a:close/>
                  <a:moveTo>
                    <a:pt x="559" y="16"/>
                  </a:moveTo>
                  <a:cubicBezTo>
                    <a:pt x="561" y="17"/>
                    <a:pt x="561" y="15"/>
                    <a:pt x="563" y="15"/>
                  </a:cubicBezTo>
                  <a:cubicBezTo>
                    <a:pt x="562" y="17"/>
                    <a:pt x="560" y="18"/>
                    <a:pt x="559" y="20"/>
                  </a:cubicBezTo>
                  <a:cubicBezTo>
                    <a:pt x="557" y="19"/>
                    <a:pt x="559" y="18"/>
                    <a:pt x="559" y="16"/>
                  </a:cubicBezTo>
                  <a:close/>
                  <a:moveTo>
                    <a:pt x="558" y="47"/>
                  </a:moveTo>
                  <a:cubicBezTo>
                    <a:pt x="559" y="47"/>
                    <a:pt x="560" y="48"/>
                    <a:pt x="560" y="49"/>
                  </a:cubicBezTo>
                  <a:cubicBezTo>
                    <a:pt x="560" y="51"/>
                    <a:pt x="559" y="52"/>
                    <a:pt x="557" y="53"/>
                  </a:cubicBezTo>
                  <a:cubicBezTo>
                    <a:pt x="557" y="50"/>
                    <a:pt x="557" y="49"/>
                    <a:pt x="558" y="47"/>
                  </a:cubicBezTo>
                  <a:close/>
                  <a:moveTo>
                    <a:pt x="554" y="52"/>
                  </a:moveTo>
                  <a:cubicBezTo>
                    <a:pt x="553" y="54"/>
                    <a:pt x="554" y="55"/>
                    <a:pt x="553" y="56"/>
                  </a:cubicBezTo>
                  <a:cubicBezTo>
                    <a:pt x="553" y="56"/>
                    <a:pt x="552" y="56"/>
                    <a:pt x="551" y="56"/>
                  </a:cubicBezTo>
                  <a:cubicBezTo>
                    <a:pt x="551" y="55"/>
                    <a:pt x="552" y="52"/>
                    <a:pt x="554" y="52"/>
                  </a:cubicBezTo>
                  <a:close/>
                  <a:moveTo>
                    <a:pt x="553" y="73"/>
                  </a:moveTo>
                  <a:cubicBezTo>
                    <a:pt x="554" y="75"/>
                    <a:pt x="554" y="78"/>
                    <a:pt x="554" y="80"/>
                  </a:cubicBezTo>
                  <a:cubicBezTo>
                    <a:pt x="553" y="79"/>
                    <a:pt x="553" y="77"/>
                    <a:pt x="551" y="76"/>
                  </a:cubicBezTo>
                  <a:cubicBezTo>
                    <a:pt x="551" y="74"/>
                    <a:pt x="553" y="74"/>
                    <a:pt x="553" y="73"/>
                  </a:cubicBezTo>
                  <a:close/>
                  <a:moveTo>
                    <a:pt x="549" y="89"/>
                  </a:moveTo>
                  <a:cubicBezTo>
                    <a:pt x="549" y="90"/>
                    <a:pt x="549" y="91"/>
                    <a:pt x="549" y="91"/>
                  </a:cubicBezTo>
                  <a:cubicBezTo>
                    <a:pt x="547" y="92"/>
                    <a:pt x="547" y="89"/>
                    <a:pt x="549" y="89"/>
                  </a:cubicBezTo>
                  <a:close/>
                  <a:moveTo>
                    <a:pt x="548" y="93"/>
                  </a:moveTo>
                  <a:cubicBezTo>
                    <a:pt x="550" y="92"/>
                    <a:pt x="550" y="95"/>
                    <a:pt x="549" y="96"/>
                  </a:cubicBezTo>
                  <a:cubicBezTo>
                    <a:pt x="548" y="95"/>
                    <a:pt x="548" y="94"/>
                    <a:pt x="548" y="93"/>
                  </a:cubicBezTo>
                  <a:close/>
                  <a:moveTo>
                    <a:pt x="552" y="127"/>
                  </a:moveTo>
                  <a:cubicBezTo>
                    <a:pt x="549" y="120"/>
                    <a:pt x="549" y="107"/>
                    <a:pt x="549" y="100"/>
                  </a:cubicBezTo>
                  <a:cubicBezTo>
                    <a:pt x="551" y="108"/>
                    <a:pt x="552" y="118"/>
                    <a:pt x="552" y="127"/>
                  </a:cubicBezTo>
                  <a:close/>
                  <a:moveTo>
                    <a:pt x="550" y="155"/>
                  </a:moveTo>
                  <a:cubicBezTo>
                    <a:pt x="550" y="155"/>
                    <a:pt x="551" y="155"/>
                    <a:pt x="551" y="155"/>
                  </a:cubicBezTo>
                  <a:cubicBezTo>
                    <a:pt x="552" y="158"/>
                    <a:pt x="554" y="170"/>
                    <a:pt x="551" y="175"/>
                  </a:cubicBezTo>
                  <a:cubicBezTo>
                    <a:pt x="556" y="182"/>
                    <a:pt x="553" y="196"/>
                    <a:pt x="556" y="204"/>
                  </a:cubicBezTo>
                  <a:cubicBezTo>
                    <a:pt x="555" y="208"/>
                    <a:pt x="553" y="211"/>
                    <a:pt x="550" y="213"/>
                  </a:cubicBezTo>
                  <a:cubicBezTo>
                    <a:pt x="550" y="192"/>
                    <a:pt x="549" y="175"/>
                    <a:pt x="550" y="155"/>
                  </a:cubicBezTo>
                  <a:close/>
                  <a:moveTo>
                    <a:pt x="550" y="217"/>
                  </a:moveTo>
                  <a:cubicBezTo>
                    <a:pt x="552" y="219"/>
                    <a:pt x="554" y="217"/>
                    <a:pt x="555" y="216"/>
                  </a:cubicBezTo>
                  <a:cubicBezTo>
                    <a:pt x="556" y="217"/>
                    <a:pt x="555" y="221"/>
                    <a:pt x="556" y="222"/>
                  </a:cubicBezTo>
                  <a:cubicBezTo>
                    <a:pt x="555" y="222"/>
                    <a:pt x="554" y="222"/>
                    <a:pt x="553" y="222"/>
                  </a:cubicBezTo>
                  <a:cubicBezTo>
                    <a:pt x="553" y="225"/>
                    <a:pt x="555" y="226"/>
                    <a:pt x="556" y="228"/>
                  </a:cubicBezTo>
                  <a:cubicBezTo>
                    <a:pt x="552" y="229"/>
                    <a:pt x="554" y="234"/>
                    <a:pt x="550" y="235"/>
                  </a:cubicBezTo>
                  <a:cubicBezTo>
                    <a:pt x="551" y="229"/>
                    <a:pt x="550" y="225"/>
                    <a:pt x="550" y="217"/>
                  </a:cubicBezTo>
                  <a:close/>
                  <a:moveTo>
                    <a:pt x="550" y="243"/>
                  </a:moveTo>
                  <a:cubicBezTo>
                    <a:pt x="553" y="242"/>
                    <a:pt x="555" y="240"/>
                    <a:pt x="557" y="238"/>
                  </a:cubicBezTo>
                  <a:cubicBezTo>
                    <a:pt x="560" y="246"/>
                    <a:pt x="555" y="254"/>
                    <a:pt x="551" y="256"/>
                  </a:cubicBezTo>
                  <a:cubicBezTo>
                    <a:pt x="550" y="250"/>
                    <a:pt x="551" y="248"/>
                    <a:pt x="550" y="243"/>
                  </a:cubicBezTo>
                  <a:close/>
                  <a:moveTo>
                    <a:pt x="552" y="282"/>
                  </a:moveTo>
                  <a:cubicBezTo>
                    <a:pt x="550" y="274"/>
                    <a:pt x="553" y="265"/>
                    <a:pt x="559" y="261"/>
                  </a:cubicBezTo>
                  <a:cubicBezTo>
                    <a:pt x="561" y="264"/>
                    <a:pt x="560" y="269"/>
                    <a:pt x="561" y="274"/>
                  </a:cubicBezTo>
                  <a:cubicBezTo>
                    <a:pt x="558" y="275"/>
                    <a:pt x="553" y="277"/>
                    <a:pt x="556" y="280"/>
                  </a:cubicBezTo>
                  <a:cubicBezTo>
                    <a:pt x="555" y="281"/>
                    <a:pt x="554" y="281"/>
                    <a:pt x="552" y="282"/>
                  </a:cubicBezTo>
                  <a:close/>
                  <a:moveTo>
                    <a:pt x="552" y="594"/>
                  </a:moveTo>
                  <a:cubicBezTo>
                    <a:pt x="554" y="596"/>
                    <a:pt x="556" y="600"/>
                    <a:pt x="554" y="603"/>
                  </a:cubicBezTo>
                  <a:cubicBezTo>
                    <a:pt x="556" y="605"/>
                    <a:pt x="558" y="609"/>
                    <a:pt x="556" y="613"/>
                  </a:cubicBezTo>
                  <a:cubicBezTo>
                    <a:pt x="552" y="608"/>
                    <a:pt x="549" y="601"/>
                    <a:pt x="552" y="594"/>
                  </a:cubicBezTo>
                  <a:close/>
                  <a:moveTo>
                    <a:pt x="550" y="613"/>
                  </a:moveTo>
                  <a:cubicBezTo>
                    <a:pt x="552" y="614"/>
                    <a:pt x="553" y="617"/>
                    <a:pt x="554" y="619"/>
                  </a:cubicBezTo>
                  <a:cubicBezTo>
                    <a:pt x="555" y="621"/>
                    <a:pt x="553" y="621"/>
                    <a:pt x="553" y="624"/>
                  </a:cubicBezTo>
                  <a:cubicBezTo>
                    <a:pt x="550" y="622"/>
                    <a:pt x="552" y="618"/>
                    <a:pt x="550" y="616"/>
                  </a:cubicBezTo>
                  <a:cubicBezTo>
                    <a:pt x="550" y="614"/>
                    <a:pt x="551" y="615"/>
                    <a:pt x="550" y="613"/>
                  </a:cubicBezTo>
                  <a:close/>
                  <a:moveTo>
                    <a:pt x="550" y="626"/>
                  </a:moveTo>
                  <a:cubicBezTo>
                    <a:pt x="552" y="626"/>
                    <a:pt x="550" y="629"/>
                    <a:pt x="552" y="630"/>
                  </a:cubicBezTo>
                  <a:cubicBezTo>
                    <a:pt x="550" y="631"/>
                    <a:pt x="548" y="628"/>
                    <a:pt x="550" y="626"/>
                  </a:cubicBezTo>
                  <a:close/>
                  <a:moveTo>
                    <a:pt x="551" y="651"/>
                  </a:moveTo>
                  <a:cubicBezTo>
                    <a:pt x="551" y="654"/>
                    <a:pt x="557" y="654"/>
                    <a:pt x="554" y="658"/>
                  </a:cubicBezTo>
                  <a:cubicBezTo>
                    <a:pt x="548" y="652"/>
                    <a:pt x="549" y="644"/>
                    <a:pt x="548" y="638"/>
                  </a:cubicBezTo>
                  <a:cubicBezTo>
                    <a:pt x="550" y="639"/>
                    <a:pt x="554" y="647"/>
                    <a:pt x="551" y="651"/>
                  </a:cubicBezTo>
                  <a:close/>
                  <a:moveTo>
                    <a:pt x="539" y="709"/>
                  </a:moveTo>
                  <a:cubicBezTo>
                    <a:pt x="538" y="710"/>
                    <a:pt x="537" y="710"/>
                    <a:pt x="535" y="710"/>
                  </a:cubicBezTo>
                  <a:cubicBezTo>
                    <a:pt x="534" y="709"/>
                    <a:pt x="533" y="707"/>
                    <a:pt x="532" y="705"/>
                  </a:cubicBezTo>
                  <a:cubicBezTo>
                    <a:pt x="534" y="704"/>
                    <a:pt x="537" y="708"/>
                    <a:pt x="539" y="709"/>
                  </a:cubicBezTo>
                  <a:close/>
                  <a:moveTo>
                    <a:pt x="537" y="726"/>
                  </a:moveTo>
                  <a:cubicBezTo>
                    <a:pt x="537" y="723"/>
                    <a:pt x="535" y="721"/>
                    <a:pt x="535" y="719"/>
                  </a:cubicBezTo>
                  <a:cubicBezTo>
                    <a:pt x="538" y="720"/>
                    <a:pt x="539" y="723"/>
                    <a:pt x="541" y="725"/>
                  </a:cubicBezTo>
                  <a:cubicBezTo>
                    <a:pt x="541" y="726"/>
                    <a:pt x="538" y="725"/>
                    <a:pt x="537" y="726"/>
                  </a:cubicBezTo>
                  <a:close/>
                  <a:moveTo>
                    <a:pt x="540" y="713"/>
                  </a:moveTo>
                  <a:cubicBezTo>
                    <a:pt x="543" y="714"/>
                    <a:pt x="544" y="718"/>
                    <a:pt x="544" y="722"/>
                  </a:cubicBezTo>
                  <a:cubicBezTo>
                    <a:pt x="543" y="719"/>
                    <a:pt x="536" y="716"/>
                    <a:pt x="540" y="713"/>
                  </a:cubicBezTo>
                  <a:close/>
                  <a:moveTo>
                    <a:pt x="545" y="704"/>
                  </a:moveTo>
                  <a:cubicBezTo>
                    <a:pt x="543" y="704"/>
                    <a:pt x="542" y="702"/>
                    <a:pt x="542" y="699"/>
                  </a:cubicBezTo>
                  <a:cubicBezTo>
                    <a:pt x="544" y="699"/>
                    <a:pt x="545" y="697"/>
                    <a:pt x="547" y="699"/>
                  </a:cubicBezTo>
                  <a:cubicBezTo>
                    <a:pt x="547" y="701"/>
                    <a:pt x="546" y="703"/>
                    <a:pt x="545" y="704"/>
                  </a:cubicBezTo>
                  <a:close/>
                  <a:moveTo>
                    <a:pt x="550" y="710"/>
                  </a:moveTo>
                  <a:cubicBezTo>
                    <a:pt x="548" y="710"/>
                    <a:pt x="547" y="709"/>
                    <a:pt x="547" y="707"/>
                  </a:cubicBezTo>
                  <a:cubicBezTo>
                    <a:pt x="548" y="708"/>
                    <a:pt x="550" y="707"/>
                    <a:pt x="550" y="710"/>
                  </a:cubicBezTo>
                  <a:close/>
                  <a:moveTo>
                    <a:pt x="548" y="685"/>
                  </a:moveTo>
                  <a:cubicBezTo>
                    <a:pt x="549" y="685"/>
                    <a:pt x="550" y="685"/>
                    <a:pt x="550" y="685"/>
                  </a:cubicBezTo>
                  <a:cubicBezTo>
                    <a:pt x="550" y="687"/>
                    <a:pt x="551" y="688"/>
                    <a:pt x="551" y="690"/>
                  </a:cubicBezTo>
                  <a:cubicBezTo>
                    <a:pt x="549" y="689"/>
                    <a:pt x="548" y="688"/>
                    <a:pt x="548" y="685"/>
                  </a:cubicBezTo>
                  <a:close/>
                  <a:moveTo>
                    <a:pt x="552" y="725"/>
                  </a:moveTo>
                  <a:cubicBezTo>
                    <a:pt x="550" y="725"/>
                    <a:pt x="551" y="722"/>
                    <a:pt x="551" y="721"/>
                  </a:cubicBezTo>
                  <a:cubicBezTo>
                    <a:pt x="553" y="721"/>
                    <a:pt x="553" y="724"/>
                    <a:pt x="552" y="725"/>
                  </a:cubicBezTo>
                  <a:close/>
                  <a:moveTo>
                    <a:pt x="550" y="671"/>
                  </a:moveTo>
                  <a:cubicBezTo>
                    <a:pt x="550" y="671"/>
                    <a:pt x="551" y="671"/>
                    <a:pt x="551" y="671"/>
                  </a:cubicBezTo>
                  <a:cubicBezTo>
                    <a:pt x="551" y="675"/>
                    <a:pt x="554" y="675"/>
                    <a:pt x="554" y="678"/>
                  </a:cubicBezTo>
                  <a:cubicBezTo>
                    <a:pt x="552" y="676"/>
                    <a:pt x="550" y="675"/>
                    <a:pt x="550" y="671"/>
                  </a:cubicBezTo>
                  <a:close/>
                  <a:moveTo>
                    <a:pt x="555" y="709"/>
                  </a:moveTo>
                  <a:cubicBezTo>
                    <a:pt x="556" y="710"/>
                    <a:pt x="558" y="711"/>
                    <a:pt x="557" y="714"/>
                  </a:cubicBezTo>
                  <a:cubicBezTo>
                    <a:pt x="555" y="713"/>
                    <a:pt x="556" y="711"/>
                    <a:pt x="555" y="709"/>
                  </a:cubicBezTo>
                  <a:close/>
                  <a:moveTo>
                    <a:pt x="557" y="676"/>
                  </a:moveTo>
                  <a:cubicBezTo>
                    <a:pt x="555" y="674"/>
                    <a:pt x="553" y="671"/>
                    <a:pt x="555" y="668"/>
                  </a:cubicBezTo>
                  <a:cubicBezTo>
                    <a:pt x="557" y="670"/>
                    <a:pt x="559" y="674"/>
                    <a:pt x="557" y="676"/>
                  </a:cubicBezTo>
                  <a:close/>
                  <a:moveTo>
                    <a:pt x="557" y="635"/>
                  </a:moveTo>
                  <a:cubicBezTo>
                    <a:pt x="558" y="632"/>
                    <a:pt x="555" y="633"/>
                    <a:pt x="555" y="630"/>
                  </a:cubicBezTo>
                  <a:cubicBezTo>
                    <a:pt x="555" y="628"/>
                    <a:pt x="557" y="627"/>
                    <a:pt x="557" y="625"/>
                  </a:cubicBezTo>
                  <a:cubicBezTo>
                    <a:pt x="561" y="627"/>
                    <a:pt x="561" y="634"/>
                    <a:pt x="557" y="635"/>
                  </a:cubicBezTo>
                  <a:close/>
                  <a:moveTo>
                    <a:pt x="560" y="678"/>
                  </a:moveTo>
                  <a:cubicBezTo>
                    <a:pt x="564" y="679"/>
                    <a:pt x="563" y="684"/>
                    <a:pt x="560" y="685"/>
                  </a:cubicBezTo>
                  <a:cubicBezTo>
                    <a:pt x="559" y="681"/>
                    <a:pt x="559" y="680"/>
                    <a:pt x="560" y="678"/>
                  </a:cubicBezTo>
                  <a:close/>
                  <a:moveTo>
                    <a:pt x="560" y="702"/>
                  </a:moveTo>
                  <a:cubicBezTo>
                    <a:pt x="561" y="700"/>
                    <a:pt x="559" y="699"/>
                    <a:pt x="560" y="697"/>
                  </a:cubicBezTo>
                  <a:cubicBezTo>
                    <a:pt x="561" y="699"/>
                    <a:pt x="563" y="700"/>
                    <a:pt x="563" y="702"/>
                  </a:cubicBezTo>
                  <a:cubicBezTo>
                    <a:pt x="563" y="702"/>
                    <a:pt x="562" y="703"/>
                    <a:pt x="562" y="704"/>
                  </a:cubicBezTo>
                  <a:cubicBezTo>
                    <a:pt x="561" y="703"/>
                    <a:pt x="562" y="701"/>
                    <a:pt x="560" y="702"/>
                  </a:cubicBezTo>
                  <a:close/>
                  <a:moveTo>
                    <a:pt x="563" y="726"/>
                  </a:moveTo>
                  <a:cubicBezTo>
                    <a:pt x="563" y="724"/>
                    <a:pt x="561" y="723"/>
                    <a:pt x="561" y="721"/>
                  </a:cubicBezTo>
                  <a:cubicBezTo>
                    <a:pt x="561" y="721"/>
                    <a:pt x="562" y="720"/>
                    <a:pt x="562" y="720"/>
                  </a:cubicBezTo>
                  <a:cubicBezTo>
                    <a:pt x="564" y="721"/>
                    <a:pt x="565" y="724"/>
                    <a:pt x="566" y="726"/>
                  </a:cubicBezTo>
                  <a:cubicBezTo>
                    <a:pt x="565" y="726"/>
                    <a:pt x="564" y="726"/>
                    <a:pt x="563" y="726"/>
                  </a:cubicBezTo>
                  <a:close/>
                  <a:moveTo>
                    <a:pt x="575" y="728"/>
                  </a:moveTo>
                  <a:cubicBezTo>
                    <a:pt x="571" y="723"/>
                    <a:pt x="569" y="718"/>
                    <a:pt x="566" y="713"/>
                  </a:cubicBezTo>
                  <a:cubicBezTo>
                    <a:pt x="566" y="711"/>
                    <a:pt x="568" y="712"/>
                    <a:pt x="568" y="710"/>
                  </a:cubicBezTo>
                  <a:cubicBezTo>
                    <a:pt x="571" y="715"/>
                    <a:pt x="577" y="722"/>
                    <a:pt x="575" y="728"/>
                  </a:cubicBezTo>
                  <a:close/>
                  <a:moveTo>
                    <a:pt x="575" y="711"/>
                  </a:moveTo>
                  <a:cubicBezTo>
                    <a:pt x="572" y="707"/>
                    <a:pt x="568" y="702"/>
                    <a:pt x="570" y="695"/>
                  </a:cubicBezTo>
                  <a:cubicBezTo>
                    <a:pt x="575" y="697"/>
                    <a:pt x="575" y="706"/>
                    <a:pt x="575" y="711"/>
                  </a:cubicBezTo>
                  <a:close/>
                  <a:moveTo>
                    <a:pt x="571" y="605"/>
                  </a:moveTo>
                  <a:cubicBezTo>
                    <a:pt x="570" y="600"/>
                    <a:pt x="566" y="598"/>
                    <a:pt x="567" y="594"/>
                  </a:cubicBezTo>
                  <a:cubicBezTo>
                    <a:pt x="568" y="594"/>
                    <a:pt x="569" y="594"/>
                    <a:pt x="569" y="594"/>
                  </a:cubicBezTo>
                  <a:cubicBezTo>
                    <a:pt x="570" y="597"/>
                    <a:pt x="573" y="599"/>
                    <a:pt x="574" y="601"/>
                  </a:cubicBezTo>
                  <a:cubicBezTo>
                    <a:pt x="574" y="603"/>
                    <a:pt x="573" y="605"/>
                    <a:pt x="571" y="605"/>
                  </a:cubicBezTo>
                  <a:close/>
                  <a:moveTo>
                    <a:pt x="577" y="593"/>
                  </a:moveTo>
                  <a:cubicBezTo>
                    <a:pt x="576" y="591"/>
                    <a:pt x="573" y="589"/>
                    <a:pt x="573" y="586"/>
                  </a:cubicBezTo>
                  <a:cubicBezTo>
                    <a:pt x="579" y="588"/>
                    <a:pt x="577" y="578"/>
                    <a:pt x="577" y="575"/>
                  </a:cubicBezTo>
                  <a:cubicBezTo>
                    <a:pt x="578" y="575"/>
                    <a:pt x="578" y="577"/>
                    <a:pt x="580" y="577"/>
                  </a:cubicBezTo>
                  <a:cubicBezTo>
                    <a:pt x="580" y="583"/>
                    <a:pt x="579" y="589"/>
                    <a:pt x="577" y="593"/>
                  </a:cubicBezTo>
                  <a:close/>
                  <a:moveTo>
                    <a:pt x="580" y="559"/>
                  </a:moveTo>
                  <a:cubicBezTo>
                    <a:pt x="578" y="555"/>
                    <a:pt x="581" y="554"/>
                    <a:pt x="579" y="549"/>
                  </a:cubicBezTo>
                  <a:cubicBezTo>
                    <a:pt x="581" y="550"/>
                    <a:pt x="581" y="549"/>
                    <a:pt x="582" y="549"/>
                  </a:cubicBezTo>
                  <a:cubicBezTo>
                    <a:pt x="581" y="546"/>
                    <a:pt x="582" y="542"/>
                    <a:pt x="585" y="541"/>
                  </a:cubicBezTo>
                  <a:cubicBezTo>
                    <a:pt x="583" y="547"/>
                    <a:pt x="585" y="555"/>
                    <a:pt x="580" y="559"/>
                  </a:cubicBezTo>
                  <a:close/>
                  <a:moveTo>
                    <a:pt x="582" y="537"/>
                  </a:moveTo>
                  <a:cubicBezTo>
                    <a:pt x="582" y="534"/>
                    <a:pt x="581" y="531"/>
                    <a:pt x="583" y="527"/>
                  </a:cubicBezTo>
                  <a:cubicBezTo>
                    <a:pt x="585" y="527"/>
                    <a:pt x="585" y="530"/>
                    <a:pt x="587" y="530"/>
                  </a:cubicBezTo>
                  <a:cubicBezTo>
                    <a:pt x="587" y="534"/>
                    <a:pt x="585" y="536"/>
                    <a:pt x="582" y="537"/>
                  </a:cubicBezTo>
                  <a:close/>
                  <a:moveTo>
                    <a:pt x="585" y="515"/>
                  </a:moveTo>
                  <a:cubicBezTo>
                    <a:pt x="585" y="514"/>
                    <a:pt x="585" y="514"/>
                    <a:pt x="584" y="514"/>
                  </a:cubicBezTo>
                  <a:cubicBezTo>
                    <a:pt x="586" y="506"/>
                    <a:pt x="584" y="498"/>
                    <a:pt x="590" y="494"/>
                  </a:cubicBezTo>
                  <a:cubicBezTo>
                    <a:pt x="590" y="490"/>
                    <a:pt x="591" y="491"/>
                    <a:pt x="593" y="488"/>
                  </a:cubicBezTo>
                  <a:cubicBezTo>
                    <a:pt x="592" y="488"/>
                    <a:pt x="592" y="487"/>
                    <a:pt x="592" y="487"/>
                  </a:cubicBezTo>
                  <a:cubicBezTo>
                    <a:pt x="590" y="486"/>
                    <a:pt x="590" y="488"/>
                    <a:pt x="588" y="487"/>
                  </a:cubicBezTo>
                  <a:cubicBezTo>
                    <a:pt x="587" y="483"/>
                    <a:pt x="590" y="482"/>
                    <a:pt x="588" y="478"/>
                  </a:cubicBezTo>
                  <a:cubicBezTo>
                    <a:pt x="590" y="477"/>
                    <a:pt x="590" y="479"/>
                    <a:pt x="591" y="478"/>
                  </a:cubicBezTo>
                  <a:cubicBezTo>
                    <a:pt x="591" y="477"/>
                    <a:pt x="587" y="477"/>
                    <a:pt x="590" y="476"/>
                  </a:cubicBezTo>
                  <a:cubicBezTo>
                    <a:pt x="590" y="474"/>
                    <a:pt x="591" y="478"/>
                    <a:pt x="593" y="476"/>
                  </a:cubicBezTo>
                  <a:cubicBezTo>
                    <a:pt x="595" y="471"/>
                    <a:pt x="593" y="466"/>
                    <a:pt x="597" y="463"/>
                  </a:cubicBezTo>
                  <a:cubicBezTo>
                    <a:pt x="596" y="478"/>
                    <a:pt x="594" y="491"/>
                    <a:pt x="590" y="505"/>
                  </a:cubicBezTo>
                  <a:cubicBezTo>
                    <a:pt x="592" y="508"/>
                    <a:pt x="589" y="512"/>
                    <a:pt x="585" y="515"/>
                  </a:cubicBezTo>
                  <a:close/>
                  <a:moveTo>
                    <a:pt x="595" y="457"/>
                  </a:moveTo>
                  <a:cubicBezTo>
                    <a:pt x="597" y="452"/>
                    <a:pt x="599" y="444"/>
                    <a:pt x="602" y="439"/>
                  </a:cubicBezTo>
                  <a:cubicBezTo>
                    <a:pt x="602" y="446"/>
                    <a:pt x="602" y="455"/>
                    <a:pt x="595" y="457"/>
                  </a:cubicBezTo>
                  <a:close/>
                  <a:moveTo>
                    <a:pt x="599" y="433"/>
                  </a:moveTo>
                  <a:cubicBezTo>
                    <a:pt x="601" y="430"/>
                    <a:pt x="598" y="429"/>
                    <a:pt x="598" y="426"/>
                  </a:cubicBezTo>
                  <a:cubicBezTo>
                    <a:pt x="602" y="422"/>
                    <a:pt x="604" y="417"/>
                    <a:pt x="607" y="412"/>
                  </a:cubicBezTo>
                  <a:cubicBezTo>
                    <a:pt x="608" y="420"/>
                    <a:pt x="603" y="428"/>
                    <a:pt x="599" y="433"/>
                  </a:cubicBezTo>
                  <a:close/>
                  <a:moveTo>
                    <a:pt x="597" y="420"/>
                  </a:moveTo>
                  <a:cubicBezTo>
                    <a:pt x="596" y="418"/>
                    <a:pt x="597" y="416"/>
                    <a:pt x="596" y="412"/>
                  </a:cubicBezTo>
                  <a:cubicBezTo>
                    <a:pt x="597" y="412"/>
                    <a:pt x="598" y="412"/>
                    <a:pt x="599" y="412"/>
                  </a:cubicBezTo>
                  <a:cubicBezTo>
                    <a:pt x="601" y="406"/>
                    <a:pt x="598" y="404"/>
                    <a:pt x="600" y="398"/>
                  </a:cubicBezTo>
                  <a:cubicBezTo>
                    <a:pt x="601" y="398"/>
                    <a:pt x="603" y="400"/>
                    <a:pt x="603" y="398"/>
                  </a:cubicBezTo>
                  <a:cubicBezTo>
                    <a:pt x="604" y="400"/>
                    <a:pt x="605" y="403"/>
                    <a:pt x="607" y="405"/>
                  </a:cubicBezTo>
                  <a:cubicBezTo>
                    <a:pt x="604" y="410"/>
                    <a:pt x="600" y="415"/>
                    <a:pt x="597" y="420"/>
                  </a:cubicBezTo>
                  <a:close/>
                  <a:moveTo>
                    <a:pt x="611" y="393"/>
                  </a:moveTo>
                  <a:cubicBezTo>
                    <a:pt x="607" y="393"/>
                    <a:pt x="605" y="394"/>
                    <a:pt x="604" y="396"/>
                  </a:cubicBezTo>
                  <a:cubicBezTo>
                    <a:pt x="602" y="391"/>
                    <a:pt x="607" y="386"/>
                    <a:pt x="609" y="381"/>
                  </a:cubicBezTo>
                  <a:cubicBezTo>
                    <a:pt x="608" y="379"/>
                    <a:pt x="606" y="379"/>
                    <a:pt x="606" y="376"/>
                  </a:cubicBezTo>
                  <a:cubicBezTo>
                    <a:pt x="606" y="374"/>
                    <a:pt x="608" y="374"/>
                    <a:pt x="608" y="372"/>
                  </a:cubicBezTo>
                  <a:cubicBezTo>
                    <a:pt x="612" y="376"/>
                    <a:pt x="615" y="385"/>
                    <a:pt x="611" y="393"/>
                  </a:cubicBezTo>
                  <a:close/>
                  <a:moveTo>
                    <a:pt x="612" y="372"/>
                  </a:moveTo>
                  <a:cubicBezTo>
                    <a:pt x="615" y="371"/>
                    <a:pt x="615" y="377"/>
                    <a:pt x="617" y="379"/>
                  </a:cubicBezTo>
                  <a:cubicBezTo>
                    <a:pt x="614" y="381"/>
                    <a:pt x="614" y="374"/>
                    <a:pt x="612" y="372"/>
                  </a:cubicBezTo>
                  <a:close/>
                  <a:moveTo>
                    <a:pt x="616" y="354"/>
                  </a:moveTo>
                  <a:cubicBezTo>
                    <a:pt x="613" y="349"/>
                    <a:pt x="608" y="345"/>
                    <a:pt x="613" y="338"/>
                  </a:cubicBezTo>
                  <a:cubicBezTo>
                    <a:pt x="618" y="340"/>
                    <a:pt x="621" y="350"/>
                    <a:pt x="616" y="354"/>
                  </a:cubicBezTo>
                  <a:close/>
                  <a:moveTo>
                    <a:pt x="619" y="333"/>
                  </a:moveTo>
                  <a:cubicBezTo>
                    <a:pt x="619" y="335"/>
                    <a:pt x="618" y="332"/>
                    <a:pt x="617" y="332"/>
                  </a:cubicBezTo>
                  <a:cubicBezTo>
                    <a:pt x="617" y="331"/>
                    <a:pt x="618" y="330"/>
                    <a:pt x="619" y="329"/>
                  </a:cubicBezTo>
                  <a:cubicBezTo>
                    <a:pt x="620" y="329"/>
                    <a:pt x="618" y="333"/>
                    <a:pt x="619" y="333"/>
                  </a:cubicBezTo>
                  <a:close/>
                  <a:moveTo>
                    <a:pt x="618" y="303"/>
                  </a:moveTo>
                  <a:cubicBezTo>
                    <a:pt x="618" y="301"/>
                    <a:pt x="616" y="300"/>
                    <a:pt x="616" y="299"/>
                  </a:cubicBezTo>
                  <a:cubicBezTo>
                    <a:pt x="616" y="290"/>
                    <a:pt x="626" y="298"/>
                    <a:pt x="618" y="303"/>
                  </a:cubicBezTo>
                  <a:close/>
                  <a:moveTo>
                    <a:pt x="625" y="331"/>
                  </a:moveTo>
                  <a:cubicBezTo>
                    <a:pt x="627" y="332"/>
                    <a:pt x="628" y="334"/>
                    <a:pt x="629" y="337"/>
                  </a:cubicBezTo>
                  <a:cubicBezTo>
                    <a:pt x="627" y="338"/>
                    <a:pt x="627" y="342"/>
                    <a:pt x="623" y="343"/>
                  </a:cubicBezTo>
                  <a:cubicBezTo>
                    <a:pt x="623" y="341"/>
                    <a:pt x="622" y="337"/>
                    <a:pt x="621" y="334"/>
                  </a:cubicBezTo>
                  <a:cubicBezTo>
                    <a:pt x="623" y="333"/>
                    <a:pt x="625" y="334"/>
                    <a:pt x="625" y="331"/>
                  </a:cubicBezTo>
                  <a:close/>
                  <a:moveTo>
                    <a:pt x="622" y="351"/>
                  </a:moveTo>
                  <a:cubicBezTo>
                    <a:pt x="625" y="351"/>
                    <a:pt x="623" y="354"/>
                    <a:pt x="625" y="354"/>
                  </a:cubicBezTo>
                  <a:cubicBezTo>
                    <a:pt x="625" y="355"/>
                    <a:pt x="624" y="356"/>
                    <a:pt x="622" y="357"/>
                  </a:cubicBezTo>
                  <a:cubicBezTo>
                    <a:pt x="621" y="356"/>
                    <a:pt x="622" y="354"/>
                    <a:pt x="622" y="351"/>
                  </a:cubicBezTo>
                  <a:close/>
                  <a:moveTo>
                    <a:pt x="622" y="362"/>
                  </a:moveTo>
                  <a:cubicBezTo>
                    <a:pt x="624" y="361"/>
                    <a:pt x="625" y="360"/>
                    <a:pt x="625" y="357"/>
                  </a:cubicBezTo>
                  <a:cubicBezTo>
                    <a:pt x="633" y="359"/>
                    <a:pt x="626" y="366"/>
                    <a:pt x="624" y="368"/>
                  </a:cubicBezTo>
                  <a:cubicBezTo>
                    <a:pt x="622" y="367"/>
                    <a:pt x="622" y="365"/>
                    <a:pt x="622" y="362"/>
                  </a:cubicBezTo>
                  <a:close/>
                  <a:moveTo>
                    <a:pt x="628" y="395"/>
                  </a:moveTo>
                  <a:cubicBezTo>
                    <a:pt x="626" y="390"/>
                    <a:pt x="621" y="385"/>
                    <a:pt x="624" y="381"/>
                  </a:cubicBezTo>
                  <a:cubicBezTo>
                    <a:pt x="628" y="382"/>
                    <a:pt x="628" y="386"/>
                    <a:pt x="631" y="389"/>
                  </a:cubicBezTo>
                  <a:cubicBezTo>
                    <a:pt x="630" y="391"/>
                    <a:pt x="629" y="393"/>
                    <a:pt x="628" y="395"/>
                  </a:cubicBezTo>
                  <a:close/>
                  <a:moveTo>
                    <a:pt x="636" y="396"/>
                  </a:moveTo>
                  <a:cubicBezTo>
                    <a:pt x="638" y="401"/>
                    <a:pt x="634" y="405"/>
                    <a:pt x="634" y="409"/>
                  </a:cubicBezTo>
                  <a:cubicBezTo>
                    <a:pt x="632" y="407"/>
                    <a:pt x="632" y="403"/>
                    <a:pt x="630" y="400"/>
                  </a:cubicBezTo>
                  <a:cubicBezTo>
                    <a:pt x="631" y="398"/>
                    <a:pt x="634" y="395"/>
                    <a:pt x="636" y="396"/>
                  </a:cubicBezTo>
                  <a:close/>
                  <a:moveTo>
                    <a:pt x="631" y="412"/>
                  </a:moveTo>
                  <a:cubicBezTo>
                    <a:pt x="634" y="413"/>
                    <a:pt x="634" y="417"/>
                    <a:pt x="633" y="420"/>
                  </a:cubicBezTo>
                  <a:cubicBezTo>
                    <a:pt x="635" y="422"/>
                    <a:pt x="636" y="422"/>
                    <a:pt x="639" y="421"/>
                  </a:cubicBezTo>
                  <a:cubicBezTo>
                    <a:pt x="640" y="426"/>
                    <a:pt x="638" y="427"/>
                    <a:pt x="636" y="429"/>
                  </a:cubicBezTo>
                  <a:cubicBezTo>
                    <a:pt x="637" y="439"/>
                    <a:pt x="645" y="444"/>
                    <a:pt x="643" y="455"/>
                  </a:cubicBezTo>
                  <a:cubicBezTo>
                    <a:pt x="641" y="456"/>
                    <a:pt x="642" y="454"/>
                    <a:pt x="640" y="454"/>
                  </a:cubicBezTo>
                  <a:cubicBezTo>
                    <a:pt x="639" y="453"/>
                    <a:pt x="639" y="455"/>
                    <a:pt x="637" y="455"/>
                  </a:cubicBezTo>
                  <a:cubicBezTo>
                    <a:pt x="637" y="460"/>
                    <a:pt x="640" y="463"/>
                    <a:pt x="637" y="467"/>
                  </a:cubicBezTo>
                  <a:cubicBezTo>
                    <a:pt x="634" y="449"/>
                    <a:pt x="632" y="430"/>
                    <a:pt x="631" y="412"/>
                  </a:cubicBezTo>
                  <a:close/>
                  <a:moveTo>
                    <a:pt x="637" y="469"/>
                  </a:moveTo>
                  <a:cubicBezTo>
                    <a:pt x="644" y="470"/>
                    <a:pt x="642" y="478"/>
                    <a:pt x="639" y="483"/>
                  </a:cubicBezTo>
                  <a:cubicBezTo>
                    <a:pt x="637" y="481"/>
                    <a:pt x="639" y="474"/>
                    <a:pt x="637" y="469"/>
                  </a:cubicBezTo>
                  <a:close/>
                  <a:moveTo>
                    <a:pt x="645" y="488"/>
                  </a:moveTo>
                  <a:cubicBezTo>
                    <a:pt x="645" y="489"/>
                    <a:pt x="646" y="489"/>
                    <a:pt x="646" y="489"/>
                  </a:cubicBezTo>
                  <a:cubicBezTo>
                    <a:pt x="646" y="494"/>
                    <a:pt x="642" y="496"/>
                    <a:pt x="642" y="501"/>
                  </a:cubicBezTo>
                  <a:cubicBezTo>
                    <a:pt x="637" y="498"/>
                    <a:pt x="641" y="491"/>
                    <a:pt x="645" y="488"/>
                  </a:cubicBezTo>
                  <a:close/>
                  <a:moveTo>
                    <a:pt x="642" y="510"/>
                  </a:moveTo>
                  <a:cubicBezTo>
                    <a:pt x="647" y="515"/>
                    <a:pt x="643" y="524"/>
                    <a:pt x="648" y="528"/>
                  </a:cubicBezTo>
                  <a:cubicBezTo>
                    <a:pt x="648" y="532"/>
                    <a:pt x="646" y="533"/>
                    <a:pt x="645" y="536"/>
                  </a:cubicBezTo>
                  <a:cubicBezTo>
                    <a:pt x="643" y="526"/>
                    <a:pt x="643" y="520"/>
                    <a:pt x="642" y="510"/>
                  </a:cubicBezTo>
                  <a:close/>
                  <a:moveTo>
                    <a:pt x="648" y="548"/>
                  </a:moveTo>
                  <a:cubicBezTo>
                    <a:pt x="650" y="550"/>
                    <a:pt x="647" y="551"/>
                    <a:pt x="647" y="553"/>
                  </a:cubicBezTo>
                  <a:cubicBezTo>
                    <a:pt x="645" y="552"/>
                    <a:pt x="648" y="550"/>
                    <a:pt x="648" y="548"/>
                  </a:cubicBezTo>
                  <a:close/>
                  <a:moveTo>
                    <a:pt x="649" y="589"/>
                  </a:moveTo>
                  <a:cubicBezTo>
                    <a:pt x="649" y="577"/>
                    <a:pt x="647" y="573"/>
                    <a:pt x="647" y="563"/>
                  </a:cubicBezTo>
                  <a:cubicBezTo>
                    <a:pt x="649" y="564"/>
                    <a:pt x="651" y="562"/>
                    <a:pt x="652" y="561"/>
                  </a:cubicBezTo>
                  <a:cubicBezTo>
                    <a:pt x="654" y="563"/>
                    <a:pt x="655" y="564"/>
                    <a:pt x="655" y="567"/>
                  </a:cubicBezTo>
                  <a:cubicBezTo>
                    <a:pt x="653" y="568"/>
                    <a:pt x="653" y="570"/>
                    <a:pt x="652" y="570"/>
                  </a:cubicBezTo>
                  <a:cubicBezTo>
                    <a:pt x="653" y="577"/>
                    <a:pt x="654" y="585"/>
                    <a:pt x="649" y="589"/>
                  </a:cubicBezTo>
                  <a:close/>
                  <a:moveTo>
                    <a:pt x="646" y="683"/>
                  </a:moveTo>
                  <a:cubicBezTo>
                    <a:pt x="646" y="680"/>
                    <a:pt x="651" y="674"/>
                    <a:pt x="651" y="671"/>
                  </a:cubicBezTo>
                  <a:cubicBezTo>
                    <a:pt x="652" y="671"/>
                    <a:pt x="651" y="669"/>
                    <a:pt x="653" y="670"/>
                  </a:cubicBezTo>
                  <a:cubicBezTo>
                    <a:pt x="653" y="668"/>
                    <a:pt x="653" y="667"/>
                    <a:pt x="654" y="665"/>
                  </a:cubicBezTo>
                  <a:cubicBezTo>
                    <a:pt x="655" y="666"/>
                    <a:pt x="655" y="667"/>
                    <a:pt x="656" y="669"/>
                  </a:cubicBezTo>
                  <a:cubicBezTo>
                    <a:pt x="655" y="670"/>
                    <a:pt x="654" y="670"/>
                    <a:pt x="653" y="671"/>
                  </a:cubicBezTo>
                  <a:cubicBezTo>
                    <a:pt x="659" y="679"/>
                    <a:pt x="650" y="685"/>
                    <a:pt x="648" y="692"/>
                  </a:cubicBezTo>
                  <a:cubicBezTo>
                    <a:pt x="645" y="691"/>
                    <a:pt x="650" y="689"/>
                    <a:pt x="648" y="686"/>
                  </a:cubicBezTo>
                  <a:cubicBezTo>
                    <a:pt x="645" y="688"/>
                    <a:pt x="645" y="686"/>
                    <a:pt x="646" y="683"/>
                  </a:cubicBezTo>
                  <a:close/>
                  <a:moveTo>
                    <a:pt x="652" y="693"/>
                  </a:moveTo>
                  <a:cubicBezTo>
                    <a:pt x="654" y="694"/>
                    <a:pt x="654" y="695"/>
                    <a:pt x="654" y="697"/>
                  </a:cubicBezTo>
                  <a:cubicBezTo>
                    <a:pt x="652" y="697"/>
                    <a:pt x="651" y="694"/>
                    <a:pt x="652" y="693"/>
                  </a:cubicBezTo>
                  <a:close/>
                  <a:moveTo>
                    <a:pt x="652" y="713"/>
                  </a:moveTo>
                  <a:cubicBezTo>
                    <a:pt x="651" y="712"/>
                    <a:pt x="650" y="711"/>
                    <a:pt x="650" y="709"/>
                  </a:cubicBezTo>
                  <a:cubicBezTo>
                    <a:pt x="651" y="710"/>
                    <a:pt x="653" y="711"/>
                    <a:pt x="652" y="713"/>
                  </a:cubicBezTo>
                  <a:close/>
                  <a:moveTo>
                    <a:pt x="649" y="714"/>
                  </a:moveTo>
                  <a:cubicBezTo>
                    <a:pt x="649" y="716"/>
                    <a:pt x="648" y="716"/>
                    <a:pt x="646" y="716"/>
                  </a:cubicBezTo>
                  <a:cubicBezTo>
                    <a:pt x="646" y="715"/>
                    <a:pt x="648" y="713"/>
                    <a:pt x="649" y="714"/>
                  </a:cubicBezTo>
                  <a:close/>
                  <a:moveTo>
                    <a:pt x="633" y="681"/>
                  </a:moveTo>
                  <a:cubicBezTo>
                    <a:pt x="630" y="688"/>
                    <a:pt x="626" y="696"/>
                    <a:pt x="624" y="704"/>
                  </a:cubicBezTo>
                  <a:cubicBezTo>
                    <a:pt x="621" y="702"/>
                    <a:pt x="620" y="698"/>
                    <a:pt x="618" y="695"/>
                  </a:cubicBezTo>
                  <a:cubicBezTo>
                    <a:pt x="617" y="696"/>
                    <a:pt x="615" y="695"/>
                    <a:pt x="615" y="696"/>
                  </a:cubicBezTo>
                  <a:cubicBezTo>
                    <a:pt x="617" y="690"/>
                    <a:pt x="623" y="682"/>
                    <a:pt x="633" y="681"/>
                  </a:cubicBezTo>
                  <a:close/>
                  <a:moveTo>
                    <a:pt x="602" y="734"/>
                  </a:moveTo>
                  <a:cubicBezTo>
                    <a:pt x="603" y="729"/>
                    <a:pt x="603" y="724"/>
                    <a:pt x="605" y="716"/>
                  </a:cubicBezTo>
                  <a:cubicBezTo>
                    <a:pt x="610" y="723"/>
                    <a:pt x="618" y="731"/>
                    <a:pt x="620" y="738"/>
                  </a:cubicBezTo>
                  <a:cubicBezTo>
                    <a:pt x="615" y="738"/>
                    <a:pt x="606" y="738"/>
                    <a:pt x="602" y="734"/>
                  </a:cubicBezTo>
                  <a:close/>
                  <a:moveTo>
                    <a:pt x="608" y="709"/>
                  </a:moveTo>
                  <a:cubicBezTo>
                    <a:pt x="609" y="705"/>
                    <a:pt x="611" y="701"/>
                    <a:pt x="613" y="697"/>
                  </a:cubicBezTo>
                  <a:cubicBezTo>
                    <a:pt x="615" y="704"/>
                    <a:pt x="620" y="709"/>
                    <a:pt x="620" y="716"/>
                  </a:cubicBezTo>
                  <a:cubicBezTo>
                    <a:pt x="626" y="720"/>
                    <a:pt x="626" y="730"/>
                    <a:pt x="631" y="736"/>
                  </a:cubicBezTo>
                  <a:cubicBezTo>
                    <a:pt x="621" y="731"/>
                    <a:pt x="619" y="714"/>
                    <a:pt x="608" y="709"/>
                  </a:cubicBezTo>
                  <a:close/>
                  <a:moveTo>
                    <a:pt x="630" y="725"/>
                  </a:moveTo>
                  <a:cubicBezTo>
                    <a:pt x="632" y="726"/>
                    <a:pt x="638" y="731"/>
                    <a:pt x="637" y="735"/>
                  </a:cubicBezTo>
                  <a:cubicBezTo>
                    <a:pt x="633" y="734"/>
                    <a:pt x="633" y="728"/>
                    <a:pt x="630" y="725"/>
                  </a:cubicBezTo>
                  <a:close/>
                  <a:moveTo>
                    <a:pt x="633" y="719"/>
                  </a:moveTo>
                  <a:cubicBezTo>
                    <a:pt x="630" y="716"/>
                    <a:pt x="624" y="710"/>
                    <a:pt x="628" y="704"/>
                  </a:cubicBezTo>
                  <a:cubicBezTo>
                    <a:pt x="634" y="711"/>
                    <a:pt x="636" y="720"/>
                    <a:pt x="641" y="728"/>
                  </a:cubicBezTo>
                  <a:cubicBezTo>
                    <a:pt x="638" y="729"/>
                    <a:pt x="635" y="723"/>
                    <a:pt x="633" y="719"/>
                  </a:cubicBezTo>
                  <a:close/>
                  <a:moveTo>
                    <a:pt x="641" y="710"/>
                  </a:moveTo>
                  <a:cubicBezTo>
                    <a:pt x="634" y="704"/>
                    <a:pt x="627" y="692"/>
                    <a:pt x="637" y="686"/>
                  </a:cubicBezTo>
                  <a:cubicBezTo>
                    <a:pt x="641" y="687"/>
                    <a:pt x="641" y="693"/>
                    <a:pt x="639" y="696"/>
                  </a:cubicBezTo>
                  <a:cubicBezTo>
                    <a:pt x="641" y="700"/>
                    <a:pt x="643" y="704"/>
                    <a:pt x="641" y="710"/>
                  </a:cubicBezTo>
                  <a:close/>
                  <a:moveTo>
                    <a:pt x="648" y="734"/>
                  </a:moveTo>
                  <a:cubicBezTo>
                    <a:pt x="647" y="732"/>
                    <a:pt x="647" y="730"/>
                    <a:pt x="645" y="728"/>
                  </a:cubicBezTo>
                  <a:cubicBezTo>
                    <a:pt x="645" y="726"/>
                    <a:pt x="647" y="727"/>
                    <a:pt x="646" y="725"/>
                  </a:cubicBezTo>
                  <a:cubicBezTo>
                    <a:pt x="650" y="726"/>
                    <a:pt x="652" y="730"/>
                    <a:pt x="654" y="734"/>
                  </a:cubicBezTo>
                  <a:cubicBezTo>
                    <a:pt x="651" y="733"/>
                    <a:pt x="650" y="734"/>
                    <a:pt x="648" y="734"/>
                  </a:cubicBezTo>
                  <a:close/>
                  <a:moveTo>
                    <a:pt x="655" y="706"/>
                  </a:moveTo>
                  <a:cubicBezTo>
                    <a:pt x="654" y="706"/>
                    <a:pt x="654" y="705"/>
                    <a:pt x="653" y="705"/>
                  </a:cubicBezTo>
                  <a:cubicBezTo>
                    <a:pt x="653" y="703"/>
                    <a:pt x="655" y="702"/>
                    <a:pt x="657" y="701"/>
                  </a:cubicBezTo>
                  <a:cubicBezTo>
                    <a:pt x="656" y="703"/>
                    <a:pt x="656" y="705"/>
                    <a:pt x="655" y="706"/>
                  </a:cubicBezTo>
                  <a:close/>
                  <a:moveTo>
                    <a:pt x="657" y="722"/>
                  </a:moveTo>
                  <a:cubicBezTo>
                    <a:pt x="656" y="721"/>
                    <a:pt x="657" y="718"/>
                    <a:pt x="658" y="717"/>
                  </a:cubicBezTo>
                  <a:cubicBezTo>
                    <a:pt x="660" y="718"/>
                    <a:pt x="658" y="721"/>
                    <a:pt x="657" y="722"/>
                  </a:cubicBezTo>
                  <a:close/>
                  <a:moveTo>
                    <a:pt x="654" y="692"/>
                  </a:moveTo>
                  <a:cubicBezTo>
                    <a:pt x="654" y="688"/>
                    <a:pt x="657" y="687"/>
                    <a:pt x="657" y="684"/>
                  </a:cubicBezTo>
                  <a:cubicBezTo>
                    <a:pt x="659" y="685"/>
                    <a:pt x="660" y="687"/>
                    <a:pt x="661" y="689"/>
                  </a:cubicBezTo>
                  <a:cubicBezTo>
                    <a:pt x="659" y="691"/>
                    <a:pt x="656" y="691"/>
                    <a:pt x="654" y="692"/>
                  </a:cubicBezTo>
                  <a:close/>
                  <a:moveTo>
                    <a:pt x="660" y="707"/>
                  </a:moveTo>
                  <a:cubicBezTo>
                    <a:pt x="662" y="708"/>
                    <a:pt x="663" y="711"/>
                    <a:pt x="662" y="713"/>
                  </a:cubicBezTo>
                  <a:cubicBezTo>
                    <a:pt x="659" y="713"/>
                    <a:pt x="658" y="709"/>
                    <a:pt x="660" y="707"/>
                  </a:cubicBezTo>
                  <a:close/>
                  <a:moveTo>
                    <a:pt x="662" y="731"/>
                  </a:moveTo>
                  <a:cubicBezTo>
                    <a:pt x="662" y="729"/>
                    <a:pt x="664" y="728"/>
                    <a:pt x="664" y="726"/>
                  </a:cubicBezTo>
                  <a:cubicBezTo>
                    <a:pt x="662" y="725"/>
                    <a:pt x="663" y="728"/>
                    <a:pt x="661" y="728"/>
                  </a:cubicBezTo>
                  <a:cubicBezTo>
                    <a:pt x="661" y="725"/>
                    <a:pt x="662" y="724"/>
                    <a:pt x="663" y="722"/>
                  </a:cubicBezTo>
                  <a:cubicBezTo>
                    <a:pt x="664" y="723"/>
                    <a:pt x="664" y="725"/>
                    <a:pt x="666" y="725"/>
                  </a:cubicBezTo>
                  <a:cubicBezTo>
                    <a:pt x="665" y="727"/>
                    <a:pt x="664" y="730"/>
                    <a:pt x="662" y="731"/>
                  </a:cubicBezTo>
                  <a:close/>
                  <a:moveTo>
                    <a:pt x="666" y="716"/>
                  </a:moveTo>
                  <a:cubicBezTo>
                    <a:pt x="668" y="716"/>
                    <a:pt x="667" y="719"/>
                    <a:pt x="669" y="720"/>
                  </a:cubicBezTo>
                  <a:cubicBezTo>
                    <a:pt x="668" y="721"/>
                    <a:pt x="664" y="717"/>
                    <a:pt x="666" y="716"/>
                  </a:cubicBezTo>
                  <a:close/>
                  <a:moveTo>
                    <a:pt x="667" y="670"/>
                  </a:moveTo>
                  <a:cubicBezTo>
                    <a:pt x="667" y="670"/>
                    <a:pt x="668" y="670"/>
                    <a:pt x="669" y="670"/>
                  </a:cubicBezTo>
                  <a:cubicBezTo>
                    <a:pt x="668" y="673"/>
                    <a:pt x="672" y="675"/>
                    <a:pt x="671" y="678"/>
                  </a:cubicBezTo>
                  <a:cubicBezTo>
                    <a:pt x="669" y="676"/>
                    <a:pt x="664" y="672"/>
                    <a:pt x="667" y="670"/>
                  </a:cubicBezTo>
                  <a:close/>
                  <a:moveTo>
                    <a:pt x="670" y="738"/>
                  </a:moveTo>
                  <a:cubicBezTo>
                    <a:pt x="669" y="737"/>
                    <a:pt x="673" y="736"/>
                    <a:pt x="675" y="735"/>
                  </a:cubicBezTo>
                  <a:cubicBezTo>
                    <a:pt x="675" y="736"/>
                    <a:pt x="675" y="737"/>
                    <a:pt x="676" y="737"/>
                  </a:cubicBezTo>
                  <a:cubicBezTo>
                    <a:pt x="674" y="738"/>
                    <a:pt x="672" y="737"/>
                    <a:pt x="670" y="738"/>
                  </a:cubicBezTo>
                  <a:close/>
                  <a:moveTo>
                    <a:pt x="676" y="696"/>
                  </a:moveTo>
                  <a:cubicBezTo>
                    <a:pt x="678" y="697"/>
                    <a:pt x="677" y="700"/>
                    <a:pt x="679" y="701"/>
                  </a:cubicBezTo>
                  <a:cubicBezTo>
                    <a:pt x="677" y="702"/>
                    <a:pt x="676" y="698"/>
                    <a:pt x="676" y="696"/>
                  </a:cubicBezTo>
                  <a:close/>
                  <a:moveTo>
                    <a:pt x="689" y="727"/>
                  </a:moveTo>
                  <a:cubicBezTo>
                    <a:pt x="689" y="730"/>
                    <a:pt x="690" y="730"/>
                    <a:pt x="690" y="732"/>
                  </a:cubicBezTo>
                  <a:cubicBezTo>
                    <a:pt x="689" y="733"/>
                    <a:pt x="687" y="729"/>
                    <a:pt x="686" y="728"/>
                  </a:cubicBezTo>
                  <a:cubicBezTo>
                    <a:pt x="686" y="726"/>
                    <a:pt x="689" y="727"/>
                    <a:pt x="689" y="727"/>
                  </a:cubicBezTo>
                  <a:close/>
                  <a:moveTo>
                    <a:pt x="680" y="736"/>
                  </a:moveTo>
                  <a:cubicBezTo>
                    <a:pt x="680" y="733"/>
                    <a:pt x="678" y="732"/>
                    <a:pt x="679" y="729"/>
                  </a:cubicBezTo>
                  <a:cubicBezTo>
                    <a:pt x="682" y="730"/>
                    <a:pt x="682" y="734"/>
                    <a:pt x="684" y="737"/>
                  </a:cubicBezTo>
                  <a:cubicBezTo>
                    <a:pt x="682" y="737"/>
                    <a:pt x="682" y="735"/>
                    <a:pt x="680" y="736"/>
                  </a:cubicBezTo>
                  <a:close/>
                  <a:moveTo>
                    <a:pt x="682" y="708"/>
                  </a:moveTo>
                  <a:cubicBezTo>
                    <a:pt x="681" y="707"/>
                    <a:pt x="680" y="705"/>
                    <a:pt x="679" y="702"/>
                  </a:cubicBezTo>
                  <a:cubicBezTo>
                    <a:pt x="681" y="704"/>
                    <a:pt x="682" y="706"/>
                    <a:pt x="682" y="708"/>
                  </a:cubicBezTo>
                  <a:close/>
                  <a:moveTo>
                    <a:pt x="680" y="576"/>
                  </a:moveTo>
                  <a:cubicBezTo>
                    <a:pt x="679" y="576"/>
                    <a:pt x="678" y="576"/>
                    <a:pt x="676" y="576"/>
                  </a:cubicBezTo>
                  <a:cubicBezTo>
                    <a:pt x="678" y="575"/>
                    <a:pt x="677" y="572"/>
                    <a:pt x="677" y="570"/>
                  </a:cubicBezTo>
                  <a:cubicBezTo>
                    <a:pt x="677" y="569"/>
                    <a:pt x="679" y="572"/>
                    <a:pt x="680" y="572"/>
                  </a:cubicBezTo>
                  <a:cubicBezTo>
                    <a:pt x="680" y="573"/>
                    <a:pt x="680" y="575"/>
                    <a:pt x="680" y="576"/>
                  </a:cubicBezTo>
                  <a:close/>
                  <a:moveTo>
                    <a:pt x="676" y="542"/>
                  </a:moveTo>
                  <a:cubicBezTo>
                    <a:pt x="676" y="538"/>
                    <a:pt x="678" y="534"/>
                    <a:pt x="682" y="533"/>
                  </a:cubicBezTo>
                  <a:cubicBezTo>
                    <a:pt x="682" y="538"/>
                    <a:pt x="679" y="540"/>
                    <a:pt x="676" y="542"/>
                  </a:cubicBezTo>
                  <a:close/>
                  <a:moveTo>
                    <a:pt x="680" y="561"/>
                  </a:moveTo>
                  <a:cubicBezTo>
                    <a:pt x="675" y="556"/>
                    <a:pt x="677" y="547"/>
                    <a:pt x="680" y="543"/>
                  </a:cubicBezTo>
                  <a:cubicBezTo>
                    <a:pt x="684" y="547"/>
                    <a:pt x="680" y="555"/>
                    <a:pt x="680" y="561"/>
                  </a:cubicBezTo>
                  <a:close/>
                  <a:moveTo>
                    <a:pt x="679" y="527"/>
                  </a:moveTo>
                  <a:cubicBezTo>
                    <a:pt x="679" y="522"/>
                    <a:pt x="672" y="512"/>
                    <a:pt x="681" y="509"/>
                  </a:cubicBezTo>
                  <a:cubicBezTo>
                    <a:pt x="678" y="496"/>
                    <a:pt x="676" y="487"/>
                    <a:pt x="678" y="474"/>
                  </a:cubicBezTo>
                  <a:cubicBezTo>
                    <a:pt x="680" y="478"/>
                    <a:pt x="680" y="482"/>
                    <a:pt x="680" y="487"/>
                  </a:cubicBezTo>
                  <a:cubicBezTo>
                    <a:pt x="680" y="495"/>
                    <a:pt x="682" y="503"/>
                    <a:pt x="683" y="510"/>
                  </a:cubicBezTo>
                  <a:cubicBezTo>
                    <a:pt x="683" y="516"/>
                    <a:pt x="683" y="524"/>
                    <a:pt x="679" y="527"/>
                  </a:cubicBezTo>
                  <a:close/>
                  <a:moveTo>
                    <a:pt x="679" y="450"/>
                  </a:moveTo>
                  <a:cubicBezTo>
                    <a:pt x="679" y="448"/>
                    <a:pt x="681" y="448"/>
                    <a:pt x="682" y="447"/>
                  </a:cubicBezTo>
                  <a:cubicBezTo>
                    <a:pt x="683" y="446"/>
                    <a:pt x="682" y="448"/>
                    <a:pt x="684" y="448"/>
                  </a:cubicBezTo>
                  <a:cubicBezTo>
                    <a:pt x="683" y="450"/>
                    <a:pt x="680" y="450"/>
                    <a:pt x="679" y="450"/>
                  </a:cubicBezTo>
                  <a:close/>
                  <a:moveTo>
                    <a:pt x="684" y="435"/>
                  </a:moveTo>
                  <a:cubicBezTo>
                    <a:pt x="679" y="432"/>
                    <a:pt x="681" y="427"/>
                    <a:pt x="682" y="423"/>
                  </a:cubicBezTo>
                  <a:cubicBezTo>
                    <a:pt x="682" y="423"/>
                    <a:pt x="683" y="423"/>
                    <a:pt x="684" y="423"/>
                  </a:cubicBezTo>
                  <a:cubicBezTo>
                    <a:pt x="684" y="426"/>
                    <a:pt x="683" y="431"/>
                    <a:pt x="684" y="435"/>
                  </a:cubicBezTo>
                  <a:close/>
                  <a:moveTo>
                    <a:pt x="683" y="417"/>
                  </a:moveTo>
                  <a:cubicBezTo>
                    <a:pt x="680" y="411"/>
                    <a:pt x="685" y="402"/>
                    <a:pt x="682" y="396"/>
                  </a:cubicBezTo>
                  <a:cubicBezTo>
                    <a:pt x="683" y="394"/>
                    <a:pt x="684" y="397"/>
                    <a:pt x="684" y="394"/>
                  </a:cubicBezTo>
                  <a:cubicBezTo>
                    <a:pt x="685" y="398"/>
                    <a:pt x="685" y="412"/>
                    <a:pt x="683" y="417"/>
                  </a:cubicBezTo>
                  <a:close/>
                  <a:moveTo>
                    <a:pt x="683" y="387"/>
                  </a:moveTo>
                  <a:cubicBezTo>
                    <a:pt x="683" y="386"/>
                    <a:pt x="684" y="384"/>
                    <a:pt x="685" y="384"/>
                  </a:cubicBezTo>
                  <a:cubicBezTo>
                    <a:pt x="686" y="385"/>
                    <a:pt x="684" y="387"/>
                    <a:pt x="683" y="387"/>
                  </a:cubicBezTo>
                  <a:close/>
                  <a:moveTo>
                    <a:pt x="685" y="383"/>
                  </a:moveTo>
                  <a:cubicBezTo>
                    <a:pt x="684" y="380"/>
                    <a:pt x="684" y="377"/>
                    <a:pt x="685" y="374"/>
                  </a:cubicBezTo>
                  <a:cubicBezTo>
                    <a:pt x="687" y="377"/>
                    <a:pt x="685" y="380"/>
                    <a:pt x="685" y="383"/>
                  </a:cubicBezTo>
                  <a:close/>
                  <a:moveTo>
                    <a:pt x="686" y="374"/>
                  </a:moveTo>
                  <a:cubicBezTo>
                    <a:pt x="684" y="373"/>
                    <a:pt x="685" y="371"/>
                    <a:pt x="684" y="371"/>
                  </a:cubicBezTo>
                  <a:cubicBezTo>
                    <a:pt x="685" y="370"/>
                    <a:pt x="684" y="366"/>
                    <a:pt x="686" y="363"/>
                  </a:cubicBezTo>
                  <a:cubicBezTo>
                    <a:pt x="688" y="365"/>
                    <a:pt x="686" y="372"/>
                    <a:pt x="686" y="374"/>
                  </a:cubicBezTo>
                  <a:close/>
                  <a:moveTo>
                    <a:pt x="688" y="331"/>
                  </a:moveTo>
                  <a:cubicBezTo>
                    <a:pt x="691" y="340"/>
                    <a:pt x="686" y="350"/>
                    <a:pt x="687" y="363"/>
                  </a:cubicBezTo>
                  <a:cubicBezTo>
                    <a:pt x="683" y="355"/>
                    <a:pt x="688" y="342"/>
                    <a:pt x="686" y="333"/>
                  </a:cubicBezTo>
                  <a:cubicBezTo>
                    <a:pt x="687" y="333"/>
                    <a:pt x="687" y="332"/>
                    <a:pt x="688" y="331"/>
                  </a:cubicBezTo>
                  <a:close/>
                  <a:moveTo>
                    <a:pt x="684" y="273"/>
                  </a:moveTo>
                  <a:cubicBezTo>
                    <a:pt x="684" y="272"/>
                    <a:pt x="684" y="271"/>
                    <a:pt x="684" y="271"/>
                  </a:cubicBezTo>
                  <a:cubicBezTo>
                    <a:pt x="686" y="271"/>
                    <a:pt x="686" y="270"/>
                    <a:pt x="687" y="271"/>
                  </a:cubicBezTo>
                  <a:cubicBezTo>
                    <a:pt x="687" y="272"/>
                    <a:pt x="685" y="272"/>
                    <a:pt x="684" y="273"/>
                  </a:cubicBezTo>
                  <a:close/>
                  <a:moveTo>
                    <a:pt x="687" y="164"/>
                  </a:moveTo>
                  <a:cubicBezTo>
                    <a:pt x="684" y="160"/>
                    <a:pt x="688" y="153"/>
                    <a:pt x="688" y="147"/>
                  </a:cubicBezTo>
                  <a:cubicBezTo>
                    <a:pt x="689" y="151"/>
                    <a:pt x="688" y="162"/>
                    <a:pt x="687" y="164"/>
                  </a:cubicBezTo>
                  <a:close/>
                  <a:moveTo>
                    <a:pt x="689" y="85"/>
                  </a:moveTo>
                  <a:cubicBezTo>
                    <a:pt x="690" y="82"/>
                    <a:pt x="688" y="81"/>
                    <a:pt x="688" y="78"/>
                  </a:cubicBezTo>
                  <a:cubicBezTo>
                    <a:pt x="690" y="79"/>
                    <a:pt x="689" y="84"/>
                    <a:pt x="692" y="85"/>
                  </a:cubicBezTo>
                  <a:cubicBezTo>
                    <a:pt x="692" y="86"/>
                    <a:pt x="690" y="85"/>
                    <a:pt x="689" y="85"/>
                  </a:cubicBezTo>
                  <a:close/>
                  <a:moveTo>
                    <a:pt x="692" y="147"/>
                  </a:moveTo>
                  <a:cubicBezTo>
                    <a:pt x="691" y="144"/>
                    <a:pt x="691" y="134"/>
                    <a:pt x="692" y="131"/>
                  </a:cubicBezTo>
                  <a:cubicBezTo>
                    <a:pt x="693" y="136"/>
                    <a:pt x="693" y="141"/>
                    <a:pt x="692" y="147"/>
                  </a:cubicBezTo>
                  <a:close/>
                  <a:moveTo>
                    <a:pt x="695" y="50"/>
                  </a:moveTo>
                  <a:cubicBezTo>
                    <a:pt x="691" y="46"/>
                    <a:pt x="688" y="37"/>
                    <a:pt x="689" y="32"/>
                  </a:cubicBezTo>
                  <a:cubicBezTo>
                    <a:pt x="692" y="31"/>
                    <a:pt x="696" y="35"/>
                    <a:pt x="700" y="36"/>
                  </a:cubicBezTo>
                  <a:cubicBezTo>
                    <a:pt x="698" y="41"/>
                    <a:pt x="701" y="45"/>
                    <a:pt x="701" y="50"/>
                  </a:cubicBezTo>
                  <a:cubicBezTo>
                    <a:pt x="699" y="49"/>
                    <a:pt x="697" y="48"/>
                    <a:pt x="695" y="50"/>
                  </a:cubicBezTo>
                  <a:close/>
                  <a:moveTo>
                    <a:pt x="701" y="51"/>
                  </a:moveTo>
                  <a:cubicBezTo>
                    <a:pt x="701" y="52"/>
                    <a:pt x="701" y="53"/>
                    <a:pt x="703" y="53"/>
                  </a:cubicBezTo>
                  <a:cubicBezTo>
                    <a:pt x="701" y="58"/>
                    <a:pt x="705" y="59"/>
                    <a:pt x="704" y="64"/>
                  </a:cubicBezTo>
                  <a:cubicBezTo>
                    <a:pt x="701" y="61"/>
                    <a:pt x="698" y="56"/>
                    <a:pt x="701" y="51"/>
                  </a:cubicBezTo>
                  <a:close/>
                  <a:moveTo>
                    <a:pt x="701" y="131"/>
                  </a:moveTo>
                  <a:cubicBezTo>
                    <a:pt x="699" y="121"/>
                    <a:pt x="702" y="109"/>
                    <a:pt x="701" y="96"/>
                  </a:cubicBezTo>
                  <a:cubicBezTo>
                    <a:pt x="704" y="98"/>
                    <a:pt x="704" y="102"/>
                    <a:pt x="706" y="104"/>
                  </a:cubicBezTo>
                  <a:cubicBezTo>
                    <a:pt x="701" y="109"/>
                    <a:pt x="709" y="128"/>
                    <a:pt x="701" y="131"/>
                  </a:cubicBezTo>
                  <a:close/>
                  <a:moveTo>
                    <a:pt x="710" y="91"/>
                  </a:moveTo>
                  <a:cubicBezTo>
                    <a:pt x="714" y="94"/>
                    <a:pt x="713" y="100"/>
                    <a:pt x="716" y="105"/>
                  </a:cubicBezTo>
                  <a:cubicBezTo>
                    <a:pt x="713" y="103"/>
                    <a:pt x="711" y="96"/>
                    <a:pt x="710" y="91"/>
                  </a:cubicBezTo>
                  <a:close/>
                  <a:moveTo>
                    <a:pt x="719" y="75"/>
                  </a:moveTo>
                  <a:cubicBezTo>
                    <a:pt x="726" y="90"/>
                    <a:pt x="731" y="108"/>
                    <a:pt x="734" y="124"/>
                  </a:cubicBezTo>
                  <a:cubicBezTo>
                    <a:pt x="729" y="108"/>
                    <a:pt x="722" y="94"/>
                    <a:pt x="719" y="75"/>
                  </a:cubicBezTo>
                  <a:close/>
                  <a:moveTo>
                    <a:pt x="734" y="343"/>
                  </a:moveTo>
                  <a:cubicBezTo>
                    <a:pt x="736" y="345"/>
                    <a:pt x="735" y="350"/>
                    <a:pt x="734" y="352"/>
                  </a:cubicBezTo>
                  <a:cubicBezTo>
                    <a:pt x="731" y="351"/>
                    <a:pt x="731" y="353"/>
                    <a:pt x="730" y="353"/>
                  </a:cubicBezTo>
                  <a:cubicBezTo>
                    <a:pt x="730" y="349"/>
                    <a:pt x="732" y="346"/>
                    <a:pt x="734" y="343"/>
                  </a:cubicBezTo>
                  <a:close/>
                  <a:moveTo>
                    <a:pt x="732" y="399"/>
                  </a:moveTo>
                  <a:cubicBezTo>
                    <a:pt x="729" y="384"/>
                    <a:pt x="731" y="371"/>
                    <a:pt x="730" y="355"/>
                  </a:cubicBezTo>
                  <a:cubicBezTo>
                    <a:pt x="734" y="363"/>
                    <a:pt x="735" y="372"/>
                    <a:pt x="736" y="382"/>
                  </a:cubicBezTo>
                  <a:cubicBezTo>
                    <a:pt x="732" y="386"/>
                    <a:pt x="733" y="394"/>
                    <a:pt x="732" y="399"/>
                  </a:cubicBezTo>
                  <a:close/>
                  <a:moveTo>
                    <a:pt x="742" y="408"/>
                  </a:moveTo>
                  <a:cubicBezTo>
                    <a:pt x="740" y="408"/>
                    <a:pt x="742" y="410"/>
                    <a:pt x="740" y="409"/>
                  </a:cubicBezTo>
                  <a:cubicBezTo>
                    <a:pt x="739" y="405"/>
                    <a:pt x="740" y="404"/>
                    <a:pt x="739" y="399"/>
                  </a:cubicBezTo>
                  <a:cubicBezTo>
                    <a:pt x="741" y="401"/>
                    <a:pt x="742" y="404"/>
                    <a:pt x="742" y="408"/>
                  </a:cubicBezTo>
                  <a:close/>
                  <a:moveTo>
                    <a:pt x="747" y="225"/>
                  </a:moveTo>
                  <a:cubicBezTo>
                    <a:pt x="745" y="220"/>
                    <a:pt x="745" y="210"/>
                    <a:pt x="749" y="207"/>
                  </a:cubicBezTo>
                  <a:cubicBezTo>
                    <a:pt x="749" y="214"/>
                    <a:pt x="749" y="218"/>
                    <a:pt x="747" y="225"/>
                  </a:cubicBezTo>
                  <a:close/>
                  <a:moveTo>
                    <a:pt x="751" y="232"/>
                  </a:moveTo>
                  <a:cubicBezTo>
                    <a:pt x="749" y="230"/>
                    <a:pt x="753" y="228"/>
                    <a:pt x="751" y="227"/>
                  </a:cubicBezTo>
                  <a:cubicBezTo>
                    <a:pt x="751" y="226"/>
                    <a:pt x="752" y="226"/>
                    <a:pt x="753" y="226"/>
                  </a:cubicBezTo>
                  <a:cubicBezTo>
                    <a:pt x="753" y="228"/>
                    <a:pt x="752" y="230"/>
                    <a:pt x="751" y="232"/>
                  </a:cubicBezTo>
                  <a:close/>
                  <a:moveTo>
                    <a:pt x="755" y="208"/>
                  </a:moveTo>
                  <a:cubicBezTo>
                    <a:pt x="754" y="207"/>
                    <a:pt x="755" y="204"/>
                    <a:pt x="754" y="204"/>
                  </a:cubicBezTo>
                  <a:cubicBezTo>
                    <a:pt x="755" y="202"/>
                    <a:pt x="755" y="206"/>
                    <a:pt x="756" y="206"/>
                  </a:cubicBezTo>
                  <a:cubicBezTo>
                    <a:pt x="756" y="207"/>
                    <a:pt x="756" y="208"/>
                    <a:pt x="755" y="2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p>
              <a:endParaRPr lang="zh-CN" altLang="en-US" sz="2399">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grpSp>
      <p:grpSp>
        <p:nvGrpSpPr>
          <p:cNvPr id="20" name="组合 19">
            <a:extLst>
              <a:ext uri="{FF2B5EF4-FFF2-40B4-BE49-F238E27FC236}">
                <a16:creationId xmlns="" xmlns:a16="http://schemas.microsoft.com/office/drawing/2014/main" id="{F396CD42-BC65-44CA-8464-8E5985882650}"/>
              </a:ext>
            </a:extLst>
          </p:cNvPr>
          <p:cNvGrpSpPr/>
          <p:nvPr/>
        </p:nvGrpSpPr>
        <p:grpSpPr>
          <a:xfrm>
            <a:off x="3225781" y="270016"/>
            <a:ext cx="5883214" cy="671575"/>
            <a:chOff x="1771081" y="-135151"/>
            <a:chExt cx="5883214" cy="671575"/>
          </a:xfrm>
        </p:grpSpPr>
        <p:sp>
          <p:nvSpPr>
            <p:cNvPr id="21" name="文本框 20">
              <a:extLst>
                <a:ext uri="{FF2B5EF4-FFF2-40B4-BE49-F238E27FC236}">
                  <a16:creationId xmlns="" xmlns:a16="http://schemas.microsoft.com/office/drawing/2014/main" id="{736F29D5-E934-42CF-901F-624A28C14B73}"/>
                </a:ext>
              </a:extLst>
            </p:cNvPr>
            <p:cNvSpPr txBox="1"/>
            <p:nvPr/>
          </p:nvSpPr>
          <p:spPr>
            <a:xfrm flipH="1">
              <a:off x="3464009" y="-135151"/>
              <a:ext cx="2398746" cy="523220"/>
            </a:xfrm>
            <a:prstGeom prst="rect">
              <a:avLst/>
            </a:prstGeom>
            <a:noFill/>
          </p:spPr>
          <p:txBody>
            <a:bodyPr wrap="square" rtlCol="0">
              <a:spAutoFit/>
            </a:bodyPr>
            <a:lstStyle/>
            <a:p>
              <a:pPr algn="dist"/>
              <a:r>
                <a:rPr lang="en-US" altLang="zh-CN" sz="2800" dirty="0"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PANTUN</a:t>
              </a:r>
              <a:endParaRPr lang="zh-CN" altLang="en-US" sz="2800" dirty="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grpSp>
          <p:nvGrpSpPr>
            <p:cNvPr id="22" name="组合 21">
              <a:extLst>
                <a:ext uri="{FF2B5EF4-FFF2-40B4-BE49-F238E27FC236}">
                  <a16:creationId xmlns="" xmlns:a16="http://schemas.microsoft.com/office/drawing/2014/main" id="{6FE9F66C-2ECB-4F7E-9B56-21F158A6688D}"/>
                </a:ext>
              </a:extLst>
            </p:cNvPr>
            <p:cNvGrpSpPr/>
            <p:nvPr/>
          </p:nvGrpSpPr>
          <p:grpSpPr>
            <a:xfrm>
              <a:off x="1771081" y="77061"/>
              <a:ext cx="5883214" cy="459363"/>
              <a:chOff x="3128247" y="5228629"/>
              <a:chExt cx="5883214" cy="459363"/>
            </a:xfrm>
          </p:grpSpPr>
          <p:sp>
            <p:nvSpPr>
              <p:cNvPr id="23" name="Freeform 34">
                <a:extLst>
                  <a:ext uri="{FF2B5EF4-FFF2-40B4-BE49-F238E27FC236}">
                    <a16:creationId xmlns="" xmlns:a16="http://schemas.microsoft.com/office/drawing/2014/main" id="{741944F2-F66C-4118-B604-BD1B747F5D48}"/>
                  </a:ext>
                </a:extLst>
              </p:cNvPr>
              <p:cNvSpPr>
                <a:spLocks noEditPoints="1"/>
              </p:cNvSpPr>
              <p:nvPr/>
            </p:nvSpPr>
            <p:spPr bwMode="auto">
              <a:xfrm>
                <a:off x="8218067" y="5228629"/>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accent1"/>
              </a:solidFill>
              <a:ln>
                <a:solidFill>
                  <a:schemeClr val="accent1"/>
                </a:solidFill>
              </a:ln>
              <a:extLst/>
            </p:spPr>
            <p:txBody>
              <a:bodyPr vert="horz" wrap="square" lIns="91440" tIns="45720" rIns="91440" bIns="45720" numCol="1" anchor="t" anchorCtr="0" compatLnSpc="1">
                <a:prstTxWarp prst="textNoShape">
                  <a:avLst/>
                </a:prstTxWarp>
              </a:bodyPr>
              <a:lstStyle/>
              <a:p>
                <a:endParaRPr lang="zh-CN" altLang="en-US" sz="1400" dirty="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24" name="任意多边形 98">
                <a:extLst>
                  <a:ext uri="{FF2B5EF4-FFF2-40B4-BE49-F238E27FC236}">
                    <a16:creationId xmlns="" xmlns:a16="http://schemas.microsoft.com/office/drawing/2014/main" id="{EB2C5878-8D48-49C5-A29F-0A8AACC6C177}"/>
                  </a:ext>
                </a:extLst>
              </p:cNvPr>
              <p:cNvSpPr/>
              <p:nvPr/>
            </p:nvSpPr>
            <p:spPr>
              <a:xfrm>
                <a:off x="3832300" y="5257753"/>
                <a:ext cx="4403334" cy="40111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 fmla="*/ 0 w 6766560"/>
                  <a:gd name="connsiteY0" fmla="*/ 75291 h 398381"/>
                  <a:gd name="connsiteX1" fmla="*/ 4369154 w 6766560"/>
                  <a:gd name="connsiteY1" fmla="*/ 18141 h 398381"/>
                  <a:gd name="connsiteX2" fmla="*/ 4023360 w 6766560"/>
                  <a:gd name="connsiteY2" fmla="*/ 395331 h 398381"/>
                  <a:gd name="connsiteX3" fmla="*/ 6766560 w 6766560"/>
                  <a:gd name="connsiteY3" fmla="*/ 166731 h 398381"/>
                  <a:gd name="connsiteX0" fmla="*/ 0 w 6766560"/>
                  <a:gd name="connsiteY0" fmla="*/ 71354 h 339035"/>
                  <a:gd name="connsiteX1" fmla="*/ 4369154 w 6766560"/>
                  <a:gd name="connsiteY1" fmla="*/ 14204 h 339035"/>
                  <a:gd name="connsiteX2" fmla="*/ 4351696 w 6766560"/>
                  <a:gd name="connsiteY2" fmla="*/ 334244 h 339035"/>
                  <a:gd name="connsiteX3" fmla="*/ 6766560 w 6766560"/>
                  <a:gd name="connsiteY3" fmla="*/ 162794 h 339035"/>
                  <a:gd name="connsiteX0" fmla="*/ 0 w 7194823"/>
                  <a:gd name="connsiteY0" fmla="*/ 71354 h 334304"/>
                  <a:gd name="connsiteX1" fmla="*/ 4369154 w 7194823"/>
                  <a:gd name="connsiteY1" fmla="*/ 14204 h 334304"/>
                  <a:gd name="connsiteX2" fmla="*/ 4351696 w 7194823"/>
                  <a:gd name="connsiteY2" fmla="*/ 334244 h 334304"/>
                  <a:gd name="connsiteX3" fmla="*/ 7194823 w 7194823"/>
                  <a:gd name="connsiteY3" fmla="*/ 37064 h 334304"/>
                  <a:gd name="connsiteX0" fmla="*/ 0 w 7194823"/>
                  <a:gd name="connsiteY0" fmla="*/ 72918 h 358721"/>
                  <a:gd name="connsiteX1" fmla="*/ 4369154 w 7194823"/>
                  <a:gd name="connsiteY1" fmla="*/ 15768 h 358721"/>
                  <a:gd name="connsiteX2" fmla="*/ 4051911 w 7194823"/>
                  <a:gd name="connsiteY2" fmla="*/ 358668 h 358721"/>
                  <a:gd name="connsiteX3" fmla="*/ 7194823 w 7194823"/>
                  <a:gd name="connsiteY3" fmla="*/ 38628 h 358721"/>
                  <a:gd name="connsiteX0" fmla="*/ 0 w 6454042"/>
                  <a:gd name="connsiteY0" fmla="*/ 72918 h 359955"/>
                  <a:gd name="connsiteX1" fmla="*/ 4369154 w 6454042"/>
                  <a:gd name="connsiteY1" fmla="*/ 15768 h 359955"/>
                  <a:gd name="connsiteX2" fmla="*/ 4051911 w 6454042"/>
                  <a:gd name="connsiteY2" fmla="*/ 358668 h 359955"/>
                  <a:gd name="connsiteX3" fmla="*/ 6454042 w 6454042"/>
                  <a:gd name="connsiteY3" fmla="*/ 112769 h 359955"/>
                  <a:gd name="connsiteX0" fmla="*/ 0 w 6454042"/>
                  <a:gd name="connsiteY0" fmla="*/ 62493 h 349247"/>
                  <a:gd name="connsiteX1" fmla="*/ 4122228 w 6454042"/>
                  <a:gd name="connsiteY1" fmla="*/ 17700 h 349247"/>
                  <a:gd name="connsiteX2" fmla="*/ 4051911 w 6454042"/>
                  <a:gd name="connsiteY2" fmla="*/ 348243 h 349247"/>
                  <a:gd name="connsiteX3" fmla="*/ 6454042 w 6454042"/>
                  <a:gd name="connsiteY3" fmla="*/ 102344 h 349247"/>
                  <a:gd name="connsiteX0" fmla="*/ 0 w 4341830"/>
                  <a:gd name="connsiteY0" fmla="*/ 62493 h 348243"/>
                  <a:gd name="connsiteX1" fmla="*/ 4122228 w 4341830"/>
                  <a:gd name="connsiteY1" fmla="*/ 17700 h 348243"/>
                  <a:gd name="connsiteX2" fmla="*/ 4051911 w 4341830"/>
                  <a:gd name="connsiteY2" fmla="*/ 348243 h 348243"/>
                  <a:gd name="connsiteX0" fmla="*/ 0 w 4122228"/>
                  <a:gd name="connsiteY0" fmla="*/ 62493 h 62493"/>
                  <a:gd name="connsiteX1" fmla="*/ 4122228 w 4122228"/>
                  <a:gd name="connsiteY1" fmla="*/ 17700 h 62493"/>
                  <a:gd name="connsiteX0" fmla="*/ 0 w 4122228"/>
                  <a:gd name="connsiteY0" fmla="*/ 44793 h 66159"/>
                  <a:gd name="connsiteX1" fmla="*/ 4122228 w 4122228"/>
                  <a:gd name="connsiteY1" fmla="*/ 0 h 66159"/>
                  <a:gd name="connsiteX0" fmla="*/ 0 w 4245691"/>
                  <a:gd name="connsiteY0" fmla="*/ 156004 h 156004"/>
                  <a:gd name="connsiteX1" fmla="*/ 4245691 w 4245691"/>
                  <a:gd name="connsiteY1" fmla="*/ 0 h 156004"/>
                  <a:gd name="connsiteX0" fmla="*/ 0 w 4245691"/>
                  <a:gd name="connsiteY0" fmla="*/ 156004 h 163985"/>
                  <a:gd name="connsiteX1" fmla="*/ 4245691 w 4245691"/>
                  <a:gd name="connsiteY1" fmla="*/ 0 h 163985"/>
                  <a:gd name="connsiteX0" fmla="*/ 0 w 5449458"/>
                  <a:gd name="connsiteY0" fmla="*/ 143648 h 143648"/>
                  <a:gd name="connsiteX1" fmla="*/ 5449458 w 5449458"/>
                  <a:gd name="connsiteY1" fmla="*/ 0 h 143648"/>
                  <a:gd name="connsiteX0" fmla="*/ 0 w 5449458"/>
                  <a:gd name="connsiteY0" fmla="*/ 143648 h 260913"/>
                  <a:gd name="connsiteX1" fmla="*/ 1990356 w 5449458"/>
                  <a:gd name="connsiteY1" fmla="*/ 260339 h 260913"/>
                  <a:gd name="connsiteX2" fmla="*/ 5449458 w 5449458"/>
                  <a:gd name="connsiteY2" fmla="*/ 0 h 260913"/>
                  <a:gd name="connsiteX0" fmla="*/ 0 w 4693246"/>
                  <a:gd name="connsiteY0" fmla="*/ 169 h 463018"/>
                  <a:gd name="connsiteX1" fmla="*/ 1234144 w 4693246"/>
                  <a:gd name="connsiteY1" fmla="*/ 462849 h 463018"/>
                  <a:gd name="connsiteX2" fmla="*/ 4693246 w 4693246"/>
                  <a:gd name="connsiteY2" fmla="*/ 202510 h 463018"/>
                  <a:gd name="connsiteX0" fmla="*/ 153395 w 4846641"/>
                  <a:gd name="connsiteY0" fmla="*/ 0 h 462988"/>
                  <a:gd name="connsiteX1" fmla="*/ 1387539 w 4846641"/>
                  <a:gd name="connsiteY1" fmla="*/ 462680 h 462988"/>
                  <a:gd name="connsiteX2" fmla="*/ 4846641 w 4846641"/>
                  <a:gd name="connsiteY2" fmla="*/ 202341 h 462988"/>
                  <a:gd name="connsiteX0" fmla="*/ 212160 w 4457851"/>
                  <a:gd name="connsiteY0" fmla="*/ 0 h 462988"/>
                  <a:gd name="connsiteX1" fmla="*/ 998749 w 4457851"/>
                  <a:gd name="connsiteY1" fmla="*/ 462680 h 462988"/>
                  <a:gd name="connsiteX2" fmla="*/ 4457851 w 4457851"/>
                  <a:gd name="connsiteY2" fmla="*/ 202341 h 462988"/>
                  <a:gd name="connsiteX0" fmla="*/ 238795 w 4484486"/>
                  <a:gd name="connsiteY0" fmla="*/ 0 h 462868"/>
                  <a:gd name="connsiteX1" fmla="*/ 1025384 w 4484486"/>
                  <a:gd name="connsiteY1" fmla="*/ 462680 h 462868"/>
                  <a:gd name="connsiteX2" fmla="*/ 4484486 w 4484486"/>
                  <a:gd name="connsiteY2" fmla="*/ 202341 h 462868"/>
                  <a:gd name="connsiteX0" fmla="*/ 410770 w 4656461"/>
                  <a:gd name="connsiteY0" fmla="*/ 0 h 425815"/>
                  <a:gd name="connsiteX1" fmla="*/ 595476 w 4656461"/>
                  <a:gd name="connsiteY1" fmla="*/ 425610 h 425815"/>
                  <a:gd name="connsiteX2" fmla="*/ 4656461 w 4656461"/>
                  <a:gd name="connsiteY2" fmla="*/ 202341 h 425815"/>
                  <a:gd name="connsiteX0" fmla="*/ 410770 w 4656461"/>
                  <a:gd name="connsiteY0" fmla="*/ 0 h 364069"/>
                  <a:gd name="connsiteX1" fmla="*/ 595476 w 4656461"/>
                  <a:gd name="connsiteY1" fmla="*/ 363827 h 364069"/>
                  <a:gd name="connsiteX2" fmla="*/ 4656461 w 4656461"/>
                  <a:gd name="connsiteY2" fmla="*/ 202341 h 364069"/>
                  <a:gd name="connsiteX0" fmla="*/ 558636 w 4511100"/>
                  <a:gd name="connsiteY0" fmla="*/ 0 h 388767"/>
                  <a:gd name="connsiteX1" fmla="*/ 450115 w 4511100"/>
                  <a:gd name="connsiteY1" fmla="*/ 388541 h 388767"/>
                  <a:gd name="connsiteX2" fmla="*/ 4511100 w 4511100"/>
                  <a:gd name="connsiteY2" fmla="*/ 227055 h 388767"/>
                  <a:gd name="connsiteX0" fmla="*/ 445007 w 4613533"/>
                  <a:gd name="connsiteY0" fmla="*/ 0 h 413467"/>
                  <a:gd name="connsiteX1" fmla="*/ 552548 w 4613533"/>
                  <a:gd name="connsiteY1" fmla="*/ 413255 h 413467"/>
                  <a:gd name="connsiteX2" fmla="*/ 4613533 w 4613533"/>
                  <a:gd name="connsiteY2" fmla="*/ 251769 h 413467"/>
                  <a:gd name="connsiteX0" fmla="*/ 437894 w 4606420"/>
                  <a:gd name="connsiteY0" fmla="*/ 0 h 351722"/>
                  <a:gd name="connsiteX1" fmla="*/ 560868 w 4606420"/>
                  <a:gd name="connsiteY1" fmla="*/ 351471 h 351722"/>
                  <a:gd name="connsiteX2" fmla="*/ 4606420 w 4606420"/>
                  <a:gd name="connsiteY2" fmla="*/ 251769 h 351722"/>
                  <a:gd name="connsiteX0" fmla="*/ 424068 w 4592594"/>
                  <a:gd name="connsiteY0" fmla="*/ 0 h 401116"/>
                  <a:gd name="connsiteX1" fmla="*/ 577907 w 4592594"/>
                  <a:gd name="connsiteY1" fmla="*/ 400898 h 401116"/>
                  <a:gd name="connsiteX2" fmla="*/ 4592594 w 4592594"/>
                  <a:gd name="connsiteY2" fmla="*/ 251769 h 401116"/>
                  <a:gd name="connsiteX0" fmla="*/ 424068 w 4592594"/>
                  <a:gd name="connsiteY0" fmla="*/ 0 h 401116"/>
                  <a:gd name="connsiteX1" fmla="*/ 577907 w 4592594"/>
                  <a:gd name="connsiteY1" fmla="*/ 400898 h 401116"/>
                  <a:gd name="connsiteX2" fmla="*/ 4592594 w 4592594"/>
                  <a:gd name="connsiteY2" fmla="*/ 338266 h 401116"/>
                  <a:gd name="connsiteX0" fmla="*/ 391353 w 4638179"/>
                  <a:gd name="connsiteY0" fmla="*/ 0 h 401116"/>
                  <a:gd name="connsiteX1" fmla="*/ 623492 w 4638179"/>
                  <a:gd name="connsiteY1" fmla="*/ 400898 h 401116"/>
                  <a:gd name="connsiteX2" fmla="*/ 4638179 w 4638179"/>
                  <a:gd name="connsiteY2" fmla="*/ 338266 h 401116"/>
                  <a:gd name="connsiteX0" fmla="*/ 391353 w 4904398"/>
                  <a:gd name="connsiteY0" fmla="*/ 0 h 401116"/>
                  <a:gd name="connsiteX1" fmla="*/ 623492 w 4904398"/>
                  <a:gd name="connsiteY1" fmla="*/ 400898 h 401116"/>
                  <a:gd name="connsiteX2" fmla="*/ 4904398 w 4904398"/>
                  <a:gd name="connsiteY2" fmla="*/ 322224 h 401116"/>
                </a:gdLst>
                <a:ahLst/>
                <a:cxnLst>
                  <a:cxn ang="0">
                    <a:pos x="connsiteX0" y="connsiteY0"/>
                  </a:cxn>
                  <a:cxn ang="0">
                    <a:pos x="connsiteX1" y="connsiteY1"/>
                  </a:cxn>
                  <a:cxn ang="0">
                    <a:pos x="connsiteX2" y="connsiteY2"/>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accent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25" name="任意多边形 99">
                <a:extLst>
                  <a:ext uri="{FF2B5EF4-FFF2-40B4-BE49-F238E27FC236}">
                    <a16:creationId xmlns="" xmlns:a16="http://schemas.microsoft.com/office/drawing/2014/main" id="{3989A28E-65CF-4A7C-A7F9-7009E0B76C9E}"/>
                  </a:ext>
                </a:extLst>
              </p:cNvPr>
              <p:cNvSpPr/>
              <p:nvPr/>
            </p:nvSpPr>
            <p:spPr>
              <a:xfrm>
                <a:off x="3128247" y="5286875"/>
                <a:ext cx="988875" cy="401117"/>
              </a:xfrm>
              <a:custGeom>
                <a:avLst/>
                <a:gdLst>
                  <a:gd name="connsiteX0" fmla="*/ 755361 w 755361"/>
                  <a:gd name="connsiteY0" fmla="*/ 383586 h 416878"/>
                  <a:gd name="connsiteX1" fmla="*/ 1599 w 755361"/>
                  <a:gd name="connsiteY1" fmla="*/ 383586 h 416878"/>
                  <a:gd name="connsiteX2" fmla="*/ 557653 w 755361"/>
                  <a:gd name="connsiteY2" fmla="*/ 37597 h 416878"/>
                  <a:gd name="connsiteX3" fmla="*/ 619437 w 755361"/>
                  <a:gd name="connsiteY3" fmla="*/ 25240 h 416878"/>
                  <a:gd name="connsiteX0" fmla="*/ 754492 w 754492"/>
                  <a:gd name="connsiteY0" fmla="*/ 358346 h 392510"/>
                  <a:gd name="connsiteX1" fmla="*/ 730 w 754492"/>
                  <a:gd name="connsiteY1" fmla="*/ 358346 h 392510"/>
                  <a:gd name="connsiteX2" fmla="*/ 618568 w 754492"/>
                  <a:gd name="connsiteY2" fmla="*/ 0 h 392510"/>
                  <a:gd name="connsiteX0" fmla="*/ 1458409 w 1458409"/>
                  <a:gd name="connsiteY0" fmla="*/ 358346 h 379568"/>
                  <a:gd name="connsiteX1" fmla="*/ 312 w 1458409"/>
                  <a:gd name="connsiteY1" fmla="*/ 333633 h 379568"/>
                  <a:gd name="connsiteX2" fmla="*/ 1322485 w 1458409"/>
                  <a:gd name="connsiteY2" fmla="*/ 0 h 379568"/>
                  <a:gd name="connsiteX0" fmla="*/ 1483885 w 1483885"/>
                  <a:gd name="connsiteY0" fmla="*/ 457200 h 484234"/>
                  <a:gd name="connsiteX1" fmla="*/ 25788 w 1483885"/>
                  <a:gd name="connsiteY1" fmla="*/ 432487 h 484234"/>
                  <a:gd name="connsiteX2" fmla="*/ 569485 w 1483885"/>
                  <a:gd name="connsiteY2" fmla="*/ 0 h 484234"/>
                  <a:gd name="connsiteX0" fmla="*/ 1475175 w 1475175"/>
                  <a:gd name="connsiteY0" fmla="*/ 469557 h 497359"/>
                  <a:gd name="connsiteX1" fmla="*/ 17078 w 1475175"/>
                  <a:gd name="connsiteY1" fmla="*/ 444844 h 497359"/>
                  <a:gd name="connsiteX2" fmla="*/ 684342 w 1475175"/>
                  <a:gd name="connsiteY2" fmla="*/ 0 h 497359"/>
                  <a:gd name="connsiteX0" fmla="*/ 1482176 w 1482176"/>
                  <a:gd name="connsiteY0" fmla="*/ 469557 h 497359"/>
                  <a:gd name="connsiteX1" fmla="*/ 24079 w 1482176"/>
                  <a:gd name="connsiteY1" fmla="*/ 444844 h 497359"/>
                  <a:gd name="connsiteX2" fmla="*/ 691343 w 1482176"/>
                  <a:gd name="connsiteY2" fmla="*/ 0 h 497359"/>
                  <a:gd name="connsiteX0" fmla="*/ 1496003 w 1496003"/>
                  <a:gd name="connsiteY0" fmla="*/ 383060 h 405670"/>
                  <a:gd name="connsiteX1" fmla="*/ 37906 w 1496003"/>
                  <a:gd name="connsiteY1" fmla="*/ 358347 h 405670"/>
                  <a:gd name="connsiteX2" fmla="*/ 581603 w 1496003"/>
                  <a:gd name="connsiteY2" fmla="*/ 0 h 405670"/>
                  <a:gd name="connsiteX0" fmla="*/ 1498863 w 1498863"/>
                  <a:gd name="connsiteY0" fmla="*/ 383060 h 405670"/>
                  <a:gd name="connsiteX1" fmla="*/ 40766 w 1498863"/>
                  <a:gd name="connsiteY1" fmla="*/ 358347 h 405670"/>
                  <a:gd name="connsiteX2" fmla="*/ 584463 w 1498863"/>
                  <a:gd name="connsiteY2" fmla="*/ 0 h 405670"/>
                  <a:gd name="connsiteX0" fmla="*/ 1473706 w 1473706"/>
                  <a:gd name="connsiteY0" fmla="*/ 383060 h 440354"/>
                  <a:gd name="connsiteX1" fmla="*/ 15609 w 1473706"/>
                  <a:gd name="connsiteY1" fmla="*/ 358347 h 440354"/>
                  <a:gd name="connsiteX2" fmla="*/ 559306 w 1473706"/>
                  <a:gd name="connsiteY2" fmla="*/ 0 h 440354"/>
                  <a:gd name="connsiteX0" fmla="*/ 1682620 w 1682620"/>
                  <a:gd name="connsiteY0" fmla="*/ 383060 h 405670"/>
                  <a:gd name="connsiteX1" fmla="*/ 51528 w 1682620"/>
                  <a:gd name="connsiteY1" fmla="*/ 358347 h 405670"/>
                  <a:gd name="connsiteX2" fmla="*/ 595225 w 1682620"/>
                  <a:gd name="connsiteY2" fmla="*/ 0 h 405670"/>
                  <a:gd name="connsiteX0" fmla="*/ 1653020 w 1653020"/>
                  <a:gd name="connsiteY0" fmla="*/ 320540 h 339742"/>
                  <a:gd name="connsiteX1" fmla="*/ 21928 w 1653020"/>
                  <a:gd name="connsiteY1" fmla="*/ 295827 h 339742"/>
                  <a:gd name="connsiteX2" fmla="*/ 825980 w 1653020"/>
                  <a:gd name="connsiteY2" fmla="*/ 0 h 339742"/>
                  <a:gd name="connsiteX0" fmla="*/ 1717144 w 1717144"/>
                  <a:gd name="connsiteY0" fmla="*/ 381397 h 403200"/>
                  <a:gd name="connsiteX1" fmla="*/ 86052 w 1717144"/>
                  <a:gd name="connsiteY1" fmla="*/ 356684 h 403200"/>
                  <a:gd name="connsiteX2" fmla="*/ 296123 w 1717144"/>
                  <a:gd name="connsiteY2" fmla="*/ 12588 h 403200"/>
                  <a:gd name="connsiteX3" fmla="*/ 890104 w 1717144"/>
                  <a:gd name="connsiteY3" fmla="*/ 60857 h 403200"/>
                  <a:gd name="connsiteX0" fmla="*/ 1717144 w 1717144"/>
                  <a:gd name="connsiteY0" fmla="*/ 376649 h 398452"/>
                  <a:gd name="connsiteX1" fmla="*/ 86052 w 1717144"/>
                  <a:gd name="connsiteY1" fmla="*/ 351936 h 398452"/>
                  <a:gd name="connsiteX2" fmla="*/ 296123 w 1717144"/>
                  <a:gd name="connsiteY2" fmla="*/ 7840 h 398452"/>
                  <a:gd name="connsiteX3" fmla="*/ 651445 w 1717144"/>
                  <a:gd name="connsiteY3" fmla="*/ 143636 h 398452"/>
                  <a:gd name="connsiteX0" fmla="*/ 1717144 w 1717144"/>
                  <a:gd name="connsiteY0" fmla="*/ 384043 h 405846"/>
                  <a:gd name="connsiteX1" fmla="*/ 86052 w 1717144"/>
                  <a:gd name="connsiteY1" fmla="*/ 359330 h 405846"/>
                  <a:gd name="connsiteX2" fmla="*/ 296123 w 1717144"/>
                  <a:gd name="connsiteY2" fmla="*/ 15234 h 405846"/>
                  <a:gd name="connsiteX3" fmla="*/ 1237241 w 1717144"/>
                  <a:gd name="connsiteY3" fmla="*/ 38495 h 405846"/>
                  <a:gd name="connsiteX0" fmla="*/ 1717144 w 1717144"/>
                  <a:gd name="connsiteY0" fmla="*/ 377444 h 399247"/>
                  <a:gd name="connsiteX1" fmla="*/ 86052 w 1717144"/>
                  <a:gd name="connsiteY1" fmla="*/ 352731 h 399247"/>
                  <a:gd name="connsiteX2" fmla="*/ 296123 w 1717144"/>
                  <a:gd name="connsiteY2" fmla="*/ 8635 h 399247"/>
                  <a:gd name="connsiteX3" fmla="*/ 1237241 w 1717144"/>
                  <a:gd name="connsiteY3" fmla="*/ 31896 h 399247"/>
                  <a:gd name="connsiteX0" fmla="*/ 1717144 w 1717144"/>
                  <a:gd name="connsiteY0" fmla="*/ 416694 h 438497"/>
                  <a:gd name="connsiteX1" fmla="*/ 86052 w 1717144"/>
                  <a:gd name="connsiteY1" fmla="*/ 391981 h 438497"/>
                  <a:gd name="connsiteX2" fmla="*/ 296123 w 1717144"/>
                  <a:gd name="connsiteY2" fmla="*/ 47885 h 438497"/>
                  <a:gd name="connsiteX3" fmla="*/ 1237241 w 1717144"/>
                  <a:gd name="connsiteY3" fmla="*/ 71146 h 438497"/>
                  <a:gd name="connsiteX0" fmla="*/ 1717144 w 1717144"/>
                  <a:gd name="connsiteY0" fmla="*/ 385519 h 407322"/>
                  <a:gd name="connsiteX1" fmla="*/ 86052 w 1717144"/>
                  <a:gd name="connsiteY1" fmla="*/ 360806 h 407322"/>
                  <a:gd name="connsiteX2" fmla="*/ 296123 w 1717144"/>
                  <a:gd name="connsiteY2" fmla="*/ 16710 h 407322"/>
                  <a:gd name="connsiteX3" fmla="*/ 751724 w 1717144"/>
                  <a:gd name="connsiteY3" fmla="*/ 141722 h 407322"/>
                  <a:gd name="connsiteX0" fmla="*/ 1717144 w 1717144"/>
                  <a:gd name="connsiteY0" fmla="*/ 385132 h 406935"/>
                  <a:gd name="connsiteX1" fmla="*/ 86052 w 1717144"/>
                  <a:gd name="connsiteY1" fmla="*/ 360419 h 406935"/>
                  <a:gd name="connsiteX2" fmla="*/ 296123 w 1717144"/>
                  <a:gd name="connsiteY2" fmla="*/ 16323 h 406935"/>
                  <a:gd name="connsiteX3" fmla="*/ 751724 w 1717144"/>
                  <a:gd name="connsiteY3" fmla="*/ 141335 h 406935"/>
                  <a:gd name="connsiteX0" fmla="*/ 1717144 w 1717144"/>
                  <a:gd name="connsiteY0" fmla="*/ 402465 h 424268"/>
                  <a:gd name="connsiteX1" fmla="*/ 86052 w 1717144"/>
                  <a:gd name="connsiteY1" fmla="*/ 377752 h 424268"/>
                  <a:gd name="connsiteX2" fmla="*/ 296123 w 1717144"/>
                  <a:gd name="connsiteY2" fmla="*/ 33656 h 424268"/>
                  <a:gd name="connsiteX3" fmla="*/ 751724 w 1717144"/>
                  <a:gd name="connsiteY3" fmla="*/ 158668 h 424268"/>
                  <a:gd name="connsiteX0" fmla="*/ 1703068 w 1703068"/>
                  <a:gd name="connsiteY0" fmla="*/ 402465 h 433569"/>
                  <a:gd name="connsiteX1" fmla="*/ 71976 w 1703068"/>
                  <a:gd name="connsiteY1" fmla="*/ 377752 h 433569"/>
                  <a:gd name="connsiteX2" fmla="*/ 282047 w 1703068"/>
                  <a:gd name="connsiteY2" fmla="*/ 33656 h 433569"/>
                  <a:gd name="connsiteX3" fmla="*/ 737648 w 1703068"/>
                  <a:gd name="connsiteY3" fmla="*/ 158668 h 433569"/>
                  <a:gd name="connsiteX0" fmla="*/ 1703068 w 1703068"/>
                  <a:gd name="connsiteY0" fmla="*/ 402465 h 433569"/>
                  <a:gd name="connsiteX1" fmla="*/ 71976 w 1703068"/>
                  <a:gd name="connsiteY1" fmla="*/ 377752 h 433569"/>
                  <a:gd name="connsiteX2" fmla="*/ 282047 w 1703068"/>
                  <a:gd name="connsiteY2" fmla="*/ 33656 h 433569"/>
                  <a:gd name="connsiteX3" fmla="*/ 737648 w 1703068"/>
                  <a:gd name="connsiteY3" fmla="*/ 158668 h 433569"/>
                  <a:gd name="connsiteX0" fmla="*/ 1736283 w 1736283"/>
                  <a:gd name="connsiteY0" fmla="*/ 399831 h 421458"/>
                  <a:gd name="connsiteX1" fmla="*/ 105191 w 1736283"/>
                  <a:gd name="connsiteY1" fmla="*/ 375118 h 421458"/>
                  <a:gd name="connsiteX2" fmla="*/ 243539 w 1736283"/>
                  <a:gd name="connsiteY2" fmla="*/ 34201 h 421458"/>
                  <a:gd name="connsiteX3" fmla="*/ 770863 w 1736283"/>
                  <a:gd name="connsiteY3" fmla="*/ 156034 h 421458"/>
                </a:gdLst>
                <a:ahLst/>
                <a:cxnLst>
                  <a:cxn ang="0">
                    <a:pos x="connsiteX0" y="connsiteY0"/>
                  </a:cxn>
                  <a:cxn ang="0">
                    <a:pos x="connsiteX1" y="connsiteY1"/>
                  </a:cxn>
                  <a:cxn ang="0">
                    <a:pos x="connsiteX2" y="connsiteY2"/>
                  </a:cxn>
                  <a:cxn ang="0">
                    <a:pos x="connsiteX3" y="connsiteY3"/>
                  </a:cxn>
                </a:cxnLst>
                <a:rect l="l" t="t" r="r" b="b"/>
                <a:pathLst>
                  <a:path w="1736283" h="421458">
                    <a:moveTo>
                      <a:pt x="1736283" y="399831"/>
                    </a:moveTo>
                    <a:cubicBezTo>
                      <a:pt x="1375877" y="428663"/>
                      <a:pt x="353982" y="436056"/>
                      <a:pt x="105191" y="375118"/>
                    </a:cubicBezTo>
                    <a:cubicBezTo>
                      <a:pt x="-143600" y="314180"/>
                      <a:pt x="109530" y="83505"/>
                      <a:pt x="243539" y="34201"/>
                    </a:cubicBezTo>
                    <a:cubicBezTo>
                      <a:pt x="438239" y="-56438"/>
                      <a:pt x="1137030" y="50085"/>
                      <a:pt x="770863" y="156034"/>
                    </a:cubicBezTo>
                  </a:path>
                </a:pathLst>
              </a:custGeom>
              <a:noFill/>
              <a:ln w="25400" cap="rnd">
                <a:solidFill>
                  <a:schemeClr val="accent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grpSp>
      </p:grpSp>
      <p:sp>
        <p:nvSpPr>
          <p:cNvPr id="14" name="Google Shape;514;p29"/>
          <p:cNvSpPr txBox="1">
            <a:spLocks/>
          </p:cNvSpPr>
          <p:nvPr/>
        </p:nvSpPr>
        <p:spPr>
          <a:xfrm>
            <a:off x="793840" y="1551235"/>
            <a:ext cx="7588297" cy="292119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d-ID" sz="2800" dirty="0">
                <a:solidFill>
                  <a:schemeClr val="bg1"/>
                </a:solidFill>
              </a:rPr>
              <a:t>Bertamasya ke penangkaran</a:t>
            </a:r>
            <a:br>
              <a:rPr lang="id-ID" sz="2800" dirty="0">
                <a:solidFill>
                  <a:schemeClr val="bg1"/>
                </a:solidFill>
              </a:rPr>
            </a:br>
            <a:r>
              <a:rPr lang="id-ID" sz="2800" dirty="0">
                <a:solidFill>
                  <a:schemeClr val="bg1"/>
                </a:solidFill>
              </a:rPr>
              <a:t>Anak macan diterkam induknya</a:t>
            </a:r>
            <a:br>
              <a:rPr lang="id-ID" sz="2800" dirty="0">
                <a:solidFill>
                  <a:schemeClr val="bg1"/>
                </a:solidFill>
              </a:rPr>
            </a:br>
            <a:r>
              <a:rPr lang="id-ID" sz="2800" dirty="0">
                <a:solidFill>
                  <a:schemeClr val="bg1"/>
                </a:solidFill>
              </a:rPr>
              <a:t>Jika ada yang ingin </a:t>
            </a:r>
            <a:r>
              <a:rPr lang="id-ID" sz="2800" dirty="0" smtClean="0">
                <a:solidFill>
                  <a:schemeClr val="bg1"/>
                </a:solidFill>
              </a:rPr>
              <a:t>ditanyakan</a:t>
            </a:r>
            <a:br>
              <a:rPr lang="id-ID" sz="2800" dirty="0" smtClean="0">
                <a:solidFill>
                  <a:schemeClr val="bg1"/>
                </a:solidFill>
              </a:rPr>
            </a:br>
            <a:r>
              <a:rPr lang="id-ID" sz="2800" dirty="0" smtClean="0">
                <a:solidFill>
                  <a:schemeClr val="bg1"/>
                </a:solidFill>
              </a:rPr>
              <a:t>Silakan, </a:t>
            </a:r>
            <a:r>
              <a:rPr lang="id-ID" sz="2800" dirty="0">
                <a:solidFill>
                  <a:schemeClr val="bg1"/>
                </a:solidFill>
              </a:rPr>
              <a:t>sebelum saya lupa materinya</a:t>
            </a:r>
            <a:endParaRPr lang="en-US" sz="2800" dirty="0">
              <a:solidFill>
                <a:schemeClr val="bg1"/>
              </a:solidFill>
              <a:latin typeface="Montserrat" panose="00000500000000000000"/>
              <a:cs typeface="Times New Roman" panose="02020603050405020304" pitchFamily="18" charset="0"/>
            </a:endParaRPr>
          </a:p>
        </p:txBody>
      </p:sp>
    </p:spTree>
    <p:extLst>
      <p:ext uri="{BB962C8B-B14F-4D97-AF65-F5344CB8AC3E}">
        <p14:creationId xmlns:p14="http://schemas.microsoft.com/office/powerpoint/2010/main" val="1210094503"/>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本框 8">
            <a:extLst>
              <a:ext uri="{FF2B5EF4-FFF2-40B4-BE49-F238E27FC236}">
                <a16:creationId xmlns="" xmlns:a16="http://schemas.microsoft.com/office/drawing/2014/main" id="{16DF6D9B-8D7F-4C31-A231-708D56C476FE}"/>
              </a:ext>
            </a:extLst>
          </p:cNvPr>
          <p:cNvSpPr txBox="1"/>
          <p:nvPr/>
        </p:nvSpPr>
        <p:spPr>
          <a:xfrm>
            <a:off x="1631043" y="167204"/>
            <a:ext cx="8548914" cy="923330"/>
          </a:xfrm>
          <a:prstGeom prst="rect">
            <a:avLst/>
          </a:prstGeom>
          <a:noFill/>
        </p:spPr>
        <p:txBody>
          <a:bodyPr wrap="square" rtlCol="0">
            <a:spAutoFit/>
          </a:bodyPr>
          <a:lstStyle/>
          <a:p>
            <a:pPr algn="ctr"/>
            <a:r>
              <a:rPr lang="en-US" altLang="zh-CN" sz="5400" b="1" dirty="0" smtClean="0">
                <a:solidFill>
                  <a:schemeClr val="bg1"/>
                </a:solidFill>
                <a:effectLst>
                  <a:outerShdw blurRad="38100" dist="38100" dir="2700000" algn="tl">
                    <a:srgbClr val="000000">
                      <a:alpha val="43137"/>
                    </a:srgbClr>
                  </a:outerShdw>
                </a:effectLst>
                <a:latin typeface="Montserrat" panose="00000500000000000000" pitchFamily="2" charset="0"/>
                <a:ea typeface="FZHei-B01S" panose="02010601030101010101" pitchFamily="2" charset="-122"/>
                <a:sym typeface="FZHei-B01S" panose="02010601030101010101" pitchFamily="2" charset="-122"/>
              </a:rPr>
              <a:t>BIODATA</a:t>
            </a:r>
          </a:p>
        </p:txBody>
      </p:sp>
      <p:grpSp>
        <p:nvGrpSpPr>
          <p:cNvPr id="48" name="PA_组合 185"/>
          <p:cNvGrpSpPr/>
          <p:nvPr>
            <p:custDataLst>
              <p:tags r:id="rId1"/>
            </p:custDataLst>
          </p:nvPr>
        </p:nvGrpSpPr>
        <p:grpSpPr>
          <a:xfrm flipH="1">
            <a:off x="895453" y="2247949"/>
            <a:ext cx="2264084" cy="3041540"/>
            <a:chOff x="6078538" y="1790701"/>
            <a:chExt cx="2744788" cy="3686175"/>
          </a:xfrm>
          <a:solidFill>
            <a:schemeClr val="accent4"/>
          </a:solidFill>
        </p:grpSpPr>
        <p:sp>
          <p:nvSpPr>
            <p:cNvPr id="49" name="自由: 形状 186"/>
            <p:cNvSpPr>
              <a:spLocks/>
            </p:cNvSpPr>
            <p:nvPr/>
          </p:nvSpPr>
          <p:spPr bwMode="auto">
            <a:xfrm>
              <a:off x="6263781" y="1846247"/>
              <a:ext cx="333863" cy="166075"/>
            </a:xfrm>
            <a:custGeom>
              <a:avLst/>
              <a:gdLst>
                <a:gd name="connsiteX0" fmla="*/ 44360 w 333863"/>
                <a:gd name="connsiteY0" fmla="*/ 0 h 166075"/>
                <a:gd name="connsiteX1" fmla="*/ 333863 w 333863"/>
                <a:gd name="connsiteY1" fmla="*/ 159155 h 166075"/>
                <a:gd name="connsiteX2" fmla="*/ 331529 w 333863"/>
                <a:gd name="connsiteY2" fmla="*/ 166075 h 166075"/>
                <a:gd name="connsiteX3" fmla="*/ 301177 w 333863"/>
                <a:gd name="connsiteY3" fmla="*/ 156849 h 166075"/>
                <a:gd name="connsiteX4" fmla="*/ 231136 w 333863"/>
                <a:gd name="connsiteY4" fmla="*/ 122250 h 166075"/>
                <a:gd name="connsiteX5" fmla="*/ 133079 w 333863"/>
                <a:gd name="connsiteY5" fmla="*/ 161462 h 166075"/>
                <a:gd name="connsiteX6" fmla="*/ 0 w 333863"/>
                <a:gd name="connsiteY6" fmla="*/ 96877 h 166075"/>
                <a:gd name="connsiteX7" fmla="*/ 44360 w 333863"/>
                <a:gd name="connsiteY7" fmla="*/ 0 h 166075"/>
                <a:gd name="connsiteX8" fmla="*/ 59855 w 333863"/>
                <a:gd name="connsiteY8" fmla="*/ 49230 h 166075"/>
                <a:gd name="connsiteX9" fmla="*/ 57646 w 333863"/>
                <a:gd name="connsiteY9" fmla="*/ 53626 h 166075"/>
                <a:gd name="connsiteX10" fmla="*/ 106238 w 333863"/>
                <a:gd name="connsiteY10" fmla="*/ 77805 h 166075"/>
                <a:gd name="connsiteX11" fmla="*/ 108446 w 333863"/>
                <a:gd name="connsiteY11" fmla="*/ 71211 h 166075"/>
                <a:gd name="connsiteX12" fmla="*/ 59855 w 333863"/>
                <a:gd name="connsiteY12" fmla="*/ 49230 h 166075"/>
                <a:gd name="connsiteX13" fmla="*/ 52312 w 333863"/>
                <a:gd name="connsiteY13" fmla="*/ 90505 h 166075"/>
                <a:gd name="connsiteX14" fmla="*/ 48121 w 333863"/>
                <a:gd name="connsiteY14" fmla="*/ 94814 h 166075"/>
                <a:gd name="connsiteX15" fmla="*/ 98414 w 333863"/>
                <a:gd name="connsiteY15" fmla="*/ 120668 h 166075"/>
                <a:gd name="connsiteX16" fmla="*/ 100509 w 333863"/>
                <a:gd name="connsiteY16" fmla="*/ 114205 h 166075"/>
                <a:gd name="connsiteX17" fmla="*/ 52312 w 333863"/>
                <a:gd name="connsiteY17" fmla="*/ 90505 h 166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33863" h="166075">
                  <a:moveTo>
                    <a:pt x="44360" y="0"/>
                  </a:moveTo>
                  <a:cubicBezTo>
                    <a:pt x="142417" y="46132"/>
                    <a:pt x="240475" y="99184"/>
                    <a:pt x="333863" y="159155"/>
                  </a:cubicBezTo>
                  <a:cubicBezTo>
                    <a:pt x="333863" y="161462"/>
                    <a:pt x="333863" y="163768"/>
                    <a:pt x="331529" y="166075"/>
                  </a:cubicBezTo>
                  <a:cubicBezTo>
                    <a:pt x="322190" y="163768"/>
                    <a:pt x="310516" y="161462"/>
                    <a:pt x="301177" y="156849"/>
                  </a:cubicBezTo>
                  <a:cubicBezTo>
                    <a:pt x="277830" y="145316"/>
                    <a:pt x="252149" y="136089"/>
                    <a:pt x="231136" y="122250"/>
                  </a:cubicBezTo>
                  <a:cubicBezTo>
                    <a:pt x="196116" y="101490"/>
                    <a:pt x="149421" y="119943"/>
                    <a:pt x="133079" y="161462"/>
                  </a:cubicBezTo>
                  <a:cubicBezTo>
                    <a:pt x="88719" y="138396"/>
                    <a:pt x="42025" y="117637"/>
                    <a:pt x="0" y="96877"/>
                  </a:cubicBezTo>
                  <a:cubicBezTo>
                    <a:pt x="14008" y="62278"/>
                    <a:pt x="28017" y="32292"/>
                    <a:pt x="44360" y="0"/>
                  </a:cubicBezTo>
                  <a:close/>
                  <a:moveTo>
                    <a:pt x="59855" y="49230"/>
                  </a:moveTo>
                  <a:cubicBezTo>
                    <a:pt x="59855" y="49230"/>
                    <a:pt x="57646" y="51428"/>
                    <a:pt x="57646" y="53626"/>
                  </a:cubicBezTo>
                  <a:cubicBezTo>
                    <a:pt x="73107" y="62419"/>
                    <a:pt x="88568" y="71211"/>
                    <a:pt x="106238" y="77805"/>
                  </a:cubicBezTo>
                  <a:cubicBezTo>
                    <a:pt x="106238" y="75607"/>
                    <a:pt x="108446" y="73409"/>
                    <a:pt x="108446" y="71211"/>
                  </a:cubicBezTo>
                  <a:cubicBezTo>
                    <a:pt x="92985" y="64617"/>
                    <a:pt x="77525" y="55824"/>
                    <a:pt x="59855" y="49230"/>
                  </a:cubicBezTo>
                  <a:close/>
                  <a:moveTo>
                    <a:pt x="52312" y="90505"/>
                  </a:moveTo>
                  <a:cubicBezTo>
                    <a:pt x="50217" y="92660"/>
                    <a:pt x="50217" y="92660"/>
                    <a:pt x="48121" y="94814"/>
                  </a:cubicBezTo>
                  <a:cubicBezTo>
                    <a:pt x="64885" y="103432"/>
                    <a:pt x="81650" y="112050"/>
                    <a:pt x="98414" y="120668"/>
                  </a:cubicBezTo>
                  <a:cubicBezTo>
                    <a:pt x="98414" y="118514"/>
                    <a:pt x="100509" y="116359"/>
                    <a:pt x="100509" y="114205"/>
                  </a:cubicBezTo>
                  <a:cubicBezTo>
                    <a:pt x="83745" y="107741"/>
                    <a:pt x="69076" y="99123"/>
                    <a:pt x="52312" y="90505"/>
                  </a:cubicBezTo>
                  <a:close/>
                </a:path>
              </a:pathLst>
            </a:custGeom>
            <a:grpFill/>
            <a:ln>
              <a:noFill/>
            </a:ln>
          </p:spPr>
          <p:txBody>
            <a:bodyPr vert="horz" wrap="square" lIns="121882" tIns="60941" rIns="121882" bIns="60941" numCol="1" anchor="t" anchorCtr="0" compatLnSpc="1">
              <a:prstTxWarp prst="textNoShape">
                <a:avLst/>
              </a:prstTxWarp>
              <a:noAutofit/>
            </a:bodyPr>
            <a:lstStyle/>
            <a:p>
              <a:endParaRPr lang="zh-CN" altLang="en-US" sz="2399">
                <a:latin typeface="Montserrat" panose="00000500000000000000" pitchFamily="2" charset="0"/>
                <a:ea typeface="FZHei-B01S" panose="02010601030101010101" pitchFamily="2" charset="-122"/>
                <a:sym typeface="FZHei-B01S" panose="02010601030101010101" pitchFamily="2" charset="-122"/>
              </a:endParaRPr>
            </a:p>
          </p:txBody>
        </p:sp>
        <p:sp>
          <p:nvSpPr>
            <p:cNvPr id="50" name="自由: 形状 187"/>
            <p:cNvSpPr>
              <a:spLocks/>
            </p:cNvSpPr>
            <p:nvPr/>
          </p:nvSpPr>
          <p:spPr bwMode="auto">
            <a:xfrm>
              <a:off x="6078538" y="1790701"/>
              <a:ext cx="1081718" cy="674688"/>
            </a:xfrm>
            <a:custGeom>
              <a:avLst/>
              <a:gdLst>
                <a:gd name="connsiteX0" fmla="*/ 4307 w 1081718"/>
                <a:gd name="connsiteY0" fmla="*/ 0 h 674688"/>
                <a:gd name="connsiteX1" fmla="*/ 34454 w 1081718"/>
                <a:gd name="connsiteY1" fmla="*/ 4297 h 674688"/>
                <a:gd name="connsiteX2" fmla="*/ 185188 w 1081718"/>
                <a:gd name="connsiteY2" fmla="*/ 34379 h 674688"/>
                <a:gd name="connsiteX3" fmla="*/ 320848 w 1081718"/>
                <a:gd name="connsiteY3" fmla="*/ 90245 h 674688"/>
                <a:gd name="connsiteX4" fmla="*/ 534029 w 1081718"/>
                <a:gd name="connsiteY4" fmla="*/ 212720 h 674688"/>
                <a:gd name="connsiteX5" fmla="*/ 555563 w 1081718"/>
                <a:gd name="connsiteY5" fmla="*/ 219166 h 674688"/>
                <a:gd name="connsiteX6" fmla="*/ 678303 w 1081718"/>
                <a:gd name="connsiteY6" fmla="*/ 298668 h 674688"/>
                <a:gd name="connsiteX7" fmla="*/ 704143 w 1081718"/>
                <a:gd name="connsiteY7" fmla="*/ 322303 h 674688"/>
                <a:gd name="connsiteX8" fmla="*/ 990538 w 1081718"/>
                <a:gd name="connsiteY8" fmla="*/ 502793 h 674688"/>
                <a:gd name="connsiteX9" fmla="*/ 1057291 w 1081718"/>
                <a:gd name="connsiteY9" fmla="*/ 550064 h 674688"/>
                <a:gd name="connsiteX10" fmla="*/ 1076671 w 1081718"/>
                <a:gd name="connsiteY10" fmla="*/ 620971 h 674688"/>
                <a:gd name="connsiteX11" fmla="*/ 1007765 w 1081718"/>
                <a:gd name="connsiteY11" fmla="*/ 674688 h 674688"/>
                <a:gd name="connsiteX12" fmla="*/ 988384 w 1081718"/>
                <a:gd name="connsiteY12" fmla="*/ 668242 h 674688"/>
                <a:gd name="connsiteX13" fmla="*/ 751517 w 1081718"/>
                <a:gd name="connsiteY13" fmla="*/ 515685 h 674688"/>
                <a:gd name="connsiteX14" fmla="*/ 669690 w 1081718"/>
                <a:gd name="connsiteY14" fmla="*/ 461968 h 674688"/>
                <a:gd name="connsiteX15" fmla="*/ 639543 w 1081718"/>
                <a:gd name="connsiteY15" fmla="*/ 466265 h 674688"/>
                <a:gd name="connsiteX16" fmla="*/ 562023 w 1081718"/>
                <a:gd name="connsiteY16" fmla="*/ 517834 h 674688"/>
                <a:gd name="connsiteX17" fmla="*/ 415595 w 1081718"/>
                <a:gd name="connsiteY17" fmla="*/ 434035 h 674688"/>
                <a:gd name="connsiteX18" fmla="*/ 441435 w 1081718"/>
                <a:gd name="connsiteY18" fmla="*/ 339493 h 674688"/>
                <a:gd name="connsiteX19" fmla="*/ 378989 w 1081718"/>
                <a:gd name="connsiteY19" fmla="*/ 300816 h 674688"/>
                <a:gd name="connsiteX20" fmla="*/ 312235 w 1081718"/>
                <a:gd name="connsiteY20" fmla="*/ 242802 h 674688"/>
                <a:gd name="connsiteX21" fmla="*/ 251941 w 1081718"/>
                <a:gd name="connsiteY21" fmla="*/ 206274 h 674688"/>
                <a:gd name="connsiteX22" fmla="*/ 165808 w 1081718"/>
                <a:gd name="connsiteY22" fmla="*/ 165449 h 674688"/>
                <a:gd name="connsiteX23" fmla="*/ 146428 w 1081718"/>
                <a:gd name="connsiteY23" fmla="*/ 146111 h 674688"/>
                <a:gd name="connsiteX24" fmla="*/ 45220 w 1081718"/>
                <a:gd name="connsiteY24" fmla="*/ 49420 h 674688"/>
                <a:gd name="connsiteX25" fmla="*/ 0 w 1081718"/>
                <a:gd name="connsiteY25" fmla="*/ 6446 h 674688"/>
                <a:gd name="connsiteX26" fmla="*/ 4307 w 1081718"/>
                <a:gd name="connsiteY26" fmla="*/ 0 h 674688"/>
                <a:gd name="connsiteX27" fmla="*/ 95501 w 1081718"/>
                <a:gd name="connsiteY27" fmla="*/ 33921 h 674688"/>
                <a:gd name="connsiteX28" fmla="*/ 78345 w 1081718"/>
                <a:gd name="connsiteY28" fmla="*/ 40433 h 674688"/>
                <a:gd name="connsiteX29" fmla="*/ 84778 w 1081718"/>
                <a:gd name="connsiteY29" fmla="*/ 57798 h 674688"/>
                <a:gd name="connsiteX30" fmla="*/ 151259 w 1081718"/>
                <a:gd name="connsiteY30" fmla="*/ 125089 h 674688"/>
                <a:gd name="connsiteX31" fmla="*/ 170559 w 1081718"/>
                <a:gd name="connsiteY31" fmla="*/ 125089 h 674688"/>
                <a:gd name="connsiteX32" fmla="*/ 198438 w 1081718"/>
                <a:gd name="connsiteY32" fmla="*/ 66481 h 674688"/>
                <a:gd name="connsiteX33" fmla="*/ 183427 w 1081718"/>
                <a:gd name="connsiteY33" fmla="*/ 49115 h 674688"/>
                <a:gd name="connsiteX34" fmla="*/ 95501 w 1081718"/>
                <a:gd name="connsiteY34" fmla="*/ 33921 h 674688"/>
                <a:gd name="connsiteX35" fmla="*/ 229602 w 1081718"/>
                <a:gd name="connsiteY35" fmla="*/ 55545 h 674688"/>
                <a:gd name="connsiteX36" fmla="*/ 185242 w 1081718"/>
                <a:gd name="connsiteY36" fmla="*/ 152422 h 674688"/>
                <a:gd name="connsiteX37" fmla="*/ 318321 w 1081718"/>
                <a:gd name="connsiteY37" fmla="*/ 217007 h 674688"/>
                <a:gd name="connsiteX38" fmla="*/ 416378 w 1081718"/>
                <a:gd name="connsiteY38" fmla="*/ 177795 h 674688"/>
                <a:gd name="connsiteX39" fmla="*/ 486419 w 1081718"/>
                <a:gd name="connsiteY39" fmla="*/ 212394 h 674688"/>
                <a:gd name="connsiteX40" fmla="*/ 516771 w 1081718"/>
                <a:gd name="connsiteY40" fmla="*/ 221620 h 674688"/>
                <a:gd name="connsiteX41" fmla="*/ 519105 w 1081718"/>
                <a:gd name="connsiteY41" fmla="*/ 214700 h 674688"/>
                <a:gd name="connsiteX42" fmla="*/ 229602 w 1081718"/>
                <a:gd name="connsiteY42" fmla="*/ 55545 h 674688"/>
                <a:gd name="connsiteX43" fmla="*/ 420688 w 1081718"/>
                <a:gd name="connsiteY43" fmla="*/ 255587 h 674688"/>
                <a:gd name="connsiteX44" fmla="*/ 478829 w 1081718"/>
                <a:gd name="connsiteY44" fmla="*/ 292213 h 674688"/>
                <a:gd name="connsiteX45" fmla="*/ 487442 w 1081718"/>
                <a:gd name="connsiteY45" fmla="*/ 382701 h 674688"/>
                <a:gd name="connsiteX46" fmla="*/ 480982 w 1081718"/>
                <a:gd name="connsiteY46" fmla="*/ 438717 h 674688"/>
                <a:gd name="connsiteX47" fmla="*/ 547736 w 1081718"/>
                <a:gd name="connsiteY47" fmla="*/ 458107 h 674688"/>
                <a:gd name="connsiteX48" fmla="*/ 636023 w 1081718"/>
                <a:gd name="connsiteY48" fmla="*/ 376237 h 674688"/>
                <a:gd name="connsiteX49" fmla="*/ 638176 w 1081718"/>
                <a:gd name="connsiteY49" fmla="*/ 361156 h 674688"/>
                <a:gd name="connsiteX50" fmla="*/ 552042 w 1081718"/>
                <a:gd name="connsiteY50" fmla="*/ 277132 h 674688"/>
                <a:gd name="connsiteX51" fmla="*/ 420688 w 1081718"/>
                <a:gd name="connsiteY51" fmla="*/ 255587 h 67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081718" h="674688">
                  <a:moveTo>
                    <a:pt x="4307" y="0"/>
                  </a:moveTo>
                  <a:cubicBezTo>
                    <a:pt x="12920" y="0"/>
                    <a:pt x="23687" y="2149"/>
                    <a:pt x="34454" y="4297"/>
                  </a:cubicBezTo>
                  <a:cubicBezTo>
                    <a:pt x="83981" y="15041"/>
                    <a:pt x="135661" y="30082"/>
                    <a:pt x="185188" y="34379"/>
                  </a:cubicBezTo>
                  <a:cubicBezTo>
                    <a:pt x="236868" y="40825"/>
                    <a:pt x="279935" y="64461"/>
                    <a:pt x="320848" y="90245"/>
                  </a:cubicBezTo>
                  <a:cubicBezTo>
                    <a:pt x="391909" y="128921"/>
                    <a:pt x="462969" y="171895"/>
                    <a:pt x="534029" y="212720"/>
                  </a:cubicBezTo>
                  <a:cubicBezTo>
                    <a:pt x="540489" y="217018"/>
                    <a:pt x="549103" y="219166"/>
                    <a:pt x="555563" y="219166"/>
                  </a:cubicBezTo>
                  <a:cubicBezTo>
                    <a:pt x="611550" y="225612"/>
                    <a:pt x="650310" y="253545"/>
                    <a:pt x="678303" y="298668"/>
                  </a:cubicBezTo>
                  <a:cubicBezTo>
                    <a:pt x="684763" y="309411"/>
                    <a:pt x="693377" y="318006"/>
                    <a:pt x="704143" y="322303"/>
                  </a:cubicBezTo>
                  <a:cubicBezTo>
                    <a:pt x="798890" y="384615"/>
                    <a:pt x="895791" y="442630"/>
                    <a:pt x="990538" y="502793"/>
                  </a:cubicBezTo>
                  <a:cubicBezTo>
                    <a:pt x="1014225" y="517834"/>
                    <a:pt x="1035758" y="532875"/>
                    <a:pt x="1057291" y="550064"/>
                  </a:cubicBezTo>
                  <a:cubicBezTo>
                    <a:pt x="1080978" y="569402"/>
                    <a:pt x="1087438" y="595187"/>
                    <a:pt x="1076671" y="620971"/>
                  </a:cubicBezTo>
                  <a:cubicBezTo>
                    <a:pt x="1063751" y="651053"/>
                    <a:pt x="1035758" y="674688"/>
                    <a:pt x="1007765" y="674688"/>
                  </a:cubicBezTo>
                  <a:cubicBezTo>
                    <a:pt x="1001305" y="674688"/>
                    <a:pt x="994844" y="672539"/>
                    <a:pt x="988384" y="668242"/>
                  </a:cubicBezTo>
                  <a:cubicBezTo>
                    <a:pt x="908711" y="616674"/>
                    <a:pt x="831190" y="567254"/>
                    <a:pt x="751517" y="515685"/>
                  </a:cubicBezTo>
                  <a:cubicBezTo>
                    <a:pt x="725677" y="498496"/>
                    <a:pt x="697683" y="481306"/>
                    <a:pt x="669690" y="461968"/>
                  </a:cubicBezTo>
                  <a:cubicBezTo>
                    <a:pt x="656770" y="453373"/>
                    <a:pt x="650310" y="457671"/>
                    <a:pt x="639543" y="466265"/>
                  </a:cubicBezTo>
                  <a:cubicBezTo>
                    <a:pt x="615856" y="485604"/>
                    <a:pt x="590016" y="507090"/>
                    <a:pt x="562023" y="517834"/>
                  </a:cubicBezTo>
                  <a:cubicBezTo>
                    <a:pt x="495269" y="541470"/>
                    <a:pt x="426362" y="504942"/>
                    <a:pt x="415595" y="434035"/>
                  </a:cubicBezTo>
                  <a:cubicBezTo>
                    <a:pt x="409135" y="403953"/>
                    <a:pt x="402675" y="365277"/>
                    <a:pt x="441435" y="339493"/>
                  </a:cubicBezTo>
                  <a:cubicBezTo>
                    <a:pt x="417749" y="324452"/>
                    <a:pt x="398369" y="313709"/>
                    <a:pt x="378989" y="300816"/>
                  </a:cubicBezTo>
                  <a:cubicBezTo>
                    <a:pt x="353148" y="285776"/>
                    <a:pt x="331615" y="266437"/>
                    <a:pt x="312235" y="242802"/>
                  </a:cubicBezTo>
                  <a:cubicBezTo>
                    <a:pt x="299315" y="225612"/>
                    <a:pt x="273475" y="217018"/>
                    <a:pt x="251941" y="206274"/>
                  </a:cubicBezTo>
                  <a:cubicBezTo>
                    <a:pt x="223948" y="191233"/>
                    <a:pt x="193801" y="178341"/>
                    <a:pt x="165808" y="165449"/>
                  </a:cubicBezTo>
                  <a:cubicBezTo>
                    <a:pt x="159348" y="161152"/>
                    <a:pt x="152888" y="152557"/>
                    <a:pt x="146428" y="146111"/>
                  </a:cubicBezTo>
                  <a:cubicBezTo>
                    <a:pt x="118434" y="107434"/>
                    <a:pt x="86134" y="75204"/>
                    <a:pt x="45220" y="49420"/>
                  </a:cubicBezTo>
                  <a:cubicBezTo>
                    <a:pt x="27994" y="36528"/>
                    <a:pt x="15074" y="21487"/>
                    <a:pt x="0" y="6446"/>
                  </a:cubicBezTo>
                  <a:cubicBezTo>
                    <a:pt x="2154" y="4297"/>
                    <a:pt x="2154" y="2149"/>
                    <a:pt x="4307" y="0"/>
                  </a:cubicBezTo>
                  <a:close/>
                  <a:moveTo>
                    <a:pt x="95501" y="33921"/>
                  </a:moveTo>
                  <a:cubicBezTo>
                    <a:pt x="91212" y="31750"/>
                    <a:pt x="82634" y="36091"/>
                    <a:pt x="78345" y="40433"/>
                  </a:cubicBezTo>
                  <a:cubicBezTo>
                    <a:pt x="76200" y="42603"/>
                    <a:pt x="80489" y="53457"/>
                    <a:pt x="84778" y="57798"/>
                  </a:cubicBezTo>
                  <a:cubicBezTo>
                    <a:pt x="106224" y="79505"/>
                    <a:pt x="129813" y="103382"/>
                    <a:pt x="151259" y="125089"/>
                  </a:cubicBezTo>
                  <a:cubicBezTo>
                    <a:pt x="157692" y="133772"/>
                    <a:pt x="166270" y="138113"/>
                    <a:pt x="170559" y="125089"/>
                  </a:cubicBezTo>
                  <a:cubicBezTo>
                    <a:pt x="181282" y="107724"/>
                    <a:pt x="187716" y="88188"/>
                    <a:pt x="198438" y="66481"/>
                  </a:cubicBezTo>
                  <a:cubicBezTo>
                    <a:pt x="192005" y="59969"/>
                    <a:pt x="189860" y="51286"/>
                    <a:pt x="183427" y="49115"/>
                  </a:cubicBezTo>
                  <a:cubicBezTo>
                    <a:pt x="155548" y="42603"/>
                    <a:pt x="125524" y="38262"/>
                    <a:pt x="95501" y="33921"/>
                  </a:cubicBezTo>
                  <a:close/>
                  <a:moveTo>
                    <a:pt x="229602" y="55545"/>
                  </a:moveTo>
                  <a:cubicBezTo>
                    <a:pt x="213259" y="87837"/>
                    <a:pt x="199250" y="117823"/>
                    <a:pt x="185242" y="152422"/>
                  </a:cubicBezTo>
                  <a:cubicBezTo>
                    <a:pt x="227267" y="173182"/>
                    <a:pt x="273961" y="193941"/>
                    <a:pt x="318321" y="217007"/>
                  </a:cubicBezTo>
                  <a:cubicBezTo>
                    <a:pt x="334663" y="175488"/>
                    <a:pt x="381358" y="157035"/>
                    <a:pt x="416378" y="177795"/>
                  </a:cubicBezTo>
                  <a:cubicBezTo>
                    <a:pt x="437391" y="191634"/>
                    <a:pt x="463072" y="200861"/>
                    <a:pt x="486419" y="212394"/>
                  </a:cubicBezTo>
                  <a:cubicBezTo>
                    <a:pt x="495758" y="217007"/>
                    <a:pt x="507432" y="219313"/>
                    <a:pt x="516771" y="221620"/>
                  </a:cubicBezTo>
                  <a:cubicBezTo>
                    <a:pt x="519105" y="219313"/>
                    <a:pt x="519105" y="217007"/>
                    <a:pt x="519105" y="214700"/>
                  </a:cubicBezTo>
                  <a:cubicBezTo>
                    <a:pt x="425717" y="154729"/>
                    <a:pt x="327659" y="101677"/>
                    <a:pt x="229602" y="55545"/>
                  </a:cubicBezTo>
                  <a:close/>
                  <a:moveTo>
                    <a:pt x="420688" y="255587"/>
                  </a:moveTo>
                  <a:cubicBezTo>
                    <a:pt x="440068" y="268514"/>
                    <a:pt x="459448" y="279286"/>
                    <a:pt x="478829" y="292213"/>
                  </a:cubicBezTo>
                  <a:cubicBezTo>
                    <a:pt x="513282" y="315912"/>
                    <a:pt x="515435" y="352538"/>
                    <a:pt x="487442" y="382701"/>
                  </a:cubicBezTo>
                  <a:cubicBezTo>
                    <a:pt x="476675" y="393473"/>
                    <a:pt x="474522" y="427945"/>
                    <a:pt x="480982" y="438717"/>
                  </a:cubicBezTo>
                  <a:cubicBezTo>
                    <a:pt x="493902" y="460262"/>
                    <a:pt x="519742" y="466725"/>
                    <a:pt x="547736" y="458107"/>
                  </a:cubicBezTo>
                  <a:cubicBezTo>
                    <a:pt x="590803" y="443026"/>
                    <a:pt x="612336" y="408554"/>
                    <a:pt x="636023" y="376237"/>
                  </a:cubicBezTo>
                  <a:cubicBezTo>
                    <a:pt x="638176" y="371928"/>
                    <a:pt x="638176" y="367620"/>
                    <a:pt x="638176" y="361156"/>
                  </a:cubicBezTo>
                  <a:cubicBezTo>
                    <a:pt x="636023" y="322376"/>
                    <a:pt x="590803" y="277132"/>
                    <a:pt x="552042" y="277132"/>
                  </a:cubicBezTo>
                  <a:cubicBezTo>
                    <a:pt x="506822" y="279286"/>
                    <a:pt x="463755" y="274977"/>
                    <a:pt x="420688" y="255587"/>
                  </a:cubicBezTo>
                  <a:close/>
                </a:path>
              </a:pathLst>
            </a:custGeom>
            <a:grpFill/>
            <a:ln w="9525">
              <a:noFill/>
              <a:round/>
              <a:headEnd/>
              <a:tailEnd/>
            </a:ln>
          </p:spPr>
          <p:txBody>
            <a:bodyPr vert="horz" wrap="square" lIns="121882" tIns="60941" rIns="121882" bIns="60941" numCol="1" anchor="t" anchorCtr="0" compatLnSpc="1">
              <a:prstTxWarp prst="textNoShape">
                <a:avLst/>
              </a:prstTxWarp>
              <a:noAutofit/>
            </a:bodyPr>
            <a:lstStyle/>
            <a:p>
              <a:endParaRPr lang="zh-CN" altLang="en-US" sz="2399">
                <a:latin typeface="Montserrat" panose="00000500000000000000" pitchFamily="2" charset="0"/>
                <a:ea typeface="FZHei-B01S" panose="02010601030101010101" pitchFamily="2" charset="-122"/>
                <a:sym typeface="FZHei-B01S" panose="02010601030101010101" pitchFamily="2" charset="-122"/>
              </a:endParaRPr>
            </a:p>
          </p:txBody>
        </p:sp>
        <p:grpSp>
          <p:nvGrpSpPr>
            <p:cNvPr id="55" name="组合 188"/>
            <p:cNvGrpSpPr/>
            <p:nvPr/>
          </p:nvGrpSpPr>
          <p:grpSpPr>
            <a:xfrm>
              <a:off x="6670676" y="1868488"/>
              <a:ext cx="2152650" cy="3608388"/>
              <a:chOff x="6670676" y="1868488"/>
              <a:chExt cx="2152650" cy="3608388"/>
            </a:xfrm>
            <a:grpFill/>
          </p:grpSpPr>
          <p:sp>
            <p:nvSpPr>
              <p:cNvPr id="62" name="chenying0907 5"/>
              <p:cNvSpPr>
                <a:spLocks/>
              </p:cNvSpPr>
              <p:nvPr/>
            </p:nvSpPr>
            <p:spPr bwMode="auto">
              <a:xfrm>
                <a:off x="8281988" y="4449763"/>
                <a:ext cx="314325" cy="1027113"/>
              </a:xfrm>
              <a:custGeom>
                <a:avLst/>
                <a:gdLst>
                  <a:gd name="T0" fmla="*/ 36 w 146"/>
                  <a:gd name="T1" fmla="*/ 124 h 478"/>
                  <a:gd name="T2" fmla="*/ 60 w 146"/>
                  <a:gd name="T3" fmla="*/ 218 h 478"/>
                  <a:gd name="T4" fmla="*/ 78 w 146"/>
                  <a:gd name="T5" fmla="*/ 328 h 478"/>
                  <a:gd name="T6" fmla="*/ 91 w 146"/>
                  <a:gd name="T7" fmla="*/ 474 h 478"/>
                  <a:gd name="T8" fmla="*/ 91 w 146"/>
                  <a:gd name="T9" fmla="*/ 477 h 478"/>
                  <a:gd name="T10" fmla="*/ 146 w 146"/>
                  <a:gd name="T11" fmla="*/ 478 h 478"/>
                  <a:gd name="T12" fmla="*/ 145 w 146"/>
                  <a:gd name="T13" fmla="*/ 472 h 478"/>
                  <a:gd name="T14" fmla="*/ 141 w 146"/>
                  <a:gd name="T15" fmla="*/ 395 h 478"/>
                  <a:gd name="T16" fmla="*/ 128 w 146"/>
                  <a:gd name="T17" fmla="*/ 284 h 478"/>
                  <a:gd name="T18" fmla="*/ 107 w 146"/>
                  <a:gd name="T19" fmla="*/ 174 h 478"/>
                  <a:gd name="T20" fmla="*/ 89 w 146"/>
                  <a:gd name="T21" fmla="*/ 106 h 478"/>
                  <a:gd name="T22" fmla="*/ 55 w 146"/>
                  <a:gd name="T23" fmla="*/ 12 h 478"/>
                  <a:gd name="T24" fmla="*/ 42 w 146"/>
                  <a:gd name="T25" fmla="*/ 2 h 478"/>
                  <a:gd name="T26" fmla="*/ 7 w 146"/>
                  <a:gd name="T27" fmla="*/ 12 h 478"/>
                  <a:gd name="T28" fmla="*/ 2 w 146"/>
                  <a:gd name="T29" fmla="*/ 27 h 478"/>
                  <a:gd name="T30" fmla="*/ 36 w 146"/>
                  <a:gd name="T31" fmla="*/ 124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6" h="478">
                    <a:moveTo>
                      <a:pt x="36" y="124"/>
                    </a:moveTo>
                    <a:cubicBezTo>
                      <a:pt x="46" y="155"/>
                      <a:pt x="54" y="186"/>
                      <a:pt x="60" y="218"/>
                    </a:cubicBezTo>
                    <a:cubicBezTo>
                      <a:pt x="68" y="254"/>
                      <a:pt x="74" y="291"/>
                      <a:pt x="78" y="328"/>
                    </a:cubicBezTo>
                    <a:cubicBezTo>
                      <a:pt x="84" y="377"/>
                      <a:pt x="87" y="425"/>
                      <a:pt x="91" y="474"/>
                    </a:cubicBezTo>
                    <a:cubicBezTo>
                      <a:pt x="91" y="475"/>
                      <a:pt x="91" y="476"/>
                      <a:pt x="91" y="477"/>
                    </a:cubicBezTo>
                    <a:cubicBezTo>
                      <a:pt x="110" y="477"/>
                      <a:pt x="128" y="477"/>
                      <a:pt x="146" y="478"/>
                    </a:cubicBezTo>
                    <a:cubicBezTo>
                      <a:pt x="146" y="476"/>
                      <a:pt x="146" y="474"/>
                      <a:pt x="145" y="472"/>
                    </a:cubicBezTo>
                    <a:cubicBezTo>
                      <a:pt x="144" y="446"/>
                      <a:pt x="144" y="421"/>
                      <a:pt x="141" y="395"/>
                    </a:cubicBezTo>
                    <a:cubicBezTo>
                      <a:pt x="138" y="358"/>
                      <a:pt x="134" y="321"/>
                      <a:pt x="128" y="284"/>
                    </a:cubicBezTo>
                    <a:cubicBezTo>
                      <a:pt x="123" y="247"/>
                      <a:pt x="115" y="211"/>
                      <a:pt x="107" y="174"/>
                    </a:cubicBezTo>
                    <a:cubicBezTo>
                      <a:pt x="102" y="151"/>
                      <a:pt x="96" y="128"/>
                      <a:pt x="89" y="106"/>
                    </a:cubicBezTo>
                    <a:cubicBezTo>
                      <a:pt x="79" y="74"/>
                      <a:pt x="67" y="43"/>
                      <a:pt x="55" y="12"/>
                    </a:cubicBezTo>
                    <a:cubicBezTo>
                      <a:pt x="54" y="7"/>
                      <a:pt x="47" y="3"/>
                      <a:pt x="42" y="2"/>
                    </a:cubicBezTo>
                    <a:cubicBezTo>
                      <a:pt x="29" y="0"/>
                      <a:pt x="17" y="4"/>
                      <a:pt x="7" y="12"/>
                    </a:cubicBezTo>
                    <a:cubicBezTo>
                      <a:pt x="2" y="15"/>
                      <a:pt x="0" y="20"/>
                      <a:pt x="2" y="27"/>
                    </a:cubicBezTo>
                    <a:cubicBezTo>
                      <a:pt x="14" y="59"/>
                      <a:pt x="26" y="91"/>
                      <a:pt x="36" y="124"/>
                    </a:cubicBezTo>
                    <a:close/>
                  </a:path>
                </a:pathLst>
              </a:custGeom>
              <a:grpFill/>
              <a:ln w="9525">
                <a:noFill/>
                <a:round/>
                <a:headEnd/>
                <a:tailEnd/>
              </a:ln>
            </p:spPr>
            <p:txBody>
              <a:bodyPr vert="horz" wrap="square" lIns="121882" tIns="60941" rIns="121882" bIns="60941" numCol="1" anchor="t" anchorCtr="0" compatLnSpc="1">
                <a:prstTxWarp prst="textNoShape">
                  <a:avLst/>
                </a:prstTxWarp>
              </a:bodyPr>
              <a:lstStyle/>
              <a:p>
                <a:endParaRPr lang="zh-CN" altLang="en-US" sz="2399">
                  <a:latin typeface="Montserrat" panose="00000500000000000000" pitchFamily="2" charset="0"/>
                  <a:ea typeface="FZHei-B01S" panose="02010601030101010101" pitchFamily="2" charset="-122"/>
                  <a:sym typeface="FZHei-B01S" panose="02010601030101010101" pitchFamily="2" charset="-122"/>
                </a:endParaRPr>
              </a:p>
            </p:txBody>
          </p:sp>
          <p:sp>
            <p:nvSpPr>
              <p:cNvPr id="63" name="chenying0907 6"/>
              <p:cNvSpPr>
                <a:spLocks/>
              </p:cNvSpPr>
              <p:nvPr/>
            </p:nvSpPr>
            <p:spPr bwMode="auto">
              <a:xfrm>
                <a:off x="7874001" y="4373563"/>
                <a:ext cx="317500" cy="1095375"/>
              </a:xfrm>
              <a:custGeom>
                <a:avLst/>
                <a:gdLst>
                  <a:gd name="T0" fmla="*/ 54 w 147"/>
                  <a:gd name="T1" fmla="*/ 510 h 510"/>
                  <a:gd name="T2" fmla="*/ 54 w 147"/>
                  <a:gd name="T3" fmla="*/ 508 h 510"/>
                  <a:gd name="T4" fmla="*/ 69 w 147"/>
                  <a:gd name="T5" fmla="*/ 312 h 510"/>
                  <a:gd name="T6" fmla="*/ 92 w 147"/>
                  <a:gd name="T7" fmla="*/ 183 h 510"/>
                  <a:gd name="T8" fmla="*/ 121 w 147"/>
                  <a:gd name="T9" fmla="*/ 80 h 510"/>
                  <a:gd name="T10" fmla="*/ 143 w 147"/>
                  <a:gd name="T11" fmla="*/ 21 h 510"/>
                  <a:gd name="T12" fmla="*/ 137 w 147"/>
                  <a:gd name="T13" fmla="*/ 5 h 510"/>
                  <a:gd name="T14" fmla="*/ 89 w 147"/>
                  <a:gd name="T15" fmla="*/ 29 h 510"/>
                  <a:gd name="T16" fmla="*/ 49 w 147"/>
                  <a:gd name="T17" fmla="*/ 153 h 510"/>
                  <a:gd name="T18" fmla="*/ 18 w 147"/>
                  <a:gd name="T19" fmla="*/ 300 h 510"/>
                  <a:gd name="T20" fmla="*/ 2 w 147"/>
                  <a:gd name="T21" fmla="*/ 457 h 510"/>
                  <a:gd name="T22" fmla="*/ 0 w 147"/>
                  <a:gd name="T23" fmla="*/ 509 h 510"/>
                  <a:gd name="T24" fmla="*/ 54 w 147"/>
                  <a:gd name="T25" fmla="*/ 510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 h="510">
                    <a:moveTo>
                      <a:pt x="54" y="510"/>
                    </a:moveTo>
                    <a:cubicBezTo>
                      <a:pt x="54" y="509"/>
                      <a:pt x="54" y="509"/>
                      <a:pt x="54" y="508"/>
                    </a:cubicBezTo>
                    <a:cubicBezTo>
                      <a:pt x="55" y="443"/>
                      <a:pt x="59" y="377"/>
                      <a:pt x="69" y="312"/>
                    </a:cubicBezTo>
                    <a:cubicBezTo>
                      <a:pt x="76" y="269"/>
                      <a:pt x="83" y="226"/>
                      <a:pt x="92" y="183"/>
                    </a:cubicBezTo>
                    <a:cubicBezTo>
                      <a:pt x="100" y="148"/>
                      <a:pt x="111" y="114"/>
                      <a:pt x="121" y="80"/>
                    </a:cubicBezTo>
                    <a:cubicBezTo>
                      <a:pt x="127" y="60"/>
                      <a:pt x="135" y="41"/>
                      <a:pt x="143" y="21"/>
                    </a:cubicBezTo>
                    <a:cubicBezTo>
                      <a:pt x="147" y="11"/>
                      <a:pt x="146" y="7"/>
                      <a:pt x="137" y="5"/>
                    </a:cubicBezTo>
                    <a:cubicBezTo>
                      <a:pt x="120" y="0"/>
                      <a:pt x="94" y="12"/>
                      <a:pt x="89" y="29"/>
                    </a:cubicBezTo>
                    <a:cubicBezTo>
                      <a:pt x="75" y="70"/>
                      <a:pt x="59" y="111"/>
                      <a:pt x="49" y="153"/>
                    </a:cubicBezTo>
                    <a:cubicBezTo>
                      <a:pt x="36" y="202"/>
                      <a:pt x="26" y="251"/>
                      <a:pt x="18" y="300"/>
                    </a:cubicBezTo>
                    <a:cubicBezTo>
                      <a:pt x="10" y="352"/>
                      <a:pt x="7" y="405"/>
                      <a:pt x="2" y="457"/>
                    </a:cubicBezTo>
                    <a:cubicBezTo>
                      <a:pt x="1" y="475"/>
                      <a:pt x="1" y="492"/>
                      <a:pt x="0" y="509"/>
                    </a:cubicBezTo>
                    <a:cubicBezTo>
                      <a:pt x="18" y="509"/>
                      <a:pt x="36" y="509"/>
                      <a:pt x="54" y="510"/>
                    </a:cubicBezTo>
                    <a:close/>
                  </a:path>
                </a:pathLst>
              </a:custGeom>
              <a:grpFill/>
              <a:ln w="9525">
                <a:noFill/>
                <a:round/>
                <a:headEnd/>
                <a:tailEnd/>
              </a:ln>
            </p:spPr>
            <p:txBody>
              <a:bodyPr vert="horz" wrap="square" lIns="121882" tIns="60941" rIns="121882" bIns="60941" numCol="1" anchor="t" anchorCtr="0" compatLnSpc="1">
                <a:prstTxWarp prst="textNoShape">
                  <a:avLst/>
                </a:prstTxWarp>
              </a:bodyPr>
              <a:lstStyle/>
              <a:p>
                <a:endParaRPr lang="zh-CN" altLang="en-US" sz="2399">
                  <a:latin typeface="Montserrat" panose="00000500000000000000" pitchFamily="2" charset="0"/>
                  <a:ea typeface="FZHei-B01S" panose="02010601030101010101" pitchFamily="2" charset="-122"/>
                  <a:sym typeface="FZHei-B01S" panose="02010601030101010101" pitchFamily="2" charset="-122"/>
                </a:endParaRPr>
              </a:p>
            </p:txBody>
          </p:sp>
          <p:sp>
            <p:nvSpPr>
              <p:cNvPr id="64" name="自由: 形状 192"/>
              <p:cNvSpPr>
                <a:spLocks/>
              </p:cNvSpPr>
              <p:nvPr/>
            </p:nvSpPr>
            <p:spPr bwMode="auto">
              <a:xfrm>
                <a:off x="7306450" y="1868488"/>
                <a:ext cx="1314779" cy="1057273"/>
              </a:xfrm>
              <a:custGeom>
                <a:avLst/>
                <a:gdLst>
                  <a:gd name="connsiteX0" fmla="*/ 627997 w 1314779"/>
                  <a:gd name="connsiteY0" fmla="*/ 366713 h 1057273"/>
                  <a:gd name="connsiteX1" fmla="*/ 615073 w 1314779"/>
                  <a:gd name="connsiteY1" fmla="*/ 383913 h 1057273"/>
                  <a:gd name="connsiteX2" fmla="*/ 606457 w 1314779"/>
                  <a:gd name="connsiteY2" fmla="*/ 418312 h 1057273"/>
                  <a:gd name="connsiteX3" fmla="*/ 550452 w 1314779"/>
                  <a:gd name="connsiteY3" fmla="*/ 527960 h 1057273"/>
                  <a:gd name="connsiteX4" fmla="*/ 427672 w 1314779"/>
                  <a:gd name="connsiteY4" fmla="*/ 629008 h 1057273"/>
                  <a:gd name="connsiteX5" fmla="*/ 207961 w 1314779"/>
                  <a:gd name="connsiteY5" fmla="*/ 624708 h 1057273"/>
                  <a:gd name="connsiteX6" fmla="*/ 126108 w 1314779"/>
                  <a:gd name="connsiteY6" fmla="*/ 568809 h 1057273"/>
                  <a:gd name="connsiteX7" fmla="*/ 104567 w 1314779"/>
                  <a:gd name="connsiteY7" fmla="*/ 519360 h 1057273"/>
                  <a:gd name="connsiteX8" fmla="*/ 104567 w 1314779"/>
                  <a:gd name="connsiteY8" fmla="*/ 536560 h 1057273"/>
                  <a:gd name="connsiteX9" fmla="*/ 111029 w 1314779"/>
                  <a:gd name="connsiteY9" fmla="*/ 575259 h 1057273"/>
                  <a:gd name="connsiteX10" fmla="*/ 261812 w 1314779"/>
                  <a:gd name="connsiteY10" fmla="*/ 820355 h 1057273"/>
                  <a:gd name="connsiteX11" fmla="*/ 509525 w 1314779"/>
                  <a:gd name="connsiteY11" fmla="*/ 966552 h 1057273"/>
                  <a:gd name="connsiteX12" fmla="*/ 701234 w 1314779"/>
                  <a:gd name="connsiteY12" fmla="*/ 1009551 h 1057273"/>
                  <a:gd name="connsiteX13" fmla="*/ 989875 w 1314779"/>
                  <a:gd name="connsiteY13" fmla="*/ 964402 h 1057273"/>
                  <a:gd name="connsiteX14" fmla="*/ 1067420 w 1314779"/>
                  <a:gd name="connsiteY14" fmla="*/ 930003 h 1057273"/>
                  <a:gd name="connsiteX15" fmla="*/ 1205278 w 1314779"/>
                  <a:gd name="connsiteY15" fmla="*/ 568809 h 1057273"/>
                  <a:gd name="connsiteX16" fmla="*/ 1175121 w 1314779"/>
                  <a:gd name="connsiteY16" fmla="*/ 457011 h 1057273"/>
                  <a:gd name="connsiteX17" fmla="*/ 1168659 w 1314779"/>
                  <a:gd name="connsiteY17" fmla="*/ 459161 h 1057273"/>
                  <a:gd name="connsiteX18" fmla="*/ 1142811 w 1314779"/>
                  <a:gd name="connsiteY18" fmla="*/ 538710 h 1057273"/>
                  <a:gd name="connsiteX19" fmla="*/ 1048033 w 1314779"/>
                  <a:gd name="connsiteY19" fmla="*/ 629008 h 1057273"/>
                  <a:gd name="connsiteX20" fmla="*/ 864941 w 1314779"/>
                  <a:gd name="connsiteY20" fmla="*/ 641908 h 1057273"/>
                  <a:gd name="connsiteX21" fmla="*/ 742161 w 1314779"/>
                  <a:gd name="connsiteY21" fmla="*/ 581709 h 1057273"/>
                  <a:gd name="connsiteX22" fmla="*/ 638767 w 1314779"/>
                  <a:gd name="connsiteY22" fmla="*/ 383913 h 1057273"/>
                  <a:gd name="connsiteX23" fmla="*/ 627997 w 1314779"/>
                  <a:gd name="connsiteY23" fmla="*/ 366713 h 1057273"/>
                  <a:gd name="connsiteX24" fmla="*/ 298470 w 1314779"/>
                  <a:gd name="connsiteY24" fmla="*/ 293012 h 1057273"/>
                  <a:gd name="connsiteX25" fmla="*/ 201519 w 1314779"/>
                  <a:gd name="connsiteY25" fmla="*/ 307267 h 1057273"/>
                  <a:gd name="connsiteX26" fmla="*/ 169202 w 1314779"/>
                  <a:gd name="connsiteY26" fmla="*/ 356755 h 1057273"/>
                  <a:gd name="connsiteX27" fmla="*/ 207982 w 1314779"/>
                  <a:gd name="connsiteY27" fmla="*/ 503067 h 1057273"/>
                  <a:gd name="connsiteX28" fmla="*/ 229527 w 1314779"/>
                  <a:gd name="connsiteY28" fmla="*/ 524584 h 1057273"/>
                  <a:gd name="connsiteX29" fmla="*/ 328632 w 1314779"/>
                  <a:gd name="connsiteY29" fmla="*/ 546100 h 1057273"/>
                  <a:gd name="connsiteX30" fmla="*/ 328632 w 1314779"/>
                  <a:gd name="connsiteY30" fmla="*/ 541797 h 1057273"/>
                  <a:gd name="connsiteX31" fmla="*/ 341559 w 1314779"/>
                  <a:gd name="connsiteY31" fmla="*/ 541797 h 1057273"/>
                  <a:gd name="connsiteX32" fmla="*/ 444973 w 1314779"/>
                  <a:gd name="connsiteY32" fmla="*/ 500915 h 1057273"/>
                  <a:gd name="connsiteX33" fmla="*/ 511761 w 1314779"/>
                  <a:gd name="connsiteY33" fmla="*/ 378271 h 1057273"/>
                  <a:gd name="connsiteX34" fmla="*/ 481599 w 1314779"/>
                  <a:gd name="connsiteY34" fmla="*/ 315873 h 1057273"/>
                  <a:gd name="connsiteX35" fmla="*/ 395420 w 1314779"/>
                  <a:gd name="connsiteY35" fmla="*/ 296508 h 1057273"/>
                  <a:gd name="connsiteX36" fmla="*/ 298470 w 1314779"/>
                  <a:gd name="connsiteY36" fmla="*/ 293012 h 1057273"/>
                  <a:gd name="connsiteX37" fmla="*/ 924856 w 1314779"/>
                  <a:gd name="connsiteY37" fmla="*/ 290513 h 1057273"/>
                  <a:gd name="connsiteX38" fmla="*/ 771789 w 1314779"/>
                  <a:gd name="connsiteY38" fmla="*/ 318425 h 1057273"/>
                  <a:gd name="connsiteX39" fmla="*/ 743763 w 1314779"/>
                  <a:gd name="connsiteY39" fmla="*/ 346336 h 1057273"/>
                  <a:gd name="connsiteX40" fmla="*/ 750231 w 1314779"/>
                  <a:gd name="connsiteY40" fmla="*/ 400012 h 1057273"/>
                  <a:gd name="connsiteX41" fmla="*/ 782569 w 1314779"/>
                  <a:gd name="connsiteY41" fmla="*/ 464423 h 1057273"/>
                  <a:gd name="connsiteX42" fmla="*/ 853712 w 1314779"/>
                  <a:gd name="connsiteY42" fmla="*/ 535275 h 1057273"/>
                  <a:gd name="connsiteX43" fmla="*/ 1021870 w 1314779"/>
                  <a:gd name="connsiteY43" fmla="*/ 530981 h 1057273"/>
                  <a:gd name="connsiteX44" fmla="*/ 1045584 w 1314779"/>
                  <a:gd name="connsiteY44" fmla="*/ 509510 h 1057273"/>
                  <a:gd name="connsiteX45" fmla="*/ 1086545 w 1314779"/>
                  <a:gd name="connsiteY45" fmla="*/ 359218 h 1057273"/>
                  <a:gd name="connsiteX46" fmla="*/ 1064987 w 1314779"/>
                  <a:gd name="connsiteY46" fmla="*/ 318425 h 1057273"/>
                  <a:gd name="connsiteX47" fmla="*/ 924856 w 1314779"/>
                  <a:gd name="connsiteY47" fmla="*/ 290513 h 1057273"/>
                  <a:gd name="connsiteX48" fmla="*/ 619606 w 1314779"/>
                  <a:gd name="connsiteY48" fmla="*/ 51359 h 1057273"/>
                  <a:gd name="connsiteX49" fmla="*/ 509656 w 1314779"/>
                  <a:gd name="connsiteY49" fmla="*/ 57796 h 1057273"/>
                  <a:gd name="connsiteX50" fmla="*/ 309161 w 1314779"/>
                  <a:gd name="connsiteY50" fmla="*/ 152209 h 1057273"/>
                  <a:gd name="connsiteX51" fmla="*/ 259576 w 1314779"/>
                  <a:gd name="connsiteY51" fmla="*/ 190832 h 1057273"/>
                  <a:gd name="connsiteX52" fmla="*/ 270356 w 1314779"/>
                  <a:gd name="connsiteY52" fmla="*/ 192978 h 1057273"/>
                  <a:gd name="connsiteX53" fmla="*/ 283291 w 1314779"/>
                  <a:gd name="connsiteY53" fmla="*/ 192978 h 1057273"/>
                  <a:gd name="connsiteX54" fmla="*/ 526903 w 1314779"/>
                  <a:gd name="connsiteY54" fmla="*/ 225164 h 1057273"/>
                  <a:gd name="connsiteX55" fmla="*/ 654099 w 1314779"/>
                  <a:gd name="connsiteY55" fmla="*/ 244476 h 1057273"/>
                  <a:gd name="connsiteX56" fmla="*/ 679970 w 1314779"/>
                  <a:gd name="connsiteY56" fmla="*/ 244476 h 1057273"/>
                  <a:gd name="connsiteX57" fmla="*/ 695061 w 1314779"/>
                  <a:gd name="connsiteY57" fmla="*/ 240185 h 1057273"/>
                  <a:gd name="connsiteX58" fmla="*/ 867530 w 1314779"/>
                  <a:gd name="connsiteY58" fmla="*/ 197270 h 1057273"/>
                  <a:gd name="connsiteX59" fmla="*/ 958076 w 1314779"/>
                  <a:gd name="connsiteY59" fmla="*/ 192978 h 1057273"/>
                  <a:gd name="connsiteX60" fmla="*/ 958076 w 1314779"/>
                  <a:gd name="connsiteY60" fmla="*/ 188687 h 1057273"/>
                  <a:gd name="connsiteX61" fmla="*/ 953764 w 1314779"/>
                  <a:gd name="connsiteY61" fmla="*/ 184395 h 1057273"/>
                  <a:gd name="connsiteX62" fmla="*/ 619606 w 1314779"/>
                  <a:gd name="connsiteY62" fmla="*/ 51359 h 1057273"/>
                  <a:gd name="connsiteX63" fmla="*/ 636855 w 1314779"/>
                  <a:gd name="connsiteY63" fmla="*/ 0 h 1057273"/>
                  <a:gd name="connsiteX64" fmla="*/ 1082295 w 1314779"/>
                  <a:gd name="connsiteY64" fmla="*/ 176119 h 1057273"/>
                  <a:gd name="connsiteX65" fmla="*/ 1099510 w 1314779"/>
                  <a:gd name="connsiteY65" fmla="*/ 191154 h 1057273"/>
                  <a:gd name="connsiteX66" fmla="*/ 1185586 w 1314779"/>
                  <a:gd name="connsiteY66" fmla="*/ 240553 h 1057273"/>
                  <a:gd name="connsiteX67" fmla="*/ 1228624 w 1314779"/>
                  <a:gd name="connsiteY67" fmla="*/ 307135 h 1057273"/>
                  <a:gd name="connsiteX68" fmla="*/ 1237231 w 1314779"/>
                  <a:gd name="connsiteY68" fmla="*/ 356534 h 1057273"/>
                  <a:gd name="connsiteX69" fmla="*/ 1314699 w 1314779"/>
                  <a:gd name="connsiteY69" fmla="*/ 605678 h 1057273"/>
                  <a:gd name="connsiteX70" fmla="*/ 1198497 w 1314779"/>
                  <a:gd name="connsiteY70" fmla="*/ 893483 h 1057273"/>
                  <a:gd name="connsiteX71" fmla="*/ 1065080 w 1314779"/>
                  <a:gd name="connsiteY71" fmla="*/ 992282 h 1057273"/>
                  <a:gd name="connsiteX72" fmla="*/ 1037106 w 1314779"/>
                  <a:gd name="connsiteY72" fmla="*/ 1000873 h 1057273"/>
                  <a:gd name="connsiteX73" fmla="*/ 918752 w 1314779"/>
                  <a:gd name="connsiteY73" fmla="*/ 1028794 h 1057273"/>
                  <a:gd name="connsiteX74" fmla="*/ 813309 w 1314779"/>
                  <a:gd name="connsiteY74" fmla="*/ 1048124 h 1057273"/>
                  <a:gd name="connsiteX75" fmla="*/ 664829 w 1314779"/>
                  <a:gd name="connsiteY75" fmla="*/ 1056715 h 1057273"/>
                  <a:gd name="connsiteX76" fmla="*/ 150528 w 1314779"/>
                  <a:gd name="connsiteY76" fmla="*/ 839788 h 1057273"/>
                  <a:gd name="connsiteX77" fmla="*/ 17111 w 1314779"/>
                  <a:gd name="connsiteY77" fmla="*/ 625009 h 1057273"/>
                  <a:gd name="connsiteX78" fmla="*/ 32174 w 1314779"/>
                  <a:gd name="connsiteY78" fmla="*/ 365125 h 1057273"/>
                  <a:gd name="connsiteX79" fmla="*/ 34326 w 1314779"/>
                  <a:gd name="connsiteY79" fmla="*/ 330761 h 1057273"/>
                  <a:gd name="connsiteX80" fmla="*/ 25718 w 1314779"/>
                  <a:gd name="connsiteY80" fmla="*/ 298544 h 1057273"/>
                  <a:gd name="connsiteX81" fmla="*/ 70908 w 1314779"/>
                  <a:gd name="connsiteY81" fmla="*/ 231962 h 1057273"/>
                  <a:gd name="connsiteX82" fmla="*/ 126857 w 1314779"/>
                  <a:gd name="connsiteY82" fmla="*/ 221223 h 1057273"/>
                  <a:gd name="connsiteX83" fmla="*/ 148376 w 1314779"/>
                  <a:gd name="connsiteY83" fmla="*/ 210484 h 1057273"/>
                  <a:gd name="connsiteX84" fmla="*/ 449640 w 1314779"/>
                  <a:gd name="connsiteY84" fmla="*/ 32217 h 1057273"/>
                  <a:gd name="connsiteX85" fmla="*/ 501286 w 1314779"/>
                  <a:gd name="connsiteY85" fmla="*/ 19330 h 1057273"/>
                  <a:gd name="connsiteX86" fmla="*/ 636855 w 1314779"/>
                  <a:gd name="connsiteY86" fmla="*/ 0 h 1057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314779" h="1057273">
                    <a:moveTo>
                      <a:pt x="627997" y="366713"/>
                    </a:moveTo>
                    <a:cubicBezTo>
                      <a:pt x="623689" y="373163"/>
                      <a:pt x="617227" y="377463"/>
                      <a:pt x="615073" y="383913"/>
                    </a:cubicBezTo>
                    <a:cubicBezTo>
                      <a:pt x="610765" y="394663"/>
                      <a:pt x="610765" y="407562"/>
                      <a:pt x="606457" y="418312"/>
                    </a:cubicBezTo>
                    <a:cubicBezTo>
                      <a:pt x="589225" y="454861"/>
                      <a:pt x="569838" y="491411"/>
                      <a:pt x="550452" y="527960"/>
                    </a:cubicBezTo>
                    <a:cubicBezTo>
                      <a:pt x="522450" y="577409"/>
                      <a:pt x="483677" y="613959"/>
                      <a:pt x="427672" y="629008"/>
                    </a:cubicBezTo>
                    <a:cubicBezTo>
                      <a:pt x="354435" y="648358"/>
                      <a:pt x="281198" y="646208"/>
                      <a:pt x="207961" y="624708"/>
                    </a:cubicBezTo>
                    <a:cubicBezTo>
                      <a:pt x="175650" y="616109"/>
                      <a:pt x="143340" y="601059"/>
                      <a:pt x="126108" y="568809"/>
                    </a:cubicBezTo>
                    <a:cubicBezTo>
                      <a:pt x="117491" y="553760"/>
                      <a:pt x="111029" y="536560"/>
                      <a:pt x="104567" y="519360"/>
                    </a:cubicBezTo>
                    <a:cubicBezTo>
                      <a:pt x="104567" y="527960"/>
                      <a:pt x="102413" y="532260"/>
                      <a:pt x="104567" y="536560"/>
                    </a:cubicBezTo>
                    <a:cubicBezTo>
                      <a:pt x="106721" y="549460"/>
                      <a:pt x="106721" y="562360"/>
                      <a:pt x="111029" y="575259"/>
                    </a:cubicBezTo>
                    <a:cubicBezTo>
                      <a:pt x="136878" y="672007"/>
                      <a:pt x="188575" y="753706"/>
                      <a:pt x="261812" y="820355"/>
                    </a:cubicBezTo>
                    <a:cubicBezTo>
                      <a:pt x="335049" y="887004"/>
                      <a:pt x="416902" y="934303"/>
                      <a:pt x="509525" y="966552"/>
                    </a:cubicBezTo>
                    <a:cubicBezTo>
                      <a:pt x="571992" y="990202"/>
                      <a:pt x="636613" y="1005251"/>
                      <a:pt x="701234" y="1009551"/>
                    </a:cubicBezTo>
                    <a:cubicBezTo>
                      <a:pt x="800320" y="1016001"/>
                      <a:pt x="897251" y="1003101"/>
                      <a:pt x="989875" y="964402"/>
                    </a:cubicBezTo>
                    <a:cubicBezTo>
                      <a:pt x="1015723" y="953652"/>
                      <a:pt x="1045879" y="947202"/>
                      <a:pt x="1067420" y="930003"/>
                    </a:cubicBezTo>
                    <a:cubicBezTo>
                      <a:pt x="1183737" y="837554"/>
                      <a:pt x="1231126" y="717157"/>
                      <a:pt x="1205278" y="568809"/>
                    </a:cubicBezTo>
                    <a:cubicBezTo>
                      <a:pt x="1198816" y="532260"/>
                      <a:pt x="1185891" y="495711"/>
                      <a:pt x="1175121" y="457011"/>
                    </a:cubicBezTo>
                    <a:cubicBezTo>
                      <a:pt x="1172967" y="459161"/>
                      <a:pt x="1170813" y="459161"/>
                      <a:pt x="1168659" y="459161"/>
                    </a:cubicBezTo>
                    <a:cubicBezTo>
                      <a:pt x="1160043" y="484961"/>
                      <a:pt x="1151427" y="512910"/>
                      <a:pt x="1142811" y="538710"/>
                    </a:cubicBezTo>
                    <a:cubicBezTo>
                      <a:pt x="1129886" y="588159"/>
                      <a:pt x="1095422" y="616109"/>
                      <a:pt x="1048033" y="629008"/>
                    </a:cubicBezTo>
                    <a:cubicBezTo>
                      <a:pt x="987721" y="646208"/>
                      <a:pt x="927408" y="650508"/>
                      <a:pt x="864941" y="641908"/>
                    </a:cubicBezTo>
                    <a:cubicBezTo>
                      <a:pt x="817552" y="635458"/>
                      <a:pt x="772317" y="618258"/>
                      <a:pt x="742161" y="581709"/>
                    </a:cubicBezTo>
                    <a:cubicBezTo>
                      <a:pt x="692618" y="523660"/>
                      <a:pt x="656000" y="457011"/>
                      <a:pt x="638767" y="383913"/>
                    </a:cubicBezTo>
                    <a:cubicBezTo>
                      <a:pt x="636613" y="377463"/>
                      <a:pt x="632305" y="373163"/>
                      <a:pt x="627997" y="366713"/>
                    </a:cubicBezTo>
                    <a:close/>
                    <a:moveTo>
                      <a:pt x="298470" y="293012"/>
                    </a:moveTo>
                    <a:cubicBezTo>
                      <a:pt x="266153" y="295433"/>
                      <a:pt x="233836" y="300812"/>
                      <a:pt x="201519" y="307267"/>
                    </a:cubicBezTo>
                    <a:cubicBezTo>
                      <a:pt x="175665" y="313722"/>
                      <a:pt x="162738" y="330935"/>
                      <a:pt x="169202" y="356755"/>
                    </a:cubicBezTo>
                    <a:cubicBezTo>
                      <a:pt x="179974" y="404091"/>
                      <a:pt x="192901" y="453579"/>
                      <a:pt x="207982" y="503067"/>
                    </a:cubicBezTo>
                    <a:cubicBezTo>
                      <a:pt x="210136" y="511674"/>
                      <a:pt x="220909" y="522432"/>
                      <a:pt x="229527" y="524584"/>
                    </a:cubicBezTo>
                    <a:cubicBezTo>
                      <a:pt x="261844" y="533190"/>
                      <a:pt x="296315" y="539645"/>
                      <a:pt x="328632" y="546100"/>
                    </a:cubicBezTo>
                    <a:cubicBezTo>
                      <a:pt x="328632" y="543948"/>
                      <a:pt x="328632" y="543948"/>
                      <a:pt x="328632" y="541797"/>
                    </a:cubicBezTo>
                    <a:cubicBezTo>
                      <a:pt x="332941" y="541797"/>
                      <a:pt x="337250" y="541797"/>
                      <a:pt x="341559" y="541797"/>
                    </a:cubicBezTo>
                    <a:cubicBezTo>
                      <a:pt x="380339" y="537494"/>
                      <a:pt x="421274" y="535342"/>
                      <a:pt x="444973" y="500915"/>
                    </a:cubicBezTo>
                    <a:cubicBezTo>
                      <a:pt x="470827" y="462186"/>
                      <a:pt x="492371" y="419153"/>
                      <a:pt x="511761" y="378271"/>
                    </a:cubicBezTo>
                    <a:cubicBezTo>
                      <a:pt x="524688" y="354603"/>
                      <a:pt x="507453" y="322328"/>
                      <a:pt x="481599" y="315873"/>
                    </a:cubicBezTo>
                    <a:cubicBezTo>
                      <a:pt x="453591" y="307267"/>
                      <a:pt x="423428" y="300812"/>
                      <a:pt x="395420" y="296508"/>
                    </a:cubicBezTo>
                    <a:cubicBezTo>
                      <a:pt x="363103" y="291129"/>
                      <a:pt x="330786" y="290591"/>
                      <a:pt x="298470" y="293012"/>
                    </a:cubicBezTo>
                    <a:close/>
                    <a:moveTo>
                      <a:pt x="924856" y="290513"/>
                    </a:moveTo>
                    <a:cubicBezTo>
                      <a:pt x="870959" y="301248"/>
                      <a:pt x="821374" y="309836"/>
                      <a:pt x="771789" y="318425"/>
                    </a:cubicBezTo>
                    <a:cubicBezTo>
                      <a:pt x="756698" y="320572"/>
                      <a:pt x="743763" y="331307"/>
                      <a:pt x="743763" y="346336"/>
                    </a:cubicBezTo>
                    <a:cubicBezTo>
                      <a:pt x="743763" y="363512"/>
                      <a:pt x="743763" y="382836"/>
                      <a:pt x="750231" y="400012"/>
                    </a:cubicBezTo>
                    <a:cubicBezTo>
                      <a:pt x="756698" y="423629"/>
                      <a:pt x="769634" y="445099"/>
                      <a:pt x="782569" y="464423"/>
                    </a:cubicBezTo>
                    <a:cubicBezTo>
                      <a:pt x="799816" y="494481"/>
                      <a:pt x="817063" y="524540"/>
                      <a:pt x="853712" y="535275"/>
                    </a:cubicBezTo>
                    <a:cubicBezTo>
                      <a:pt x="911921" y="552451"/>
                      <a:pt x="965817" y="546010"/>
                      <a:pt x="1021870" y="530981"/>
                    </a:cubicBezTo>
                    <a:cubicBezTo>
                      <a:pt x="1030493" y="528834"/>
                      <a:pt x="1041272" y="518099"/>
                      <a:pt x="1045584" y="509510"/>
                    </a:cubicBezTo>
                    <a:cubicBezTo>
                      <a:pt x="1060675" y="460129"/>
                      <a:pt x="1073610" y="410747"/>
                      <a:pt x="1086545" y="359218"/>
                    </a:cubicBezTo>
                    <a:cubicBezTo>
                      <a:pt x="1093013" y="339895"/>
                      <a:pt x="1084390" y="322719"/>
                      <a:pt x="1064987" y="318425"/>
                    </a:cubicBezTo>
                    <a:cubicBezTo>
                      <a:pt x="1017558" y="309836"/>
                      <a:pt x="970129" y="301248"/>
                      <a:pt x="924856" y="290513"/>
                    </a:cubicBezTo>
                    <a:close/>
                    <a:moveTo>
                      <a:pt x="619606" y="51359"/>
                    </a:moveTo>
                    <a:cubicBezTo>
                      <a:pt x="582956" y="49213"/>
                      <a:pt x="546306" y="51359"/>
                      <a:pt x="509656" y="57796"/>
                    </a:cubicBezTo>
                    <a:cubicBezTo>
                      <a:pt x="436357" y="72816"/>
                      <a:pt x="371681" y="111440"/>
                      <a:pt x="309161" y="152209"/>
                    </a:cubicBezTo>
                    <a:cubicBezTo>
                      <a:pt x="291914" y="162938"/>
                      <a:pt x="276823" y="175812"/>
                      <a:pt x="259576" y="190832"/>
                    </a:cubicBezTo>
                    <a:cubicBezTo>
                      <a:pt x="266044" y="192978"/>
                      <a:pt x="268200" y="192978"/>
                      <a:pt x="270356" y="192978"/>
                    </a:cubicBezTo>
                    <a:cubicBezTo>
                      <a:pt x="274667" y="192978"/>
                      <a:pt x="278979" y="192978"/>
                      <a:pt x="283291" y="192978"/>
                    </a:cubicBezTo>
                    <a:cubicBezTo>
                      <a:pt x="367369" y="184395"/>
                      <a:pt x="451448" y="192978"/>
                      <a:pt x="526903" y="225164"/>
                    </a:cubicBezTo>
                    <a:cubicBezTo>
                      <a:pt x="570021" y="242330"/>
                      <a:pt x="610982" y="244476"/>
                      <a:pt x="654099" y="244476"/>
                    </a:cubicBezTo>
                    <a:cubicBezTo>
                      <a:pt x="662723" y="244476"/>
                      <a:pt x="671346" y="244476"/>
                      <a:pt x="679970" y="244476"/>
                    </a:cubicBezTo>
                    <a:cubicBezTo>
                      <a:pt x="684281" y="244476"/>
                      <a:pt x="690749" y="244476"/>
                      <a:pt x="695061" y="240185"/>
                    </a:cubicBezTo>
                    <a:cubicBezTo>
                      <a:pt x="748957" y="210144"/>
                      <a:pt x="807166" y="203707"/>
                      <a:pt x="867530" y="197270"/>
                    </a:cubicBezTo>
                    <a:cubicBezTo>
                      <a:pt x="897712" y="195124"/>
                      <a:pt x="927894" y="195124"/>
                      <a:pt x="958076" y="192978"/>
                    </a:cubicBezTo>
                    <a:cubicBezTo>
                      <a:pt x="958076" y="190832"/>
                      <a:pt x="958076" y="188687"/>
                      <a:pt x="958076" y="188687"/>
                    </a:cubicBezTo>
                    <a:cubicBezTo>
                      <a:pt x="955920" y="186541"/>
                      <a:pt x="955920" y="186541"/>
                      <a:pt x="953764" y="184395"/>
                    </a:cubicBezTo>
                    <a:cubicBezTo>
                      <a:pt x="854595" y="109294"/>
                      <a:pt x="744646" y="62088"/>
                      <a:pt x="619606" y="51359"/>
                    </a:cubicBezTo>
                    <a:close/>
                    <a:moveTo>
                      <a:pt x="636855" y="0"/>
                    </a:moveTo>
                    <a:cubicBezTo>
                      <a:pt x="806854" y="6443"/>
                      <a:pt x="955334" y="68730"/>
                      <a:pt x="1082295" y="176119"/>
                    </a:cubicBezTo>
                    <a:cubicBezTo>
                      <a:pt x="1088751" y="182563"/>
                      <a:pt x="1095206" y="186858"/>
                      <a:pt x="1099510" y="191154"/>
                    </a:cubicBezTo>
                    <a:cubicBezTo>
                      <a:pt x="1123181" y="216927"/>
                      <a:pt x="1149004" y="234110"/>
                      <a:pt x="1185586" y="240553"/>
                    </a:cubicBezTo>
                    <a:cubicBezTo>
                      <a:pt x="1224320" y="246997"/>
                      <a:pt x="1235079" y="268475"/>
                      <a:pt x="1228624" y="307135"/>
                    </a:cubicBezTo>
                    <a:cubicBezTo>
                      <a:pt x="1224320" y="324317"/>
                      <a:pt x="1226472" y="339352"/>
                      <a:pt x="1237231" y="356534"/>
                    </a:cubicBezTo>
                    <a:cubicBezTo>
                      <a:pt x="1282421" y="433855"/>
                      <a:pt x="1312547" y="515471"/>
                      <a:pt x="1314699" y="605678"/>
                    </a:cubicBezTo>
                    <a:cubicBezTo>
                      <a:pt x="1316851" y="719512"/>
                      <a:pt x="1275965" y="814015"/>
                      <a:pt x="1198497" y="893483"/>
                    </a:cubicBezTo>
                    <a:cubicBezTo>
                      <a:pt x="1157611" y="934291"/>
                      <a:pt x="1114574" y="968656"/>
                      <a:pt x="1065080" y="992282"/>
                    </a:cubicBezTo>
                    <a:cubicBezTo>
                      <a:pt x="1056473" y="996577"/>
                      <a:pt x="1045713" y="1000873"/>
                      <a:pt x="1037106" y="1000873"/>
                    </a:cubicBezTo>
                    <a:cubicBezTo>
                      <a:pt x="994068" y="998725"/>
                      <a:pt x="957486" y="1022351"/>
                      <a:pt x="918752" y="1028794"/>
                    </a:cubicBezTo>
                    <a:cubicBezTo>
                      <a:pt x="882170" y="1035237"/>
                      <a:pt x="847740" y="1045976"/>
                      <a:pt x="813309" y="1048124"/>
                    </a:cubicBezTo>
                    <a:cubicBezTo>
                      <a:pt x="763816" y="1054568"/>
                      <a:pt x="714323" y="1058863"/>
                      <a:pt x="664829" y="1056715"/>
                    </a:cubicBezTo>
                    <a:cubicBezTo>
                      <a:pt x="469007" y="1045976"/>
                      <a:pt x="292553" y="979395"/>
                      <a:pt x="150528" y="839788"/>
                    </a:cubicBezTo>
                    <a:cubicBezTo>
                      <a:pt x="88123" y="779650"/>
                      <a:pt x="42934" y="708773"/>
                      <a:pt x="17111" y="625009"/>
                    </a:cubicBezTo>
                    <a:cubicBezTo>
                      <a:pt x="-8712" y="536949"/>
                      <a:pt x="-6560" y="448889"/>
                      <a:pt x="32174" y="365125"/>
                    </a:cubicBezTo>
                    <a:cubicBezTo>
                      <a:pt x="36478" y="354386"/>
                      <a:pt x="36478" y="341500"/>
                      <a:pt x="34326" y="330761"/>
                    </a:cubicBezTo>
                    <a:cubicBezTo>
                      <a:pt x="34326" y="320022"/>
                      <a:pt x="27870" y="309283"/>
                      <a:pt x="25718" y="298544"/>
                    </a:cubicBezTo>
                    <a:cubicBezTo>
                      <a:pt x="19263" y="264179"/>
                      <a:pt x="34326" y="240553"/>
                      <a:pt x="70908" y="231962"/>
                    </a:cubicBezTo>
                    <a:cubicBezTo>
                      <a:pt x="90275" y="229814"/>
                      <a:pt x="107490" y="225519"/>
                      <a:pt x="126857" y="221223"/>
                    </a:cubicBezTo>
                    <a:cubicBezTo>
                      <a:pt x="133313" y="219075"/>
                      <a:pt x="141920" y="214780"/>
                      <a:pt x="148376" y="210484"/>
                    </a:cubicBezTo>
                    <a:cubicBezTo>
                      <a:pt x="236603" y="131016"/>
                      <a:pt x="337742" y="73025"/>
                      <a:pt x="449640" y="32217"/>
                    </a:cubicBezTo>
                    <a:cubicBezTo>
                      <a:pt x="466855" y="27921"/>
                      <a:pt x="484071" y="21478"/>
                      <a:pt x="501286" y="19330"/>
                    </a:cubicBezTo>
                    <a:cubicBezTo>
                      <a:pt x="546475" y="12887"/>
                      <a:pt x="591665" y="6443"/>
                      <a:pt x="636855" y="0"/>
                    </a:cubicBezTo>
                    <a:close/>
                  </a:path>
                </a:pathLst>
              </a:custGeom>
              <a:grpFill/>
              <a:ln w="9525">
                <a:noFill/>
                <a:round/>
                <a:headEnd/>
                <a:tailEnd/>
              </a:ln>
            </p:spPr>
            <p:txBody>
              <a:bodyPr vert="horz" wrap="square" lIns="121882" tIns="60941" rIns="121882" bIns="60941" numCol="1" anchor="t" anchorCtr="0" compatLnSpc="1">
                <a:prstTxWarp prst="textNoShape">
                  <a:avLst/>
                </a:prstTxWarp>
                <a:noAutofit/>
              </a:bodyPr>
              <a:lstStyle/>
              <a:p>
                <a:endParaRPr lang="zh-CN" altLang="en-US" sz="2399">
                  <a:latin typeface="Montserrat" panose="00000500000000000000" pitchFamily="2" charset="0"/>
                  <a:ea typeface="FZHei-B01S" panose="02010601030101010101" pitchFamily="2" charset="-122"/>
                  <a:sym typeface="FZHei-B01S" panose="02010601030101010101" pitchFamily="2" charset="-122"/>
                </a:endParaRPr>
              </a:p>
            </p:txBody>
          </p:sp>
          <p:sp>
            <p:nvSpPr>
              <p:cNvPr id="65" name="chenying0907 12"/>
              <p:cNvSpPr>
                <a:spLocks/>
              </p:cNvSpPr>
              <p:nvPr/>
            </p:nvSpPr>
            <p:spPr bwMode="auto">
              <a:xfrm>
                <a:off x="7443788" y="2952751"/>
                <a:ext cx="1379538" cy="1371600"/>
              </a:xfrm>
              <a:custGeom>
                <a:avLst/>
                <a:gdLst>
                  <a:gd name="T0" fmla="*/ 423 w 641"/>
                  <a:gd name="T1" fmla="*/ 557 h 638"/>
                  <a:gd name="T2" fmla="*/ 448 w 641"/>
                  <a:gd name="T3" fmla="*/ 559 h 638"/>
                  <a:gd name="T4" fmla="*/ 532 w 641"/>
                  <a:gd name="T5" fmla="*/ 557 h 638"/>
                  <a:gd name="T6" fmla="*/ 558 w 641"/>
                  <a:gd name="T7" fmla="*/ 550 h 638"/>
                  <a:gd name="T8" fmla="*/ 583 w 641"/>
                  <a:gd name="T9" fmla="*/ 507 h 638"/>
                  <a:gd name="T10" fmla="*/ 579 w 641"/>
                  <a:gd name="T11" fmla="*/ 405 h 638"/>
                  <a:gd name="T12" fmla="*/ 539 w 641"/>
                  <a:gd name="T13" fmla="*/ 250 h 638"/>
                  <a:gd name="T14" fmla="*/ 500 w 641"/>
                  <a:gd name="T15" fmla="*/ 174 h 638"/>
                  <a:gd name="T16" fmla="*/ 470 w 641"/>
                  <a:gd name="T17" fmla="*/ 152 h 638"/>
                  <a:gd name="T18" fmla="*/ 463 w 641"/>
                  <a:gd name="T19" fmla="*/ 122 h 638"/>
                  <a:gd name="T20" fmla="*/ 501 w 641"/>
                  <a:gd name="T21" fmla="*/ 114 h 638"/>
                  <a:gd name="T22" fmla="*/ 562 w 641"/>
                  <a:gd name="T23" fmla="*/ 170 h 638"/>
                  <a:gd name="T24" fmla="*/ 619 w 641"/>
                  <a:gd name="T25" fmla="*/ 318 h 638"/>
                  <a:gd name="T26" fmla="*/ 640 w 641"/>
                  <a:gd name="T27" fmla="*/ 482 h 638"/>
                  <a:gd name="T28" fmla="*/ 627 w 641"/>
                  <a:gd name="T29" fmla="*/ 543 h 638"/>
                  <a:gd name="T30" fmla="*/ 565 w 641"/>
                  <a:gd name="T31" fmla="*/ 591 h 638"/>
                  <a:gd name="T32" fmla="*/ 435 w 641"/>
                  <a:gd name="T33" fmla="*/ 600 h 638"/>
                  <a:gd name="T34" fmla="*/ 426 w 641"/>
                  <a:gd name="T35" fmla="*/ 599 h 638"/>
                  <a:gd name="T36" fmla="*/ 416 w 641"/>
                  <a:gd name="T37" fmla="*/ 607 h 638"/>
                  <a:gd name="T38" fmla="*/ 405 w 641"/>
                  <a:gd name="T39" fmla="*/ 629 h 638"/>
                  <a:gd name="T40" fmla="*/ 367 w 641"/>
                  <a:gd name="T41" fmla="*/ 636 h 638"/>
                  <a:gd name="T42" fmla="*/ 360 w 641"/>
                  <a:gd name="T43" fmla="*/ 627 h 638"/>
                  <a:gd name="T44" fmla="*/ 364 w 641"/>
                  <a:gd name="T45" fmla="*/ 604 h 638"/>
                  <a:gd name="T46" fmla="*/ 355 w 641"/>
                  <a:gd name="T47" fmla="*/ 593 h 638"/>
                  <a:gd name="T48" fmla="*/ 281 w 641"/>
                  <a:gd name="T49" fmla="*/ 584 h 638"/>
                  <a:gd name="T50" fmla="*/ 207 w 641"/>
                  <a:gd name="T51" fmla="*/ 576 h 638"/>
                  <a:gd name="T52" fmla="*/ 183 w 641"/>
                  <a:gd name="T53" fmla="*/ 583 h 638"/>
                  <a:gd name="T54" fmla="*/ 7 w 641"/>
                  <a:gd name="T55" fmla="*/ 561 h 638"/>
                  <a:gd name="T56" fmla="*/ 10 w 641"/>
                  <a:gd name="T57" fmla="*/ 544 h 638"/>
                  <a:gd name="T58" fmla="*/ 53 w 641"/>
                  <a:gd name="T59" fmla="*/ 531 h 638"/>
                  <a:gd name="T60" fmla="*/ 66 w 641"/>
                  <a:gd name="T61" fmla="*/ 538 h 638"/>
                  <a:gd name="T62" fmla="*/ 122 w 641"/>
                  <a:gd name="T63" fmla="*/ 579 h 638"/>
                  <a:gd name="T64" fmla="*/ 141 w 641"/>
                  <a:gd name="T65" fmla="*/ 574 h 638"/>
                  <a:gd name="T66" fmla="*/ 169 w 641"/>
                  <a:gd name="T67" fmla="*/ 544 h 638"/>
                  <a:gd name="T68" fmla="*/ 193 w 641"/>
                  <a:gd name="T69" fmla="*/ 535 h 638"/>
                  <a:gd name="T70" fmla="*/ 285 w 641"/>
                  <a:gd name="T71" fmla="*/ 541 h 638"/>
                  <a:gd name="T72" fmla="*/ 359 w 641"/>
                  <a:gd name="T73" fmla="*/ 551 h 638"/>
                  <a:gd name="T74" fmla="*/ 372 w 641"/>
                  <a:gd name="T75" fmla="*/ 540 h 638"/>
                  <a:gd name="T76" fmla="*/ 376 w 641"/>
                  <a:gd name="T77" fmla="*/ 456 h 638"/>
                  <a:gd name="T78" fmla="*/ 365 w 641"/>
                  <a:gd name="T79" fmla="*/ 320 h 638"/>
                  <a:gd name="T80" fmla="*/ 323 w 641"/>
                  <a:gd name="T81" fmla="*/ 165 h 638"/>
                  <a:gd name="T82" fmla="*/ 263 w 641"/>
                  <a:gd name="T83" fmla="*/ 25 h 638"/>
                  <a:gd name="T84" fmla="*/ 266 w 641"/>
                  <a:gd name="T85" fmla="*/ 12 h 638"/>
                  <a:gd name="T86" fmla="*/ 302 w 641"/>
                  <a:gd name="T87" fmla="*/ 1 h 638"/>
                  <a:gd name="T88" fmla="*/ 315 w 641"/>
                  <a:gd name="T89" fmla="*/ 9 h 638"/>
                  <a:gd name="T90" fmla="*/ 372 w 641"/>
                  <a:gd name="T91" fmla="*/ 136 h 638"/>
                  <a:gd name="T92" fmla="*/ 402 w 641"/>
                  <a:gd name="T93" fmla="*/ 228 h 638"/>
                  <a:gd name="T94" fmla="*/ 422 w 641"/>
                  <a:gd name="T95" fmla="*/ 335 h 638"/>
                  <a:gd name="T96" fmla="*/ 429 w 641"/>
                  <a:gd name="T97" fmla="*/ 456 h 638"/>
                  <a:gd name="T98" fmla="*/ 423 w 641"/>
                  <a:gd name="T99" fmla="*/ 550 h 638"/>
                  <a:gd name="T100" fmla="*/ 423 w 641"/>
                  <a:gd name="T101" fmla="*/ 557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41" h="638">
                    <a:moveTo>
                      <a:pt x="423" y="557"/>
                    </a:moveTo>
                    <a:cubicBezTo>
                      <a:pt x="432" y="557"/>
                      <a:pt x="440" y="559"/>
                      <a:pt x="448" y="559"/>
                    </a:cubicBezTo>
                    <a:cubicBezTo>
                      <a:pt x="476" y="558"/>
                      <a:pt x="504" y="558"/>
                      <a:pt x="532" y="557"/>
                    </a:cubicBezTo>
                    <a:cubicBezTo>
                      <a:pt x="541" y="556"/>
                      <a:pt x="550" y="553"/>
                      <a:pt x="558" y="550"/>
                    </a:cubicBezTo>
                    <a:cubicBezTo>
                      <a:pt x="579" y="543"/>
                      <a:pt x="582" y="524"/>
                      <a:pt x="583" y="507"/>
                    </a:cubicBezTo>
                    <a:cubicBezTo>
                      <a:pt x="586" y="473"/>
                      <a:pt x="585" y="439"/>
                      <a:pt x="579" y="405"/>
                    </a:cubicBezTo>
                    <a:cubicBezTo>
                      <a:pt x="571" y="352"/>
                      <a:pt x="558" y="300"/>
                      <a:pt x="539" y="250"/>
                    </a:cubicBezTo>
                    <a:cubicBezTo>
                      <a:pt x="529" y="223"/>
                      <a:pt x="517" y="197"/>
                      <a:pt x="500" y="174"/>
                    </a:cubicBezTo>
                    <a:cubicBezTo>
                      <a:pt x="492" y="164"/>
                      <a:pt x="483" y="155"/>
                      <a:pt x="470" y="152"/>
                    </a:cubicBezTo>
                    <a:cubicBezTo>
                      <a:pt x="455" y="147"/>
                      <a:pt x="451" y="133"/>
                      <a:pt x="463" y="122"/>
                    </a:cubicBezTo>
                    <a:cubicBezTo>
                      <a:pt x="474" y="112"/>
                      <a:pt x="487" y="110"/>
                      <a:pt x="501" y="114"/>
                    </a:cubicBezTo>
                    <a:cubicBezTo>
                      <a:pt x="530" y="123"/>
                      <a:pt x="548" y="145"/>
                      <a:pt x="562" y="170"/>
                    </a:cubicBezTo>
                    <a:cubicBezTo>
                      <a:pt x="589" y="216"/>
                      <a:pt x="606" y="266"/>
                      <a:pt x="619" y="318"/>
                    </a:cubicBezTo>
                    <a:cubicBezTo>
                      <a:pt x="632" y="372"/>
                      <a:pt x="641" y="427"/>
                      <a:pt x="640" y="482"/>
                    </a:cubicBezTo>
                    <a:cubicBezTo>
                      <a:pt x="639" y="503"/>
                      <a:pt x="636" y="524"/>
                      <a:pt x="627" y="543"/>
                    </a:cubicBezTo>
                    <a:cubicBezTo>
                      <a:pt x="615" y="569"/>
                      <a:pt x="592" y="583"/>
                      <a:pt x="565" y="591"/>
                    </a:cubicBezTo>
                    <a:cubicBezTo>
                      <a:pt x="523" y="603"/>
                      <a:pt x="479" y="604"/>
                      <a:pt x="435" y="600"/>
                    </a:cubicBezTo>
                    <a:cubicBezTo>
                      <a:pt x="432" y="599"/>
                      <a:pt x="429" y="599"/>
                      <a:pt x="426" y="599"/>
                    </a:cubicBezTo>
                    <a:cubicBezTo>
                      <a:pt x="419" y="598"/>
                      <a:pt x="417" y="600"/>
                      <a:pt x="416" y="607"/>
                    </a:cubicBezTo>
                    <a:cubicBezTo>
                      <a:pt x="414" y="615"/>
                      <a:pt x="414" y="625"/>
                      <a:pt x="405" y="629"/>
                    </a:cubicBezTo>
                    <a:cubicBezTo>
                      <a:pt x="393" y="635"/>
                      <a:pt x="381" y="638"/>
                      <a:pt x="367" y="636"/>
                    </a:cubicBezTo>
                    <a:cubicBezTo>
                      <a:pt x="362" y="636"/>
                      <a:pt x="360" y="633"/>
                      <a:pt x="360" y="627"/>
                    </a:cubicBezTo>
                    <a:cubicBezTo>
                      <a:pt x="361" y="619"/>
                      <a:pt x="362" y="611"/>
                      <a:pt x="364" y="604"/>
                    </a:cubicBezTo>
                    <a:cubicBezTo>
                      <a:pt x="367" y="595"/>
                      <a:pt x="363" y="593"/>
                      <a:pt x="355" y="593"/>
                    </a:cubicBezTo>
                    <a:cubicBezTo>
                      <a:pt x="331" y="590"/>
                      <a:pt x="306" y="587"/>
                      <a:pt x="281" y="584"/>
                    </a:cubicBezTo>
                    <a:cubicBezTo>
                      <a:pt x="257" y="582"/>
                      <a:pt x="232" y="579"/>
                      <a:pt x="207" y="576"/>
                    </a:cubicBezTo>
                    <a:cubicBezTo>
                      <a:pt x="197" y="575"/>
                      <a:pt x="191" y="578"/>
                      <a:pt x="183" y="583"/>
                    </a:cubicBezTo>
                    <a:cubicBezTo>
                      <a:pt x="130" y="625"/>
                      <a:pt x="47" y="613"/>
                      <a:pt x="7" y="561"/>
                    </a:cubicBezTo>
                    <a:cubicBezTo>
                      <a:pt x="0" y="552"/>
                      <a:pt x="1" y="549"/>
                      <a:pt x="10" y="544"/>
                    </a:cubicBezTo>
                    <a:cubicBezTo>
                      <a:pt x="23" y="536"/>
                      <a:pt x="37" y="530"/>
                      <a:pt x="53" y="531"/>
                    </a:cubicBezTo>
                    <a:cubicBezTo>
                      <a:pt x="57" y="531"/>
                      <a:pt x="63" y="534"/>
                      <a:pt x="66" y="538"/>
                    </a:cubicBezTo>
                    <a:cubicBezTo>
                      <a:pt x="80" y="558"/>
                      <a:pt x="100" y="570"/>
                      <a:pt x="122" y="579"/>
                    </a:cubicBezTo>
                    <a:cubicBezTo>
                      <a:pt x="129" y="582"/>
                      <a:pt x="134" y="580"/>
                      <a:pt x="141" y="574"/>
                    </a:cubicBezTo>
                    <a:cubicBezTo>
                      <a:pt x="150" y="564"/>
                      <a:pt x="161" y="556"/>
                      <a:pt x="169" y="544"/>
                    </a:cubicBezTo>
                    <a:cubicBezTo>
                      <a:pt x="173" y="538"/>
                      <a:pt x="185" y="535"/>
                      <a:pt x="193" y="535"/>
                    </a:cubicBezTo>
                    <a:cubicBezTo>
                      <a:pt x="224" y="536"/>
                      <a:pt x="254" y="538"/>
                      <a:pt x="285" y="541"/>
                    </a:cubicBezTo>
                    <a:cubicBezTo>
                      <a:pt x="310" y="544"/>
                      <a:pt x="334" y="548"/>
                      <a:pt x="359" y="551"/>
                    </a:cubicBezTo>
                    <a:cubicBezTo>
                      <a:pt x="371" y="552"/>
                      <a:pt x="371" y="552"/>
                      <a:pt x="372" y="540"/>
                    </a:cubicBezTo>
                    <a:cubicBezTo>
                      <a:pt x="373" y="512"/>
                      <a:pt x="377" y="484"/>
                      <a:pt x="376" y="456"/>
                    </a:cubicBezTo>
                    <a:cubicBezTo>
                      <a:pt x="374" y="411"/>
                      <a:pt x="372" y="365"/>
                      <a:pt x="365" y="320"/>
                    </a:cubicBezTo>
                    <a:cubicBezTo>
                      <a:pt x="357" y="267"/>
                      <a:pt x="343" y="215"/>
                      <a:pt x="323" y="165"/>
                    </a:cubicBezTo>
                    <a:cubicBezTo>
                      <a:pt x="304" y="118"/>
                      <a:pt x="283" y="72"/>
                      <a:pt x="263" y="25"/>
                    </a:cubicBezTo>
                    <a:cubicBezTo>
                      <a:pt x="260" y="19"/>
                      <a:pt x="262" y="14"/>
                      <a:pt x="266" y="12"/>
                    </a:cubicBezTo>
                    <a:cubicBezTo>
                      <a:pt x="278" y="8"/>
                      <a:pt x="290" y="4"/>
                      <a:pt x="302" y="1"/>
                    </a:cubicBezTo>
                    <a:cubicBezTo>
                      <a:pt x="306" y="0"/>
                      <a:pt x="314" y="5"/>
                      <a:pt x="315" y="9"/>
                    </a:cubicBezTo>
                    <a:cubicBezTo>
                      <a:pt x="335" y="51"/>
                      <a:pt x="355" y="93"/>
                      <a:pt x="372" y="136"/>
                    </a:cubicBezTo>
                    <a:cubicBezTo>
                      <a:pt x="384" y="166"/>
                      <a:pt x="394" y="197"/>
                      <a:pt x="402" y="228"/>
                    </a:cubicBezTo>
                    <a:cubicBezTo>
                      <a:pt x="411" y="263"/>
                      <a:pt x="418" y="299"/>
                      <a:pt x="422" y="335"/>
                    </a:cubicBezTo>
                    <a:cubicBezTo>
                      <a:pt x="427" y="375"/>
                      <a:pt x="429" y="416"/>
                      <a:pt x="429" y="456"/>
                    </a:cubicBezTo>
                    <a:cubicBezTo>
                      <a:pt x="430" y="487"/>
                      <a:pt x="425" y="519"/>
                      <a:pt x="423" y="550"/>
                    </a:cubicBezTo>
                    <a:cubicBezTo>
                      <a:pt x="423" y="552"/>
                      <a:pt x="423" y="553"/>
                      <a:pt x="423" y="557"/>
                    </a:cubicBezTo>
                    <a:close/>
                  </a:path>
                </a:pathLst>
              </a:custGeom>
              <a:grpFill/>
              <a:ln w="9525">
                <a:noFill/>
                <a:round/>
                <a:headEnd/>
                <a:tailEnd/>
              </a:ln>
            </p:spPr>
            <p:txBody>
              <a:bodyPr vert="horz" wrap="square" lIns="121882" tIns="60941" rIns="121882" bIns="60941" numCol="1" anchor="t" anchorCtr="0" compatLnSpc="1">
                <a:prstTxWarp prst="textNoShape">
                  <a:avLst/>
                </a:prstTxWarp>
              </a:bodyPr>
              <a:lstStyle/>
              <a:p>
                <a:endParaRPr lang="zh-CN" altLang="en-US" sz="2399">
                  <a:latin typeface="Montserrat" panose="00000500000000000000" pitchFamily="2" charset="0"/>
                  <a:ea typeface="FZHei-B01S" panose="02010601030101010101" pitchFamily="2" charset="-122"/>
                  <a:sym typeface="FZHei-B01S" panose="02010601030101010101" pitchFamily="2" charset="-122"/>
                </a:endParaRPr>
              </a:p>
            </p:txBody>
          </p:sp>
          <p:sp>
            <p:nvSpPr>
              <p:cNvPr id="66" name="chenying0907 19"/>
              <p:cNvSpPr>
                <a:spLocks/>
              </p:cNvSpPr>
              <p:nvPr/>
            </p:nvSpPr>
            <p:spPr bwMode="auto">
              <a:xfrm>
                <a:off x="6670676" y="2278063"/>
                <a:ext cx="1325563" cy="1062038"/>
              </a:xfrm>
              <a:custGeom>
                <a:avLst/>
                <a:gdLst>
                  <a:gd name="T0" fmla="*/ 473 w 616"/>
                  <a:gd name="T1" fmla="*/ 492 h 494"/>
                  <a:gd name="T2" fmla="*/ 370 w 616"/>
                  <a:gd name="T3" fmla="*/ 480 h 494"/>
                  <a:gd name="T4" fmla="*/ 196 w 616"/>
                  <a:gd name="T5" fmla="*/ 361 h 494"/>
                  <a:gd name="T6" fmla="*/ 83 w 616"/>
                  <a:gd name="T7" fmla="*/ 179 h 494"/>
                  <a:gd name="T8" fmla="*/ 7 w 616"/>
                  <a:gd name="T9" fmla="*/ 32 h 494"/>
                  <a:gd name="T10" fmla="*/ 14 w 616"/>
                  <a:gd name="T11" fmla="*/ 11 h 494"/>
                  <a:gd name="T12" fmla="*/ 19 w 616"/>
                  <a:gd name="T13" fmla="*/ 9 h 494"/>
                  <a:gd name="T14" fmla="*/ 64 w 616"/>
                  <a:gd name="T15" fmla="*/ 24 h 494"/>
                  <a:gd name="T16" fmla="*/ 122 w 616"/>
                  <a:gd name="T17" fmla="*/ 133 h 494"/>
                  <a:gd name="T18" fmla="*/ 199 w 616"/>
                  <a:gd name="T19" fmla="*/ 276 h 494"/>
                  <a:gd name="T20" fmla="*/ 296 w 616"/>
                  <a:gd name="T21" fmla="*/ 394 h 494"/>
                  <a:gd name="T22" fmla="*/ 405 w 616"/>
                  <a:gd name="T23" fmla="*/ 455 h 494"/>
                  <a:gd name="T24" fmla="*/ 526 w 616"/>
                  <a:gd name="T25" fmla="*/ 468 h 494"/>
                  <a:gd name="T26" fmla="*/ 595 w 616"/>
                  <a:gd name="T27" fmla="*/ 459 h 494"/>
                  <a:gd name="T28" fmla="*/ 603 w 616"/>
                  <a:gd name="T29" fmla="*/ 458 h 494"/>
                  <a:gd name="T30" fmla="*/ 616 w 616"/>
                  <a:gd name="T31" fmla="*/ 462 h 494"/>
                  <a:gd name="T32" fmla="*/ 608 w 616"/>
                  <a:gd name="T33" fmla="*/ 473 h 494"/>
                  <a:gd name="T34" fmla="*/ 589 w 616"/>
                  <a:gd name="T35" fmla="*/ 480 h 494"/>
                  <a:gd name="T36" fmla="*/ 473 w 616"/>
                  <a:gd name="T37" fmla="*/ 492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6" h="494">
                    <a:moveTo>
                      <a:pt x="473" y="492"/>
                    </a:moveTo>
                    <a:cubicBezTo>
                      <a:pt x="439" y="494"/>
                      <a:pt x="404" y="489"/>
                      <a:pt x="370" y="480"/>
                    </a:cubicBezTo>
                    <a:cubicBezTo>
                      <a:pt x="299" y="460"/>
                      <a:pt x="242" y="418"/>
                      <a:pt x="196" y="361"/>
                    </a:cubicBezTo>
                    <a:cubicBezTo>
                      <a:pt x="150" y="305"/>
                      <a:pt x="116" y="242"/>
                      <a:pt x="83" y="179"/>
                    </a:cubicBezTo>
                    <a:cubicBezTo>
                      <a:pt x="58" y="130"/>
                      <a:pt x="32" y="81"/>
                      <a:pt x="7" y="32"/>
                    </a:cubicBezTo>
                    <a:cubicBezTo>
                      <a:pt x="0" y="20"/>
                      <a:pt x="1" y="16"/>
                      <a:pt x="14" y="11"/>
                    </a:cubicBezTo>
                    <a:cubicBezTo>
                      <a:pt x="16" y="11"/>
                      <a:pt x="17" y="10"/>
                      <a:pt x="19" y="9"/>
                    </a:cubicBezTo>
                    <a:cubicBezTo>
                      <a:pt x="43" y="0"/>
                      <a:pt x="52" y="2"/>
                      <a:pt x="64" y="24"/>
                    </a:cubicBezTo>
                    <a:cubicBezTo>
                      <a:pt x="84" y="60"/>
                      <a:pt x="103" y="97"/>
                      <a:pt x="122" y="133"/>
                    </a:cubicBezTo>
                    <a:cubicBezTo>
                      <a:pt x="147" y="181"/>
                      <a:pt x="173" y="228"/>
                      <a:pt x="199" y="276"/>
                    </a:cubicBezTo>
                    <a:cubicBezTo>
                      <a:pt x="224" y="321"/>
                      <a:pt x="258" y="360"/>
                      <a:pt x="296" y="394"/>
                    </a:cubicBezTo>
                    <a:cubicBezTo>
                      <a:pt x="328" y="422"/>
                      <a:pt x="364" y="442"/>
                      <a:pt x="405" y="455"/>
                    </a:cubicBezTo>
                    <a:cubicBezTo>
                      <a:pt x="445" y="466"/>
                      <a:pt x="485" y="471"/>
                      <a:pt x="526" y="468"/>
                    </a:cubicBezTo>
                    <a:cubicBezTo>
                      <a:pt x="549" y="467"/>
                      <a:pt x="572" y="462"/>
                      <a:pt x="595" y="459"/>
                    </a:cubicBezTo>
                    <a:cubicBezTo>
                      <a:pt x="598" y="458"/>
                      <a:pt x="601" y="458"/>
                      <a:pt x="603" y="458"/>
                    </a:cubicBezTo>
                    <a:cubicBezTo>
                      <a:pt x="608" y="459"/>
                      <a:pt x="612" y="460"/>
                      <a:pt x="616" y="462"/>
                    </a:cubicBezTo>
                    <a:cubicBezTo>
                      <a:pt x="613" y="466"/>
                      <a:pt x="612" y="471"/>
                      <a:pt x="608" y="473"/>
                    </a:cubicBezTo>
                    <a:cubicBezTo>
                      <a:pt x="602" y="476"/>
                      <a:pt x="596" y="479"/>
                      <a:pt x="589" y="480"/>
                    </a:cubicBezTo>
                    <a:cubicBezTo>
                      <a:pt x="551" y="487"/>
                      <a:pt x="513" y="493"/>
                      <a:pt x="473" y="492"/>
                    </a:cubicBezTo>
                    <a:close/>
                  </a:path>
                </a:pathLst>
              </a:custGeom>
              <a:grpFill/>
              <a:ln w="9525">
                <a:noFill/>
                <a:round/>
                <a:headEnd/>
                <a:tailEnd/>
              </a:ln>
            </p:spPr>
            <p:txBody>
              <a:bodyPr vert="horz" wrap="square" lIns="121882" tIns="60941" rIns="121882" bIns="60941" numCol="1" anchor="t" anchorCtr="0" compatLnSpc="1">
                <a:prstTxWarp prst="textNoShape">
                  <a:avLst/>
                </a:prstTxWarp>
              </a:bodyPr>
              <a:lstStyle/>
              <a:p>
                <a:endParaRPr lang="zh-CN" altLang="en-US" sz="2399">
                  <a:latin typeface="Montserrat" panose="00000500000000000000" pitchFamily="2" charset="0"/>
                  <a:ea typeface="FZHei-B01S" panose="02010601030101010101" pitchFamily="2" charset="-122"/>
                  <a:sym typeface="FZHei-B01S" panose="02010601030101010101" pitchFamily="2" charset="-122"/>
                </a:endParaRPr>
              </a:p>
            </p:txBody>
          </p:sp>
          <p:sp>
            <p:nvSpPr>
              <p:cNvPr id="67" name="chenying0907 127"/>
              <p:cNvSpPr>
                <a:spLocks/>
              </p:cNvSpPr>
              <p:nvPr/>
            </p:nvSpPr>
            <p:spPr bwMode="auto">
              <a:xfrm>
                <a:off x="7675563" y="2573338"/>
                <a:ext cx="515938" cy="258763"/>
              </a:xfrm>
              <a:custGeom>
                <a:avLst/>
                <a:gdLst>
                  <a:gd name="T0" fmla="*/ 198 w 239"/>
                  <a:gd name="T1" fmla="*/ 56 h 121"/>
                  <a:gd name="T2" fmla="*/ 192 w 239"/>
                  <a:gd name="T3" fmla="*/ 80 h 121"/>
                  <a:gd name="T4" fmla="*/ 168 w 239"/>
                  <a:gd name="T5" fmla="*/ 90 h 121"/>
                  <a:gd name="T6" fmla="*/ 137 w 239"/>
                  <a:gd name="T7" fmla="*/ 93 h 121"/>
                  <a:gd name="T8" fmla="*/ 137 w 239"/>
                  <a:gd name="T9" fmla="*/ 108 h 121"/>
                  <a:gd name="T10" fmla="*/ 197 w 239"/>
                  <a:gd name="T11" fmla="*/ 113 h 121"/>
                  <a:gd name="T12" fmla="*/ 235 w 239"/>
                  <a:gd name="T13" fmla="*/ 30 h 121"/>
                  <a:gd name="T14" fmla="*/ 223 w 239"/>
                  <a:gd name="T15" fmla="*/ 23 h 121"/>
                  <a:gd name="T16" fmla="*/ 211 w 239"/>
                  <a:gd name="T17" fmla="*/ 28 h 121"/>
                  <a:gd name="T18" fmla="*/ 137 w 239"/>
                  <a:gd name="T19" fmla="*/ 56 h 121"/>
                  <a:gd name="T20" fmla="*/ 56 w 239"/>
                  <a:gd name="T21" fmla="*/ 38 h 121"/>
                  <a:gd name="T22" fmla="*/ 25 w 239"/>
                  <a:gd name="T23" fmla="*/ 7 h 121"/>
                  <a:gd name="T24" fmla="*/ 6 w 239"/>
                  <a:gd name="T25" fmla="*/ 5 h 121"/>
                  <a:gd name="T26" fmla="*/ 5 w 239"/>
                  <a:gd name="T27" fmla="*/ 20 h 121"/>
                  <a:gd name="T28" fmla="*/ 113 w 239"/>
                  <a:gd name="T29" fmla="*/ 75 h 121"/>
                  <a:gd name="T30" fmla="*/ 151 w 239"/>
                  <a:gd name="T31" fmla="*/ 70 h 121"/>
                  <a:gd name="T32" fmla="*/ 198 w 239"/>
                  <a:gd name="T33" fmla="*/ 5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9" h="121">
                    <a:moveTo>
                      <a:pt x="198" y="56"/>
                    </a:moveTo>
                    <a:cubicBezTo>
                      <a:pt x="196" y="65"/>
                      <a:pt x="194" y="73"/>
                      <a:pt x="192" y="80"/>
                    </a:cubicBezTo>
                    <a:cubicBezTo>
                      <a:pt x="187" y="95"/>
                      <a:pt x="182" y="97"/>
                      <a:pt x="168" y="90"/>
                    </a:cubicBezTo>
                    <a:cubicBezTo>
                      <a:pt x="158" y="84"/>
                      <a:pt x="145" y="86"/>
                      <a:pt x="137" y="93"/>
                    </a:cubicBezTo>
                    <a:cubicBezTo>
                      <a:pt x="132" y="99"/>
                      <a:pt x="131" y="105"/>
                      <a:pt x="137" y="108"/>
                    </a:cubicBezTo>
                    <a:cubicBezTo>
                      <a:pt x="156" y="119"/>
                      <a:pt x="177" y="121"/>
                      <a:pt x="197" y="113"/>
                    </a:cubicBezTo>
                    <a:cubicBezTo>
                      <a:pt x="231" y="100"/>
                      <a:pt x="239" y="54"/>
                      <a:pt x="235" y="30"/>
                    </a:cubicBezTo>
                    <a:cubicBezTo>
                      <a:pt x="234" y="27"/>
                      <a:pt x="227" y="23"/>
                      <a:pt x="223" y="23"/>
                    </a:cubicBezTo>
                    <a:cubicBezTo>
                      <a:pt x="219" y="23"/>
                      <a:pt x="215" y="26"/>
                      <a:pt x="211" y="28"/>
                    </a:cubicBezTo>
                    <a:cubicBezTo>
                      <a:pt x="188" y="41"/>
                      <a:pt x="164" y="51"/>
                      <a:pt x="137" y="56"/>
                    </a:cubicBezTo>
                    <a:cubicBezTo>
                      <a:pt x="107" y="61"/>
                      <a:pt x="80" y="56"/>
                      <a:pt x="56" y="38"/>
                    </a:cubicBezTo>
                    <a:cubicBezTo>
                      <a:pt x="45" y="29"/>
                      <a:pt x="35" y="17"/>
                      <a:pt x="25" y="7"/>
                    </a:cubicBezTo>
                    <a:cubicBezTo>
                      <a:pt x="20" y="2"/>
                      <a:pt x="11" y="0"/>
                      <a:pt x="6" y="5"/>
                    </a:cubicBezTo>
                    <a:cubicBezTo>
                      <a:pt x="0" y="9"/>
                      <a:pt x="0" y="15"/>
                      <a:pt x="5" y="20"/>
                    </a:cubicBezTo>
                    <a:cubicBezTo>
                      <a:pt x="32" y="55"/>
                      <a:pt x="67" y="76"/>
                      <a:pt x="113" y="75"/>
                    </a:cubicBezTo>
                    <a:cubicBezTo>
                      <a:pt x="126" y="75"/>
                      <a:pt x="139" y="73"/>
                      <a:pt x="151" y="70"/>
                    </a:cubicBezTo>
                    <a:cubicBezTo>
                      <a:pt x="166" y="67"/>
                      <a:pt x="181" y="61"/>
                      <a:pt x="198" y="56"/>
                    </a:cubicBezTo>
                    <a:close/>
                  </a:path>
                </a:pathLst>
              </a:custGeom>
              <a:grpFill/>
              <a:ln w="9525">
                <a:noFill/>
                <a:round/>
                <a:headEnd/>
                <a:tailEnd/>
              </a:ln>
            </p:spPr>
            <p:txBody>
              <a:bodyPr vert="horz" wrap="square" lIns="121882" tIns="60941" rIns="121882" bIns="60941" numCol="1" anchor="t" anchorCtr="0" compatLnSpc="1">
                <a:prstTxWarp prst="textNoShape">
                  <a:avLst/>
                </a:prstTxWarp>
              </a:bodyPr>
              <a:lstStyle/>
              <a:p>
                <a:endParaRPr lang="zh-CN" altLang="en-US" sz="2399">
                  <a:latin typeface="Montserrat" panose="00000500000000000000" pitchFamily="2" charset="0"/>
                  <a:ea typeface="FZHei-B01S" panose="02010601030101010101" pitchFamily="2" charset="-122"/>
                  <a:sym typeface="FZHei-B01S" panose="02010601030101010101" pitchFamily="2" charset="-122"/>
                </a:endParaRPr>
              </a:p>
            </p:txBody>
          </p:sp>
          <p:sp>
            <p:nvSpPr>
              <p:cNvPr id="68" name="chenying0907 130"/>
              <p:cNvSpPr>
                <a:spLocks/>
              </p:cNvSpPr>
              <p:nvPr/>
            </p:nvSpPr>
            <p:spPr bwMode="auto">
              <a:xfrm>
                <a:off x="7648576" y="2216151"/>
                <a:ext cx="87313" cy="88900"/>
              </a:xfrm>
              <a:custGeom>
                <a:avLst/>
                <a:gdLst>
                  <a:gd name="T0" fmla="*/ 0 w 41"/>
                  <a:gd name="T1" fmla="*/ 19 h 41"/>
                  <a:gd name="T2" fmla="*/ 19 w 41"/>
                  <a:gd name="T3" fmla="*/ 40 h 41"/>
                  <a:gd name="T4" fmla="*/ 40 w 41"/>
                  <a:gd name="T5" fmla="*/ 21 h 41"/>
                  <a:gd name="T6" fmla="*/ 22 w 41"/>
                  <a:gd name="T7" fmla="*/ 1 h 41"/>
                  <a:gd name="T8" fmla="*/ 0 w 41"/>
                  <a:gd name="T9" fmla="*/ 19 h 41"/>
                </a:gdLst>
                <a:ahLst/>
                <a:cxnLst>
                  <a:cxn ang="0">
                    <a:pos x="T0" y="T1"/>
                  </a:cxn>
                  <a:cxn ang="0">
                    <a:pos x="T2" y="T3"/>
                  </a:cxn>
                  <a:cxn ang="0">
                    <a:pos x="T4" y="T5"/>
                  </a:cxn>
                  <a:cxn ang="0">
                    <a:pos x="T6" y="T7"/>
                  </a:cxn>
                  <a:cxn ang="0">
                    <a:pos x="T8" y="T9"/>
                  </a:cxn>
                </a:cxnLst>
                <a:rect l="0" t="0" r="r" b="b"/>
                <a:pathLst>
                  <a:path w="41" h="41">
                    <a:moveTo>
                      <a:pt x="0" y="19"/>
                    </a:moveTo>
                    <a:cubicBezTo>
                      <a:pt x="0" y="30"/>
                      <a:pt x="9" y="40"/>
                      <a:pt x="19" y="40"/>
                    </a:cubicBezTo>
                    <a:cubicBezTo>
                      <a:pt x="29" y="41"/>
                      <a:pt x="39" y="32"/>
                      <a:pt x="40" y="21"/>
                    </a:cubicBezTo>
                    <a:cubicBezTo>
                      <a:pt x="41" y="11"/>
                      <a:pt x="32" y="2"/>
                      <a:pt x="22" y="1"/>
                    </a:cubicBezTo>
                    <a:cubicBezTo>
                      <a:pt x="11" y="0"/>
                      <a:pt x="1" y="8"/>
                      <a:pt x="0" y="19"/>
                    </a:cubicBezTo>
                    <a:close/>
                  </a:path>
                </a:pathLst>
              </a:custGeom>
              <a:grpFill/>
              <a:ln w="9525">
                <a:noFill/>
                <a:round/>
                <a:headEnd/>
                <a:tailEnd/>
              </a:ln>
            </p:spPr>
            <p:txBody>
              <a:bodyPr vert="horz" wrap="square" lIns="121882" tIns="60941" rIns="121882" bIns="60941" numCol="1" anchor="t" anchorCtr="0" compatLnSpc="1">
                <a:prstTxWarp prst="textNoShape">
                  <a:avLst/>
                </a:prstTxWarp>
              </a:bodyPr>
              <a:lstStyle/>
              <a:p>
                <a:endParaRPr lang="zh-CN" altLang="en-US" sz="2399">
                  <a:latin typeface="Montserrat" panose="00000500000000000000" pitchFamily="2" charset="0"/>
                  <a:ea typeface="FZHei-B01S" panose="02010601030101010101" pitchFamily="2" charset="-122"/>
                  <a:sym typeface="FZHei-B01S" panose="02010601030101010101" pitchFamily="2" charset="-122"/>
                </a:endParaRPr>
              </a:p>
            </p:txBody>
          </p:sp>
          <p:sp>
            <p:nvSpPr>
              <p:cNvPr id="69" name="Oval 132"/>
              <p:cNvSpPr>
                <a:spLocks noChangeArrowheads="1"/>
              </p:cNvSpPr>
              <p:nvPr/>
            </p:nvSpPr>
            <p:spPr bwMode="auto">
              <a:xfrm>
                <a:off x="8180388" y="2222501"/>
                <a:ext cx="93663" cy="95250"/>
              </a:xfrm>
              <a:prstGeom prst="ellipse">
                <a:avLst/>
              </a:prstGeom>
              <a:grpFill/>
              <a:ln w="9525">
                <a:noFill/>
                <a:round/>
                <a:headEnd/>
                <a:tailEnd/>
              </a:ln>
            </p:spPr>
            <p:txBody>
              <a:bodyPr vert="horz" wrap="square" lIns="121882" tIns="60941" rIns="121882" bIns="60941" numCol="1" anchor="t" anchorCtr="0" compatLnSpc="1">
                <a:prstTxWarp prst="textNoShape">
                  <a:avLst/>
                </a:prstTxWarp>
              </a:bodyPr>
              <a:lstStyle/>
              <a:p>
                <a:endParaRPr lang="zh-CN" altLang="en-US" sz="2399">
                  <a:latin typeface="Montserrat" panose="00000500000000000000" pitchFamily="2" charset="0"/>
                  <a:ea typeface="FZHei-B01S" panose="02010601030101010101" pitchFamily="2" charset="-122"/>
                  <a:sym typeface="FZHei-B01S" panose="02010601030101010101" pitchFamily="2" charset="-122"/>
                </a:endParaRPr>
              </a:p>
            </p:txBody>
          </p:sp>
          <p:sp>
            <p:nvSpPr>
              <p:cNvPr id="70" name="chenying0907 181"/>
              <p:cNvSpPr>
                <a:spLocks/>
              </p:cNvSpPr>
              <p:nvPr/>
            </p:nvSpPr>
            <p:spPr bwMode="auto">
              <a:xfrm>
                <a:off x="7675563" y="2573338"/>
                <a:ext cx="515938" cy="258763"/>
              </a:xfrm>
              <a:custGeom>
                <a:avLst/>
                <a:gdLst>
                  <a:gd name="T0" fmla="*/ 198 w 239"/>
                  <a:gd name="T1" fmla="*/ 56 h 121"/>
                  <a:gd name="T2" fmla="*/ 151 w 239"/>
                  <a:gd name="T3" fmla="*/ 70 h 121"/>
                  <a:gd name="T4" fmla="*/ 113 w 239"/>
                  <a:gd name="T5" fmla="*/ 75 h 121"/>
                  <a:gd name="T6" fmla="*/ 5 w 239"/>
                  <a:gd name="T7" fmla="*/ 20 h 121"/>
                  <a:gd name="T8" fmla="*/ 6 w 239"/>
                  <a:gd name="T9" fmla="*/ 5 h 121"/>
                  <a:gd name="T10" fmla="*/ 25 w 239"/>
                  <a:gd name="T11" fmla="*/ 7 h 121"/>
                  <a:gd name="T12" fmla="*/ 56 w 239"/>
                  <a:gd name="T13" fmla="*/ 38 h 121"/>
                  <a:gd name="T14" fmla="*/ 137 w 239"/>
                  <a:gd name="T15" fmla="*/ 56 h 121"/>
                  <a:gd name="T16" fmla="*/ 211 w 239"/>
                  <a:gd name="T17" fmla="*/ 28 h 121"/>
                  <a:gd name="T18" fmla="*/ 223 w 239"/>
                  <a:gd name="T19" fmla="*/ 23 h 121"/>
                  <a:gd name="T20" fmla="*/ 235 w 239"/>
                  <a:gd name="T21" fmla="*/ 30 h 121"/>
                  <a:gd name="T22" fmla="*/ 197 w 239"/>
                  <a:gd name="T23" fmla="*/ 113 h 121"/>
                  <a:gd name="T24" fmla="*/ 137 w 239"/>
                  <a:gd name="T25" fmla="*/ 108 h 121"/>
                  <a:gd name="T26" fmla="*/ 137 w 239"/>
                  <a:gd name="T27" fmla="*/ 93 h 121"/>
                  <a:gd name="T28" fmla="*/ 168 w 239"/>
                  <a:gd name="T29" fmla="*/ 90 h 121"/>
                  <a:gd name="T30" fmla="*/ 192 w 239"/>
                  <a:gd name="T31" fmla="*/ 80 h 121"/>
                  <a:gd name="T32" fmla="*/ 198 w 239"/>
                  <a:gd name="T33" fmla="*/ 5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9" h="121">
                    <a:moveTo>
                      <a:pt x="198" y="56"/>
                    </a:moveTo>
                    <a:cubicBezTo>
                      <a:pt x="181" y="61"/>
                      <a:pt x="166" y="67"/>
                      <a:pt x="151" y="70"/>
                    </a:cubicBezTo>
                    <a:cubicBezTo>
                      <a:pt x="139" y="73"/>
                      <a:pt x="126" y="75"/>
                      <a:pt x="113" y="75"/>
                    </a:cubicBezTo>
                    <a:cubicBezTo>
                      <a:pt x="67" y="76"/>
                      <a:pt x="32" y="55"/>
                      <a:pt x="5" y="20"/>
                    </a:cubicBezTo>
                    <a:cubicBezTo>
                      <a:pt x="0" y="15"/>
                      <a:pt x="0" y="9"/>
                      <a:pt x="6" y="5"/>
                    </a:cubicBezTo>
                    <a:cubicBezTo>
                      <a:pt x="11" y="0"/>
                      <a:pt x="20" y="2"/>
                      <a:pt x="25" y="7"/>
                    </a:cubicBezTo>
                    <a:cubicBezTo>
                      <a:pt x="35" y="17"/>
                      <a:pt x="45" y="29"/>
                      <a:pt x="56" y="38"/>
                    </a:cubicBezTo>
                    <a:cubicBezTo>
                      <a:pt x="80" y="56"/>
                      <a:pt x="107" y="61"/>
                      <a:pt x="137" y="56"/>
                    </a:cubicBezTo>
                    <a:cubicBezTo>
                      <a:pt x="164" y="51"/>
                      <a:pt x="188" y="41"/>
                      <a:pt x="211" y="28"/>
                    </a:cubicBezTo>
                    <a:cubicBezTo>
                      <a:pt x="215" y="26"/>
                      <a:pt x="219" y="23"/>
                      <a:pt x="223" y="23"/>
                    </a:cubicBezTo>
                    <a:cubicBezTo>
                      <a:pt x="227" y="23"/>
                      <a:pt x="234" y="27"/>
                      <a:pt x="235" y="30"/>
                    </a:cubicBezTo>
                    <a:cubicBezTo>
                      <a:pt x="239" y="54"/>
                      <a:pt x="231" y="100"/>
                      <a:pt x="197" y="113"/>
                    </a:cubicBezTo>
                    <a:cubicBezTo>
                      <a:pt x="177" y="121"/>
                      <a:pt x="156" y="119"/>
                      <a:pt x="137" y="108"/>
                    </a:cubicBezTo>
                    <a:cubicBezTo>
                      <a:pt x="131" y="105"/>
                      <a:pt x="132" y="99"/>
                      <a:pt x="137" y="93"/>
                    </a:cubicBezTo>
                    <a:cubicBezTo>
                      <a:pt x="145" y="86"/>
                      <a:pt x="158" y="84"/>
                      <a:pt x="168" y="90"/>
                    </a:cubicBezTo>
                    <a:cubicBezTo>
                      <a:pt x="182" y="97"/>
                      <a:pt x="187" y="95"/>
                      <a:pt x="192" y="80"/>
                    </a:cubicBezTo>
                    <a:cubicBezTo>
                      <a:pt x="194" y="73"/>
                      <a:pt x="196" y="65"/>
                      <a:pt x="198" y="56"/>
                    </a:cubicBezTo>
                    <a:close/>
                  </a:path>
                </a:pathLst>
              </a:custGeom>
              <a:grpFill/>
              <a:ln w="9525">
                <a:noFill/>
                <a:round/>
                <a:headEnd/>
                <a:tailEnd/>
              </a:ln>
            </p:spPr>
            <p:txBody>
              <a:bodyPr vert="horz" wrap="square" lIns="121882" tIns="60941" rIns="121882" bIns="60941" numCol="1" anchor="t" anchorCtr="0" compatLnSpc="1">
                <a:prstTxWarp prst="textNoShape">
                  <a:avLst/>
                </a:prstTxWarp>
              </a:bodyPr>
              <a:lstStyle/>
              <a:p>
                <a:endParaRPr lang="zh-CN" altLang="en-US" sz="2399">
                  <a:latin typeface="Montserrat" panose="00000500000000000000" pitchFamily="2" charset="0"/>
                  <a:ea typeface="FZHei-B01S" panose="02010601030101010101" pitchFamily="2" charset="-122"/>
                  <a:sym typeface="FZHei-B01S" panose="02010601030101010101" pitchFamily="2" charset="-122"/>
                </a:endParaRPr>
              </a:p>
            </p:txBody>
          </p:sp>
          <p:sp>
            <p:nvSpPr>
              <p:cNvPr id="71" name="chenying0907 182"/>
              <p:cNvSpPr>
                <a:spLocks/>
              </p:cNvSpPr>
              <p:nvPr/>
            </p:nvSpPr>
            <p:spPr bwMode="auto">
              <a:xfrm>
                <a:off x="7648576" y="2216151"/>
                <a:ext cx="87313" cy="88900"/>
              </a:xfrm>
              <a:custGeom>
                <a:avLst/>
                <a:gdLst>
                  <a:gd name="T0" fmla="*/ 0 w 41"/>
                  <a:gd name="T1" fmla="*/ 19 h 41"/>
                  <a:gd name="T2" fmla="*/ 22 w 41"/>
                  <a:gd name="T3" fmla="*/ 1 h 41"/>
                  <a:gd name="T4" fmla="*/ 40 w 41"/>
                  <a:gd name="T5" fmla="*/ 21 h 41"/>
                  <a:gd name="T6" fmla="*/ 19 w 41"/>
                  <a:gd name="T7" fmla="*/ 40 h 41"/>
                  <a:gd name="T8" fmla="*/ 0 w 41"/>
                  <a:gd name="T9" fmla="*/ 19 h 41"/>
                </a:gdLst>
                <a:ahLst/>
                <a:cxnLst>
                  <a:cxn ang="0">
                    <a:pos x="T0" y="T1"/>
                  </a:cxn>
                  <a:cxn ang="0">
                    <a:pos x="T2" y="T3"/>
                  </a:cxn>
                  <a:cxn ang="0">
                    <a:pos x="T4" y="T5"/>
                  </a:cxn>
                  <a:cxn ang="0">
                    <a:pos x="T6" y="T7"/>
                  </a:cxn>
                  <a:cxn ang="0">
                    <a:pos x="T8" y="T9"/>
                  </a:cxn>
                </a:cxnLst>
                <a:rect l="0" t="0" r="r" b="b"/>
                <a:pathLst>
                  <a:path w="41" h="41">
                    <a:moveTo>
                      <a:pt x="0" y="19"/>
                    </a:moveTo>
                    <a:cubicBezTo>
                      <a:pt x="1" y="8"/>
                      <a:pt x="11" y="0"/>
                      <a:pt x="22" y="1"/>
                    </a:cubicBezTo>
                    <a:cubicBezTo>
                      <a:pt x="32" y="2"/>
                      <a:pt x="41" y="11"/>
                      <a:pt x="40" y="21"/>
                    </a:cubicBezTo>
                    <a:cubicBezTo>
                      <a:pt x="39" y="32"/>
                      <a:pt x="29" y="41"/>
                      <a:pt x="19" y="40"/>
                    </a:cubicBezTo>
                    <a:cubicBezTo>
                      <a:pt x="9" y="40"/>
                      <a:pt x="0" y="30"/>
                      <a:pt x="0" y="19"/>
                    </a:cubicBezTo>
                    <a:close/>
                  </a:path>
                </a:pathLst>
              </a:custGeom>
              <a:grpFill/>
              <a:ln w="9525">
                <a:noFill/>
                <a:round/>
                <a:headEnd/>
                <a:tailEnd/>
              </a:ln>
            </p:spPr>
            <p:txBody>
              <a:bodyPr vert="horz" wrap="square" lIns="121882" tIns="60941" rIns="121882" bIns="60941" numCol="1" anchor="t" anchorCtr="0" compatLnSpc="1">
                <a:prstTxWarp prst="textNoShape">
                  <a:avLst/>
                </a:prstTxWarp>
              </a:bodyPr>
              <a:lstStyle/>
              <a:p>
                <a:endParaRPr lang="zh-CN" altLang="en-US" sz="2399">
                  <a:latin typeface="Montserrat" panose="00000500000000000000" pitchFamily="2" charset="0"/>
                  <a:ea typeface="FZHei-B01S" panose="02010601030101010101" pitchFamily="2" charset="-122"/>
                  <a:sym typeface="FZHei-B01S" panose="02010601030101010101" pitchFamily="2" charset="-122"/>
                </a:endParaRPr>
              </a:p>
            </p:txBody>
          </p:sp>
          <p:sp>
            <p:nvSpPr>
              <p:cNvPr id="72" name="Oval 183"/>
              <p:cNvSpPr>
                <a:spLocks noChangeArrowheads="1"/>
              </p:cNvSpPr>
              <p:nvPr/>
            </p:nvSpPr>
            <p:spPr bwMode="auto">
              <a:xfrm>
                <a:off x="8180388" y="2222501"/>
                <a:ext cx="93663" cy="95250"/>
              </a:xfrm>
              <a:prstGeom prst="ellipse">
                <a:avLst/>
              </a:prstGeom>
              <a:grpFill/>
              <a:ln w="9525">
                <a:noFill/>
                <a:round/>
                <a:headEnd/>
                <a:tailEnd/>
              </a:ln>
            </p:spPr>
            <p:txBody>
              <a:bodyPr vert="horz" wrap="square" lIns="121882" tIns="60941" rIns="121882" bIns="60941" numCol="1" anchor="t" anchorCtr="0" compatLnSpc="1">
                <a:prstTxWarp prst="textNoShape">
                  <a:avLst/>
                </a:prstTxWarp>
              </a:bodyPr>
              <a:lstStyle/>
              <a:p>
                <a:endParaRPr lang="zh-CN" altLang="en-US" sz="2399">
                  <a:latin typeface="Montserrat" panose="00000500000000000000" pitchFamily="2" charset="0"/>
                  <a:ea typeface="FZHei-B01S" panose="02010601030101010101" pitchFamily="2" charset="-122"/>
                  <a:sym typeface="FZHei-B01S" panose="02010601030101010101" pitchFamily="2" charset="-122"/>
                </a:endParaRPr>
              </a:p>
            </p:txBody>
          </p:sp>
        </p:grpSp>
        <p:sp>
          <p:nvSpPr>
            <p:cNvPr id="61" name="chenying0907 57"/>
            <p:cNvSpPr>
              <a:spLocks/>
            </p:cNvSpPr>
            <p:nvPr/>
          </p:nvSpPr>
          <p:spPr bwMode="auto">
            <a:xfrm>
              <a:off x="6750019" y="2121897"/>
              <a:ext cx="402347" cy="323589"/>
            </a:xfrm>
            <a:custGeom>
              <a:avLst/>
              <a:gdLst>
                <a:gd name="T0" fmla="*/ 10 w 173"/>
                <a:gd name="T1" fmla="*/ 0 h 140"/>
                <a:gd name="T2" fmla="*/ 1 w 173"/>
                <a:gd name="T3" fmla="*/ 42 h 140"/>
                <a:gd name="T4" fmla="*/ 4 w 173"/>
                <a:gd name="T5" fmla="*/ 48 h 140"/>
                <a:gd name="T6" fmla="*/ 32 w 173"/>
                <a:gd name="T7" fmla="*/ 67 h 140"/>
                <a:gd name="T8" fmla="*/ 142 w 173"/>
                <a:gd name="T9" fmla="*/ 138 h 140"/>
                <a:gd name="T10" fmla="*/ 153 w 173"/>
                <a:gd name="T11" fmla="*/ 138 h 140"/>
                <a:gd name="T12" fmla="*/ 159 w 173"/>
                <a:gd name="T13" fmla="*/ 95 h 140"/>
                <a:gd name="T14" fmla="*/ 150 w 173"/>
                <a:gd name="T15" fmla="*/ 88 h 140"/>
                <a:gd name="T16" fmla="*/ 61 w 173"/>
                <a:gd name="T17" fmla="*/ 32 h 140"/>
                <a:gd name="T18" fmla="*/ 10 w 173"/>
                <a:gd name="T19"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3" h="140">
                  <a:moveTo>
                    <a:pt x="10" y="0"/>
                  </a:moveTo>
                  <a:cubicBezTo>
                    <a:pt x="13" y="16"/>
                    <a:pt x="11" y="30"/>
                    <a:pt x="1" y="42"/>
                  </a:cubicBezTo>
                  <a:cubicBezTo>
                    <a:pt x="0" y="43"/>
                    <a:pt x="2" y="47"/>
                    <a:pt x="4" y="48"/>
                  </a:cubicBezTo>
                  <a:cubicBezTo>
                    <a:pt x="13" y="55"/>
                    <a:pt x="23" y="61"/>
                    <a:pt x="32" y="67"/>
                  </a:cubicBezTo>
                  <a:cubicBezTo>
                    <a:pt x="69" y="91"/>
                    <a:pt x="105" y="114"/>
                    <a:pt x="142" y="138"/>
                  </a:cubicBezTo>
                  <a:cubicBezTo>
                    <a:pt x="145" y="139"/>
                    <a:pt x="150" y="140"/>
                    <a:pt x="153" y="138"/>
                  </a:cubicBezTo>
                  <a:cubicBezTo>
                    <a:pt x="170" y="130"/>
                    <a:pt x="173" y="108"/>
                    <a:pt x="159" y="95"/>
                  </a:cubicBezTo>
                  <a:cubicBezTo>
                    <a:pt x="156" y="92"/>
                    <a:pt x="153" y="90"/>
                    <a:pt x="150" y="88"/>
                  </a:cubicBezTo>
                  <a:cubicBezTo>
                    <a:pt x="120" y="69"/>
                    <a:pt x="91" y="51"/>
                    <a:pt x="61" y="32"/>
                  </a:cubicBezTo>
                  <a:cubicBezTo>
                    <a:pt x="45" y="22"/>
                    <a:pt x="28" y="11"/>
                    <a:pt x="10" y="0"/>
                  </a:cubicBezTo>
                  <a:close/>
                </a:path>
              </a:pathLst>
            </a:custGeom>
            <a:grpFill/>
            <a:ln>
              <a:noFill/>
            </a:ln>
          </p:spPr>
          <p:txBody>
            <a:bodyPr vert="horz" wrap="square" lIns="121882" tIns="60941" rIns="121882" bIns="60941" numCol="1" anchor="t" anchorCtr="0" compatLnSpc="1">
              <a:prstTxWarp prst="textNoShape">
                <a:avLst/>
              </a:prstTxWarp>
            </a:bodyPr>
            <a:lstStyle/>
            <a:p>
              <a:endParaRPr lang="zh-CN" altLang="en-US" sz="2399">
                <a:latin typeface="Montserrat" panose="00000500000000000000" pitchFamily="2" charset="0"/>
                <a:ea typeface="FZHei-B01S" panose="02010601030101010101" pitchFamily="2" charset="-122"/>
                <a:sym typeface="FZHei-B01S" panose="02010601030101010101" pitchFamily="2" charset="-122"/>
              </a:endParaRPr>
            </a:p>
          </p:txBody>
        </p:sp>
      </p:grpSp>
      <p:sp>
        <p:nvSpPr>
          <p:cNvPr id="73" name="PA_自由: 形状 201"/>
          <p:cNvSpPr/>
          <p:nvPr>
            <p:custDataLst>
              <p:tags r:id="rId2"/>
            </p:custDataLst>
          </p:nvPr>
        </p:nvSpPr>
        <p:spPr>
          <a:xfrm>
            <a:off x="121623" y="4954209"/>
            <a:ext cx="3433020" cy="670560"/>
          </a:xfrm>
          <a:custGeom>
            <a:avLst/>
            <a:gdLst>
              <a:gd name="connsiteX0" fmla="*/ 111760 w 3434080"/>
              <a:gd name="connsiteY0" fmla="*/ 355600 h 670560"/>
              <a:gd name="connsiteX1" fmla="*/ 162560 w 3434080"/>
              <a:gd name="connsiteY1" fmla="*/ 375920 h 670560"/>
              <a:gd name="connsiteX2" fmla="*/ 508000 w 3434080"/>
              <a:gd name="connsiteY2" fmla="*/ 355600 h 670560"/>
              <a:gd name="connsiteX3" fmla="*/ 589280 w 3434080"/>
              <a:gd name="connsiteY3" fmla="*/ 314960 h 670560"/>
              <a:gd name="connsiteX4" fmla="*/ 629920 w 3434080"/>
              <a:gd name="connsiteY4" fmla="*/ 304800 h 670560"/>
              <a:gd name="connsiteX5" fmla="*/ 660400 w 3434080"/>
              <a:gd name="connsiteY5" fmla="*/ 294640 h 670560"/>
              <a:gd name="connsiteX6" fmla="*/ 751840 w 3434080"/>
              <a:gd name="connsiteY6" fmla="*/ 274320 h 670560"/>
              <a:gd name="connsiteX7" fmla="*/ 863600 w 3434080"/>
              <a:gd name="connsiteY7" fmla="*/ 243840 h 670560"/>
              <a:gd name="connsiteX8" fmla="*/ 894080 w 3434080"/>
              <a:gd name="connsiteY8" fmla="*/ 223520 h 670560"/>
              <a:gd name="connsiteX9" fmla="*/ 955040 w 3434080"/>
              <a:gd name="connsiteY9" fmla="*/ 213360 h 670560"/>
              <a:gd name="connsiteX10" fmla="*/ 995680 w 3434080"/>
              <a:gd name="connsiteY10" fmla="*/ 203200 h 670560"/>
              <a:gd name="connsiteX11" fmla="*/ 1026160 w 3434080"/>
              <a:gd name="connsiteY11" fmla="*/ 172720 h 670560"/>
              <a:gd name="connsiteX12" fmla="*/ 1056640 w 3434080"/>
              <a:gd name="connsiteY12" fmla="*/ 162560 h 670560"/>
              <a:gd name="connsiteX13" fmla="*/ 1107440 w 3434080"/>
              <a:gd name="connsiteY13" fmla="*/ 142240 h 670560"/>
              <a:gd name="connsiteX14" fmla="*/ 1178560 w 3434080"/>
              <a:gd name="connsiteY14" fmla="*/ 152400 h 670560"/>
              <a:gd name="connsiteX15" fmla="*/ 1229360 w 3434080"/>
              <a:gd name="connsiteY15" fmla="*/ 162560 h 670560"/>
              <a:gd name="connsiteX16" fmla="*/ 1391920 w 3434080"/>
              <a:gd name="connsiteY16" fmla="*/ 152400 h 670560"/>
              <a:gd name="connsiteX17" fmla="*/ 1503680 w 3434080"/>
              <a:gd name="connsiteY17" fmla="*/ 132080 h 670560"/>
              <a:gd name="connsiteX18" fmla="*/ 1595120 w 3434080"/>
              <a:gd name="connsiteY18" fmla="*/ 101600 h 670560"/>
              <a:gd name="connsiteX19" fmla="*/ 1625600 w 3434080"/>
              <a:gd name="connsiteY19" fmla="*/ 91440 h 670560"/>
              <a:gd name="connsiteX20" fmla="*/ 1838960 w 3434080"/>
              <a:gd name="connsiteY20" fmla="*/ 81280 h 670560"/>
              <a:gd name="connsiteX21" fmla="*/ 1950720 w 3434080"/>
              <a:gd name="connsiteY21" fmla="*/ 71120 h 670560"/>
              <a:gd name="connsiteX22" fmla="*/ 2062480 w 3434080"/>
              <a:gd name="connsiteY22" fmla="*/ 50800 h 670560"/>
              <a:gd name="connsiteX23" fmla="*/ 2113280 w 3434080"/>
              <a:gd name="connsiteY23" fmla="*/ 40640 h 670560"/>
              <a:gd name="connsiteX24" fmla="*/ 2194560 w 3434080"/>
              <a:gd name="connsiteY24" fmla="*/ 30480 h 670560"/>
              <a:gd name="connsiteX25" fmla="*/ 2225040 w 3434080"/>
              <a:gd name="connsiteY25" fmla="*/ 20320 h 670560"/>
              <a:gd name="connsiteX26" fmla="*/ 2346960 w 3434080"/>
              <a:gd name="connsiteY26" fmla="*/ 0 h 670560"/>
              <a:gd name="connsiteX27" fmla="*/ 2458720 w 3434080"/>
              <a:gd name="connsiteY27" fmla="*/ 20320 h 670560"/>
              <a:gd name="connsiteX28" fmla="*/ 2519680 w 3434080"/>
              <a:gd name="connsiteY28" fmla="*/ 50800 h 670560"/>
              <a:gd name="connsiteX29" fmla="*/ 2651760 w 3434080"/>
              <a:gd name="connsiteY29" fmla="*/ 60960 h 670560"/>
              <a:gd name="connsiteX30" fmla="*/ 3261360 w 3434080"/>
              <a:gd name="connsiteY30" fmla="*/ 71120 h 670560"/>
              <a:gd name="connsiteX31" fmla="*/ 3291840 w 3434080"/>
              <a:gd name="connsiteY31" fmla="*/ 91440 h 670560"/>
              <a:gd name="connsiteX32" fmla="*/ 3383280 w 3434080"/>
              <a:gd name="connsiteY32" fmla="*/ 101600 h 670560"/>
              <a:gd name="connsiteX33" fmla="*/ 3434080 w 3434080"/>
              <a:gd name="connsiteY33" fmla="*/ 193040 h 670560"/>
              <a:gd name="connsiteX34" fmla="*/ 3200400 w 3434080"/>
              <a:gd name="connsiteY34" fmla="*/ 213360 h 670560"/>
              <a:gd name="connsiteX35" fmla="*/ 3048000 w 3434080"/>
              <a:gd name="connsiteY35" fmla="*/ 223520 h 670560"/>
              <a:gd name="connsiteX36" fmla="*/ 2844800 w 3434080"/>
              <a:gd name="connsiteY36" fmla="*/ 233680 h 670560"/>
              <a:gd name="connsiteX37" fmla="*/ 2743200 w 3434080"/>
              <a:gd name="connsiteY37" fmla="*/ 254000 h 670560"/>
              <a:gd name="connsiteX38" fmla="*/ 2661920 w 3434080"/>
              <a:gd name="connsiteY38" fmla="*/ 264160 h 670560"/>
              <a:gd name="connsiteX39" fmla="*/ 2519680 w 3434080"/>
              <a:gd name="connsiteY39" fmla="*/ 294640 h 670560"/>
              <a:gd name="connsiteX40" fmla="*/ 2458720 w 3434080"/>
              <a:gd name="connsiteY40" fmla="*/ 304800 h 670560"/>
              <a:gd name="connsiteX41" fmla="*/ 2346960 w 3434080"/>
              <a:gd name="connsiteY41" fmla="*/ 345440 h 670560"/>
              <a:gd name="connsiteX42" fmla="*/ 2296160 w 3434080"/>
              <a:gd name="connsiteY42" fmla="*/ 355600 h 670560"/>
              <a:gd name="connsiteX43" fmla="*/ 2245360 w 3434080"/>
              <a:gd name="connsiteY43" fmla="*/ 386080 h 670560"/>
              <a:gd name="connsiteX44" fmla="*/ 2164080 w 3434080"/>
              <a:gd name="connsiteY44" fmla="*/ 406400 h 670560"/>
              <a:gd name="connsiteX45" fmla="*/ 2133600 w 3434080"/>
              <a:gd name="connsiteY45" fmla="*/ 426720 h 670560"/>
              <a:gd name="connsiteX46" fmla="*/ 2072640 w 3434080"/>
              <a:gd name="connsiteY46" fmla="*/ 436880 h 670560"/>
              <a:gd name="connsiteX47" fmla="*/ 1971040 w 3434080"/>
              <a:gd name="connsiteY47" fmla="*/ 457200 h 670560"/>
              <a:gd name="connsiteX48" fmla="*/ 1899920 w 3434080"/>
              <a:gd name="connsiteY48" fmla="*/ 467360 h 670560"/>
              <a:gd name="connsiteX49" fmla="*/ 1696720 w 3434080"/>
              <a:gd name="connsiteY49" fmla="*/ 487680 h 670560"/>
              <a:gd name="connsiteX50" fmla="*/ 1605280 w 3434080"/>
              <a:gd name="connsiteY50" fmla="*/ 497840 h 670560"/>
              <a:gd name="connsiteX51" fmla="*/ 1564640 w 3434080"/>
              <a:gd name="connsiteY51" fmla="*/ 508000 h 670560"/>
              <a:gd name="connsiteX52" fmla="*/ 1422400 w 3434080"/>
              <a:gd name="connsiteY52" fmla="*/ 528320 h 670560"/>
              <a:gd name="connsiteX53" fmla="*/ 1229360 w 3434080"/>
              <a:gd name="connsiteY53" fmla="*/ 548640 h 670560"/>
              <a:gd name="connsiteX54" fmla="*/ 1158240 w 3434080"/>
              <a:gd name="connsiteY54" fmla="*/ 568960 h 670560"/>
              <a:gd name="connsiteX55" fmla="*/ 975360 w 3434080"/>
              <a:gd name="connsiteY55" fmla="*/ 589280 h 670560"/>
              <a:gd name="connsiteX56" fmla="*/ 873760 w 3434080"/>
              <a:gd name="connsiteY56" fmla="*/ 599440 h 670560"/>
              <a:gd name="connsiteX57" fmla="*/ 782320 w 3434080"/>
              <a:gd name="connsiteY57" fmla="*/ 629920 h 670560"/>
              <a:gd name="connsiteX58" fmla="*/ 640080 w 3434080"/>
              <a:gd name="connsiteY58" fmla="*/ 660400 h 670560"/>
              <a:gd name="connsiteX59" fmla="*/ 447040 w 3434080"/>
              <a:gd name="connsiteY59" fmla="*/ 670560 h 670560"/>
              <a:gd name="connsiteX60" fmla="*/ 152400 w 3434080"/>
              <a:gd name="connsiteY60" fmla="*/ 660400 h 670560"/>
              <a:gd name="connsiteX61" fmla="*/ 91440 w 3434080"/>
              <a:gd name="connsiteY61" fmla="*/ 629920 h 670560"/>
              <a:gd name="connsiteX62" fmla="*/ 60960 w 3434080"/>
              <a:gd name="connsiteY62" fmla="*/ 619760 h 670560"/>
              <a:gd name="connsiteX63" fmla="*/ 50800 w 3434080"/>
              <a:gd name="connsiteY63" fmla="*/ 589280 h 670560"/>
              <a:gd name="connsiteX64" fmla="*/ 30480 w 3434080"/>
              <a:gd name="connsiteY64" fmla="*/ 558800 h 670560"/>
              <a:gd name="connsiteX65" fmla="*/ 20320 w 3434080"/>
              <a:gd name="connsiteY65" fmla="*/ 518160 h 670560"/>
              <a:gd name="connsiteX66" fmla="*/ 0 w 3434080"/>
              <a:gd name="connsiteY66" fmla="*/ 436880 h 670560"/>
              <a:gd name="connsiteX67" fmla="*/ 152400 w 3434080"/>
              <a:gd name="connsiteY67" fmla="*/ 406400 h 670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434080" h="670560">
                <a:moveTo>
                  <a:pt x="111760" y="355600"/>
                </a:moveTo>
                <a:cubicBezTo>
                  <a:pt x="128693" y="362373"/>
                  <a:pt x="144330" y="375384"/>
                  <a:pt x="162560" y="375920"/>
                </a:cubicBezTo>
                <a:cubicBezTo>
                  <a:pt x="387590" y="382539"/>
                  <a:pt x="376101" y="381980"/>
                  <a:pt x="508000" y="355600"/>
                </a:cubicBezTo>
                <a:cubicBezTo>
                  <a:pt x="535093" y="342053"/>
                  <a:pt x="559893" y="322307"/>
                  <a:pt x="589280" y="314960"/>
                </a:cubicBezTo>
                <a:cubicBezTo>
                  <a:pt x="602827" y="311573"/>
                  <a:pt x="616494" y="308636"/>
                  <a:pt x="629920" y="304800"/>
                </a:cubicBezTo>
                <a:cubicBezTo>
                  <a:pt x="640218" y="301858"/>
                  <a:pt x="650010" y="297237"/>
                  <a:pt x="660400" y="294640"/>
                </a:cubicBezTo>
                <a:cubicBezTo>
                  <a:pt x="718407" y="280138"/>
                  <a:pt x="699691" y="289965"/>
                  <a:pt x="751840" y="274320"/>
                </a:cubicBezTo>
                <a:cubicBezTo>
                  <a:pt x="854963" y="243383"/>
                  <a:pt x="771012" y="262358"/>
                  <a:pt x="863600" y="243840"/>
                </a:cubicBezTo>
                <a:cubicBezTo>
                  <a:pt x="873760" y="237067"/>
                  <a:pt x="882496" y="227381"/>
                  <a:pt x="894080" y="223520"/>
                </a:cubicBezTo>
                <a:cubicBezTo>
                  <a:pt x="913623" y="217006"/>
                  <a:pt x="934840" y="217400"/>
                  <a:pt x="955040" y="213360"/>
                </a:cubicBezTo>
                <a:cubicBezTo>
                  <a:pt x="968732" y="210622"/>
                  <a:pt x="982133" y="206587"/>
                  <a:pt x="995680" y="203200"/>
                </a:cubicBezTo>
                <a:cubicBezTo>
                  <a:pt x="1005840" y="193040"/>
                  <a:pt x="1014205" y="180690"/>
                  <a:pt x="1026160" y="172720"/>
                </a:cubicBezTo>
                <a:cubicBezTo>
                  <a:pt x="1035071" y="166779"/>
                  <a:pt x="1046612" y="166320"/>
                  <a:pt x="1056640" y="162560"/>
                </a:cubicBezTo>
                <a:cubicBezTo>
                  <a:pt x="1073717" y="156156"/>
                  <a:pt x="1090507" y="149013"/>
                  <a:pt x="1107440" y="142240"/>
                </a:cubicBezTo>
                <a:cubicBezTo>
                  <a:pt x="1131147" y="145627"/>
                  <a:pt x="1154938" y="148463"/>
                  <a:pt x="1178560" y="152400"/>
                </a:cubicBezTo>
                <a:cubicBezTo>
                  <a:pt x="1195594" y="155239"/>
                  <a:pt x="1212091" y="162560"/>
                  <a:pt x="1229360" y="162560"/>
                </a:cubicBezTo>
                <a:cubicBezTo>
                  <a:pt x="1283652" y="162560"/>
                  <a:pt x="1337733" y="155787"/>
                  <a:pt x="1391920" y="152400"/>
                </a:cubicBezTo>
                <a:cubicBezTo>
                  <a:pt x="1457315" y="130602"/>
                  <a:pt x="1388796" y="151227"/>
                  <a:pt x="1503680" y="132080"/>
                </a:cubicBezTo>
                <a:cubicBezTo>
                  <a:pt x="1544538" y="125270"/>
                  <a:pt x="1554179" y="116953"/>
                  <a:pt x="1595120" y="101600"/>
                </a:cubicBezTo>
                <a:cubicBezTo>
                  <a:pt x="1605148" y="97840"/>
                  <a:pt x="1614927" y="92329"/>
                  <a:pt x="1625600" y="91440"/>
                </a:cubicBezTo>
                <a:cubicBezTo>
                  <a:pt x="1696555" y="85527"/>
                  <a:pt x="1767898" y="85721"/>
                  <a:pt x="1838960" y="81280"/>
                </a:cubicBezTo>
                <a:cubicBezTo>
                  <a:pt x="1876294" y="78947"/>
                  <a:pt x="1913467" y="74507"/>
                  <a:pt x="1950720" y="71120"/>
                </a:cubicBezTo>
                <a:cubicBezTo>
                  <a:pt x="2076204" y="46023"/>
                  <a:pt x="1919492" y="76798"/>
                  <a:pt x="2062480" y="50800"/>
                </a:cubicBezTo>
                <a:cubicBezTo>
                  <a:pt x="2079470" y="47711"/>
                  <a:pt x="2096212" y="43266"/>
                  <a:pt x="2113280" y="40640"/>
                </a:cubicBezTo>
                <a:cubicBezTo>
                  <a:pt x="2140267" y="36488"/>
                  <a:pt x="2167467" y="33867"/>
                  <a:pt x="2194560" y="30480"/>
                </a:cubicBezTo>
                <a:cubicBezTo>
                  <a:pt x="2204720" y="27093"/>
                  <a:pt x="2214476" y="22081"/>
                  <a:pt x="2225040" y="20320"/>
                </a:cubicBezTo>
                <a:cubicBezTo>
                  <a:pt x="2361152" y="-2365"/>
                  <a:pt x="2275503" y="23819"/>
                  <a:pt x="2346960" y="0"/>
                </a:cubicBezTo>
                <a:cubicBezTo>
                  <a:pt x="2374978" y="3502"/>
                  <a:pt x="2427396" y="4658"/>
                  <a:pt x="2458720" y="20320"/>
                </a:cubicBezTo>
                <a:cubicBezTo>
                  <a:pt x="2488973" y="35447"/>
                  <a:pt x="2485630" y="46544"/>
                  <a:pt x="2519680" y="50800"/>
                </a:cubicBezTo>
                <a:cubicBezTo>
                  <a:pt x="2563496" y="56277"/>
                  <a:pt x="2607620" y="59751"/>
                  <a:pt x="2651760" y="60960"/>
                </a:cubicBezTo>
                <a:cubicBezTo>
                  <a:pt x="2854912" y="66526"/>
                  <a:pt x="3058160" y="67733"/>
                  <a:pt x="3261360" y="71120"/>
                </a:cubicBezTo>
                <a:cubicBezTo>
                  <a:pt x="3271520" y="77893"/>
                  <a:pt x="3279994" y="88478"/>
                  <a:pt x="3291840" y="91440"/>
                </a:cubicBezTo>
                <a:cubicBezTo>
                  <a:pt x="3321592" y="98878"/>
                  <a:pt x="3356278" y="87061"/>
                  <a:pt x="3383280" y="101600"/>
                </a:cubicBezTo>
                <a:cubicBezTo>
                  <a:pt x="3411665" y="116884"/>
                  <a:pt x="3424176" y="163329"/>
                  <a:pt x="3434080" y="193040"/>
                </a:cubicBezTo>
                <a:cubicBezTo>
                  <a:pt x="3338389" y="224937"/>
                  <a:pt x="3419828" y="200821"/>
                  <a:pt x="3200400" y="213360"/>
                </a:cubicBezTo>
                <a:lnTo>
                  <a:pt x="3048000" y="223520"/>
                </a:lnTo>
                <a:lnTo>
                  <a:pt x="2844800" y="233680"/>
                </a:lnTo>
                <a:cubicBezTo>
                  <a:pt x="2810933" y="240453"/>
                  <a:pt x="2777471" y="249716"/>
                  <a:pt x="2743200" y="254000"/>
                </a:cubicBezTo>
                <a:cubicBezTo>
                  <a:pt x="2716107" y="257387"/>
                  <a:pt x="2688784" y="259276"/>
                  <a:pt x="2661920" y="264160"/>
                </a:cubicBezTo>
                <a:cubicBezTo>
                  <a:pt x="2614212" y="272834"/>
                  <a:pt x="2567228" y="285130"/>
                  <a:pt x="2519680" y="294640"/>
                </a:cubicBezTo>
                <a:cubicBezTo>
                  <a:pt x="2499480" y="298680"/>
                  <a:pt x="2478705" y="299804"/>
                  <a:pt x="2458720" y="304800"/>
                </a:cubicBezTo>
                <a:cubicBezTo>
                  <a:pt x="2344859" y="333265"/>
                  <a:pt x="2447959" y="315140"/>
                  <a:pt x="2346960" y="345440"/>
                </a:cubicBezTo>
                <a:cubicBezTo>
                  <a:pt x="2330420" y="350402"/>
                  <a:pt x="2313093" y="352213"/>
                  <a:pt x="2296160" y="355600"/>
                </a:cubicBezTo>
                <a:cubicBezTo>
                  <a:pt x="2279227" y="365760"/>
                  <a:pt x="2263695" y="378746"/>
                  <a:pt x="2245360" y="386080"/>
                </a:cubicBezTo>
                <a:cubicBezTo>
                  <a:pt x="2187394" y="409266"/>
                  <a:pt x="2208874" y="384003"/>
                  <a:pt x="2164080" y="406400"/>
                </a:cubicBezTo>
                <a:cubicBezTo>
                  <a:pt x="2153158" y="411861"/>
                  <a:pt x="2145184" y="422859"/>
                  <a:pt x="2133600" y="426720"/>
                </a:cubicBezTo>
                <a:cubicBezTo>
                  <a:pt x="2114057" y="433234"/>
                  <a:pt x="2092887" y="433084"/>
                  <a:pt x="2072640" y="436880"/>
                </a:cubicBezTo>
                <a:cubicBezTo>
                  <a:pt x="2038694" y="443245"/>
                  <a:pt x="2005230" y="452316"/>
                  <a:pt x="1971040" y="457200"/>
                </a:cubicBezTo>
                <a:cubicBezTo>
                  <a:pt x="1947333" y="460587"/>
                  <a:pt x="1923721" y="464715"/>
                  <a:pt x="1899920" y="467360"/>
                </a:cubicBezTo>
                <a:cubicBezTo>
                  <a:pt x="1832265" y="474877"/>
                  <a:pt x="1764375" y="480163"/>
                  <a:pt x="1696720" y="487680"/>
                </a:cubicBezTo>
                <a:lnTo>
                  <a:pt x="1605280" y="497840"/>
                </a:lnTo>
                <a:cubicBezTo>
                  <a:pt x="1591733" y="501227"/>
                  <a:pt x="1578332" y="505262"/>
                  <a:pt x="1564640" y="508000"/>
                </a:cubicBezTo>
                <a:cubicBezTo>
                  <a:pt x="1511100" y="518708"/>
                  <a:pt x="1478589" y="520828"/>
                  <a:pt x="1422400" y="528320"/>
                </a:cubicBezTo>
                <a:cubicBezTo>
                  <a:pt x="1289673" y="546017"/>
                  <a:pt x="1411309" y="533478"/>
                  <a:pt x="1229360" y="548640"/>
                </a:cubicBezTo>
                <a:cubicBezTo>
                  <a:pt x="1205653" y="555413"/>
                  <a:pt x="1182348" y="563794"/>
                  <a:pt x="1158240" y="568960"/>
                </a:cubicBezTo>
                <a:cubicBezTo>
                  <a:pt x="1111823" y="578907"/>
                  <a:pt x="1014538" y="585549"/>
                  <a:pt x="975360" y="589280"/>
                </a:cubicBezTo>
                <a:lnTo>
                  <a:pt x="873760" y="599440"/>
                </a:lnTo>
                <a:cubicBezTo>
                  <a:pt x="737313" y="633552"/>
                  <a:pt x="948109" y="578908"/>
                  <a:pt x="782320" y="629920"/>
                </a:cubicBezTo>
                <a:cubicBezTo>
                  <a:pt x="752384" y="639131"/>
                  <a:pt x="675972" y="657529"/>
                  <a:pt x="640080" y="660400"/>
                </a:cubicBezTo>
                <a:cubicBezTo>
                  <a:pt x="575849" y="665538"/>
                  <a:pt x="511387" y="667173"/>
                  <a:pt x="447040" y="670560"/>
                </a:cubicBezTo>
                <a:cubicBezTo>
                  <a:pt x="348827" y="667173"/>
                  <a:pt x="250480" y="666530"/>
                  <a:pt x="152400" y="660400"/>
                </a:cubicBezTo>
                <a:cubicBezTo>
                  <a:pt x="123214" y="658576"/>
                  <a:pt x="116147" y="642274"/>
                  <a:pt x="91440" y="629920"/>
                </a:cubicBezTo>
                <a:cubicBezTo>
                  <a:pt x="81861" y="625131"/>
                  <a:pt x="71120" y="623147"/>
                  <a:pt x="60960" y="619760"/>
                </a:cubicBezTo>
                <a:cubicBezTo>
                  <a:pt x="57573" y="609600"/>
                  <a:pt x="55589" y="598859"/>
                  <a:pt x="50800" y="589280"/>
                </a:cubicBezTo>
                <a:cubicBezTo>
                  <a:pt x="45339" y="578358"/>
                  <a:pt x="35290" y="570023"/>
                  <a:pt x="30480" y="558800"/>
                </a:cubicBezTo>
                <a:cubicBezTo>
                  <a:pt x="24979" y="545965"/>
                  <a:pt x="24156" y="531586"/>
                  <a:pt x="20320" y="518160"/>
                </a:cubicBezTo>
                <a:cubicBezTo>
                  <a:pt x="-508" y="445263"/>
                  <a:pt x="20656" y="540161"/>
                  <a:pt x="0" y="436880"/>
                </a:cubicBezTo>
                <a:cubicBezTo>
                  <a:pt x="25153" y="361420"/>
                  <a:pt x="-550" y="406400"/>
                  <a:pt x="152400" y="406400"/>
                </a:cubicBezTo>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6" rIns="91412" bIns="45706" rtlCol="0" anchor="ctr"/>
          <a:lstStyle/>
          <a:p>
            <a:pPr algn="ctr"/>
            <a:endParaRPr lang="zh-CN" altLang="en-US" sz="2399">
              <a:latin typeface="Montserrat" panose="00000500000000000000" pitchFamily="2" charset="0"/>
              <a:ea typeface="FZHei-B01S" panose="02010601030101010101" pitchFamily="2" charset="-122"/>
              <a:sym typeface="FZHei-B01S" panose="02010601030101010101" pitchFamily="2" charset="-122"/>
            </a:endParaRPr>
          </a:p>
        </p:txBody>
      </p:sp>
      <p:sp>
        <p:nvSpPr>
          <p:cNvPr id="21" name="文本框 8">
            <a:extLst>
              <a:ext uri="{FF2B5EF4-FFF2-40B4-BE49-F238E27FC236}">
                <a16:creationId xmlns="" xmlns:a16="http://schemas.microsoft.com/office/drawing/2014/main" id="{16DF6D9B-8D7F-4C31-A231-708D56C476FE}"/>
              </a:ext>
            </a:extLst>
          </p:cNvPr>
          <p:cNvSpPr txBox="1"/>
          <p:nvPr/>
        </p:nvSpPr>
        <p:spPr>
          <a:xfrm>
            <a:off x="3135182" y="1195411"/>
            <a:ext cx="9162373" cy="3416320"/>
          </a:xfrm>
          <a:prstGeom prst="rect">
            <a:avLst/>
          </a:prstGeom>
          <a:noFill/>
        </p:spPr>
        <p:txBody>
          <a:bodyPr wrap="square" rtlCol="0">
            <a:spAutoFit/>
          </a:bodyPr>
          <a:lstStyle/>
          <a:p>
            <a:r>
              <a:rPr lang="en-US" altLang="zh-CN" sz="2400" b="1" dirty="0" smtClean="0">
                <a:solidFill>
                  <a:schemeClr val="bg1"/>
                </a:solidFill>
                <a:effectLst>
                  <a:outerShdw blurRad="38100" dist="38100" dir="2700000" algn="tl">
                    <a:srgbClr val="000000">
                      <a:alpha val="43137"/>
                    </a:srgbClr>
                  </a:outerShdw>
                </a:effectLst>
                <a:latin typeface="Montserrat" panose="00000500000000000000" pitchFamily="2" charset="0"/>
                <a:ea typeface="FZHei-B01S" panose="02010601030101010101" pitchFamily="2" charset="-122"/>
                <a:sym typeface="FZHei-B01S" panose="02010601030101010101" pitchFamily="2" charset="-122"/>
              </a:rPr>
              <a:t>Nama		:SUPRIYADI</a:t>
            </a:r>
          </a:p>
          <a:p>
            <a:r>
              <a:rPr lang="en-US" altLang="zh-CN" sz="2400" b="1" dirty="0" err="1" smtClean="0">
                <a:solidFill>
                  <a:schemeClr val="bg1"/>
                </a:solidFill>
                <a:effectLst>
                  <a:outerShdw blurRad="38100" dist="38100" dir="2700000" algn="tl">
                    <a:srgbClr val="000000">
                      <a:alpha val="43137"/>
                    </a:srgbClr>
                  </a:outerShdw>
                </a:effectLst>
                <a:latin typeface="Montserrat" panose="00000500000000000000" pitchFamily="2" charset="0"/>
                <a:ea typeface="FZHei-B01S" panose="02010601030101010101" pitchFamily="2" charset="-122"/>
                <a:sym typeface="FZHei-B01S" panose="02010601030101010101" pitchFamily="2" charset="-122"/>
              </a:rPr>
              <a:t>Nim</a:t>
            </a:r>
            <a:r>
              <a:rPr lang="en-US" altLang="zh-CN" sz="2400" b="1" dirty="0" smtClean="0">
                <a:solidFill>
                  <a:schemeClr val="bg1"/>
                </a:solidFill>
                <a:effectLst>
                  <a:outerShdw blurRad="38100" dist="38100" dir="2700000" algn="tl">
                    <a:srgbClr val="000000">
                      <a:alpha val="43137"/>
                    </a:srgbClr>
                  </a:outerShdw>
                </a:effectLst>
                <a:latin typeface="Montserrat" panose="00000500000000000000" pitchFamily="2" charset="0"/>
                <a:ea typeface="FZHei-B01S" panose="02010601030101010101" pitchFamily="2" charset="-122"/>
                <a:sym typeface="FZHei-B01S" panose="02010601030101010101" pitchFamily="2" charset="-122"/>
              </a:rPr>
              <a:t>		:15200018</a:t>
            </a:r>
          </a:p>
          <a:p>
            <a:r>
              <a:rPr lang="en-US" altLang="zh-CN" sz="2400" b="1" dirty="0" smtClean="0">
                <a:solidFill>
                  <a:schemeClr val="bg1"/>
                </a:solidFill>
                <a:effectLst>
                  <a:outerShdw blurRad="38100" dist="38100" dir="2700000" algn="tl">
                    <a:srgbClr val="000000">
                      <a:alpha val="43137"/>
                    </a:srgbClr>
                  </a:outerShdw>
                </a:effectLst>
                <a:latin typeface="Montserrat" panose="00000500000000000000" pitchFamily="2" charset="0"/>
                <a:ea typeface="FZHei-B01S" panose="02010601030101010101" pitchFamily="2" charset="-122"/>
                <a:sym typeface="FZHei-B01S" panose="02010601030101010101" pitchFamily="2" charset="-122"/>
              </a:rPr>
              <a:t>TTL		:KARYAMULYASARI,02 </a:t>
            </a:r>
            <a:r>
              <a:rPr lang="en-US" altLang="zh-CN" sz="2400" b="1" dirty="0" err="1" smtClean="0">
                <a:solidFill>
                  <a:schemeClr val="bg1"/>
                </a:solidFill>
                <a:effectLst>
                  <a:outerShdw blurRad="38100" dist="38100" dir="2700000" algn="tl">
                    <a:srgbClr val="000000">
                      <a:alpha val="43137"/>
                    </a:srgbClr>
                  </a:outerShdw>
                </a:effectLst>
                <a:latin typeface="Montserrat" panose="00000500000000000000" pitchFamily="2" charset="0"/>
                <a:ea typeface="FZHei-B01S" panose="02010601030101010101" pitchFamily="2" charset="-122"/>
                <a:sym typeface="FZHei-B01S" panose="02010601030101010101" pitchFamily="2" charset="-122"/>
              </a:rPr>
              <a:t>Desember</a:t>
            </a:r>
            <a:r>
              <a:rPr lang="en-US" altLang="zh-CN" sz="2400" b="1" dirty="0" smtClean="0">
                <a:solidFill>
                  <a:schemeClr val="bg1"/>
                </a:solidFill>
                <a:effectLst>
                  <a:outerShdw blurRad="38100" dist="38100" dir="2700000" algn="tl">
                    <a:srgbClr val="000000">
                      <a:alpha val="43137"/>
                    </a:srgbClr>
                  </a:outerShdw>
                </a:effectLst>
                <a:latin typeface="Montserrat" panose="00000500000000000000" pitchFamily="2" charset="0"/>
                <a:ea typeface="FZHei-B01S" panose="02010601030101010101" pitchFamily="2" charset="-122"/>
                <a:sym typeface="FZHei-B01S" panose="02010601030101010101" pitchFamily="2" charset="-122"/>
              </a:rPr>
              <a:t> 1999</a:t>
            </a:r>
          </a:p>
          <a:p>
            <a:r>
              <a:rPr lang="en-US" altLang="zh-CN" sz="2400" b="1" dirty="0" err="1" smtClean="0">
                <a:solidFill>
                  <a:schemeClr val="bg1"/>
                </a:solidFill>
                <a:effectLst>
                  <a:outerShdw blurRad="38100" dist="38100" dir="2700000" algn="tl">
                    <a:srgbClr val="000000">
                      <a:alpha val="43137"/>
                    </a:srgbClr>
                  </a:outerShdw>
                </a:effectLst>
                <a:latin typeface="Montserrat" panose="00000500000000000000" pitchFamily="2" charset="0"/>
                <a:ea typeface="FZHei-B01S" panose="02010601030101010101" pitchFamily="2" charset="-122"/>
                <a:sym typeface="FZHei-B01S" panose="02010601030101010101" pitchFamily="2" charset="-122"/>
              </a:rPr>
              <a:t>Domisili</a:t>
            </a:r>
            <a:r>
              <a:rPr lang="en-US" altLang="zh-CN" sz="2400" b="1" dirty="0">
                <a:solidFill>
                  <a:schemeClr val="bg1"/>
                </a:solidFill>
                <a:effectLst>
                  <a:outerShdw blurRad="38100" dist="38100" dir="2700000" algn="tl">
                    <a:srgbClr val="000000">
                      <a:alpha val="43137"/>
                    </a:srgbClr>
                  </a:outerShdw>
                </a:effectLst>
                <a:latin typeface="Montserrat" panose="00000500000000000000" pitchFamily="2" charset="0"/>
                <a:ea typeface="FZHei-B01S" panose="02010601030101010101" pitchFamily="2" charset="-122"/>
                <a:sym typeface="FZHei-B01S" panose="02010601030101010101" pitchFamily="2" charset="-122"/>
              </a:rPr>
              <a:t>	</a:t>
            </a:r>
            <a:r>
              <a:rPr lang="en-US" altLang="zh-CN" sz="2400" b="1" dirty="0" smtClean="0">
                <a:solidFill>
                  <a:schemeClr val="bg1"/>
                </a:solidFill>
                <a:effectLst>
                  <a:outerShdw blurRad="38100" dist="38100" dir="2700000" algn="tl">
                    <a:srgbClr val="000000">
                      <a:alpha val="43137"/>
                    </a:srgbClr>
                  </a:outerShdw>
                </a:effectLst>
                <a:latin typeface="Montserrat" panose="00000500000000000000" pitchFamily="2" charset="0"/>
                <a:ea typeface="FZHei-B01S" panose="02010601030101010101" pitchFamily="2" charset="-122"/>
                <a:sym typeface="FZHei-B01S" panose="02010601030101010101" pitchFamily="2" charset="-122"/>
              </a:rPr>
              <a:t>:</a:t>
            </a:r>
            <a:r>
              <a:rPr lang="en-US" altLang="zh-CN" sz="2400" b="1" dirty="0" err="1" smtClean="0">
                <a:solidFill>
                  <a:schemeClr val="bg1"/>
                </a:solidFill>
                <a:effectLst>
                  <a:outerShdw blurRad="38100" dist="38100" dir="2700000" algn="tl">
                    <a:srgbClr val="000000">
                      <a:alpha val="43137"/>
                    </a:srgbClr>
                  </a:outerShdw>
                </a:effectLst>
                <a:latin typeface="Montserrat" panose="00000500000000000000" pitchFamily="2" charset="0"/>
                <a:ea typeface="FZHei-B01S" panose="02010601030101010101" pitchFamily="2" charset="-122"/>
                <a:sym typeface="FZHei-B01S" panose="02010601030101010101" pitchFamily="2" charset="-122"/>
              </a:rPr>
              <a:t>jln</a:t>
            </a:r>
            <a:r>
              <a:rPr lang="en-US" altLang="zh-CN" sz="2400" b="1" dirty="0" smtClean="0">
                <a:solidFill>
                  <a:schemeClr val="bg1"/>
                </a:solidFill>
                <a:effectLst>
                  <a:outerShdw blurRad="38100" dist="38100" dir="2700000" algn="tl">
                    <a:srgbClr val="000000">
                      <a:alpha val="43137"/>
                    </a:srgbClr>
                  </a:outerShdw>
                </a:effectLst>
                <a:latin typeface="Montserrat" panose="00000500000000000000" pitchFamily="2" charset="0"/>
                <a:ea typeface="FZHei-B01S" panose="02010601030101010101" pitchFamily="2" charset="-122"/>
                <a:sym typeface="FZHei-B01S" panose="02010601030101010101" pitchFamily="2" charset="-122"/>
              </a:rPr>
              <a:t> </a:t>
            </a:r>
            <a:r>
              <a:rPr lang="en-US" altLang="zh-CN" sz="2400" b="1" dirty="0" err="1" smtClean="0">
                <a:solidFill>
                  <a:schemeClr val="bg1"/>
                </a:solidFill>
                <a:effectLst>
                  <a:outerShdw blurRad="38100" dist="38100" dir="2700000" algn="tl">
                    <a:srgbClr val="000000">
                      <a:alpha val="43137"/>
                    </a:srgbClr>
                  </a:outerShdw>
                </a:effectLst>
                <a:latin typeface="Montserrat" panose="00000500000000000000" pitchFamily="2" charset="0"/>
                <a:ea typeface="FZHei-B01S" panose="02010601030101010101" pitchFamily="2" charset="-122"/>
                <a:sym typeface="FZHei-B01S" panose="02010601030101010101" pitchFamily="2" charset="-122"/>
              </a:rPr>
              <a:t>rh</a:t>
            </a:r>
            <a:r>
              <a:rPr lang="en-US" altLang="zh-CN" sz="2400" b="1" dirty="0" smtClean="0">
                <a:solidFill>
                  <a:schemeClr val="bg1"/>
                </a:solidFill>
                <a:effectLst>
                  <a:outerShdw blurRad="38100" dist="38100" dir="2700000" algn="tl">
                    <a:srgbClr val="000000">
                      <a:alpha val="43137"/>
                    </a:srgbClr>
                  </a:outerShdw>
                </a:effectLst>
                <a:latin typeface="Montserrat" panose="00000500000000000000" pitchFamily="2" charset="0"/>
                <a:ea typeface="FZHei-B01S" panose="02010601030101010101" pitchFamily="2" charset="-122"/>
                <a:sym typeface="FZHei-B01S" panose="02010601030101010101" pitchFamily="2" charset="-122"/>
              </a:rPr>
              <a:t> </a:t>
            </a:r>
            <a:r>
              <a:rPr lang="en-US" altLang="zh-CN" sz="2400" b="1" dirty="0" err="1" smtClean="0">
                <a:solidFill>
                  <a:schemeClr val="bg1"/>
                </a:solidFill>
                <a:effectLst>
                  <a:outerShdw blurRad="38100" dist="38100" dir="2700000" algn="tl">
                    <a:srgbClr val="000000">
                      <a:alpha val="43137"/>
                    </a:srgbClr>
                  </a:outerShdw>
                </a:effectLst>
                <a:latin typeface="Montserrat" panose="00000500000000000000" pitchFamily="2" charset="0"/>
                <a:ea typeface="FZHei-B01S" panose="02010601030101010101" pitchFamily="2" charset="-122"/>
                <a:sym typeface="FZHei-B01S" panose="02010601030101010101" pitchFamily="2" charset="-122"/>
              </a:rPr>
              <a:t>umar</a:t>
            </a:r>
            <a:r>
              <a:rPr lang="en-US" altLang="zh-CN" sz="2400" b="1" dirty="0" smtClean="0">
                <a:solidFill>
                  <a:schemeClr val="bg1"/>
                </a:solidFill>
                <a:effectLst>
                  <a:outerShdw blurRad="38100" dist="38100" dir="2700000" algn="tl">
                    <a:srgbClr val="000000">
                      <a:alpha val="43137"/>
                    </a:srgbClr>
                  </a:outerShdw>
                </a:effectLst>
                <a:latin typeface="Montserrat" panose="00000500000000000000" pitchFamily="2" charset="0"/>
                <a:ea typeface="FZHei-B01S" panose="02010601030101010101" pitchFamily="2" charset="-122"/>
                <a:sym typeface="FZHei-B01S" panose="02010601030101010101" pitchFamily="2" charset="-122"/>
              </a:rPr>
              <a:t> no 3 </a:t>
            </a:r>
            <a:r>
              <a:rPr lang="en-US" altLang="zh-CN" sz="2400" b="1" dirty="0" err="1" smtClean="0">
                <a:solidFill>
                  <a:schemeClr val="bg1"/>
                </a:solidFill>
                <a:effectLst>
                  <a:outerShdw blurRad="38100" dist="38100" dir="2700000" algn="tl">
                    <a:srgbClr val="000000">
                      <a:alpha val="43137"/>
                    </a:srgbClr>
                  </a:outerShdw>
                </a:effectLst>
                <a:latin typeface="Montserrat" panose="00000500000000000000" pitchFamily="2" charset="0"/>
                <a:ea typeface="FZHei-B01S" panose="02010601030101010101" pitchFamily="2" charset="-122"/>
                <a:sym typeface="FZHei-B01S" panose="02010601030101010101" pitchFamily="2" charset="-122"/>
              </a:rPr>
              <a:t>kp</a:t>
            </a:r>
            <a:r>
              <a:rPr lang="en-US" altLang="zh-CN" sz="2400" b="1" dirty="0" smtClean="0">
                <a:solidFill>
                  <a:schemeClr val="bg1"/>
                </a:solidFill>
                <a:effectLst>
                  <a:outerShdw blurRad="38100" dist="38100" dir="2700000" algn="tl">
                    <a:srgbClr val="000000">
                      <a:alpha val="43137"/>
                    </a:srgbClr>
                  </a:outerShdw>
                </a:effectLst>
                <a:latin typeface="Montserrat" panose="00000500000000000000" pitchFamily="2" charset="0"/>
                <a:ea typeface="FZHei-B01S" panose="02010601030101010101" pitchFamily="2" charset="-122"/>
                <a:sym typeface="FZHei-B01S" panose="02010601030101010101" pitchFamily="2" charset="-122"/>
              </a:rPr>
              <a:t> </a:t>
            </a:r>
            <a:r>
              <a:rPr lang="en-US" altLang="zh-CN" sz="2400" b="1" dirty="0" err="1" smtClean="0">
                <a:solidFill>
                  <a:schemeClr val="bg1"/>
                </a:solidFill>
                <a:effectLst>
                  <a:outerShdw blurRad="38100" dist="38100" dir="2700000" algn="tl">
                    <a:srgbClr val="000000">
                      <a:alpha val="43137"/>
                    </a:srgbClr>
                  </a:outerShdw>
                </a:effectLst>
                <a:latin typeface="Montserrat" panose="00000500000000000000" pitchFamily="2" charset="0"/>
                <a:ea typeface="FZHei-B01S" panose="02010601030101010101" pitchFamily="2" charset="-122"/>
                <a:sym typeface="FZHei-B01S" panose="02010601030101010101" pitchFamily="2" charset="-122"/>
              </a:rPr>
              <a:t>ceger</a:t>
            </a:r>
            <a:r>
              <a:rPr lang="en-US" altLang="zh-CN" sz="2400" b="1" dirty="0" smtClean="0">
                <a:solidFill>
                  <a:schemeClr val="bg1"/>
                </a:solidFill>
                <a:effectLst>
                  <a:outerShdw blurRad="38100" dist="38100" dir="2700000" algn="tl">
                    <a:srgbClr val="000000">
                      <a:alpha val="43137"/>
                    </a:srgbClr>
                  </a:outerShdw>
                </a:effectLst>
                <a:latin typeface="Montserrat" panose="00000500000000000000" pitchFamily="2" charset="0"/>
                <a:ea typeface="FZHei-B01S" panose="02010601030101010101" pitchFamily="2" charset="-122"/>
                <a:sym typeface="FZHei-B01S" panose="02010601030101010101" pitchFamily="2" charset="-122"/>
              </a:rPr>
              <a:t> </a:t>
            </a:r>
            <a:r>
              <a:rPr lang="en-US" altLang="zh-CN" sz="2400" b="1" dirty="0" err="1" smtClean="0">
                <a:solidFill>
                  <a:schemeClr val="bg1"/>
                </a:solidFill>
                <a:effectLst>
                  <a:outerShdw blurRad="38100" dist="38100" dir="2700000" algn="tl">
                    <a:srgbClr val="000000">
                      <a:alpha val="43137"/>
                    </a:srgbClr>
                  </a:outerShdw>
                </a:effectLst>
                <a:latin typeface="Montserrat" panose="00000500000000000000" pitchFamily="2" charset="0"/>
                <a:ea typeface="FZHei-B01S" panose="02010601030101010101" pitchFamily="2" charset="-122"/>
                <a:sym typeface="FZHei-B01S" panose="02010601030101010101" pitchFamily="2" charset="-122"/>
              </a:rPr>
              <a:t>jaka</a:t>
            </a:r>
            <a:r>
              <a:rPr lang="en-US" altLang="zh-CN" sz="2400" b="1" dirty="0" smtClean="0">
                <a:solidFill>
                  <a:schemeClr val="bg1"/>
                </a:solidFill>
                <a:effectLst>
                  <a:outerShdw blurRad="38100" dist="38100" dir="2700000" algn="tl">
                    <a:srgbClr val="000000">
                      <a:alpha val="43137"/>
                    </a:srgbClr>
                  </a:outerShdw>
                </a:effectLst>
                <a:latin typeface="Montserrat" panose="00000500000000000000" pitchFamily="2" charset="0"/>
                <a:ea typeface="FZHei-B01S" panose="02010601030101010101" pitchFamily="2" charset="-122"/>
                <a:sym typeface="FZHei-B01S" panose="02010601030101010101" pitchFamily="2" charset="-122"/>
              </a:rPr>
              <a:t> </a:t>
            </a:r>
            <a:r>
              <a:rPr lang="en-US" altLang="zh-CN" sz="2400" b="1" dirty="0" err="1" smtClean="0">
                <a:solidFill>
                  <a:schemeClr val="bg1"/>
                </a:solidFill>
                <a:effectLst>
                  <a:outerShdw blurRad="38100" dist="38100" dir="2700000" algn="tl">
                    <a:srgbClr val="000000">
                      <a:alpha val="43137"/>
                    </a:srgbClr>
                  </a:outerShdw>
                </a:effectLst>
                <a:latin typeface="Montserrat" panose="00000500000000000000" pitchFamily="2" charset="0"/>
                <a:ea typeface="FZHei-B01S" panose="02010601030101010101" pitchFamily="2" charset="-122"/>
                <a:sym typeface="FZHei-B01S" panose="02010601030101010101" pitchFamily="2" charset="-122"/>
              </a:rPr>
              <a:t>setia</a:t>
            </a:r>
            <a:r>
              <a:rPr lang="en-US" altLang="zh-CN" sz="2400" b="1" dirty="0" smtClean="0">
                <a:solidFill>
                  <a:schemeClr val="bg1"/>
                </a:solidFill>
                <a:effectLst>
                  <a:outerShdw blurRad="38100" dist="38100" dir="2700000" algn="tl">
                    <a:srgbClr val="000000">
                      <a:alpha val="43137"/>
                    </a:srgbClr>
                  </a:outerShdw>
                </a:effectLst>
                <a:latin typeface="Montserrat" panose="00000500000000000000" pitchFamily="2" charset="0"/>
                <a:ea typeface="FZHei-B01S" panose="02010601030101010101" pitchFamily="2" charset="-122"/>
                <a:sym typeface="FZHei-B01S" panose="02010601030101010101" pitchFamily="2" charset="-122"/>
              </a:rPr>
              <a:t> 		Bekasi </a:t>
            </a:r>
            <a:r>
              <a:rPr lang="en-US" altLang="zh-CN" sz="2400" b="1" dirty="0" err="1" smtClean="0">
                <a:solidFill>
                  <a:schemeClr val="bg1"/>
                </a:solidFill>
                <a:effectLst>
                  <a:outerShdw blurRad="38100" dist="38100" dir="2700000" algn="tl">
                    <a:srgbClr val="000000">
                      <a:alpha val="43137"/>
                    </a:srgbClr>
                  </a:outerShdw>
                </a:effectLst>
                <a:latin typeface="Montserrat" panose="00000500000000000000" pitchFamily="2" charset="0"/>
                <a:ea typeface="FZHei-B01S" panose="02010601030101010101" pitchFamily="2" charset="-122"/>
                <a:sym typeface="FZHei-B01S" panose="02010601030101010101" pitchFamily="2" charset="-122"/>
              </a:rPr>
              <a:t>selatan</a:t>
            </a:r>
            <a:endParaRPr lang="en-US" altLang="zh-CN" sz="2400" b="1" dirty="0" smtClean="0">
              <a:solidFill>
                <a:schemeClr val="bg1"/>
              </a:solidFill>
              <a:effectLst>
                <a:outerShdw blurRad="38100" dist="38100" dir="2700000" algn="tl">
                  <a:srgbClr val="000000">
                    <a:alpha val="43137"/>
                  </a:srgbClr>
                </a:outerShdw>
              </a:effectLst>
              <a:latin typeface="Montserrat" panose="00000500000000000000" pitchFamily="2" charset="0"/>
              <a:ea typeface="FZHei-B01S" panose="02010601030101010101" pitchFamily="2" charset="-122"/>
              <a:sym typeface="FZHei-B01S" panose="02010601030101010101" pitchFamily="2" charset="-122"/>
            </a:endParaRPr>
          </a:p>
          <a:p>
            <a:r>
              <a:rPr lang="en-US" altLang="zh-CN" sz="2400" b="1" dirty="0" err="1" smtClean="0">
                <a:solidFill>
                  <a:schemeClr val="bg1"/>
                </a:solidFill>
                <a:effectLst>
                  <a:outerShdw blurRad="38100" dist="38100" dir="2700000" algn="tl">
                    <a:srgbClr val="000000">
                      <a:alpha val="43137"/>
                    </a:srgbClr>
                  </a:outerShdw>
                </a:effectLst>
                <a:latin typeface="Montserrat" panose="00000500000000000000" pitchFamily="2" charset="0"/>
                <a:ea typeface="FZHei-B01S" panose="02010601030101010101" pitchFamily="2" charset="-122"/>
                <a:sym typeface="FZHei-B01S" panose="02010601030101010101" pitchFamily="2" charset="-122"/>
              </a:rPr>
              <a:t>Asal</a:t>
            </a:r>
            <a:r>
              <a:rPr lang="en-US" altLang="zh-CN" sz="2400" b="1" dirty="0" smtClean="0">
                <a:solidFill>
                  <a:schemeClr val="bg1"/>
                </a:solidFill>
                <a:effectLst>
                  <a:outerShdw blurRad="38100" dist="38100" dir="2700000" algn="tl">
                    <a:srgbClr val="000000">
                      <a:alpha val="43137"/>
                    </a:srgbClr>
                  </a:outerShdw>
                </a:effectLst>
                <a:latin typeface="Montserrat" panose="00000500000000000000" pitchFamily="2" charset="0"/>
                <a:ea typeface="FZHei-B01S" panose="02010601030101010101" pitchFamily="2" charset="-122"/>
                <a:sym typeface="FZHei-B01S" panose="02010601030101010101" pitchFamily="2" charset="-122"/>
              </a:rPr>
              <a:t>		:</a:t>
            </a:r>
            <a:r>
              <a:rPr lang="en-US" altLang="zh-CN" sz="2400" b="1" dirty="0" err="1" smtClean="0">
                <a:solidFill>
                  <a:schemeClr val="bg1"/>
                </a:solidFill>
                <a:effectLst>
                  <a:outerShdw blurRad="38100" dist="38100" dir="2700000" algn="tl">
                    <a:srgbClr val="000000">
                      <a:alpha val="43137"/>
                    </a:srgbClr>
                  </a:outerShdw>
                </a:effectLst>
                <a:latin typeface="Montserrat" panose="00000500000000000000" pitchFamily="2" charset="0"/>
                <a:ea typeface="FZHei-B01S" panose="02010601030101010101" pitchFamily="2" charset="-122"/>
                <a:sym typeface="FZHei-B01S" panose="02010601030101010101" pitchFamily="2" charset="-122"/>
              </a:rPr>
              <a:t>candipuro</a:t>
            </a:r>
            <a:r>
              <a:rPr lang="en-US" altLang="zh-CN" sz="2400" b="1" dirty="0" smtClean="0">
                <a:solidFill>
                  <a:schemeClr val="bg1"/>
                </a:solidFill>
                <a:effectLst>
                  <a:outerShdw blurRad="38100" dist="38100" dir="2700000" algn="tl">
                    <a:srgbClr val="000000">
                      <a:alpha val="43137"/>
                    </a:srgbClr>
                  </a:outerShdw>
                </a:effectLst>
                <a:latin typeface="Montserrat" panose="00000500000000000000" pitchFamily="2" charset="0"/>
                <a:ea typeface="FZHei-B01S" panose="02010601030101010101" pitchFamily="2" charset="-122"/>
                <a:sym typeface="FZHei-B01S" panose="02010601030101010101" pitchFamily="2" charset="-122"/>
              </a:rPr>
              <a:t>, </a:t>
            </a:r>
            <a:r>
              <a:rPr lang="en-US" altLang="zh-CN" sz="2400" b="1" dirty="0" err="1" smtClean="0">
                <a:solidFill>
                  <a:schemeClr val="bg1"/>
                </a:solidFill>
                <a:effectLst>
                  <a:outerShdw blurRad="38100" dist="38100" dir="2700000" algn="tl">
                    <a:srgbClr val="000000">
                      <a:alpha val="43137"/>
                    </a:srgbClr>
                  </a:outerShdw>
                </a:effectLst>
                <a:latin typeface="Montserrat" panose="00000500000000000000" pitchFamily="2" charset="0"/>
                <a:ea typeface="FZHei-B01S" panose="02010601030101010101" pitchFamily="2" charset="-122"/>
                <a:sym typeface="FZHei-B01S" panose="02010601030101010101" pitchFamily="2" charset="-122"/>
              </a:rPr>
              <a:t>lampung</a:t>
            </a:r>
            <a:r>
              <a:rPr lang="en-US" altLang="zh-CN" sz="2400" b="1" dirty="0" smtClean="0">
                <a:solidFill>
                  <a:schemeClr val="bg1"/>
                </a:solidFill>
                <a:effectLst>
                  <a:outerShdw blurRad="38100" dist="38100" dir="2700000" algn="tl">
                    <a:srgbClr val="000000">
                      <a:alpha val="43137"/>
                    </a:srgbClr>
                  </a:outerShdw>
                </a:effectLst>
                <a:latin typeface="Montserrat" panose="00000500000000000000" pitchFamily="2" charset="0"/>
                <a:ea typeface="FZHei-B01S" panose="02010601030101010101" pitchFamily="2" charset="-122"/>
                <a:sym typeface="FZHei-B01S" panose="02010601030101010101" pitchFamily="2" charset="-122"/>
              </a:rPr>
              <a:t> </a:t>
            </a:r>
            <a:r>
              <a:rPr lang="en-US" altLang="zh-CN" sz="2400" b="1" dirty="0" err="1" smtClean="0">
                <a:solidFill>
                  <a:schemeClr val="bg1"/>
                </a:solidFill>
                <a:effectLst>
                  <a:outerShdw blurRad="38100" dist="38100" dir="2700000" algn="tl">
                    <a:srgbClr val="000000">
                      <a:alpha val="43137"/>
                    </a:srgbClr>
                  </a:outerShdw>
                </a:effectLst>
                <a:latin typeface="Montserrat" panose="00000500000000000000" pitchFamily="2" charset="0"/>
                <a:ea typeface="FZHei-B01S" panose="02010601030101010101" pitchFamily="2" charset="-122"/>
                <a:sym typeface="FZHei-B01S" panose="02010601030101010101" pitchFamily="2" charset="-122"/>
              </a:rPr>
              <a:t>selatan</a:t>
            </a:r>
            <a:endParaRPr lang="en-US" altLang="zh-CN" sz="2400" b="1" dirty="0" smtClean="0">
              <a:solidFill>
                <a:schemeClr val="bg1"/>
              </a:solidFill>
              <a:effectLst>
                <a:outerShdw blurRad="38100" dist="38100" dir="2700000" algn="tl">
                  <a:srgbClr val="000000">
                    <a:alpha val="43137"/>
                  </a:srgbClr>
                </a:outerShdw>
              </a:effectLst>
              <a:latin typeface="Montserrat" panose="00000500000000000000" pitchFamily="2" charset="0"/>
              <a:ea typeface="FZHei-B01S" panose="02010601030101010101" pitchFamily="2" charset="-122"/>
              <a:sym typeface="FZHei-B01S" panose="02010601030101010101" pitchFamily="2" charset="-122"/>
            </a:endParaRPr>
          </a:p>
          <a:p>
            <a:r>
              <a:rPr lang="en-US" altLang="zh-CN" sz="2400" b="1" dirty="0" smtClean="0">
                <a:solidFill>
                  <a:schemeClr val="bg1"/>
                </a:solidFill>
                <a:effectLst>
                  <a:outerShdw blurRad="38100" dist="38100" dir="2700000" algn="tl">
                    <a:srgbClr val="000000">
                      <a:alpha val="43137"/>
                    </a:srgbClr>
                  </a:outerShdw>
                </a:effectLst>
                <a:latin typeface="Montserrat" panose="00000500000000000000" pitchFamily="2" charset="0"/>
                <a:ea typeface="FZHei-B01S" panose="02010601030101010101" pitchFamily="2" charset="-122"/>
                <a:sym typeface="FZHei-B01S" panose="02010601030101010101" pitchFamily="2" charset="-122"/>
              </a:rPr>
              <a:t>No </a:t>
            </a:r>
            <a:r>
              <a:rPr lang="en-US" altLang="zh-CN" sz="2400" b="1" dirty="0" err="1" smtClean="0">
                <a:solidFill>
                  <a:schemeClr val="bg1"/>
                </a:solidFill>
                <a:effectLst>
                  <a:outerShdw blurRad="38100" dist="38100" dir="2700000" algn="tl">
                    <a:srgbClr val="000000">
                      <a:alpha val="43137"/>
                    </a:srgbClr>
                  </a:outerShdw>
                </a:effectLst>
                <a:latin typeface="Montserrat" panose="00000500000000000000" pitchFamily="2" charset="0"/>
                <a:ea typeface="FZHei-B01S" panose="02010601030101010101" pitchFamily="2" charset="-122"/>
                <a:sym typeface="FZHei-B01S" panose="02010601030101010101" pitchFamily="2" charset="-122"/>
              </a:rPr>
              <a:t>hp</a:t>
            </a:r>
            <a:r>
              <a:rPr lang="en-US" altLang="zh-CN" sz="2400" b="1" dirty="0" smtClean="0">
                <a:solidFill>
                  <a:schemeClr val="bg1"/>
                </a:solidFill>
                <a:effectLst>
                  <a:outerShdw blurRad="38100" dist="38100" dir="2700000" algn="tl">
                    <a:srgbClr val="000000">
                      <a:alpha val="43137"/>
                    </a:srgbClr>
                  </a:outerShdw>
                </a:effectLst>
                <a:latin typeface="Montserrat" panose="00000500000000000000" pitchFamily="2" charset="0"/>
                <a:ea typeface="FZHei-B01S" panose="02010601030101010101" pitchFamily="2" charset="-122"/>
                <a:sym typeface="FZHei-B01S" panose="02010601030101010101" pitchFamily="2" charset="-122"/>
              </a:rPr>
              <a:t>		:0878 0403 4063</a:t>
            </a:r>
          </a:p>
          <a:p>
            <a:r>
              <a:rPr lang="en-US" altLang="zh-CN" sz="2400" b="1" dirty="0" smtClean="0">
                <a:solidFill>
                  <a:schemeClr val="bg1"/>
                </a:solidFill>
                <a:effectLst>
                  <a:outerShdw blurRad="38100" dist="38100" dir="2700000" algn="tl">
                    <a:srgbClr val="000000">
                      <a:alpha val="43137"/>
                    </a:srgbClr>
                  </a:outerShdw>
                </a:effectLst>
                <a:latin typeface="Montserrat" panose="00000500000000000000" pitchFamily="2" charset="0"/>
                <a:ea typeface="FZHei-B01S" panose="02010601030101010101" pitchFamily="2" charset="-122"/>
                <a:sym typeface="FZHei-B01S" panose="02010601030101010101" pitchFamily="2" charset="-122"/>
              </a:rPr>
              <a:t>Email		:supryaddy07@gmail.com</a:t>
            </a:r>
          </a:p>
          <a:p>
            <a:r>
              <a:rPr lang="en-US" altLang="zh-CN" sz="2400" b="1" dirty="0" smtClean="0">
                <a:solidFill>
                  <a:schemeClr val="bg1"/>
                </a:solidFill>
                <a:effectLst>
                  <a:outerShdw blurRad="38100" dist="38100" dir="2700000" algn="tl">
                    <a:srgbClr val="000000">
                      <a:alpha val="43137"/>
                    </a:srgbClr>
                  </a:outerShdw>
                </a:effectLst>
                <a:latin typeface="Montserrat" panose="00000500000000000000" pitchFamily="2" charset="0"/>
                <a:ea typeface="FZHei-B01S" panose="02010601030101010101" pitchFamily="2" charset="-122"/>
                <a:sym typeface="FZHei-B01S" panose="02010601030101010101" pitchFamily="2" charset="-122"/>
              </a:rPr>
              <a:t>Moto </a:t>
            </a:r>
            <a:r>
              <a:rPr lang="en-US" altLang="zh-CN" sz="2400" b="1" dirty="0" err="1" smtClean="0">
                <a:solidFill>
                  <a:schemeClr val="bg1"/>
                </a:solidFill>
                <a:effectLst>
                  <a:outerShdw blurRad="38100" dist="38100" dir="2700000" algn="tl">
                    <a:srgbClr val="000000">
                      <a:alpha val="43137"/>
                    </a:srgbClr>
                  </a:outerShdw>
                </a:effectLst>
                <a:latin typeface="Montserrat" panose="00000500000000000000" pitchFamily="2" charset="0"/>
                <a:ea typeface="FZHei-B01S" panose="02010601030101010101" pitchFamily="2" charset="-122"/>
                <a:sym typeface="FZHei-B01S" panose="02010601030101010101" pitchFamily="2" charset="-122"/>
              </a:rPr>
              <a:t>hidup</a:t>
            </a:r>
            <a:r>
              <a:rPr lang="en-US" altLang="zh-CN" sz="2400" b="1" dirty="0" smtClean="0">
                <a:solidFill>
                  <a:schemeClr val="bg1"/>
                </a:solidFill>
                <a:effectLst>
                  <a:outerShdw blurRad="38100" dist="38100" dir="2700000" algn="tl">
                    <a:srgbClr val="000000">
                      <a:alpha val="43137"/>
                    </a:srgbClr>
                  </a:outerShdw>
                </a:effectLst>
                <a:latin typeface="Montserrat" panose="00000500000000000000" pitchFamily="2" charset="0"/>
                <a:ea typeface="FZHei-B01S" panose="02010601030101010101" pitchFamily="2" charset="-122"/>
                <a:sym typeface="FZHei-B01S" panose="02010601030101010101" pitchFamily="2" charset="-122"/>
              </a:rPr>
              <a:t>	: </a:t>
            </a:r>
            <a:r>
              <a:rPr lang="en-US" altLang="zh-CN" sz="2400" b="1" dirty="0" err="1" smtClean="0">
                <a:solidFill>
                  <a:schemeClr val="bg1"/>
                </a:solidFill>
                <a:effectLst>
                  <a:outerShdw blurRad="38100" dist="38100" dir="2700000" algn="tl">
                    <a:srgbClr val="000000">
                      <a:alpha val="43137"/>
                    </a:srgbClr>
                  </a:outerShdw>
                </a:effectLst>
                <a:latin typeface="Montserrat" panose="00000500000000000000" pitchFamily="2" charset="0"/>
                <a:ea typeface="FZHei-B01S" panose="02010601030101010101" pitchFamily="2" charset="-122"/>
                <a:sym typeface="FZHei-B01S" panose="02010601030101010101" pitchFamily="2" charset="-122"/>
              </a:rPr>
              <a:t>menjadi</a:t>
            </a:r>
            <a:r>
              <a:rPr lang="en-US" altLang="zh-CN" sz="2400" b="1" dirty="0" smtClean="0">
                <a:solidFill>
                  <a:schemeClr val="bg1"/>
                </a:solidFill>
                <a:effectLst>
                  <a:outerShdw blurRad="38100" dist="38100" dir="2700000" algn="tl">
                    <a:srgbClr val="000000">
                      <a:alpha val="43137"/>
                    </a:srgbClr>
                  </a:outerShdw>
                </a:effectLst>
                <a:latin typeface="Montserrat" panose="00000500000000000000" pitchFamily="2" charset="0"/>
                <a:ea typeface="FZHei-B01S" panose="02010601030101010101" pitchFamily="2" charset="-122"/>
                <a:sym typeface="FZHei-B01S" panose="02010601030101010101" pitchFamily="2" charset="-122"/>
              </a:rPr>
              <a:t> orang </a:t>
            </a:r>
            <a:r>
              <a:rPr lang="en-US" altLang="zh-CN" sz="2400" b="1" dirty="0" err="1" smtClean="0">
                <a:solidFill>
                  <a:schemeClr val="bg1"/>
                </a:solidFill>
                <a:effectLst>
                  <a:outerShdw blurRad="38100" dist="38100" dir="2700000" algn="tl">
                    <a:srgbClr val="000000">
                      <a:alpha val="43137"/>
                    </a:srgbClr>
                  </a:outerShdw>
                </a:effectLst>
                <a:latin typeface="Montserrat" panose="00000500000000000000" pitchFamily="2" charset="0"/>
                <a:ea typeface="FZHei-B01S" panose="02010601030101010101" pitchFamily="2" charset="-122"/>
                <a:sym typeface="FZHei-B01S" panose="02010601030101010101" pitchFamily="2" charset="-122"/>
              </a:rPr>
              <a:t>bermanfaat</a:t>
            </a:r>
            <a:r>
              <a:rPr lang="en-US" altLang="zh-CN" sz="2400" b="1" dirty="0" smtClean="0">
                <a:solidFill>
                  <a:schemeClr val="bg1"/>
                </a:solidFill>
                <a:effectLst>
                  <a:outerShdw blurRad="38100" dist="38100" dir="2700000" algn="tl">
                    <a:srgbClr val="000000">
                      <a:alpha val="43137"/>
                    </a:srgbClr>
                  </a:outerShdw>
                </a:effectLst>
                <a:latin typeface="Montserrat" panose="00000500000000000000" pitchFamily="2" charset="0"/>
                <a:ea typeface="FZHei-B01S" panose="02010601030101010101" pitchFamily="2" charset="-122"/>
                <a:sym typeface="FZHei-B01S" panose="02010601030101010101" pitchFamily="2" charset="-122"/>
              </a:rPr>
              <a:t>.</a:t>
            </a:r>
            <a:endParaRPr lang="en-US" altLang="zh-CN" sz="2400" b="1" dirty="0" smtClean="0">
              <a:solidFill>
                <a:schemeClr val="bg1"/>
              </a:solidFill>
              <a:effectLst>
                <a:outerShdw blurRad="38100" dist="38100" dir="2700000" algn="tl">
                  <a:srgbClr val="000000">
                    <a:alpha val="43137"/>
                  </a:srgbClr>
                </a:outerShdw>
              </a:effectLst>
              <a:latin typeface="Montserrat" panose="00000500000000000000"/>
              <a:ea typeface="FZHei-B01S" panose="02010601030101010101" pitchFamily="2" charset="-122"/>
              <a:sym typeface="FZHei-B01S" panose="02010601030101010101" pitchFamily="2" charset="-122"/>
            </a:endParaRPr>
          </a:p>
        </p:txBody>
      </p:sp>
    </p:spTree>
    <p:extLst>
      <p:ext uri="{BB962C8B-B14F-4D97-AF65-F5344CB8AC3E}">
        <p14:creationId xmlns:p14="http://schemas.microsoft.com/office/powerpoint/2010/main" val="1524052749"/>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本框 8">
            <a:extLst>
              <a:ext uri="{FF2B5EF4-FFF2-40B4-BE49-F238E27FC236}">
                <a16:creationId xmlns="" xmlns:a16="http://schemas.microsoft.com/office/drawing/2014/main" id="{16DF6D9B-8D7F-4C31-A231-708D56C476FE}"/>
              </a:ext>
            </a:extLst>
          </p:cNvPr>
          <p:cNvSpPr txBox="1"/>
          <p:nvPr/>
        </p:nvSpPr>
        <p:spPr>
          <a:xfrm>
            <a:off x="1631043" y="107047"/>
            <a:ext cx="8548914" cy="923330"/>
          </a:xfrm>
          <a:prstGeom prst="rect">
            <a:avLst/>
          </a:prstGeom>
          <a:noFill/>
        </p:spPr>
        <p:txBody>
          <a:bodyPr wrap="square" rtlCol="0">
            <a:spAutoFit/>
          </a:bodyPr>
          <a:lstStyle/>
          <a:p>
            <a:pPr algn="ctr"/>
            <a:r>
              <a:rPr lang="en-US" altLang="zh-CN" sz="5400" b="1" dirty="0" smtClean="0">
                <a:solidFill>
                  <a:schemeClr val="bg1"/>
                </a:solidFill>
                <a:effectLst>
                  <a:outerShdw blurRad="38100" dist="38100" dir="2700000" algn="tl">
                    <a:srgbClr val="000000">
                      <a:alpha val="43137"/>
                    </a:srgbClr>
                  </a:outerShdw>
                </a:effectLst>
                <a:latin typeface="Montserrat" panose="00000500000000000000" pitchFamily="2" charset="0"/>
                <a:ea typeface="FZHei-B01S" panose="02010601030101010101" pitchFamily="2" charset="-122"/>
                <a:sym typeface="FZHei-B01S" panose="02010601030101010101" pitchFamily="2" charset="-122"/>
              </a:rPr>
              <a:t>BIODATA</a:t>
            </a:r>
          </a:p>
        </p:txBody>
      </p:sp>
      <p:sp>
        <p:nvSpPr>
          <p:cNvPr id="47" name="文本框 8">
            <a:extLst>
              <a:ext uri="{FF2B5EF4-FFF2-40B4-BE49-F238E27FC236}">
                <a16:creationId xmlns="" xmlns:a16="http://schemas.microsoft.com/office/drawing/2014/main" id="{16DF6D9B-8D7F-4C31-A231-708D56C476FE}"/>
              </a:ext>
            </a:extLst>
          </p:cNvPr>
          <p:cNvSpPr txBox="1"/>
          <p:nvPr/>
        </p:nvSpPr>
        <p:spPr>
          <a:xfrm>
            <a:off x="3029627" y="1765830"/>
            <a:ext cx="9162373" cy="3785652"/>
          </a:xfrm>
          <a:prstGeom prst="rect">
            <a:avLst/>
          </a:prstGeom>
          <a:noFill/>
        </p:spPr>
        <p:txBody>
          <a:bodyPr wrap="square" rtlCol="0">
            <a:spAutoFit/>
          </a:bodyPr>
          <a:lstStyle/>
          <a:p>
            <a:r>
              <a:rPr lang="en-US" altLang="zh-CN" sz="2400" b="1" dirty="0" smtClean="0">
                <a:solidFill>
                  <a:schemeClr val="bg1"/>
                </a:solidFill>
                <a:effectLst>
                  <a:outerShdw blurRad="38100" dist="38100" dir="2700000" algn="tl">
                    <a:srgbClr val="000000">
                      <a:alpha val="43137"/>
                    </a:srgbClr>
                  </a:outerShdw>
                </a:effectLst>
                <a:latin typeface="Montserrat" panose="00000500000000000000" pitchFamily="2" charset="0"/>
                <a:ea typeface="FZHei-B01S" panose="02010601030101010101" pitchFamily="2" charset="-122"/>
                <a:sym typeface="FZHei-B01S" panose="02010601030101010101" pitchFamily="2" charset="-122"/>
              </a:rPr>
              <a:t>Nama		:</a:t>
            </a:r>
            <a:r>
              <a:rPr lang="en-US" altLang="zh-CN" sz="2400" b="1" dirty="0" err="1" smtClean="0">
                <a:solidFill>
                  <a:schemeClr val="bg1"/>
                </a:solidFill>
                <a:effectLst>
                  <a:outerShdw blurRad="38100" dist="38100" dir="2700000" algn="tl">
                    <a:srgbClr val="000000">
                      <a:alpha val="43137"/>
                    </a:srgbClr>
                  </a:outerShdw>
                </a:effectLst>
                <a:latin typeface="Montserrat" panose="00000500000000000000" pitchFamily="2" charset="0"/>
                <a:ea typeface="FZHei-B01S" panose="02010601030101010101" pitchFamily="2" charset="-122"/>
                <a:sym typeface="FZHei-B01S" panose="02010601030101010101" pitchFamily="2" charset="-122"/>
              </a:rPr>
              <a:t>Lukman</a:t>
            </a:r>
            <a:r>
              <a:rPr lang="en-US" altLang="zh-CN" sz="2400" b="1" dirty="0" smtClean="0">
                <a:solidFill>
                  <a:schemeClr val="bg1"/>
                </a:solidFill>
                <a:effectLst>
                  <a:outerShdw blurRad="38100" dist="38100" dir="2700000" algn="tl">
                    <a:srgbClr val="000000">
                      <a:alpha val="43137"/>
                    </a:srgbClr>
                  </a:outerShdw>
                </a:effectLst>
                <a:latin typeface="Montserrat" panose="00000500000000000000" pitchFamily="2" charset="0"/>
                <a:ea typeface="FZHei-B01S" panose="02010601030101010101" pitchFamily="2" charset="-122"/>
                <a:sym typeface="FZHei-B01S" panose="02010601030101010101" pitchFamily="2" charset="-122"/>
              </a:rPr>
              <a:t> Toro</a:t>
            </a:r>
          </a:p>
          <a:p>
            <a:r>
              <a:rPr lang="en-US" altLang="zh-CN" sz="2400" b="1" dirty="0" err="1" smtClean="0">
                <a:solidFill>
                  <a:schemeClr val="bg1"/>
                </a:solidFill>
                <a:effectLst>
                  <a:outerShdw blurRad="38100" dist="38100" dir="2700000" algn="tl">
                    <a:srgbClr val="000000">
                      <a:alpha val="43137"/>
                    </a:srgbClr>
                  </a:outerShdw>
                </a:effectLst>
                <a:latin typeface="Montserrat" panose="00000500000000000000" pitchFamily="2" charset="0"/>
                <a:ea typeface="FZHei-B01S" panose="02010601030101010101" pitchFamily="2" charset="-122"/>
                <a:sym typeface="FZHei-B01S" panose="02010601030101010101" pitchFamily="2" charset="-122"/>
              </a:rPr>
              <a:t>Nim</a:t>
            </a:r>
            <a:r>
              <a:rPr lang="en-US" altLang="zh-CN" sz="2400" b="1" dirty="0" smtClean="0">
                <a:solidFill>
                  <a:schemeClr val="bg1"/>
                </a:solidFill>
                <a:effectLst>
                  <a:outerShdw blurRad="38100" dist="38100" dir="2700000" algn="tl">
                    <a:srgbClr val="000000">
                      <a:alpha val="43137"/>
                    </a:srgbClr>
                  </a:outerShdw>
                </a:effectLst>
                <a:latin typeface="Montserrat" panose="00000500000000000000" pitchFamily="2" charset="0"/>
                <a:ea typeface="FZHei-B01S" panose="02010601030101010101" pitchFamily="2" charset="-122"/>
                <a:sym typeface="FZHei-B01S" panose="02010601030101010101" pitchFamily="2" charset="-122"/>
              </a:rPr>
              <a:t>		:15200024</a:t>
            </a:r>
          </a:p>
          <a:p>
            <a:r>
              <a:rPr lang="en-US" altLang="zh-CN" sz="2400" b="1" dirty="0" smtClean="0">
                <a:solidFill>
                  <a:schemeClr val="bg1"/>
                </a:solidFill>
                <a:effectLst>
                  <a:outerShdw blurRad="38100" dist="38100" dir="2700000" algn="tl">
                    <a:srgbClr val="000000">
                      <a:alpha val="43137"/>
                    </a:srgbClr>
                  </a:outerShdw>
                </a:effectLst>
                <a:latin typeface="Montserrat" panose="00000500000000000000" pitchFamily="2" charset="0"/>
                <a:ea typeface="FZHei-B01S" panose="02010601030101010101" pitchFamily="2" charset="-122"/>
                <a:sym typeface="FZHei-B01S" panose="02010601030101010101" pitchFamily="2" charset="-122"/>
              </a:rPr>
              <a:t>TTL		:Pemalang,16 </a:t>
            </a:r>
            <a:r>
              <a:rPr lang="en-US" altLang="zh-CN" sz="2400" b="1" dirty="0" err="1" smtClean="0">
                <a:solidFill>
                  <a:schemeClr val="bg1"/>
                </a:solidFill>
                <a:effectLst>
                  <a:outerShdw blurRad="38100" dist="38100" dir="2700000" algn="tl">
                    <a:srgbClr val="000000">
                      <a:alpha val="43137"/>
                    </a:srgbClr>
                  </a:outerShdw>
                </a:effectLst>
                <a:latin typeface="Montserrat" panose="00000500000000000000" pitchFamily="2" charset="0"/>
                <a:ea typeface="FZHei-B01S" panose="02010601030101010101" pitchFamily="2" charset="-122"/>
                <a:sym typeface="FZHei-B01S" panose="02010601030101010101" pitchFamily="2" charset="-122"/>
              </a:rPr>
              <a:t>maret</a:t>
            </a:r>
            <a:r>
              <a:rPr lang="en-US" altLang="zh-CN" sz="2400" b="1" dirty="0" smtClean="0">
                <a:solidFill>
                  <a:schemeClr val="bg1"/>
                </a:solidFill>
                <a:effectLst>
                  <a:outerShdw blurRad="38100" dist="38100" dir="2700000" algn="tl">
                    <a:srgbClr val="000000">
                      <a:alpha val="43137"/>
                    </a:srgbClr>
                  </a:outerShdw>
                </a:effectLst>
                <a:latin typeface="Montserrat" panose="00000500000000000000" pitchFamily="2" charset="0"/>
                <a:ea typeface="FZHei-B01S" panose="02010601030101010101" pitchFamily="2" charset="-122"/>
                <a:sym typeface="FZHei-B01S" panose="02010601030101010101" pitchFamily="2" charset="-122"/>
              </a:rPr>
              <a:t> 1999</a:t>
            </a:r>
          </a:p>
          <a:p>
            <a:r>
              <a:rPr lang="en-US" altLang="zh-CN" sz="2400" b="1" dirty="0" err="1" smtClean="0">
                <a:solidFill>
                  <a:schemeClr val="bg1"/>
                </a:solidFill>
                <a:effectLst>
                  <a:outerShdw blurRad="38100" dist="38100" dir="2700000" algn="tl">
                    <a:srgbClr val="000000">
                      <a:alpha val="43137"/>
                    </a:srgbClr>
                  </a:outerShdw>
                </a:effectLst>
                <a:latin typeface="Montserrat" panose="00000500000000000000" pitchFamily="2" charset="0"/>
                <a:ea typeface="FZHei-B01S" panose="02010601030101010101" pitchFamily="2" charset="-122"/>
                <a:sym typeface="FZHei-B01S" panose="02010601030101010101" pitchFamily="2" charset="-122"/>
              </a:rPr>
              <a:t>Domisili</a:t>
            </a:r>
            <a:r>
              <a:rPr lang="en-US" altLang="zh-CN" sz="2400" b="1" dirty="0">
                <a:solidFill>
                  <a:schemeClr val="bg1"/>
                </a:solidFill>
                <a:effectLst>
                  <a:outerShdw blurRad="38100" dist="38100" dir="2700000" algn="tl">
                    <a:srgbClr val="000000">
                      <a:alpha val="43137"/>
                    </a:srgbClr>
                  </a:outerShdw>
                </a:effectLst>
                <a:latin typeface="Montserrat" panose="00000500000000000000" pitchFamily="2" charset="0"/>
                <a:ea typeface="FZHei-B01S" panose="02010601030101010101" pitchFamily="2" charset="-122"/>
                <a:sym typeface="FZHei-B01S" panose="02010601030101010101" pitchFamily="2" charset="-122"/>
              </a:rPr>
              <a:t>	</a:t>
            </a:r>
            <a:r>
              <a:rPr lang="en-US" altLang="zh-CN" sz="2400" b="1" dirty="0" smtClean="0">
                <a:solidFill>
                  <a:schemeClr val="bg1"/>
                </a:solidFill>
                <a:effectLst>
                  <a:outerShdw blurRad="38100" dist="38100" dir="2700000" algn="tl">
                    <a:srgbClr val="000000">
                      <a:alpha val="43137"/>
                    </a:srgbClr>
                  </a:outerShdw>
                </a:effectLst>
                <a:latin typeface="Montserrat" panose="00000500000000000000" pitchFamily="2" charset="0"/>
                <a:ea typeface="FZHei-B01S" panose="02010601030101010101" pitchFamily="2" charset="-122"/>
                <a:sym typeface="FZHei-B01S" panose="02010601030101010101" pitchFamily="2" charset="-122"/>
              </a:rPr>
              <a:t>:</a:t>
            </a:r>
            <a:r>
              <a:rPr lang="en-US" altLang="zh-CN" sz="2400" b="1" dirty="0" err="1" smtClean="0">
                <a:solidFill>
                  <a:schemeClr val="bg1"/>
                </a:solidFill>
                <a:effectLst>
                  <a:outerShdw blurRad="38100" dist="38100" dir="2700000" algn="tl">
                    <a:srgbClr val="000000">
                      <a:alpha val="43137"/>
                    </a:srgbClr>
                  </a:outerShdw>
                </a:effectLst>
                <a:latin typeface="Montserrat" panose="00000500000000000000" pitchFamily="2" charset="0"/>
                <a:ea typeface="FZHei-B01S" panose="02010601030101010101" pitchFamily="2" charset="-122"/>
                <a:sym typeface="FZHei-B01S" panose="02010601030101010101" pitchFamily="2" charset="-122"/>
              </a:rPr>
              <a:t>kost</a:t>
            </a:r>
            <a:r>
              <a:rPr lang="en-US" altLang="zh-CN" sz="2400" b="1" dirty="0" smtClean="0">
                <a:solidFill>
                  <a:schemeClr val="bg1"/>
                </a:solidFill>
                <a:effectLst>
                  <a:outerShdw blurRad="38100" dist="38100" dir="2700000" algn="tl">
                    <a:srgbClr val="000000">
                      <a:alpha val="43137"/>
                    </a:srgbClr>
                  </a:outerShdw>
                </a:effectLst>
                <a:latin typeface="Montserrat" panose="00000500000000000000" pitchFamily="2" charset="0"/>
                <a:ea typeface="FZHei-B01S" panose="02010601030101010101" pitchFamily="2" charset="-122"/>
                <a:sym typeface="FZHei-B01S" panose="02010601030101010101" pitchFamily="2" charset="-122"/>
              </a:rPr>
              <a:t> </a:t>
            </a:r>
            <a:r>
              <a:rPr lang="en-US" altLang="zh-CN" sz="2400" b="1" dirty="0" err="1" smtClean="0">
                <a:solidFill>
                  <a:schemeClr val="bg1"/>
                </a:solidFill>
                <a:effectLst>
                  <a:outerShdw blurRad="38100" dist="38100" dir="2700000" algn="tl">
                    <a:srgbClr val="000000">
                      <a:alpha val="43137"/>
                    </a:srgbClr>
                  </a:outerShdw>
                </a:effectLst>
                <a:latin typeface="Montserrat" panose="00000500000000000000" pitchFamily="2" charset="0"/>
                <a:ea typeface="FZHei-B01S" panose="02010601030101010101" pitchFamily="2" charset="-122"/>
                <a:sym typeface="FZHei-B01S" panose="02010601030101010101" pitchFamily="2" charset="-122"/>
              </a:rPr>
              <a:t>sahabat</a:t>
            </a:r>
            <a:r>
              <a:rPr lang="en-US" altLang="zh-CN" sz="2400" b="1" dirty="0" smtClean="0">
                <a:solidFill>
                  <a:schemeClr val="bg1"/>
                </a:solidFill>
                <a:effectLst>
                  <a:outerShdw blurRad="38100" dist="38100" dir="2700000" algn="tl">
                    <a:srgbClr val="000000">
                      <a:alpha val="43137"/>
                    </a:srgbClr>
                  </a:outerShdw>
                </a:effectLst>
                <a:latin typeface="Montserrat" panose="00000500000000000000" pitchFamily="2" charset="0"/>
                <a:ea typeface="FZHei-B01S" panose="02010601030101010101" pitchFamily="2" charset="-122"/>
                <a:sym typeface="FZHei-B01S" panose="02010601030101010101" pitchFamily="2" charset="-122"/>
              </a:rPr>
              <a:t> </a:t>
            </a:r>
            <a:r>
              <a:rPr lang="en-US" altLang="zh-CN" sz="2400" b="1" dirty="0" err="1" smtClean="0">
                <a:solidFill>
                  <a:schemeClr val="bg1"/>
                </a:solidFill>
                <a:effectLst>
                  <a:outerShdw blurRad="38100" dist="38100" dir="2700000" algn="tl">
                    <a:srgbClr val="000000">
                      <a:alpha val="43137"/>
                    </a:srgbClr>
                  </a:outerShdw>
                </a:effectLst>
                <a:latin typeface="Montserrat" panose="00000500000000000000" pitchFamily="2" charset="0"/>
                <a:ea typeface="FZHei-B01S" panose="02010601030101010101" pitchFamily="2" charset="-122"/>
                <a:sym typeface="FZHei-B01S" panose="02010601030101010101" pitchFamily="2" charset="-122"/>
              </a:rPr>
              <a:t>Jl.ancol</a:t>
            </a:r>
            <a:r>
              <a:rPr lang="en-US" altLang="zh-CN" sz="2400" b="1" dirty="0" smtClean="0">
                <a:solidFill>
                  <a:schemeClr val="bg1"/>
                </a:solidFill>
                <a:effectLst>
                  <a:outerShdw blurRad="38100" dist="38100" dir="2700000" algn="tl">
                    <a:srgbClr val="000000">
                      <a:alpha val="43137"/>
                    </a:srgbClr>
                  </a:outerShdw>
                </a:effectLst>
                <a:latin typeface="Montserrat" panose="00000500000000000000" pitchFamily="2" charset="0"/>
                <a:ea typeface="FZHei-B01S" panose="02010601030101010101" pitchFamily="2" charset="-122"/>
                <a:sym typeface="FZHei-B01S" panose="02010601030101010101" pitchFamily="2" charset="-122"/>
              </a:rPr>
              <a:t> </a:t>
            </a:r>
            <a:r>
              <a:rPr lang="en-US" altLang="zh-CN" sz="2400" b="1" dirty="0" err="1" smtClean="0">
                <a:solidFill>
                  <a:schemeClr val="bg1"/>
                </a:solidFill>
                <a:effectLst>
                  <a:outerShdw blurRad="38100" dist="38100" dir="2700000" algn="tl">
                    <a:srgbClr val="000000">
                      <a:alpha val="43137"/>
                    </a:srgbClr>
                  </a:outerShdw>
                </a:effectLst>
                <a:latin typeface="Montserrat" panose="00000500000000000000" pitchFamily="2" charset="0"/>
                <a:ea typeface="FZHei-B01S" panose="02010601030101010101" pitchFamily="2" charset="-122"/>
                <a:sym typeface="FZHei-B01S" panose="02010601030101010101" pitchFamily="2" charset="-122"/>
              </a:rPr>
              <a:t>selatan</a:t>
            </a:r>
            <a:r>
              <a:rPr lang="en-US" altLang="zh-CN" sz="2400" b="1" dirty="0" smtClean="0">
                <a:solidFill>
                  <a:schemeClr val="bg1"/>
                </a:solidFill>
                <a:effectLst>
                  <a:outerShdw blurRad="38100" dist="38100" dir="2700000" algn="tl">
                    <a:srgbClr val="000000">
                      <a:alpha val="43137"/>
                    </a:srgbClr>
                  </a:outerShdw>
                </a:effectLst>
                <a:latin typeface="Montserrat" panose="00000500000000000000" pitchFamily="2" charset="0"/>
                <a:ea typeface="FZHei-B01S" panose="02010601030101010101" pitchFamily="2" charset="-122"/>
                <a:sym typeface="FZHei-B01S" panose="02010601030101010101" pitchFamily="2" charset="-122"/>
              </a:rPr>
              <a:t> 1 gang 1 		</a:t>
            </a:r>
            <a:r>
              <a:rPr lang="en-US" altLang="zh-CN" sz="2400" b="1" dirty="0" err="1" smtClean="0">
                <a:solidFill>
                  <a:schemeClr val="bg1"/>
                </a:solidFill>
                <a:effectLst>
                  <a:outerShdw blurRad="38100" dist="38100" dir="2700000" algn="tl">
                    <a:srgbClr val="000000">
                      <a:alpha val="43137"/>
                    </a:srgbClr>
                  </a:outerShdw>
                </a:effectLst>
                <a:latin typeface="Montserrat" panose="00000500000000000000" pitchFamily="2" charset="0"/>
                <a:ea typeface="FZHei-B01S" panose="02010601030101010101" pitchFamily="2" charset="-122"/>
                <a:sym typeface="FZHei-B01S" panose="02010601030101010101" pitchFamily="2" charset="-122"/>
              </a:rPr>
              <a:t>sunter</a:t>
            </a:r>
            <a:r>
              <a:rPr lang="en-US" altLang="zh-CN" sz="2400" b="1" dirty="0" smtClean="0">
                <a:solidFill>
                  <a:schemeClr val="bg1"/>
                </a:solidFill>
                <a:effectLst>
                  <a:outerShdw blurRad="38100" dist="38100" dir="2700000" algn="tl">
                    <a:srgbClr val="000000">
                      <a:alpha val="43137"/>
                    </a:srgbClr>
                  </a:outerShdw>
                </a:effectLst>
                <a:latin typeface="Montserrat" panose="00000500000000000000" pitchFamily="2" charset="0"/>
                <a:ea typeface="FZHei-B01S" panose="02010601030101010101" pitchFamily="2" charset="-122"/>
                <a:sym typeface="FZHei-B01S" panose="02010601030101010101" pitchFamily="2" charset="-122"/>
              </a:rPr>
              <a:t> </a:t>
            </a:r>
            <a:r>
              <a:rPr lang="en-US" altLang="zh-CN" sz="2400" b="1" dirty="0" err="1" smtClean="0">
                <a:solidFill>
                  <a:schemeClr val="bg1"/>
                </a:solidFill>
                <a:effectLst>
                  <a:outerShdw blurRad="38100" dist="38100" dir="2700000" algn="tl">
                    <a:srgbClr val="000000">
                      <a:alpha val="43137"/>
                    </a:srgbClr>
                  </a:outerShdw>
                </a:effectLst>
                <a:latin typeface="Montserrat" panose="00000500000000000000" pitchFamily="2" charset="0"/>
                <a:ea typeface="FZHei-B01S" panose="02010601030101010101" pitchFamily="2" charset="-122"/>
                <a:sym typeface="FZHei-B01S" panose="02010601030101010101" pitchFamily="2" charset="-122"/>
              </a:rPr>
              <a:t>agung</a:t>
            </a:r>
            <a:r>
              <a:rPr lang="en-US" altLang="zh-CN" sz="2400" b="1" dirty="0" smtClean="0">
                <a:solidFill>
                  <a:schemeClr val="bg1"/>
                </a:solidFill>
                <a:effectLst>
                  <a:outerShdw blurRad="38100" dist="38100" dir="2700000" algn="tl">
                    <a:srgbClr val="000000">
                      <a:alpha val="43137"/>
                    </a:srgbClr>
                  </a:outerShdw>
                </a:effectLst>
                <a:latin typeface="Montserrat" panose="00000500000000000000" pitchFamily="2" charset="0"/>
                <a:ea typeface="FZHei-B01S" panose="02010601030101010101" pitchFamily="2" charset="-122"/>
                <a:sym typeface="FZHei-B01S" panose="02010601030101010101" pitchFamily="2" charset="-122"/>
              </a:rPr>
              <a:t> Jakarta </a:t>
            </a:r>
            <a:r>
              <a:rPr lang="en-US" altLang="zh-CN" sz="2400" b="1" dirty="0" err="1" smtClean="0">
                <a:solidFill>
                  <a:schemeClr val="bg1"/>
                </a:solidFill>
                <a:effectLst>
                  <a:outerShdw blurRad="38100" dist="38100" dir="2700000" algn="tl">
                    <a:srgbClr val="000000">
                      <a:alpha val="43137"/>
                    </a:srgbClr>
                  </a:outerShdw>
                </a:effectLst>
                <a:latin typeface="Montserrat" panose="00000500000000000000" pitchFamily="2" charset="0"/>
                <a:ea typeface="FZHei-B01S" panose="02010601030101010101" pitchFamily="2" charset="-122"/>
                <a:sym typeface="FZHei-B01S" panose="02010601030101010101" pitchFamily="2" charset="-122"/>
              </a:rPr>
              <a:t>utara</a:t>
            </a:r>
            <a:endParaRPr lang="en-US" altLang="zh-CN" sz="2400" b="1" dirty="0" smtClean="0">
              <a:solidFill>
                <a:schemeClr val="bg1"/>
              </a:solidFill>
              <a:effectLst>
                <a:outerShdw blurRad="38100" dist="38100" dir="2700000" algn="tl">
                  <a:srgbClr val="000000">
                    <a:alpha val="43137"/>
                  </a:srgbClr>
                </a:outerShdw>
              </a:effectLst>
              <a:latin typeface="Montserrat" panose="00000500000000000000" pitchFamily="2" charset="0"/>
              <a:ea typeface="FZHei-B01S" panose="02010601030101010101" pitchFamily="2" charset="-122"/>
              <a:sym typeface="FZHei-B01S" panose="02010601030101010101" pitchFamily="2" charset="-122"/>
            </a:endParaRPr>
          </a:p>
          <a:p>
            <a:r>
              <a:rPr lang="en-US" altLang="zh-CN" sz="2400" b="1" dirty="0" err="1" smtClean="0">
                <a:solidFill>
                  <a:schemeClr val="bg1"/>
                </a:solidFill>
                <a:effectLst>
                  <a:outerShdw blurRad="38100" dist="38100" dir="2700000" algn="tl">
                    <a:srgbClr val="000000">
                      <a:alpha val="43137"/>
                    </a:srgbClr>
                  </a:outerShdw>
                </a:effectLst>
                <a:latin typeface="Montserrat" panose="00000500000000000000" pitchFamily="2" charset="0"/>
                <a:ea typeface="FZHei-B01S" panose="02010601030101010101" pitchFamily="2" charset="-122"/>
                <a:sym typeface="FZHei-B01S" panose="02010601030101010101" pitchFamily="2" charset="-122"/>
              </a:rPr>
              <a:t>Asal</a:t>
            </a:r>
            <a:r>
              <a:rPr lang="en-US" altLang="zh-CN" sz="2400" b="1" dirty="0" smtClean="0">
                <a:solidFill>
                  <a:schemeClr val="bg1"/>
                </a:solidFill>
                <a:effectLst>
                  <a:outerShdw blurRad="38100" dist="38100" dir="2700000" algn="tl">
                    <a:srgbClr val="000000">
                      <a:alpha val="43137"/>
                    </a:srgbClr>
                  </a:outerShdw>
                </a:effectLst>
                <a:latin typeface="Montserrat" panose="00000500000000000000" pitchFamily="2" charset="0"/>
                <a:ea typeface="FZHei-B01S" panose="02010601030101010101" pitchFamily="2" charset="-122"/>
                <a:sym typeface="FZHei-B01S" panose="02010601030101010101" pitchFamily="2" charset="-122"/>
              </a:rPr>
              <a:t>		:</a:t>
            </a:r>
            <a:r>
              <a:rPr lang="en-US" altLang="zh-CN" sz="2400" b="1" dirty="0" err="1" smtClean="0">
                <a:solidFill>
                  <a:schemeClr val="bg1"/>
                </a:solidFill>
                <a:effectLst>
                  <a:outerShdw blurRad="38100" dist="38100" dir="2700000" algn="tl">
                    <a:srgbClr val="000000">
                      <a:alpha val="43137"/>
                    </a:srgbClr>
                  </a:outerShdw>
                </a:effectLst>
                <a:latin typeface="Montserrat" panose="00000500000000000000" pitchFamily="2" charset="0"/>
                <a:ea typeface="FZHei-B01S" panose="02010601030101010101" pitchFamily="2" charset="-122"/>
                <a:sym typeface="FZHei-B01S" panose="02010601030101010101" pitchFamily="2" charset="-122"/>
              </a:rPr>
              <a:t>Pemalang</a:t>
            </a:r>
            <a:r>
              <a:rPr lang="en-US" altLang="zh-CN" sz="2400" b="1" dirty="0" smtClean="0">
                <a:solidFill>
                  <a:schemeClr val="bg1"/>
                </a:solidFill>
                <a:effectLst>
                  <a:outerShdw blurRad="38100" dist="38100" dir="2700000" algn="tl">
                    <a:srgbClr val="000000">
                      <a:alpha val="43137"/>
                    </a:srgbClr>
                  </a:outerShdw>
                </a:effectLst>
                <a:latin typeface="Montserrat" panose="00000500000000000000" pitchFamily="2" charset="0"/>
                <a:ea typeface="FZHei-B01S" panose="02010601030101010101" pitchFamily="2" charset="-122"/>
                <a:sym typeface="FZHei-B01S" panose="02010601030101010101" pitchFamily="2" charset="-122"/>
              </a:rPr>
              <a:t>, </a:t>
            </a:r>
            <a:r>
              <a:rPr lang="en-US" altLang="zh-CN" sz="2400" b="1" dirty="0" err="1" smtClean="0">
                <a:solidFill>
                  <a:schemeClr val="bg1"/>
                </a:solidFill>
                <a:effectLst>
                  <a:outerShdw blurRad="38100" dist="38100" dir="2700000" algn="tl">
                    <a:srgbClr val="000000">
                      <a:alpha val="43137"/>
                    </a:srgbClr>
                  </a:outerShdw>
                </a:effectLst>
                <a:latin typeface="Montserrat" panose="00000500000000000000" pitchFamily="2" charset="0"/>
                <a:ea typeface="FZHei-B01S" panose="02010601030101010101" pitchFamily="2" charset="-122"/>
                <a:sym typeface="FZHei-B01S" panose="02010601030101010101" pitchFamily="2" charset="-122"/>
              </a:rPr>
              <a:t>Jawa</a:t>
            </a:r>
            <a:r>
              <a:rPr lang="en-US" altLang="zh-CN" sz="2400" b="1" dirty="0" smtClean="0">
                <a:solidFill>
                  <a:schemeClr val="bg1"/>
                </a:solidFill>
                <a:effectLst>
                  <a:outerShdw blurRad="38100" dist="38100" dir="2700000" algn="tl">
                    <a:srgbClr val="000000">
                      <a:alpha val="43137"/>
                    </a:srgbClr>
                  </a:outerShdw>
                </a:effectLst>
                <a:latin typeface="Montserrat" panose="00000500000000000000" pitchFamily="2" charset="0"/>
                <a:ea typeface="FZHei-B01S" panose="02010601030101010101" pitchFamily="2" charset="-122"/>
                <a:sym typeface="FZHei-B01S" panose="02010601030101010101" pitchFamily="2" charset="-122"/>
              </a:rPr>
              <a:t> </a:t>
            </a:r>
            <a:r>
              <a:rPr lang="en-US" altLang="zh-CN" sz="2400" b="1" dirty="0" err="1" smtClean="0">
                <a:solidFill>
                  <a:schemeClr val="bg1"/>
                </a:solidFill>
                <a:effectLst>
                  <a:outerShdw blurRad="38100" dist="38100" dir="2700000" algn="tl">
                    <a:srgbClr val="000000">
                      <a:alpha val="43137"/>
                    </a:srgbClr>
                  </a:outerShdw>
                </a:effectLst>
                <a:latin typeface="Montserrat" panose="00000500000000000000" pitchFamily="2" charset="0"/>
                <a:ea typeface="FZHei-B01S" panose="02010601030101010101" pitchFamily="2" charset="-122"/>
                <a:sym typeface="FZHei-B01S" panose="02010601030101010101" pitchFamily="2" charset="-122"/>
              </a:rPr>
              <a:t>tengah</a:t>
            </a:r>
            <a:r>
              <a:rPr lang="en-US" altLang="zh-CN" sz="2400" b="1" dirty="0" smtClean="0">
                <a:solidFill>
                  <a:schemeClr val="bg1"/>
                </a:solidFill>
                <a:effectLst>
                  <a:outerShdw blurRad="38100" dist="38100" dir="2700000" algn="tl">
                    <a:srgbClr val="000000">
                      <a:alpha val="43137"/>
                    </a:srgbClr>
                  </a:outerShdw>
                </a:effectLst>
                <a:latin typeface="Montserrat" panose="00000500000000000000" pitchFamily="2" charset="0"/>
                <a:ea typeface="FZHei-B01S" panose="02010601030101010101" pitchFamily="2" charset="-122"/>
                <a:sym typeface="FZHei-B01S" panose="02010601030101010101" pitchFamily="2" charset="-122"/>
              </a:rPr>
              <a:t> </a:t>
            </a:r>
          </a:p>
          <a:p>
            <a:r>
              <a:rPr lang="en-US" altLang="zh-CN" sz="2400" b="1" dirty="0" smtClean="0">
                <a:solidFill>
                  <a:schemeClr val="bg1"/>
                </a:solidFill>
                <a:effectLst>
                  <a:outerShdw blurRad="38100" dist="38100" dir="2700000" algn="tl">
                    <a:srgbClr val="000000">
                      <a:alpha val="43137"/>
                    </a:srgbClr>
                  </a:outerShdw>
                </a:effectLst>
                <a:latin typeface="Montserrat" panose="00000500000000000000" pitchFamily="2" charset="0"/>
                <a:ea typeface="FZHei-B01S" panose="02010601030101010101" pitchFamily="2" charset="-122"/>
                <a:sym typeface="FZHei-B01S" panose="02010601030101010101" pitchFamily="2" charset="-122"/>
              </a:rPr>
              <a:t>No </a:t>
            </a:r>
            <a:r>
              <a:rPr lang="en-US" altLang="zh-CN" sz="2400" b="1" dirty="0" err="1" smtClean="0">
                <a:solidFill>
                  <a:schemeClr val="bg1"/>
                </a:solidFill>
                <a:effectLst>
                  <a:outerShdw blurRad="38100" dist="38100" dir="2700000" algn="tl">
                    <a:srgbClr val="000000">
                      <a:alpha val="43137"/>
                    </a:srgbClr>
                  </a:outerShdw>
                </a:effectLst>
                <a:latin typeface="Montserrat" panose="00000500000000000000" pitchFamily="2" charset="0"/>
                <a:ea typeface="FZHei-B01S" panose="02010601030101010101" pitchFamily="2" charset="-122"/>
                <a:sym typeface="FZHei-B01S" panose="02010601030101010101" pitchFamily="2" charset="-122"/>
              </a:rPr>
              <a:t>hp</a:t>
            </a:r>
            <a:r>
              <a:rPr lang="en-US" altLang="zh-CN" sz="2400" b="1" dirty="0" smtClean="0">
                <a:solidFill>
                  <a:schemeClr val="bg1"/>
                </a:solidFill>
                <a:effectLst>
                  <a:outerShdw blurRad="38100" dist="38100" dir="2700000" algn="tl">
                    <a:srgbClr val="000000">
                      <a:alpha val="43137"/>
                    </a:srgbClr>
                  </a:outerShdw>
                </a:effectLst>
                <a:latin typeface="Montserrat" panose="00000500000000000000" pitchFamily="2" charset="0"/>
                <a:ea typeface="FZHei-B01S" panose="02010601030101010101" pitchFamily="2" charset="-122"/>
                <a:sym typeface="FZHei-B01S" panose="02010601030101010101" pitchFamily="2" charset="-122"/>
              </a:rPr>
              <a:t>		:0878 7272 3129</a:t>
            </a:r>
          </a:p>
          <a:p>
            <a:r>
              <a:rPr lang="en-US" altLang="zh-CN" sz="2400" b="1" dirty="0" smtClean="0">
                <a:solidFill>
                  <a:schemeClr val="bg1"/>
                </a:solidFill>
                <a:effectLst>
                  <a:outerShdw blurRad="38100" dist="38100" dir="2700000" algn="tl">
                    <a:srgbClr val="000000">
                      <a:alpha val="43137"/>
                    </a:srgbClr>
                  </a:outerShdw>
                </a:effectLst>
                <a:latin typeface="Montserrat" panose="00000500000000000000" pitchFamily="2" charset="0"/>
                <a:ea typeface="FZHei-B01S" panose="02010601030101010101" pitchFamily="2" charset="-122"/>
                <a:sym typeface="FZHei-B01S" panose="02010601030101010101" pitchFamily="2" charset="-122"/>
              </a:rPr>
              <a:t>Email		:Shaeniku.16@gmail.com</a:t>
            </a:r>
          </a:p>
          <a:p>
            <a:r>
              <a:rPr lang="en-US" altLang="zh-CN" sz="2400" b="1" dirty="0" smtClean="0">
                <a:solidFill>
                  <a:schemeClr val="bg1"/>
                </a:solidFill>
                <a:effectLst>
                  <a:outerShdw blurRad="38100" dist="38100" dir="2700000" algn="tl">
                    <a:srgbClr val="000000">
                      <a:alpha val="43137"/>
                    </a:srgbClr>
                  </a:outerShdw>
                </a:effectLst>
                <a:latin typeface="Montserrat" panose="00000500000000000000" pitchFamily="2" charset="0"/>
                <a:ea typeface="FZHei-B01S" panose="02010601030101010101" pitchFamily="2" charset="-122"/>
                <a:sym typeface="FZHei-B01S" panose="02010601030101010101" pitchFamily="2" charset="-122"/>
              </a:rPr>
              <a:t>Moto </a:t>
            </a:r>
            <a:r>
              <a:rPr lang="en-US" altLang="zh-CN" sz="2400" b="1" dirty="0" err="1" smtClean="0">
                <a:solidFill>
                  <a:schemeClr val="bg1"/>
                </a:solidFill>
                <a:effectLst>
                  <a:outerShdw blurRad="38100" dist="38100" dir="2700000" algn="tl">
                    <a:srgbClr val="000000">
                      <a:alpha val="43137"/>
                    </a:srgbClr>
                  </a:outerShdw>
                </a:effectLst>
                <a:latin typeface="Montserrat" panose="00000500000000000000" pitchFamily="2" charset="0"/>
                <a:ea typeface="FZHei-B01S" panose="02010601030101010101" pitchFamily="2" charset="-122"/>
                <a:sym typeface="FZHei-B01S" panose="02010601030101010101" pitchFamily="2" charset="-122"/>
              </a:rPr>
              <a:t>hidup</a:t>
            </a:r>
            <a:r>
              <a:rPr lang="en-US" altLang="zh-CN" sz="2400" b="1" dirty="0" smtClean="0">
                <a:solidFill>
                  <a:schemeClr val="bg1"/>
                </a:solidFill>
                <a:effectLst>
                  <a:outerShdw blurRad="38100" dist="38100" dir="2700000" algn="tl">
                    <a:srgbClr val="000000">
                      <a:alpha val="43137"/>
                    </a:srgbClr>
                  </a:outerShdw>
                </a:effectLst>
                <a:latin typeface="Montserrat" panose="00000500000000000000" pitchFamily="2" charset="0"/>
                <a:ea typeface="FZHei-B01S" panose="02010601030101010101" pitchFamily="2" charset="-122"/>
                <a:sym typeface="FZHei-B01S" panose="02010601030101010101" pitchFamily="2" charset="-122"/>
              </a:rPr>
              <a:t>	:</a:t>
            </a:r>
            <a:r>
              <a:rPr lang="id-ID" sz="2400" b="1" dirty="0">
                <a:solidFill>
                  <a:schemeClr val="bg1"/>
                </a:solidFill>
                <a:latin typeface="Montserrat" panose="00000500000000000000"/>
              </a:rPr>
              <a:t>Balas dendam terbaik adalah dengan memperbaiki diri sendiri</a:t>
            </a:r>
            <a:endParaRPr lang="en-US" altLang="zh-CN" sz="2400" b="1" dirty="0" smtClean="0">
              <a:solidFill>
                <a:schemeClr val="bg1"/>
              </a:solidFill>
              <a:effectLst>
                <a:outerShdw blurRad="38100" dist="38100" dir="2700000" algn="tl">
                  <a:srgbClr val="000000">
                    <a:alpha val="43137"/>
                  </a:srgbClr>
                </a:outerShdw>
              </a:effectLst>
              <a:latin typeface="Montserrat" panose="00000500000000000000"/>
              <a:ea typeface="FZHei-B01S" panose="02010601030101010101" pitchFamily="2" charset="-122"/>
              <a:sym typeface="FZHei-B01S" panose="02010601030101010101" pitchFamily="2" charset="-122"/>
            </a:endParaRPr>
          </a:p>
        </p:txBody>
      </p:sp>
      <p:grpSp>
        <p:nvGrpSpPr>
          <p:cNvPr id="21" name="Group 4"/>
          <p:cNvGrpSpPr>
            <a:grpSpLocks noChangeAspect="1"/>
          </p:cNvGrpSpPr>
          <p:nvPr/>
        </p:nvGrpSpPr>
        <p:grpSpPr bwMode="auto">
          <a:xfrm>
            <a:off x="296865" y="2413006"/>
            <a:ext cx="2321005" cy="3919616"/>
            <a:chOff x="3398" y="1402"/>
            <a:chExt cx="807" cy="1781"/>
          </a:xfrm>
          <a:solidFill>
            <a:schemeClr val="accent4"/>
          </a:solidFill>
        </p:grpSpPr>
        <p:sp>
          <p:nvSpPr>
            <p:cNvPr id="22" name="Freeform 5"/>
            <p:cNvSpPr>
              <a:spLocks noEditPoints="1"/>
            </p:cNvSpPr>
            <p:nvPr/>
          </p:nvSpPr>
          <p:spPr bwMode="auto">
            <a:xfrm>
              <a:off x="3621" y="1639"/>
              <a:ext cx="418" cy="949"/>
            </a:xfrm>
            <a:custGeom>
              <a:avLst/>
              <a:gdLst>
                <a:gd name="T0" fmla="*/ 349 w 352"/>
                <a:gd name="T1" fmla="*/ 146 h 800"/>
                <a:gd name="T2" fmla="*/ 198 w 352"/>
                <a:gd name="T3" fmla="*/ 6 h 800"/>
                <a:gd name="T4" fmla="*/ 190 w 352"/>
                <a:gd name="T5" fmla="*/ 10 h 800"/>
                <a:gd name="T6" fmla="*/ 51 w 352"/>
                <a:gd name="T7" fmla="*/ 70 h 800"/>
                <a:gd name="T8" fmla="*/ 40 w 352"/>
                <a:gd name="T9" fmla="*/ 271 h 800"/>
                <a:gd name="T10" fmla="*/ 158 w 352"/>
                <a:gd name="T11" fmla="*/ 331 h 800"/>
                <a:gd name="T12" fmla="*/ 141 w 352"/>
                <a:gd name="T13" fmla="*/ 371 h 800"/>
                <a:gd name="T14" fmla="*/ 143 w 352"/>
                <a:gd name="T15" fmla="*/ 385 h 800"/>
                <a:gd name="T16" fmla="*/ 164 w 352"/>
                <a:gd name="T17" fmla="*/ 404 h 800"/>
                <a:gd name="T18" fmla="*/ 114 w 352"/>
                <a:gd name="T19" fmla="*/ 610 h 800"/>
                <a:gd name="T20" fmla="*/ 107 w 352"/>
                <a:gd name="T21" fmla="*/ 665 h 800"/>
                <a:gd name="T22" fmla="*/ 105 w 352"/>
                <a:gd name="T23" fmla="*/ 715 h 800"/>
                <a:gd name="T24" fmla="*/ 127 w 352"/>
                <a:gd name="T25" fmla="*/ 753 h 800"/>
                <a:gd name="T26" fmla="*/ 167 w 352"/>
                <a:gd name="T27" fmla="*/ 793 h 800"/>
                <a:gd name="T28" fmla="*/ 186 w 352"/>
                <a:gd name="T29" fmla="*/ 782 h 800"/>
                <a:gd name="T30" fmla="*/ 205 w 352"/>
                <a:gd name="T31" fmla="*/ 731 h 800"/>
                <a:gd name="T32" fmla="*/ 218 w 352"/>
                <a:gd name="T33" fmla="*/ 687 h 800"/>
                <a:gd name="T34" fmla="*/ 204 w 352"/>
                <a:gd name="T35" fmla="*/ 644 h 800"/>
                <a:gd name="T36" fmla="*/ 191 w 352"/>
                <a:gd name="T37" fmla="*/ 596 h 800"/>
                <a:gd name="T38" fmla="*/ 197 w 352"/>
                <a:gd name="T39" fmla="*/ 398 h 800"/>
                <a:gd name="T40" fmla="*/ 203 w 352"/>
                <a:gd name="T41" fmla="*/ 391 h 800"/>
                <a:gd name="T42" fmla="*/ 214 w 352"/>
                <a:gd name="T43" fmla="*/ 363 h 800"/>
                <a:gd name="T44" fmla="*/ 211 w 352"/>
                <a:gd name="T45" fmla="*/ 340 h 800"/>
                <a:gd name="T46" fmla="*/ 199 w 352"/>
                <a:gd name="T47" fmla="*/ 328 h 800"/>
                <a:gd name="T48" fmla="*/ 241 w 352"/>
                <a:gd name="T49" fmla="*/ 316 h 800"/>
                <a:gd name="T50" fmla="*/ 349 w 352"/>
                <a:gd name="T51" fmla="*/ 146 h 800"/>
                <a:gd name="T52" fmla="*/ 191 w 352"/>
                <a:gd name="T53" fmla="*/ 375 h 800"/>
                <a:gd name="T54" fmla="*/ 182 w 352"/>
                <a:gd name="T55" fmla="*/ 380 h 800"/>
                <a:gd name="T56" fmla="*/ 164 w 352"/>
                <a:gd name="T57" fmla="*/ 363 h 800"/>
                <a:gd name="T58" fmla="*/ 174 w 352"/>
                <a:gd name="T59" fmla="*/ 341 h 800"/>
                <a:gd name="T60" fmla="*/ 187 w 352"/>
                <a:gd name="T61" fmla="*/ 356 h 800"/>
                <a:gd name="T62" fmla="*/ 191 w 352"/>
                <a:gd name="T63" fmla="*/ 375 h 800"/>
                <a:gd name="T64" fmla="*/ 191 w 352"/>
                <a:gd name="T65" fmla="*/ 681 h 800"/>
                <a:gd name="T66" fmla="*/ 195 w 352"/>
                <a:gd name="T67" fmla="*/ 704 h 800"/>
                <a:gd name="T68" fmla="*/ 186 w 352"/>
                <a:gd name="T69" fmla="*/ 729 h 800"/>
                <a:gd name="T70" fmla="*/ 175 w 352"/>
                <a:gd name="T71" fmla="*/ 759 h 800"/>
                <a:gd name="T72" fmla="*/ 150 w 352"/>
                <a:gd name="T73" fmla="*/ 735 h 800"/>
                <a:gd name="T74" fmla="*/ 126 w 352"/>
                <a:gd name="T75" fmla="*/ 695 h 800"/>
                <a:gd name="T76" fmla="*/ 130 w 352"/>
                <a:gd name="T77" fmla="*/ 644 h 800"/>
                <a:gd name="T78" fmla="*/ 137 w 352"/>
                <a:gd name="T79" fmla="*/ 594 h 800"/>
                <a:gd name="T80" fmla="*/ 169 w 352"/>
                <a:gd name="T81" fmla="*/ 450 h 800"/>
                <a:gd name="T82" fmla="*/ 167 w 352"/>
                <a:gd name="T83" fmla="*/ 593 h 800"/>
                <a:gd name="T84" fmla="*/ 191 w 352"/>
                <a:gd name="T85" fmla="*/ 681 h 800"/>
                <a:gd name="T86" fmla="*/ 262 w 352"/>
                <a:gd name="T87" fmla="*/ 280 h 800"/>
                <a:gd name="T88" fmla="*/ 83 w 352"/>
                <a:gd name="T89" fmla="*/ 275 h 800"/>
                <a:gd name="T90" fmla="*/ 49 w 352"/>
                <a:gd name="T91" fmla="*/ 106 h 800"/>
                <a:gd name="T92" fmla="*/ 220 w 352"/>
                <a:gd name="T93" fmla="*/ 49 h 800"/>
                <a:gd name="T94" fmla="*/ 236 w 352"/>
                <a:gd name="T95" fmla="*/ 39 h 800"/>
                <a:gd name="T96" fmla="*/ 322 w 352"/>
                <a:gd name="T97" fmla="*/ 123 h 800"/>
                <a:gd name="T98" fmla="*/ 262 w 352"/>
                <a:gd name="T99" fmla="*/ 28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2" h="800">
                  <a:moveTo>
                    <a:pt x="349" y="146"/>
                  </a:moveTo>
                  <a:cubicBezTo>
                    <a:pt x="346" y="67"/>
                    <a:pt x="278" y="0"/>
                    <a:pt x="198" y="6"/>
                  </a:cubicBezTo>
                  <a:cubicBezTo>
                    <a:pt x="196" y="6"/>
                    <a:pt x="193" y="8"/>
                    <a:pt x="190" y="10"/>
                  </a:cubicBezTo>
                  <a:cubicBezTo>
                    <a:pt x="138" y="4"/>
                    <a:pt x="84" y="27"/>
                    <a:pt x="51" y="70"/>
                  </a:cubicBezTo>
                  <a:cubicBezTo>
                    <a:pt x="7" y="126"/>
                    <a:pt x="0" y="210"/>
                    <a:pt x="40" y="271"/>
                  </a:cubicBezTo>
                  <a:cubicBezTo>
                    <a:pt x="66" y="311"/>
                    <a:pt x="112" y="330"/>
                    <a:pt x="158" y="331"/>
                  </a:cubicBezTo>
                  <a:cubicBezTo>
                    <a:pt x="153" y="344"/>
                    <a:pt x="147" y="358"/>
                    <a:pt x="141" y="371"/>
                  </a:cubicBezTo>
                  <a:cubicBezTo>
                    <a:pt x="139" y="375"/>
                    <a:pt x="139" y="382"/>
                    <a:pt x="143" y="385"/>
                  </a:cubicBezTo>
                  <a:cubicBezTo>
                    <a:pt x="151" y="391"/>
                    <a:pt x="158" y="397"/>
                    <a:pt x="164" y="404"/>
                  </a:cubicBezTo>
                  <a:cubicBezTo>
                    <a:pt x="141" y="471"/>
                    <a:pt x="124" y="540"/>
                    <a:pt x="114" y="610"/>
                  </a:cubicBezTo>
                  <a:cubicBezTo>
                    <a:pt x="111" y="628"/>
                    <a:pt x="109" y="646"/>
                    <a:pt x="107" y="665"/>
                  </a:cubicBezTo>
                  <a:cubicBezTo>
                    <a:pt x="106" y="681"/>
                    <a:pt x="103" y="698"/>
                    <a:pt x="105" y="715"/>
                  </a:cubicBezTo>
                  <a:cubicBezTo>
                    <a:pt x="108" y="730"/>
                    <a:pt x="117" y="742"/>
                    <a:pt x="127" y="753"/>
                  </a:cubicBezTo>
                  <a:cubicBezTo>
                    <a:pt x="140" y="766"/>
                    <a:pt x="153" y="780"/>
                    <a:pt x="167" y="793"/>
                  </a:cubicBezTo>
                  <a:cubicBezTo>
                    <a:pt x="174" y="800"/>
                    <a:pt x="183" y="789"/>
                    <a:pt x="186" y="782"/>
                  </a:cubicBezTo>
                  <a:cubicBezTo>
                    <a:pt x="192" y="765"/>
                    <a:pt x="199" y="748"/>
                    <a:pt x="205" y="731"/>
                  </a:cubicBezTo>
                  <a:cubicBezTo>
                    <a:pt x="211" y="717"/>
                    <a:pt x="218" y="702"/>
                    <a:pt x="218" y="687"/>
                  </a:cubicBezTo>
                  <a:cubicBezTo>
                    <a:pt x="218" y="672"/>
                    <a:pt x="209" y="658"/>
                    <a:pt x="204" y="644"/>
                  </a:cubicBezTo>
                  <a:cubicBezTo>
                    <a:pt x="198" y="629"/>
                    <a:pt x="194" y="613"/>
                    <a:pt x="191" y="596"/>
                  </a:cubicBezTo>
                  <a:cubicBezTo>
                    <a:pt x="179" y="531"/>
                    <a:pt x="188" y="463"/>
                    <a:pt x="197" y="398"/>
                  </a:cubicBezTo>
                  <a:cubicBezTo>
                    <a:pt x="199" y="396"/>
                    <a:pt x="201" y="395"/>
                    <a:pt x="203" y="391"/>
                  </a:cubicBezTo>
                  <a:cubicBezTo>
                    <a:pt x="209" y="383"/>
                    <a:pt x="212" y="373"/>
                    <a:pt x="214" y="363"/>
                  </a:cubicBezTo>
                  <a:cubicBezTo>
                    <a:pt x="215" y="356"/>
                    <a:pt x="215" y="347"/>
                    <a:pt x="211" y="340"/>
                  </a:cubicBezTo>
                  <a:cubicBezTo>
                    <a:pt x="209" y="335"/>
                    <a:pt x="203" y="332"/>
                    <a:pt x="199" y="328"/>
                  </a:cubicBezTo>
                  <a:cubicBezTo>
                    <a:pt x="214" y="326"/>
                    <a:pt x="228" y="322"/>
                    <a:pt x="241" y="316"/>
                  </a:cubicBezTo>
                  <a:cubicBezTo>
                    <a:pt x="308" y="288"/>
                    <a:pt x="352" y="218"/>
                    <a:pt x="349" y="146"/>
                  </a:cubicBezTo>
                  <a:close/>
                  <a:moveTo>
                    <a:pt x="191" y="375"/>
                  </a:moveTo>
                  <a:cubicBezTo>
                    <a:pt x="188" y="376"/>
                    <a:pt x="185" y="378"/>
                    <a:pt x="182" y="380"/>
                  </a:cubicBezTo>
                  <a:cubicBezTo>
                    <a:pt x="176" y="374"/>
                    <a:pt x="170" y="368"/>
                    <a:pt x="164" y="363"/>
                  </a:cubicBezTo>
                  <a:cubicBezTo>
                    <a:pt x="168" y="356"/>
                    <a:pt x="171" y="348"/>
                    <a:pt x="174" y="341"/>
                  </a:cubicBezTo>
                  <a:cubicBezTo>
                    <a:pt x="176" y="348"/>
                    <a:pt x="181" y="351"/>
                    <a:pt x="187" y="356"/>
                  </a:cubicBezTo>
                  <a:cubicBezTo>
                    <a:pt x="194" y="362"/>
                    <a:pt x="194" y="368"/>
                    <a:pt x="191" y="375"/>
                  </a:cubicBezTo>
                  <a:close/>
                  <a:moveTo>
                    <a:pt x="191" y="681"/>
                  </a:moveTo>
                  <a:cubicBezTo>
                    <a:pt x="194" y="689"/>
                    <a:pt x="197" y="696"/>
                    <a:pt x="195" y="704"/>
                  </a:cubicBezTo>
                  <a:cubicBezTo>
                    <a:pt x="194" y="712"/>
                    <a:pt x="189" y="721"/>
                    <a:pt x="186" y="729"/>
                  </a:cubicBezTo>
                  <a:cubicBezTo>
                    <a:pt x="182" y="739"/>
                    <a:pt x="178" y="749"/>
                    <a:pt x="175" y="759"/>
                  </a:cubicBezTo>
                  <a:cubicBezTo>
                    <a:pt x="166" y="751"/>
                    <a:pt x="158" y="743"/>
                    <a:pt x="150" y="735"/>
                  </a:cubicBezTo>
                  <a:cubicBezTo>
                    <a:pt x="139" y="723"/>
                    <a:pt x="128" y="712"/>
                    <a:pt x="126" y="695"/>
                  </a:cubicBezTo>
                  <a:cubicBezTo>
                    <a:pt x="125" y="678"/>
                    <a:pt x="128" y="661"/>
                    <a:pt x="130" y="644"/>
                  </a:cubicBezTo>
                  <a:cubicBezTo>
                    <a:pt x="132" y="627"/>
                    <a:pt x="134" y="611"/>
                    <a:pt x="137" y="594"/>
                  </a:cubicBezTo>
                  <a:cubicBezTo>
                    <a:pt x="144" y="545"/>
                    <a:pt x="155" y="497"/>
                    <a:pt x="169" y="450"/>
                  </a:cubicBezTo>
                  <a:cubicBezTo>
                    <a:pt x="164" y="498"/>
                    <a:pt x="161" y="546"/>
                    <a:pt x="167" y="593"/>
                  </a:cubicBezTo>
                  <a:cubicBezTo>
                    <a:pt x="171" y="624"/>
                    <a:pt x="179" y="653"/>
                    <a:pt x="191" y="681"/>
                  </a:cubicBezTo>
                  <a:close/>
                  <a:moveTo>
                    <a:pt x="262" y="280"/>
                  </a:moveTo>
                  <a:cubicBezTo>
                    <a:pt x="210" y="312"/>
                    <a:pt x="132" y="314"/>
                    <a:pt x="83" y="275"/>
                  </a:cubicBezTo>
                  <a:cubicBezTo>
                    <a:pt x="34" y="236"/>
                    <a:pt x="23" y="160"/>
                    <a:pt x="49" y="106"/>
                  </a:cubicBezTo>
                  <a:cubicBezTo>
                    <a:pt x="80" y="44"/>
                    <a:pt x="159" y="20"/>
                    <a:pt x="220" y="49"/>
                  </a:cubicBezTo>
                  <a:cubicBezTo>
                    <a:pt x="226" y="52"/>
                    <a:pt x="233" y="46"/>
                    <a:pt x="236" y="39"/>
                  </a:cubicBezTo>
                  <a:cubicBezTo>
                    <a:pt x="276" y="52"/>
                    <a:pt x="309" y="83"/>
                    <a:pt x="322" y="123"/>
                  </a:cubicBezTo>
                  <a:cubicBezTo>
                    <a:pt x="340" y="182"/>
                    <a:pt x="315" y="248"/>
                    <a:pt x="262" y="2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p>
              <a:endParaRPr lang="zh-CN" altLang="en-US" sz="2399">
                <a:latin typeface="Montserrat" panose="00000500000000000000" pitchFamily="2" charset="0"/>
                <a:ea typeface="FZHei-B01S" panose="02010601030101010101" pitchFamily="2" charset="-122"/>
                <a:sym typeface="FZHei-B01S" panose="02010601030101010101" pitchFamily="2" charset="-122"/>
              </a:endParaRPr>
            </a:p>
          </p:txBody>
        </p:sp>
        <p:sp>
          <p:nvSpPr>
            <p:cNvPr id="23" name="Freeform 6"/>
            <p:cNvSpPr>
              <a:spLocks/>
            </p:cNvSpPr>
            <p:nvPr/>
          </p:nvSpPr>
          <p:spPr bwMode="auto">
            <a:xfrm>
              <a:off x="3398" y="1504"/>
              <a:ext cx="417" cy="636"/>
            </a:xfrm>
            <a:custGeom>
              <a:avLst/>
              <a:gdLst>
                <a:gd name="T0" fmla="*/ 337 w 350"/>
                <a:gd name="T1" fmla="*/ 508 h 536"/>
                <a:gd name="T2" fmla="*/ 100 w 350"/>
                <a:gd name="T3" fmla="*/ 405 h 536"/>
                <a:gd name="T4" fmla="*/ 39 w 350"/>
                <a:gd name="T5" fmla="*/ 176 h 536"/>
                <a:gd name="T6" fmla="*/ 108 w 350"/>
                <a:gd name="T7" fmla="*/ 73 h 536"/>
                <a:gd name="T8" fmla="*/ 148 w 350"/>
                <a:gd name="T9" fmla="*/ 78 h 536"/>
                <a:gd name="T10" fmla="*/ 176 w 350"/>
                <a:gd name="T11" fmla="*/ 35 h 536"/>
                <a:gd name="T12" fmla="*/ 146 w 350"/>
                <a:gd name="T13" fmla="*/ 1 h 536"/>
                <a:gd name="T14" fmla="*/ 135 w 350"/>
                <a:gd name="T15" fmla="*/ 29 h 536"/>
                <a:gd name="T16" fmla="*/ 153 w 350"/>
                <a:gd name="T17" fmla="*/ 42 h 536"/>
                <a:gd name="T18" fmla="*/ 146 w 350"/>
                <a:gd name="T19" fmla="*/ 54 h 536"/>
                <a:gd name="T20" fmla="*/ 124 w 350"/>
                <a:gd name="T21" fmla="*/ 47 h 536"/>
                <a:gd name="T22" fmla="*/ 118 w 350"/>
                <a:gd name="T23" fmla="*/ 25 h 536"/>
                <a:gd name="T24" fmla="*/ 118 w 350"/>
                <a:gd name="T25" fmla="*/ 8 h 536"/>
                <a:gd name="T26" fmla="*/ 102 w 350"/>
                <a:gd name="T27" fmla="*/ 16 h 536"/>
                <a:gd name="T28" fmla="*/ 98 w 350"/>
                <a:gd name="T29" fmla="*/ 55 h 536"/>
                <a:gd name="T30" fmla="*/ 11 w 350"/>
                <a:gd name="T31" fmla="*/ 279 h 536"/>
                <a:gd name="T32" fmla="*/ 168 w 350"/>
                <a:gd name="T33" fmla="*/ 495 h 536"/>
                <a:gd name="T34" fmla="*/ 326 w 350"/>
                <a:gd name="T35" fmla="*/ 536 h 536"/>
                <a:gd name="T36" fmla="*/ 337 w 350"/>
                <a:gd name="T37" fmla="*/ 508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0" h="536">
                  <a:moveTo>
                    <a:pt x="337" y="508"/>
                  </a:moveTo>
                  <a:cubicBezTo>
                    <a:pt x="249" y="504"/>
                    <a:pt x="160" y="472"/>
                    <a:pt x="100" y="405"/>
                  </a:cubicBezTo>
                  <a:cubicBezTo>
                    <a:pt x="45" y="344"/>
                    <a:pt x="15" y="258"/>
                    <a:pt x="39" y="176"/>
                  </a:cubicBezTo>
                  <a:cubicBezTo>
                    <a:pt x="50" y="135"/>
                    <a:pt x="74" y="99"/>
                    <a:pt x="108" y="73"/>
                  </a:cubicBezTo>
                  <a:cubicBezTo>
                    <a:pt x="119" y="83"/>
                    <a:pt x="135" y="84"/>
                    <a:pt x="148" y="78"/>
                  </a:cubicBezTo>
                  <a:cubicBezTo>
                    <a:pt x="165" y="71"/>
                    <a:pt x="177" y="53"/>
                    <a:pt x="176" y="35"/>
                  </a:cubicBezTo>
                  <a:cubicBezTo>
                    <a:pt x="175" y="18"/>
                    <a:pt x="163" y="3"/>
                    <a:pt x="146" y="1"/>
                  </a:cubicBezTo>
                  <a:cubicBezTo>
                    <a:pt x="134" y="0"/>
                    <a:pt x="122" y="28"/>
                    <a:pt x="135" y="29"/>
                  </a:cubicBezTo>
                  <a:cubicBezTo>
                    <a:pt x="143" y="29"/>
                    <a:pt x="150" y="34"/>
                    <a:pt x="153" y="42"/>
                  </a:cubicBezTo>
                  <a:cubicBezTo>
                    <a:pt x="156" y="49"/>
                    <a:pt x="153" y="52"/>
                    <a:pt x="146" y="54"/>
                  </a:cubicBezTo>
                  <a:cubicBezTo>
                    <a:pt x="138" y="55"/>
                    <a:pt x="129" y="53"/>
                    <a:pt x="124" y="47"/>
                  </a:cubicBezTo>
                  <a:cubicBezTo>
                    <a:pt x="120" y="42"/>
                    <a:pt x="115" y="32"/>
                    <a:pt x="118" y="25"/>
                  </a:cubicBezTo>
                  <a:cubicBezTo>
                    <a:pt x="120" y="21"/>
                    <a:pt x="124" y="11"/>
                    <a:pt x="118" y="8"/>
                  </a:cubicBezTo>
                  <a:cubicBezTo>
                    <a:pt x="112" y="4"/>
                    <a:pt x="105" y="12"/>
                    <a:pt x="102" y="16"/>
                  </a:cubicBezTo>
                  <a:cubicBezTo>
                    <a:pt x="97" y="29"/>
                    <a:pt x="94" y="43"/>
                    <a:pt x="98" y="55"/>
                  </a:cubicBezTo>
                  <a:cubicBezTo>
                    <a:pt x="32" y="108"/>
                    <a:pt x="0" y="196"/>
                    <a:pt x="11" y="279"/>
                  </a:cubicBezTo>
                  <a:cubicBezTo>
                    <a:pt x="23" y="372"/>
                    <a:pt x="86" y="452"/>
                    <a:pt x="168" y="495"/>
                  </a:cubicBezTo>
                  <a:cubicBezTo>
                    <a:pt x="217" y="520"/>
                    <a:pt x="272" y="533"/>
                    <a:pt x="326" y="536"/>
                  </a:cubicBezTo>
                  <a:cubicBezTo>
                    <a:pt x="338" y="536"/>
                    <a:pt x="350" y="509"/>
                    <a:pt x="337" y="5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p>
              <a:endParaRPr lang="zh-CN" altLang="en-US" sz="2399">
                <a:latin typeface="Montserrat" panose="00000500000000000000" pitchFamily="2" charset="0"/>
                <a:ea typeface="FZHei-B01S" panose="02010601030101010101" pitchFamily="2" charset="-122"/>
                <a:sym typeface="FZHei-B01S" panose="02010601030101010101" pitchFamily="2" charset="-122"/>
              </a:endParaRPr>
            </a:p>
          </p:txBody>
        </p:sp>
        <p:sp>
          <p:nvSpPr>
            <p:cNvPr id="24" name="Freeform 7"/>
            <p:cNvSpPr>
              <a:spLocks/>
            </p:cNvSpPr>
            <p:nvPr/>
          </p:nvSpPr>
          <p:spPr bwMode="auto">
            <a:xfrm>
              <a:off x="3875" y="1402"/>
              <a:ext cx="330" cy="734"/>
            </a:xfrm>
            <a:custGeom>
              <a:avLst/>
              <a:gdLst>
                <a:gd name="T0" fmla="*/ 262 w 277"/>
                <a:gd name="T1" fmla="*/ 216 h 619"/>
                <a:gd name="T2" fmla="*/ 217 w 277"/>
                <a:gd name="T3" fmla="*/ 85 h 619"/>
                <a:gd name="T4" fmla="*/ 238 w 277"/>
                <a:gd name="T5" fmla="*/ 28 h 619"/>
                <a:gd name="T6" fmla="*/ 197 w 277"/>
                <a:gd name="T7" fmla="*/ 4 h 619"/>
                <a:gd name="T8" fmla="*/ 158 w 277"/>
                <a:gd name="T9" fmla="*/ 48 h 619"/>
                <a:gd name="T10" fmla="*/ 179 w 277"/>
                <a:gd name="T11" fmla="*/ 43 h 619"/>
                <a:gd name="T12" fmla="*/ 197 w 277"/>
                <a:gd name="T13" fmla="*/ 31 h 619"/>
                <a:gd name="T14" fmla="*/ 217 w 277"/>
                <a:gd name="T15" fmla="*/ 46 h 619"/>
                <a:gd name="T16" fmla="*/ 190 w 277"/>
                <a:gd name="T17" fmla="*/ 60 h 619"/>
                <a:gd name="T18" fmla="*/ 175 w 277"/>
                <a:gd name="T19" fmla="*/ 86 h 619"/>
                <a:gd name="T20" fmla="*/ 195 w 277"/>
                <a:gd name="T21" fmla="*/ 92 h 619"/>
                <a:gd name="T22" fmla="*/ 195 w 277"/>
                <a:gd name="T23" fmla="*/ 105 h 619"/>
                <a:gd name="T24" fmla="*/ 234 w 277"/>
                <a:gd name="T25" fmla="*/ 332 h 619"/>
                <a:gd name="T26" fmla="*/ 122 w 277"/>
                <a:gd name="T27" fmla="*/ 524 h 619"/>
                <a:gd name="T28" fmla="*/ 14 w 277"/>
                <a:gd name="T29" fmla="*/ 589 h 619"/>
                <a:gd name="T30" fmla="*/ 1 w 277"/>
                <a:gd name="T31" fmla="*/ 606 h 619"/>
                <a:gd name="T32" fmla="*/ 9 w 277"/>
                <a:gd name="T33" fmla="*/ 616 h 619"/>
                <a:gd name="T34" fmla="*/ 262 w 277"/>
                <a:gd name="T35" fmla="*/ 216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7" h="619">
                  <a:moveTo>
                    <a:pt x="262" y="216"/>
                  </a:moveTo>
                  <a:cubicBezTo>
                    <a:pt x="258" y="170"/>
                    <a:pt x="246" y="122"/>
                    <a:pt x="217" y="85"/>
                  </a:cubicBezTo>
                  <a:cubicBezTo>
                    <a:pt x="235" y="74"/>
                    <a:pt x="246" y="50"/>
                    <a:pt x="238" y="28"/>
                  </a:cubicBezTo>
                  <a:cubicBezTo>
                    <a:pt x="232" y="11"/>
                    <a:pt x="216" y="0"/>
                    <a:pt x="197" y="4"/>
                  </a:cubicBezTo>
                  <a:cubicBezTo>
                    <a:pt x="177" y="8"/>
                    <a:pt x="161" y="28"/>
                    <a:pt x="158" y="48"/>
                  </a:cubicBezTo>
                  <a:cubicBezTo>
                    <a:pt x="156" y="68"/>
                    <a:pt x="178" y="56"/>
                    <a:pt x="179" y="43"/>
                  </a:cubicBezTo>
                  <a:cubicBezTo>
                    <a:pt x="181" y="34"/>
                    <a:pt x="189" y="30"/>
                    <a:pt x="197" y="31"/>
                  </a:cubicBezTo>
                  <a:cubicBezTo>
                    <a:pt x="206" y="31"/>
                    <a:pt x="214" y="38"/>
                    <a:pt x="217" y="46"/>
                  </a:cubicBezTo>
                  <a:cubicBezTo>
                    <a:pt x="225" y="65"/>
                    <a:pt x="202" y="67"/>
                    <a:pt x="190" y="60"/>
                  </a:cubicBezTo>
                  <a:cubicBezTo>
                    <a:pt x="179" y="54"/>
                    <a:pt x="164" y="80"/>
                    <a:pt x="175" y="86"/>
                  </a:cubicBezTo>
                  <a:cubicBezTo>
                    <a:pt x="182" y="90"/>
                    <a:pt x="189" y="92"/>
                    <a:pt x="195" y="92"/>
                  </a:cubicBezTo>
                  <a:cubicBezTo>
                    <a:pt x="193" y="97"/>
                    <a:pt x="193" y="102"/>
                    <a:pt x="195" y="105"/>
                  </a:cubicBezTo>
                  <a:cubicBezTo>
                    <a:pt x="246" y="166"/>
                    <a:pt x="249" y="258"/>
                    <a:pt x="234" y="332"/>
                  </a:cubicBezTo>
                  <a:cubicBezTo>
                    <a:pt x="218" y="407"/>
                    <a:pt x="179" y="475"/>
                    <a:pt x="122" y="524"/>
                  </a:cubicBezTo>
                  <a:cubicBezTo>
                    <a:pt x="90" y="552"/>
                    <a:pt x="53" y="574"/>
                    <a:pt x="14" y="589"/>
                  </a:cubicBezTo>
                  <a:cubicBezTo>
                    <a:pt x="7" y="592"/>
                    <a:pt x="2" y="598"/>
                    <a:pt x="1" y="606"/>
                  </a:cubicBezTo>
                  <a:cubicBezTo>
                    <a:pt x="0" y="610"/>
                    <a:pt x="2" y="619"/>
                    <a:pt x="9" y="616"/>
                  </a:cubicBezTo>
                  <a:cubicBezTo>
                    <a:pt x="170" y="554"/>
                    <a:pt x="277" y="389"/>
                    <a:pt x="262" y="2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p>
              <a:endParaRPr lang="zh-CN" altLang="en-US" sz="2399">
                <a:latin typeface="Montserrat" panose="00000500000000000000" pitchFamily="2" charset="0"/>
                <a:ea typeface="FZHei-B01S" panose="02010601030101010101" pitchFamily="2" charset="-122"/>
                <a:sym typeface="FZHei-B01S" panose="02010601030101010101" pitchFamily="2" charset="-122"/>
              </a:endParaRPr>
            </a:p>
          </p:txBody>
        </p:sp>
        <p:sp>
          <p:nvSpPr>
            <p:cNvPr id="25" name="Freeform 8"/>
            <p:cNvSpPr>
              <a:spLocks noEditPoints="1"/>
            </p:cNvSpPr>
            <p:nvPr/>
          </p:nvSpPr>
          <p:spPr bwMode="auto">
            <a:xfrm>
              <a:off x="3591" y="2567"/>
              <a:ext cx="426" cy="616"/>
            </a:xfrm>
            <a:custGeom>
              <a:avLst/>
              <a:gdLst>
                <a:gd name="T0" fmla="*/ 336 w 358"/>
                <a:gd name="T1" fmla="*/ 434 h 520"/>
                <a:gd name="T2" fmla="*/ 239 w 358"/>
                <a:gd name="T3" fmla="*/ 463 h 520"/>
                <a:gd name="T4" fmla="*/ 242 w 358"/>
                <a:gd name="T5" fmla="*/ 440 h 520"/>
                <a:gd name="T6" fmla="*/ 244 w 358"/>
                <a:gd name="T7" fmla="*/ 405 h 520"/>
                <a:gd name="T8" fmla="*/ 249 w 358"/>
                <a:gd name="T9" fmla="*/ 339 h 520"/>
                <a:gd name="T10" fmla="*/ 255 w 358"/>
                <a:gd name="T11" fmla="*/ 206 h 520"/>
                <a:gd name="T12" fmla="*/ 251 w 358"/>
                <a:gd name="T13" fmla="*/ 88 h 520"/>
                <a:gd name="T14" fmla="*/ 202 w 358"/>
                <a:gd name="T15" fmla="*/ 11 h 520"/>
                <a:gd name="T16" fmla="*/ 167 w 358"/>
                <a:gd name="T17" fmla="*/ 42 h 520"/>
                <a:gd name="T18" fmla="*/ 142 w 358"/>
                <a:gd name="T19" fmla="*/ 87 h 520"/>
                <a:gd name="T20" fmla="*/ 112 w 358"/>
                <a:gd name="T21" fmla="*/ 199 h 520"/>
                <a:gd name="T22" fmla="*/ 105 w 358"/>
                <a:gd name="T23" fmla="*/ 445 h 520"/>
                <a:gd name="T24" fmla="*/ 54 w 358"/>
                <a:gd name="T25" fmla="*/ 432 h 520"/>
                <a:gd name="T26" fmla="*/ 4 w 358"/>
                <a:gd name="T27" fmla="*/ 474 h 520"/>
                <a:gd name="T28" fmla="*/ 55 w 358"/>
                <a:gd name="T29" fmla="*/ 514 h 520"/>
                <a:gd name="T30" fmla="*/ 129 w 358"/>
                <a:gd name="T31" fmla="*/ 481 h 520"/>
                <a:gd name="T32" fmla="*/ 128 w 358"/>
                <a:gd name="T33" fmla="*/ 459 h 520"/>
                <a:gd name="T34" fmla="*/ 133 w 358"/>
                <a:gd name="T35" fmla="*/ 201 h 520"/>
                <a:gd name="T36" fmla="*/ 165 w 358"/>
                <a:gd name="T37" fmla="*/ 79 h 520"/>
                <a:gd name="T38" fmla="*/ 178 w 358"/>
                <a:gd name="T39" fmla="*/ 58 h 520"/>
                <a:gd name="T40" fmla="*/ 199 w 358"/>
                <a:gd name="T41" fmla="*/ 38 h 520"/>
                <a:gd name="T42" fmla="*/ 227 w 358"/>
                <a:gd name="T43" fmla="*/ 90 h 520"/>
                <a:gd name="T44" fmla="*/ 233 w 358"/>
                <a:gd name="T45" fmla="*/ 218 h 520"/>
                <a:gd name="T46" fmla="*/ 226 w 358"/>
                <a:gd name="T47" fmla="*/ 359 h 520"/>
                <a:gd name="T48" fmla="*/ 221 w 358"/>
                <a:gd name="T49" fmla="*/ 430 h 520"/>
                <a:gd name="T50" fmla="*/ 219 w 358"/>
                <a:gd name="T51" fmla="*/ 465 h 520"/>
                <a:gd name="T52" fmla="*/ 220 w 358"/>
                <a:gd name="T53" fmla="*/ 493 h 520"/>
                <a:gd name="T54" fmla="*/ 261 w 358"/>
                <a:gd name="T55" fmla="*/ 516 h 520"/>
                <a:gd name="T56" fmla="*/ 319 w 358"/>
                <a:gd name="T57" fmla="*/ 514 h 520"/>
                <a:gd name="T58" fmla="*/ 354 w 358"/>
                <a:gd name="T59" fmla="*/ 474 h 520"/>
                <a:gd name="T60" fmla="*/ 336 w 358"/>
                <a:gd name="T61" fmla="*/ 434 h 520"/>
                <a:gd name="T62" fmla="*/ 26 w 358"/>
                <a:gd name="T63" fmla="*/ 470 h 520"/>
                <a:gd name="T64" fmla="*/ 62 w 358"/>
                <a:gd name="T65" fmla="*/ 460 h 520"/>
                <a:gd name="T66" fmla="*/ 99 w 358"/>
                <a:gd name="T67" fmla="*/ 478 h 520"/>
                <a:gd name="T68" fmla="*/ 74 w 358"/>
                <a:gd name="T69" fmla="*/ 486 h 520"/>
                <a:gd name="T70" fmla="*/ 26 w 358"/>
                <a:gd name="T71" fmla="*/ 470 h 520"/>
                <a:gd name="T72" fmla="*/ 291 w 358"/>
                <a:gd name="T73" fmla="*/ 491 h 520"/>
                <a:gd name="T74" fmla="*/ 249 w 358"/>
                <a:gd name="T75" fmla="*/ 481 h 520"/>
                <a:gd name="T76" fmla="*/ 288 w 358"/>
                <a:gd name="T77" fmla="*/ 461 h 520"/>
                <a:gd name="T78" fmla="*/ 334 w 358"/>
                <a:gd name="T79" fmla="*/ 472 h 520"/>
                <a:gd name="T80" fmla="*/ 291 w 358"/>
                <a:gd name="T81" fmla="*/ 491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58" h="520">
                  <a:moveTo>
                    <a:pt x="336" y="434"/>
                  </a:moveTo>
                  <a:cubicBezTo>
                    <a:pt x="304" y="421"/>
                    <a:pt x="265" y="441"/>
                    <a:pt x="239" y="463"/>
                  </a:cubicBezTo>
                  <a:cubicBezTo>
                    <a:pt x="239" y="455"/>
                    <a:pt x="241" y="447"/>
                    <a:pt x="242" y="440"/>
                  </a:cubicBezTo>
                  <a:cubicBezTo>
                    <a:pt x="243" y="428"/>
                    <a:pt x="243" y="417"/>
                    <a:pt x="244" y="405"/>
                  </a:cubicBezTo>
                  <a:cubicBezTo>
                    <a:pt x="246" y="383"/>
                    <a:pt x="247" y="361"/>
                    <a:pt x="249" y="339"/>
                  </a:cubicBezTo>
                  <a:cubicBezTo>
                    <a:pt x="251" y="294"/>
                    <a:pt x="254" y="250"/>
                    <a:pt x="255" y="206"/>
                  </a:cubicBezTo>
                  <a:cubicBezTo>
                    <a:pt x="257" y="166"/>
                    <a:pt x="257" y="127"/>
                    <a:pt x="251" y="88"/>
                  </a:cubicBezTo>
                  <a:cubicBezTo>
                    <a:pt x="247" y="67"/>
                    <a:pt x="237" y="0"/>
                    <a:pt x="202" y="11"/>
                  </a:cubicBezTo>
                  <a:cubicBezTo>
                    <a:pt x="188" y="16"/>
                    <a:pt x="176" y="30"/>
                    <a:pt x="167" y="42"/>
                  </a:cubicBezTo>
                  <a:cubicBezTo>
                    <a:pt x="156" y="56"/>
                    <a:pt x="148" y="71"/>
                    <a:pt x="142" y="87"/>
                  </a:cubicBezTo>
                  <a:cubicBezTo>
                    <a:pt x="127" y="122"/>
                    <a:pt x="119" y="161"/>
                    <a:pt x="112" y="199"/>
                  </a:cubicBezTo>
                  <a:cubicBezTo>
                    <a:pt x="100" y="281"/>
                    <a:pt x="100" y="363"/>
                    <a:pt x="105" y="445"/>
                  </a:cubicBezTo>
                  <a:cubicBezTo>
                    <a:pt x="90" y="436"/>
                    <a:pt x="72" y="430"/>
                    <a:pt x="54" y="432"/>
                  </a:cubicBezTo>
                  <a:cubicBezTo>
                    <a:pt x="31" y="434"/>
                    <a:pt x="7" y="449"/>
                    <a:pt x="4" y="474"/>
                  </a:cubicBezTo>
                  <a:cubicBezTo>
                    <a:pt x="0" y="505"/>
                    <a:pt x="31" y="516"/>
                    <a:pt x="55" y="514"/>
                  </a:cubicBezTo>
                  <a:cubicBezTo>
                    <a:pt x="83" y="512"/>
                    <a:pt x="110" y="502"/>
                    <a:pt x="129" y="481"/>
                  </a:cubicBezTo>
                  <a:cubicBezTo>
                    <a:pt x="136" y="472"/>
                    <a:pt x="134" y="461"/>
                    <a:pt x="128" y="459"/>
                  </a:cubicBezTo>
                  <a:cubicBezTo>
                    <a:pt x="123" y="374"/>
                    <a:pt x="120" y="287"/>
                    <a:pt x="133" y="201"/>
                  </a:cubicBezTo>
                  <a:cubicBezTo>
                    <a:pt x="139" y="160"/>
                    <a:pt x="147" y="116"/>
                    <a:pt x="165" y="79"/>
                  </a:cubicBezTo>
                  <a:cubicBezTo>
                    <a:pt x="169" y="71"/>
                    <a:pt x="173" y="64"/>
                    <a:pt x="178" y="58"/>
                  </a:cubicBezTo>
                  <a:cubicBezTo>
                    <a:pt x="182" y="52"/>
                    <a:pt x="191" y="40"/>
                    <a:pt x="199" y="38"/>
                  </a:cubicBezTo>
                  <a:cubicBezTo>
                    <a:pt x="216" y="34"/>
                    <a:pt x="224" y="79"/>
                    <a:pt x="227" y="90"/>
                  </a:cubicBezTo>
                  <a:cubicBezTo>
                    <a:pt x="236" y="132"/>
                    <a:pt x="235" y="175"/>
                    <a:pt x="233" y="218"/>
                  </a:cubicBezTo>
                  <a:cubicBezTo>
                    <a:pt x="232" y="265"/>
                    <a:pt x="229" y="312"/>
                    <a:pt x="226" y="359"/>
                  </a:cubicBezTo>
                  <a:cubicBezTo>
                    <a:pt x="225" y="383"/>
                    <a:pt x="223" y="407"/>
                    <a:pt x="221" y="430"/>
                  </a:cubicBezTo>
                  <a:cubicBezTo>
                    <a:pt x="221" y="442"/>
                    <a:pt x="220" y="453"/>
                    <a:pt x="219" y="465"/>
                  </a:cubicBezTo>
                  <a:cubicBezTo>
                    <a:pt x="218" y="474"/>
                    <a:pt x="217" y="484"/>
                    <a:pt x="220" y="493"/>
                  </a:cubicBezTo>
                  <a:cubicBezTo>
                    <a:pt x="226" y="508"/>
                    <a:pt x="247" y="513"/>
                    <a:pt x="261" y="516"/>
                  </a:cubicBezTo>
                  <a:cubicBezTo>
                    <a:pt x="280" y="520"/>
                    <a:pt x="301" y="520"/>
                    <a:pt x="319" y="514"/>
                  </a:cubicBezTo>
                  <a:cubicBezTo>
                    <a:pt x="336" y="507"/>
                    <a:pt x="350" y="492"/>
                    <a:pt x="354" y="474"/>
                  </a:cubicBezTo>
                  <a:cubicBezTo>
                    <a:pt x="358" y="457"/>
                    <a:pt x="353" y="441"/>
                    <a:pt x="336" y="434"/>
                  </a:cubicBezTo>
                  <a:close/>
                  <a:moveTo>
                    <a:pt x="26" y="470"/>
                  </a:moveTo>
                  <a:cubicBezTo>
                    <a:pt x="25" y="458"/>
                    <a:pt x="54" y="459"/>
                    <a:pt x="62" y="460"/>
                  </a:cubicBezTo>
                  <a:cubicBezTo>
                    <a:pt x="76" y="462"/>
                    <a:pt x="88" y="469"/>
                    <a:pt x="99" y="478"/>
                  </a:cubicBezTo>
                  <a:cubicBezTo>
                    <a:pt x="91" y="482"/>
                    <a:pt x="82" y="484"/>
                    <a:pt x="74" y="486"/>
                  </a:cubicBezTo>
                  <a:cubicBezTo>
                    <a:pt x="62" y="488"/>
                    <a:pt x="27" y="490"/>
                    <a:pt x="26" y="470"/>
                  </a:cubicBezTo>
                  <a:close/>
                  <a:moveTo>
                    <a:pt x="291" y="491"/>
                  </a:moveTo>
                  <a:cubicBezTo>
                    <a:pt x="281" y="490"/>
                    <a:pt x="260" y="489"/>
                    <a:pt x="249" y="481"/>
                  </a:cubicBezTo>
                  <a:cubicBezTo>
                    <a:pt x="260" y="472"/>
                    <a:pt x="273" y="465"/>
                    <a:pt x="288" y="461"/>
                  </a:cubicBezTo>
                  <a:cubicBezTo>
                    <a:pt x="301" y="458"/>
                    <a:pt x="329" y="454"/>
                    <a:pt x="334" y="472"/>
                  </a:cubicBezTo>
                  <a:cubicBezTo>
                    <a:pt x="338" y="491"/>
                    <a:pt x="302" y="491"/>
                    <a:pt x="291" y="4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p>
              <a:endParaRPr lang="zh-CN" altLang="en-US" sz="2399">
                <a:latin typeface="Montserrat" panose="00000500000000000000" pitchFamily="2" charset="0"/>
                <a:ea typeface="FZHei-B01S" panose="02010601030101010101" pitchFamily="2" charset="-122"/>
                <a:sym typeface="FZHei-B01S" panose="02010601030101010101" pitchFamily="2" charset="-122"/>
              </a:endParaRPr>
            </a:p>
          </p:txBody>
        </p:sp>
        <p:sp>
          <p:nvSpPr>
            <p:cNvPr id="26" name="Freeform 9"/>
            <p:cNvSpPr>
              <a:spLocks/>
            </p:cNvSpPr>
            <p:nvPr/>
          </p:nvSpPr>
          <p:spPr bwMode="auto">
            <a:xfrm>
              <a:off x="3721" y="1859"/>
              <a:ext cx="215" cy="109"/>
            </a:xfrm>
            <a:custGeom>
              <a:avLst/>
              <a:gdLst>
                <a:gd name="T0" fmla="*/ 170 w 181"/>
                <a:gd name="T1" fmla="*/ 3 h 92"/>
                <a:gd name="T2" fmla="*/ 159 w 181"/>
                <a:gd name="T3" fmla="*/ 21 h 92"/>
                <a:gd name="T4" fmla="*/ 94 w 181"/>
                <a:gd name="T5" fmla="*/ 58 h 92"/>
                <a:gd name="T6" fmla="*/ 25 w 181"/>
                <a:gd name="T7" fmla="*/ 26 h 92"/>
                <a:gd name="T8" fmla="*/ 6 w 181"/>
                <a:gd name="T9" fmla="*/ 49 h 92"/>
                <a:gd name="T10" fmla="*/ 110 w 181"/>
                <a:gd name="T11" fmla="*/ 81 h 92"/>
                <a:gd name="T12" fmla="*/ 181 w 181"/>
                <a:gd name="T13" fmla="*/ 9 h 92"/>
                <a:gd name="T14" fmla="*/ 170 w 181"/>
                <a:gd name="T15" fmla="*/ 3 h 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1" h="92">
                  <a:moveTo>
                    <a:pt x="170" y="3"/>
                  </a:moveTo>
                  <a:cubicBezTo>
                    <a:pt x="163" y="6"/>
                    <a:pt x="159" y="14"/>
                    <a:pt x="159" y="21"/>
                  </a:cubicBezTo>
                  <a:cubicBezTo>
                    <a:pt x="158" y="46"/>
                    <a:pt x="113" y="56"/>
                    <a:pt x="94" y="58"/>
                  </a:cubicBezTo>
                  <a:cubicBezTo>
                    <a:pt x="67" y="59"/>
                    <a:pt x="41" y="49"/>
                    <a:pt x="25" y="26"/>
                  </a:cubicBezTo>
                  <a:cubicBezTo>
                    <a:pt x="17" y="15"/>
                    <a:pt x="0" y="39"/>
                    <a:pt x="6" y="49"/>
                  </a:cubicBezTo>
                  <a:cubicBezTo>
                    <a:pt x="30" y="82"/>
                    <a:pt x="72" y="92"/>
                    <a:pt x="110" y="81"/>
                  </a:cubicBezTo>
                  <a:cubicBezTo>
                    <a:pt x="144" y="72"/>
                    <a:pt x="180" y="48"/>
                    <a:pt x="181" y="9"/>
                  </a:cubicBezTo>
                  <a:cubicBezTo>
                    <a:pt x="181" y="2"/>
                    <a:pt x="175" y="0"/>
                    <a:pt x="17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p>
              <a:endParaRPr lang="zh-CN" altLang="en-US" sz="2399">
                <a:latin typeface="Montserrat" panose="00000500000000000000" pitchFamily="2" charset="0"/>
                <a:ea typeface="FZHei-B01S" panose="02010601030101010101" pitchFamily="2" charset="-122"/>
                <a:sym typeface="FZHei-B01S" panose="02010601030101010101" pitchFamily="2" charset="-122"/>
              </a:endParaRPr>
            </a:p>
          </p:txBody>
        </p:sp>
        <p:sp>
          <p:nvSpPr>
            <p:cNvPr id="27" name="Freeform 10"/>
            <p:cNvSpPr>
              <a:spLocks/>
            </p:cNvSpPr>
            <p:nvPr/>
          </p:nvSpPr>
          <p:spPr bwMode="auto">
            <a:xfrm>
              <a:off x="3763" y="1760"/>
              <a:ext cx="60" cy="93"/>
            </a:xfrm>
            <a:custGeom>
              <a:avLst/>
              <a:gdLst>
                <a:gd name="T0" fmla="*/ 40 w 50"/>
                <a:gd name="T1" fmla="*/ 45 h 78"/>
                <a:gd name="T2" fmla="*/ 32 w 50"/>
                <a:gd name="T3" fmla="*/ 34 h 78"/>
                <a:gd name="T4" fmla="*/ 32 w 50"/>
                <a:gd name="T5" fmla="*/ 29 h 78"/>
                <a:gd name="T6" fmla="*/ 43 w 50"/>
                <a:gd name="T7" fmla="*/ 11 h 78"/>
                <a:gd name="T8" fmla="*/ 32 w 50"/>
                <a:gd name="T9" fmla="*/ 4 h 78"/>
                <a:gd name="T10" fmla="*/ 25 w 50"/>
                <a:gd name="T11" fmla="*/ 71 h 78"/>
                <a:gd name="T12" fmla="*/ 40 w 50"/>
                <a:gd name="T13" fmla="*/ 45 h 78"/>
              </a:gdLst>
              <a:ahLst/>
              <a:cxnLst>
                <a:cxn ang="0">
                  <a:pos x="T0" y="T1"/>
                </a:cxn>
                <a:cxn ang="0">
                  <a:pos x="T2" y="T3"/>
                </a:cxn>
                <a:cxn ang="0">
                  <a:pos x="T4" y="T5"/>
                </a:cxn>
                <a:cxn ang="0">
                  <a:pos x="T6" y="T7"/>
                </a:cxn>
                <a:cxn ang="0">
                  <a:pos x="T8" y="T9"/>
                </a:cxn>
                <a:cxn ang="0">
                  <a:pos x="T10" y="T11"/>
                </a:cxn>
                <a:cxn ang="0">
                  <a:pos x="T12" y="T13"/>
                </a:cxn>
              </a:cxnLst>
              <a:rect l="0" t="0" r="r" b="b"/>
              <a:pathLst>
                <a:path w="50" h="78">
                  <a:moveTo>
                    <a:pt x="40" y="45"/>
                  </a:moveTo>
                  <a:cubicBezTo>
                    <a:pt x="36" y="43"/>
                    <a:pt x="33" y="39"/>
                    <a:pt x="32" y="34"/>
                  </a:cubicBezTo>
                  <a:cubicBezTo>
                    <a:pt x="32" y="32"/>
                    <a:pt x="32" y="29"/>
                    <a:pt x="32" y="29"/>
                  </a:cubicBezTo>
                  <a:cubicBezTo>
                    <a:pt x="38" y="25"/>
                    <a:pt x="43" y="18"/>
                    <a:pt x="43" y="11"/>
                  </a:cubicBezTo>
                  <a:cubicBezTo>
                    <a:pt x="43" y="5"/>
                    <a:pt x="37" y="0"/>
                    <a:pt x="32" y="4"/>
                  </a:cubicBezTo>
                  <a:cubicBezTo>
                    <a:pt x="11" y="18"/>
                    <a:pt x="0" y="55"/>
                    <a:pt x="25" y="71"/>
                  </a:cubicBezTo>
                  <a:cubicBezTo>
                    <a:pt x="35" y="78"/>
                    <a:pt x="50" y="52"/>
                    <a:pt x="4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p>
              <a:endParaRPr lang="zh-CN" altLang="en-US" sz="2399">
                <a:latin typeface="Montserrat" panose="00000500000000000000" pitchFamily="2" charset="0"/>
                <a:ea typeface="FZHei-B01S" panose="02010601030101010101" pitchFamily="2" charset="-122"/>
                <a:sym typeface="FZHei-B01S" panose="02010601030101010101" pitchFamily="2" charset="-122"/>
              </a:endParaRPr>
            </a:p>
          </p:txBody>
        </p:sp>
        <p:sp>
          <p:nvSpPr>
            <p:cNvPr id="28" name="Freeform 11"/>
            <p:cNvSpPr>
              <a:spLocks/>
            </p:cNvSpPr>
            <p:nvPr/>
          </p:nvSpPr>
          <p:spPr bwMode="auto">
            <a:xfrm>
              <a:off x="3848" y="1759"/>
              <a:ext cx="53" cy="89"/>
            </a:xfrm>
            <a:custGeom>
              <a:avLst/>
              <a:gdLst>
                <a:gd name="T0" fmla="*/ 34 w 45"/>
                <a:gd name="T1" fmla="*/ 28 h 75"/>
                <a:gd name="T2" fmla="*/ 45 w 45"/>
                <a:gd name="T3" fmla="*/ 9 h 75"/>
                <a:gd name="T4" fmla="*/ 34 w 45"/>
                <a:gd name="T5" fmla="*/ 3 h 75"/>
                <a:gd name="T6" fmla="*/ 15 w 45"/>
                <a:gd name="T7" fmla="*/ 64 h 75"/>
                <a:gd name="T8" fmla="*/ 33 w 45"/>
                <a:gd name="T9" fmla="*/ 41 h 75"/>
                <a:gd name="T10" fmla="*/ 30 w 45"/>
                <a:gd name="T11" fmla="*/ 31 h 75"/>
                <a:gd name="T12" fmla="*/ 31 w 45"/>
                <a:gd name="T13" fmla="*/ 29 h 75"/>
                <a:gd name="T14" fmla="*/ 34 w 45"/>
                <a:gd name="T15" fmla="*/ 28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75">
                  <a:moveTo>
                    <a:pt x="34" y="28"/>
                  </a:moveTo>
                  <a:cubicBezTo>
                    <a:pt x="40" y="25"/>
                    <a:pt x="45" y="16"/>
                    <a:pt x="45" y="9"/>
                  </a:cubicBezTo>
                  <a:cubicBezTo>
                    <a:pt x="44" y="2"/>
                    <a:pt x="39" y="0"/>
                    <a:pt x="34" y="3"/>
                  </a:cubicBezTo>
                  <a:cubicBezTo>
                    <a:pt x="12" y="12"/>
                    <a:pt x="0" y="45"/>
                    <a:pt x="15" y="64"/>
                  </a:cubicBezTo>
                  <a:cubicBezTo>
                    <a:pt x="22" y="75"/>
                    <a:pt x="40" y="51"/>
                    <a:pt x="33" y="41"/>
                  </a:cubicBezTo>
                  <a:cubicBezTo>
                    <a:pt x="31" y="38"/>
                    <a:pt x="30" y="35"/>
                    <a:pt x="30" y="31"/>
                  </a:cubicBezTo>
                  <a:cubicBezTo>
                    <a:pt x="30" y="30"/>
                    <a:pt x="30" y="30"/>
                    <a:pt x="31" y="29"/>
                  </a:cubicBezTo>
                  <a:cubicBezTo>
                    <a:pt x="30" y="30"/>
                    <a:pt x="34" y="28"/>
                    <a:pt x="34"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p>
              <a:endParaRPr lang="zh-CN" altLang="en-US" sz="2399">
                <a:latin typeface="Montserrat" panose="00000500000000000000" pitchFamily="2" charset="0"/>
                <a:ea typeface="FZHei-B01S" panose="02010601030101010101" pitchFamily="2" charset="-122"/>
                <a:sym typeface="FZHei-B01S" panose="02010601030101010101" pitchFamily="2" charset="-122"/>
              </a:endParaRPr>
            </a:p>
          </p:txBody>
        </p:sp>
      </p:grpSp>
    </p:spTree>
    <p:extLst>
      <p:ext uri="{BB962C8B-B14F-4D97-AF65-F5344CB8AC3E}">
        <p14:creationId xmlns:p14="http://schemas.microsoft.com/office/powerpoint/2010/main" val="2823583763"/>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PA_组合 203"/>
          <p:cNvGrpSpPr/>
          <p:nvPr>
            <p:custDataLst>
              <p:tags r:id="rId1"/>
            </p:custDataLst>
          </p:nvPr>
        </p:nvGrpSpPr>
        <p:grpSpPr>
          <a:xfrm>
            <a:off x="811262" y="1253257"/>
            <a:ext cx="10546990" cy="4680697"/>
            <a:chOff x="5689525" y="2230463"/>
            <a:chExt cx="7280821" cy="3572480"/>
          </a:xfrm>
        </p:grpSpPr>
        <p:sp>
          <p:nvSpPr>
            <p:cNvPr id="205" name="矩形 204"/>
            <p:cNvSpPr/>
            <p:nvPr/>
          </p:nvSpPr>
          <p:spPr>
            <a:xfrm>
              <a:off x="5689525" y="2608216"/>
              <a:ext cx="7280821" cy="3194727"/>
            </a:xfrm>
            <a:prstGeom prst="rect">
              <a:avLst/>
            </a:prstGeom>
          </p:spPr>
          <p:txBody>
            <a:bodyPr wrap="square">
              <a:spAutoFit/>
            </a:bodyPr>
            <a:lstStyle/>
            <a:p>
              <a:pPr algn="ctr"/>
              <a:r>
                <a:rPr lang="id-ID" sz="2000" dirty="0">
                  <a:solidFill>
                    <a:schemeClr val="bg1"/>
                  </a:solidFill>
                </a:rPr>
                <a:t>Segala puji dan syukur kami ucapkan kepada Allah SWT yang telah memberi nikmat, rahmat serta karunia-Nya. selawat serta salam tercurah kepada junjungan Nabi Besar Muhammad </a:t>
              </a:r>
              <a:r>
                <a:rPr lang="id-ID" sz="2000" dirty="0" smtClean="0">
                  <a:solidFill>
                    <a:schemeClr val="bg1"/>
                  </a:solidFill>
                </a:rPr>
                <a:t>SAW,</a:t>
              </a:r>
              <a:r>
                <a:rPr lang="en-US" sz="2000" dirty="0" err="1" smtClean="0">
                  <a:solidFill>
                    <a:schemeClr val="bg1"/>
                  </a:solidFill>
                </a:rPr>
                <a:t>Kemudian</a:t>
              </a:r>
              <a:r>
                <a:rPr lang="en-US" sz="2000" dirty="0" smtClean="0">
                  <a:solidFill>
                    <a:schemeClr val="bg1"/>
                  </a:solidFill>
                </a:rPr>
                <a:t> </a:t>
              </a:r>
              <a:r>
                <a:rPr lang="en-US" sz="2000" dirty="0" err="1" smtClean="0">
                  <a:solidFill>
                    <a:schemeClr val="bg1"/>
                  </a:solidFill>
                </a:rPr>
                <a:t>kepada</a:t>
              </a:r>
              <a:r>
                <a:rPr lang="en-US" sz="2000" dirty="0" smtClean="0">
                  <a:solidFill>
                    <a:schemeClr val="bg1"/>
                  </a:solidFill>
                </a:rPr>
                <a:t> </a:t>
              </a:r>
              <a:r>
                <a:rPr lang="en-US" sz="2000" dirty="0" err="1" smtClean="0">
                  <a:solidFill>
                    <a:schemeClr val="bg1"/>
                  </a:solidFill>
                </a:rPr>
                <a:t>ibu</a:t>
              </a:r>
              <a:r>
                <a:rPr lang="en-US" sz="2000" dirty="0" smtClean="0">
                  <a:solidFill>
                    <a:schemeClr val="bg1"/>
                  </a:solidFill>
                </a:rPr>
                <a:t> </a:t>
              </a:r>
              <a:r>
                <a:rPr lang="en-US" sz="2000" dirty="0" err="1" smtClean="0">
                  <a:solidFill>
                    <a:schemeClr val="bg1"/>
                  </a:solidFill>
                </a:rPr>
                <a:t>dosen</a:t>
              </a:r>
              <a:r>
                <a:rPr lang="en-US" sz="2000" dirty="0" smtClean="0">
                  <a:solidFill>
                    <a:schemeClr val="bg1"/>
                  </a:solidFill>
                </a:rPr>
                <a:t> </a:t>
              </a:r>
              <a:r>
                <a:rPr lang="en-US" sz="2000" dirty="0" err="1" smtClean="0">
                  <a:solidFill>
                    <a:schemeClr val="bg1"/>
                  </a:solidFill>
                </a:rPr>
                <a:t>tercinta</a:t>
              </a:r>
              <a:r>
                <a:rPr lang="en-US" sz="2000" dirty="0" smtClean="0">
                  <a:solidFill>
                    <a:schemeClr val="bg1"/>
                  </a:solidFill>
                </a:rPr>
                <a:t> kami </a:t>
              </a:r>
              <a:r>
                <a:rPr lang="en-US" sz="2000" dirty="0" err="1" smtClean="0">
                  <a:solidFill>
                    <a:schemeClr val="bg1"/>
                  </a:solidFill>
                </a:rPr>
                <a:t>Bapak</a:t>
              </a:r>
              <a:r>
                <a:rPr lang="en-US" sz="2000" dirty="0" smtClean="0">
                  <a:solidFill>
                    <a:schemeClr val="bg1"/>
                  </a:solidFill>
                </a:rPr>
                <a:t> </a:t>
              </a:r>
              <a:r>
                <a:rPr lang="en-US" sz="2000" dirty="0" err="1" smtClean="0">
                  <a:solidFill>
                    <a:schemeClr val="bg1"/>
                  </a:solidFill>
                </a:rPr>
                <a:t>Yuris</a:t>
              </a:r>
              <a:r>
                <a:rPr lang="en-US" sz="2000" dirty="0" smtClean="0">
                  <a:solidFill>
                    <a:schemeClr val="bg1"/>
                  </a:solidFill>
                </a:rPr>
                <a:t> </a:t>
              </a:r>
              <a:r>
                <a:rPr lang="en-US" sz="2000" dirty="0" err="1" smtClean="0">
                  <a:solidFill>
                    <a:schemeClr val="bg1"/>
                  </a:solidFill>
                </a:rPr>
                <a:t>Alkhalifi</a:t>
              </a:r>
              <a:r>
                <a:rPr lang="en-US" sz="2000" dirty="0" smtClean="0">
                  <a:solidFill>
                    <a:schemeClr val="bg1"/>
                  </a:solidFill>
                </a:rPr>
                <a:t>, </a:t>
              </a:r>
              <a:r>
                <a:rPr lang="en-US" sz="2000" dirty="0" err="1" smtClean="0">
                  <a:solidFill>
                    <a:schemeClr val="bg1"/>
                  </a:solidFill>
                </a:rPr>
                <a:t>M.Kom</a:t>
              </a:r>
              <a:r>
                <a:rPr lang="en-US" sz="2000" dirty="0" smtClean="0">
                  <a:solidFill>
                    <a:schemeClr val="bg1"/>
                  </a:solidFill>
                </a:rPr>
                <a:t>, CPDSA</a:t>
              </a:r>
              <a:r>
                <a:rPr lang="en-US" sz="2000" dirty="0">
                  <a:solidFill>
                    <a:schemeClr val="bg1"/>
                  </a:solidFill>
                </a:rPr>
                <a:t>,</a:t>
              </a:r>
              <a:r>
                <a:rPr lang="id-ID" sz="2000" dirty="0" smtClean="0">
                  <a:solidFill>
                    <a:schemeClr val="bg1"/>
                  </a:solidFill>
                </a:rPr>
                <a:t> </a:t>
              </a:r>
              <a:r>
                <a:rPr lang="id-ID" sz="2000" dirty="0">
                  <a:solidFill>
                    <a:schemeClr val="bg1"/>
                  </a:solidFill>
                </a:rPr>
                <a:t>Keluarga, serta Para Sahabat, yang telah membimbing </a:t>
              </a:r>
              <a:r>
                <a:rPr lang="en-US" sz="2000" dirty="0" smtClean="0">
                  <a:solidFill>
                    <a:schemeClr val="bg1"/>
                  </a:solidFill>
                </a:rPr>
                <a:t>kami</a:t>
              </a:r>
              <a:r>
                <a:rPr lang="id-ID" sz="2000" dirty="0" smtClean="0">
                  <a:solidFill>
                    <a:schemeClr val="bg1"/>
                  </a:solidFill>
                </a:rPr>
                <a:t>.</a:t>
              </a:r>
              <a:endParaRPr lang="id-ID" sz="2000" dirty="0">
                <a:solidFill>
                  <a:schemeClr val="bg1"/>
                </a:solidFill>
              </a:endParaRPr>
            </a:p>
            <a:p>
              <a:pPr algn="ctr"/>
              <a:r>
                <a:rPr lang="id-ID" sz="2000" dirty="0">
                  <a:solidFill>
                    <a:schemeClr val="bg1"/>
                  </a:solidFill>
                </a:rPr>
                <a:t>Adapun maksud dan tujuan dari penyusunan proposal ini adalah untuk memenuhi salah satu tugas untuk Final Project mata kuliah </a:t>
              </a:r>
              <a:r>
                <a:rPr lang="en-US" sz="2000" dirty="0" err="1">
                  <a:solidFill>
                    <a:schemeClr val="bg1"/>
                  </a:solidFill>
                </a:rPr>
                <a:t>Teknologi</a:t>
              </a:r>
              <a:r>
                <a:rPr lang="en-US" sz="2000" dirty="0">
                  <a:solidFill>
                    <a:schemeClr val="bg1"/>
                  </a:solidFill>
                </a:rPr>
                <a:t> Web service</a:t>
              </a:r>
              <a:r>
                <a:rPr lang="id-ID" sz="2000" dirty="0">
                  <a:solidFill>
                    <a:schemeClr val="bg1"/>
                  </a:solidFill>
                </a:rPr>
                <a:t> sehingga dapat diselesaikan dengan baik.</a:t>
              </a:r>
            </a:p>
            <a:p>
              <a:pPr algn="ctr"/>
              <a:r>
                <a:rPr lang="id-ID" sz="2000" dirty="0">
                  <a:solidFill>
                    <a:schemeClr val="bg1"/>
                  </a:solidFill>
                </a:rPr>
                <a:t>Dalam penyusunan laporan ini, Kami menyadari sepenuhnya bahwa laporan ini masih jauh dari kata kesempurnaan, oleh karna itu kritik dan saran dari semua pihak sangat Kami harapkan untuk Kami demi kesempurnaan laporan ini.</a:t>
              </a:r>
            </a:p>
            <a:p>
              <a:pPr algn="ctr"/>
              <a:r>
                <a:rPr lang="id-ID" sz="2000" dirty="0">
                  <a:solidFill>
                    <a:schemeClr val="bg1"/>
                  </a:solidFill>
                </a:rPr>
                <a:t>Kami juga berterima kasih kepada semua pihak yang telah membagi pengetahuannya sehingga Kami dapat menyelesaikan laporan ini</a:t>
              </a:r>
            </a:p>
            <a:p>
              <a:pPr algn="ctr">
                <a:lnSpc>
                  <a:spcPct val="130000"/>
                </a:lnSpc>
                <a:spcBef>
                  <a:spcPct val="0"/>
                </a:spcBef>
              </a:pPr>
              <a:endParaRPr lang="zh-CN" altLang="en-US" sz="2000" dirty="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206" name="矩形 205"/>
            <p:cNvSpPr/>
            <p:nvPr/>
          </p:nvSpPr>
          <p:spPr>
            <a:xfrm>
              <a:off x="8038963" y="2230463"/>
              <a:ext cx="2339825" cy="399980"/>
            </a:xfrm>
            <a:prstGeom prst="rect">
              <a:avLst/>
            </a:prstGeom>
          </p:spPr>
          <p:txBody>
            <a:bodyPr wrap="none">
              <a:spAutoFit/>
            </a:bodyPr>
            <a:lstStyle/>
            <a:p>
              <a:pPr algn="ctr"/>
              <a:r>
                <a:rPr lang="en-US" altLang="zh-CN" sz="1999" b="1" dirty="0"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KATA PENGANTAR</a:t>
              </a:r>
              <a:endParaRPr lang="zh-CN" altLang="en-US" sz="1999" b="1" dirty="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grpSp>
      <p:grpSp>
        <p:nvGrpSpPr>
          <p:cNvPr id="27" name="组合 26">
            <a:extLst>
              <a:ext uri="{FF2B5EF4-FFF2-40B4-BE49-F238E27FC236}">
                <a16:creationId xmlns="" xmlns:a16="http://schemas.microsoft.com/office/drawing/2014/main" id="{A8E71D47-5E10-4AC6-8A26-EADEB127AD34}"/>
              </a:ext>
            </a:extLst>
          </p:cNvPr>
          <p:cNvGrpSpPr/>
          <p:nvPr/>
        </p:nvGrpSpPr>
        <p:grpSpPr>
          <a:xfrm>
            <a:off x="2967783" y="215426"/>
            <a:ext cx="5883214" cy="635316"/>
            <a:chOff x="1771081" y="-98892"/>
            <a:chExt cx="5883214" cy="635316"/>
          </a:xfrm>
        </p:grpSpPr>
        <p:sp>
          <p:nvSpPr>
            <p:cNvPr id="28" name="文本框 27">
              <a:extLst>
                <a:ext uri="{FF2B5EF4-FFF2-40B4-BE49-F238E27FC236}">
                  <a16:creationId xmlns="" xmlns:a16="http://schemas.microsoft.com/office/drawing/2014/main" id="{59867442-6E5C-4670-8AE3-DCB283CA36EF}"/>
                </a:ext>
              </a:extLst>
            </p:cNvPr>
            <p:cNvSpPr txBox="1"/>
            <p:nvPr/>
          </p:nvSpPr>
          <p:spPr>
            <a:xfrm flipH="1">
              <a:off x="2795857" y="-98892"/>
              <a:ext cx="3668401" cy="523220"/>
            </a:xfrm>
            <a:prstGeom prst="rect">
              <a:avLst/>
            </a:prstGeom>
            <a:noFill/>
          </p:spPr>
          <p:txBody>
            <a:bodyPr wrap="square" rtlCol="0">
              <a:spAutoFit/>
            </a:bodyPr>
            <a:lstStyle/>
            <a:p>
              <a:pPr algn="dist"/>
              <a:r>
                <a:rPr lang="en-US" altLang="zh-CN" sz="2800" dirty="0"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PENDAHULUAN </a:t>
              </a:r>
              <a:endParaRPr lang="zh-CN" altLang="en-US" sz="2800" dirty="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grpSp>
          <p:nvGrpSpPr>
            <p:cNvPr id="29" name="组合 28">
              <a:extLst>
                <a:ext uri="{FF2B5EF4-FFF2-40B4-BE49-F238E27FC236}">
                  <a16:creationId xmlns="" xmlns:a16="http://schemas.microsoft.com/office/drawing/2014/main" id="{8C943530-7CDB-4E44-A901-8641B41942F6}"/>
                </a:ext>
              </a:extLst>
            </p:cNvPr>
            <p:cNvGrpSpPr/>
            <p:nvPr/>
          </p:nvGrpSpPr>
          <p:grpSpPr>
            <a:xfrm>
              <a:off x="1771081" y="77061"/>
              <a:ext cx="5883214" cy="459363"/>
              <a:chOff x="3128247" y="5228629"/>
              <a:chExt cx="5883214" cy="459363"/>
            </a:xfrm>
          </p:grpSpPr>
          <p:sp>
            <p:nvSpPr>
              <p:cNvPr id="30" name="Freeform 34">
                <a:extLst>
                  <a:ext uri="{FF2B5EF4-FFF2-40B4-BE49-F238E27FC236}">
                    <a16:creationId xmlns="" xmlns:a16="http://schemas.microsoft.com/office/drawing/2014/main" id="{37828CF7-686C-46D4-8563-5875C0E7ACDE}"/>
                  </a:ext>
                </a:extLst>
              </p:cNvPr>
              <p:cNvSpPr>
                <a:spLocks noEditPoints="1"/>
              </p:cNvSpPr>
              <p:nvPr/>
            </p:nvSpPr>
            <p:spPr bwMode="auto">
              <a:xfrm>
                <a:off x="8218067" y="5228629"/>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accent1"/>
              </a:solidFill>
              <a:ln>
                <a:solidFill>
                  <a:schemeClr val="accent1"/>
                </a:solidFill>
              </a:ln>
              <a:extLst/>
            </p:spPr>
            <p:txBody>
              <a:bodyPr vert="horz" wrap="square" lIns="91440" tIns="45720" rIns="91440" bIns="45720" numCol="1" anchor="t" anchorCtr="0" compatLnSpc="1">
                <a:prstTxWarp prst="textNoShape">
                  <a:avLst/>
                </a:prstTxWarp>
              </a:bodyPr>
              <a:lstStyle/>
              <a:p>
                <a:endParaRPr lang="zh-CN" altLang="en-US" sz="1400" dirty="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31" name="任意多边形 98">
                <a:extLst>
                  <a:ext uri="{FF2B5EF4-FFF2-40B4-BE49-F238E27FC236}">
                    <a16:creationId xmlns="" xmlns:a16="http://schemas.microsoft.com/office/drawing/2014/main" id="{FB7CE784-2BAE-428C-ABF2-5E3880D94679}"/>
                  </a:ext>
                </a:extLst>
              </p:cNvPr>
              <p:cNvSpPr/>
              <p:nvPr/>
            </p:nvSpPr>
            <p:spPr>
              <a:xfrm>
                <a:off x="3832300" y="5257753"/>
                <a:ext cx="4403334" cy="40111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 fmla="*/ 0 w 6766560"/>
                  <a:gd name="connsiteY0" fmla="*/ 75291 h 398381"/>
                  <a:gd name="connsiteX1" fmla="*/ 4369154 w 6766560"/>
                  <a:gd name="connsiteY1" fmla="*/ 18141 h 398381"/>
                  <a:gd name="connsiteX2" fmla="*/ 4023360 w 6766560"/>
                  <a:gd name="connsiteY2" fmla="*/ 395331 h 398381"/>
                  <a:gd name="connsiteX3" fmla="*/ 6766560 w 6766560"/>
                  <a:gd name="connsiteY3" fmla="*/ 166731 h 398381"/>
                  <a:gd name="connsiteX0" fmla="*/ 0 w 6766560"/>
                  <a:gd name="connsiteY0" fmla="*/ 71354 h 339035"/>
                  <a:gd name="connsiteX1" fmla="*/ 4369154 w 6766560"/>
                  <a:gd name="connsiteY1" fmla="*/ 14204 h 339035"/>
                  <a:gd name="connsiteX2" fmla="*/ 4351696 w 6766560"/>
                  <a:gd name="connsiteY2" fmla="*/ 334244 h 339035"/>
                  <a:gd name="connsiteX3" fmla="*/ 6766560 w 6766560"/>
                  <a:gd name="connsiteY3" fmla="*/ 162794 h 339035"/>
                  <a:gd name="connsiteX0" fmla="*/ 0 w 7194823"/>
                  <a:gd name="connsiteY0" fmla="*/ 71354 h 334304"/>
                  <a:gd name="connsiteX1" fmla="*/ 4369154 w 7194823"/>
                  <a:gd name="connsiteY1" fmla="*/ 14204 h 334304"/>
                  <a:gd name="connsiteX2" fmla="*/ 4351696 w 7194823"/>
                  <a:gd name="connsiteY2" fmla="*/ 334244 h 334304"/>
                  <a:gd name="connsiteX3" fmla="*/ 7194823 w 7194823"/>
                  <a:gd name="connsiteY3" fmla="*/ 37064 h 334304"/>
                  <a:gd name="connsiteX0" fmla="*/ 0 w 7194823"/>
                  <a:gd name="connsiteY0" fmla="*/ 72918 h 358721"/>
                  <a:gd name="connsiteX1" fmla="*/ 4369154 w 7194823"/>
                  <a:gd name="connsiteY1" fmla="*/ 15768 h 358721"/>
                  <a:gd name="connsiteX2" fmla="*/ 4051911 w 7194823"/>
                  <a:gd name="connsiteY2" fmla="*/ 358668 h 358721"/>
                  <a:gd name="connsiteX3" fmla="*/ 7194823 w 7194823"/>
                  <a:gd name="connsiteY3" fmla="*/ 38628 h 358721"/>
                  <a:gd name="connsiteX0" fmla="*/ 0 w 6454042"/>
                  <a:gd name="connsiteY0" fmla="*/ 72918 h 359955"/>
                  <a:gd name="connsiteX1" fmla="*/ 4369154 w 6454042"/>
                  <a:gd name="connsiteY1" fmla="*/ 15768 h 359955"/>
                  <a:gd name="connsiteX2" fmla="*/ 4051911 w 6454042"/>
                  <a:gd name="connsiteY2" fmla="*/ 358668 h 359955"/>
                  <a:gd name="connsiteX3" fmla="*/ 6454042 w 6454042"/>
                  <a:gd name="connsiteY3" fmla="*/ 112769 h 359955"/>
                  <a:gd name="connsiteX0" fmla="*/ 0 w 6454042"/>
                  <a:gd name="connsiteY0" fmla="*/ 62493 h 349247"/>
                  <a:gd name="connsiteX1" fmla="*/ 4122228 w 6454042"/>
                  <a:gd name="connsiteY1" fmla="*/ 17700 h 349247"/>
                  <a:gd name="connsiteX2" fmla="*/ 4051911 w 6454042"/>
                  <a:gd name="connsiteY2" fmla="*/ 348243 h 349247"/>
                  <a:gd name="connsiteX3" fmla="*/ 6454042 w 6454042"/>
                  <a:gd name="connsiteY3" fmla="*/ 102344 h 349247"/>
                  <a:gd name="connsiteX0" fmla="*/ 0 w 4341830"/>
                  <a:gd name="connsiteY0" fmla="*/ 62493 h 348243"/>
                  <a:gd name="connsiteX1" fmla="*/ 4122228 w 4341830"/>
                  <a:gd name="connsiteY1" fmla="*/ 17700 h 348243"/>
                  <a:gd name="connsiteX2" fmla="*/ 4051911 w 4341830"/>
                  <a:gd name="connsiteY2" fmla="*/ 348243 h 348243"/>
                  <a:gd name="connsiteX0" fmla="*/ 0 w 4122228"/>
                  <a:gd name="connsiteY0" fmla="*/ 62493 h 62493"/>
                  <a:gd name="connsiteX1" fmla="*/ 4122228 w 4122228"/>
                  <a:gd name="connsiteY1" fmla="*/ 17700 h 62493"/>
                  <a:gd name="connsiteX0" fmla="*/ 0 w 4122228"/>
                  <a:gd name="connsiteY0" fmla="*/ 44793 h 66159"/>
                  <a:gd name="connsiteX1" fmla="*/ 4122228 w 4122228"/>
                  <a:gd name="connsiteY1" fmla="*/ 0 h 66159"/>
                  <a:gd name="connsiteX0" fmla="*/ 0 w 4245691"/>
                  <a:gd name="connsiteY0" fmla="*/ 156004 h 156004"/>
                  <a:gd name="connsiteX1" fmla="*/ 4245691 w 4245691"/>
                  <a:gd name="connsiteY1" fmla="*/ 0 h 156004"/>
                  <a:gd name="connsiteX0" fmla="*/ 0 w 4245691"/>
                  <a:gd name="connsiteY0" fmla="*/ 156004 h 163985"/>
                  <a:gd name="connsiteX1" fmla="*/ 4245691 w 4245691"/>
                  <a:gd name="connsiteY1" fmla="*/ 0 h 163985"/>
                  <a:gd name="connsiteX0" fmla="*/ 0 w 5449458"/>
                  <a:gd name="connsiteY0" fmla="*/ 143648 h 143648"/>
                  <a:gd name="connsiteX1" fmla="*/ 5449458 w 5449458"/>
                  <a:gd name="connsiteY1" fmla="*/ 0 h 143648"/>
                  <a:gd name="connsiteX0" fmla="*/ 0 w 5449458"/>
                  <a:gd name="connsiteY0" fmla="*/ 143648 h 260913"/>
                  <a:gd name="connsiteX1" fmla="*/ 1990356 w 5449458"/>
                  <a:gd name="connsiteY1" fmla="*/ 260339 h 260913"/>
                  <a:gd name="connsiteX2" fmla="*/ 5449458 w 5449458"/>
                  <a:gd name="connsiteY2" fmla="*/ 0 h 260913"/>
                  <a:gd name="connsiteX0" fmla="*/ 0 w 4693246"/>
                  <a:gd name="connsiteY0" fmla="*/ 169 h 463018"/>
                  <a:gd name="connsiteX1" fmla="*/ 1234144 w 4693246"/>
                  <a:gd name="connsiteY1" fmla="*/ 462849 h 463018"/>
                  <a:gd name="connsiteX2" fmla="*/ 4693246 w 4693246"/>
                  <a:gd name="connsiteY2" fmla="*/ 202510 h 463018"/>
                  <a:gd name="connsiteX0" fmla="*/ 153395 w 4846641"/>
                  <a:gd name="connsiteY0" fmla="*/ 0 h 462988"/>
                  <a:gd name="connsiteX1" fmla="*/ 1387539 w 4846641"/>
                  <a:gd name="connsiteY1" fmla="*/ 462680 h 462988"/>
                  <a:gd name="connsiteX2" fmla="*/ 4846641 w 4846641"/>
                  <a:gd name="connsiteY2" fmla="*/ 202341 h 462988"/>
                  <a:gd name="connsiteX0" fmla="*/ 212160 w 4457851"/>
                  <a:gd name="connsiteY0" fmla="*/ 0 h 462988"/>
                  <a:gd name="connsiteX1" fmla="*/ 998749 w 4457851"/>
                  <a:gd name="connsiteY1" fmla="*/ 462680 h 462988"/>
                  <a:gd name="connsiteX2" fmla="*/ 4457851 w 4457851"/>
                  <a:gd name="connsiteY2" fmla="*/ 202341 h 462988"/>
                  <a:gd name="connsiteX0" fmla="*/ 238795 w 4484486"/>
                  <a:gd name="connsiteY0" fmla="*/ 0 h 462868"/>
                  <a:gd name="connsiteX1" fmla="*/ 1025384 w 4484486"/>
                  <a:gd name="connsiteY1" fmla="*/ 462680 h 462868"/>
                  <a:gd name="connsiteX2" fmla="*/ 4484486 w 4484486"/>
                  <a:gd name="connsiteY2" fmla="*/ 202341 h 462868"/>
                  <a:gd name="connsiteX0" fmla="*/ 410770 w 4656461"/>
                  <a:gd name="connsiteY0" fmla="*/ 0 h 425815"/>
                  <a:gd name="connsiteX1" fmla="*/ 595476 w 4656461"/>
                  <a:gd name="connsiteY1" fmla="*/ 425610 h 425815"/>
                  <a:gd name="connsiteX2" fmla="*/ 4656461 w 4656461"/>
                  <a:gd name="connsiteY2" fmla="*/ 202341 h 425815"/>
                  <a:gd name="connsiteX0" fmla="*/ 410770 w 4656461"/>
                  <a:gd name="connsiteY0" fmla="*/ 0 h 364069"/>
                  <a:gd name="connsiteX1" fmla="*/ 595476 w 4656461"/>
                  <a:gd name="connsiteY1" fmla="*/ 363827 h 364069"/>
                  <a:gd name="connsiteX2" fmla="*/ 4656461 w 4656461"/>
                  <a:gd name="connsiteY2" fmla="*/ 202341 h 364069"/>
                  <a:gd name="connsiteX0" fmla="*/ 558636 w 4511100"/>
                  <a:gd name="connsiteY0" fmla="*/ 0 h 388767"/>
                  <a:gd name="connsiteX1" fmla="*/ 450115 w 4511100"/>
                  <a:gd name="connsiteY1" fmla="*/ 388541 h 388767"/>
                  <a:gd name="connsiteX2" fmla="*/ 4511100 w 4511100"/>
                  <a:gd name="connsiteY2" fmla="*/ 227055 h 388767"/>
                  <a:gd name="connsiteX0" fmla="*/ 445007 w 4613533"/>
                  <a:gd name="connsiteY0" fmla="*/ 0 h 413467"/>
                  <a:gd name="connsiteX1" fmla="*/ 552548 w 4613533"/>
                  <a:gd name="connsiteY1" fmla="*/ 413255 h 413467"/>
                  <a:gd name="connsiteX2" fmla="*/ 4613533 w 4613533"/>
                  <a:gd name="connsiteY2" fmla="*/ 251769 h 413467"/>
                  <a:gd name="connsiteX0" fmla="*/ 437894 w 4606420"/>
                  <a:gd name="connsiteY0" fmla="*/ 0 h 351722"/>
                  <a:gd name="connsiteX1" fmla="*/ 560868 w 4606420"/>
                  <a:gd name="connsiteY1" fmla="*/ 351471 h 351722"/>
                  <a:gd name="connsiteX2" fmla="*/ 4606420 w 4606420"/>
                  <a:gd name="connsiteY2" fmla="*/ 251769 h 351722"/>
                  <a:gd name="connsiteX0" fmla="*/ 424068 w 4592594"/>
                  <a:gd name="connsiteY0" fmla="*/ 0 h 401116"/>
                  <a:gd name="connsiteX1" fmla="*/ 577907 w 4592594"/>
                  <a:gd name="connsiteY1" fmla="*/ 400898 h 401116"/>
                  <a:gd name="connsiteX2" fmla="*/ 4592594 w 4592594"/>
                  <a:gd name="connsiteY2" fmla="*/ 251769 h 401116"/>
                  <a:gd name="connsiteX0" fmla="*/ 424068 w 4592594"/>
                  <a:gd name="connsiteY0" fmla="*/ 0 h 401116"/>
                  <a:gd name="connsiteX1" fmla="*/ 577907 w 4592594"/>
                  <a:gd name="connsiteY1" fmla="*/ 400898 h 401116"/>
                  <a:gd name="connsiteX2" fmla="*/ 4592594 w 4592594"/>
                  <a:gd name="connsiteY2" fmla="*/ 338266 h 401116"/>
                  <a:gd name="connsiteX0" fmla="*/ 391353 w 4638179"/>
                  <a:gd name="connsiteY0" fmla="*/ 0 h 401116"/>
                  <a:gd name="connsiteX1" fmla="*/ 623492 w 4638179"/>
                  <a:gd name="connsiteY1" fmla="*/ 400898 h 401116"/>
                  <a:gd name="connsiteX2" fmla="*/ 4638179 w 4638179"/>
                  <a:gd name="connsiteY2" fmla="*/ 338266 h 401116"/>
                  <a:gd name="connsiteX0" fmla="*/ 391353 w 4904398"/>
                  <a:gd name="connsiteY0" fmla="*/ 0 h 401116"/>
                  <a:gd name="connsiteX1" fmla="*/ 623492 w 4904398"/>
                  <a:gd name="connsiteY1" fmla="*/ 400898 h 401116"/>
                  <a:gd name="connsiteX2" fmla="*/ 4904398 w 4904398"/>
                  <a:gd name="connsiteY2" fmla="*/ 322224 h 401116"/>
                </a:gdLst>
                <a:ahLst/>
                <a:cxnLst>
                  <a:cxn ang="0">
                    <a:pos x="connsiteX0" y="connsiteY0"/>
                  </a:cxn>
                  <a:cxn ang="0">
                    <a:pos x="connsiteX1" y="connsiteY1"/>
                  </a:cxn>
                  <a:cxn ang="0">
                    <a:pos x="connsiteX2" y="connsiteY2"/>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accent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32" name="任意多边形 99">
                <a:extLst>
                  <a:ext uri="{FF2B5EF4-FFF2-40B4-BE49-F238E27FC236}">
                    <a16:creationId xmlns="" xmlns:a16="http://schemas.microsoft.com/office/drawing/2014/main" id="{C6CFBC4F-3DC0-4FE8-BFC9-9F0CC50FB877}"/>
                  </a:ext>
                </a:extLst>
              </p:cNvPr>
              <p:cNvSpPr/>
              <p:nvPr/>
            </p:nvSpPr>
            <p:spPr>
              <a:xfrm>
                <a:off x="3128247" y="5286875"/>
                <a:ext cx="988875" cy="401117"/>
              </a:xfrm>
              <a:custGeom>
                <a:avLst/>
                <a:gdLst>
                  <a:gd name="connsiteX0" fmla="*/ 755361 w 755361"/>
                  <a:gd name="connsiteY0" fmla="*/ 383586 h 416878"/>
                  <a:gd name="connsiteX1" fmla="*/ 1599 w 755361"/>
                  <a:gd name="connsiteY1" fmla="*/ 383586 h 416878"/>
                  <a:gd name="connsiteX2" fmla="*/ 557653 w 755361"/>
                  <a:gd name="connsiteY2" fmla="*/ 37597 h 416878"/>
                  <a:gd name="connsiteX3" fmla="*/ 619437 w 755361"/>
                  <a:gd name="connsiteY3" fmla="*/ 25240 h 416878"/>
                  <a:gd name="connsiteX0" fmla="*/ 754492 w 754492"/>
                  <a:gd name="connsiteY0" fmla="*/ 358346 h 392510"/>
                  <a:gd name="connsiteX1" fmla="*/ 730 w 754492"/>
                  <a:gd name="connsiteY1" fmla="*/ 358346 h 392510"/>
                  <a:gd name="connsiteX2" fmla="*/ 618568 w 754492"/>
                  <a:gd name="connsiteY2" fmla="*/ 0 h 392510"/>
                  <a:gd name="connsiteX0" fmla="*/ 1458409 w 1458409"/>
                  <a:gd name="connsiteY0" fmla="*/ 358346 h 379568"/>
                  <a:gd name="connsiteX1" fmla="*/ 312 w 1458409"/>
                  <a:gd name="connsiteY1" fmla="*/ 333633 h 379568"/>
                  <a:gd name="connsiteX2" fmla="*/ 1322485 w 1458409"/>
                  <a:gd name="connsiteY2" fmla="*/ 0 h 379568"/>
                  <a:gd name="connsiteX0" fmla="*/ 1483885 w 1483885"/>
                  <a:gd name="connsiteY0" fmla="*/ 457200 h 484234"/>
                  <a:gd name="connsiteX1" fmla="*/ 25788 w 1483885"/>
                  <a:gd name="connsiteY1" fmla="*/ 432487 h 484234"/>
                  <a:gd name="connsiteX2" fmla="*/ 569485 w 1483885"/>
                  <a:gd name="connsiteY2" fmla="*/ 0 h 484234"/>
                  <a:gd name="connsiteX0" fmla="*/ 1475175 w 1475175"/>
                  <a:gd name="connsiteY0" fmla="*/ 469557 h 497359"/>
                  <a:gd name="connsiteX1" fmla="*/ 17078 w 1475175"/>
                  <a:gd name="connsiteY1" fmla="*/ 444844 h 497359"/>
                  <a:gd name="connsiteX2" fmla="*/ 684342 w 1475175"/>
                  <a:gd name="connsiteY2" fmla="*/ 0 h 497359"/>
                  <a:gd name="connsiteX0" fmla="*/ 1482176 w 1482176"/>
                  <a:gd name="connsiteY0" fmla="*/ 469557 h 497359"/>
                  <a:gd name="connsiteX1" fmla="*/ 24079 w 1482176"/>
                  <a:gd name="connsiteY1" fmla="*/ 444844 h 497359"/>
                  <a:gd name="connsiteX2" fmla="*/ 691343 w 1482176"/>
                  <a:gd name="connsiteY2" fmla="*/ 0 h 497359"/>
                  <a:gd name="connsiteX0" fmla="*/ 1496003 w 1496003"/>
                  <a:gd name="connsiteY0" fmla="*/ 383060 h 405670"/>
                  <a:gd name="connsiteX1" fmla="*/ 37906 w 1496003"/>
                  <a:gd name="connsiteY1" fmla="*/ 358347 h 405670"/>
                  <a:gd name="connsiteX2" fmla="*/ 581603 w 1496003"/>
                  <a:gd name="connsiteY2" fmla="*/ 0 h 405670"/>
                  <a:gd name="connsiteX0" fmla="*/ 1498863 w 1498863"/>
                  <a:gd name="connsiteY0" fmla="*/ 383060 h 405670"/>
                  <a:gd name="connsiteX1" fmla="*/ 40766 w 1498863"/>
                  <a:gd name="connsiteY1" fmla="*/ 358347 h 405670"/>
                  <a:gd name="connsiteX2" fmla="*/ 584463 w 1498863"/>
                  <a:gd name="connsiteY2" fmla="*/ 0 h 405670"/>
                  <a:gd name="connsiteX0" fmla="*/ 1473706 w 1473706"/>
                  <a:gd name="connsiteY0" fmla="*/ 383060 h 440354"/>
                  <a:gd name="connsiteX1" fmla="*/ 15609 w 1473706"/>
                  <a:gd name="connsiteY1" fmla="*/ 358347 h 440354"/>
                  <a:gd name="connsiteX2" fmla="*/ 559306 w 1473706"/>
                  <a:gd name="connsiteY2" fmla="*/ 0 h 440354"/>
                  <a:gd name="connsiteX0" fmla="*/ 1682620 w 1682620"/>
                  <a:gd name="connsiteY0" fmla="*/ 383060 h 405670"/>
                  <a:gd name="connsiteX1" fmla="*/ 51528 w 1682620"/>
                  <a:gd name="connsiteY1" fmla="*/ 358347 h 405670"/>
                  <a:gd name="connsiteX2" fmla="*/ 595225 w 1682620"/>
                  <a:gd name="connsiteY2" fmla="*/ 0 h 405670"/>
                  <a:gd name="connsiteX0" fmla="*/ 1653020 w 1653020"/>
                  <a:gd name="connsiteY0" fmla="*/ 320540 h 339742"/>
                  <a:gd name="connsiteX1" fmla="*/ 21928 w 1653020"/>
                  <a:gd name="connsiteY1" fmla="*/ 295827 h 339742"/>
                  <a:gd name="connsiteX2" fmla="*/ 825980 w 1653020"/>
                  <a:gd name="connsiteY2" fmla="*/ 0 h 339742"/>
                  <a:gd name="connsiteX0" fmla="*/ 1717144 w 1717144"/>
                  <a:gd name="connsiteY0" fmla="*/ 381397 h 403200"/>
                  <a:gd name="connsiteX1" fmla="*/ 86052 w 1717144"/>
                  <a:gd name="connsiteY1" fmla="*/ 356684 h 403200"/>
                  <a:gd name="connsiteX2" fmla="*/ 296123 w 1717144"/>
                  <a:gd name="connsiteY2" fmla="*/ 12588 h 403200"/>
                  <a:gd name="connsiteX3" fmla="*/ 890104 w 1717144"/>
                  <a:gd name="connsiteY3" fmla="*/ 60857 h 403200"/>
                  <a:gd name="connsiteX0" fmla="*/ 1717144 w 1717144"/>
                  <a:gd name="connsiteY0" fmla="*/ 376649 h 398452"/>
                  <a:gd name="connsiteX1" fmla="*/ 86052 w 1717144"/>
                  <a:gd name="connsiteY1" fmla="*/ 351936 h 398452"/>
                  <a:gd name="connsiteX2" fmla="*/ 296123 w 1717144"/>
                  <a:gd name="connsiteY2" fmla="*/ 7840 h 398452"/>
                  <a:gd name="connsiteX3" fmla="*/ 651445 w 1717144"/>
                  <a:gd name="connsiteY3" fmla="*/ 143636 h 398452"/>
                  <a:gd name="connsiteX0" fmla="*/ 1717144 w 1717144"/>
                  <a:gd name="connsiteY0" fmla="*/ 384043 h 405846"/>
                  <a:gd name="connsiteX1" fmla="*/ 86052 w 1717144"/>
                  <a:gd name="connsiteY1" fmla="*/ 359330 h 405846"/>
                  <a:gd name="connsiteX2" fmla="*/ 296123 w 1717144"/>
                  <a:gd name="connsiteY2" fmla="*/ 15234 h 405846"/>
                  <a:gd name="connsiteX3" fmla="*/ 1237241 w 1717144"/>
                  <a:gd name="connsiteY3" fmla="*/ 38495 h 405846"/>
                  <a:gd name="connsiteX0" fmla="*/ 1717144 w 1717144"/>
                  <a:gd name="connsiteY0" fmla="*/ 377444 h 399247"/>
                  <a:gd name="connsiteX1" fmla="*/ 86052 w 1717144"/>
                  <a:gd name="connsiteY1" fmla="*/ 352731 h 399247"/>
                  <a:gd name="connsiteX2" fmla="*/ 296123 w 1717144"/>
                  <a:gd name="connsiteY2" fmla="*/ 8635 h 399247"/>
                  <a:gd name="connsiteX3" fmla="*/ 1237241 w 1717144"/>
                  <a:gd name="connsiteY3" fmla="*/ 31896 h 399247"/>
                  <a:gd name="connsiteX0" fmla="*/ 1717144 w 1717144"/>
                  <a:gd name="connsiteY0" fmla="*/ 416694 h 438497"/>
                  <a:gd name="connsiteX1" fmla="*/ 86052 w 1717144"/>
                  <a:gd name="connsiteY1" fmla="*/ 391981 h 438497"/>
                  <a:gd name="connsiteX2" fmla="*/ 296123 w 1717144"/>
                  <a:gd name="connsiteY2" fmla="*/ 47885 h 438497"/>
                  <a:gd name="connsiteX3" fmla="*/ 1237241 w 1717144"/>
                  <a:gd name="connsiteY3" fmla="*/ 71146 h 438497"/>
                  <a:gd name="connsiteX0" fmla="*/ 1717144 w 1717144"/>
                  <a:gd name="connsiteY0" fmla="*/ 385519 h 407322"/>
                  <a:gd name="connsiteX1" fmla="*/ 86052 w 1717144"/>
                  <a:gd name="connsiteY1" fmla="*/ 360806 h 407322"/>
                  <a:gd name="connsiteX2" fmla="*/ 296123 w 1717144"/>
                  <a:gd name="connsiteY2" fmla="*/ 16710 h 407322"/>
                  <a:gd name="connsiteX3" fmla="*/ 751724 w 1717144"/>
                  <a:gd name="connsiteY3" fmla="*/ 141722 h 407322"/>
                  <a:gd name="connsiteX0" fmla="*/ 1717144 w 1717144"/>
                  <a:gd name="connsiteY0" fmla="*/ 385132 h 406935"/>
                  <a:gd name="connsiteX1" fmla="*/ 86052 w 1717144"/>
                  <a:gd name="connsiteY1" fmla="*/ 360419 h 406935"/>
                  <a:gd name="connsiteX2" fmla="*/ 296123 w 1717144"/>
                  <a:gd name="connsiteY2" fmla="*/ 16323 h 406935"/>
                  <a:gd name="connsiteX3" fmla="*/ 751724 w 1717144"/>
                  <a:gd name="connsiteY3" fmla="*/ 141335 h 406935"/>
                  <a:gd name="connsiteX0" fmla="*/ 1717144 w 1717144"/>
                  <a:gd name="connsiteY0" fmla="*/ 402465 h 424268"/>
                  <a:gd name="connsiteX1" fmla="*/ 86052 w 1717144"/>
                  <a:gd name="connsiteY1" fmla="*/ 377752 h 424268"/>
                  <a:gd name="connsiteX2" fmla="*/ 296123 w 1717144"/>
                  <a:gd name="connsiteY2" fmla="*/ 33656 h 424268"/>
                  <a:gd name="connsiteX3" fmla="*/ 751724 w 1717144"/>
                  <a:gd name="connsiteY3" fmla="*/ 158668 h 424268"/>
                  <a:gd name="connsiteX0" fmla="*/ 1703068 w 1703068"/>
                  <a:gd name="connsiteY0" fmla="*/ 402465 h 433569"/>
                  <a:gd name="connsiteX1" fmla="*/ 71976 w 1703068"/>
                  <a:gd name="connsiteY1" fmla="*/ 377752 h 433569"/>
                  <a:gd name="connsiteX2" fmla="*/ 282047 w 1703068"/>
                  <a:gd name="connsiteY2" fmla="*/ 33656 h 433569"/>
                  <a:gd name="connsiteX3" fmla="*/ 737648 w 1703068"/>
                  <a:gd name="connsiteY3" fmla="*/ 158668 h 433569"/>
                  <a:gd name="connsiteX0" fmla="*/ 1703068 w 1703068"/>
                  <a:gd name="connsiteY0" fmla="*/ 402465 h 433569"/>
                  <a:gd name="connsiteX1" fmla="*/ 71976 w 1703068"/>
                  <a:gd name="connsiteY1" fmla="*/ 377752 h 433569"/>
                  <a:gd name="connsiteX2" fmla="*/ 282047 w 1703068"/>
                  <a:gd name="connsiteY2" fmla="*/ 33656 h 433569"/>
                  <a:gd name="connsiteX3" fmla="*/ 737648 w 1703068"/>
                  <a:gd name="connsiteY3" fmla="*/ 158668 h 433569"/>
                  <a:gd name="connsiteX0" fmla="*/ 1736283 w 1736283"/>
                  <a:gd name="connsiteY0" fmla="*/ 399831 h 421458"/>
                  <a:gd name="connsiteX1" fmla="*/ 105191 w 1736283"/>
                  <a:gd name="connsiteY1" fmla="*/ 375118 h 421458"/>
                  <a:gd name="connsiteX2" fmla="*/ 243539 w 1736283"/>
                  <a:gd name="connsiteY2" fmla="*/ 34201 h 421458"/>
                  <a:gd name="connsiteX3" fmla="*/ 770863 w 1736283"/>
                  <a:gd name="connsiteY3" fmla="*/ 156034 h 421458"/>
                </a:gdLst>
                <a:ahLst/>
                <a:cxnLst>
                  <a:cxn ang="0">
                    <a:pos x="connsiteX0" y="connsiteY0"/>
                  </a:cxn>
                  <a:cxn ang="0">
                    <a:pos x="connsiteX1" y="connsiteY1"/>
                  </a:cxn>
                  <a:cxn ang="0">
                    <a:pos x="connsiteX2" y="connsiteY2"/>
                  </a:cxn>
                  <a:cxn ang="0">
                    <a:pos x="connsiteX3" y="connsiteY3"/>
                  </a:cxn>
                </a:cxnLst>
                <a:rect l="l" t="t" r="r" b="b"/>
                <a:pathLst>
                  <a:path w="1736283" h="421458">
                    <a:moveTo>
                      <a:pt x="1736283" y="399831"/>
                    </a:moveTo>
                    <a:cubicBezTo>
                      <a:pt x="1375877" y="428663"/>
                      <a:pt x="353982" y="436056"/>
                      <a:pt x="105191" y="375118"/>
                    </a:cubicBezTo>
                    <a:cubicBezTo>
                      <a:pt x="-143600" y="314180"/>
                      <a:pt x="109530" y="83505"/>
                      <a:pt x="243539" y="34201"/>
                    </a:cubicBezTo>
                    <a:cubicBezTo>
                      <a:pt x="438239" y="-56438"/>
                      <a:pt x="1137030" y="50085"/>
                      <a:pt x="770863" y="156034"/>
                    </a:cubicBezTo>
                  </a:path>
                </a:pathLst>
              </a:custGeom>
              <a:noFill/>
              <a:ln w="25400" cap="rnd">
                <a:solidFill>
                  <a:schemeClr val="accent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grpSp>
      </p:grpSp>
      <p:sp>
        <p:nvSpPr>
          <p:cNvPr id="11" name="Freeform 34">
            <a:hlinkClick r:id="rId4" action="ppaction://hlinksldjump"/>
            <a:extLst>
              <a:ext uri="{FF2B5EF4-FFF2-40B4-BE49-F238E27FC236}">
                <a16:creationId xmlns="" xmlns:a16="http://schemas.microsoft.com/office/drawing/2014/main" id="{0D715B8F-2260-4CCD-BCBD-416FC5E4EC51}"/>
              </a:ext>
            </a:extLst>
          </p:cNvPr>
          <p:cNvSpPr>
            <a:spLocks noEditPoints="1"/>
          </p:cNvSpPr>
          <p:nvPr/>
        </p:nvSpPr>
        <p:spPr bwMode="auto">
          <a:xfrm>
            <a:off x="8057603" y="420503"/>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bg1"/>
          </a:solidFill>
          <a:ln>
            <a:solidFill>
              <a:schemeClr val="bg1"/>
            </a:solidFill>
          </a:ln>
        </p:spPr>
        <p:txBody>
          <a:bodyPr vert="horz" wrap="square" lIns="91440" tIns="45720" rIns="91440" bIns="45720" numCol="1" anchor="t" anchorCtr="0" compatLnSpc="1"/>
          <a:lstStyle/>
          <a:p>
            <a:endParaRPr lang="zh-CN" altLang="en-US">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Tree>
    <p:extLst>
      <p:ext uri="{BB962C8B-B14F-4D97-AF65-F5344CB8AC3E}">
        <p14:creationId xmlns:p14="http://schemas.microsoft.com/office/powerpoint/2010/main" val="2374046213"/>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4">
            <a:hlinkClick r:id="rId2" action="ppaction://hlinksldjump"/>
            <a:extLst>
              <a:ext uri="{FF2B5EF4-FFF2-40B4-BE49-F238E27FC236}">
                <a16:creationId xmlns="" xmlns:a16="http://schemas.microsoft.com/office/drawing/2014/main" id="{A0FDBBD4-4F22-47A8-8DA7-4A55303854FC}"/>
              </a:ext>
            </a:extLst>
          </p:cNvPr>
          <p:cNvSpPr>
            <a:spLocks noEditPoints="1"/>
          </p:cNvSpPr>
          <p:nvPr/>
        </p:nvSpPr>
        <p:spPr bwMode="auto">
          <a:xfrm>
            <a:off x="10623379" y="1233526"/>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bg1"/>
          </a:solidFill>
          <a:ln>
            <a:solidFill>
              <a:schemeClr val="bg1"/>
            </a:solidFill>
          </a:ln>
        </p:spPr>
        <p:txBody>
          <a:bodyPr vert="horz" wrap="square" lIns="91440" tIns="45720" rIns="91440" bIns="45720" numCol="1" anchor="t" anchorCtr="0" compatLnSpc="1"/>
          <a:lstStyle/>
          <a:p>
            <a:endParaRPr lang="zh-CN" altLang="en-US">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5" name="任意多边形 18">
            <a:extLst>
              <a:ext uri="{FF2B5EF4-FFF2-40B4-BE49-F238E27FC236}">
                <a16:creationId xmlns="" xmlns:a16="http://schemas.microsoft.com/office/drawing/2014/main" id="{51811E81-3AFB-4DF2-9D1E-A727F46673DF}"/>
              </a:ext>
            </a:extLst>
          </p:cNvPr>
          <p:cNvSpPr/>
          <p:nvPr/>
        </p:nvSpPr>
        <p:spPr>
          <a:xfrm>
            <a:off x="6578966" y="1415702"/>
            <a:ext cx="3975213" cy="31737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bg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6" name="文本框 5">
            <a:extLst>
              <a:ext uri="{FF2B5EF4-FFF2-40B4-BE49-F238E27FC236}">
                <a16:creationId xmlns="" xmlns:a16="http://schemas.microsoft.com/office/drawing/2014/main" id="{CA73B40A-9DE6-441F-BA9B-DD27427F9A96}"/>
              </a:ext>
            </a:extLst>
          </p:cNvPr>
          <p:cNvSpPr txBox="1"/>
          <p:nvPr/>
        </p:nvSpPr>
        <p:spPr>
          <a:xfrm>
            <a:off x="7115414" y="1154092"/>
            <a:ext cx="3458813" cy="523220"/>
          </a:xfrm>
          <a:prstGeom prst="rect">
            <a:avLst/>
          </a:prstGeom>
          <a:noFill/>
        </p:spPr>
        <p:txBody>
          <a:bodyPr wrap="square" rtlCol="0">
            <a:spAutoFit/>
          </a:bodyPr>
          <a:lstStyle/>
          <a:p>
            <a:pPr algn="dist"/>
            <a:r>
              <a:rPr lang="en-US" altLang="zh-CN" sz="2800" b="1" dirty="0"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1.</a:t>
            </a:r>
            <a:r>
              <a:rPr lang="en-US" altLang="zh-CN" sz="2000" b="1" dirty="0"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BAB 1 PENDAHULUAN </a:t>
            </a:r>
            <a:endParaRPr lang="zh-CN" altLang="en-US" sz="2000" b="1" dirty="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7" name="Freeform 34">
            <a:hlinkClick r:id="rId3" action="ppaction://hlinksldjump"/>
            <a:extLst>
              <a:ext uri="{FF2B5EF4-FFF2-40B4-BE49-F238E27FC236}">
                <a16:creationId xmlns="" xmlns:a16="http://schemas.microsoft.com/office/drawing/2014/main" id="{0D715B8F-2260-4CCD-BCBD-416FC5E4EC51}"/>
              </a:ext>
            </a:extLst>
          </p:cNvPr>
          <p:cNvSpPr>
            <a:spLocks noEditPoints="1"/>
          </p:cNvSpPr>
          <p:nvPr/>
        </p:nvSpPr>
        <p:spPr bwMode="auto">
          <a:xfrm>
            <a:off x="10654416" y="2662786"/>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bg1"/>
          </a:solidFill>
          <a:ln>
            <a:solidFill>
              <a:schemeClr val="bg1"/>
            </a:solidFill>
          </a:ln>
        </p:spPr>
        <p:txBody>
          <a:bodyPr vert="horz" wrap="square" lIns="91440" tIns="45720" rIns="91440" bIns="45720" numCol="1" anchor="t" anchorCtr="0" compatLnSpc="1"/>
          <a:lstStyle/>
          <a:p>
            <a:endParaRPr lang="zh-CN" altLang="en-US">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8" name="任意多边形 21">
            <a:extLst>
              <a:ext uri="{FF2B5EF4-FFF2-40B4-BE49-F238E27FC236}">
                <a16:creationId xmlns="" xmlns:a16="http://schemas.microsoft.com/office/drawing/2014/main" id="{16B91AC9-8C80-4C04-A8DA-7F15C17E8D19}"/>
              </a:ext>
            </a:extLst>
          </p:cNvPr>
          <p:cNvSpPr/>
          <p:nvPr/>
        </p:nvSpPr>
        <p:spPr>
          <a:xfrm>
            <a:off x="6610003" y="2844962"/>
            <a:ext cx="3975213" cy="31737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bg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9" name="文本框 8">
            <a:extLst>
              <a:ext uri="{FF2B5EF4-FFF2-40B4-BE49-F238E27FC236}">
                <a16:creationId xmlns="" xmlns:a16="http://schemas.microsoft.com/office/drawing/2014/main" id="{5ED90FBC-19D9-4A8D-B4A1-056B14C92D0C}"/>
              </a:ext>
            </a:extLst>
          </p:cNvPr>
          <p:cNvSpPr txBox="1"/>
          <p:nvPr/>
        </p:nvSpPr>
        <p:spPr>
          <a:xfrm>
            <a:off x="7146451" y="2583352"/>
            <a:ext cx="3134775" cy="523220"/>
          </a:xfrm>
          <a:prstGeom prst="rect">
            <a:avLst/>
          </a:prstGeom>
          <a:noFill/>
        </p:spPr>
        <p:txBody>
          <a:bodyPr wrap="square" rtlCol="0">
            <a:spAutoFit/>
          </a:bodyPr>
          <a:lstStyle/>
          <a:p>
            <a:r>
              <a:rPr lang="en-US" altLang="zh-CN" sz="2800" b="1" dirty="0"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2.</a:t>
            </a:r>
            <a:r>
              <a:rPr lang="en-US" altLang="zh-CN" sz="2000" b="1" dirty="0"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 BAB2 TEORI</a:t>
            </a:r>
            <a:endParaRPr lang="zh-CN" altLang="en-US" sz="2000" b="1" dirty="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10" name="Freeform 34">
            <a:hlinkClick r:id="rId4" action="ppaction://hlinksldjump"/>
            <a:extLst>
              <a:ext uri="{FF2B5EF4-FFF2-40B4-BE49-F238E27FC236}">
                <a16:creationId xmlns="" xmlns:a16="http://schemas.microsoft.com/office/drawing/2014/main" id="{BAC36EB1-2796-4057-BC49-2A5B2A11F3DA}"/>
              </a:ext>
            </a:extLst>
          </p:cNvPr>
          <p:cNvSpPr>
            <a:spLocks noEditPoints="1"/>
          </p:cNvSpPr>
          <p:nvPr/>
        </p:nvSpPr>
        <p:spPr bwMode="auto">
          <a:xfrm>
            <a:off x="10643427" y="4081421"/>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bg1"/>
          </a:solidFill>
          <a:ln>
            <a:solidFill>
              <a:schemeClr val="bg1"/>
            </a:solidFill>
          </a:ln>
        </p:spPr>
        <p:txBody>
          <a:bodyPr vert="horz" wrap="square" lIns="91440" tIns="45720" rIns="91440" bIns="45720" numCol="1" anchor="t" anchorCtr="0" compatLnSpc="1"/>
          <a:lstStyle/>
          <a:p>
            <a:endParaRPr lang="zh-CN" altLang="en-US">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11" name="任意多边形 24">
            <a:extLst>
              <a:ext uri="{FF2B5EF4-FFF2-40B4-BE49-F238E27FC236}">
                <a16:creationId xmlns="" xmlns:a16="http://schemas.microsoft.com/office/drawing/2014/main" id="{6AA1A5B4-8EEE-43B8-A48B-F10507D052B1}"/>
              </a:ext>
            </a:extLst>
          </p:cNvPr>
          <p:cNvSpPr/>
          <p:nvPr/>
        </p:nvSpPr>
        <p:spPr>
          <a:xfrm>
            <a:off x="6599014" y="4263597"/>
            <a:ext cx="3975213" cy="31737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bg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12" name="文本框 11">
            <a:extLst>
              <a:ext uri="{FF2B5EF4-FFF2-40B4-BE49-F238E27FC236}">
                <a16:creationId xmlns="" xmlns:a16="http://schemas.microsoft.com/office/drawing/2014/main" id="{8D35662C-92DF-4F25-AFDC-D204E8811722}"/>
              </a:ext>
            </a:extLst>
          </p:cNvPr>
          <p:cNvSpPr txBox="1"/>
          <p:nvPr/>
        </p:nvSpPr>
        <p:spPr>
          <a:xfrm>
            <a:off x="7135462" y="4001987"/>
            <a:ext cx="3134775" cy="523220"/>
          </a:xfrm>
          <a:prstGeom prst="rect">
            <a:avLst/>
          </a:prstGeom>
          <a:noFill/>
        </p:spPr>
        <p:txBody>
          <a:bodyPr wrap="square" rtlCol="0">
            <a:spAutoFit/>
          </a:bodyPr>
          <a:lstStyle/>
          <a:p>
            <a:pPr algn="dist"/>
            <a:r>
              <a:rPr lang="en-US" altLang="zh-CN" sz="2800" b="1" dirty="0"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3.</a:t>
            </a:r>
            <a:r>
              <a:rPr lang="en-US" altLang="zh-CN" sz="2000" b="1" dirty="0"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BAB 3 PEMBAHASAN</a:t>
            </a:r>
            <a:endParaRPr lang="zh-CN" altLang="en-US" sz="2000" b="1" dirty="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13" name="Freeform 34">
            <a:hlinkClick r:id="rId5" action="ppaction://hlinksldjump"/>
            <a:extLst>
              <a:ext uri="{FF2B5EF4-FFF2-40B4-BE49-F238E27FC236}">
                <a16:creationId xmlns="" xmlns:a16="http://schemas.microsoft.com/office/drawing/2014/main" id="{EACD449C-18CF-45FD-8682-C748B6EAFE6A}"/>
              </a:ext>
            </a:extLst>
          </p:cNvPr>
          <p:cNvSpPr>
            <a:spLocks noEditPoints="1"/>
          </p:cNvSpPr>
          <p:nvPr/>
        </p:nvSpPr>
        <p:spPr bwMode="auto">
          <a:xfrm>
            <a:off x="10635651" y="5563913"/>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bg1"/>
          </a:solidFill>
          <a:ln>
            <a:solidFill>
              <a:schemeClr val="bg1"/>
            </a:solidFill>
          </a:ln>
        </p:spPr>
        <p:txBody>
          <a:bodyPr vert="horz" wrap="square" lIns="91440" tIns="45720" rIns="91440" bIns="45720" numCol="1" anchor="t" anchorCtr="0" compatLnSpc="1"/>
          <a:lstStyle/>
          <a:p>
            <a:endParaRPr lang="zh-CN" altLang="en-US">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14" name="任意多边形 27">
            <a:extLst>
              <a:ext uri="{FF2B5EF4-FFF2-40B4-BE49-F238E27FC236}">
                <a16:creationId xmlns="" xmlns:a16="http://schemas.microsoft.com/office/drawing/2014/main" id="{44D5DF68-88F3-4168-81D8-EF2BA04E3E11}"/>
              </a:ext>
            </a:extLst>
          </p:cNvPr>
          <p:cNvSpPr/>
          <p:nvPr/>
        </p:nvSpPr>
        <p:spPr>
          <a:xfrm>
            <a:off x="6591238" y="5746089"/>
            <a:ext cx="3975213" cy="31737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bg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15" name="文本框 14">
            <a:extLst>
              <a:ext uri="{FF2B5EF4-FFF2-40B4-BE49-F238E27FC236}">
                <a16:creationId xmlns="" xmlns:a16="http://schemas.microsoft.com/office/drawing/2014/main" id="{FE4DD33F-2CA7-4997-BA10-7EFF58B8F340}"/>
              </a:ext>
            </a:extLst>
          </p:cNvPr>
          <p:cNvSpPr txBox="1"/>
          <p:nvPr/>
        </p:nvSpPr>
        <p:spPr>
          <a:xfrm>
            <a:off x="7127686" y="5484479"/>
            <a:ext cx="3134775" cy="523220"/>
          </a:xfrm>
          <a:prstGeom prst="rect">
            <a:avLst/>
          </a:prstGeom>
          <a:noFill/>
        </p:spPr>
        <p:txBody>
          <a:bodyPr wrap="square" rtlCol="0">
            <a:spAutoFit/>
          </a:bodyPr>
          <a:lstStyle/>
          <a:p>
            <a:pPr algn="dist"/>
            <a:r>
              <a:rPr lang="en-US" altLang="zh-CN" sz="2800" b="1" dirty="0"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4.</a:t>
            </a:r>
            <a:r>
              <a:rPr lang="en-US" altLang="zh-CN" sz="2000" b="1" dirty="0"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BAB 4 PENUTUP</a:t>
            </a:r>
            <a:endParaRPr lang="zh-CN" altLang="en-US" sz="2000" b="1" dirty="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16" name="Freeform 197">
            <a:extLst>
              <a:ext uri="{FF2B5EF4-FFF2-40B4-BE49-F238E27FC236}">
                <a16:creationId xmlns="" xmlns:a16="http://schemas.microsoft.com/office/drawing/2014/main" id="{0B82D78D-48CF-4F2D-A39B-6EB57A407ED5}"/>
              </a:ext>
            </a:extLst>
          </p:cNvPr>
          <p:cNvSpPr>
            <a:spLocks noEditPoints="1"/>
          </p:cNvSpPr>
          <p:nvPr/>
        </p:nvSpPr>
        <p:spPr bwMode="auto">
          <a:xfrm>
            <a:off x="887920" y="2355307"/>
            <a:ext cx="4400694" cy="2169900"/>
          </a:xfrm>
          <a:custGeom>
            <a:avLst/>
            <a:gdLst>
              <a:gd name="T0" fmla="*/ 238 w 1347"/>
              <a:gd name="T1" fmla="*/ 94 h 671"/>
              <a:gd name="T2" fmla="*/ 264 w 1347"/>
              <a:gd name="T3" fmla="*/ 254 h 671"/>
              <a:gd name="T4" fmla="*/ 296 w 1347"/>
              <a:gd name="T5" fmla="*/ 275 h 671"/>
              <a:gd name="T6" fmla="*/ 85 w 1347"/>
              <a:gd name="T7" fmla="*/ 295 h 671"/>
              <a:gd name="T8" fmla="*/ 89 w 1347"/>
              <a:gd name="T9" fmla="*/ 658 h 671"/>
              <a:gd name="T10" fmla="*/ 599 w 1347"/>
              <a:gd name="T11" fmla="*/ 658 h 671"/>
              <a:gd name="T12" fmla="*/ 1159 w 1347"/>
              <a:gd name="T13" fmla="*/ 608 h 671"/>
              <a:gd name="T14" fmla="*/ 1287 w 1347"/>
              <a:gd name="T15" fmla="*/ 397 h 671"/>
              <a:gd name="T16" fmla="*/ 948 w 1347"/>
              <a:gd name="T17" fmla="*/ 248 h 671"/>
              <a:gd name="T18" fmla="*/ 940 w 1347"/>
              <a:gd name="T19" fmla="*/ 85 h 671"/>
              <a:gd name="T20" fmla="*/ 1148 w 1347"/>
              <a:gd name="T21" fmla="*/ 64 h 671"/>
              <a:gd name="T22" fmla="*/ 1115 w 1347"/>
              <a:gd name="T23" fmla="*/ 14 h 671"/>
              <a:gd name="T24" fmla="*/ 755 w 1347"/>
              <a:gd name="T25" fmla="*/ 23 h 671"/>
              <a:gd name="T26" fmla="*/ 268 w 1347"/>
              <a:gd name="T27" fmla="*/ 8 h 671"/>
              <a:gd name="T28" fmla="*/ 19 w 1347"/>
              <a:gd name="T29" fmla="*/ 29 h 671"/>
              <a:gd name="T30" fmla="*/ 1201 w 1347"/>
              <a:gd name="T31" fmla="*/ 47 h 671"/>
              <a:gd name="T32" fmla="*/ 1190 w 1347"/>
              <a:gd name="T33" fmla="*/ 21 h 671"/>
              <a:gd name="T34" fmla="*/ 1140 w 1347"/>
              <a:gd name="T35" fmla="*/ 42 h 671"/>
              <a:gd name="T36" fmla="*/ 1110 w 1347"/>
              <a:gd name="T37" fmla="*/ 31 h 671"/>
              <a:gd name="T38" fmla="*/ 270 w 1347"/>
              <a:gd name="T39" fmla="*/ 190 h 671"/>
              <a:gd name="T40" fmla="*/ 77 w 1347"/>
              <a:gd name="T41" fmla="*/ 339 h 671"/>
              <a:gd name="T42" fmla="*/ 95 w 1347"/>
              <a:gd name="T43" fmla="*/ 651 h 671"/>
              <a:gd name="T44" fmla="*/ 100 w 1347"/>
              <a:gd name="T45" fmla="*/ 578 h 671"/>
              <a:gd name="T46" fmla="*/ 146 w 1347"/>
              <a:gd name="T47" fmla="*/ 643 h 671"/>
              <a:gd name="T48" fmla="*/ 243 w 1347"/>
              <a:gd name="T49" fmla="*/ 636 h 671"/>
              <a:gd name="T50" fmla="*/ 416 w 1347"/>
              <a:gd name="T51" fmla="*/ 654 h 671"/>
              <a:gd name="T52" fmla="*/ 590 w 1347"/>
              <a:gd name="T53" fmla="*/ 639 h 671"/>
              <a:gd name="T54" fmla="*/ 693 w 1347"/>
              <a:gd name="T55" fmla="*/ 644 h 671"/>
              <a:gd name="T56" fmla="*/ 764 w 1347"/>
              <a:gd name="T57" fmla="*/ 644 h 671"/>
              <a:gd name="T58" fmla="*/ 1069 w 1347"/>
              <a:gd name="T59" fmla="*/ 636 h 671"/>
              <a:gd name="T60" fmla="*/ 1202 w 1347"/>
              <a:gd name="T61" fmla="*/ 548 h 671"/>
              <a:gd name="T62" fmla="*/ 1317 w 1347"/>
              <a:gd name="T63" fmla="*/ 474 h 671"/>
              <a:gd name="T64" fmla="*/ 1318 w 1347"/>
              <a:gd name="T65" fmla="*/ 460 h 671"/>
              <a:gd name="T66" fmla="*/ 879 w 1347"/>
              <a:gd name="T67" fmla="*/ 615 h 671"/>
              <a:gd name="T68" fmla="*/ 219 w 1347"/>
              <a:gd name="T69" fmla="*/ 628 h 671"/>
              <a:gd name="T70" fmla="*/ 87 w 1347"/>
              <a:gd name="T71" fmla="*/ 347 h 671"/>
              <a:gd name="T72" fmla="*/ 278 w 1347"/>
              <a:gd name="T73" fmla="*/ 301 h 671"/>
              <a:gd name="T74" fmla="*/ 313 w 1347"/>
              <a:gd name="T75" fmla="*/ 320 h 671"/>
              <a:gd name="T76" fmla="*/ 899 w 1347"/>
              <a:gd name="T77" fmla="*/ 298 h 671"/>
              <a:gd name="T78" fmla="*/ 826 w 1347"/>
              <a:gd name="T79" fmla="*/ 330 h 671"/>
              <a:gd name="T80" fmla="*/ 889 w 1347"/>
              <a:gd name="T81" fmla="*/ 296 h 671"/>
              <a:gd name="T82" fmla="*/ 791 w 1347"/>
              <a:gd name="T83" fmla="*/ 343 h 671"/>
              <a:gd name="T84" fmla="*/ 1030 w 1347"/>
              <a:gd name="T85" fmla="*/ 327 h 671"/>
              <a:gd name="T86" fmla="*/ 1000 w 1347"/>
              <a:gd name="T87" fmla="*/ 307 h 671"/>
              <a:gd name="T88" fmla="*/ 951 w 1347"/>
              <a:gd name="T89" fmla="*/ 280 h 671"/>
              <a:gd name="T90" fmla="*/ 288 w 1347"/>
              <a:gd name="T91" fmla="*/ 342 h 671"/>
              <a:gd name="T92" fmla="*/ 905 w 1347"/>
              <a:gd name="T93" fmla="*/ 318 h 671"/>
              <a:gd name="T94" fmla="*/ 908 w 1347"/>
              <a:gd name="T95" fmla="*/ 243 h 671"/>
              <a:gd name="T96" fmla="*/ 927 w 1347"/>
              <a:gd name="T97" fmla="*/ 178 h 671"/>
              <a:gd name="T98" fmla="*/ 914 w 1347"/>
              <a:gd name="T99" fmla="*/ 184 h 671"/>
              <a:gd name="T100" fmla="*/ 905 w 1347"/>
              <a:gd name="T101" fmla="*/ 24 h 671"/>
              <a:gd name="T102" fmla="*/ 923 w 1347"/>
              <a:gd name="T103" fmla="*/ 71 h 671"/>
              <a:gd name="T104" fmla="*/ 900 w 1347"/>
              <a:gd name="T105" fmla="*/ 115 h 671"/>
              <a:gd name="T106" fmla="*/ 791 w 1347"/>
              <a:gd name="T107" fmla="*/ 35 h 671"/>
              <a:gd name="T108" fmla="*/ 881 w 1347"/>
              <a:gd name="T109" fmla="*/ 71 h 671"/>
              <a:gd name="T110" fmla="*/ 903 w 1347"/>
              <a:gd name="T111" fmla="*/ 232 h 671"/>
              <a:gd name="T112" fmla="*/ 295 w 1347"/>
              <a:gd name="T113" fmla="*/ 189 h 671"/>
              <a:gd name="T114" fmla="*/ 272 w 1347"/>
              <a:gd name="T115" fmla="*/ 24 h 671"/>
              <a:gd name="T116" fmla="*/ 271 w 1347"/>
              <a:gd name="T117" fmla="*/ 68 h 671"/>
              <a:gd name="T118" fmla="*/ 265 w 1347"/>
              <a:gd name="T119" fmla="*/ 133 h 671"/>
              <a:gd name="T120" fmla="*/ 266 w 1347"/>
              <a:gd name="T121" fmla="*/ 85 h 671"/>
              <a:gd name="T122" fmla="*/ 18 w 1347"/>
              <a:gd name="T123" fmla="*/ 43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47" h="671">
                <a:moveTo>
                  <a:pt x="4" y="49"/>
                </a:moveTo>
                <a:lnTo>
                  <a:pt x="4" y="49"/>
                </a:lnTo>
                <a:lnTo>
                  <a:pt x="11" y="51"/>
                </a:lnTo>
                <a:lnTo>
                  <a:pt x="18" y="53"/>
                </a:lnTo>
                <a:lnTo>
                  <a:pt x="32" y="54"/>
                </a:lnTo>
                <a:lnTo>
                  <a:pt x="48" y="54"/>
                </a:lnTo>
                <a:lnTo>
                  <a:pt x="63" y="51"/>
                </a:lnTo>
                <a:lnTo>
                  <a:pt x="63" y="51"/>
                </a:lnTo>
                <a:lnTo>
                  <a:pt x="75" y="54"/>
                </a:lnTo>
                <a:lnTo>
                  <a:pt x="85" y="54"/>
                </a:lnTo>
                <a:lnTo>
                  <a:pt x="108" y="53"/>
                </a:lnTo>
                <a:lnTo>
                  <a:pt x="108" y="53"/>
                </a:lnTo>
                <a:lnTo>
                  <a:pt x="111" y="54"/>
                </a:lnTo>
                <a:lnTo>
                  <a:pt x="114" y="55"/>
                </a:lnTo>
                <a:lnTo>
                  <a:pt x="130" y="58"/>
                </a:lnTo>
                <a:lnTo>
                  <a:pt x="153" y="58"/>
                </a:lnTo>
                <a:lnTo>
                  <a:pt x="178" y="58"/>
                </a:lnTo>
                <a:lnTo>
                  <a:pt x="229" y="55"/>
                </a:lnTo>
                <a:lnTo>
                  <a:pt x="259" y="54"/>
                </a:lnTo>
                <a:lnTo>
                  <a:pt x="259" y="54"/>
                </a:lnTo>
                <a:lnTo>
                  <a:pt x="252" y="58"/>
                </a:lnTo>
                <a:lnTo>
                  <a:pt x="245" y="62"/>
                </a:lnTo>
                <a:lnTo>
                  <a:pt x="242" y="70"/>
                </a:lnTo>
                <a:lnTo>
                  <a:pt x="239" y="77"/>
                </a:lnTo>
                <a:lnTo>
                  <a:pt x="238" y="85"/>
                </a:lnTo>
                <a:lnTo>
                  <a:pt x="238" y="94"/>
                </a:lnTo>
                <a:lnTo>
                  <a:pt x="239" y="101"/>
                </a:lnTo>
                <a:lnTo>
                  <a:pt x="242" y="108"/>
                </a:lnTo>
                <a:lnTo>
                  <a:pt x="242" y="108"/>
                </a:lnTo>
                <a:lnTo>
                  <a:pt x="244" y="120"/>
                </a:lnTo>
                <a:lnTo>
                  <a:pt x="249" y="132"/>
                </a:lnTo>
                <a:lnTo>
                  <a:pt x="252" y="137"/>
                </a:lnTo>
                <a:lnTo>
                  <a:pt x="256" y="142"/>
                </a:lnTo>
                <a:lnTo>
                  <a:pt x="260" y="144"/>
                </a:lnTo>
                <a:lnTo>
                  <a:pt x="266" y="147"/>
                </a:lnTo>
                <a:lnTo>
                  <a:pt x="266" y="147"/>
                </a:lnTo>
                <a:lnTo>
                  <a:pt x="266" y="159"/>
                </a:lnTo>
                <a:lnTo>
                  <a:pt x="266" y="159"/>
                </a:lnTo>
                <a:lnTo>
                  <a:pt x="262" y="162"/>
                </a:lnTo>
                <a:lnTo>
                  <a:pt x="259" y="166"/>
                </a:lnTo>
                <a:lnTo>
                  <a:pt x="258" y="171"/>
                </a:lnTo>
                <a:lnTo>
                  <a:pt x="255" y="176"/>
                </a:lnTo>
                <a:lnTo>
                  <a:pt x="254" y="188"/>
                </a:lnTo>
                <a:lnTo>
                  <a:pt x="255" y="200"/>
                </a:lnTo>
                <a:lnTo>
                  <a:pt x="258" y="212"/>
                </a:lnTo>
                <a:lnTo>
                  <a:pt x="261" y="224"/>
                </a:lnTo>
                <a:lnTo>
                  <a:pt x="266" y="235"/>
                </a:lnTo>
                <a:lnTo>
                  <a:pt x="270" y="242"/>
                </a:lnTo>
                <a:lnTo>
                  <a:pt x="270" y="242"/>
                </a:lnTo>
                <a:lnTo>
                  <a:pt x="267" y="245"/>
                </a:lnTo>
                <a:lnTo>
                  <a:pt x="265" y="249"/>
                </a:lnTo>
                <a:lnTo>
                  <a:pt x="264" y="254"/>
                </a:lnTo>
                <a:lnTo>
                  <a:pt x="262" y="259"/>
                </a:lnTo>
                <a:lnTo>
                  <a:pt x="262" y="263"/>
                </a:lnTo>
                <a:lnTo>
                  <a:pt x="264" y="268"/>
                </a:lnTo>
                <a:lnTo>
                  <a:pt x="265" y="272"/>
                </a:lnTo>
                <a:lnTo>
                  <a:pt x="268" y="274"/>
                </a:lnTo>
                <a:lnTo>
                  <a:pt x="268" y="274"/>
                </a:lnTo>
                <a:lnTo>
                  <a:pt x="272" y="274"/>
                </a:lnTo>
                <a:lnTo>
                  <a:pt x="273" y="273"/>
                </a:lnTo>
                <a:lnTo>
                  <a:pt x="274" y="269"/>
                </a:lnTo>
                <a:lnTo>
                  <a:pt x="274" y="265"/>
                </a:lnTo>
                <a:lnTo>
                  <a:pt x="274" y="256"/>
                </a:lnTo>
                <a:lnTo>
                  <a:pt x="274" y="253"/>
                </a:lnTo>
                <a:lnTo>
                  <a:pt x="276" y="250"/>
                </a:lnTo>
                <a:lnTo>
                  <a:pt x="276" y="250"/>
                </a:lnTo>
                <a:lnTo>
                  <a:pt x="278" y="251"/>
                </a:lnTo>
                <a:lnTo>
                  <a:pt x="278" y="251"/>
                </a:lnTo>
                <a:lnTo>
                  <a:pt x="282" y="254"/>
                </a:lnTo>
                <a:lnTo>
                  <a:pt x="285" y="255"/>
                </a:lnTo>
                <a:lnTo>
                  <a:pt x="289" y="256"/>
                </a:lnTo>
                <a:lnTo>
                  <a:pt x="294" y="255"/>
                </a:lnTo>
                <a:lnTo>
                  <a:pt x="294" y="255"/>
                </a:lnTo>
                <a:lnTo>
                  <a:pt x="295" y="260"/>
                </a:lnTo>
                <a:lnTo>
                  <a:pt x="296" y="265"/>
                </a:lnTo>
                <a:lnTo>
                  <a:pt x="296" y="271"/>
                </a:lnTo>
                <a:lnTo>
                  <a:pt x="296" y="275"/>
                </a:lnTo>
                <a:lnTo>
                  <a:pt x="296" y="275"/>
                </a:lnTo>
                <a:lnTo>
                  <a:pt x="268" y="275"/>
                </a:lnTo>
                <a:lnTo>
                  <a:pt x="242" y="275"/>
                </a:lnTo>
                <a:lnTo>
                  <a:pt x="189" y="277"/>
                </a:lnTo>
                <a:lnTo>
                  <a:pt x="189" y="277"/>
                </a:lnTo>
                <a:lnTo>
                  <a:pt x="165" y="275"/>
                </a:lnTo>
                <a:lnTo>
                  <a:pt x="153" y="274"/>
                </a:lnTo>
                <a:lnTo>
                  <a:pt x="141" y="272"/>
                </a:lnTo>
                <a:lnTo>
                  <a:pt x="141" y="272"/>
                </a:lnTo>
                <a:lnTo>
                  <a:pt x="136" y="271"/>
                </a:lnTo>
                <a:lnTo>
                  <a:pt x="130" y="272"/>
                </a:lnTo>
                <a:lnTo>
                  <a:pt x="128" y="273"/>
                </a:lnTo>
                <a:lnTo>
                  <a:pt x="126" y="274"/>
                </a:lnTo>
                <a:lnTo>
                  <a:pt x="128" y="275"/>
                </a:lnTo>
                <a:lnTo>
                  <a:pt x="130" y="278"/>
                </a:lnTo>
                <a:lnTo>
                  <a:pt x="130" y="278"/>
                </a:lnTo>
                <a:lnTo>
                  <a:pt x="124" y="280"/>
                </a:lnTo>
                <a:lnTo>
                  <a:pt x="118" y="282"/>
                </a:lnTo>
                <a:lnTo>
                  <a:pt x="111" y="284"/>
                </a:lnTo>
                <a:lnTo>
                  <a:pt x="105" y="286"/>
                </a:lnTo>
                <a:lnTo>
                  <a:pt x="105" y="286"/>
                </a:lnTo>
                <a:lnTo>
                  <a:pt x="102" y="285"/>
                </a:lnTo>
                <a:lnTo>
                  <a:pt x="100" y="284"/>
                </a:lnTo>
                <a:lnTo>
                  <a:pt x="99" y="284"/>
                </a:lnTo>
                <a:lnTo>
                  <a:pt x="96" y="285"/>
                </a:lnTo>
                <a:lnTo>
                  <a:pt x="90" y="289"/>
                </a:lnTo>
                <a:lnTo>
                  <a:pt x="85" y="295"/>
                </a:lnTo>
                <a:lnTo>
                  <a:pt x="76" y="308"/>
                </a:lnTo>
                <a:lnTo>
                  <a:pt x="71" y="316"/>
                </a:lnTo>
                <a:lnTo>
                  <a:pt x="71" y="316"/>
                </a:lnTo>
                <a:lnTo>
                  <a:pt x="69" y="318"/>
                </a:lnTo>
                <a:lnTo>
                  <a:pt x="66" y="320"/>
                </a:lnTo>
                <a:lnTo>
                  <a:pt x="63" y="327"/>
                </a:lnTo>
                <a:lnTo>
                  <a:pt x="61" y="337"/>
                </a:lnTo>
                <a:lnTo>
                  <a:pt x="61" y="349"/>
                </a:lnTo>
                <a:lnTo>
                  <a:pt x="61" y="372"/>
                </a:lnTo>
                <a:lnTo>
                  <a:pt x="64" y="387"/>
                </a:lnTo>
                <a:lnTo>
                  <a:pt x="64" y="387"/>
                </a:lnTo>
                <a:lnTo>
                  <a:pt x="66" y="409"/>
                </a:lnTo>
                <a:lnTo>
                  <a:pt x="70" y="431"/>
                </a:lnTo>
                <a:lnTo>
                  <a:pt x="70" y="431"/>
                </a:lnTo>
                <a:lnTo>
                  <a:pt x="75" y="471"/>
                </a:lnTo>
                <a:lnTo>
                  <a:pt x="77" y="510"/>
                </a:lnTo>
                <a:lnTo>
                  <a:pt x="77" y="550"/>
                </a:lnTo>
                <a:lnTo>
                  <a:pt x="76" y="589"/>
                </a:lnTo>
                <a:lnTo>
                  <a:pt x="76" y="589"/>
                </a:lnTo>
                <a:lnTo>
                  <a:pt x="75" y="607"/>
                </a:lnTo>
                <a:lnTo>
                  <a:pt x="75" y="616"/>
                </a:lnTo>
                <a:lnTo>
                  <a:pt x="75" y="626"/>
                </a:lnTo>
                <a:lnTo>
                  <a:pt x="77" y="636"/>
                </a:lnTo>
                <a:lnTo>
                  <a:pt x="79" y="644"/>
                </a:lnTo>
                <a:lnTo>
                  <a:pt x="83" y="652"/>
                </a:lnTo>
                <a:lnTo>
                  <a:pt x="89" y="658"/>
                </a:lnTo>
                <a:lnTo>
                  <a:pt x="89" y="658"/>
                </a:lnTo>
                <a:lnTo>
                  <a:pt x="90" y="661"/>
                </a:lnTo>
                <a:lnTo>
                  <a:pt x="91" y="662"/>
                </a:lnTo>
                <a:lnTo>
                  <a:pt x="93" y="663"/>
                </a:lnTo>
                <a:lnTo>
                  <a:pt x="95" y="663"/>
                </a:lnTo>
                <a:lnTo>
                  <a:pt x="95" y="663"/>
                </a:lnTo>
                <a:lnTo>
                  <a:pt x="101" y="666"/>
                </a:lnTo>
                <a:lnTo>
                  <a:pt x="108" y="668"/>
                </a:lnTo>
                <a:lnTo>
                  <a:pt x="124" y="671"/>
                </a:lnTo>
                <a:lnTo>
                  <a:pt x="141" y="671"/>
                </a:lnTo>
                <a:lnTo>
                  <a:pt x="158" y="671"/>
                </a:lnTo>
                <a:lnTo>
                  <a:pt x="193" y="667"/>
                </a:lnTo>
                <a:lnTo>
                  <a:pt x="223" y="663"/>
                </a:lnTo>
                <a:lnTo>
                  <a:pt x="223" y="663"/>
                </a:lnTo>
                <a:lnTo>
                  <a:pt x="260" y="662"/>
                </a:lnTo>
                <a:lnTo>
                  <a:pt x="297" y="663"/>
                </a:lnTo>
                <a:lnTo>
                  <a:pt x="335" y="664"/>
                </a:lnTo>
                <a:lnTo>
                  <a:pt x="373" y="666"/>
                </a:lnTo>
                <a:lnTo>
                  <a:pt x="373" y="666"/>
                </a:lnTo>
                <a:lnTo>
                  <a:pt x="410" y="663"/>
                </a:lnTo>
                <a:lnTo>
                  <a:pt x="448" y="661"/>
                </a:lnTo>
                <a:lnTo>
                  <a:pt x="485" y="657"/>
                </a:lnTo>
                <a:lnTo>
                  <a:pt x="504" y="657"/>
                </a:lnTo>
                <a:lnTo>
                  <a:pt x="524" y="657"/>
                </a:lnTo>
                <a:lnTo>
                  <a:pt x="524" y="657"/>
                </a:lnTo>
                <a:lnTo>
                  <a:pt x="599" y="658"/>
                </a:lnTo>
                <a:lnTo>
                  <a:pt x="675" y="657"/>
                </a:lnTo>
                <a:lnTo>
                  <a:pt x="675" y="657"/>
                </a:lnTo>
                <a:lnTo>
                  <a:pt x="693" y="658"/>
                </a:lnTo>
                <a:lnTo>
                  <a:pt x="711" y="660"/>
                </a:lnTo>
                <a:lnTo>
                  <a:pt x="729" y="662"/>
                </a:lnTo>
                <a:lnTo>
                  <a:pt x="747" y="662"/>
                </a:lnTo>
                <a:lnTo>
                  <a:pt x="747" y="662"/>
                </a:lnTo>
                <a:lnTo>
                  <a:pt x="764" y="661"/>
                </a:lnTo>
                <a:lnTo>
                  <a:pt x="782" y="660"/>
                </a:lnTo>
                <a:lnTo>
                  <a:pt x="799" y="658"/>
                </a:lnTo>
                <a:lnTo>
                  <a:pt x="816" y="657"/>
                </a:lnTo>
                <a:lnTo>
                  <a:pt x="816" y="657"/>
                </a:lnTo>
                <a:lnTo>
                  <a:pt x="891" y="657"/>
                </a:lnTo>
                <a:lnTo>
                  <a:pt x="927" y="656"/>
                </a:lnTo>
                <a:lnTo>
                  <a:pt x="964" y="654"/>
                </a:lnTo>
                <a:lnTo>
                  <a:pt x="964" y="654"/>
                </a:lnTo>
                <a:lnTo>
                  <a:pt x="998" y="652"/>
                </a:lnTo>
                <a:lnTo>
                  <a:pt x="1033" y="650"/>
                </a:lnTo>
                <a:lnTo>
                  <a:pt x="1051" y="649"/>
                </a:lnTo>
                <a:lnTo>
                  <a:pt x="1068" y="646"/>
                </a:lnTo>
                <a:lnTo>
                  <a:pt x="1085" y="643"/>
                </a:lnTo>
                <a:lnTo>
                  <a:pt x="1100" y="637"/>
                </a:lnTo>
                <a:lnTo>
                  <a:pt x="1100" y="637"/>
                </a:lnTo>
                <a:lnTo>
                  <a:pt x="1116" y="631"/>
                </a:lnTo>
                <a:lnTo>
                  <a:pt x="1130" y="624"/>
                </a:lnTo>
                <a:lnTo>
                  <a:pt x="1159" y="608"/>
                </a:lnTo>
                <a:lnTo>
                  <a:pt x="1215" y="573"/>
                </a:lnTo>
                <a:lnTo>
                  <a:pt x="1215" y="573"/>
                </a:lnTo>
                <a:lnTo>
                  <a:pt x="1224" y="571"/>
                </a:lnTo>
                <a:lnTo>
                  <a:pt x="1234" y="566"/>
                </a:lnTo>
                <a:lnTo>
                  <a:pt x="1243" y="561"/>
                </a:lnTo>
                <a:lnTo>
                  <a:pt x="1253" y="555"/>
                </a:lnTo>
                <a:lnTo>
                  <a:pt x="1271" y="540"/>
                </a:lnTo>
                <a:lnTo>
                  <a:pt x="1286" y="527"/>
                </a:lnTo>
                <a:lnTo>
                  <a:pt x="1286" y="527"/>
                </a:lnTo>
                <a:lnTo>
                  <a:pt x="1306" y="510"/>
                </a:lnTo>
                <a:lnTo>
                  <a:pt x="1323" y="495"/>
                </a:lnTo>
                <a:lnTo>
                  <a:pt x="1330" y="487"/>
                </a:lnTo>
                <a:lnTo>
                  <a:pt x="1336" y="480"/>
                </a:lnTo>
                <a:lnTo>
                  <a:pt x="1340" y="472"/>
                </a:lnTo>
                <a:lnTo>
                  <a:pt x="1343" y="466"/>
                </a:lnTo>
                <a:lnTo>
                  <a:pt x="1343" y="466"/>
                </a:lnTo>
                <a:lnTo>
                  <a:pt x="1346" y="460"/>
                </a:lnTo>
                <a:lnTo>
                  <a:pt x="1347" y="455"/>
                </a:lnTo>
                <a:lnTo>
                  <a:pt x="1347" y="449"/>
                </a:lnTo>
                <a:lnTo>
                  <a:pt x="1345" y="444"/>
                </a:lnTo>
                <a:lnTo>
                  <a:pt x="1342" y="438"/>
                </a:lnTo>
                <a:lnTo>
                  <a:pt x="1338" y="433"/>
                </a:lnTo>
                <a:lnTo>
                  <a:pt x="1329" y="425"/>
                </a:lnTo>
                <a:lnTo>
                  <a:pt x="1318" y="416"/>
                </a:lnTo>
                <a:lnTo>
                  <a:pt x="1306" y="408"/>
                </a:lnTo>
                <a:lnTo>
                  <a:pt x="1287" y="397"/>
                </a:lnTo>
                <a:lnTo>
                  <a:pt x="1287" y="397"/>
                </a:lnTo>
                <a:lnTo>
                  <a:pt x="1275" y="389"/>
                </a:lnTo>
                <a:lnTo>
                  <a:pt x="1264" y="379"/>
                </a:lnTo>
                <a:lnTo>
                  <a:pt x="1243" y="360"/>
                </a:lnTo>
                <a:lnTo>
                  <a:pt x="1223" y="339"/>
                </a:lnTo>
                <a:lnTo>
                  <a:pt x="1212" y="330"/>
                </a:lnTo>
                <a:lnTo>
                  <a:pt x="1201" y="320"/>
                </a:lnTo>
                <a:lnTo>
                  <a:pt x="1201" y="320"/>
                </a:lnTo>
                <a:lnTo>
                  <a:pt x="1181" y="306"/>
                </a:lnTo>
                <a:lnTo>
                  <a:pt x="1159" y="291"/>
                </a:lnTo>
                <a:lnTo>
                  <a:pt x="1137" y="277"/>
                </a:lnTo>
                <a:lnTo>
                  <a:pt x="1115" y="266"/>
                </a:lnTo>
                <a:lnTo>
                  <a:pt x="1115" y="266"/>
                </a:lnTo>
                <a:lnTo>
                  <a:pt x="1105" y="262"/>
                </a:lnTo>
                <a:lnTo>
                  <a:pt x="1088" y="257"/>
                </a:lnTo>
                <a:lnTo>
                  <a:pt x="1080" y="256"/>
                </a:lnTo>
                <a:lnTo>
                  <a:pt x="1072" y="256"/>
                </a:lnTo>
                <a:lnTo>
                  <a:pt x="1070" y="256"/>
                </a:lnTo>
                <a:lnTo>
                  <a:pt x="1069" y="257"/>
                </a:lnTo>
                <a:lnTo>
                  <a:pt x="1068" y="260"/>
                </a:lnTo>
                <a:lnTo>
                  <a:pt x="1069" y="262"/>
                </a:lnTo>
                <a:lnTo>
                  <a:pt x="1069" y="262"/>
                </a:lnTo>
                <a:lnTo>
                  <a:pt x="952" y="263"/>
                </a:lnTo>
                <a:lnTo>
                  <a:pt x="952" y="263"/>
                </a:lnTo>
                <a:lnTo>
                  <a:pt x="951" y="256"/>
                </a:lnTo>
                <a:lnTo>
                  <a:pt x="948" y="248"/>
                </a:lnTo>
                <a:lnTo>
                  <a:pt x="944" y="241"/>
                </a:lnTo>
                <a:lnTo>
                  <a:pt x="939" y="235"/>
                </a:lnTo>
                <a:lnTo>
                  <a:pt x="939" y="235"/>
                </a:lnTo>
                <a:lnTo>
                  <a:pt x="944" y="226"/>
                </a:lnTo>
                <a:lnTo>
                  <a:pt x="948" y="214"/>
                </a:lnTo>
                <a:lnTo>
                  <a:pt x="951" y="202"/>
                </a:lnTo>
                <a:lnTo>
                  <a:pt x="952" y="190"/>
                </a:lnTo>
                <a:lnTo>
                  <a:pt x="951" y="178"/>
                </a:lnTo>
                <a:lnTo>
                  <a:pt x="948" y="172"/>
                </a:lnTo>
                <a:lnTo>
                  <a:pt x="946" y="167"/>
                </a:lnTo>
                <a:lnTo>
                  <a:pt x="942" y="163"/>
                </a:lnTo>
                <a:lnTo>
                  <a:pt x="939" y="160"/>
                </a:lnTo>
                <a:lnTo>
                  <a:pt x="933" y="157"/>
                </a:lnTo>
                <a:lnTo>
                  <a:pt x="927" y="155"/>
                </a:lnTo>
                <a:lnTo>
                  <a:pt x="927" y="155"/>
                </a:lnTo>
                <a:lnTo>
                  <a:pt x="926" y="141"/>
                </a:lnTo>
                <a:lnTo>
                  <a:pt x="924" y="133"/>
                </a:lnTo>
                <a:lnTo>
                  <a:pt x="922" y="126"/>
                </a:lnTo>
                <a:lnTo>
                  <a:pt x="922" y="126"/>
                </a:lnTo>
                <a:lnTo>
                  <a:pt x="927" y="123"/>
                </a:lnTo>
                <a:lnTo>
                  <a:pt x="930" y="118"/>
                </a:lnTo>
                <a:lnTo>
                  <a:pt x="934" y="114"/>
                </a:lnTo>
                <a:lnTo>
                  <a:pt x="936" y="108"/>
                </a:lnTo>
                <a:lnTo>
                  <a:pt x="939" y="103"/>
                </a:lnTo>
                <a:lnTo>
                  <a:pt x="940" y="97"/>
                </a:lnTo>
                <a:lnTo>
                  <a:pt x="940" y="85"/>
                </a:lnTo>
                <a:lnTo>
                  <a:pt x="939" y="80"/>
                </a:lnTo>
                <a:lnTo>
                  <a:pt x="938" y="74"/>
                </a:lnTo>
                <a:lnTo>
                  <a:pt x="935" y="70"/>
                </a:lnTo>
                <a:lnTo>
                  <a:pt x="932" y="65"/>
                </a:lnTo>
                <a:lnTo>
                  <a:pt x="928" y="61"/>
                </a:lnTo>
                <a:lnTo>
                  <a:pt x="924" y="58"/>
                </a:lnTo>
                <a:lnTo>
                  <a:pt x="918" y="54"/>
                </a:lnTo>
                <a:lnTo>
                  <a:pt x="914" y="53"/>
                </a:lnTo>
                <a:lnTo>
                  <a:pt x="914" y="53"/>
                </a:lnTo>
                <a:lnTo>
                  <a:pt x="914" y="43"/>
                </a:lnTo>
                <a:lnTo>
                  <a:pt x="914" y="43"/>
                </a:lnTo>
                <a:lnTo>
                  <a:pt x="965" y="41"/>
                </a:lnTo>
                <a:lnTo>
                  <a:pt x="1018" y="38"/>
                </a:lnTo>
                <a:lnTo>
                  <a:pt x="1018" y="38"/>
                </a:lnTo>
                <a:lnTo>
                  <a:pt x="1044" y="38"/>
                </a:lnTo>
                <a:lnTo>
                  <a:pt x="1070" y="41"/>
                </a:lnTo>
                <a:lnTo>
                  <a:pt x="1095" y="42"/>
                </a:lnTo>
                <a:lnTo>
                  <a:pt x="1109" y="41"/>
                </a:lnTo>
                <a:lnTo>
                  <a:pt x="1121" y="39"/>
                </a:lnTo>
                <a:lnTo>
                  <a:pt x="1121" y="39"/>
                </a:lnTo>
                <a:lnTo>
                  <a:pt x="1123" y="44"/>
                </a:lnTo>
                <a:lnTo>
                  <a:pt x="1125" y="49"/>
                </a:lnTo>
                <a:lnTo>
                  <a:pt x="1128" y="53"/>
                </a:lnTo>
                <a:lnTo>
                  <a:pt x="1131" y="56"/>
                </a:lnTo>
                <a:lnTo>
                  <a:pt x="1140" y="61"/>
                </a:lnTo>
                <a:lnTo>
                  <a:pt x="1148" y="64"/>
                </a:lnTo>
                <a:lnTo>
                  <a:pt x="1159" y="65"/>
                </a:lnTo>
                <a:lnTo>
                  <a:pt x="1169" y="65"/>
                </a:lnTo>
                <a:lnTo>
                  <a:pt x="1178" y="64"/>
                </a:lnTo>
                <a:lnTo>
                  <a:pt x="1188" y="61"/>
                </a:lnTo>
                <a:lnTo>
                  <a:pt x="1188" y="61"/>
                </a:lnTo>
                <a:lnTo>
                  <a:pt x="1202" y="55"/>
                </a:lnTo>
                <a:lnTo>
                  <a:pt x="1224" y="45"/>
                </a:lnTo>
                <a:lnTo>
                  <a:pt x="1234" y="39"/>
                </a:lnTo>
                <a:lnTo>
                  <a:pt x="1241" y="33"/>
                </a:lnTo>
                <a:lnTo>
                  <a:pt x="1242" y="31"/>
                </a:lnTo>
                <a:lnTo>
                  <a:pt x="1242" y="29"/>
                </a:lnTo>
                <a:lnTo>
                  <a:pt x="1241" y="26"/>
                </a:lnTo>
                <a:lnTo>
                  <a:pt x="1239" y="24"/>
                </a:lnTo>
                <a:lnTo>
                  <a:pt x="1239" y="24"/>
                </a:lnTo>
                <a:lnTo>
                  <a:pt x="1213" y="14"/>
                </a:lnTo>
                <a:lnTo>
                  <a:pt x="1196" y="8"/>
                </a:lnTo>
                <a:lnTo>
                  <a:pt x="1177" y="3"/>
                </a:lnTo>
                <a:lnTo>
                  <a:pt x="1160" y="0"/>
                </a:lnTo>
                <a:lnTo>
                  <a:pt x="1152" y="0"/>
                </a:lnTo>
                <a:lnTo>
                  <a:pt x="1143" y="0"/>
                </a:lnTo>
                <a:lnTo>
                  <a:pt x="1137" y="2"/>
                </a:lnTo>
                <a:lnTo>
                  <a:pt x="1131" y="5"/>
                </a:lnTo>
                <a:lnTo>
                  <a:pt x="1128" y="9"/>
                </a:lnTo>
                <a:lnTo>
                  <a:pt x="1124" y="15"/>
                </a:lnTo>
                <a:lnTo>
                  <a:pt x="1124" y="15"/>
                </a:lnTo>
                <a:lnTo>
                  <a:pt x="1115" y="14"/>
                </a:lnTo>
                <a:lnTo>
                  <a:pt x="1115" y="14"/>
                </a:lnTo>
                <a:lnTo>
                  <a:pt x="1089" y="11"/>
                </a:lnTo>
                <a:lnTo>
                  <a:pt x="1065" y="11"/>
                </a:lnTo>
                <a:lnTo>
                  <a:pt x="1040" y="12"/>
                </a:lnTo>
                <a:lnTo>
                  <a:pt x="1015" y="14"/>
                </a:lnTo>
                <a:lnTo>
                  <a:pt x="965" y="20"/>
                </a:lnTo>
                <a:lnTo>
                  <a:pt x="940" y="23"/>
                </a:lnTo>
                <a:lnTo>
                  <a:pt x="915" y="24"/>
                </a:lnTo>
                <a:lnTo>
                  <a:pt x="915" y="24"/>
                </a:lnTo>
                <a:lnTo>
                  <a:pt x="916" y="20"/>
                </a:lnTo>
                <a:lnTo>
                  <a:pt x="917" y="12"/>
                </a:lnTo>
                <a:lnTo>
                  <a:pt x="916" y="8"/>
                </a:lnTo>
                <a:lnTo>
                  <a:pt x="915" y="6"/>
                </a:lnTo>
                <a:lnTo>
                  <a:pt x="914" y="5"/>
                </a:lnTo>
                <a:lnTo>
                  <a:pt x="910" y="6"/>
                </a:lnTo>
                <a:lnTo>
                  <a:pt x="910" y="6"/>
                </a:lnTo>
                <a:lnTo>
                  <a:pt x="906" y="1"/>
                </a:lnTo>
                <a:lnTo>
                  <a:pt x="904" y="1"/>
                </a:lnTo>
                <a:lnTo>
                  <a:pt x="903" y="1"/>
                </a:lnTo>
                <a:lnTo>
                  <a:pt x="900" y="2"/>
                </a:lnTo>
                <a:lnTo>
                  <a:pt x="898" y="7"/>
                </a:lnTo>
                <a:lnTo>
                  <a:pt x="896" y="17"/>
                </a:lnTo>
                <a:lnTo>
                  <a:pt x="894" y="24"/>
                </a:lnTo>
                <a:lnTo>
                  <a:pt x="894" y="24"/>
                </a:lnTo>
                <a:lnTo>
                  <a:pt x="824" y="24"/>
                </a:lnTo>
                <a:lnTo>
                  <a:pt x="755" y="23"/>
                </a:lnTo>
                <a:lnTo>
                  <a:pt x="616" y="18"/>
                </a:lnTo>
                <a:lnTo>
                  <a:pt x="616" y="18"/>
                </a:lnTo>
                <a:lnTo>
                  <a:pt x="583" y="17"/>
                </a:lnTo>
                <a:lnTo>
                  <a:pt x="549" y="17"/>
                </a:lnTo>
                <a:lnTo>
                  <a:pt x="481" y="18"/>
                </a:lnTo>
                <a:lnTo>
                  <a:pt x="345" y="24"/>
                </a:lnTo>
                <a:lnTo>
                  <a:pt x="345" y="24"/>
                </a:lnTo>
                <a:lnTo>
                  <a:pt x="343" y="21"/>
                </a:lnTo>
                <a:lnTo>
                  <a:pt x="341" y="21"/>
                </a:lnTo>
                <a:lnTo>
                  <a:pt x="333" y="21"/>
                </a:lnTo>
                <a:lnTo>
                  <a:pt x="320" y="25"/>
                </a:lnTo>
                <a:lnTo>
                  <a:pt x="320" y="25"/>
                </a:lnTo>
                <a:lnTo>
                  <a:pt x="284" y="26"/>
                </a:lnTo>
                <a:lnTo>
                  <a:pt x="284" y="26"/>
                </a:lnTo>
                <a:lnTo>
                  <a:pt x="280" y="19"/>
                </a:lnTo>
                <a:lnTo>
                  <a:pt x="277" y="13"/>
                </a:lnTo>
                <a:lnTo>
                  <a:pt x="277" y="13"/>
                </a:lnTo>
                <a:lnTo>
                  <a:pt x="278" y="11"/>
                </a:lnTo>
                <a:lnTo>
                  <a:pt x="278" y="9"/>
                </a:lnTo>
                <a:lnTo>
                  <a:pt x="278" y="7"/>
                </a:lnTo>
                <a:lnTo>
                  <a:pt x="277" y="6"/>
                </a:lnTo>
                <a:lnTo>
                  <a:pt x="274" y="6"/>
                </a:lnTo>
                <a:lnTo>
                  <a:pt x="272" y="6"/>
                </a:lnTo>
                <a:lnTo>
                  <a:pt x="271" y="7"/>
                </a:lnTo>
                <a:lnTo>
                  <a:pt x="268" y="8"/>
                </a:lnTo>
                <a:lnTo>
                  <a:pt x="268" y="8"/>
                </a:lnTo>
                <a:lnTo>
                  <a:pt x="267" y="9"/>
                </a:lnTo>
                <a:lnTo>
                  <a:pt x="266" y="12"/>
                </a:lnTo>
                <a:lnTo>
                  <a:pt x="264" y="17"/>
                </a:lnTo>
                <a:lnTo>
                  <a:pt x="261" y="27"/>
                </a:lnTo>
                <a:lnTo>
                  <a:pt x="261" y="27"/>
                </a:lnTo>
                <a:lnTo>
                  <a:pt x="235" y="27"/>
                </a:lnTo>
                <a:lnTo>
                  <a:pt x="208" y="29"/>
                </a:lnTo>
                <a:lnTo>
                  <a:pt x="182" y="30"/>
                </a:lnTo>
                <a:lnTo>
                  <a:pt x="155" y="30"/>
                </a:lnTo>
                <a:lnTo>
                  <a:pt x="155" y="30"/>
                </a:lnTo>
                <a:lnTo>
                  <a:pt x="153" y="27"/>
                </a:lnTo>
                <a:lnTo>
                  <a:pt x="149" y="26"/>
                </a:lnTo>
                <a:lnTo>
                  <a:pt x="140" y="25"/>
                </a:lnTo>
                <a:lnTo>
                  <a:pt x="129" y="25"/>
                </a:lnTo>
                <a:lnTo>
                  <a:pt x="122" y="26"/>
                </a:lnTo>
                <a:lnTo>
                  <a:pt x="122" y="26"/>
                </a:lnTo>
                <a:lnTo>
                  <a:pt x="115" y="23"/>
                </a:lnTo>
                <a:lnTo>
                  <a:pt x="108" y="21"/>
                </a:lnTo>
                <a:lnTo>
                  <a:pt x="99" y="20"/>
                </a:lnTo>
                <a:lnTo>
                  <a:pt x="88" y="20"/>
                </a:lnTo>
                <a:lnTo>
                  <a:pt x="67" y="20"/>
                </a:lnTo>
                <a:lnTo>
                  <a:pt x="53" y="21"/>
                </a:lnTo>
                <a:lnTo>
                  <a:pt x="53" y="21"/>
                </a:lnTo>
                <a:lnTo>
                  <a:pt x="35" y="24"/>
                </a:lnTo>
                <a:lnTo>
                  <a:pt x="26" y="25"/>
                </a:lnTo>
                <a:lnTo>
                  <a:pt x="19" y="29"/>
                </a:lnTo>
                <a:lnTo>
                  <a:pt x="19" y="29"/>
                </a:lnTo>
                <a:lnTo>
                  <a:pt x="13" y="32"/>
                </a:lnTo>
                <a:lnTo>
                  <a:pt x="5" y="38"/>
                </a:lnTo>
                <a:lnTo>
                  <a:pt x="2" y="41"/>
                </a:lnTo>
                <a:lnTo>
                  <a:pt x="0" y="44"/>
                </a:lnTo>
                <a:lnTo>
                  <a:pt x="0" y="48"/>
                </a:lnTo>
                <a:lnTo>
                  <a:pt x="4" y="49"/>
                </a:lnTo>
                <a:lnTo>
                  <a:pt x="4" y="49"/>
                </a:lnTo>
                <a:close/>
                <a:moveTo>
                  <a:pt x="1196" y="37"/>
                </a:moveTo>
                <a:lnTo>
                  <a:pt x="1196" y="37"/>
                </a:lnTo>
                <a:lnTo>
                  <a:pt x="1193" y="37"/>
                </a:lnTo>
                <a:lnTo>
                  <a:pt x="1193" y="37"/>
                </a:lnTo>
                <a:lnTo>
                  <a:pt x="1192" y="35"/>
                </a:lnTo>
                <a:lnTo>
                  <a:pt x="1192" y="35"/>
                </a:lnTo>
                <a:lnTo>
                  <a:pt x="1192" y="35"/>
                </a:lnTo>
                <a:lnTo>
                  <a:pt x="1192" y="35"/>
                </a:lnTo>
                <a:lnTo>
                  <a:pt x="1195" y="35"/>
                </a:lnTo>
                <a:lnTo>
                  <a:pt x="1198" y="36"/>
                </a:lnTo>
                <a:lnTo>
                  <a:pt x="1198" y="36"/>
                </a:lnTo>
                <a:lnTo>
                  <a:pt x="1196" y="37"/>
                </a:lnTo>
                <a:lnTo>
                  <a:pt x="1196" y="37"/>
                </a:lnTo>
                <a:close/>
                <a:moveTo>
                  <a:pt x="1199" y="48"/>
                </a:moveTo>
                <a:lnTo>
                  <a:pt x="1199" y="48"/>
                </a:lnTo>
                <a:lnTo>
                  <a:pt x="1200" y="47"/>
                </a:lnTo>
                <a:lnTo>
                  <a:pt x="1200" y="47"/>
                </a:lnTo>
                <a:lnTo>
                  <a:pt x="1201" y="47"/>
                </a:lnTo>
                <a:lnTo>
                  <a:pt x="1201" y="47"/>
                </a:lnTo>
                <a:lnTo>
                  <a:pt x="1199" y="48"/>
                </a:lnTo>
                <a:lnTo>
                  <a:pt x="1199" y="48"/>
                </a:lnTo>
                <a:close/>
                <a:moveTo>
                  <a:pt x="1210" y="35"/>
                </a:moveTo>
                <a:lnTo>
                  <a:pt x="1210" y="35"/>
                </a:lnTo>
                <a:lnTo>
                  <a:pt x="1210" y="33"/>
                </a:lnTo>
                <a:lnTo>
                  <a:pt x="1210" y="33"/>
                </a:lnTo>
                <a:lnTo>
                  <a:pt x="1212" y="35"/>
                </a:lnTo>
                <a:lnTo>
                  <a:pt x="1212" y="35"/>
                </a:lnTo>
                <a:lnTo>
                  <a:pt x="1210" y="35"/>
                </a:lnTo>
                <a:lnTo>
                  <a:pt x="1210" y="35"/>
                </a:lnTo>
                <a:close/>
                <a:moveTo>
                  <a:pt x="1227" y="33"/>
                </a:moveTo>
                <a:lnTo>
                  <a:pt x="1227" y="33"/>
                </a:lnTo>
                <a:lnTo>
                  <a:pt x="1225" y="31"/>
                </a:lnTo>
                <a:lnTo>
                  <a:pt x="1223" y="29"/>
                </a:lnTo>
                <a:lnTo>
                  <a:pt x="1217" y="26"/>
                </a:lnTo>
                <a:lnTo>
                  <a:pt x="1217" y="26"/>
                </a:lnTo>
                <a:lnTo>
                  <a:pt x="1230" y="31"/>
                </a:lnTo>
                <a:lnTo>
                  <a:pt x="1230" y="31"/>
                </a:lnTo>
                <a:lnTo>
                  <a:pt x="1227" y="33"/>
                </a:lnTo>
                <a:lnTo>
                  <a:pt x="1227" y="33"/>
                </a:lnTo>
                <a:close/>
                <a:moveTo>
                  <a:pt x="1210" y="24"/>
                </a:moveTo>
                <a:lnTo>
                  <a:pt x="1210" y="24"/>
                </a:lnTo>
                <a:lnTo>
                  <a:pt x="1200" y="21"/>
                </a:lnTo>
                <a:lnTo>
                  <a:pt x="1190" y="21"/>
                </a:lnTo>
                <a:lnTo>
                  <a:pt x="1190" y="21"/>
                </a:lnTo>
                <a:lnTo>
                  <a:pt x="1183" y="15"/>
                </a:lnTo>
                <a:lnTo>
                  <a:pt x="1183" y="15"/>
                </a:lnTo>
                <a:lnTo>
                  <a:pt x="1210" y="24"/>
                </a:lnTo>
                <a:lnTo>
                  <a:pt x="1210" y="24"/>
                </a:lnTo>
                <a:close/>
                <a:moveTo>
                  <a:pt x="1180" y="54"/>
                </a:moveTo>
                <a:lnTo>
                  <a:pt x="1180" y="54"/>
                </a:lnTo>
                <a:lnTo>
                  <a:pt x="1176" y="54"/>
                </a:lnTo>
                <a:lnTo>
                  <a:pt x="1176" y="54"/>
                </a:lnTo>
                <a:lnTo>
                  <a:pt x="1177" y="54"/>
                </a:lnTo>
                <a:lnTo>
                  <a:pt x="1177" y="54"/>
                </a:lnTo>
                <a:lnTo>
                  <a:pt x="1180" y="54"/>
                </a:lnTo>
                <a:lnTo>
                  <a:pt x="1180" y="54"/>
                </a:lnTo>
                <a:close/>
                <a:moveTo>
                  <a:pt x="1176" y="43"/>
                </a:moveTo>
                <a:lnTo>
                  <a:pt x="1176" y="43"/>
                </a:lnTo>
                <a:lnTo>
                  <a:pt x="1177" y="43"/>
                </a:lnTo>
                <a:lnTo>
                  <a:pt x="1177" y="43"/>
                </a:lnTo>
                <a:lnTo>
                  <a:pt x="1177" y="43"/>
                </a:lnTo>
                <a:lnTo>
                  <a:pt x="1177" y="43"/>
                </a:lnTo>
                <a:lnTo>
                  <a:pt x="1176" y="44"/>
                </a:lnTo>
                <a:lnTo>
                  <a:pt x="1176" y="44"/>
                </a:lnTo>
                <a:lnTo>
                  <a:pt x="1172" y="44"/>
                </a:lnTo>
                <a:lnTo>
                  <a:pt x="1172" y="44"/>
                </a:lnTo>
                <a:lnTo>
                  <a:pt x="1176" y="43"/>
                </a:lnTo>
                <a:lnTo>
                  <a:pt x="1176" y="43"/>
                </a:lnTo>
                <a:close/>
                <a:moveTo>
                  <a:pt x="1140" y="42"/>
                </a:moveTo>
                <a:lnTo>
                  <a:pt x="1140" y="42"/>
                </a:lnTo>
                <a:lnTo>
                  <a:pt x="1145" y="45"/>
                </a:lnTo>
                <a:lnTo>
                  <a:pt x="1150" y="47"/>
                </a:lnTo>
                <a:lnTo>
                  <a:pt x="1150" y="47"/>
                </a:lnTo>
                <a:lnTo>
                  <a:pt x="1145" y="45"/>
                </a:lnTo>
                <a:lnTo>
                  <a:pt x="1140" y="42"/>
                </a:lnTo>
                <a:lnTo>
                  <a:pt x="1140" y="42"/>
                </a:lnTo>
                <a:close/>
                <a:moveTo>
                  <a:pt x="1157" y="11"/>
                </a:moveTo>
                <a:lnTo>
                  <a:pt x="1157" y="11"/>
                </a:lnTo>
                <a:lnTo>
                  <a:pt x="1156" y="12"/>
                </a:lnTo>
                <a:lnTo>
                  <a:pt x="1156" y="12"/>
                </a:lnTo>
                <a:lnTo>
                  <a:pt x="1145" y="13"/>
                </a:lnTo>
                <a:lnTo>
                  <a:pt x="1140" y="14"/>
                </a:lnTo>
                <a:lnTo>
                  <a:pt x="1136" y="18"/>
                </a:lnTo>
                <a:lnTo>
                  <a:pt x="1136" y="18"/>
                </a:lnTo>
                <a:lnTo>
                  <a:pt x="1134" y="18"/>
                </a:lnTo>
                <a:lnTo>
                  <a:pt x="1134" y="18"/>
                </a:lnTo>
                <a:lnTo>
                  <a:pt x="1135" y="14"/>
                </a:lnTo>
                <a:lnTo>
                  <a:pt x="1137" y="13"/>
                </a:lnTo>
                <a:lnTo>
                  <a:pt x="1145" y="11"/>
                </a:lnTo>
                <a:lnTo>
                  <a:pt x="1151" y="11"/>
                </a:lnTo>
                <a:lnTo>
                  <a:pt x="1157" y="11"/>
                </a:lnTo>
                <a:lnTo>
                  <a:pt x="1157" y="11"/>
                </a:lnTo>
                <a:close/>
                <a:moveTo>
                  <a:pt x="1106" y="31"/>
                </a:moveTo>
                <a:lnTo>
                  <a:pt x="1106" y="31"/>
                </a:lnTo>
                <a:lnTo>
                  <a:pt x="1110" y="31"/>
                </a:lnTo>
                <a:lnTo>
                  <a:pt x="1110" y="31"/>
                </a:lnTo>
                <a:lnTo>
                  <a:pt x="1104" y="31"/>
                </a:lnTo>
                <a:lnTo>
                  <a:pt x="1104" y="31"/>
                </a:lnTo>
                <a:lnTo>
                  <a:pt x="1106" y="31"/>
                </a:lnTo>
                <a:lnTo>
                  <a:pt x="1106" y="31"/>
                </a:lnTo>
                <a:close/>
                <a:moveTo>
                  <a:pt x="915" y="33"/>
                </a:moveTo>
                <a:lnTo>
                  <a:pt x="915" y="33"/>
                </a:lnTo>
                <a:lnTo>
                  <a:pt x="927" y="32"/>
                </a:lnTo>
                <a:lnTo>
                  <a:pt x="940" y="32"/>
                </a:lnTo>
                <a:lnTo>
                  <a:pt x="940" y="32"/>
                </a:lnTo>
                <a:lnTo>
                  <a:pt x="915" y="33"/>
                </a:lnTo>
                <a:lnTo>
                  <a:pt x="915" y="33"/>
                </a:lnTo>
                <a:lnTo>
                  <a:pt x="915" y="33"/>
                </a:lnTo>
                <a:lnTo>
                  <a:pt x="915" y="33"/>
                </a:lnTo>
                <a:close/>
                <a:moveTo>
                  <a:pt x="282" y="238"/>
                </a:moveTo>
                <a:lnTo>
                  <a:pt x="282" y="238"/>
                </a:lnTo>
                <a:lnTo>
                  <a:pt x="279" y="238"/>
                </a:lnTo>
                <a:lnTo>
                  <a:pt x="279" y="238"/>
                </a:lnTo>
                <a:lnTo>
                  <a:pt x="279" y="238"/>
                </a:lnTo>
                <a:lnTo>
                  <a:pt x="279" y="238"/>
                </a:lnTo>
                <a:lnTo>
                  <a:pt x="273" y="227"/>
                </a:lnTo>
                <a:lnTo>
                  <a:pt x="270" y="215"/>
                </a:lnTo>
                <a:lnTo>
                  <a:pt x="267" y="203"/>
                </a:lnTo>
                <a:lnTo>
                  <a:pt x="265" y="191"/>
                </a:lnTo>
                <a:lnTo>
                  <a:pt x="265" y="191"/>
                </a:lnTo>
                <a:lnTo>
                  <a:pt x="267" y="191"/>
                </a:lnTo>
                <a:lnTo>
                  <a:pt x="270" y="190"/>
                </a:lnTo>
                <a:lnTo>
                  <a:pt x="272" y="188"/>
                </a:lnTo>
                <a:lnTo>
                  <a:pt x="272" y="188"/>
                </a:lnTo>
                <a:lnTo>
                  <a:pt x="272" y="191"/>
                </a:lnTo>
                <a:lnTo>
                  <a:pt x="273" y="194"/>
                </a:lnTo>
                <a:lnTo>
                  <a:pt x="274" y="194"/>
                </a:lnTo>
                <a:lnTo>
                  <a:pt x="277" y="192"/>
                </a:lnTo>
                <a:lnTo>
                  <a:pt x="280" y="188"/>
                </a:lnTo>
                <a:lnTo>
                  <a:pt x="282" y="180"/>
                </a:lnTo>
                <a:lnTo>
                  <a:pt x="282" y="180"/>
                </a:lnTo>
                <a:lnTo>
                  <a:pt x="285" y="195"/>
                </a:lnTo>
                <a:lnTo>
                  <a:pt x="286" y="209"/>
                </a:lnTo>
                <a:lnTo>
                  <a:pt x="285" y="224"/>
                </a:lnTo>
                <a:lnTo>
                  <a:pt x="284" y="231"/>
                </a:lnTo>
                <a:lnTo>
                  <a:pt x="282" y="238"/>
                </a:lnTo>
                <a:lnTo>
                  <a:pt x="282" y="238"/>
                </a:lnTo>
                <a:close/>
                <a:moveTo>
                  <a:pt x="72" y="386"/>
                </a:moveTo>
                <a:lnTo>
                  <a:pt x="72" y="386"/>
                </a:lnTo>
                <a:lnTo>
                  <a:pt x="71" y="363"/>
                </a:lnTo>
                <a:lnTo>
                  <a:pt x="71" y="363"/>
                </a:lnTo>
                <a:lnTo>
                  <a:pt x="73" y="385"/>
                </a:lnTo>
                <a:lnTo>
                  <a:pt x="76" y="398"/>
                </a:lnTo>
                <a:lnTo>
                  <a:pt x="76" y="398"/>
                </a:lnTo>
                <a:lnTo>
                  <a:pt x="72" y="386"/>
                </a:lnTo>
                <a:lnTo>
                  <a:pt x="72" y="386"/>
                </a:lnTo>
                <a:close/>
                <a:moveTo>
                  <a:pt x="77" y="339"/>
                </a:moveTo>
                <a:lnTo>
                  <a:pt x="77" y="339"/>
                </a:lnTo>
                <a:lnTo>
                  <a:pt x="76" y="339"/>
                </a:lnTo>
                <a:lnTo>
                  <a:pt x="75" y="341"/>
                </a:lnTo>
                <a:lnTo>
                  <a:pt x="72" y="345"/>
                </a:lnTo>
                <a:lnTo>
                  <a:pt x="72" y="345"/>
                </a:lnTo>
                <a:lnTo>
                  <a:pt x="76" y="331"/>
                </a:lnTo>
                <a:lnTo>
                  <a:pt x="78" y="324"/>
                </a:lnTo>
                <a:lnTo>
                  <a:pt x="81" y="316"/>
                </a:lnTo>
                <a:lnTo>
                  <a:pt x="81" y="316"/>
                </a:lnTo>
                <a:lnTo>
                  <a:pt x="78" y="327"/>
                </a:lnTo>
                <a:lnTo>
                  <a:pt x="77" y="339"/>
                </a:lnTo>
                <a:lnTo>
                  <a:pt x="77" y="339"/>
                </a:lnTo>
                <a:close/>
                <a:moveTo>
                  <a:pt x="87" y="503"/>
                </a:moveTo>
                <a:lnTo>
                  <a:pt x="87" y="503"/>
                </a:lnTo>
                <a:lnTo>
                  <a:pt x="84" y="471"/>
                </a:lnTo>
                <a:lnTo>
                  <a:pt x="81" y="440"/>
                </a:lnTo>
                <a:lnTo>
                  <a:pt x="81" y="440"/>
                </a:lnTo>
                <a:lnTo>
                  <a:pt x="82" y="443"/>
                </a:lnTo>
                <a:lnTo>
                  <a:pt x="82" y="443"/>
                </a:lnTo>
                <a:lnTo>
                  <a:pt x="85" y="473"/>
                </a:lnTo>
                <a:lnTo>
                  <a:pt x="87" y="487"/>
                </a:lnTo>
                <a:lnTo>
                  <a:pt x="87" y="503"/>
                </a:lnTo>
                <a:lnTo>
                  <a:pt x="87" y="503"/>
                </a:lnTo>
                <a:close/>
                <a:moveTo>
                  <a:pt x="95" y="651"/>
                </a:moveTo>
                <a:lnTo>
                  <a:pt x="95" y="651"/>
                </a:lnTo>
                <a:lnTo>
                  <a:pt x="95" y="651"/>
                </a:lnTo>
                <a:lnTo>
                  <a:pt x="95" y="651"/>
                </a:lnTo>
                <a:lnTo>
                  <a:pt x="91" y="646"/>
                </a:lnTo>
                <a:lnTo>
                  <a:pt x="91" y="646"/>
                </a:lnTo>
                <a:lnTo>
                  <a:pt x="93" y="646"/>
                </a:lnTo>
                <a:lnTo>
                  <a:pt x="93" y="646"/>
                </a:lnTo>
                <a:lnTo>
                  <a:pt x="96" y="649"/>
                </a:lnTo>
                <a:lnTo>
                  <a:pt x="96" y="649"/>
                </a:lnTo>
                <a:lnTo>
                  <a:pt x="95" y="651"/>
                </a:lnTo>
                <a:lnTo>
                  <a:pt x="95" y="651"/>
                </a:lnTo>
                <a:close/>
                <a:moveTo>
                  <a:pt x="96" y="493"/>
                </a:moveTo>
                <a:lnTo>
                  <a:pt x="96" y="493"/>
                </a:lnTo>
                <a:lnTo>
                  <a:pt x="95" y="480"/>
                </a:lnTo>
                <a:lnTo>
                  <a:pt x="95" y="480"/>
                </a:lnTo>
                <a:lnTo>
                  <a:pt x="97" y="495"/>
                </a:lnTo>
                <a:lnTo>
                  <a:pt x="97" y="495"/>
                </a:lnTo>
                <a:lnTo>
                  <a:pt x="96" y="493"/>
                </a:lnTo>
                <a:lnTo>
                  <a:pt x="96" y="493"/>
                </a:lnTo>
                <a:close/>
                <a:moveTo>
                  <a:pt x="100" y="578"/>
                </a:moveTo>
                <a:lnTo>
                  <a:pt x="100" y="578"/>
                </a:lnTo>
                <a:lnTo>
                  <a:pt x="99" y="540"/>
                </a:lnTo>
                <a:lnTo>
                  <a:pt x="99" y="522"/>
                </a:lnTo>
                <a:lnTo>
                  <a:pt x="99" y="503"/>
                </a:lnTo>
                <a:lnTo>
                  <a:pt x="99" y="503"/>
                </a:lnTo>
                <a:lnTo>
                  <a:pt x="101" y="534"/>
                </a:lnTo>
                <a:lnTo>
                  <a:pt x="102" y="567"/>
                </a:lnTo>
                <a:lnTo>
                  <a:pt x="102" y="567"/>
                </a:lnTo>
                <a:lnTo>
                  <a:pt x="100" y="578"/>
                </a:lnTo>
                <a:lnTo>
                  <a:pt x="100" y="578"/>
                </a:lnTo>
                <a:close/>
                <a:moveTo>
                  <a:pt x="103" y="656"/>
                </a:moveTo>
                <a:lnTo>
                  <a:pt x="103" y="656"/>
                </a:lnTo>
                <a:lnTo>
                  <a:pt x="105" y="654"/>
                </a:lnTo>
                <a:lnTo>
                  <a:pt x="105" y="654"/>
                </a:lnTo>
                <a:lnTo>
                  <a:pt x="117" y="657"/>
                </a:lnTo>
                <a:lnTo>
                  <a:pt x="129" y="660"/>
                </a:lnTo>
                <a:lnTo>
                  <a:pt x="129" y="660"/>
                </a:lnTo>
                <a:lnTo>
                  <a:pt x="115" y="658"/>
                </a:lnTo>
                <a:lnTo>
                  <a:pt x="108" y="657"/>
                </a:lnTo>
                <a:lnTo>
                  <a:pt x="103" y="656"/>
                </a:lnTo>
                <a:lnTo>
                  <a:pt x="103" y="656"/>
                </a:lnTo>
                <a:close/>
                <a:moveTo>
                  <a:pt x="102" y="619"/>
                </a:moveTo>
                <a:lnTo>
                  <a:pt x="102" y="619"/>
                </a:lnTo>
                <a:lnTo>
                  <a:pt x="102" y="616"/>
                </a:lnTo>
                <a:lnTo>
                  <a:pt x="102" y="616"/>
                </a:lnTo>
                <a:lnTo>
                  <a:pt x="103" y="620"/>
                </a:lnTo>
                <a:lnTo>
                  <a:pt x="103" y="620"/>
                </a:lnTo>
                <a:lnTo>
                  <a:pt x="102" y="619"/>
                </a:lnTo>
                <a:lnTo>
                  <a:pt x="102" y="619"/>
                </a:lnTo>
                <a:close/>
                <a:moveTo>
                  <a:pt x="142" y="644"/>
                </a:moveTo>
                <a:lnTo>
                  <a:pt x="142" y="644"/>
                </a:lnTo>
                <a:lnTo>
                  <a:pt x="140" y="642"/>
                </a:lnTo>
                <a:lnTo>
                  <a:pt x="140" y="642"/>
                </a:lnTo>
                <a:lnTo>
                  <a:pt x="146" y="643"/>
                </a:lnTo>
                <a:lnTo>
                  <a:pt x="146" y="643"/>
                </a:lnTo>
                <a:lnTo>
                  <a:pt x="142" y="644"/>
                </a:lnTo>
                <a:lnTo>
                  <a:pt x="142" y="644"/>
                </a:lnTo>
                <a:close/>
                <a:moveTo>
                  <a:pt x="209" y="655"/>
                </a:moveTo>
                <a:lnTo>
                  <a:pt x="209" y="655"/>
                </a:lnTo>
                <a:lnTo>
                  <a:pt x="182" y="656"/>
                </a:lnTo>
                <a:lnTo>
                  <a:pt x="182" y="656"/>
                </a:lnTo>
                <a:lnTo>
                  <a:pt x="214" y="654"/>
                </a:lnTo>
                <a:lnTo>
                  <a:pt x="245" y="651"/>
                </a:lnTo>
                <a:lnTo>
                  <a:pt x="309" y="651"/>
                </a:lnTo>
                <a:lnTo>
                  <a:pt x="309" y="651"/>
                </a:lnTo>
                <a:lnTo>
                  <a:pt x="313" y="652"/>
                </a:lnTo>
                <a:lnTo>
                  <a:pt x="313" y="652"/>
                </a:lnTo>
                <a:lnTo>
                  <a:pt x="286" y="651"/>
                </a:lnTo>
                <a:lnTo>
                  <a:pt x="261" y="651"/>
                </a:lnTo>
                <a:lnTo>
                  <a:pt x="209" y="655"/>
                </a:lnTo>
                <a:lnTo>
                  <a:pt x="209" y="655"/>
                </a:lnTo>
                <a:close/>
                <a:moveTo>
                  <a:pt x="220" y="637"/>
                </a:moveTo>
                <a:lnTo>
                  <a:pt x="220" y="637"/>
                </a:lnTo>
                <a:lnTo>
                  <a:pt x="238" y="634"/>
                </a:lnTo>
                <a:lnTo>
                  <a:pt x="254" y="633"/>
                </a:lnTo>
                <a:lnTo>
                  <a:pt x="271" y="632"/>
                </a:lnTo>
                <a:lnTo>
                  <a:pt x="289" y="632"/>
                </a:lnTo>
                <a:lnTo>
                  <a:pt x="289" y="632"/>
                </a:lnTo>
                <a:lnTo>
                  <a:pt x="266" y="634"/>
                </a:lnTo>
                <a:lnTo>
                  <a:pt x="266" y="634"/>
                </a:lnTo>
                <a:lnTo>
                  <a:pt x="243" y="636"/>
                </a:lnTo>
                <a:lnTo>
                  <a:pt x="220" y="637"/>
                </a:lnTo>
                <a:lnTo>
                  <a:pt x="220" y="637"/>
                </a:lnTo>
                <a:close/>
                <a:moveTo>
                  <a:pt x="318" y="654"/>
                </a:moveTo>
                <a:lnTo>
                  <a:pt x="318" y="654"/>
                </a:lnTo>
                <a:lnTo>
                  <a:pt x="320" y="651"/>
                </a:lnTo>
                <a:lnTo>
                  <a:pt x="320" y="651"/>
                </a:lnTo>
                <a:lnTo>
                  <a:pt x="337" y="651"/>
                </a:lnTo>
                <a:lnTo>
                  <a:pt x="337" y="651"/>
                </a:lnTo>
                <a:lnTo>
                  <a:pt x="338" y="655"/>
                </a:lnTo>
                <a:lnTo>
                  <a:pt x="338" y="655"/>
                </a:lnTo>
                <a:lnTo>
                  <a:pt x="318" y="654"/>
                </a:lnTo>
                <a:lnTo>
                  <a:pt x="318" y="654"/>
                </a:lnTo>
                <a:close/>
                <a:moveTo>
                  <a:pt x="363" y="640"/>
                </a:moveTo>
                <a:lnTo>
                  <a:pt x="363" y="640"/>
                </a:lnTo>
                <a:lnTo>
                  <a:pt x="341" y="640"/>
                </a:lnTo>
                <a:lnTo>
                  <a:pt x="341" y="640"/>
                </a:lnTo>
                <a:lnTo>
                  <a:pt x="354" y="639"/>
                </a:lnTo>
                <a:lnTo>
                  <a:pt x="368" y="638"/>
                </a:lnTo>
                <a:lnTo>
                  <a:pt x="368" y="638"/>
                </a:lnTo>
                <a:lnTo>
                  <a:pt x="363" y="640"/>
                </a:lnTo>
                <a:lnTo>
                  <a:pt x="363" y="640"/>
                </a:lnTo>
                <a:close/>
                <a:moveTo>
                  <a:pt x="382" y="656"/>
                </a:moveTo>
                <a:lnTo>
                  <a:pt x="382" y="656"/>
                </a:lnTo>
                <a:lnTo>
                  <a:pt x="398" y="654"/>
                </a:lnTo>
                <a:lnTo>
                  <a:pt x="398" y="654"/>
                </a:lnTo>
                <a:lnTo>
                  <a:pt x="416" y="654"/>
                </a:lnTo>
                <a:lnTo>
                  <a:pt x="416" y="654"/>
                </a:lnTo>
                <a:lnTo>
                  <a:pt x="382" y="656"/>
                </a:lnTo>
                <a:lnTo>
                  <a:pt x="382" y="656"/>
                </a:lnTo>
                <a:close/>
                <a:moveTo>
                  <a:pt x="507" y="628"/>
                </a:moveTo>
                <a:lnTo>
                  <a:pt x="507" y="628"/>
                </a:lnTo>
                <a:lnTo>
                  <a:pt x="473" y="630"/>
                </a:lnTo>
                <a:lnTo>
                  <a:pt x="438" y="632"/>
                </a:lnTo>
                <a:lnTo>
                  <a:pt x="438" y="632"/>
                </a:lnTo>
                <a:lnTo>
                  <a:pt x="438" y="631"/>
                </a:lnTo>
                <a:lnTo>
                  <a:pt x="438" y="631"/>
                </a:lnTo>
                <a:lnTo>
                  <a:pt x="512" y="628"/>
                </a:lnTo>
                <a:lnTo>
                  <a:pt x="512" y="628"/>
                </a:lnTo>
                <a:lnTo>
                  <a:pt x="507" y="628"/>
                </a:lnTo>
                <a:lnTo>
                  <a:pt x="507" y="628"/>
                </a:lnTo>
                <a:close/>
                <a:moveTo>
                  <a:pt x="534" y="642"/>
                </a:moveTo>
                <a:lnTo>
                  <a:pt x="534" y="642"/>
                </a:lnTo>
                <a:lnTo>
                  <a:pt x="557" y="640"/>
                </a:lnTo>
                <a:lnTo>
                  <a:pt x="557" y="640"/>
                </a:lnTo>
                <a:lnTo>
                  <a:pt x="534" y="642"/>
                </a:lnTo>
                <a:lnTo>
                  <a:pt x="534" y="642"/>
                </a:lnTo>
                <a:close/>
                <a:moveTo>
                  <a:pt x="615" y="640"/>
                </a:moveTo>
                <a:lnTo>
                  <a:pt x="615" y="640"/>
                </a:lnTo>
                <a:lnTo>
                  <a:pt x="587" y="640"/>
                </a:lnTo>
                <a:lnTo>
                  <a:pt x="587" y="640"/>
                </a:lnTo>
                <a:lnTo>
                  <a:pt x="590" y="639"/>
                </a:lnTo>
                <a:lnTo>
                  <a:pt x="590" y="639"/>
                </a:lnTo>
                <a:lnTo>
                  <a:pt x="591" y="638"/>
                </a:lnTo>
                <a:lnTo>
                  <a:pt x="591" y="638"/>
                </a:lnTo>
                <a:lnTo>
                  <a:pt x="616" y="638"/>
                </a:lnTo>
                <a:lnTo>
                  <a:pt x="616" y="638"/>
                </a:lnTo>
                <a:lnTo>
                  <a:pt x="615" y="640"/>
                </a:lnTo>
                <a:lnTo>
                  <a:pt x="615" y="640"/>
                </a:lnTo>
                <a:close/>
                <a:moveTo>
                  <a:pt x="674" y="643"/>
                </a:moveTo>
                <a:lnTo>
                  <a:pt x="674" y="643"/>
                </a:lnTo>
                <a:lnTo>
                  <a:pt x="631" y="640"/>
                </a:lnTo>
                <a:lnTo>
                  <a:pt x="631" y="640"/>
                </a:lnTo>
                <a:lnTo>
                  <a:pt x="626" y="638"/>
                </a:lnTo>
                <a:lnTo>
                  <a:pt x="626" y="638"/>
                </a:lnTo>
                <a:lnTo>
                  <a:pt x="675" y="638"/>
                </a:lnTo>
                <a:lnTo>
                  <a:pt x="675" y="638"/>
                </a:lnTo>
                <a:lnTo>
                  <a:pt x="674" y="640"/>
                </a:lnTo>
                <a:lnTo>
                  <a:pt x="674" y="643"/>
                </a:lnTo>
                <a:lnTo>
                  <a:pt x="674" y="643"/>
                </a:lnTo>
                <a:close/>
                <a:moveTo>
                  <a:pt x="693" y="644"/>
                </a:moveTo>
                <a:lnTo>
                  <a:pt x="693" y="644"/>
                </a:lnTo>
                <a:lnTo>
                  <a:pt x="688" y="642"/>
                </a:lnTo>
                <a:lnTo>
                  <a:pt x="688" y="642"/>
                </a:lnTo>
                <a:lnTo>
                  <a:pt x="694" y="639"/>
                </a:lnTo>
                <a:lnTo>
                  <a:pt x="694" y="639"/>
                </a:lnTo>
                <a:lnTo>
                  <a:pt x="709" y="645"/>
                </a:lnTo>
                <a:lnTo>
                  <a:pt x="709" y="645"/>
                </a:lnTo>
                <a:lnTo>
                  <a:pt x="693" y="644"/>
                </a:lnTo>
                <a:lnTo>
                  <a:pt x="693" y="644"/>
                </a:lnTo>
                <a:close/>
                <a:moveTo>
                  <a:pt x="723" y="628"/>
                </a:moveTo>
                <a:lnTo>
                  <a:pt x="723" y="628"/>
                </a:lnTo>
                <a:lnTo>
                  <a:pt x="817" y="626"/>
                </a:lnTo>
                <a:lnTo>
                  <a:pt x="817" y="626"/>
                </a:lnTo>
                <a:lnTo>
                  <a:pt x="815" y="626"/>
                </a:lnTo>
                <a:lnTo>
                  <a:pt x="815" y="626"/>
                </a:lnTo>
                <a:lnTo>
                  <a:pt x="800" y="627"/>
                </a:lnTo>
                <a:lnTo>
                  <a:pt x="786" y="630"/>
                </a:lnTo>
                <a:lnTo>
                  <a:pt x="786" y="630"/>
                </a:lnTo>
                <a:lnTo>
                  <a:pt x="755" y="630"/>
                </a:lnTo>
                <a:lnTo>
                  <a:pt x="723" y="628"/>
                </a:lnTo>
                <a:lnTo>
                  <a:pt x="723" y="628"/>
                </a:lnTo>
                <a:close/>
                <a:moveTo>
                  <a:pt x="764" y="644"/>
                </a:moveTo>
                <a:lnTo>
                  <a:pt x="764" y="644"/>
                </a:lnTo>
                <a:lnTo>
                  <a:pt x="775" y="642"/>
                </a:lnTo>
                <a:lnTo>
                  <a:pt x="775" y="642"/>
                </a:lnTo>
                <a:lnTo>
                  <a:pt x="784" y="640"/>
                </a:lnTo>
                <a:lnTo>
                  <a:pt x="784" y="640"/>
                </a:lnTo>
                <a:lnTo>
                  <a:pt x="815" y="637"/>
                </a:lnTo>
                <a:lnTo>
                  <a:pt x="831" y="637"/>
                </a:lnTo>
                <a:lnTo>
                  <a:pt x="845" y="638"/>
                </a:lnTo>
                <a:lnTo>
                  <a:pt x="845" y="638"/>
                </a:lnTo>
                <a:lnTo>
                  <a:pt x="805" y="643"/>
                </a:lnTo>
                <a:lnTo>
                  <a:pt x="785" y="644"/>
                </a:lnTo>
                <a:lnTo>
                  <a:pt x="764" y="644"/>
                </a:lnTo>
                <a:lnTo>
                  <a:pt x="764" y="644"/>
                </a:lnTo>
                <a:close/>
                <a:moveTo>
                  <a:pt x="880" y="628"/>
                </a:moveTo>
                <a:lnTo>
                  <a:pt x="880" y="628"/>
                </a:lnTo>
                <a:lnTo>
                  <a:pt x="881" y="626"/>
                </a:lnTo>
                <a:lnTo>
                  <a:pt x="881" y="625"/>
                </a:lnTo>
                <a:lnTo>
                  <a:pt x="881" y="625"/>
                </a:lnTo>
                <a:lnTo>
                  <a:pt x="920" y="625"/>
                </a:lnTo>
                <a:lnTo>
                  <a:pt x="959" y="627"/>
                </a:lnTo>
                <a:lnTo>
                  <a:pt x="959" y="627"/>
                </a:lnTo>
                <a:lnTo>
                  <a:pt x="920" y="628"/>
                </a:lnTo>
                <a:lnTo>
                  <a:pt x="880" y="628"/>
                </a:lnTo>
                <a:lnTo>
                  <a:pt x="880" y="628"/>
                </a:lnTo>
                <a:close/>
                <a:moveTo>
                  <a:pt x="1029" y="633"/>
                </a:moveTo>
                <a:lnTo>
                  <a:pt x="1029" y="633"/>
                </a:lnTo>
                <a:lnTo>
                  <a:pt x="1027" y="632"/>
                </a:lnTo>
                <a:lnTo>
                  <a:pt x="1024" y="631"/>
                </a:lnTo>
                <a:lnTo>
                  <a:pt x="1024" y="631"/>
                </a:lnTo>
                <a:lnTo>
                  <a:pt x="1038" y="630"/>
                </a:lnTo>
                <a:lnTo>
                  <a:pt x="1052" y="630"/>
                </a:lnTo>
                <a:lnTo>
                  <a:pt x="1052" y="630"/>
                </a:lnTo>
                <a:lnTo>
                  <a:pt x="1029" y="633"/>
                </a:lnTo>
                <a:lnTo>
                  <a:pt x="1029" y="633"/>
                </a:lnTo>
                <a:close/>
                <a:moveTo>
                  <a:pt x="1097" y="628"/>
                </a:moveTo>
                <a:lnTo>
                  <a:pt x="1097" y="628"/>
                </a:lnTo>
                <a:lnTo>
                  <a:pt x="1083" y="633"/>
                </a:lnTo>
                <a:lnTo>
                  <a:pt x="1069" y="636"/>
                </a:lnTo>
                <a:lnTo>
                  <a:pt x="1069" y="636"/>
                </a:lnTo>
                <a:lnTo>
                  <a:pt x="1087" y="630"/>
                </a:lnTo>
                <a:lnTo>
                  <a:pt x="1104" y="624"/>
                </a:lnTo>
                <a:lnTo>
                  <a:pt x="1137" y="608"/>
                </a:lnTo>
                <a:lnTo>
                  <a:pt x="1137" y="608"/>
                </a:lnTo>
                <a:lnTo>
                  <a:pt x="1117" y="619"/>
                </a:lnTo>
                <a:lnTo>
                  <a:pt x="1097" y="628"/>
                </a:lnTo>
                <a:lnTo>
                  <a:pt x="1097" y="628"/>
                </a:lnTo>
                <a:close/>
                <a:moveTo>
                  <a:pt x="1064" y="621"/>
                </a:moveTo>
                <a:lnTo>
                  <a:pt x="1064" y="621"/>
                </a:lnTo>
                <a:lnTo>
                  <a:pt x="1071" y="619"/>
                </a:lnTo>
                <a:lnTo>
                  <a:pt x="1071" y="619"/>
                </a:lnTo>
                <a:lnTo>
                  <a:pt x="1071" y="621"/>
                </a:lnTo>
                <a:lnTo>
                  <a:pt x="1071" y="621"/>
                </a:lnTo>
                <a:lnTo>
                  <a:pt x="1064" y="621"/>
                </a:lnTo>
                <a:lnTo>
                  <a:pt x="1064" y="621"/>
                </a:lnTo>
                <a:close/>
                <a:moveTo>
                  <a:pt x="1202" y="548"/>
                </a:moveTo>
                <a:lnTo>
                  <a:pt x="1202" y="548"/>
                </a:lnTo>
                <a:lnTo>
                  <a:pt x="1231" y="528"/>
                </a:lnTo>
                <a:lnTo>
                  <a:pt x="1246" y="519"/>
                </a:lnTo>
                <a:lnTo>
                  <a:pt x="1260" y="510"/>
                </a:lnTo>
                <a:lnTo>
                  <a:pt x="1260" y="510"/>
                </a:lnTo>
                <a:lnTo>
                  <a:pt x="1224" y="533"/>
                </a:lnTo>
                <a:lnTo>
                  <a:pt x="1224" y="533"/>
                </a:lnTo>
                <a:lnTo>
                  <a:pt x="1202" y="548"/>
                </a:lnTo>
                <a:lnTo>
                  <a:pt x="1202" y="548"/>
                </a:lnTo>
                <a:close/>
                <a:moveTo>
                  <a:pt x="1254" y="527"/>
                </a:moveTo>
                <a:lnTo>
                  <a:pt x="1254" y="527"/>
                </a:lnTo>
                <a:lnTo>
                  <a:pt x="1233" y="539"/>
                </a:lnTo>
                <a:lnTo>
                  <a:pt x="1233" y="539"/>
                </a:lnTo>
                <a:lnTo>
                  <a:pt x="1264" y="519"/>
                </a:lnTo>
                <a:lnTo>
                  <a:pt x="1264" y="519"/>
                </a:lnTo>
                <a:lnTo>
                  <a:pt x="1254" y="527"/>
                </a:lnTo>
                <a:lnTo>
                  <a:pt x="1254" y="527"/>
                </a:lnTo>
                <a:close/>
                <a:moveTo>
                  <a:pt x="1290" y="504"/>
                </a:moveTo>
                <a:lnTo>
                  <a:pt x="1290" y="504"/>
                </a:lnTo>
                <a:lnTo>
                  <a:pt x="1278" y="510"/>
                </a:lnTo>
                <a:lnTo>
                  <a:pt x="1278" y="510"/>
                </a:lnTo>
                <a:lnTo>
                  <a:pt x="1294" y="500"/>
                </a:lnTo>
                <a:lnTo>
                  <a:pt x="1294" y="500"/>
                </a:lnTo>
                <a:lnTo>
                  <a:pt x="1290" y="504"/>
                </a:lnTo>
                <a:lnTo>
                  <a:pt x="1290" y="504"/>
                </a:lnTo>
                <a:close/>
                <a:moveTo>
                  <a:pt x="1310" y="495"/>
                </a:moveTo>
                <a:lnTo>
                  <a:pt x="1310" y="495"/>
                </a:lnTo>
                <a:lnTo>
                  <a:pt x="1314" y="487"/>
                </a:lnTo>
                <a:lnTo>
                  <a:pt x="1314" y="487"/>
                </a:lnTo>
                <a:lnTo>
                  <a:pt x="1320" y="484"/>
                </a:lnTo>
                <a:lnTo>
                  <a:pt x="1320" y="484"/>
                </a:lnTo>
                <a:lnTo>
                  <a:pt x="1310" y="495"/>
                </a:lnTo>
                <a:lnTo>
                  <a:pt x="1310" y="495"/>
                </a:lnTo>
                <a:close/>
                <a:moveTo>
                  <a:pt x="1317" y="474"/>
                </a:moveTo>
                <a:lnTo>
                  <a:pt x="1317" y="474"/>
                </a:lnTo>
                <a:lnTo>
                  <a:pt x="1319" y="473"/>
                </a:lnTo>
                <a:lnTo>
                  <a:pt x="1319" y="473"/>
                </a:lnTo>
                <a:lnTo>
                  <a:pt x="1319" y="473"/>
                </a:lnTo>
                <a:lnTo>
                  <a:pt x="1319" y="473"/>
                </a:lnTo>
                <a:lnTo>
                  <a:pt x="1317" y="474"/>
                </a:lnTo>
                <a:lnTo>
                  <a:pt x="1317" y="474"/>
                </a:lnTo>
                <a:close/>
                <a:moveTo>
                  <a:pt x="1094" y="267"/>
                </a:moveTo>
                <a:lnTo>
                  <a:pt x="1094" y="267"/>
                </a:lnTo>
                <a:lnTo>
                  <a:pt x="1112" y="274"/>
                </a:lnTo>
                <a:lnTo>
                  <a:pt x="1131" y="283"/>
                </a:lnTo>
                <a:lnTo>
                  <a:pt x="1150" y="294"/>
                </a:lnTo>
                <a:lnTo>
                  <a:pt x="1168" y="306"/>
                </a:lnTo>
                <a:lnTo>
                  <a:pt x="1184" y="319"/>
                </a:lnTo>
                <a:lnTo>
                  <a:pt x="1200" y="332"/>
                </a:lnTo>
                <a:lnTo>
                  <a:pt x="1216" y="347"/>
                </a:lnTo>
                <a:lnTo>
                  <a:pt x="1230" y="361"/>
                </a:lnTo>
                <a:lnTo>
                  <a:pt x="1230" y="361"/>
                </a:lnTo>
                <a:lnTo>
                  <a:pt x="1241" y="372"/>
                </a:lnTo>
                <a:lnTo>
                  <a:pt x="1253" y="381"/>
                </a:lnTo>
                <a:lnTo>
                  <a:pt x="1280" y="400"/>
                </a:lnTo>
                <a:lnTo>
                  <a:pt x="1305" y="418"/>
                </a:lnTo>
                <a:lnTo>
                  <a:pt x="1317" y="427"/>
                </a:lnTo>
                <a:lnTo>
                  <a:pt x="1329" y="438"/>
                </a:lnTo>
                <a:lnTo>
                  <a:pt x="1329" y="438"/>
                </a:lnTo>
                <a:lnTo>
                  <a:pt x="1322" y="454"/>
                </a:lnTo>
                <a:lnTo>
                  <a:pt x="1318" y="460"/>
                </a:lnTo>
                <a:lnTo>
                  <a:pt x="1311" y="467"/>
                </a:lnTo>
                <a:lnTo>
                  <a:pt x="1311" y="467"/>
                </a:lnTo>
                <a:lnTo>
                  <a:pt x="1292" y="478"/>
                </a:lnTo>
                <a:lnTo>
                  <a:pt x="1281" y="485"/>
                </a:lnTo>
                <a:lnTo>
                  <a:pt x="1278" y="489"/>
                </a:lnTo>
                <a:lnTo>
                  <a:pt x="1277" y="491"/>
                </a:lnTo>
                <a:lnTo>
                  <a:pt x="1277" y="491"/>
                </a:lnTo>
                <a:lnTo>
                  <a:pt x="1260" y="500"/>
                </a:lnTo>
                <a:lnTo>
                  <a:pt x="1243" y="508"/>
                </a:lnTo>
                <a:lnTo>
                  <a:pt x="1228" y="518"/>
                </a:lnTo>
                <a:lnTo>
                  <a:pt x="1213" y="528"/>
                </a:lnTo>
                <a:lnTo>
                  <a:pt x="1183" y="550"/>
                </a:lnTo>
                <a:lnTo>
                  <a:pt x="1153" y="571"/>
                </a:lnTo>
                <a:lnTo>
                  <a:pt x="1153" y="571"/>
                </a:lnTo>
                <a:lnTo>
                  <a:pt x="1135" y="581"/>
                </a:lnTo>
                <a:lnTo>
                  <a:pt x="1117" y="591"/>
                </a:lnTo>
                <a:lnTo>
                  <a:pt x="1098" y="599"/>
                </a:lnTo>
                <a:lnTo>
                  <a:pt x="1080" y="605"/>
                </a:lnTo>
                <a:lnTo>
                  <a:pt x="1060" y="610"/>
                </a:lnTo>
                <a:lnTo>
                  <a:pt x="1040" y="614"/>
                </a:lnTo>
                <a:lnTo>
                  <a:pt x="1020" y="616"/>
                </a:lnTo>
                <a:lnTo>
                  <a:pt x="999" y="618"/>
                </a:lnTo>
                <a:lnTo>
                  <a:pt x="999" y="618"/>
                </a:lnTo>
                <a:lnTo>
                  <a:pt x="959" y="618"/>
                </a:lnTo>
                <a:lnTo>
                  <a:pt x="920" y="616"/>
                </a:lnTo>
                <a:lnTo>
                  <a:pt x="879" y="615"/>
                </a:lnTo>
                <a:lnTo>
                  <a:pt x="839" y="615"/>
                </a:lnTo>
                <a:lnTo>
                  <a:pt x="839" y="615"/>
                </a:lnTo>
                <a:lnTo>
                  <a:pt x="753" y="619"/>
                </a:lnTo>
                <a:lnTo>
                  <a:pt x="711" y="620"/>
                </a:lnTo>
                <a:lnTo>
                  <a:pt x="668" y="620"/>
                </a:lnTo>
                <a:lnTo>
                  <a:pt x="668" y="620"/>
                </a:lnTo>
                <a:lnTo>
                  <a:pt x="655" y="618"/>
                </a:lnTo>
                <a:lnTo>
                  <a:pt x="642" y="616"/>
                </a:lnTo>
                <a:lnTo>
                  <a:pt x="613" y="616"/>
                </a:lnTo>
                <a:lnTo>
                  <a:pt x="583" y="618"/>
                </a:lnTo>
                <a:lnTo>
                  <a:pt x="555" y="618"/>
                </a:lnTo>
                <a:lnTo>
                  <a:pt x="555" y="618"/>
                </a:lnTo>
                <a:lnTo>
                  <a:pt x="487" y="619"/>
                </a:lnTo>
                <a:lnTo>
                  <a:pt x="420" y="621"/>
                </a:lnTo>
                <a:lnTo>
                  <a:pt x="420" y="621"/>
                </a:lnTo>
                <a:lnTo>
                  <a:pt x="406" y="620"/>
                </a:lnTo>
                <a:lnTo>
                  <a:pt x="391" y="620"/>
                </a:lnTo>
                <a:lnTo>
                  <a:pt x="377" y="621"/>
                </a:lnTo>
                <a:lnTo>
                  <a:pt x="362" y="622"/>
                </a:lnTo>
                <a:lnTo>
                  <a:pt x="362" y="622"/>
                </a:lnTo>
                <a:lnTo>
                  <a:pt x="324" y="624"/>
                </a:lnTo>
                <a:lnTo>
                  <a:pt x="284" y="622"/>
                </a:lnTo>
                <a:lnTo>
                  <a:pt x="284" y="622"/>
                </a:lnTo>
                <a:lnTo>
                  <a:pt x="268" y="622"/>
                </a:lnTo>
                <a:lnTo>
                  <a:pt x="252" y="624"/>
                </a:lnTo>
                <a:lnTo>
                  <a:pt x="219" y="628"/>
                </a:lnTo>
                <a:lnTo>
                  <a:pt x="188" y="632"/>
                </a:lnTo>
                <a:lnTo>
                  <a:pt x="171" y="633"/>
                </a:lnTo>
                <a:lnTo>
                  <a:pt x="155" y="634"/>
                </a:lnTo>
                <a:lnTo>
                  <a:pt x="155" y="634"/>
                </a:lnTo>
                <a:lnTo>
                  <a:pt x="141" y="633"/>
                </a:lnTo>
                <a:lnTo>
                  <a:pt x="131" y="630"/>
                </a:lnTo>
                <a:lnTo>
                  <a:pt x="123" y="626"/>
                </a:lnTo>
                <a:lnTo>
                  <a:pt x="118" y="620"/>
                </a:lnTo>
                <a:lnTo>
                  <a:pt x="114" y="613"/>
                </a:lnTo>
                <a:lnTo>
                  <a:pt x="112" y="603"/>
                </a:lnTo>
                <a:lnTo>
                  <a:pt x="111" y="592"/>
                </a:lnTo>
                <a:lnTo>
                  <a:pt x="112" y="580"/>
                </a:lnTo>
                <a:lnTo>
                  <a:pt x="112" y="580"/>
                </a:lnTo>
                <a:lnTo>
                  <a:pt x="113" y="554"/>
                </a:lnTo>
                <a:lnTo>
                  <a:pt x="114" y="527"/>
                </a:lnTo>
                <a:lnTo>
                  <a:pt x="114" y="514"/>
                </a:lnTo>
                <a:lnTo>
                  <a:pt x="113" y="500"/>
                </a:lnTo>
                <a:lnTo>
                  <a:pt x="111" y="486"/>
                </a:lnTo>
                <a:lnTo>
                  <a:pt x="107" y="474"/>
                </a:lnTo>
                <a:lnTo>
                  <a:pt x="107" y="474"/>
                </a:lnTo>
                <a:lnTo>
                  <a:pt x="102" y="460"/>
                </a:lnTo>
                <a:lnTo>
                  <a:pt x="99" y="444"/>
                </a:lnTo>
                <a:lnTo>
                  <a:pt x="91" y="412"/>
                </a:lnTo>
                <a:lnTo>
                  <a:pt x="88" y="378"/>
                </a:lnTo>
                <a:lnTo>
                  <a:pt x="87" y="347"/>
                </a:lnTo>
                <a:lnTo>
                  <a:pt x="87" y="347"/>
                </a:lnTo>
                <a:lnTo>
                  <a:pt x="88" y="333"/>
                </a:lnTo>
                <a:lnTo>
                  <a:pt x="90" y="320"/>
                </a:lnTo>
                <a:lnTo>
                  <a:pt x="93" y="313"/>
                </a:lnTo>
                <a:lnTo>
                  <a:pt x="95" y="307"/>
                </a:lnTo>
                <a:lnTo>
                  <a:pt x="99" y="302"/>
                </a:lnTo>
                <a:lnTo>
                  <a:pt x="105" y="297"/>
                </a:lnTo>
                <a:lnTo>
                  <a:pt x="105" y="297"/>
                </a:lnTo>
                <a:lnTo>
                  <a:pt x="108" y="295"/>
                </a:lnTo>
                <a:lnTo>
                  <a:pt x="114" y="294"/>
                </a:lnTo>
                <a:lnTo>
                  <a:pt x="126" y="290"/>
                </a:lnTo>
                <a:lnTo>
                  <a:pt x="137" y="288"/>
                </a:lnTo>
                <a:lnTo>
                  <a:pt x="142" y="285"/>
                </a:lnTo>
                <a:lnTo>
                  <a:pt x="146" y="283"/>
                </a:lnTo>
                <a:lnTo>
                  <a:pt x="146" y="283"/>
                </a:lnTo>
                <a:lnTo>
                  <a:pt x="164" y="285"/>
                </a:lnTo>
                <a:lnTo>
                  <a:pt x="182" y="288"/>
                </a:lnTo>
                <a:lnTo>
                  <a:pt x="201" y="288"/>
                </a:lnTo>
                <a:lnTo>
                  <a:pt x="219" y="288"/>
                </a:lnTo>
                <a:lnTo>
                  <a:pt x="256" y="285"/>
                </a:lnTo>
                <a:lnTo>
                  <a:pt x="276" y="285"/>
                </a:lnTo>
                <a:lnTo>
                  <a:pt x="294" y="285"/>
                </a:lnTo>
                <a:lnTo>
                  <a:pt x="294" y="285"/>
                </a:lnTo>
                <a:lnTo>
                  <a:pt x="290" y="292"/>
                </a:lnTo>
                <a:lnTo>
                  <a:pt x="286" y="301"/>
                </a:lnTo>
                <a:lnTo>
                  <a:pt x="286" y="301"/>
                </a:lnTo>
                <a:lnTo>
                  <a:pt x="278" y="301"/>
                </a:lnTo>
                <a:lnTo>
                  <a:pt x="266" y="304"/>
                </a:lnTo>
                <a:lnTo>
                  <a:pt x="261" y="307"/>
                </a:lnTo>
                <a:lnTo>
                  <a:pt x="256" y="309"/>
                </a:lnTo>
                <a:lnTo>
                  <a:pt x="253" y="313"/>
                </a:lnTo>
                <a:lnTo>
                  <a:pt x="253" y="314"/>
                </a:lnTo>
                <a:lnTo>
                  <a:pt x="253" y="316"/>
                </a:lnTo>
                <a:lnTo>
                  <a:pt x="253" y="316"/>
                </a:lnTo>
                <a:lnTo>
                  <a:pt x="252" y="321"/>
                </a:lnTo>
                <a:lnTo>
                  <a:pt x="250" y="325"/>
                </a:lnTo>
                <a:lnTo>
                  <a:pt x="250" y="328"/>
                </a:lnTo>
                <a:lnTo>
                  <a:pt x="252" y="332"/>
                </a:lnTo>
                <a:lnTo>
                  <a:pt x="253" y="336"/>
                </a:lnTo>
                <a:lnTo>
                  <a:pt x="255" y="339"/>
                </a:lnTo>
                <a:lnTo>
                  <a:pt x="261" y="344"/>
                </a:lnTo>
                <a:lnTo>
                  <a:pt x="270" y="348"/>
                </a:lnTo>
                <a:lnTo>
                  <a:pt x="278" y="350"/>
                </a:lnTo>
                <a:lnTo>
                  <a:pt x="286" y="351"/>
                </a:lnTo>
                <a:lnTo>
                  <a:pt x="294" y="350"/>
                </a:lnTo>
                <a:lnTo>
                  <a:pt x="294" y="350"/>
                </a:lnTo>
                <a:lnTo>
                  <a:pt x="298" y="349"/>
                </a:lnTo>
                <a:lnTo>
                  <a:pt x="302" y="348"/>
                </a:lnTo>
                <a:lnTo>
                  <a:pt x="306" y="345"/>
                </a:lnTo>
                <a:lnTo>
                  <a:pt x="308" y="342"/>
                </a:lnTo>
                <a:lnTo>
                  <a:pt x="312" y="336"/>
                </a:lnTo>
                <a:lnTo>
                  <a:pt x="314" y="327"/>
                </a:lnTo>
                <a:lnTo>
                  <a:pt x="313" y="320"/>
                </a:lnTo>
                <a:lnTo>
                  <a:pt x="309" y="313"/>
                </a:lnTo>
                <a:lnTo>
                  <a:pt x="304" y="307"/>
                </a:lnTo>
                <a:lnTo>
                  <a:pt x="301" y="304"/>
                </a:lnTo>
                <a:lnTo>
                  <a:pt x="296" y="302"/>
                </a:lnTo>
                <a:lnTo>
                  <a:pt x="296" y="302"/>
                </a:lnTo>
                <a:lnTo>
                  <a:pt x="300" y="294"/>
                </a:lnTo>
                <a:lnTo>
                  <a:pt x="303" y="285"/>
                </a:lnTo>
                <a:lnTo>
                  <a:pt x="303" y="285"/>
                </a:lnTo>
                <a:lnTo>
                  <a:pt x="383" y="286"/>
                </a:lnTo>
                <a:lnTo>
                  <a:pt x="463" y="285"/>
                </a:lnTo>
                <a:lnTo>
                  <a:pt x="622" y="282"/>
                </a:lnTo>
                <a:lnTo>
                  <a:pt x="782" y="278"/>
                </a:lnTo>
                <a:lnTo>
                  <a:pt x="942" y="274"/>
                </a:lnTo>
                <a:lnTo>
                  <a:pt x="942" y="274"/>
                </a:lnTo>
                <a:lnTo>
                  <a:pt x="939" y="284"/>
                </a:lnTo>
                <a:lnTo>
                  <a:pt x="934" y="294"/>
                </a:lnTo>
                <a:lnTo>
                  <a:pt x="934" y="294"/>
                </a:lnTo>
                <a:lnTo>
                  <a:pt x="926" y="291"/>
                </a:lnTo>
                <a:lnTo>
                  <a:pt x="912" y="291"/>
                </a:lnTo>
                <a:lnTo>
                  <a:pt x="905" y="291"/>
                </a:lnTo>
                <a:lnTo>
                  <a:pt x="900" y="292"/>
                </a:lnTo>
                <a:lnTo>
                  <a:pt x="898" y="294"/>
                </a:lnTo>
                <a:lnTo>
                  <a:pt x="898" y="295"/>
                </a:lnTo>
                <a:lnTo>
                  <a:pt x="898" y="296"/>
                </a:lnTo>
                <a:lnTo>
                  <a:pt x="899" y="298"/>
                </a:lnTo>
                <a:lnTo>
                  <a:pt x="899" y="298"/>
                </a:lnTo>
                <a:lnTo>
                  <a:pt x="896" y="303"/>
                </a:lnTo>
                <a:lnTo>
                  <a:pt x="896" y="303"/>
                </a:lnTo>
                <a:lnTo>
                  <a:pt x="894" y="304"/>
                </a:lnTo>
                <a:lnTo>
                  <a:pt x="892" y="306"/>
                </a:lnTo>
                <a:lnTo>
                  <a:pt x="892" y="309"/>
                </a:lnTo>
                <a:lnTo>
                  <a:pt x="892" y="314"/>
                </a:lnTo>
                <a:lnTo>
                  <a:pt x="893" y="318"/>
                </a:lnTo>
                <a:lnTo>
                  <a:pt x="893" y="318"/>
                </a:lnTo>
                <a:lnTo>
                  <a:pt x="896" y="321"/>
                </a:lnTo>
                <a:lnTo>
                  <a:pt x="898" y="325"/>
                </a:lnTo>
                <a:lnTo>
                  <a:pt x="902" y="328"/>
                </a:lnTo>
                <a:lnTo>
                  <a:pt x="906" y="331"/>
                </a:lnTo>
                <a:lnTo>
                  <a:pt x="915" y="335"/>
                </a:lnTo>
                <a:lnTo>
                  <a:pt x="924" y="336"/>
                </a:lnTo>
                <a:lnTo>
                  <a:pt x="924" y="336"/>
                </a:lnTo>
                <a:lnTo>
                  <a:pt x="909" y="339"/>
                </a:lnTo>
                <a:lnTo>
                  <a:pt x="893" y="343"/>
                </a:lnTo>
                <a:lnTo>
                  <a:pt x="877" y="344"/>
                </a:lnTo>
                <a:lnTo>
                  <a:pt x="870" y="344"/>
                </a:lnTo>
                <a:lnTo>
                  <a:pt x="862" y="343"/>
                </a:lnTo>
                <a:lnTo>
                  <a:pt x="862" y="343"/>
                </a:lnTo>
                <a:lnTo>
                  <a:pt x="852" y="339"/>
                </a:lnTo>
                <a:lnTo>
                  <a:pt x="844" y="336"/>
                </a:lnTo>
                <a:lnTo>
                  <a:pt x="835" y="332"/>
                </a:lnTo>
                <a:lnTo>
                  <a:pt x="826" y="330"/>
                </a:lnTo>
                <a:lnTo>
                  <a:pt x="826" y="330"/>
                </a:lnTo>
                <a:lnTo>
                  <a:pt x="821" y="330"/>
                </a:lnTo>
                <a:lnTo>
                  <a:pt x="817" y="331"/>
                </a:lnTo>
                <a:lnTo>
                  <a:pt x="808" y="333"/>
                </a:lnTo>
                <a:lnTo>
                  <a:pt x="799" y="335"/>
                </a:lnTo>
                <a:lnTo>
                  <a:pt x="796" y="335"/>
                </a:lnTo>
                <a:lnTo>
                  <a:pt x="792" y="332"/>
                </a:lnTo>
                <a:lnTo>
                  <a:pt x="792" y="332"/>
                </a:lnTo>
                <a:lnTo>
                  <a:pt x="787" y="328"/>
                </a:lnTo>
                <a:lnTo>
                  <a:pt x="786" y="325"/>
                </a:lnTo>
                <a:lnTo>
                  <a:pt x="787" y="322"/>
                </a:lnTo>
                <a:lnTo>
                  <a:pt x="790" y="320"/>
                </a:lnTo>
                <a:lnTo>
                  <a:pt x="793" y="318"/>
                </a:lnTo>
                <a:lnTo>
                  <a:pt x="797" y="315"/>
                </a:lnTo>
                <a:lnTo>
                  <a:pt x="804" y="314"/>
                </a:lnTo>
                <a:lnTo>
                  <a:pt x="804" y="314"/>
                </a:lnTo>
                <a:lnTo>
                  <a:pt x="812" y="314"/>
                </a:lnTo>
                <a:lnTo>
                  <a:pt x="821" y="315"/>
                </a:lnTo>
                <a:lnTo>
                  <a:pt x="838" y="319"/>
                </a:lnTo>
                <a:lnTo>
                  <a:pt x="846" y="319"/>
                </a:lnTo>
                <a:lnTo>
                  <a:pt x="853" y="319"/>
                </a:lnTo>
                <a:lnTo>
                  <a:pt x="861" y="316"/>
                </a:lnTo>
                <a:lnTo>
                  <a:pt x="867" y="313"/>
                </a:lnTo>
                <a:lnTo>
                  <a:pt x="867" y="313"/>
                </a:lnTo>
                <a:lnTo>
                  <a:pt x="873" y="308"/>
                </a:lnTo>
                <a:lnTo>
                  <a:pt x="881" y="302"/>
                </a:lnTo>
                <a:lnTo>
                  <a:pt x="889" y="296"/>
                </a:lnTo>
                <a:lnTo>
                  <a:pt x="891" y="294"/>
                </a:lnTo>
                <a:lnTo>
                  <a:pt x="891" y="290"/>
                </a:lnTo>
                <a:lnTo>
                  <a:pt x="891" y="290"/>
                </a:lnTo>
                <a:lnTo>
                  <a:pt x="889" y="289"/>
                </a:lnTo>
                <a:lnTo>
                  <a:pt x="888" y="288"/>
                </a:lnTo>
                <a:lnTo>
                  <a:pt x="883" y="288"/>
                </a:lnTo>
                <a:lnTo>
                  <a:pt x="879" y="290"/>
                </a:lnTo>
                <a:lnTo>
                  <a:pt x="873" y="295"/>
                </a:lnTo>
                <a:lnTo>
                  <a:pt x="862" y="304"/>
                </a:lnTo>
                <a:lnTo>
                  <a:pt x="856" y="310"/>
                </a:lnTo>
                <a:lnTo>
                  <a:pt x="856" y="310"/>
                </a:lnTo>
                <a:lnTo>
                  <a:pt x="840" y="307"/>
                </a:lnTo>
                <a:lnTo>
                  <a:pt x="826" y="304"/>
                </a:lnTo>
                <a:lnTo>
                  <a:pt x="809" y="303"/>
                </a:lnTo>
                <a:lnTo>
                  <a:pt x="802" y="304"/>
                </a:lnTo>
                <a:lnTo>
                  <a:pt x="794" y="306"/>
                </a:lnTo>
                <a:lnTo>
                  <a:pt x="794" y="306"/>
                </a:lnTo>
                <a:lnTo>
                  <a:pt x="791" y="307"/>
                </a:lnTo>
                <a:lnTo>
                  <a:pt x="787" y="309"/>
                </a:lnTo>
                <a:lnTo>
                  <a:pt x="782" y="314"/>
                </a:lnTo>
                <a:lnTo>
                  <a:pt x="779" y="320"/>
                </a:lnTo>
                <a:lnTo>
                  <a:pt x="779" y="327"/>
                </a:lnTo>
                <a:lnTo>
                  <a:pt x="781" y="333"/>
                </a:lnTo>
                <a:lnTo>
                  <a:pt x="785" y="339"/>
                </a:lnTo>
                <a:lnTo>
                  <a:pt x="787" y="341"/>
                </a:lnTo>
                <a:lnTo>
                  <a:pt x="791" y="343"/>
                </a:lnTo>
                <a:lnTo>
                  <a:pt x="794" y="343"/>
                </a:lnTo>
                <a:lnTo>
                  <a:pt x="799" y="344"/>
                </a:lnTo>
                <a:lnTo>
                  <a:pt x="799" y="344"/>
                </a:lnTo>
                <a:lnTo>
                  <a:pt x="808" y="343"/>
                </a:lnTo>
                <a:lnTo>
                  <a:pt x="816" y="341"/>
                </a:lnTo>
                <a:lnTo>
                  <a:pt x="824" y="341"/>
                </a:lnTo>
                <a:lnTo>
                  <a:pt x="833" y="341"/>
                </a:lnTo>
                <a:lnTo>
                  <a:pt x="833" y="341"/>
                </a:lnTo>
                <a:lnTo>
                  <a:pt x="840" y="343"/>
                </a:lnTo>
                <a:lnTo>
                  <a:pt x="846" y="347"/>
                </a:lnTo>
                <a:lnTo>
                  <a:pt x="853" y="350"/>
                </a:lnTo>
                <a:lnTo>
                  <a:pt x="859" y="353"/>
                </a:lnTo>
                <a:lnTo>
                  <a:pt x="859" y="353"/>
                </a:lnTo>
                <a:lnTo>
                  <a:pt x="871" y="354"/>
                </a:lnTo>
                <a:lnTo>
                  <a:pt x="882" y="354"/>
                </a:lnTo>
                <a:lnTo>
                  <a:pt x="894" y="353"/>
                </a:lnTo>
                <a:lnTo>
                  <a:pt x="905" y="351"/>
                </a:lnTo>
                <a:lnTo>
                  <a:pt x="927" y="344"/>
                </a:lnTo>
                <a:lnTo>
                  <a:pt x="948" y="338"/>
                </a:lnTo>
                <a:lnTo>
                  <a:pt x="948" y="338"/>
                </a:lnTo>
                <a:lnTo>
                  <a:pt x="959" y="336"/>
                </a:lnTo>
                <a:lnTo>
                  <a:pt x="969" y="335"/>
                </a:lnTo>
                <a:lnTo>
                  <a:pt x="989" y="333"/>
                </a:lnTo>
                <a:lnTo>
                  <a:pt x="1010" y="332"/>
                </a:lnTo>
                <a:lnTo>
                  <a:pt x="1021" y="330"/>
                </a:lnTo>
                <a:lnTo>
                  <a:pt x="1030" y="327"/>
                </a:lnTo>
                <a:lnTo>
                  <a:pt x="1030" y="327"/>
                </a:lnTo>
                <a:lnTo>
                  <a:pt x="1036" y="325"/>
                </a:lnTo>
                <a:lnTo>
                  <a:pt x="1041" y="322"/>
                </a:lnTo>
                <a:lnTo>
                  <a:pt x="1045" y="320"/>
                </a:lnTo>
                <a:lnTo>
                  <a:pt x="1047" y="316"/>
                </a:lnTo>
                <a:lnTo>
                  <a:pt x="1048" y="314"/>
                </a:lnTo>
                <a:lnTo>
                  <a:pt x="1048" y="312"/>
                </a:lnTo>
                <a:lnTo>
                  <a:pt x="1047" y="308"/>
                </a:lnTo>
                <a:lnTo>
                  <a:pt x="1046" y="306"/>
                </a:lnTo>
                <a:lnTo>
                  <a:pt x="1040" y="301"/>
                </a:lnTo>
                <a:lnTo>
                  <a:pt x="1033" y="297"/>
                </a:lnTo>
                <a:lnTo>
                  <a:pt x="1024" y="294"/>
                </a:lnTo>
                <a:lnTo>
                  <a:pt x="1015" y="294"/>
                </a:lnTo>
                <a:lnTo>
                  <a:pt x="1015" y="294"/>
                </a:lnTo>
                <a:lnTo>
                  <a:pt x="1004" y="295"/>
                </a:lnTo>
                <a:lnTo>
                  <a:pt x="988" y="297"/>
                </a:lnTo>
                <a:lnTo>
                  <a:pt x="980" y="300"/>
                </a:lnTo>
                <a:lnTo>
                  <a:pt x="974" y="303"/>
                </a:lnTo>
                <a:lnTo>
                  <a:pt x="969" y="306"/>
                </a:lnTo>
                <a:lnTo>
                  <a:pt x="969" y="308"/>
                </a:lnTo>
                <a:lnTo>
                  <a:pt x="969" y="310"/>
                </a:lnTo>
                <a:lnTo>
                  <a:pt x="969" y="310"/>
                </a:lnTo>
                <a:lnTo>
                  <a:pt x="970" y="310"/>
                </a:lnTo>
                <a:lnTo>
                  <a:pt x="971" y="312"/>
                </a:lnTo>
                <a:lnTo>
                  <a:pt x="979" y="310"/>
                </a:lnTo>
                <a:lnTo>
                  <a:pt x="1000" y="307"/>
                </a:lnTo>
                <a:lnTo>
                  <a:pt x="1011" y="306"/>
                </a:lnTo>
                <a:lnTo>
                  <a:pt x="1023" y="306"/>
                </a:lnTo>
                <a:lnTo>
                  <a:pt x="1033" y="307"/>
                </a:lnTo>
                <a:lnTo>
                  <a:pt x="1036" y="309"/>
                </a:lnTo>
                <a:lnTo>
                  <a:pt x="1040" y="312"/>
                </a:lnTo>
                <a:lnTo>
                  <a:pt x="1040" y="312"/>
                </a:lnTo>
                <a:lnTo>
                  <a:pt x="1035" y="315"/>
                </a:lnTo>
                <a:lnTo>
                  <a:pt x="1030" y="318"/>
                </a:lnTo>
                <a:lnTo>
                  <a:pt x="1020" y="322"/>
                </a:lnTo>
                <a:lnTo>
                  <a:pt x="1007" y="324"/>
                </a:lnTo>
                <a:lnTo>
                  <a:pt x="994" y="325"/>
                </a:lnTo>
                <a:lnTo>
                  <a:pt x="969" y="326"/>
                </a:lnTo>
                <a:lnTo>
                  <a:pt x="957" y="326"/>
                </a:lnTo>
                <a:lnTo>
                  <a:pt x="946" y="328"/>
                </a:lnTo>
                <a:lnTo>
                  <a:pt x="946" y="328"/>
                </a:lnTo>
                <a:lnTo>
                  <a:pt x="948" y="325"/>
                </a:lnTo>
                <a:lnTo>
                  <a:pt x="951" y="321"/>
                </a:lnTo>
                <a:lnTo>
                  <a:pt x="952" y="316"/>
                </a:lnTo>
                <a:lnTo>
                  <a:pt x="952" y="313"/>
                </a:lnTo>
                <a:lnTo>
                  <a:pt x="951" y="308"/>
                </a:lnTo>
                <a:lnTo>
                  <a:pt x="948" y="304"/>
                </a:lnTo>
                <a:lnTo>
                  <a:pt x="946" y="301"/>
                </a:lnTo>
                <a:lnTo>
                  <a:pt x="942" y="297"/>
                </a:lnTo>
                <a:lnTo>
                  <a:pt x="942" y="297"/>
                </a:lnTo>
                <a:lnTo>
                  <a:pt x="948" y="286"/>
                </a:lnTo>
                <a:lnTo>
                  <a:pt x="951" y="280"/>
                </a:lnTo>
                <a:lnTo>
                  <a:pt x="952" y="273"/>
                </a:lnTo>
                <a:lnTo>
                  <a:pt x="952" y="273"/>
                </a:lnTo>
                <a:lnTo>
                  <a:pt x="980" y="274"/>
                </a:lnTo>
                <a:lnTo>
                  <a:pt x="1028" y="274"/>
                </a:lnTo>
                <a:lnTo>
                  <a:pt x="1052" y="274"/>
                </a:lnTo>
                <a:lnTo>
                  <a:pt x="1072" y="273"/>
                </a:lnTo>
                <a:lnTo>
                  <a:pt x="1088" y="271"/>
                </a:lnTo>
                <a:lnTo>
                  <a:pt x="1092" y="269"/>
                </a:lnTo>
                <a:lnTo>
                  <a:pt x="1094" y="267"/>
                </a:lnTo>
                <a:lnTo>
                  <a:pt x="1094" y="267"/>
                </a:lnTo>
                <a:close/>
                <a:moveTo>
                  <a:pt x="265" y="332"/>
                </a:moveTo>
                <a:lnTo>
                  <a:pt x="265" y="332"/>
                </a:lnTo>
                <a:lnTo>
                  <a:pt x="264" y="327"/>
                </a:lnTo>
                <a:lnTo>
                  <a:pt x="262" y="322"/>
                </a:lnTo>
                <a:lnTo>
                  <a:pt x="262" y="322"/>
                </a:lnTo>
                <a:lnTo>
                  <a:pt x="268" y="325"/>
                </a:lnTo>
                <a:lnTo>
                  <a:pt x="277" y="330"/>
                </a:lnTo>
                <a:lnTo>
                  <a:pt x="285" y="335"/>
                </a:lnTo>
                <a:lnTo>
                  <a:pt x="288" y="335"/>
                </a:lnTo>
                <a:lnTo>
                  <a:pt x="290" y="335"/>
                </a:lnTo>
                <a:lnTo>
                  <a:pt x="290" y="335"/>
                </a:lnTo>
                <a:lnTo>
                  <a:pt x="291" y="336"/>
                </a:lnTo>
                <a:lnTo>
                  <a:pt x="291" y="336"/>
                </a:lnTo>
                <a:lnTo>
                  <a:pt x="289" y="338"/>
                </a:lnTo>
                <a:lnTo>
                  <a:pt x="288" y="342"/>
                </a:lnTo>
                <a:lnTo>
                  <a:pt x="288" y="342"/>
                </a:lnTo>
                <a:lnTo>
                  <a:pt x="282" y="342"/>
                </a:lnTo>
                <a:lnTo>
                  <a:pt x="276" y="341"/>
                </a:lnTo>
                <a:lnTo>
                  <a:pt x="271" y="338"/>
                </a:lnTo>
                <a:lnTo>
                  <a:pt x="266" y="336"/>
                </a:lnTo>
                <a:lnTo>
                  <a:pt x="266" y="336"/>
                </a:lnTo>
                <a:lnTo>
                  <a:pt x="265" y="332"/>
                </a:lnTo>
                <a:lnTo>
                  <a:pt x="265" y="332"/>
                </a:lnTo>
                <a:close/>
                <a:moveTo>
                  <a:pt x="284" y="321"/>
                </a:moveTo>
                <a:lnTo>
                  <a:pt x="284" y="321"/>
                </a:lnTo>
                <a:lnTo>
                  <a:pt x="285" y="320"/>
                </a:lnTo>
                <a:lnTo>
                  <a:pt x="285" y="320"/>
                </a:lnTo>
                <a:lnTo>
                  <a:pt x="286" y="322"/>
                </a:lnTo>
                <a:lnTo>
                  <a:pt x="288" y="325"/>
                </a:lnTo>
                <a:lnTo>
                  <a:pt x="288" y="325"/>
                </a:lnTo>
                <a:lnTo>
                  <a:pt x="284" y="321"/>
                </a:lnTo>
                <a:lnTo>
                  <a:pt x="284" y="321"/>
                </a:lnTo>
                <a:close/>
                <a:moveTo>
                  <a:pt x="924" y="316"/>
                </a:moveTo>
                <a:lnTo>
                  <a:pt x="924" y="316"/>
                </a:lnTo>
                <a:lnTo>
                  <a:pt x="932" y="324"/>
                </a:lnTo>
                <a:lnTo>
                  <a:pt x="932" y="324"/>
                </a:lnTo>
                <a:lnTo>
                  <a:pt x="930" y="325"/>
                </a:lnTo>
                <a:lnTo>
                  <a:pt x="930" y="325"/>
                </a:lnTo>
                <a:lnTo>
                  <a:pt x="923" y="326"/>
                </a:lnTo>
                <a:lnTo>
                  <a:pt x="915" y="324"/>
                </a:lnTo>
                <a:lnTo>
                  <a:pt x="908" y="321"/>
                </a:lnTo>
                <a:lnTo>
                  <a:pt x="905" y="318"/>
                </a:lnTo>
                <a:lnTo>
                  <a:pt x="903" y="315"/>
                </a:lnTo>
                <a:lnTo>
                  <a:pt x="903" y="315"/>
                </a:lnTo>
                <a:lnTo>
                  <a:pt x="906" y="313"/>
                </a:lnTo>
                <a:lnTo>
                  <a:pt x="906" y="313"/>
                </a:lnTo>
                <a:lnTo>
                  <a:pt x="911" y="316"/>
                </a:lnTo>
                <a:lnTo>
                  <a:pt x="916" y="319"/>
                </a:lnTo>
                <a:lnTo>
                  <a:pt x="920" y="319"/>
                </a:lnTo>
                <a:lnTo>
                  <a:pt x="924" y="316"/>
                </a:lnTo>
                <a:lnTo>
                  <a:pt x="924" y="316"/>
                </a:lnTo>
                <a:close/>
                <a:moveTo>
                  <a:pt x="910" y="302"/>
                </a:moveTo>
                <a:lnTo>
                  <a:pt x="910" y="302"/>
                </a:lnTo>
                <a:lnTo>
                  <a:pt x="914" y="301"/>
                </a:lnTo>
                <a:lnTo>
                  <a:pt x="914" y="301"/>
                </a:lnTo>
                <a:lnTo>
                  <a:pt x="920" y="303"/>
                </a:lnTo>
                <a:lnTo>
                  <a:pt x="920" y="303"/>
                </a:lnTo>
                <a:lnTo>
                  <a:pt x="915" y="302"/>
                </a:lnTo>
                <a:lnTo>
                  <a:pt x="910" y="302"/>
                </a:lnTo>
                <a:lnTo>
                  <a:pt x="910" y="302"/>
                </a:lnTo>
                <a:close/>
                <a:moveTo>
                  <a:pt x="942" y="265"/>
                </a:moveTo>
                <a:lnTo>
                  <a:pt x="942" y="265"/>
                </a:lnTo>
                <a:lnTo>
                  <a:pt x="909" y="265"/>
                </a:lnTo>
                <a:lnTo>
                  <a:pt x="909" y="265"/>
                </a:lnTo>
                <a:lnTo>
                  <a:pt x="906" y="259"/>
                </a:lnTo>
                <a:lnTo>
                  <a:pt x="905" y="253"/>
                </a:lnTo>
                <a:lnTo>
                  <a:pt x="905" y="247"/>
                </a:lnTo>
                <a:lnTo>
                  <a:pt x="908" y="243"/>
                </a:lnTo>
                <a:lnTo>
                  <a:pt x="908" y="243"/>
                </a:lnTo>
                <a:lnTo>
                  <a:pt x="910" y="247"/>
                </a:lnTo>
                <a:lnTo>
                  <a:pt x="912" y="249"/>
                </a:lnTo>
                <a:lnTo>
                  <a:pt x="916" y="250"/>
                </a:lnTo>
                <a:lnTo>
                  <a:pt x="918" y="251"/>
                </a:lnTo>
                <a:lnTo>
                  <a:pt x="922" y="250"/>
                </a:lnTo>
                <a:lnTo>
                  <a:pt x="926" y="248"/>
                </a:lnTo>
                <a:lnTo>
                  <a:pt x="933" y="242"/>
                </a:lnTo>
                <a:lnTo>
                  <a:pt x="933" y="242"/>
                </a:lnTo>
                <a:lnTo>
                  <a:pt x="936" y="247"/>
                </a:lnTo>
                <a:lnTo>
                  <a:pt x="936" y="247"/>
                </a:lnTo>
                <a:lnTo>
                  <a:pt x="939" y="251"/>
                </a:lnTo>
                <a:lnTo>
                  <a:pt x="941" y="255"/>
                </a:lnTo>
                <a:lnTo>
                  <a:pt x="942" y="265"/>
                </a:lnTo>
                <a:lnTo>
                  <a:pt x="942" y="265"/>
                </a:lnTo>
                <a:close/>
                <a:moveTo>
                  <a:pt x="915" y="236"/>
                </a:moveTo>
                <a:lnTo>
                  <a:pt x="915" y="236"/>
                </a:lnTo>
                <a:lnTo>
                  <a:pt x="920" y="235"/>
                </a:lnTo>
                <a:lnTo>
                  <a:pt x="924" y="236"/>
                </a:lnTo>
                <a:lnTo>
                  <a:pt x="924" y="236"/>
                </a:lnTo>
                <a:lnTo>
                  <a:pt x="917" y="241"/>
                </a:lnTo>
                <a:lnTo>
                  <a:pt x="917" y="241"/>
                </a:lnTo>
                <a:lnTo>
                  <a:pt x="915" y="236"/>
                </a:lnTo>
                <a:lnTo>
                  <a:pt x="915" y="236"/>
                </a:lnTo>
                <a:close/>
                <a:moveTo>
                  <a:pt x="927" y="178"/>
                </a:moveTo>
                <a:lnTo>
                  <a:pt x="927" y="178"/>
                </a:lnTo>
                <a:lnTo>
                  <a:pt x="928" y="177"/>
                </a:lnTo>
                <a:lnTo>
                  <a:pt x="929" y="176"/>
                </a:lnTo>
                <a:lnTo>
                  <a:pt x="929" y="172"/>
                </a:lnTo>
                <a:lnTo>
                  <a:pt x="927" y="166"/>
                </a:lnTo>
                <a:lnTo>
                  <a:pt x="927" y="166"/>
                </a:lnTo>
                <a:lnTo>
                  <a:pt x="927" y="165"/>
                </a:lnTo>
                <a:lnTo>
                  <a:pt x="927" y="165"/>
                </a:lnTo>
                <a:lnTo>
                  <a:pt x="932" y="168"/>
                </a:lnTo>
                <a:lnTo>
                  <a:pt x="938" y="176"/>
                </a:lnTo>
                <a:lnTo>
                  <a:pt x="938" y="176"/>
                </a:lnTo>
                <a:lnTo>
                  <a:pt x="941" y="182"/>
                </a:lnTo>
                <a:lnTo>
                  <a:pt x="944" y="189"/>
                </a:lnTo>
                <a:lnTo>
                  <a:pt x="944" y="196"/>
                </a:lnTo>
                <a:lnTo>
                  <a:pt x="942" y="203"/>
                </a:lnTo>
                <a:lnTo>
                  <a:pt x="940" y="210"/>
                </a:lnTo>
                <a:lnTo>
                  <a:pt x="938" y="216"/>
                </a:lnTo>
                <a:lnTo>
                  <a:pt x="932" y="229"/>
                </a:lnTo>
                <a:lnTo>
                  <a:pt x="932" y="229"/>
                </a:lnTo>
                <a:lnTo>
                  <a:pt x="927" y="226"/>
                </a:lnTo>
                <a:lnTo>
                  <a:pt x="922" y="225"/>
                </a:lnTo>
                <a:lnTo>
                  <a:pt x="917" y="225"/>
                </a:lnTo>
                <a:lnTo>
                  <a:pt x="914" y="226"/>
                </a:lnTo>
                <a:lnTo>
                  <a:pt x="914" y="226"/>
                </a:lnTo>
                <a:lnTo>
                  <a:pt x="912" y="213"/>
                </a:lnTo>
                <a:lnTo>
                  <a:pt x="912" y="198"/>
                </a:lnTo>
                <a:lnTo>
                  <a:pt x="914" y="184"/>
                </a:lnTo>
                <a:lnTo>
                  <a:pt x="917" y="173"/>
                </a:lnTo>
                <a:lnTo>
                  <a:pt x="917" y="173"/>
                </a:lnTo>
                <a:lnTo>
                  <a:pt x="917" y="176"/>
                </a:lnTo>
                <a:lnTo>
                  <a:pt x="918" y="179"/>
                </a:lnTo>
                <a:lnTo>
                  <a:pt x="922" y="184"/>
                </a:lnTo>
                <a:lnTo>
                  <a:pt x="923" y="184"/>
                </a:lnTo>
                <a:lnTo>
                  <a:pt x="926" y="184"/>
                </a:lnTo>
                <a:lnTo>
                  <a:pt x="927" y="182"/>
                </a:lnTo>
                <a:lnTo>
                  <a:pt x="927" y="178"/>
                </a:lnTo>
                <a:lnTo>
                  <a:pt x="927" y="178"/>
                </a:lnTo>
                <a:close/>
                <a:moveTo>
                  <a:pt x="915" y="115"/>
                </a:moveTo>
                <a:lnTo>
                  <a:pt x="915" y="115"/>
                </a:lnTo>
                <a:lnTo>
                  <a:pt x="920" y="117"/>
                </a:lnTo>
                <a:lnTo>
                  <a:pt x="920" y="117"/>
                </a:lnTo>
                <a:lnTo>
                  <a:pt x="917" y="118"/>
                </a:lnTo>
                <a:lnTo>
                  <a:pt x="917" y="118"/>
                </a:lnTo>
                <a:lnTo>
                  <a:pt x="915" y="118"/>
                </a:lnTo>
                <a:lnTo>
                  <a:pt x="915" y="118"/>
                </a:lnTo>
                <a:lnTo>
                  <a:pt x="915" y="115"/>
                </a:lnTo>
                <a:lnTo>
                  <a:pt x="915" y="115"/>
                </a:lnTo>
                <a:close/>
                <a:moveTo>
                  <a:pt x="904" y="20"/>
                </a:moveTo>
                <a:lnTo>
                  <a:pt x="904" y="20"/>
                </a:lnTo>
                <a:lnTo>
                  <a:pt x="906" y="21"/>
                </a:lnTo>
                <a:lnTo>
                  <a:pt x="906" y="21"/>
                </a:lnTo>
                <a:lnTo>
                  <a:pt x="905" y="24"/>
                </a:lnTo>
                <a:lnTo>
                  <a:pt x="905" y="24"/>
                </a:lnTo>
                <a:lnTo>
                  <a:pt x="904" y="24"/>
                </a:lnTo>
                <a:lnTo>
                  <a:pt x="904" y="24"/>
                </a:lnTo>
                <a:lnTo>
                  <a:pt x="904" y="20"/>
                </a:lnTo>
                <a:lnTo>
                  <a:pt x="904" y="20"/>
                </a:lnTo>
                <a:close/>
                <a:moveTo>
                  <a:pt x="904" y="44"/>
                </a:moveTo>
                <a:lnTo>
                  <a:pt x="904" y="44"/>
                </a:lnTo>
                <a:lnTo>
                  <a:pt x="904" y="50"/>
                </a:lnTo>
                <a:lnTo>
                  <a:pt x="904" y="50"/>
                </a:lnTo>
                <a:lnTo>
                  <a:pt x="903" y="44"/>
                </a:lnTo>
                <a:lnTo>
                  <a:pt x="903" y="44"/>
                </a:lnTo>
                <a:lnTo>
                  <a:pt x="904" y="44"/>
                </a:lnTo>
                <a:lnTo>
                  <a:pt x="904" y="44"/>
                </a:lnTo>
                <a:close/>
                <a:moveTo>
                  <a:pt x="902" y="79"/>
                </a:moveTo>
                <a:lnTo>
                  <a:pt x="902" y="79"/>
                </a:lnTo>
                <a:lnTo>
                  <a:pt x="902" y="85"/>
                </a:lnTo>
                <a:lnTo>
                  <a:pt x="903" y="88"/>
                </a:lnTo>
                <a:lnTo>
                  <a:pt x="906" y="89"/>
                </a:lnTo>
                <a:lnTo>
                  <a:pt x="906" y="89"/>
                </a:lnTo>
                <a:lnTo>
                  <a:pt x="909" y="88"/>
                </a:lnTo>
                <a:lnTo>
                  <a:pt x="911" y="85"/>
                </a:lnTo>
                <a:lnTo>
                  <a:pt x="911" y="82"/>
                </a:lnTo>
                <a:lnTo>
                  <a:pt x="912" y="77"/>
                </a:lnTo>
                <a:lnTo>
                  <a:pt x="912" y="62"/>
                </a:lnTo>
                <a:lnTo>
                  <a:pt x="912" y="62"/>
                </a:lnTo>
                <a:lnTo>
                  <a:pt x="918" y="66"/>
                </a:lnTo>
                <a:lnTo>
                  <a:pt x="923" y="71"/>
                </a:lnTo>
                <a:lnTo>
                  <a:pt x="928" y="77"/>
                </a:lnTo>
                <a:lnTo>
                  <a:pt x="930" y="84"/>
                </a:lnTo>
                <a:lnTo>
                  <a:pt x="930" y="84"/>
                </a:lnTo>
                <a:lnTo>
                  <a:pt x="930" y="91"/>
                </a:lnTo>
                <a:lnTo>
                  <a:pt x="930" y="98"/>
                </a:lnTo>
                <a:lnTo>
                  <a:pt x="929" y="103"/>
                </a:lnTo>
                <a:lnTo>
                  <a:pt x="927" y="108"/>
                </a:lnTo>
                <a:lnTo>
                  <a:pt x="927" y="108"/>
                </a:lnTo>
                <a:lnTo>
                  <a:pt x="923" y="106"/>
                </a:lnTo>
                <a:lnTo>
                  <a:pt x="923" y="106"/>
                </a:lnTo>
                <a:lnTo>
                  <a:pt x="922" y="102"/>
                </a:lnTo>
                <a:lnTo>
                  <a:pt x="920" y="101"/>
                </a:lnTo>
                <a:lnTo>
                  <a:pt x="917" y="102"/>
                </a:lnTo>
                <a:lnTo>
                  <a:pt x="915" y="103"/>
                </a:lnTo>
                <a:lnTo>
                  <a:pt x="915" y="103"/>
                </a:lnTo>
                <a:lnTo>
                  <a:pt x="911" y="100"/>
                </a:lnTo>
                <a:lnTo>
                  <a:pt x="909" y="98"/>
                </a:lnTo>
                <a:lnTo>
                  <a:pt x="908" y="101"/>
                </a:lnTo>
                <a:lnTo>
                  <a:pt x="906" y="104"/>
                </a:lnTo>
                <a:lnTo>
                  <a:pt x="906" y="114"/>
                </a:lnTo>
                <a:lnTo>
                  <a:pt x="906" y="120"/>
                </a:lnTo>
                <a:lnTo>
                  <a:pt x="906" y="120"/>
                </a:lnTo>
                <a:lnTo>
                  <a:pt x="904" y="120"/>
                </a:lnTo>
                <a:lnTo>
                  <a:pt x="902" y="118"/>
                </a:lnTo>
                <a:lnTo>
                  <a:pt x="902" y="118"/>
                </a:lnTo>
                <a:lnTo>
                  <a:pt x="900" y="115"/>
                </a:lnTo>
                <a:lnTo>
                  <a:pt x="898" y="110"/>
                </a:lnTo>
                <a:lnTo>
                  <a:pt x="894" y="103"/>
                </a:lnTo>
                <a:lnTo>
                  <a:pt x="894" y="103"/>
                </a:lnTo>
                <a:lnTo>
                  <a:pt x="894" y="97"/>
                </a:lnTo>
                <a:lnTo>
                  <a:pt x="893" y="94"/>
                </a:lnTo>
                <a:lnTo>
                  <a:pt x="892" y="92"/>
                </a:lnTo>
                <a:lnTo>
                  <a:pt x="891" y="91"/>
                </a:lnTo>
                <a:lnTo>
                  <a:pt x="891" y="91"/>
                </a:lnTo>
                <a:lnTo>
                  <a:pt x="889" y="84"/>
                </a:lnTo>
                <a:lnTo>
                  <a:pt x="889" y="77"/>
                </a:lnTo>
                <a:lnTo>
                  <a:pt x="889" y="73"/>
                </a:lnTo>
                <a:lnTo>
                  <a:pt x="891" y="70"/>
                </a:lnTo>
                <a:lnTo>
                  <a:pt x="893" y="67"/>
                </a:lnTo>
                <a:lnTo>
                  <a:pt x="897" y="65"/>
                </a:lnTo>
                <a:lnTo>
                  <a:pt x="897" y="65"/>
                </a:lnTo>
                <a:lnTo>
                  <a:pt x="898" y="72"/>
                </a:lnTo>
                <a:lnTo>
                  <a:pt x="902" y="79"/>
                </a:lnTo>
                <a:lnTo>
                  <a:pt x="902" y="79"/>
                </a:lnTo>
                <a:close/>
                <a:moveTo>
                  <a:pt x="791" y="35"/>
                </a:moveTo>
                <a:lnTo>
                  <a:pt x="791" y="35"/>
                </a:lnTo>
                <a:lnTo>
                  <a:pt x="787" y="35"/>
                </a:lnTo>
                <a:lnTo>
                  <a:pt x="787" y="35"/>
                </a:lnTo>
                <a:lnTo>
                  <a:pt x="787" y="35"/>
                </a:lnTo>
                <a:lnTo>
                  <a:pt x="787" y="35"/>
                </a:lnTo>
                <a:lnTo>
                  <a:pt x="791" y="35"/>
                </a:lnTo>
                <a:lnTo>
                  <a:pt x="791" y="35"/>
                </a:lnTo>
                <a:close/>
                <a:moveTo>
                  <a:pt x="691" y="32"/>
                </a:moveTo>
                <a:lnTo>
                  <a:pt x="691" y="32"/>
                </a:lnTo>
                <a:lnTo>
                  <a:pt x="713" y="33"/>
                </a:lnTo>
                <a:lnTo>
                  <a:pt x="713" y="33"/>
                </a:lnTo>
                <a:lnTo>
                  <a:pt x="691" y="32"/>
                </a:lnTo>
                <a:lnTo>
                  <a:pt x="691" y="32"/>
                </a:lnTo>
                <a:lnTo>
                  <a:pt x="691" y="32"/>
                </a:lnTo>
                <a:lnTo>
                  <a:pt x="691" y="32"/>
                </a:lnTo>
                <a:close/>
                <a:moveTo>
                  <a:pt x="285" y="53"/>
                </a:moveTo>
                <a:lnTo>
                  <a:pt x="285" y="53"/>
                </a:lnTo>
                <a:lnTo>
                  <a:pt x="360" y="49"/>
                </a:lnTo>
                <a:lnTo>
                  <a:pt x="434" y="45"/>
                </a:lnTo>
                <a:lnTo>
                  <a:pt x="509" y="43"/>
                </a:lnTo>
                <a:lnTo>
                  <a:pt x="584" y="41"/>
                </a:lnTo>
                <a:lnTo>
                  <a:pt x="584" y="41"/>
                </a:lnTo>
                <a:lnTo>
                  <a:pt x="661" y="42"/>
                </a:lnTo>
                <a:lnTo>
                  <a:pt x="738" y="44"/>
                </a:lnTo>
                <a:lnTo>
                  <a:pt x="816" y="45"/>
                </a:lnTo>
                <a:lnTo>
                  <a:pt x="855" y="45"/>
                </a:lnTo>
                <a:lnTo>
                  <a:pt x="893" y="44"/>
                </a:lnTo>
                <a:lnTo>
                  <a:pt x="893" y="44"/>
                </a:lnTo>
                <a:lnTo>
                  <a:pt x="894" y="55"/>
                </a:lnTo>
                <a:lnTo>
                  <a:pt x="894" y="55"/>
                </a:lnTo>
                <a:lnTo>
                  <a:pt x="887" y="59"/>
                </a:lnTo>
                <a:lnTo>
                  <a:pt x="883" y="65"/>
                </a:lnTo>
                <a:lnTo>
                  <a:pt x="881" y="71"/>
                </a:lnTo>
                <a:lnTo>
                  <a:pt x="880" y="78"/>
                </a:lnTo>
                <a:lnTo>
                  <a:pt x="880" y="85"/>
                </a:lnTo>
                <a:lnTo>
                  <a:pt x="881" y="92"/>
                </a:lnTo>
                <a:lnTo>
                  <a:pt x="886" y="107"/>
                </a:lnTo>
                <a:lnTo>
                  <a:pt x="886" y="107"/>
                </a:lnTo>
                <a:lnTo>
                  <a:pt x="888" y="115"/>
                </a:lnTo>
                <a:lnTo>
                  <a:pt x="892" y="123"/>
                </a:lnTo>
                <a:lnTo>
                  <a:pt x="896" y="126"/>
                </a:lnTo>
                <a:lnTo>
                  <a:pt x="899" y="129"/>
                </a:lnTo>
                <a:lnTo>
                  <a:pt x="903" y="130"/>
                </a:lnTo>
                <a:lnTo>
                  <a:pt x="908" y="130"/>
                </a:lnTo>
                <a:lnTo>
                  <a:pt x="908" y="130"/>
                </a:lnTo>
                <a:lnTo>
                  <a:pt x="911" y="145"/>
                </a:lnTo>
                <a:lnTo>
                  <a:pt x="915" y="159"/>
                </a:lnTo>
                <a:lnTo>
                  <a:pt x="915" y="159"/>
                </a:lnTo>
                <a:lnTo>
                  <a:pt x="912" y="162"/>
                </a:lnTo>
                <a:lnTo>
                  <a:pt x="910" y="166"/>
                </a:lnTo>
                <a:lnTo>
                  <a:pt x="906" y="176"/>
                </a:lnTo>
                <a:lnTo>
                  <a:pt x="904" y="188"/>
                </a:lnTo>
                <a:lnTo>
                  <a:pt x="903" y="198"/>
                </a:lnTo>
                <a:lnTo>
                  <a:pt x="903" y="198"/>
                </a:lnTo>
                <a:lnTo>
                  <a:pt x="900" y="202"/>
                </a:lnTo>
                <a:lnTo>
                  <a:pt x="900" y="206"/>
                </a:lnTo>
                <a:lnTo>
                  <a:pt x="899" y="215"/>
                </a:lnTo>
                <a:lnTo>
                  <a:pt x="902" y="225"/>
                </a:lnTo>
                <a:lnTo>
                  <a:pt x="903" y="232"/>
                </a:lnTo>
                <a:lnTo>
                  <a:pt x="903" y="232"/>
                </a:lnTo>
                <a:lnTo>
                  <a:pt x="898" y="238"/>
                </a:lnTo>
                <a:lnTo>
                  <a:pt x="897" y="245"/>
                </a:lnTo>
                <a:lnTo>
                  <a:pt x="896" y="255"/>
                </a:lnTo>
                <a:lnTo>
                  <a:pt x="898" y="265"/>
                </a:lnTo>
                <a:lnTo>
                  <a:pt x="898" y="265"/>
                </a:lnTo>
                <a:lnTo>
                  <a:pt x="750" y="268"/>
                </a:lnTo>
                <a:lnTo>
                  <a:pt x="602" y="272"/>
                </a:lnTo>
                <a:lnTo>
                  <a:pt x="454" y="275"/>
                </a:lnTo>
                <a:lnTo>
                  <a:pt x="379" y="277"/>
                </a:lnTo>
                <a:lnTo>
                  <a:pt x="306" y="275"/>
                </a:lnTo>
                <a:lnTo>
                  <a:pt x="306" y="275"/>
                </a:lnTo>
                <a:lnTo>
                  <a:pt x="306" y="265"/>
                </a:lnTo>
                <a:lnTo>
                  <a:pt x="306" y="260"/>
                </a:lnTo>
                <a:lnTo>
                  <a:pt x="303" y="255"/>
                </a:lnTo>
                <a:lnTo>
                  <a:pt x="303" y="255"/>
                </a:lnTo>
                <a:lnTo>
                  <a:pt x="301" y="250"/>
                </a:lnTo>
                <a:lnTo>
                  <a:pt x="298" y="245"/>
                </a:lnTo>
                <a:lnTo>
                  <a:pt x="295" y="242"/>
                </a:lnTo>
                <a:lnTo>
                  <a:pt x="290" y="239"/>
                </a:lnTo>
                <a:lnTo>
                  <a:pt x="290" y="239"/>
                </a:lnTo>
                <a:lnTo>
                  <a:pt x="294" y="231"/>
                </a:lnTo>
                <a:lnTo>
                  <a:pt x="295" y="221"/>
                </a:lnTo>
                <a:lnTo>
                  <a:pt x="296" y="210"/>
                </a:lnTo>
                <a:lnTo>
                  <a:pt x="296" y="200"/>
                </a:lnTo>
                <a:lnTo>
                  <a:pt x="295" y="189"/>
                </a:lnTo>
                <a:lnTo>
                  <a:pt x="292" y="179"/>
                </a:lnTo>
                <a:lnTo>
                  <a:pt x="289" y="170"/>
                </a:lnTo>
                <a:lnTo>
                  <a:pt x="283" y="162"/>
                </a:lnTo>
                <a:lnTo>
                  <a:pt x="283" y="162"/>
                </a:lnTo>
                <a:lnTo>
                  <a:pt x="284" y="151"/>
                </a:lnTo>
                <a:lnTo>
                  <a:pt x="284" y="142"/>
                </a:lnTo>
                <a:lnTo>
                  <a:pt x="284" y="142"/>
                </a:lnTo>
                <a:lnTo>
                  <a:pt x="288" y="138"/>
                </a:lnTo>
                <a:lnTo>
                  <a:pt x="290" y="135"/>
                </a:lnTo>
                <a:lnTo>
                  <a:pt x="295" y="125"/>
                </a:lnTo>
                <a:lnTo>
                  <a:pt x="296" y="114"/>
                </a:lnTo>
                <a:lnTo>
                  <a:pt x="296" y="103"/>
                </a:lnTo>
                <a:lnTo>
                  <a:pt x="295" y="92"/>
                </a:lnTo>
                <a:lnTo>
                  <a:pt x="292" y="82"/>
                </a:lnTo>
                <a:lnTo>
                  <a:pt x="288" y="72"/>
                </a:lnTo>
                <a:lnTo>
                  <a:pt x="283" y="64"/>
                </a:lnTo>
                <a:lnTo>
                  <a:pt x="283" y="64"/>
                </a:lnTo>
                <a:lnTo>
                  <a:pt x="285" y="53"/>
                </a:lnTo>
                <a:lnTo>
                  <a:pt x="285" y="53"/>
                </a:lnTo>
                <a:close/>
                <a:moveTo>
                  <a:pt x="272" y="24"/>
                </a:moveTo>
                <a:lnTo>
                  <a:pt x="272" y="24"/>
                </a:lnTo>
                <a:lnTo>
                  <a:pt x="273" y="27"/>
                </a:lnTo>
                <a:lnTo>
                  <a:pt x="273" y="27"/>
                </a:lnTo>
                <a:lnTo>
                  <a:pt x="271" y="27"/>
                </a:lnTo>
                <a:lnTo>
                  <a:pt x="271" y="27"/>
                </a:lnTo>
                <a:lnTo>
                  <a:pt x="272" y="24"/>
                </a:lnTo>
                <a:lnTo>
                  <a:pt x="272" y="24"/>
                </a:lnTo>
                <a:close/>
                <a:moveTo>
                  <a:pt x="270" y="43"/>
                </a:moveTo>
                <a:lnTo>
                  <a:pt x="270" y="43"/>
                </a:lnTo>
                <a:lnTo>
                  <a:pt x="273" y="42"/>
                </a:lnTo>
                <a:lnTo>
                  <a:pt x="273" y="42"/>
                </a:lnTo>
                <a:lnTo>
                  <a:pt x="277" y="43"/>
                </a:lnTo>
                <a:lnTo>
                  <a:pt x="277" y="43"/>
                </a:lnTo>
                <a:lnTo>
                  <a:pt x="277" y="44"/>
                </a:lnTo>
                <a:lnTo>
                  <a:pt x="277" y="44"/>
                </a:lnTo>
                <a:lnTo>
                  <a:pt x="270" y="44"/>
                </a:lnTo>
                <a:lnTo>
                  <a:pt x="270" y="44"/>
                </a:lnTo>
                <a:lnTo>
                  <a:pt x="270" y="43"/>
                </a:lnTo>
                <a:lnTo>
                  <a:pt x="270" y="43"/>
                </a:lnTo>
                <a:close/>
                <a:moveTo>
                  <a:pt x="271" y="54"/>
                </a:moveTo>
                <a:lnTo>
                  <a:pt x="271" y="54"/>
                </a:lnTo>
                <a:lnTo>
                  <a:pt x="271" y="54"/>
                </a:lnTo>
                <a:lnTo>
                  <a:pt x="271" y="54"/>
                </a:lnTo>
                <a:lnTo>
                  <a:pt x="276" y="54"/>
                </a:lnTo>
                <a:lnTo>
                  <a:pt x="276" y="54"/>
                </a:lnTo>
                <a:lnTo>
                  <a:pt x="274" y="56"/>
                </a:lnTo>
                <a:lnTo>
                  <a:pt x="274" y="56"/>
                </a:lnTo>
                <a:lnTo>
                  <a:pt x="271" y="54"/>
                </a:lnTo>
                <a:lnTo>
                  <a:pt x="271" y="54"/>
                </a:lnTo>
                <a:close/>
                <a:moveTo>
                  <a:pt x="272" y="66"/>
                </a:moveTo>
                <a:lnTo>
                  <a:pt x="272" y="66"/>
                </a:lnTo>
                <a:lnTo>
                  <a:pt x="271" y="68"/>
                </a:lnTo>
                <a:lnTo>
                  <a:pt x="271" y="68"/>
                </a:lnTo>
                <a:lnTo>
                  <a:pt x="271" y="66"/>
                </a:lnTo>
                <a:lnTo>
                  <a:pt x="271" y="66"/>
                </a:lnTo>
                <a:lnTo>
                  <a:pt x="272" y="66"/>
                </a:lnTo>
                <a:lnTo>
                  <a:pt x="272" y="66"/>
                </a:lnTo>
                <a:close/>
                <a:moveTo>
                  <a:pt x="279" y="76"/>
                </a:moveTo>
                <a:lnTo>
                  <a:pt x="279" y="76"/>
                </a:lnTo>
                <a:lnTo>
                  <a:pt x="284" y="88"/>
                </a:lnTo>
                <a:lnTo>
                  <a:pt x="286" y="102"/>
                </a:lnTo>
                <a:lnTo>
                  <a:pt x="286" y="109"/>
                </a:lnTo>
                <a:lnTo>
                  <a:pt x="286" y="117"/>
                </a:lnTo>
                <a:lnTo>
                  <a:pt x="284" y="123"/>
                </a:lnTo>
                <a:lnTo>
                  <a:pt x="282" y="129"/>
                </a:lnTo>
                <a:lnTo>
                  <a:pt x="282" y="129"/>
                </a:lnTo>
                <a:lnTo>
                  <a:pt x="279" y="124"/>
                </a:lnTo>
                <a:lnTo>
                  <a:pt x="276" y="120"/>
                </a:lnTo>
                <a:lnTo>
                  <a:pt x="273" y="119"/>
                </a:lnTo>
                <a:lnTo>
                  <a:pt x="270" y="119"/>
                </a:lnTo>
                <a:lnTo>
                  <a:pt x="267" y="120"/>
                </a:lnTo>
                <a:lnTo>
                  <a:pt x="266" y="121"/>
                </a:lnTo>
                <a:lnTo>
                  <a:pt x="267" y="124"/>
                </a:lnTo>
                <a:lnTo>
                  <a:pt x="270" y="127"/>
                </a:lnTo>
                <a:lnTo>
                  <a:pt x="270" y="127"/>
                </a:lnTo>
                <a:lnTo>
                  <a:pt x="267" y="129"/>
                </a:lnTo>
                <a:lnTo>
                  <a:pt x="266" y="131"/>
                </a:lnTo>
                <a:lnTo>
                  <a:pt x="265" y="133"/>
                </a:lnTo>
                <a:lnTo>
                  <a:pt x="266" y="136"/>
                </a:lnTo>
                <a:lnTo>
                  <a:pt x="266" y="136"/>
                </a:lnTo>
                <a:lnTo>
                  <a:pt x="262" y="133"/>
                </a:lnTo>
                <a:lnTo>
                  <a:pt x="259" y="130"/>
                </a:lnTo>
                <a:lnTo>
                  <a:pt x="256" y="125"/>
                </a:lnTo>
                <a:lnTo>
                  <a:pt x="254" y="119"/>
                </a:lnTo>
                <a:lnTo>
                  <a:pt x="254" y="119"/>
                </a:lnTo>
                <a:lnTo>
                  <a:pt x="255" y="115"/>
                </a:lnTo>
                <a:lnTo>
                  <a:pt x="255" y="112"/>
                </a:lnTo>
                <a:lnTo>
                  <a:pt x="254" y="109"/>
                </a:lnTo>
                <a:lnTo>
                  <a:pt x="252" y="106"/>
                </a:lnTo>
                <a:lnTo>
                  <a:pt x="252" y="106"/>
                </a:lnTo>
                <a:lnTo>
                  <a:pt x="250" y="97"/>
                </a:lnTo>
                <a:lnTo>
                  <a:pt x="250" y="92"/>
                </a:lnTo>
                <a:lnTo>
                  <a:pt x="248" y="90"/>
                </a:lnTo>
                <a:lnTo>
                  <a:pt x="248" y="90"/>
                </a:lnTo>
                <a:lnTo>
                  <a:pt x="248" y="82"/>
                </a:lnTo>
                <a:lnTo>
                  <a:pt x="250" y="74"/>
                </a:lnTo>
                <a:lnTo>
                  <a:pt x="253" y="71"/>
                </a:lnTo>
                <a:lnTo>
                  <a:pt x="255" y="67"/>
                </a:lnTo>
                <a:lnTo>
                  <a:pt x="258" y="65"/>
                </a:lnTo>
                <a:lnTo>
                  <a:pt x="261" y="64"/>
                </a:lnTo>
                <a:lnTo>
                  <a:pt x="261" y="64"/>
                </a:lnTo>
                <a:lnTo>
                  <a:pt x="262" y="76"/>
                </a:lnTo>
                <a:lnTo>
                  <a:pt x="264" y="80"/>
                </a:lnTo>
                <a:lnTo>
                  <a:pt x="266" y="85"/>
                </a:lnTo>
                <a:lnTo>
                  <a:pt x="268" y="86"/>
                </a:lnTo>
                <a:lnTo>
                  <a:pt x="271" y="86"/>
                </a:lnTo>
                <a:lnTo>
                  <a:pt x="274" y="83"/>
                </a:lnTo>
                <a:lnTo>
                  <a:pt x="279" y="76"/>
                </a:lnTo>
                <a:lnTo>
                  <a:pt x="279" y="76"/>
                </a:lnTo>
                <a:close/>
                <a:moveTo>
                  <a:pt x="254" y="37"/>
                </a:moveTo>
                <a:lnTo>
                  <a:pt x="254" y="37"/>
                </a:lnTo>
                <a:lnTo>
                  <a:pt x="241" y="38"/>
                </a:lnTo>
                <a:lnTo>
                  <a:pt x="226" y="38"/>
                </a:lnTo>
                <a:lnTo>
                  <a:pt x="226" y="38"/>
                </a:lnTo>
                <a:lnTo>
                  <a:pt x="254" y="37"/>
                </a:lnTo>
                <a:lnTo>
                  <a:pt x="254" y="37"/>
                </a:lnTo>
                <a:close/>
                <a:moveTo>
                  <a:pt x="67" y="31"/>
                </a:moveTo>
                <a:lnTo>
                  <a:pt x="67" y="31"/>
                </a:lnTo>
                <a:lnTo>
                  <a:pt x="49" y="33"/>
                </a:lnTo>
                <a:lnTo>
                  <a:pt x="41" y="33"/>
                </a:lnTo>
                <a:lnTo>
                  <a:pt x="32" y="35"/>
                </a:lnTo>
                <a:lnTo>
                  <a:pt x="32" y="35"/>
                </a:lnTo>
                <a:lnTo>
                  <a:pt x="41" y="32"/>
                </a:lnTo>
                <a:lnTo>
                  <a:pt x="49" y="31"/>
                </a:lnTo>
                <a:lnTo>
                  <a:pt x="67" y="31"/>
                </a:lnTo>
                <a:lnTo>
                  <a:pt x="67" y="31"/>
                </a:lnTo>
                <a:close/>
                <a:moveTo>
                  <a:pt x="16" y="41"/>
                </a:moveTo>
                <a:lnTo>
                  <a:pt x="16" y="41"/>
                </a:lnTo>
                <a:lnTo>
                  <a:pt x="18" y="43"/>
                </a:lnTo>
                <a:lnTo>
                  <a:pt x="18" y="43"/>
                </a:lnTo>
                <a:lnTo>
                  <a:pt x="14" y="43"/>
                </a:lnTo>
                <a:lnTo>
                  <a:pt x="14" y="43"/>
                </a:lnTo>
                <a:lnTo>
                  <a:pt x="16" y="41"/>
                </a:lnTo>
                <a:lnTo>
                  <a:pt x="16" y="41"/>
                </a:lnTo>
                <a:close/>
              </a:path>
            </a:pathLst>
          </a:custGeom>
          <a:solidFill>
            <a:schemeClr val="bg1"/>
          </a:solidFill>
          <a:ln>
            <a:noFill/>
          </a:ln>
          <a:extLst/>
        </p:spPr>
        <p:txBody>
          <a:bodyPr vert="horz" wrap="square" lIns="91440" tIns="45720" rIns="91440" bIns="45720" numCol="1" anchor="t" anchorCtr="0" compatLnSpc="1"/>
          <a:lstStyle/>
          <a:p>
            <a:endParaRPr lang="zh-CN" altLang="en-US">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17" name="文本框 16">
            <a:extLst>
              <a:ext uri="{FF2B5EF4-FFF2-40B4-BE49-F238E27FC236}">
                <a16:creationId xmlns="" xmlns:a16="http://schemas.microsoft.com/office/drawing/2014/main" id="{4F72A98E-8DCE-4628-BB3D-CE2DBD263B7F}"/>
              </a:ext>
            </a:extLst>
          </p:cNvPr>
          <p:cNvSpPr txBox="1"/>
          <p:nvPr/>
        </p:nvSpPr>
        <p:spPr>
          <a:xfrm>
            <a:off x="1916776" y="3440257"/>
            <a:ext cx="4073010" cy="707886"/>
          </a:xfrm>
          <a:prstGeom prst="rect">
            <a:avLst/>
          </a:prstGeom>
          <a:noFill/>
        </p:spPr>
        <p:txBody>
          <a:bodyPr wrap="square" rtlCol="0">
            <a:spAutoFit/>
          </a:bodyPr>
          <a:lstStyle/>
          <a:p>
            <a:r>
              <a:rPr lang="en-US" altLang="zh-CN" sz="4000" dirty="0"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MATERI </a:t>
            </a:r>
            <a:endParaRPr lang="en-US" altLang="zh-CN" sz="4000" dirty="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grpSp>
        <p:nvGrpSpPr>
          <p:cNvPr id="18" name="Group 4">
            <a:extLst>
              <a:ext uri="{FF2B5EF4-FFF2-40B4-BE49-F238E27FC236}">
                <a16:creationId xmlns="" xmlns:a16="http://schemas.microsoft.com/office/drawing/2014/main" id="{D55CF35B-6AE7-4F29-A44E-438AACE68ECB}"/>
              </a:ext>
            </a:extLst>
          </p:cNvPr>
          <p:cNvGrpSpPr>
            <a:grpSpLocks noChangeAspect="1"/>
          </p:cNvGrpSpPr>
          <p:nvPr/>
        </p:nvGrpSpPr>
        <p:grpSpPr bwMode="auto">
          <a:xfrm flipV="1">
            <a:off x="6516804" y="2068276"/>
            <a:ext cx="739929" cy="763583"/>
            <a:chOff x="1308" y="1009"/>
            <a:chExt cx="1001" cy="1033"/>
          </a:xfrm>
          <a:solidFill>
            <a:schemeClr val="bg1"/>
          </a:solidFill>
        </p:grpSpPr>
        <p:sp>
          <p:nvSpPr>
            <p:cNvPr id="19" name="Freeform 5">
              <a:extLst>
                <a:ext uri="{FF2B5EF4-FFF2-40B4-BE49-F238E27FC236}">
                  <a16:creationId xmlns="" xmlns:a16="http://schemas.microsoft.com/office/drawing/2014/main" id="{6E9DE40B-CADA-46F2-A7C5-B8BEE5571B34}"/>
                </a:ext>
              </a:extLst>
            </p:cNvPr>
            <p:cNvSpPr/>
            <p:nvPr/>
          </p:nvSpPr>
          <p:spPr bwMode="auto">
            <a:xfrm>
              <a:off x="1533" y="1009"/>
              <a:ext cx="571" cy="830"/>
            </a:xfrm>
            <a:custGeom>
              <a:avLst/>
              <a:gdLst>
                <a:gd name="T0" fmla="*/ 404 w 439"/>
                <a:gd name="T1" fmla="*/ 298 h 638"/>
                <a:gd name="T2" fmla="*/ 321 w 439"/>
                <a:gd name="T3" fmla="*/ 223 h 638"/>
                <a:gd name="T4" fmla="*/ 321 w 439"/>
                <a:gd name="T5" fmla="*/ 50 h 638"/>
                <a:gd name="T6" fmla="*/ 318 w 439"/>
                <a:gd name="T7" fmla="*/ 41 h 638"/>
                <a:gd name="T8" fmla="*/ 221 w 439"/>
                <a:gd name="T9" fmla="*/ 0 h 638"/>
                <a:gd name="T10" fmla="*/ 118 w 439"/>
                <a:gd name="T11" fmla="*/ 40 h 638"/>
                <a:gd name="T12" fmla="*/ 114 w 439"/>
                <a:gd name="T13" fmla="*/ 50 h 638"/>
                <a:gd name="T14" fmla="*/ 114 w 439"/>
                <a:gd name="T15" fmla="*/ 225 h 638"/>
                <a:gd name="T16" fmla="*/ 34 w 439"/>
                <a:gd name="T17" fmla="*/ 300 h 638"/>
                <a:gd name="T18" fmla="*/ 0 w 439"/>
                <a:gd name="T19" fmla="*/ 418 h 638"/>
                <a:gd name="T20" fmla="*/ 220 w 439"/>
                <a:gd name="T21" fmla="*/ 638 h 638"/>
                <a:gd name="T22" fmla="*/ 439 w 439"/>
                <a:gd name="T23" fmla="*/ 418 h 638"/>
                <a:gd name="T24" fmla="*/ 404 w 439"/>
                <a:gd name="T25" fmla="*/ 298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9" h="638">
                  <a:moveTo>
                    <a:pt x="404" y="298"/>
                  </a:moveTo>
                  <a:cubicBezTo>
                    <a:pt x="383" y="267"/>
                    <a:pt x="355" y="241"/>
                    <a:pt x="321" y="223"/>
                  </a:cubicBezTo>
                  <a:cubicBezTo>
                    <a:pt x="321" y="222"/>
                    <a:pt x="321" y="50"/>
                    <a:pt x="321" y="50"/>
                  </a:cubicBezTo>
                  <a:cubicBezTo>
                    <a:pt x="321" y="47"/>
                    <a:pt x="320" y="44"/>
                    <a:pt x="318" y="41"/>
                  </a:cubicBezTo>
                  <a:cubicBezTo>
                    <a:pt x="316" y="39"/>
                    <a:pt x="282" y="0"/>
                    <a:pt x="221" y="0"/>
                  </a:cubicBezTo>
                  <a:cubicBezTo>
                    <a:pt x="162" y="0"/>
                    <a:pt x="120" y="38"/>
                    <a:pt x="118" y="40"/>
                  </a:cubicBezTo>
                  <a:cubicBezTo>
                    <a:pt x="116" y="43"/>
                    <a:pt x="114" y="46"/>
                    <a:pt x="114" y="50"/>
                  </a:cubicBezTo>
                  <a:cubicBezTo>
                    <a:pt x="114" y="50"/>
                    <a:pt x="114" y="223"/>
                    <a:pt x="114" y="225"/>
                  </a:cubicBezTo>
                  <a:cubicBezTo>
                    <a:pt x="81" y="243"/>
                    <a:pt x="54" y="269"/>
                    <a:pt x="34" y="300"/>
                  </a:cubicBezTo>
                  <a:cubicBezTo>
                    <a:pt x="11" y="335"/>
                    <a:pt x="0" y="376"/>
                    <a:pt x="0" y="418"/>
                  </a:cubicBezTo>
                  <a:cubicBezTo>
                    <a:pt x="0" y="539"/>
                    <a:pt x="98" y="638"/>
                    <a:pt x="220" y="638"/>
                  </a:cubicBezTo>
                  <a:cubicBezTo>
                    <a:pt x="341" y="638"/>
                    <a:pt x="439" y="539"/>
                    <a:pt x="439" y="418"/>
                  </a:cubicBezTo>
                  <a:cubicBezTo>
                    <a:pt x="439" y="375"/>
                    <a:pt x="427" y="334"/>
                    <a:pt x="404" y="298"/>
                  </a:cubicBezTo>
                  <a:close/>
                </a:path>
              </a:pathLst>
            </a:custGeom>
            <a:grpFill/>
            <a:ln w="3175">
              <a:solidFill>
                <a:srgbClr val="005982"/>
              </a:solidFill>
              <a:round/>
            </a:ln>
            <a:extLst/>
          </p:spPr>
          <p:txBody>
            <a:bodyPr vert="horz" wrap="square" lIns="121920" tIns="60960" rIns="121920" bIns="60960" numCol="1" anchor="t" anchorCtr="0" compatLnSpc="1"/>
            <a:lstStyle/>
            <a:p>
              <a:endParaRPr lang="zh-CN" altLang="en-US" sz="2400" dirty="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20" name="Freeform 6">
              <a:extLst>
                <a:ext uri="{FF2B5EF4-FFF2-40B4-BE49-F238E27FC236}">
                  <a16:creationId xmlns="" xmlns:a16="http://schemas.microsoft.com/office/drawing/2014/main" id="{8F79501D-7F35-4A8F-9A24-0950A992C91E}"/>
                </a:ext>
              </a:extLst>
            </p:cNvPr>
            <p:cNvSpPr>
              <a:spLocks noEditPoints="1"/>
            </p:cNvSpPr>
            <p:nvPr/>
          </p:nvSpPr>
          <p:spPr bwMode="auto">
            <a:xfrm>
              <a:off x="1526" y="1009"/>
              <a:ext cx="573" cy="830"/>
            </a:xfrm>
            <a:custGeom>
              <a:avLst/>
              <a:gdLst>
                <a:gd name="T0" fmla="*/ 440 w 440"/>
                <a:gd name="T1" fmla="*/ 418 h 638"/>
                <a:gd name="T2" fmla="*/ 322 w 440"/>
                <a:gd name="T3" fmla="*/ 223 h 638"/>
                <a:gd name="T4" fmla="*/ 319 w 440"/>
                <a:gd name="T5" fmla="*/ 41 h 638"/>
                <a:gd name="T6" fmla="*/ 119 w 440"/>
                <a:gd name="T7" fmla="*/ 40 h 638"/>
                <a:gd name="T8" fmla="*/ 114 w 440"/>
                <a:gd name="T9" fmla="*/ 225 h 638"/>
                <a:gd name="T10" fmla="*/ 0 w 440"/>
                <a:gd name="T11" fmla="*/ 418 h 638"/>
                <a:gd name="T12" fmla="*/ 143 w 440"/>
                <a:gd name="T13" fmla="*/ 75 h 638"/>
                <a:gd name="T14" fmla="*/ 294 w 440"/>
                <a:gd name="T15" fmla="*/ 134 h 638"/>
                <a:gd name="T16" fmla="*/ 143 w 440"/>
                <a:gd name="T17" fmla="*/ 75 h 638"/>
                <a:gd name="T18" fmla="*/ 294 w 440"/>
                <a:gd name="T19" fmla="*/ 162 h 638"/>
                <a:gd name="T20" fmla="*/ 294 w 440"/>
                <a:gd name="T21" fmla="*/ 189 h 638"/>
                <a:gd name="T22" fmla="*/ 143 w 440"/>
                <a:gd name="T23" fmla="*/ 134 h 638"/>
                <a:gd name="T24" fmla="*/ 213 w 440"/>
                <a:gd name="T25" fmla="*/ 411 h 638"/>
                <a:gd name="T26" fmla="*/ 184 w 440"/>
                <a:gd name="T27" fmla="*/ 400 h 638"/>
                <a:gd name="T28" fmla="*/ 196 w 440"/>
                <a:gd name="T29" fmla="*/ 200 h 638"/>
                <a:gd name="T30" fmla="*/ 230 w 440"/>
                <a:gd name="T31" fmla="*/ 228 h 638"/>
                <a:gd name="T32" fmla="*/ 218 w 440"/>
                <a:gd name="T33" fmla="*/ 408 h 638"/>
                <a:gd name="T34" fmla="*/ 213 w 440"/>
                <a:gd name="T35" fmla="*/ 459 h 638"/>
                <a:gd name="T36" fmla="*/ 213 w 440"/>
                <a:gd name="T37" fmla="*/ 435 h 638"/>
                <a:gd name="T38" fmla="*/ 136 w 440"/>
                <a:gd name="T39" fmla="*/ 245 h 638"/>
                <a:gd name="T40" fmla="*/ 143 w 440"/>
                <a:gd name="T41" fmla="*/ 191 h 638"/>
                <a:gd name="T42" fmla="*/ 183 w 440"/>
                <a:gd name="T43" fmla="*/ 228 h 638"/>
                <a:gd name="T44" fmla="*/ 146 w 440"/>
                <a:gd name="T45" fmla="*/ 411 h 638"/>
                <a:gd name="T46" fmla="*/ 139 w 440"/>
                <a:gd name="T47" fmla="*/ 470 h 638"/>
                <a:gd name="T48" fmla="*/ 181 w 440"/>
                <a:gd name="T49" fmla="*/ 421 h 638"/>
                <a:gd name="T50" fmla="*/ 188 w 440"/>
                <a:gd name="T51" fmla="*/ 450 h 638"/>
                <a:gd name="T52" fmla="*/ 237 w 440"/>
                <a:gd name="T53" fmla="*/ 450 h 638"/>
                <a:gd name="T54" fmla="*/ 245 w 440"/>
                <a:gd name="T55" fmla="*/ 421 h 638"/>
                <a:gd name="T56" fmla="*/ 286 w 440"/>
                <a:gd name="T57" fmla="*/ 470 h 638"/>
                <a:gd name="T58" fmla="*/ 279 w 440"/>
                <a:gd name="T59" fmla="*/ 411 h 638"/>
                <a:gd name="T60" fmla="*/ 243 w 440"/>
                <a:gd name="T61" fmla="*/ 228 h 638"/>
                <a:gd name="T62" fmla="*/ 294 w 440"/>
                <a:gd name="T63" fmla="*/ 217 h 638"/>
                <a:gd name="T64" fmla="*/ 302 w 440"/>
                <a:gd name="T65" fmla="*/ 244 h 638"/>
                <a:gd name="T66" fmla="*/ 220 w 440"/>
                <a:gd name="T67" fmla="*/ 610 h 638"/>
                <a:gd name="T68" fmla="*/ 136 w 440"/>
                <a:gd name="T69" fmla="*/ 245 h 638"/>
                <a:gd name="T70" fmla="*/ 160 w 440"/>
                <a:gd name="T71" fmla="*/ 443 h 638"/>
                <a:gd name="T72" fmla="*/ 143 w 440"/>
                <a:gd name="T73" fmla="*/ 447 h 638"/>
                <a:gd name="T74" fmla="*/ 168 w 440"/>
                <a:gd name="T75" fmla="*/ 422 h 638"/>
                <a:gd name="T76" fmla="*/ 273 w 440"/>
                <a:gd name="T77" fmla="*/ 429 h 638"/>
                <a:gd name="T78" fmla="*/ 280 w 440"/>
                <a:gd name="T79" fmla="*/ 452 h 638"/>
                <a:gd name="T80" fmla="*/ 258 w 440"/>
                <a:gd name="T81" fmla="*/ 422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40" h="638">
                  <a:moveTo>
                    <a:pt x="220" y="638"/>
                  </a:moveTo>
                  <a:cubicBezTo>
                    <a:pt x="342" y="638"/>
                    <a:pt x="440" y="539"/>
                    <a:pt x="440" y="418"/>
                  </a:cubicBezTo>
                  <a:cubicBezTo>
                    <a:pt x="440" y="375"/>
                    <a:pt x="428" y="334"/>
                    <a:pt x="405" y="298"/>
                  </a:cubicBezTo>
                  <a:cubicBezTo>
                    <a:pt x="384" y="267"/>
                    <a:pt x="356" y="241"/>
                    <a:pt x="322" y="223"/>
                  </a:cubicBezTo>
                  <a:cubicBezTo>
                    <a:pt x="322" y="222"/>
                    <a:pt x="322" y="50"/>
                    <a:pt x="322" y="50"/>
                  </a:cubicBezTo>
                  <a:cubicBezTo>
                    <a:pt x="322" y="47"/>
                    <a:pt x="321" y="44"/>
                    <a:pt x="319" y="41"/>
                  </a:cubicBezTo>
                  <a:cubicBezTo>
                    <a:pt x="317" y="39"/>
                    <a:pt x="283" y="0"/>
                    <a:pt x="222" y="0"/>
                  </a:cubicBezTo>
                  <a:cubicBezTo>
                    <a:pt x="162" y="0"/>
                    <a:pt x="121" y="38"/>
                    <a:pt x="119" y="40"/>
                  </a:cubicBezTo>
                  <a:cubicBezTo>
                    <a:pt x="117" y="43"/>
                    <a:pt x="115" y="46"/>
                    <a:pt x="115" y="50"/>
                  </a:cubicBezTo>
                  <a:cubicBezTo>
                    <a:pt x="115" y="50"/>
                    <a:pt x="115" y="223"/>
                    <a:pt x="114" y="225"/>
                  </a:cubicBezTo>
                  <a:cubicBezTo>
                    <a:pt x="82" y="243"/>
                    <a:pt x="55" y="269"/>
                    <a:pt x="35" y="300"/>
                  </a:cubicBezTo>
                  <a:cubicBezTo>
                    <a:pt x="12" y="335"/>
                    <a:pt x="0" y="376"/>
                    <a:pt x="0" y="418"/>
                  </a:cubicBezTo>
                  <a:cubicBezTo>
                    <a:pt x="0" y="539"/>
                    <a:pt x="99" y="638"/>
                    <a:pt x="220" y="638"/>
                  </a:cubicBezTo>
                  <a:close/>
                  <a:moveTo>
                    <a:pt x="143" y="75"/>
                  </a:moveTo>
                  <a:cubicBezTo>
                    <a:pt x="294" y="102"/>
                    <a:pt x="294" y="102"/>
                    <a:pt x="294" y="102"/>
                  </a:cubicBezTo>
                  <a:cubicBezTo>
                    <a:pt x="294" y="134"/>
                    <a:pt x="294" y="134"/>
                    <a:pt x="294" y="134"/>
                  </a:cubicBezTo>
                  <a:cubicBezTo>
                    <a:pt x="143" y="106"/>
                    <a:pt x="143" y="106"/>
                    <a:pt x="143" y="106"/>
                  </a:cubicBezTo>
                  <a:lnTo>
                    <a:pt x="143" y="75"/>
                  </a:lnTo>
                  <a:close/>
                  <a:moveTo>
                    <a:pt x="143" y="134"/>
                  </a:moveTo>
                  <a:cubicBezTo>
                    <a:pt x="294" y="162"/>
                    <a:pt x="294" y="162"/>
                    <a:pt x="294" y="162"/>
                  </a:cubicBezTo>
                  <a:cubicBezTo>
                    <a:pt x="294" y="180"/>
                    <a:pt x="294" y="180"/>
                    <a:pt x="294" y="180"/>
                  </a:cubicBezTo>
                  <a:cubicBezTo>
                    <a:pt x="294" y="189"/>
                    <a:pt x="294" y="189"/>
                    <a:pt x="294" y="189"/>
                  </a:cubicBezTo>
                  <a:cubicBezTo>
                    <a:pt x="143" y="163"/>
                    <a:pt x="143" y="163"/>
                    <a:pt x="143" y="163"/>
                  </a:cubicBezTo>
                  <a:lnTo>
                    <a:pt x="143" y="134"/>
                  </a:lnTo>
                  <a:close/>
                  <a:moveTo>
                    <a:pt x="218" y="408"/>
                  </a:moveTo>
                  <a:cubicBezTo>
                    <a:pt x="216" y="409"/>
                    <a:pt x="214" y="410"/>
                    <a:pt x="213" y="411"/>
                  </a:cubicBezTo>
                  <a:cubicBezTo>
                    <a:pt x="211" y="410"/>
                    <a:pt x="209" y="409"/>
                    <a:pt x="207" y="408"/>
                  </a:cubicBezTo>
                  <a:cubicBezTo>
                    <a:pt x="201" y="404"/>
                    <a:pt x="193" y="402"/>
                    <a:pt x="184" y="400"/>
                  </a:cubicBezTo>
                  <a:cubicBezTo>
                    <a:pt x="191" y="354"/>
                    <a:pt x="194" y="273"/>
                    <a:pt x="195" y="228"/>
                  </a:cubicBezTo>
                  <a:cubicBezTo>
                    <a:pt x="195" y="215"/>
                    <a:pt x="196" y="205"/>
                    <a:pt x="196" y="200"/>
                  </a:cubicBezTo>
                  <a:cubicBezTo>
                    <a:pt x="230" y="206"/>
                    <a:pt x="230" y="206"/>
                    <a:pt x="230" y="206"/>
                  </a:cubicBezTo>
                  <a:cubicBezTo>
                    <a:pt x="230" y="211"/>
                    <a:pt x="230" y="219"/>
                    <a:pt x="230" y="228"/>
                  </a:cubicBezTo>
                  <a:cubicBezTo>
                    <a:pt x="231" y="273"/>
                    <a:pt x="234" y="354"/>
                    <a:pt x="241" y="400"/>
                  </a:cubicBezTo>
                  <a:cubicBezTo>
                    <a:pt x="233" y="402"/>
                    <a:pt x="225" y="404"/>
                    <a:pt x="218" y="408"/>
                  </a:cubicBezTo>
                  <a:close/>
                  <a:moveTo>
                    <a:pt x="225" y="448"/>
                  </a:moveTo>
                  <a:cubicBezTo>
                    <a:pt x="224" y="452"/>
                    <a:pt x="218" y="459"/>
                    <a:pt x="213" y="459"/>
                  </a:cubicBezTo>
                  <a:cubicBezTo>
                    <a:pt x="208" y="459"/>
                    <a:pt x="201" y="452"/>
                    <a:pt x="201" y="448"/>
                  </a:cubicBezTo>
                  <a:cubicBezTo>
                    <a:pt x="201" y="445"/>
                    <a:pt x="204" y="439"/>
                    <a:pt x="213" y="435"/>
                  </a:cubicBezTo>
                  <a:cubicBezTo>
                    <a:pt x="221" y="439"/>
                    <a:pt x="225" y="445"/>
                    <a:pt x="225" y="448"/>
                  </a:cubicBezTo>
                  <a:close/>
                  <a:moveTo>
                    <a:pt x="136" y="245"/>
                  </a:moveTo>
                  <a:cubicBezTo>
                    <a:pt x="144" y="242"/>
                    <a:pt x="144" y="242"/>
                    <a:pt x="144" y="242"/>
                  </a:cubicBezTo>
                  <a:cubicBezTo>
                    <a:pt x="143" y="191"/>
                    <a:pt x="143" y="191"/>
                    <a:pt x="143" y="191"/>
                  </a:cubicBezTo>
                  <a:cubicBezTo>
                    <a:pt x="183" y="198"/>
                    <a:pt x="183" y="198"/>
                    <a:pt x="183" y="198"/>
                  </a:cubicBezTo>
                  <a:cubicBezTo>
                    <a:pt x="183" y="205"/>
                    <a:pt x="183" y="215"/>
                    <a:pt x="183" y="228"/>
                  </a:cubicBezTo>
                  <a:cubicBezTo>
                    <a:pt x="181" y="278"/>
                    <a:pt x="178" y="360"/>
                    <a:pt x="172" y="400"/>
                  </a:cubicBezTo>
                  <a:cubicBezTo>
                    <a:pt x="162" y="401"/>
                    <a:pt x="153" y="404"/>
                    <a:pt x="146" y="411"/>
                  </a:cubicBezTo>
                  <a:cubicBezTo>
                    <a:pt x="138" y="418"/>
                    <a:pt x="133" y="429"/>
                    <a:pt x="131" y="441"/>
                  </a:cubicBezTo>
                  <a:cubicBezTo>
                    <a:pt x="129" y="453"/>
                    <a:pt x="132" y="464"/>
                    <a:pt x="139" y="470"/>
                  </a:cubicBezTo>
                  <a:cubicBezTo>
                    <a:pt x="146" y="477"/>
                    <a:pt x="158" y="477"/>
                    <a:pt x="170" y="457"/>
                  </a:cubicBezTo>
                  <a:cubicBezTo>
                    <a:pt x="174" y="449"/>
                    <a:pt x="178" y="436"/>
                    <a:pt x="181" y="421"/>
                  </a:cubicBezTo>
                  <a:cubicBezTo>
                    <a:pt x="186" y="421"/>
                    <a:pt x="192" y="423"/>
                    <a:pt x="197" y="425"/>
                  </a:cubicBezTo>
                  <a:cubicBezTo>
                    <a:pt x="189" y="434"/>
                    <a:pt x="188" y="444"/>
                    <a:pt x="188" y="450"/>
                  </a:cubicBezTo>
                  <a:cubicBezTo>
                    <a:pt x="189" y="464"/>
                    <a:pt x="200" y="480"/>
                    <a:pt x="213" y="480"/>
                  </a:cubicBezTo>
                  <a:cubicBezTo>
                    <a:pt x="225" y="480"/>
                    <a:pt x="236" y="464"/>
                    <a:pt x="237" y="450"/>
                  </a:cubicBezTo>
                  <a:cubicBezTo>
                    <a:pt x="237" y="444"/>
                    <a:pt x="236" y="434"/>
                    <a:pt x="229" y="425"/>
                  </a:cubicBezTo>
                  <a:cubicBezTo>
                    <a:pt x="234" y="423"/>
                    <a:pt x="239" y="421"/>
                    <a:pt x="245" y="421"/>
                  </a:cubicBezTo>
                  <a:cubicBezTo>
                    <a:pt x="248" y="436"/>
                    <a:pt x="251" y="449"/>
                    <a:pt x="256" y="457"/>
                  </a:cubicBezTo>
                  <a:cubicBezTo>
                    <a:pt x="267" y="477"/>
                    <a:pt x="279" y="477"/>
                    <a:pt x="286" y="470"/>
                  </a:cubicBezTo>
                  <a:cubicBezTo>
                    <a:pt x="293" y="464"/>
                    <a:pt x="296" y="453"/>
                    <a:pt x="294" y="441"/>
                  </a:cubicBezTo>
                  <a:cubicBezTo>
                    <a:pt x="292" y="429"/>
                    <a:pt x="287" y="418"/>
                    <a:pt x="279" y="411"/>
                  </a:cubicBezTo>
                  <a:cubicBezTo>
                    <a:pt x="272" y="404"/>
                    <a:pt x="263" y="401"/>
                    <a:pt x="254" y="400"/>
                  </a:cubicBezTo>
                  <a:cubicBezTo>
                    <a:pt x="247" y="360"/>
                    <a:pt x="244" y="278"/>
                    <a:pt x="243" y="228"/>
                  </a:cubicBezTo>
                  <a:cubicBezTo>
                    <a:pt x="243" y="220"/>
                    <a:pt x="242" y="214"/>
                    <a:pt x="242" y="208"/>
                  </a:cubicBezTo>
                  <a:cubicBezTo>
                    <a:pt x="294" y="217"/>
                    <a:pt x="294" y="217"/>
                    <a:pt x="294" y="217"/>
                  </a:cubicBezTo>
                  <a:cubicBezTo>
                    <a:pt x="294" y="240"/>
                    <a:pt x="294" y="240"/>
                    <a:pt x="294" y="240"/>
                  </a:cubicBezTo>
                  <a:cubicBezTo>
                    <a:pt x="302" y="244"/>
                    <a:pt x="302" y="244"/>
                    <a:pt x="302" y="244"/>
                  </a:cubicBezTo>
                  <a:cubicBezTo>
                    <a:pt x="369" y="275"/>
                    <a:pt x="413" y="344"/>
                    <a:pt x="413" y="418"/>
                  </a:cubicBezTo>
                  <a:cubicBezTo>
                    <a:pt x="413" y="524"/>
                    <a:pt x="326" y="610"/>
                    <a:pt x="220" y="610"/>
                  </a:cubicBezTo>
                  <a:cubicBezTo>
                    <a:pt x="114" y="610"/>
                    <a:pt x="28" y="524"/>
                    <a:pt x="28" y="418"/>
                  </a:cubicBezTo>
                  <a:cubicBezTo>
                    <a:pt x="28" y="344"/>
                    <a:pt x="70" y="278"/>
                    <a:pt x="136" y="245"/>
                  </a:cubicBezTo>
                  <a:close/>
                  <a:moveTo>
                    <a:pt x="168" y="422"/>
                  </a:moveTo>
                  <a:cubicBezTo>
                    <a:pt x="165" y="431"/>
                    <a:pt x="163" y="438"/>
                    <a:pt x="160" y="443"/>
                  </a:cubicBezTo>
                  <a:cubicBezTo>
                    <a:pt x="154" y="454"/>
                    <a:pt x="148" y="455"/>
                    <a:pt x="145" y="452"/>
                  </a:cubicBezTo>
                  <a:cubicBezTo>
                    <a:pt x="144" y="451"/>
                    <a:pt x="143" y="449"/>
                    <a:pt x="143" y="447"/>
                  </a:cubicBezTo>
                  <a:cubicBezTo>
                    <a:pt x="144" y="439"/>
                    <a:pt x="147" y="434"/>
                    <a:pt x="152" y="429"/>
                  </a:cubicBezTo>
                  <a:cubicBezTo>
                    <a:pt x="156" y="425"/>
                    <a:pt x="162" y="423"/>
                    <a:pt x="168" y="422"/>
                  </a:cubicBezTo>
                  <a:close/>
                  <a:moveTo>
                    <a:pt x="258" y="422"/>
                  </a:moveTo>
                  <a:cubicBezTo>
                    <a:pt x="264" y="423"/>
                    <a:pt x="269" y="425"/>
                    <a:pt x="273" y="429"/>
                  </a:cubicBezTo>
                  <a:cubicBezTo>
                    <a:pt x="278" y="434"/>
                    <a:pt x="281" y="439"/>
                    <a:pt x="282" y="447"/>
                  </a:cubicBezTo>
                  <a:cubicBezTo>
                    <a:pt x="283" y="449"/>
                    <a:pt x="282" y="451"/>
                    <a:pt x="280" y="452"/>
                  </a:cubicBezTo>
                  <a:cubicBezTo>
                    <a:pt x="277" y="455"/>
                    <a:pt x="271" y="454"/>
                    <a:pt x="265" y="443"/>
                  </a:cubicBezTo>
                  <a:cubicBezTo>
                    <a:pt x="262" y="438"/>
                    <a:pt x="260" y="431"/>
                    <a:pt x="258" y="422"/>
                  </a:cubicBezTo>
                  <a:close/>
                </a:path>
              </a:pathLst>
            </a:custGeom>
            <a:grpFill/>
            <a:ln w="3175">
              <a:solidFill>
                <a:srgbClr val="005982"/>
              </a:solidFill>
              <a:round/>
            </a:ln>
            <a:extLst/>
          </p:spPr>
          <p:txBody>
            <a:bodyPr vert="horz" wrap="square" lIns="121920" tIns="60960" rIns="121920" bIns="60960" numCol="1" anchor="t" anchorCtr="0" compatLnSpc="1"/>
            <a:lstStyle/>
            <a:p>
              <a:endParaRPr lang="zh-CN" altLang="en-US" sz="240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21" name="Freeform 7">
              <a:extLst>
                <a:ext uri="{FF2B5EF4-FFF2-40B4-BE49-F238E27FC236}">
                  <a16:creationId xmlns="" xmlns:a16="http://schemas.microsoft.com/office/drawing/2014/main" id="{8C5C1BD4-7C9E-4709-976B-F565AECD0434}"/>
                </a:ext>
              </a:extLst>
            </p:cNvPr>
            <p:cNvSpPr/>
            <p:nvPr/>
          </p:nvSpPr>
          <p:spPr bwMode="auto">
            <a:xfrm>
              <a:off x="2145" y="1578"/>
              <a:ext cx="164" cy="42"/>
            </a:xfrm>
            <a:custGeom>
              <a:avLst/>
              <a:gdLst>
                <a:gd name="T0" fmla="*/ 0 w 126"/>
                <a:gd name="T1" fmla="*/ 16 h 33"/>
                <a:gd name="T2" fmla="*/ 17 w 126"/>
                <a:gd name="T3" fmla="*/ 33 h 33"/>
                <a:gd name="T4" fmla="*/ 109 w 126"/>
                <a:gd name="T5" fmla="*/ 33 h 33"/>
                <a:gd name="T6" fmla="*/ 126 w 126"/>
                <a:gd name="T7" fmla="*/ 16 h 33"/>
                <a:gd name="T8" fmla="*/ 109 w 126"/>
                <a:gd name="T9" fmla="*/ 0 h 33"/>
                <a:gd name="T10" fmla="*/ 17 w 126"/>
                <a:gd name="T11" fmla="*/ 0 h 33"/>
                <a:gd name="T12" fmla="*/ 0 w 126"/>
                <a:gd name="T13" fmla="*/ 16 h 33"/>
              </a:gdLst>
              <a:ahLst/>
              <a:cxnLst>
                <a:cxn ang="0">
                  <a:pos x="T0" y="T1"/>
                </a:cxn>
                <a:cxn ang="0">
                  <a:pos x="T2" y="T3"/>
                </a:cxn>
                <a:cxn ang="0">
                  <a:pos x="T4" y="T5"/>
                </a:cxn>
                <a:cxn ang="0">
                  <a:pos x="T6" y="T7"/>
                </a:cxn>
                <a:cxn ang="0">
                  <a:pos x="T8" y="T9"/>
                </a:cxn>
                <a:cxn ang="0">
                  <a:pos x="T10" y="T11"/>
                </a:cxn>
                <a:cxn ang="0">
                  <a:pos x="T12" y="T13"/>
                </a:cxn>
              </a:cxnLst>
              <a:rect l="0" t="0" r="r" b="b"/>
              <a:pathLst>
                <a:path w="126" h="33">
                  <a:moveTo>
                    <a:pt x="0" y="16"/>
                  </a:moveTo>
                  <a:cubicBezTo>
                    <a:pt x="0" y="25"/>
                    <a:pt x="7" y="33"/>
                    <a:pt x="17" y="33"/>
                  </a:cubicBezTo>
                  <a:cubicBezTo>
                    <a:pt x="109" y="33"/>
                    <a:pt x="109" y="33"/>
                    <a:pt x="109" y="33"/>
                  </a:cubicBezTo>
                  <a:cubicBezTo>
                    <a:pt x="118" y="33"/>
                    <a:pt x="126" y="25"/>
                    <a:pt x="126" y="16"/>
                  </a:cubicBezTo>
                  <a:cubicBezTo>
                    <a:pt x="126" y="7"/>
                    <a:pt x="118" y="0"/>
                    <a:pt x="109" y="0"/>
                  </a:cubicBezTo>
                  <a:cubicBezTo>
                    <a:pt x="17" y="0"/>
                    <a:pt x="17" y="0"/>
                    <a:pt x="17" y="0"/>
                  </a:cubicBezTo>
                  <a:cubicBezTo>
                    <a:pt x="7" y="0"/>
                    <a:pt x="0" y="7"/>
                    <a:pt x="0" y="16"/>
                  </a:cubicBezTo>
                  <a:close/>
                </a:path>
              </a:pathLst>
            </a:custGeom>
            <a:grpFill/>
            <a:ln w="3175">
              <a:solidFill>
                <a:srgbClr val="005982"/>
              </a:solidFill>
              <a:round/>
            </a:ln>
            <a:extLst/>
          </p:spPr>
          <p:txBody>
            <a:bodyPr vert="horz" wrap="square" lIns="121920" tIns="60960" rIns="121920" bIns="60960" numCol="1" anchor="t" anchorCtr="0" compatLnSpc="1"/>
            <a:lstStyle/>
            <a:p>
              <a:endParaRPr lang="zh-CN" altLang="en-US" sz="240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22" name="Freeform 8">
              <a:extLst>
                <a:ext uri="{FF2B5EF4-FFF2-40B4-BE49-F238E27FC236}">
                  <a16:creationId xmlns="" xmlns:a16="http://schemas.microsoft.com/office/drawing/2014/main" id="{14EEAC04-59A0-47AF-8A91-19E8067540F1}"/>
                </a:ext>
              </a:extLst>
            </p:cNvPr>
            <p:cNvSpPr/>
            <p:nvPr/>
          </p:nvSpPr>
          <p:spPr bwMode="auto">
            <a:xfrm>
              <a:off x="1763" y="1882"/>
              <a:ext cx="44" cy="160"/>
            </a:xfrm>
            <a:custGeom>
              <a:avLst/>
              <a:gdLst>
                <a:gd name="T0" fmla="*/ 17 w 34"/>
                <a:gd name="T1" fmla="*/ 0 h 123"/>
                <a:gd name="T2" fmla="*/ 0 w 34"/>
                <a:gd name="T3" fmla="*/ 16 h 123"/>
                <a:gd name="T4" fmla="*/ 0 w 34"/>
                <a:gd name="T5" fmla="*/ 106 h 123"/>
                <a:gd name="T6" fmla="*/ 17 w 34"/>
                <a:gd name="T7" fmla="*/ 123 h 123"/>
                <a:gd name="T8" fmla="*/ 34 w 34"/>
                <a:gd name="T9" fmla="*/ 106 h 123"/>
                <a:gd name="T10" fmla="*/ 34 w 34"/>
                <a:gd name="T11" fmla="*/ 16 h 123"/>
                <a:gd name="T12" fmla="*/ 17 w 34"/>
                <a:gd name="T13" fmla="*/ 0 h 123"/>
              </a:gdLst>
              <a:ahLst/>
              <a:cxnLst>
                <a:cxn ang="0">
                  <a:pos x="T0" y="T1"/>
                </a:cxn>
                <a:cxn ang="0">
                  <a:pos x="T2" y="T3"/>
                </a:cxn>
                <a:cxn ang="0">
                  <a:pos x="T4" y="T5"/>
                </a:cxn>
                <a:cxn ang="0">
                  <a:pos x="T6" y="T7"/>
                </a:cxn>
                <a:cxn ang="0">
                  <a:pos x="T8" y="T9"/>
                </a:cxn>
                <a:cxn ang="0">
                  <a:pos x="T10" y="T11"/>
                </a:cxn>
                <a:cxn ang="0">
                  <a:pos x="T12" y="T13"/>
                </a:cxn>
              </a:cxnLst>
              <a:rect l="0" t="0" r="r" b="b"/>
              <a:pathLst>
                <a:path w="34" h="123">
                  <a:moveTo>
                    <a:pt x="17" y="0"/>
                  </a:moveTo>
                  <a:cubicBezTo>
                    <a:pt x="7" y="0"/>
                    <a:pt x="0" y="7"/>
                    <a:pt x="0" y="16"/>
                  </a:cubicBezTo>
                  <a:cubicBezTo>
                    <a:pt x="0" y="106"/>
                    <a:pt x="0" y="106"/>
                    <a:pt x="0" y="106"/>
                  </a:cubicBezTo>
                  <a:cubicBezTo>
                    <a:pt x="0" y="115"/>
                    <a:pt x="7" y="123"/>
                    <a:pt x="17" y="123"/>
                  </a:cubicBezTo>
                  <a:cubicBezTo>
                    <a:pt x="26" y="123"/>
                    <a:pt x="34" y="115"/>
                    <a:pt x="34" y="106"/>
                  </a:cubicBezTo>
                  <a:cubicBezTo>
                    <a:pt x="34" y="16"/>
                    <a:pt x="34" y="16"/>
                    <a:pt x="34" y="16"/>
                  </a:cubicBezTo>
                  <a:cubicBezTo>
                    <a:pt x="34" y="7"/>
                    <a:pt x="26" y="0"/>
                    <a:pt x="17" y="0"/>
                  </a:cubicBezTo>
                  <a:close/>
                </a:path>
              </a:pathLst>
            </a:custGeom>
            <a:grpFill/>
            <a:ln w="3175">
              <a:solidFill>
                <a:srgbClr val="005982"/>
              </a:solidFill>
              <a:round/>
            </a:ln>
            <a:extLst/>
          </p:spPr>
          <p:txBody>
            <a:bodyPr vert="horz" wrap="square" lIns="121920" tIns="60960" rIns="121920" bIns="60960" numCol="1" anchor="t" anchorCtr="0" compatLnSpc="1"/>
            <a:lstStyle/>
            <a:p>
              <a:endParaRPr lang="zh-CN" altLang="en-US" sz="240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23" name="Freeform 9">
              <a:extLst>
                <a:ext uri="{FF2B5EF4-FFF2-40B4-BE49-F238E27FC236}">
                  <a16:creationId xmlns="" xmlns:a16="http://schemas.microsoft.com/office/drawing/2014/main" id="{4D283131-4385-4235-AF13-78D1730610D9}"/>
                </a:ext>
              </a:extLst>
            </p:cNvPr>
            <p:cNvSpPr/>
            <p:nvPr/>
          </p:nvSpPr>
          <p:spPr bwMode="auto">
            <a:xfrm>
              <a:off x="1308" y="1557"/>
              <a:ext cx="165" cy="44"/>
            </a:xfrm>
            <a:custGeom>
              <a:avLst/>
              <a:gdLst>
                <a:gd name="T0" fmla="*/ 17 w 127"/>
                <a:gd name="T1" fmla="*/ 34 h 34"/>
                <a:gd name="T2" fmla="*/ 110 w 127"/>
                <a:gd name="T3" fmla="*/ 34 h 34"/>
                <a:gd name="T4" fmla="*/ 127 w 127"/>
                <a:gd name="T5" fmla="*/ 17 h 34"/>
                <a:gd name="T6" fmla="*/ 110 w 127"/>
                <a:gd name="T7" fmla="*/ 0 h 34"/>
                <a:gd name="T8" fmla="*/ 17 w 127"/>
                <a:gd name="T9" fmla="*/ 0 h 34"/>
                <a:gd name="T10" fmla="*/ 0 w 127"/>
                <a:gd name="T11" fmla="*/ 17 h 34"/>
                <a:gd name="T12" fmla="*/ 17 w 127"/>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127" h="34">
                  <a:moveTo>
                    <a:pt x="17" y="34"/>
                  </a:moveTo>
                  <a:cubicBezTo>
                    <a:pt x="110" y="34"/>
                    <a:pt x="110" y="34"/>
                    <a:pt x="110" y="34"/>
                  </a:cubicBezTo>
                  <a:cubicBezTo>
                    <a:pt x="119" y="34"/>
                    <a:pt x="127" y="26"/>
                    <a:pt x="127" y="17"/>
                  </a:cubicBezTo>
                  <a:cubicBezTo>
                    <a:pt x="127" y="8"/>
                    <a:pt x="119" y="0"/>
                    <a:pt x="110" y="0"/>
                  </a:cubicBezTo>
                  <a:cubicBezTo>
                    <a:pt x="17" y="0"/>
                    <a:pt x="17" y="0"/>
                    <a:pt x="17" y="0"/>
                  </a:cubicBezTo>
                  <a:cubicBezTo>
                    <a:pt x="8" y="0"/>
                    <a:pt x="0" y="8"/>
                    <a:pt x="0" y="17"/>
                  </a:cubicBezTo>
                  <a:cubicBezTo>
                    <a:pt x="0" y="26"/>
                    <a:pt x="8" y="34"/>
                    <a:pt x="17" y="34"/>
                  </a:cubicBezTo>
                  <a:close/>
                </a:path>
              </a:pathLst>
            </a:custGeom>
            <a:grpFill/>
            <a:ln w="3175">
              <a:solidFill>
                <a:srgbClr val="005982"/>
              </a:solidFill>
              <a:round/>
            </a:ln>
            <a:extLst/>
          </p:spPr>
          <p:txBody>
            <a:bodyPr vert="horz" wrap="square" lIns="121920" tIns="60960" rIns="121920" bIns="60960" numCol="1" anchor="t" anchorCtr="0" compatLnSpc="1"/>
            <a:lstStyle/>
            <a:p>
              <a:endParaRPr lang="zh-CN" altLang="en-US" sz="240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24" name="Freeform 10">
              <a:extLst>
                <a:ext uri="{FF2B5EF4-FFF2-40B4-BE49-F238E27FC236}">
                  <a16:creationId xmlns="" xmlns:a16="http://schemas.microsoft.com/office/drawing/2014/main" id="{A17F5C32-8BE9-431D-B761-746EB6F18265}"/>
                </a:ext>
              </a:extLst>
            </p:cNvPr>
            <p:cNvSpPr/>
            <p:nvPr/>
          </p:nvSpPr>
          <p:spPr bwMode="auto">
            <a:xfrm>
              <a:off x="1403" y="1231"/>
              <a:ext cx="145" cy="117"/>
            </a:xfrm>
            <a:custGeom>
              <a:avLst/>
              <a:gdLst>
                <a:gd name="T0" fmla="*/ 9 w 112"/>
                <a:gd name="T1" fmla="*/ 30 h 90"/>
                <a:gd name="T2" fmla="*/ 83 w 112"/>
                <a:gd name="T3" fmla="*/ 84 h 90"/>
                <a:gd name="T4" fmla="*/ 107 w 112"/>
                <a:gd name="T5" fmla="*/ 81 h 90"/>
                <a:gd name="T6" fmla="*/ 103 w 112"/>
                <a:gd name="T7" fmla="*/ 58 h 90"/>
                <a:gd name="T8" fmla="*/ 30 w 112"/>
                <a:gd name="T9" fmla="*/ 3 h 90"/>
                <a:gd name="T10" fmla="*/ 20 w 112"/>
                <a:gd name="T11" fmla="*/ 0 h 90"/>
                <a:gd name="T12" fmla="*/ 6 w 112"/>
                <a:gd name="T13" fmla="*/ 7 h 90"/>
                <a:gd name="T14" fmla="*/ 9 w 112"/>
                <a:gd name="T15" fmla="*/ 3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90">
                  <a:moveTo>
                    <a:pt x="9" y="30"/>
                  </a:moveTo>
                  <a:cubicBezTo>
                    <a:pt x="83" y="84"/>
                    <a:pt x="83" y="84"/>
                    <a:pt x="83" y="84"/>
                  </a:cubicBezTo>
                  <a:cubicBezTo>
                    <a:pt x="90" y="90"/>
                    <a:pt x="101" y="88"/>
                    <a:pt x="107" y="81"/>
                  </a:cubicBezTo>
                  <a:cubicBezTo>
                    <a:pt x="112" y="74"/>
                    <a:pt x="111" y="63"/>
                    <a:pt x="103" y="58"/>
                  </a:cubicBezTo>
                  <a:cubicBezTo>
                    <a:pt x="30" y="3"/>
                    <a:pt x="30" y="3"/>
                    <a:pt x="30" y="3"/>
                  </a:cubicBezTo>
                  <a:cubicBezTo>
                    <a:pt x="27" y="1"/>
                    <a:pt x="23" y="0"/>
                    <a:pt x="20" y="0"/>
                  </a:cubicBezTo>
                  <a:cubicBezTo>
                    <a:pt x="14" y="0"/>
                    <a:pt x="9" y="2"/>
                    <a:pt x="6" y="7"/>
                  </a:cubicBezTo>
                  <a:cubicBezTo>
                    <a:pt x="0" y="14"/>
                    <a:pt x="2" y="24"/>
                    <a:pt x="9" y="30"/>
                  </a:cubicBezTo>
                  <a:close/>
                </a:path>
              </a:pathLst>
            </a:custGeom>
            <a:grpFill/>
            <a:ln w="3175">
              <a:solidFill>
                <a:srgbClr val="005982"/>
              </a:solidFill>
              <a:round/>
            </a:ln>
            <a:extLst/>
          </p:spPr>
          <p:txBody>
            <a:bodyPr vert="horz" wrap="square" lIns="121920" tIns="60960" rIns="121920" bIns="60960" numCol="1" anchor="t" anchorCtr="0" compatLnSpc="1"/>
            <a:lstStyle/>
            <a:p>
              <a:endParaRPr lang="zh-CN" altLang="en-US" sz="240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25" name="Freeform 11">
              <a:extLst>
                <a:ext uri="{FF2B5EF4-FFF2-40B4-BE49-F238E27FC236}">
                  <a16:creationId xmlns="" xmlns:a16="http://schemas.microsoft.com/office/drawing/2014/main" id="{9644B1A2-7619-43D0-B09E-F4A5DC6F2145}"/>
                </a:ext>
              </a:extLst>
            </p:cNvPr>
            <p:cNvSpPr/>
            <p:nvPr/>
          </p:nvSpPr>
          <p:spPr bwMode="auto">
            <a:xfrm>
              <a:off x="2073" y="1231"/>
              <a:ext cx="145" cy="117"/>
            </a:xfrm>
            <a:custGeom>
              <a:avLst/>
              <a:gdLst>
                <a:gd name="T0" fmla="*/ 29 w 112"/>
                <a:gd name="T1" fmla="*/ 84 h 90"/>
                <a:gd name="T2" fmla="*/ 103 w 112"/>
                <a:gd name="T3" fmla="*/ 30 h 90"/>
                <a:gd name="T4" fmla="*/ 106 w 112"/>
                <a:gd name="T5" fmla="*/ 7 h 90"/>
                <a:gd name="T6" fmla="*/ 92 w 112"/>
                <a:gd name="T7" fmla="*/ 0 h 90"/>
                <a:gd name="T8" fmla="*/ 82 w 112"/>
                <a:gd name="T9" fmla="*/ 3 h 90"/>
                <a:gd name="T10" fmla="*/ 9 w 112"/>
                <a:gd name="T11" fmla="*/ 58 h 90"/>
                <a:gd name="T12" fmla="*/ 5 w 112"/>
                <a:gd name="T13" fmla="*/ 81 h 90"/>
                <a:gd name="T14" fmla="*/ 29 w 112"/>
                <a:gd name="T15" fmla="*/ 84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90">
                  <a:moveTo>
                    <a:pt x="29" y="84"/>
                  </a:moveTo>
                  <a:cubicBezTo>
                    <a:pt x="103" y="30"/>
                    <a:pt x="103" y="30"/>
                    <a:pt x="103" y="30"/>
                  </a:cubicBezTo>
                  <a:cubicBezTo>
                    <a:pt x="110" y="24"/>
                    <a:pt x="112" y="14"/>
                    <a:pt x="106" y="7"/>
                  </a:cubicBezTo>
                  <a:cubicBezTo>
                    <a:pt x="103" y="2"/>
                    <a:pt x="98" y="0"/>
                    <a:pt x="92" y="0"/>
                  </a:cubicBezTo>
                  <a:cubicBezTo>
                    <a:pt x="89" y="0"/>
                    <a:pt x="85" y="1"/>
                    <a:pt x="82" y="3"/>
                  </a:cubicBezTo>
                  <a:cubicBezTo>
                    <a:pt x="9" y="58"/>
                    <a:pt x="9" y="58"/>
                    <a:pt x="9" y="58"/>
                  </a:cubicBezTo>
                  <a:cubicBezTo>
                    <a:pt x="1" y="63"/>
                    <a:pt x="0" y="74"/>
                    <a:pt x="5" y="81"/>
                  </a:cubicBezTo>
                  <a:cubicBezTo>
                    <a:pt x="11" y="88"/>
                    <a:pt x="22" y="90"/>
                    <a:pt x="29" y="84"/>
                  </a:cubicBezTo>
                  <a:close/>
                </a:path>
              </a:pathLst>
            </a:custGeom>
            <a:grpFill/>
            <a:ln w="3175">
              <a:solidFill>
                <a:srgbClr val="005982"/>
              </a:solidFill>
              <a:round/>
            </a:ln>
            <a:extLst/>
          </p:spPr>
          <p:txBody>
            <a:bodyPr vert="horz" wrap="square" lIns="121920" tIns="60960" rIns="121920" bIns="60960" numCol="1" anchor="t" anchorCtr="0" compatLnSpc="1"/>
            <a:lstStyle/>
            <a:p>
              <a:endParaRPr lang="zh-CN" altLang="en-US" sz="240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26" name="Freeform 12">
              <a:extLst>
                <a:ext uri="{FF2B5EF4-FFF2-40B4-BE49-F238E27FC236}">
                  <a16:creationId xmlns="" xmlns:a16="http://schemas.microsoft.com/office/drawing/2014/main" id="{F69130E3-057B-40DC-A819-A5D74135F8AE}"/>
                </a:ext>
              </a:extLst>
            </p:cNvPr>
            <p:cNvSpPr/>
            <p:nvPr/>
          </p:nvSpPr>
          <p:spPr bwMode="auto">
            <a:xfrm>
              <a:off x="1431" y="1813"/>
              <a:ext cx="134" cy="128"/>
            </a:xfrm>
            <a:custGeom>
              <a:avLst/>
              <a:gdLst>
                <a:gd name="T0" fmla="*/ 84 w 103"/>
                <a:gd name="T1" fmla="*/ 0 h 98"/>
                <a:gd name="T2" fmla="*/ 72 w 103"/>
                <a:gd name="T3" fmla="*/ 4 h 98"/>
                <a:gd name="T4" fmla="*/ 7 w 103"/>
                <a:gd name="T5" fmla="*/ 68 h 98"/>
                <a:gd name="T6" fmla="*/ 7 w 103"/>
                <a:gd name="T7" fmla="*/ 91 h 98"/>
                <a:gd name="T8" fmla="*/ 31 w 103"/>
                <a:gd name="T9" fmla="*/ 91 h 98"/>
                <a:gd name="T10" fmla="*/ 96 w 103"/>
                <a:gd name="T11" fmla="*/ 28 h 98"/>
                <a:gd name="T12" fmla="*/ 96 w 103"/>
                <a:gd name="T13" fmla="*/ 4 h 98"/>
                <a:gd name="T14" fmla="*/ 84 w 103"/>
                <a:gd name="T15" fmla="*/ 0 h 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98">
                  <a:moveTo>
                    <a:pt x="84" y="0"/>
                  </a:moveTo>
                  <a:cubicBezTo>
                    <a:pt x="80" y="0"/>
                    <a:pt x="75" y="1"/>
                    <a:pt x="72" y="4"/>
                  </a:cubicBezTo>
                  <a:cubicBezTo>
                    <a:pt x="7" y="68"/>
                    <a:pt x="7" y="68"/>
                    <a:pt x="7" y="68"/>
                  </a:cubicBezTo>
                  <a:cubicBezTo>
                    <a:pt x="0" y="74"/>
                    <a:pt x="0" y="85"/>
                    <a:pt x="7" y="91"/>
                  </a:cubicBezTo>
                  <a:cubicBezTo>
                    <a:pt x="13" y="98"/>
                    <a:pt x="24" y="98"/>
                    <a:pt x="31" y="91"/>
                  </a:cubicBezTo>
                  <a:cubicBezTo>
                    <a:pt x="96" y="28"/>
                    <a:pt x="96" y="28"/>
                    <a:pt x="96" y="28"/>
                  </a:cubicBezTo>
                  <a:cubicBezTo>
                    <a:pt x="103" y="21"/>
                    <a:pt x="103" y="11"/>
                    <a:pt x="96" y="4"/>
                  </a:cubicBezTo>
                  <a:cubicBezTo>
                    <a:pt x="93" y="1"/>
                    <a:pt x="88" y="0"/>
                    <a:pt x="84" y="0"/>
                  </a:cubicBezTo>
                  <a:close/>
                </a:path>
              </a:pathLst>
            </a:custGeom>
            <a:grpFill/>
            <a:ln w="3175">
              <a:solidFill>
                <a:srgbClr val="005982"/>
              </a:solidFill>
              <a:round/>
            </a:ln>
            <a:extLst/>
          </p:spPr>
          <p:txBody>
            <a:bodyPr vert="horz" wrap="square" lIns="121920" tIns="60960" rIns="121920" bIns="60960" numCol="1" anchor="t" anchorCtr="0" compatLnSpc="1"/>
            <a:lstStyle/>
            <a:p>
              <a:endParaRPr lang="zh-CN" altLang="en-US" sz="240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27" name="Freeform 13">
              <a:extLst>
                <a:ext uri="{FF2B5EF4-FFF2-40B4-BE49-F238E27FC236}">
                  <a16:creationId xmlns="" xmlns:a16="http://schemas.microsoft.com/office/drawing/2014/main" id="{15B9FE81-2A57-4BC1-AD8A-3DA288D4619E}"/>
                </a:ext>
              </a:extLst>
            </p:cNvPr>
            <p:cNvSpPr/>
            <p:nvPr/>
          </p:nvSpPr>
          <p:spPr bwMode="auto">
            <a:xfrm>
              <a:off x="2043" y="1813"/>
              <a:ext cx="132" cy="128"/>
            </a:xfrm>
            <a:custGeom>
              <a:avLst/>
              <a:gdLst>
                <a:gd name="T0" fmla="*/ 31 w 102"/>
                <a:gd name="T1" fmla="*/ 4 h 98"/>
                <a:gd name="T2" fmla="*/ 19 w 102"/>
                <a:gd name="T3" fmla="*/ 0 h 98"/>
                <a:gd name="T4" fmla="*/ 7 w 102"/>
                <a:gd name="T5" fmla="*/ 4 h 98"/>
                <a:gd name="T6" fmla="*/ 7 w 102"/>
                <a:gd name="T7" fmla="*/ 28 h 98"/>
                <a:gd name="T8" fmla="*/ 72 w 102"/>
                <a:gd name="T9" fmla="*/ 91 h 98"/>
                <a:gd name="T10" fmla="*/ 96 w 102"/>
                <a:gd name="T11" fmla="*/ 91 h 98"/>
                <a:gd name="T12" fmla="*/ 96 w 102"/>
                <a:gd name="T13" fmla="*/ 68 h 98"/>
                <a:gd name="T14" fmla="*/ 31 w 102"/>
                <a:gd name="T15" fmla="*/ 4 h 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 h="98">
                  <a:moveTo>
                    <a:pt x="31" y="4"/>
                  </a:moveTo>
                  <a:cubicBezTo>
                    <a:pt x="27" y="1"/>
                    <a:pt x="23" y="0"/>
                    <a:pt x="19" y="0"/>
                  </a:cubicBezTo>
                  <a:cubicBezTo>
                    <a:pt x="14" y="0"/>
                    <a:pt x="10" y="1"/>
                    <a:pt x="7" y="4"/>
                  </a:cubicBezTo>
                  <a:cubicBezTo>
                    <a:pt x="0" y="11"/>
                    <a:pt x="0" y="21"/>
                    <a:pt x="7" y="28"/>
                  </a:cubicBezTo>
                  <a:cubicBezTo>
                    <a:pt x="72" y="91"/>
                    <a:pt x="72" y="91"/>
                    <a:pt x="72" y="91"/>
                  </a:cubicBezTo>
                  <a:cubicBezTo>
                    <a:pt x="78" y="98"/>
                    <a:pt x="89" y="98"/>
                    <a:pt x="96" y="91"/>
                  </a:cubicBezTo>
                  <a:cubicBezTo>
                    <a:pt x="102" y="85"/>
                    <a:pt x="102" y="74"/>
                    <a:pt x="96" y="68"/>
                  </a:cubicBezTo>
                  <a:lnTo>
                    <a:pt x="31" y="4"/>
                  </a:lnTo>
                  <a:close/>
                </a:path>
              </a:pathLst>
            </a:custGeom>
            <a:grpFill/>
            <a:ln w="3175">
              <a:solidFill>
                <a:srgbClr val="005982"/>
              </a:solidFill>
              <a:round/>
            </a:ln>
            <a:extLst/>
          </p:spPr>
          <p:txBody>
            <a:bodyPr vert="horz" wrap="square" lIns="121920" tIns="60960" rIns="121920" bIns="60960" numCol="1" anchor="t" anchorCtr="0" compatLnSpc="1"/>
            <a:lstStyle/>
            <a:p>
              <a:endParaRPr lang="zh-CN" altLang="en-US" sz="240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grpSp>
      <p:grpSp>
        <p:nvGrpSpPr>
          <p:cNvPr id="28" name="Group 4">
            <a:extLst>
              <a:ext uri="{FF2B5EF4-FFF2-40B4-BE49-F238E27FC236}">
                <a16:creationId xmlns="" xmlns:a16="http://schemas.microsoft.com/office/drawing/2014/main" id="{1C678382-0D3F-407F-A199-523640CC9A5D}"/>
              </a:ext>
            </a:extLst>
          </p:cNvPr>
          <p:cNvGrpSpPr>
            <a:grpSpLocks noChangeAspect="1"/>
          </p:cNvGrpSpPr>
          <p:nvPr/>
        </p:nvGrpSpPr>
        <p:grpSpPr bwMode="auto">
          <a:xfrm flipV="1">
            <a:off x="6529814" y="3493040"/>
            <a:ext cx="739929" cy="763583"/>
            <a:chOff x="1308" y="1009"/>
            <a:chExt cx="1001" cy="1033"/>
          </a:xfrm>
          <a:solidFill>
            <a:schemeClr val="bg1"/>
          </a:solidFill>
        </p:grpSpPr>
        <p:sp>
          <p:nvSpPr>
            <p:cNvPr id="29" name="Freeform 5">
              <a:extLst>
                <a:ext uri="{FF2B5EF4-FFF2-40B4-BE49-F238E27FC236}">
                  <a16:creationId xmlns="" xmlns:a16="http://schemas.microsoft.com/office/drawing/2014/main" id="{6B0311C3-73A1-4843-BD7B-E171CE8F57AA}"/>
                </a:ext>
              </a:extLst>
            </p:cNvPr>
            <p:cNvSpPr/>
            <p:nvPr/>
          </p:nvSpPr>
          <p:spPr bwMode="auto">
            <a:xfrm>
              <a:off x="1533" y="1009"/>
              <a:ext cx="571" cy="830"/>
            </a:xfrm>
            <a:custGeom>
              <a:avLst/>
              <a:gdLst>
                <a:gd name="T0" fmla="*/ 404 w 439"/>
                <a:gd name="T1" fmla="*/ 298 h 638"/>
                <a:gd name="T2" fmla="*/ 321 w 439"/>
                <a:gd name="T3" fmla="*/ 223 h 638"/>
                <a:gd name="T4" fmla="*/ 321 w 439"/>
                <a:gd name="T5" fmla="*/ 50 h 638"/>
                <a:gd name="T6" fmla="*/ 318 w 439"/>
                <a:gd name="T7" fmla="*/ 41 h 638"/>
                <a:gd name="T8" fmla="*/ 221 w 439"/>
                <a:gd name="T9" fmla="*/ 0 h 638"/>
                <a:gd name="T10" fmla="*/ 118 w 439"/>
                <a:gd name="T11" fmla="*/ 40 h 638"/>
                <a:gd name="T12" fmla="*/ 114 w 439"/>
                <a:gd name="T13" fmla="*/ 50 h 638"/>
                <a:gd name="T14" fmla="*/ 114 w 439"/>
                <a:gd name="T15" fmla="*/ 225 h 638"/>
                <a:gd name="T16" fmla="*/ 34 w 439"/>
                <a:gd name="T17" fmla="*/ 300 h 638"/>
                <a:gd name="T18" fmla="*/ 0 w 439"/>
                <a:gd name="T19" fmla="*/ 418 h 638"/>
                <a:gd name="T20" fmla="*/ 220 w 439"/>
                <a:gd name="T21" fmla="*/ 638 h 638"/>
                <a:gd name="T22" fmla="*/ 439 w 439"/>
                <a:gd name="T23" fmla="*/ 418 h 638"/>
                <a:gd name="T24" fmla="*/ 404 w 439"/>
                <a:gd name="T25" fmla="*/ 298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9" h="638">
                  <a:moveTo>
                    <a:pt x="404" y="298"/>
                  </a:moveTo>
                  <a:cubicBezTo>
                    <a:pt x="383" y="267"/>
                    <a:pt x="355" y="241"/>
                    <a:pt x="321" y="223"/>
                  </a:cubicBezTo>
                  <a:cubicBezTo>
                    <a:pt x="321" y="222"/>
                    <a:pt x="321" y="50"/>
                    <a:pt x="321" y="50"/>
                  </a:cubicBezTo>
                  <a:cubicBezTo>
                    <a:pt x="321" y="47"/>
                    <a:pt x="320" y="44"/>
                    <a:pt x="318" y="41"/>
                  </a:cubicBezTo>
                  <a:cubicBezTo>
                    <a:pt x="316" y="39"/>
                    <a:pt x="282" y="0"/>
                    <a:pt x="221" y="0"/>
                  </a:cubicBezTo>
                  <a:cubicBezTo>
                    <a:pt x="162" y="0"/>
                    <a:pt x="120" y="38"/>
                    <a:pt x="118" y="40"/>
                  </a:cubicBezTo>
                  <a:cubicBezTo>
                    <a:pt x="116" y="43"/>
                    <a:pt x="114" y="46"/>
                    <a:pt x="114" y="50"/>
                  </a:cubicBezTo>
                  <a:cubicBezTo>
                    <a:pt x="114" y="50"/>
                    <a:pt x="114" y="223"/>
                    <a:pt x="114" y="225"/>
                  </a:cubicBezTo>
                  <a:cubicBezTo>
                    <a:pt x="81" y="243"/>
                    <a:pt x="54" y="269"/>
                    <a:pt x="34" y="300"/>
                  </a:cubicBezTo>
                  <a:cubicBezTo>
                    <a:pt x="11" y="335"/>
                    <a:pt x="0" y="376"/>
                    <a:pt x="0" y="418"/>
                  </a:cubicBezTo>
                  <a:cubicBezTo>
                    <a:pt x="0" y="539"/>
                    <a:pt x="98" y="638"/>
                    <a:pt x="220" y="638"/>
                  </a:cubicBezTo>
                  <a:cubicBezTo>
                    <a:pt x="341" y="638"/>
                    <a:pt x="439" y="539"/>
                    <a:pt x="439" y="418"/>
                  </a:cubicBezTo>
                  <a:cubicBezTo>
                    <a:pt x="439" y="375"/>
                    <a:pt x="427" y="334"/>
                    <a:pt x="404" y="298"/>
                  </a:cubicBezTo>
                  <a:close/>
                </a:path>
              </a:pathLst>
            </a:custGeom>
            <a:grpFill/>
            <a:ln w="3175">
              <a:solidFill>
                <a:srgbClr val="005982"/>
              </a:solidFill>
              <a:round/>
            </a:ln>
            <a:extLst/>
          </p:spPr>
          <p:txBody>
            <a:bodyPr vert="horz" wrap="square" lIns="121920" tIns="60960" rIns="121920" bIns="60960" numCol="1" anchor="t" anchorCtr="0" compatLnSpc="1"/>
            <a:lstStyle/>
            <a:p>
              <a:endParaRPr lang="zh-CN" altLang="en-US" sz="240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30" name="Freeform 6">
              <a:extLst>
                <a:ext uri="{FF2B5EF4-FFF2-40B4-BE49-F238E27FC236}">
                  <a16:creationId xmlns="" xmlns:a16="http://schemas.microsoft.com/office/drawing/2014/main" id="{9CCD258D-6C04-45B3-9EFF-876700F4136D}"/>
                </a:ext>
              </a:extLst>
            </p:cNvPr>
            <p:cNvSpPr>
              <a:spLocks noEditPoints="1"/>
            </p:cNvSpPr>
            <p:nvPr/>
          </p:nvSpPr>
          <p:spPr bwMode="auto">
            <a:xfrm>
              <a:off x="1526" y="1009"/>
              <a:ext cx="573" cy="830"/>
            </a:xfrm>
            <a:custGeom>
              <a:avLst/>
              <a:gdLst>
                <a:gd name="T0" fmla="*/ 440 w 440"/>
                <a:gd name="T1" fmla="*/ 418 h 638"/>
                <a:gd name="T2" fmla="*/ 322 w 440"/>
                <a:gd name="T3" fmla="*/ 223 h 638"/>
                <a:gd name="T4" fmla="*/ 319 w 440"/>
                <a:gd name="T5" fmla="*/ 41 h 638"/>
                <a:gd name="T6" fmla="*/ 119 w 440"/>
                <a:gd name="T7" fmla="*/ 40 h 638"/>
                <a:gd name="T8" fmla="*/ 114 w 440"/>
                <a:gd name="T9" fmla="*/ 225 h 638"/>
                <a:gd name="T10" fmla="*/ 0 w 440"/>
                <a:gd name="T11" fmla="*/ 418 h 638"/>
                <a:gd name="T12" fmla="*/ 143 w 440"/>
                <a:gd name="T13" fmla="*/ 75 h 638"/>
                <a:gd name="T14" fmla="*/ 294 w 440"/>
                <a:gd name="T15" fmla="*/ 134 h 638"/>
                <a:gd name="T16" fmla="*/ 143 w 440"/>
                <a:gd name="T17" fmla="*/ 75 h 638"/>
                <a:gd name="T18" fmla="*/ 294 w 440"/>
                <a:gd name="T19" fmla="*/ 162 h 638"/>
                <a:gd name="T20" fmla="*/ 294 w 440"/>
                <a:gd name="T21" fmla="*/ 189 h 638"/>
                <a:gd name="T22" fmla="*/ 143 w 440"/>
                <a:gd name="T23" fmla="*/ 134 h 638"/>
                <a:gd name="T24" fmla="*/ 213 w 440"/>
                <a:gd name="T25" fmla="*/ 411 h 638"/>
                <a:gd name="T26" fmla="*/ 184 w 440"/>
                <a:gd name="T27" fmla="*/ 400 h 638"/>
                <a:gd name="T28" fmla="*/ 196 w 440"/>
                <a:gd name="T29" fmla="*/ 200 h 638"/>
                <a:gd name="T30" fmla="*/ 230 w 440"/>
                <a:gd name="T31" fmla="*/ 228 h 638"/>
                <a:gd name="T32" fmla="*/ 218 w 440"/>
                <a:gd name="T33" fmla="*/ 408 h 638"/>
                <a:gd name="T34" fmla="*/ 213 w 440"/>
                <a:gd name="T35" fmla="*/ 459 h 638"/>
                <a:gd name="T36" fmla="*/ 213 w 440"/>
                <a:gd name="T37" fmla="*/ 435 h 638"/>
                <a:gd name="T38" fmla="*/ 136 w 440"/>
                <a:gd name="T39" fmla="*/ 245 h 638"/>
                <a:gd name="T40" fmla="*/ 143 w 440"/>
                <a:gd name="T41" fmla="*/ 191 h 638"/>
                <a:gd name="T42" fmla="*/ 183 w 440"/>
                <a:gd name="T43" fmla="*/ 228 h 638"/>
                <a:gd name="T44" fmla="*/ 146 w 440"/>
                <a:gd name="T45" fmla="*/ 411 h 638"/>
                <a:gd name="T46" fmla="*/ 139 w 440"/>
                <a:gd name="T47" fmla="*/ 470 h 638"/>
                <a:gd name="T48" fmla="*/ 181 w 440"/>
                <a:gd name="T49" fmla="*/ 421 h 638"/>
                <a:gd name="T50" fmla="*/ 188 w 440"/>
                <a:gd name="T51" fmla="*/ 450 h 638"/>
                <a:gd name="T52" fmla="*/ 237 w 440"/>
                <a:gd name="T53" fmla="*/ 450 h 638"/>
                <a:gd name="T54" fmla="*/ 245 w 440"/>
                <a:gd name="T55" fmla="*/ 421 h 638"/>
                <a:gd name="T56" fmla="*/ 286 w 440"/>
                <a:gd name="T57" fmla="*/ 470 h 638"/>
                <a:gd name="T58" fmla="*/ 279 w 440"/>
                <a:gd name="T59" fmla="*/ 411 h 638"/>
                <a:gd name="T60" fmla="*/ 243 w 440"/>
                <a:gd name="T61" fmla="*/ 228 h 638"/>
                <a:gd name="T62" fmla="*/ 294 w 440"/>
                <a:gd name="T63" fmla="*/ 217 h 638"/>
                <a:gd name="T64" fmla="*/ 302 w 440"/>
                <a:gd name="T65" fmla="*/ 244 h 638"/>
                <a:gd name="T66" fmla="*/ 220 w 440"/>
                <a:gd name="T67" fmla="*/ 610 h 638"/>
                <a:gd name="T68" fmla="*/ 136 w 440"/>
                <a:gd name="T69" fmla="*/ 245 h 638"/>
                <a:gd name="T70" fmla="*/ 160 w 440"/>
                <a:gd name="T71" fmla="*/ 443 h 638"/>
                <a:gd name="T72" fmla="*/ 143 w 440"/>
                <a:gd name="T73" fmla="*/ 447 h 638"/>
                <a:gd name="T74" fmla="*/ 168 w 440"/>
                <a:gd name="T75" fmla="*/ 422 h 638"/>
                <a:gd name="T76" fmla="*/ 273 w 440"/>
                <a:gd name="T77" fmla="*/ 429 h 638"/>
                <a:gd name="T78" fmla="*/ 280 w 440"/>
                <a:gd name="T79" fmla="*/ 452 h 638"/>
                <a:gd name="T80" fmla="*/ 258 w 440"/>
                <a:gd name="T81" fmla="*/ 422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40" h="638">
                  <a:moveTo>
                    <a:pt x="220" y="638"/>
                  </a:moveTo>
                  <a:cubicBezTo>
                    <a:pt x="342" y="638"/>
                    <a:pt x="440" y="539"/>
                    <a:pt x="440" y="418"/>
                  </a:cubicBezTo>
                  <a:cubicBezTo>
                    <a:pt x="440" y="375"/>
                    <a:pt x="428" y="334"/>
                    <a:pt x="405" y="298"/>
                  </a:cubicBezTo>
                  <a:cubicBezTo>
                    <a:pt x="384" y="267"/>
                    <a:pt x="356" y="241"/>
                    <a:pt x="322" y="223"/>
                  </a:cubicBezTo>
                  <a:cubicBezTo>
                    <a:pt x="322" y="222"/>
                    <a:pt x="322" y="50"/>
                    <a:pt x="322" y="50"/>
                  </a:cubicBezTo>
                  <a:cubicBezTo>
                    <a:pt x="322" y="47"/>
                    <a:pt x="321" y="44"/>
                    <a:pt x="319" y="41"/>
                  </a:cubicBezTo>
                  <a:cubicBezTo>
                    <a:pt x="317" y="39"/>
                    <a:pt x="283" y="0"/>
                    <a:pt x="222" y="0"/>
                  </a:cubicBezTo>
                  <a:cubicBezTo>
                    <a:pt x="162" y="0"/>
                    <a:pt x="121" y="38"/>
                    <a:pt x="119" y="40"/>
                  </a:cubicBezTo>
                  <a:cubicBezTo>
                    <a:pt x="117" y="43"/>
                    <a:pt x="115" y="46"/>
                    <a:pt x="115" y="50"/>
                  </a:cubicBezTo>
                  <a:cubicBezTo>
                    <a:pt x="115" y="50"/>
                    <a:pt x="115" y="223"/>
                    <a:pt x="114" y="225"/>
                  </a:cubicBezTo>
                  <a:cubicBezTo>
                    <a:pt x="82" y="243"/>
                    <a:pt x="55" y="269"/>
                    <a:pt x="35" y="300"/>
                  </a:cubicBezTo>
                  <a:cubicBezTo>
                    <a:pt x="12" y="335"/>
                    <a:pt x="0" y="376"/>
                    <a:pt x="0" y="418"/>
                  </a:cubicBezTo>
                  <a:cubicBezTo>
                    <a:pt x="0" y="539"/>
                    <a:pt x="99" y="638"/>
                    <a:pt x="220" y="638"/>
                  </a:cubicBezTo>
                  <a:close/>
                  <a:moveTo>
                    <a:pt x="143" y="75"/>
                  </a:moveTo>
                  <a:cubicBezTo>
                    <a:pt x="294" y="102"/>
                    <a:pt x="294" y="102"/>
                    <a:pt x="294" y="102"/>
                  </a:cubicBezTo>
                  <a:cubicBezTo>
                    <a:pt x="294" y="134"/>
                    <a:pt x="294" y="134"/>
                    <a:pt x="294" y="134"/>
                  </a:cubicBezTo>
                  <a:cubicBezTo>
                    <a:pt x="143" y="106"/>
                    <a:pt x="143" y="106"/>
                    <a:pt x="143" y="106"/>
                  </a:cubicBezTo>
                  <a:lnTo>
                    <a:pt x="143" y="75"/>
                  </a:lnTo>
                  <a:close/>
                  <a:moveTo>
                    <a:pt x="143" y="134"/>
                  </a:moveTo>
                  <a:cubicBezTo>
                    <a:pt x="294" y="162"/>
                    <a:pt x="294" y="162"/>
                    <a:pt x="294" y="162"/>
                  </a:cubicBezTo>
                  <a:cubicBezTo>
                    <a:pt x="294" y="180"/>
                    <a:pt x="294" y="180"/>
                    <a:pt x="294" y="180"/>
                  </a:cubicBezTo>
                  <a:cubicBezTo>
                    <a:pt x="294" y="189"/>
                    <a:pt x="294" y="189"/>
                    <a:pt x="294" y="189"/>
                  </a:cubicBezTo>
                  <a:cubicBezTo>
                    <a:pt x="143" y="163"/>
                    <a:pt x="143" y="163"/>
                    <a:pt x="143" y="163"/>
                  </a:cubicBezTo>
                  <a:lnTo>
                    <a:pt x="143" y="134"/>
                  </a:lnTo>
                  <a:close/>
                  <a:moveTo>
                    <a:pt x="218" y="408"/>
                  </a:moveTo>
                  <a:cubicBezTo>
                    <a:pt x="216" y="409"/>
                    <a:pt x="214" y="410"/>
                    <a:pt x="213" y="411"/>
                  </a:cubicBezTo>
                  <a:cubicBezTo>
                    <a:pt x="211" y="410"/>
                    <a:pt x="209" y="409"/>
                    <a:pt x="207" y="408"/>
                  </a:cubicBezTo>
                  <a:cubicBezTo>
                    <a:pt x="201" y="404"/>
                    <a:pt x="193" y="402"/>
                    <a:pt x="184" y="400"/>
                  </a:cubicBezTo>
                  <a:cubicBezTo>
                    <a:pt x="191" y="354"/>
                    <a:pt x="194" y="273"/>
                    <a:pt x="195" y="228"/>
                  </a:cubicBezTo>
                  <a:cubicBezTo>
                    <a:pt x="195" y="215"/>
                    <a:pt x="196" y="205"/>
                    <a:pt x="196" y="200"/>
                  </a:cubicBezTo>
                  <a:cubicBezTo>
                    <a:pt x="230" y="206"/>
                    <a:pt x="230" y="206"/>
                    <a:pt x="230" y="206"/>
                  </a:cubicBezTo>
                  <a:cubicBezTo>
                    <a:pt x="230" y="211"/>
                    <a:pt x="230" y="219"/>
                    <a:pt x="230" y="228"/>
                  </a:cubicBezTo>
                  <a:cubicBezTo>
                    <a:pt x="231" y="273"/>
                    <a:pt x="234" y="354"/>
                    <a:pt x="241" y="400"/>
                  </a:cubicBezTo>
                  <a:cubicBezTo>
                    <a:pt x="233" y="402"/>
                    <a:pt x="225" y="404"/>
                    <a:pt x="218" y="408"/>
                  </a:cubicBezTo>
                  <a:close/>
                  <a:moveTo>
                    <a:pt x="225" y="448"/>
                  </a:moveTo>
                  <a:cubicBezTo>
                    <a:pt x="224" y="452"/>
                    <a:pt x="218" y="459"/>
                    <a:pt x="213" y="459"/>
                  </a:cubicBezTo>
                  <a:cubicBezTo>
                    <a:pt x="208" y="459"/>
                    <a:pt x="201" y="452"/>
                    <a:pt x="201" y="448"/>
                  </a:cubicBezTo>
                  <a:cubicBezTo>
                    <a:pt x="201" y="445"/>
                    <a:pt x="204" y="439"/>
                    <a:pt x="213" y="435"/>
                  </a:cubicBezTo>
                  <a:cubicBezTo>
                    <a:pt x="221" y="439"/>
                    <a:pt x="225" y="445"/>
                    <a:pt x="225" y="448"/>
                  </a:cubicBezTo>
                  <a:close/>
                  <a:moveTo>
                    <a:pt x="136" y="245"/>
                  </a:moveTo>
                  <a:cubicBezTo>
                    <a:pt x="144" y="242"/>
                    <a:pt x="144" y="242"/>
                    <a:pt x="144" y="242"/>
                  </a:cubicBezTo>
                  <a:cubicBezTo>
                    <a:pt x="143" y="191"/>
                    <a:pt x="143" y="191"/>
                    <a:pt x="143" y="191"/>
                  </a:cubicBezTo>
                  <a:cubicBezTo>
                    <a:pt x="183" y="198"/>
                    <a:pt x="183" y="198"/>
                    <a:pt x="183" y="198"/>
                  </a:cubicBezTo>
                  <a:cubicBezTo>
                    <a:pt x="183" y="205"/>
                    <a:pt x="183" y="215"/>
                    <a:pt x="183" y="228"/>
                  </a:cubicBezTo>
                  <a:cubicBezTo>
                    <a:pt x="181" y="278"/>
                    <a:pt x="178" y="360"/>
                    <a:pt x="172" y="400"/>
                  </a:cubicBezTo>
                  <a:cubicBezTo>
                    <a:pt x="162" y="401"/>
                    <a:pt x="153" y="404"/>
                    <a:pt x="146" y="411"/>
                  </a:cubicBezTo>
                  <a:cubicBezTo>
                    <a:pt x="138" y="418"/>
                    <a:pt x="133" y="429"/>
                    <a:pt x="131" y="441"/>
                  </a:cubicBezTo>
                  <a:cubicBezTo>
                    <a:pt x="129" y="453"/>
                    <a:pt x="132" y="464"/>
                    <a:pt x="139" y="470"/>
                  </a:cubicBezTo>
                  <a:cubicBezTo>
                    <a:pt x="146" y="477"/>
                    <a:pt x="158" y="477"/>
                    <a:pt x="170" y="457"/>
                  </a:cubicBezTo>
                  <a:cubicBezTo>
                    <a:pt x="174" y="449"/>
                    <a:pt x="178" y="436"/>
                    <a:pt x="181" y="421"/>
                  </a:cubicBezTo>
                  <a:cubicBezTo>
                    <a:pt x="186" y="421"/>
                    <a:pt x="192" y="423"/>
                    <a:pt x="197" y="425"/>
                  </a:cubicBezTo>
                  <a:cubicBezTo>
                    <a:pt x="189" y="434"/>
                    <a:pt x="188" y="444"/>
                    <a:pt x="188" y="450"/>
                  </a:cubicBezTo>
                  <a:cubicBezTo>
                    <a:pt x="189" y="464"/>
                    <a:pt x="200" y="480"/>
                    <a:pt x="213" y="480"/>
                  </a:cubicBezTo>
                  <a:cubicBezTo>
                    <a:pt x="225" y="480"/>
                    <a:pt x="236" y="464"/>
                    <a:pt x="237" y="450"/>
                  </a:cubicBezTo>
                  <a:cubicBezTo>
                    <a:pt x="237" y="444"/>
                    <a:pt x="236" y="434"/>
                    <a:pt x="229" y="425"/>
                  </a:cubicBezTo>
                  <a:cubicBezTo>
                    <a:pt x="234" y="423"/>
                    <a:pt x="239" y="421"/>
                    <a:pt x="245" y="421"/>
                  </a:cubicBezTo>
                  <a:cubicBezTo>
                    <a:pt x="248" y="436"/>
                    <a:pt x="251" y="449"/>
                    <a:pt x="256" y="457"/>
                  </a:cubicBezTo>
                  <a:cubicBezTo>
                    <a:pt x="267" y="477"/>
                    <a:pt x="279" y="477"/>
                    <a:pt x="286" y="470"/>
                  </a:cubicBezTo>
                  <a:cubicBezTo>
                    <a:pt x="293" y="464"/>
                    <a:pt x="296" y="453"/>
                    <a:pt x="294" y="441"/>
                  </a:cubicBezTo>
                  <a:cubicBezTo>
                    <a:pt x="292" y="429"/>
                    <a:pt x="287" y="418"/>
                    <a:pt x="279" y="411"/>
                  </a:cubicBezTo>
                  <a:cubicBezTo>
                    <a:pt x="272" y="404"/>
                    <a:pt x="263" y="401"/>
                    <a:pt x="254" y="400"/>
                  </a:cubicBezTo>
                  <a:cubicBezTo>
                    <a:pt x="247" y="360"/>
                    <a:pt x="244" y="278"/>
                    <a:pt x="243" y="228"/>
                  </a:cubicBezTo>
                  <a:cubicBezTo>
                    <a:pt x="243" y="220"/>
                    <a:pt x="242" y="214"/>
                    <a:pt x="242" y="208"/>
                  </a:cubicBezTo>
                  <a:cubicBezTo>
                    <a:pt x="294" y="217"/>
                    <a:pt x="294" y="217"/>
                    <a:pt x="294" y="217"/>
                  </a:cubicBezTo>
                  <a:cubicBezTo>
                    <a:pt x="294" y="240"/>
                    <a:pt x="294" y="240"/>
                    <a:pt x="294" y="240"/>
                  </a:cubicBezTo>
                  <a:cubicBezTo>
                    <a:pt x="302" y="244"/>
                    <a:pt x="302" y="244"/>
                    <a:pt x="302" y="244"/>
                  </a:cubicBezTo>
                  <a:cubicBezTo>
                    <a:pt x="369" y="275"/>
                    <a:pt x="413" y="344"/>
                    <a:pt x="413" y="418"/>
                  </a:cubicBezTo>
                  <a:cubicBezTo>
                    <a:pt x="413" y="524"/>
                    <a:pt x="326" y="610"/>
                    <a:pt x="220" y="610"/>
                  </a:cubicBezTo>
                  <a:cubicBezTo>
                    <a:pt x="114" y="610"/>
                    <a:pt x="28" y="524"/>
                    <a:pt x="28" y="418"/>
                  </a:cubicBezTo>
                  <a:cubicBezTo>
                    <a:pt x="28" y="344"/>
                    <a:pt x="70" y="278"/>
                    <a:pt x="136" y="245"/>
                  </a:cubicBezTo>
                  <a:close/>
                  <a:moveTo>
                    <a:pt x="168" y="422"/>
                  </a:moveTo>
                  <a:cubicBezTo>
                    <a:pt x="165" y="431"/>
                    <a:pt x="163" y="438"/>
                    <a:pt x="160" y="443"/>
                  </a:cubicBezTo>
                  <a:cubicBezTo>
                    <a:pt x="154" y="454"/>
                    <a:pt x="148" y="455"/>
                    <a:pt x="145" y="452"/>
                  </a:cubicBezTo>
                  <a:cubicBezTo>
                    <a:pt x="144" y="451"/>
                    <a:pt x="143" y="449"/>
                    <a:pt x="143" y="447"/>
                  </a:cubicBezTo>
                  <a:cubicBezTo>
                    <a:pt x="144" y="439"/>
                    <a:pt x="147" y="434"/>
                    <a:pt x="152" y="429"/>
                  </a:cubicBezTo>
                  <a:cubicBezTo>
                    <a:pt x="156" y="425"/>
                    <a:pt x="162" y="423"/>
                    <a:pt x="168" y="422"/>
                  </a:cubicBezTo>
                  <a:close/>
                  <a:moveTo>
                    <a:pt x="258" y="422"/>
                  </a:moveTo>
                  <a:cubicBezTo>
                    <a:pt x="264" y="423"/>
                    <a:pt x="269" y="425"/>
                    <a:pt x="273" y="429"/>
                  </a:cubicBezTo>
                  <a:cubicBezTo>
                    <a:pt x="278" y="434"/>
                    <a:pt x="281" y="439"/>
                    <a:pt x="282" y="447"/>
                  </a:cubicBezTo>
                  <a:cubicBezTo>
                    <a:pt x="283" y="449"/>
                    <a:pt x="282" y="451"/>
                    <a:pt x="280" y="452"/>
                  </a:cubicBezTo>
                  <a:cubicBezTo>
                    <a:pt x="277" y="455"/>
                    <a:pt x="271" y="454"/>
                    <a:pt x="265" y="443"/>
                  </a:cubicBezTo>
                  <a:cubicBezTo>
                    <a:pt x="262" y="438"/>
                    <a:pt x="260" y="431"/>
                    <a:pt x="258" y="422"/>
                  </a:cubicBezTo>
                  <a:close/>
                </a:path>
              </a:pathLst>
            </a:custGeom>
            <a:grpFill/>
            <a:ln w="3175">
              <a:solidFill>
                <a:srgbClr val="005982"/>
              </a:solidFill>
              <a:round/>
            </a:ln>
            <a:extLst/>
          </p:spPr>
          <p:txBody>
            <a:bodyPr vert="horz" wrap="square" lIns="121920" tIns="60960" rIns="121920" bIns="60960" numCol="1" anchor="t" anchorCtr="0" compatLnSpc="1"/>
            <a:lstStyle/>
            <a:p>
              <a:endParaRPr lang="zh-CN" altLang="en-US" sz="240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31" name="Freeform 7">
              <a:extLst>
                <a:ext uri="{FF2B5EF4-FFF2-40B4-BE49-F238E27FC236}">
                  <a16:creationId xmlns="" xmlns:a16="http://schemas.microsoft.com/office/drawing/2014/main" id="{6E56ABD3-18D8-44F2-9466-A1C2941634B5}"/>
                </a:ext>
              </a:extLst>
            </p:cNvPr>
            <p:cNvSpPr/>
            <p:nvPr/>
          </p:nvSpPr>
          <p:spPr bwMode="auto">
            <a:xfrm>
              <a:off x="2145" y="1578"/>
              <a:ext cx="164" cy="42"/>
            </a:xfrm>
            <a:custGeom>
              <a:avLst/>
              <a:gdLst>
                <a:gd name="T0" fmla="*/ 0 w 126"/>
                <a:gd name="T1" fmla="*/ 16 h 33"/>
                <a:gd name="T2" fmla="*/ 17 w 126"/>
                <a:gd name="T3" fmla="*/ 33 h 33"/>
                <a:gd name="T4" fmla="*/ 109 w 126"/>
                <a:gd name="T5" fmla="*/ 33 h 33"/>
                <a:gd name="T6" fmla="*/ 126 w 126"/>
                <a:gd name="T7" fmla="*/ 16 h 33"/>
                <a:gd name="T8" fmla="*/ 109 w 126"/>
                <a:gd name="T9" fmla="*/ 0 h 33"/>
                <a:gd name="T10" fmla="*/ 17 w 126"/>
                <a:gd name="T11" fmla="*/ 0 h 33"/>
                <a:gd name="T12" fmla="*/ 0 w 126"/>
                <a:gd name="T13" fmla="*/ 16 h 33"/>
              </a:gdLst>
              <a:ahLst/>
              <a:cxnLst>
                <a:cxn ang="0">
                  <a:pos x="T0" y="T1"/>
                </a:cxn>
                <a:cxn ang="0">
                  <a:pos x="T2" y="T3"/>
                </a:cxn>
                <a:cxn ang="0">
                  <a:pos x="T4" y="T5"/>
                </a:cxn>
                <a:cxn ang="0">
                  <a:pos x="T6" y="T7"/>
                </a:cxn>
                <a:cxn ang="0">
                  <a:pos x="T8" y="T9"/>
                </a:cxn>
                <a:cxn ang="0">
                  <a:pos x="T10" y="T11"/>
                </a:cxn>
                <a:cxn ang="0">
                  <a:pos x="T12" y="T13"/>
                </a:cxn>
              </a:cxnLst>
              <a:rect l="0" t="0" r="r" b="b"/>
              <a:pathLst>
                <a:path w="126" h="33">
                  <a:moveTo>
                    <a:pt x="0" y="16"/>
                  </a:moveTo>
                  <a:cubicBezTo>
                    <a:pt x="0" y="25"/>
                    <a:pt x="7" y="33"/>
                    <a:pt x="17" y="33"/>
                  </a:cubicBezTo>
                  <a:cubicBezTo>
                    <a:pt x="109" y="33"/>
                    <a:pt x="109" y="33"/>
                    <a:pt x="109" y="33"/>
                  </a:cubicBezTo>
                  <a:cubicBezTo>
                    <a:pt x="118" y="33"/>
                    <a:pt x="126" y="25"/>
                    <a:pt x="126" y="16"/>
                  </a:cubicBezTo>
                  <a:cubicBezTo>
                    <a:pt x="126" y="7"/>
                    <a:pt x="118" y="0"/>
                    <a:pt x="109" y="0"/>
                  </a:cubicBezTo>
                  <a:cubicBezTo>
                    <a:pt x="17" y="0"/>
                    <a:pt x="17" y="0"/>
                    <a:pt x="17" y="0"/>
                  </a:cubicBezTo>
                  <a:cubicBezTo>
                    <a:pt x="7" y="0"/>
                    <a:pt x="0" y="7"/>
                    <a:pt x="0" y="16"/>
                  </a:cubicBezTo>
                  <a:close/>
                </a:path>
              </a:pathLst>
            </a:custGeom>
            <a:grpFill/>
            <a:ln w="3175">
              <a:solidFill>
                <a:srgbClr val="005982"/>
              </a:solidFill>
              <a:round/>
            </a:ln>
            <a:extLst/>
          </p:spPr>
          <p:txBody>
            <a:bodyPr vert="horz" wrap="square" lIns="121920" tIns="60960" rIns="121920" bIns="60960" numCol="1" anchor="t" anchorCtr="0" compatLnSpc="1"/>
            <a:lstStyle/>
            <a:p>
              <a:endParaRPr lang="zh-CN" altLang="en-US" sz="240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32" name="Freeform 8">
              <a:extLst>
                <a:ext uri="{FF2B5EF4-FFF2-40B4-BE49-F238E27FC236}">
                  <a16:creationId xmlns="" xmlns:a16="http://schemas.microsoft.com/office/drawing/2014/main" id="{86DF8775-2BD1-4F53-B532-6140E0400CBA}"/>
                </a:ext>
              </a:extLst>
            </p:cNvPr>
            <p:cNvSpPr/>
            <p:nvPr/>
          </p:nvSpPr>
          <p:spPr bwMode="auto">
            <a:xfrm>
              <a:off x="1763" y="1882"/>
              <a:ext cx="44" cy="160"/>
            </a:xfrm>
            <a:custGeom>
              <a:avLst/>
              <a:gdLst>
                <a:gd name="T0" fmla="*/ 17 w 34"/>
                <a:gd name="T1" fmla="*/ 0 h 123"/>
                <a:gd name="T2" fmla="*/ 0 w 34"/>
                <a:gd name="T3" fmla="*/ 16 h 123"/>
                <a:gd name="T4" fmla="*/ 0 w 34"/>
                <a:gd name="T5" fmla="*/ 106 h 123"/>
                <a:gd name="T6" fmla="*/ 17 w 34"/>
                <a:gd name="T7" fmla="*/ 123 h 123"/>
                <a:gd name="T8" fmla="*/ 34 w 34"/>
                <a:gd name="T9" fmla="*/ 106 h 123"/>
                <a:gd name="T10" fmla="*/ 34 w 34"/>
                <a:gd name="T11" fmla="*/ 16 h 123"/>
                <a:gd name="T12" fmla="*/ 17 w 34"/>
                <a:gd name="T13" fmla="*/ 0 h 123"/>
              </a:gdLst>
              <a:ahLst/>
              <a:cxnLst>
                <a:cxn ang="0">
                  <a:pos x="T0" y="T1"/>
                </a:cxn>
                <a:cxn ang="0">
                  <a:pos x="T2" y="T3"/>
                </a:cxn>
                <a:cxn ang="0">
                  <a:pos x="T4" y="T5"/>
                </a:cxn>
                <a:cxn ang="0">
                  <a:pos x="T6" y="T7"/>
                </a:cxn>
                <a:cxn ang="0">
                  <a:pos x="T8" y="T9"/>
                </a:cxn>
                <a:cxn ang="0">
                  <a:pos x="T10" y="T11"/>
                </a:cxn>
                <a:cxn ang="0">
                  <a:pos x="T12" y="T13"/>
                </a:cxn>
              </a:cxnLst>
              <a:rect l="0" t="0" r="r" b="b"/>
              <a:pathLst>
                <a:path w="34" h="123">
                  <a:moveTo>
                    <a:pt x="17" y="0"/>
                  </a:moveTo>
                  <a:cubicBezTo>
                    <a:pt x="7" y="0"/>
                    <a:pt x="0" y="7"/>
                    <a:pt x="0" y="16"/>
                  </a:cubicBezTo>
                  <a:cubicBezTo>
                    <a:pt x="0" y="106"/>
                    <a:pt x="0" y="106"/>
                    <a:pt x="0" y="106"/>
                  </a:cubicBezTo>
                  <a:cubicBezTo>
                    <a:pt x="0" y="115"/>
                    <a:pt x="7" y="123"/>
                    <a:pt x="17" y="123"/>
                  </a:cubicBezTo>
                  <a:cubicBezTo>
                    <a:pt x="26" y="123"/>
                    <a:pt x="34" y="115"/>
                    <a:pt x="34" y="106"/>
                  </a:cubicBezTo>
                  <a:cubicBezTo>
                    <a:pt x="34" y="16"/>
                    <a:pt x="34" y="16"/>
                    <a:pt x="34" y="16"/>
                  </a:cubicBezTo>
                  <a:cubicBezTo>
                    <a:pt x="34" y="7"/>
                    <a:pt x="26" y="0"/>
                    <a:pt x="17" y="0"/>
                  </a:cubicBezTo>
                  <a:close/>
                </a:path>
              </a:pathLst>
            </a:custGeom>
            <a:grpFill/>
            <a:ln w="3175">
              <a:solidFill>
                <a:srgbClr val="005982"/>
              </a:solidFill>
              <a:round/>
            </a:ln>
            <a:extLst/>
          </p:spPr>
          <p:txBody>
            <a:bodyPr vert="horz" wrap="square" lIns="121920" tIns="60960" rIns="121920" bIns="60960" numCol="1" anchor="t" anchorCtr="0" compatLnSpc="1"/>
            <a:lstStyle/>
            <a:p>
              <a:endParaRPr lang="zh-CN" altLang="en-US" sz="240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33" name="Freeform 9">
              <a:extLst>
                <a:ext uri="{FF2B5EF4-FFF2-40B4-BE49-F238E27FC236}">
                  <a16:creationId xmlns="" xmlns:a16="http://schemas.microsoft.com/office/drawing/2014/main" id="{468FF75B-0CAC-486F-B16A-B8217AA080C8}"/>
                </a:ext>
              </a:extLst>
            </p:cNvPr>
            <p:cNvSpPr/>
            <p:nvPr/>
          </p:nvSpPr>
          <p:spPr bwMode="auto">
            <a:xfrm>
              <a:off x="1308" y="1557"/>
              <a:ext cx="165" cy="44"/>
            </a:xfrm>
            <a:custGeom>
              <a:avLst/>
              <a:gdLst>
                <a:gd name="T0" fmla="*/ 17 w 127"/>
                <a:gd name="T1" fmla="*/ 34 h 34"/>
                <a:gd name="T2" fmla="*/ 110 w 127"/>
                <a:gd name="T3" fmla="*/ 34 h 34"/>
                <a:gd name="T4" fmla="*/ 127 w 127"/>
                <a:gd name="T5" fmla="*/ 17 h 34"/>
                <a:gd name="T6" fmla="*/ 110 w 127"/>
                <a:gd name="T7" fmla="*/ 0 h 34"/>
                <a:gd name="T8" fmla="*/ 17 w 127"/>
                <a:gd name="T9" fmla="*/ 0 h 34"/>
                <a:gd name="T10" fmla="*/ 0 w 127"/>
                <a:gd name="T11" fmla="*/ 17 h 34"/>
                <a:gd name="T12" fmla="*/ 17 w 127"/>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127" h="34">
                  <a:moveTo>
                    <a:pt x="17" y="34"/>
                  </a:moveTo>
                  <a:cubicBezTo>
                    <a:pt x="110" y="34"/>
                    <a:pt x="110" y="34"/>
                    <a:pt x="110" y="34"/>
                  </a:cubicBezTo>
                  <a:cubicBezTo>
                    <a:pt x="119" y="34"/>
                    <a:pt x="127" y="26"/>
                    <a:pt x="127" y="17"/>
                  </a:cubicBezTo>
                  <a:cubicBezTo>
                    <a:pt x="127" y="8"/>
                    <a:pt x="119" y="0"/>
                    <a:pt x="110" y="0"/>
                  </a:cubicBezTo>
                  <a:cubicBezTo>
                    <a:pt x="17" y="0"/>
                    <a:pt x="17" y="0"/>
                    <a:pt x="17" y="0"/>
                  </a:cubicBezTo>
                  <a:cubicBezTo>
                    <a:pt x="8" y="0"/>
                    <a:pt x="0" y="8"/>
                    <a:pt x="0" y="17"/>
                  </a:cubicBezTo>
                  <a:cubicBezTo>
                    <a:pt x="0" y="26"/>
                    <a:pt x="8" y="34"/>
                    <a:pt x="17" y="34"/>
                  </a:cubicBezTo>
                  <a:close/>
                </a:path>
              </a:pathLst>
            </a:custGeom>
            <a:grpFill/>
            <a:ln w="3175">
              <a:solidFill>
                <a:srgbClr val="005982"/>
              </a:solidFill>
              <a:round/>
            </a:ln>
            <a:extLst/>
          </p:spPr>
          <p:txBody>
            <a:bodyPr vert="horz" wrap="square" lIns="121920" tIns="60960" rIns="121920" bIns="60960" numCol="1" anchor="t" anchorCtr="0" compatLnSpc="1"/>
            <a:lstStyle/>
            <a:p>
              <a:endParaRPr lang="zh-CN" altLang="en-US" sz="240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34" name="Freeform 10">
              <a:extLst>
                <a:ext uri="{FF2B5EF4-FFF2-40B4-BE49-F238E27FC236}">
                  <a16:creationId xmlns="" xmlns:a16="http://schemas.microsoft.com/office/drawing/2014/main" id="{1AF1CD2C-EA01-44A9-AF37-44B8251484D0}"/>
                </a:ext>
              </a:extLst>
            </p:cNvPr>
            <p:cNvSpPr/>
            <p:nvPr/>
          </p:nvSpPr>
          <p:spPr bwMode="auto">
            <a:xfrm>
              <a:off x="1403" y="1231"/>
              <a:ext cx="145" cy="117"/>
            </a:xfrm>
            <a:custGeom>
              <a:avLst/>
              <a:gdLst>
                <a:gd name="T0" fmla="*/ 9 w 112"/>
                <a:gd name="T1" fmla="*/ 30 h 90"/>
                <a:gd name="T2" fmla="*/ 83 w 112"/>
                <a:gd name="T3" fmla="*/ 84 h 90"/>
                <a:gd name="T4" fmla="*/ 107 w 112"/>
                <a:gd name="T5" fmla="*/ 81 h 90"/>
                <a:gd name="T6" fmla="*/ 103 w 112"/>
                <a:gd name="T7" fmla="*/ 58 h 90"/>
                <a:gd name="T8" fmla="*/ 30 w 112"/>
                <a:gd name="T9" fmla="*/ 3 h 90"/>
                <a:gd name="T10" fmla="*/ 20 w 112"/>
                <a:gd name="T11" fmla="*/ 0 h 90"/>
                <a:gd name="T12" fmla="*/ 6 w 112"/>
                <a:gd name="T13" fmla="*/ 7 h 90"/>
                <a:gd name="T14" fmla="*/ 9 w 112"/>
                <a:gd name="T15" fmla="*/ 3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90">
                  <a:moveTo>
                    <a:pt x="9" y="30"/>
                  </a:moveTo>
                  <a:cubicBezTo>
                    <a:pt x="83" y="84"/>
                    <a:pt x="83" y="84"/>
                    <a:pt x="83" y="84"/>
                  </a:cubicBezTo>
                  <a:cubicBezTo>
                    <a:pt x="90" y="90"/>
                    <a:pt x="101" y="88"/>
                    <a:pt x="107" y="81"/>
                  </a:cubicBezTo>
                  <a:cubicBezTo>
                    <a:pt x="112" y="74"/>
                    <a:pt x="111" y="63"/>
                    <a:pt x="103" y="58"/>
                  </a:cubicBezTo>
                  <a:cubicBezTo>
                    <a:pt x="30" y="3"/>
                    <a:pt x="30" y="3"/>
                    <a:pt x="30" y="3"/>
                  </a:cubicBezTo>
                  <a:cubicBezTo>
                    <a:pt x="27" y="1"/>
                    <a:pt x="23" y="0"/>
                    <a:pt x="20" y="0"/>
                  </a:cubicBezTo>
                  <a:cubicBezTo>
                    <a:pt x="14" y="0"/>
                    <a:pt x="9" y="2"/>
                    <a:pt x="6" y="7"/>
                  </a:cubicBezTo>
                  <a:cubicBezTo>
                    <a:pt x="0" y="14"/>
                    <a:pt x="2" y="24"/>
                    <a:pt x="9" y="30"/>
                  </a:cubicBezTo>
                  <a:close/>
                </a:path>
              </a:pathLst>
            </a:custGeom>
            <a:grpFill/>
            <a:ln w="3175">
              <a:solidFill>
                <a:srgbClr val="005982"/>
              </a:solidFill>
              <a:round/>
            </a:ln>
            <a:extLst/>
          </p:spPr>
          <p:txBody>
            <a:bodyPr vert="horz" wrap="square" lIns="121920" tIns="60960" rIns="121920" bIns="60960" numCol="1" anchor="t" anchorCtr="0" compatLnSpc="1"/>
            <a:lstStyle/>
            <a:p>
              <a:endParaRPr lang="zh-CN" altLang="en-US" sz="240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35" name="Freeform 11">
              <a:extLst>
                <a:ext uri="{FF2B5EF4-FFF2-40B4-BE49-F238E27FC236}">
                  <a16:creationId xmlns="" xmlns:a16="http://schemas.microsoft.com/office/drawing/2014/main" id="{C65C4BC5-6D65-4EF9-A05C-67DFDF7659F9}"/>
                </a:ext>
              </a:extLst>
            </p:cNvPr>
            <p:cNvSpPr/>
            <p:nvPr/>
          </p:nvSpPr>
          <p:spPr bwMode="auto">
            <a:xfrm>
              <a:off x="2073" y="1231"/>
              <a:ext cx="145" cy="117"/>
            </a:xfrm>
            <a:custGeom>
              <a:avLst/>
              <a:gdLst>
                <a:gd name="T0" fmla="*/ 29 w 112"/>
                <a:gd name="T1" fmla="*/ 84 h 90"/>
                <a:gd name="T2" fmla="*/ 103 w 112"/>
                <a:gd name="T3" fmla="*/ 30 h 90"/>
                <a:gd name="T4" fmla="*/ 106 w 112"/>
                <a:gd name="T5" fmla="*/ 7 h 90"/>
                <a:gd name="T6" fmla="*/ 92 w 112"/>
                <a:gd name="T7" fmla="*/ 0 h 90"/>
                <a:gd name="T8" fmla="*/ 82 w 112"/>
                <a:gd name="T9" fmla="*/ 3 h 90"/>
                <a:gd name="T10" fmla="*/ 9 w 112"/>
                <a:gd name="T11" fmla="*/ 58 h 90"/>
                <a:gd name="T12" fmla="*/ 5 w 112"/>
                <a:gd name="T13" fmla="*/ 81 h 90"/>
                <a:gd name="T14" fmla="*/ 29 w 112"/>
                <a:gd name="T15" fmla="*/ 84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90">
                  <a:moveTo>
                    <a:pt x="29" y="84"/>
                  </a:moveTo>
                  <a:cubicBezTo>
                    <a:pt x="103" y="30"/>
                    <a:pt x="103" y="30"/>
                    <a:pt x="103" y="30"/>
                  </a:cubicBezTo>
                  <a:cubicBezTo>
                    <a:pt x="110" y="24"/>
                    <a:pt x="112" y="14"/>
                    <a:pt x="106" y="7"/>
                  </a:cubicBezTo>
                  <a:cubicBezTo>
                    <a:pt x="103" y="2"/>
                    <a:pt x="98" y="0"/>
                    <a:pt x="92" y="0"/>
                  </a:cubicBezTo>
                  <a:cubicBezTo>
                    <a:pt x="89" y="0"/>
                    <a:pt x="85" y="1"/>
                    <a:pt x="82" y="3"/>
                  </a:cubicBezTo>
                  <a:cubicBezTo>
                    <a:pt x="9" y="58"/>
                    <a:pt x="9" y="58"/>
                    <a:pt x="9" y="58"/>
                  </a:cubicBezTo>
                  <a:cubicBezTo>
                    <a:pt x="1" y="63"/>
                    <a:pt x="0" y="74"/>
                    <a:pt x="5" y="81"/>
                  </a:cubicBezTo>
                  <a:cubicBezTo>
                    <a:pt x="11" y="88"/>
                    <a:pt x="22" y="90"/>
                    <a:pt x="29" y="84"/>
                  </a:cubicBezTo>
                  <a:close/>
                </a:path>
              </a:pathLst>
            </a:custGeom>
            <a:grpFill/>
            <a:ln w="3175">
              <a:solidFill>
                <a:srgbClr val="005982"/>
              </a:solidFill>
              <a:round/>
            </a:ln>
            <a:extLst/>
          </p:spPr>
          <p:txBody>
            <a:bodyPr vert="horz" wrap="square" lIns="121920" tIns="60960" rIns="121920" bIns="60960" numCol="1" anchor="t" anchorCtr="0" compatLnSpc="1"/>
            <a:lstStyle/>
            <a:p>
              <a:endParaRPr lang="zh-CN" altLang="en-US" sz="240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36" name="Freeform 12">
              <a:extLst>
                <a:ext uri="{FF2B5EF4-FFF2-40B4-BE49-F238E27FC236}">
                  <a16:creationId xmlns="" xmlns:a16="http://schemas.microsoft.com/office/drawing/2014/main" id="{CBD1551B-DCA1-4820-947A-7D506C198C08}"/>
                </a:ext>
              </a:extLst>
            </p:cNvPr>
            <p:cNvSpPr/>
            <p:nvPr/>
          </p:nvSpPr>
          <p:spPr bwMode="auto">
            <a:xfrm>
              <a:off x="1431" y="1813"/>
              <a:ext cx="134" cy="128"/>
            </a:xfrm>
            <a:custGeom>
              <a:avLst/>
              <a:gdLst>
                <a:gd name="T0" fmla="*/ 84 w 103"/>
                <a:gd name="T1" fmla="*/ 0 h 98"/>
                <a:gd name="T2" fmla="*/ 72 w 103"/>
                <a:gd name="T3" fmla="*/ 4 h 98"/>
                <a:gd name="T4" fmla="*/ 7 w 103"/>
                <a:gd name="T5" fmla="*/ 68 h 98"/>
                <a:gd name="T6" fmla="*/ 7 w 103"/>
                <a:gd name="T7" fmla="*/ 91 h 98"/>
                <a:gd name="T8" fmla="*/ 31 w 103"/>
                <a:gd name="T9" fmla="*/ 91 h 98"/>
                <a:gd name="T10" fmla="*/ 96 w 103"/>
                <a:gd name="T11" fmla="*/ 28 h 98"/>
                <a:gd name="T12" fmla="*/ 96 w 103"/>
                <a:gd name="T13" fmla="*/ 4 h 98"/>
                <a:gd name="T14" fmla="*/ 84 w 103"/>
                <a:gd name="T15" fmla="*/ 0 h 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98">
                  <a:moveTo>
                    <a:pt x="84" y="0"/>
                  </a:moveTo>
                  <a:cubicBezTo>
                    <a:pt x="80" y="0"/>
                    <a:pt x="75" y="1"/>
                    <a:pt x="72" y="4"/>
                  </a:cubicBezTo>
                  <a:cubicBezTo>
                    <a:pt x="7" y="68"/>
                    <a:pt x="7" y="68"/>
                    <a:pt x="7" y="68"/>
                  </a:cubicBezTo>
                  <a:cubicBezTo>
                    <a:pt x="0" y="74"/>
                    <a:pt x="0" y="85"/>
                    <a:pt x="7" y="91"/>
                  </a:cubicBezTo>
                  <a:cubicBezTo>
                    <a:pt x="13" y="98"/>
                    <a:pt x="24" y="98"/>
                    <a:pt x="31" y="91"/>
                  </a:cubicBezTo>
                  <a:cubicBezTo>
                    <a:pt x="96" y="28"/>
                    <a:pt x="96" y="28"/>
                    <a:pt x="96" y="28"/>
                  </a:cubicBezTo>
                  <a:cubicBezTo>
                    <a:pt x="103" y="21"/>
                    <a:pt x="103" y="11"/>
                    <a:pt x="96" y="4"/>
                  </a:cubicBezTo>
                  <a:cubicBezTo>
                    <a:pt x="93" y="1"/>
                    <a:pt x="88" y="0"/>
                    <a:pt x="84" y="0"/>
                  </a:cubicBezTo>
                  <a:close/>
                </a:path>
              </a:pathLst>
            </a:custGeom>
            <a:grpFill/>
            <a:ln w="3175">
              <a:solidFill>
                <a:srgbClr val="005982"/>
              </a:solidFill>
              <a:round/>
            </a:ln>
            <a:extLst/>
          </p:spPr>
          <p:txBody>
            <a:bodyPr vert="horz" wrap="square" lIns="121920" tIns="60960" rIns="121920" bIns="60960" numCol="1" anchor="t" anchorCtr="0" compatLnSpc="1"/>
            <a:lstStyle/>
            <a:p>
              <a:endParaRPr lang="zh-CN" altLang="en-US" sz="240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37" name="Freeform 13">
              <a:extLst>
                <a:ext uri="{FF2B5EF4-FFF2-40B4-BE49-F238E27FC236}">
                  <a16:creationId xmlns="" xmlns:a16="http://schemas.microsoft.com/office/drawing/2014/main" id="{64F8E6C7-A827-4AED-9D9E-3FD7D25794FE}"/>
                </a:ext>
              </a:extLst>
            </p:cNvPr>
            <p:cNvSpPr/>
            <p:nvPr/>
          </p:nvSpPr>
          <p:spPr bwMode="auto">
            <a:xfrm>
              <a:off x="2043" y="1813"/>
              <a:ext cx="132" cy="128"/>
            </a:xfrm>
            <a:custGeom>
              <a:avLst/>
              <a:gdLst>
                <a:gd name="T0" fmla="*/ 31 w 102"/>
                <a:gd name="T1" fmla="*/ 4 h 98"/>
                <a:gd name="T2" fmla="*/ 19 w 102"/>
                <a:gd name="T3" fmla="*/ 0 h 98"/>
                <a:gd name="T4" fmla="*/ 7 w 102"/>
                <a:gd name="T5" fmla="*/ 4 h 98"/>
                <a:gd name="T6" fmla="*/ 7 w 102"/>
                <a:gd name="T7" fmla="*/ 28 h 98"/>
                <a:gd name="T8" fmla="*/ 72 w 102"/>
                <a:gd name="T9" fmla="*/ 91 h 98"/>
                <a:gd name="T10" fmla="*/ 96 w 102"/>
                <a:gd name="T11" fmla="*/ 91 h 98"/>
                <a:gd name="T12" fmla="*/ 96 w 102"/>
                <a:gd name="T13" fmla="*/ 68 h 98"/>
                <a:gd name="T14" fmla="*/ 31 w 102"/>
                <a:gd name="T15" fmla="*/ 4 h 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 h="98">
                  <a:moveTo>
                    <a:pt x="31" y="4"/>
                  </a:moveTo>
                  <a:cubicBezTo>
                    <a:pt x="27" y="1"/>
                    <a:pt x="23" y="0"/>
                    <a:pt x="19" y="0"/>
                  </a:cubicBezTo>
                  <a:cubicBezTo>
                    <a:pt x="14" y="0"/>
                    <a:pt x="10" y="1"/>
                    <a:pt x="7" y="4"/>
                  </a:cubicBezTo>
                  <a:cubicBezTo>
                    <a:pt x="0" y="11"/>
                    <a:pt x="0" y="21"/>
                    <a:pt x="7" y="28"/>
                  </a:cubicBezTo>
                  <a:cubicBezTo>
                    <a:pt x="72" y="91"/>
                    <a:pt x="72" y="91"/>
                    <a:pt x="72" y="91"/>
                  </a:cubicBezTo>
                  <a:cubicBezTo>
                    <a:pt x="78" y="98"/>
                    <a:pt x="89" y="98"/>
                    <a:pt x="96" y="91"/>
                  </a:cubicBezTo>
                  <a:cubicBezTo>
                    <a:pt x="102" y="85"/>
                    <a:pt x="102" y="74"/>
                    <a:pt x="96" y="68"/>
                  </a:cubicBezTo>
                  <a:lnTo>
                    <a:pt x="31" y="4"/>
                  </a:lnTo>
                  <a:close/>
                </a:path>
              </a:pathLst>
            </a:custGeom>
            <a:grpFill/>
            <a:ln w="3175">
              <a:solidFill>
                <a:srgbClr val="005982"/>
              </a:solidFill>
              <a:round/>
            </a:ln>
            <a:extLst/>
          </p:spPr>
          <p:txBody>
            <a:bodyPr vert="horz" wrap="square" lIns="121920" tIns="60960" rIns="121920" bIns="60960" numCol="1" anchor="t" anchorCtr="0" compatLnSpc="1"/>
            <a:lstStyle/>
            <a:p>
              <a:endParaRPr lang="zh-CN" altLang="en-US" sz="240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grpSp>
      <p:grpSp>
        <p:nvGrpSpPr>
          <p:cNvPr id="38" name="Group 4">
            <a:extLst>
              <a:ext uri="{FF2B5EF4-FFF2-40B4-BE49-F238E27FC236}">
                <a16:creationId xmlns="" xmlns:a16="http://schemas.microsoft.com/office/drawing/2014/main" id="{AB130E96-7F58-49F4-8701-04F7C4CA96B4}"/>
              </a:ext>
            </a:extLst>
          </p:cNvPr>
          <p:cNvGrpSpPr>
            <a:grpSpLocks noChangeAspect="1"/>
          </p:cNvGrpSpPr>
          <p:nvPr/>
        </p:nvGrpSpPr>
        <p:grpSpPr bwMode="auto">
          <a:xfrm flipV="1">
            <a:off x="6477048" y="644123"/>
            <a:ext cx="739929" cy="763583"/>
            <a:chOff x="1308" y="1009"/>
            <a:chExt cx="1001" cy="1033"/>
          </a:xfrm>
          <a:solidFill>
            <a:schemeClr val="bg1"/>
          </a:solidFill>
        </p:grpSpPr>
        <p:sp>
          <p:nvSpPr>
            <p:cNvPr id="39" name="Freeform 5">
              <a:extLst>
                <a:ext uri="{FF2B5EF4-FFF2-40B4-BE49-F238E27FC236}">
                  <a16:creationId xmlns="" xmlns:a16="http://schemas.microsoft.com/office/drawing/2014/main" id="{75429C15-34D8-4677-92DC-40D07BA9B0D6}"/>
                </a:ext>
              </a:extLst>
            </p:cNvPr>
            <p:cNvSpPr/>
            <p:nvPr/>
          </p:nvSpPr>
          <p:spPr bwMode="auto">
            <a:xfrm>
              <a:off x="1533" y="1009"/>
              <a:ext cx="571" cy="830"/>
            </a:xfrm>
            <a:custGeom>
              <a:avLst/>
              <a:gdLst>
                <a:gd name="T0" fmla="*/ 404 w 439"/>
                <a:gd name="T1" fmla="*/ 298 h 638"/>
                <a:gd name="T2" fmla="*/ 321 w 439"/>
                <a:gd name="T3" fmla="*/ 223 h 638"/>
                <a:gd name="T4" fmla="*/ 321 w 439"/>
                <a:gd name="T5" fmla="*/ 50 h 638"/>
                <a:gd name="T6" fmla="*/ 318 w 439"/>
                <a:gd name="T7" fmla="*/ 41 h 638"/>
                <a:gd name="T8" fmla="*/ 221 w 439"/>
                <a:gd name="T9" fmla="*/ 0 h 638"/>
                <a:gd name="T10" fmla="*/ 118 w 439"/>
                <a:gd name="T11" fmla="*/ 40 h 638"/>
                <a:gd name="T12" fmla="*/ 114 w 439"/>
                <a:gd name="T13" fmla="*/ 50 h 638"/>
                <a:gd name="T14" fmla="*/ 114 w 439"/>
                <a:gd name="T15" fmla="*/ 225 h 638"/>
                <a:gd name="T16" fmla="*/ 34 w 439"/>
                <a:gd name="T17" fmla="*/ 300 h 638"/>
                <a:gd name="T18" fmla="*/ 0 w 439"/>
                <a:gd name="T19" fmla="*/ 418 h 638"/>
                <a:gd name="T20" fmla="*/ 220 w 439"/>
                <a:gd name="T21" fmla="*/ 638 h 638"/>
                <a:gd name="T22" fmla="*/ 439 w 439"/>
                <a:gd name="T23" fmla="*/ 418 h 638"/>
                <a:gd name="T24" fmla="*/ 404 w 439"/>
                <a:gd name="T25" fmla="*/ 298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9" h="638">
                  <a:moveTo>
                    <a:pt x="404" y="298"/>
                  </a:moveTo>
                  <a:cubicBezTo>
                    <a:pt x="383" y="267"/>
                    <a:pt x="355" y="241"/>
                    <a:pt x="321" y="223"/>
                  </a:cubicBezTo>
                  <a:cubicBezTo>
                    <a:pt x="321" y="222"/>
                    <a:pt x="321" y="50"/>
                    <a:pt x="321" y="50"/>
                  </a:cubicBezTo>
                  <a:cubicBezTo>
                    <a:pt x="321" y="47"/>
                    <a:pt x="320" y="44"/>
                    <a:pt x="318" y="41"/>
                  </a:cubicBezTo>
                  <a:cubicBezTo>
                    <a:pt x="316" y="39"/>
                    <a:pt x="282" y="0"/>
                    <a:pt x="221" y="0"/>
                  </a:cubicBezTo>
                  <a:cubicBezTo>
                    <a:pt x="162" y="0"/>
                    <a:pt x="120" y="38"/>
                    <a:pt x="118" y="40"/>
                  </a:cubicBezTo>
                  <a:cubicBezTo>
                    <a:pt x="116" y="43"/>
                    <a:pt x="114" y="46"/>
                    <a:pt x="114" y="50"/>
                  </a:cubicBezTo>
                  <a:cubicBezTo>
                    <a:pt x="114" y="50"/>
                    <a:pt x="114" y="223"/>
                    <a:pt x="114" y="225"/>
                  </a:cubicBezTo>
                  <a:cubicBezTo>
                    <a:pt x="81" y="243"/>
                    <a:pt x="54" y="269"/>
                    <a:pt x="34" y="300"/>
                  </a:cubicBezTo>
                  <a:cubicBezTo>
                    <a:pt x="11" y="335"/>
                    <a:pt x="0" y="376"/>
                    <a:pt x="0" y="418"/>
                  </a:cubicBezTo>
                  <a:cubicBezTo>
                    <a:pt x="0" y="539"/>
                    <a:pt x="98" y="638"/>
                    <a:pt x="220" y="638"/>
                  </a:cubicBezTo>
                  <a:cubicBezTo>
                    <a:pt x="341" y="638"/>
                    <a:pt x="439" y="539"/>
                    <a:pt x="439" y="418"/>
                  </a:cubicBezTo>
                  <a:cubicBezTo>
                    <a:pt x="439" y="375"/>
                    <a:pt x="427" y="334"/>
                    <a:pt x="404" y="298"/>
                  </a:cubicBezTo>
                  <a:close/>
                </a:path>
              </a:pathLst>
            </a:custGeom>
            <a:grpFill/>
            <a:ln w="3175">
              <a:solidFill>
                <a:srgbClr val="005982"/>
              </a:solidFill>
              <a:round/>
            </a:ln>
            <a:extLst/>
          </p:spPr>
          <p:txBody>
            <a:bodyPr vert="horz" wrap="square" lIns="121920" tIns="60960" rIns="121920" bIns="60960" numCol="1" anchor="t" anchorCtr="0" compatLnSpc="1"/>
            <a:lstStyle/>
            <a:p>
              <a:endParaRPr lang="zh-CN" altLang="en-US" sz="240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40" name="Freeform 6">
              <a:extLst>
                <a:ext uri="{FF2B5EF4-FFF2-40B4-BE49-F238E27FC236}">
                  <a16:creationId xmlns="" xmlns:a16="http://schemas.microsoft.com/office/drawing/2014/main" id="{D103D441-BED3-4C78-8C04-5C4298FED217}"/>
                </a:ext>
              </a:extLst>
            </p:cNvPr>
            <p:cNvSpPr>
              <a:spLocks noEditPoints="1"/>
            </p:cNvSpPr>
            <p:nvPr/>
          </p:nvSpPr>
          <p:spPr bwMode="auto">
            <a:xfrm>
              <a:off x="1526" y="1009"/>
              <a:ext cx="573" cy="830"/>
            </a:xfrm>
            <a:custGeom>
              <a:avLst/>
              <a:gdLst>
                <a:gd name="T0" fmla="*/ 440 w 440"/>
                <a:gd name="T1" fmla="*/ 418 h 638"/>
                <a:gd name="T2" fmla="*/ 322 w 440"/>
                <a:gd name="T3" fmla="*/ 223 h 638"/>
                <a:gd name="T4" fmla="*/ 319 w 440"/>
                <a:gd name="T5" fmla="*/ 41 h 638"/>
                <a:gd name="T6" fmla="*/ 119 w 440"/>
                <a:gd name="T7" fmla="*/ 40 h 638"/>
                <a:gd name="T8" fmla="*/ 114 w 440"/>
                <a:gd name="T9" fmla="*/ 225 h 638"/>
                <a:gd name="T10" fmla="*/ 0 w 440"/>
                <a:gd name="T11" fmla="*/ 418 h 638"/>
                <a:gd name="T12" fmla="*/ 143 w 440"/>
                <a:gd name="T13" fmla="*/ 75 h 638"/>
                <a:gd name="T14" fmla="*/ 294 w 440"/>
                <a:gd name="T15" fmla="*/ 134 h 638"/>
                <a:gd name="T16" fmla="*/ 143 w 440"/>
                <a:gd name="T17" fmla="*/ 75 h 638"/>
                <a:gd name="T18" fmla="*/ 294 w 440"/>
                <a:gd name="T19" fmla="*/ 162 h 638"/>
                <a:gd name="T20" fmla="*/ 294 w 440"/>
                <a:gd name="T21" fmla="*/ 189 h 638"/>
                <a:gd name="T22" fmla="*/ 143 w 440"/>
                <a:gd name="T23" fmla="*/ 134 h 638"/>
                <a:gd name="T24" fmla="*/ 213 w 440"/>
                <a:gd name="T25" fmla="*/ 411 h 638"/>
                <a:gd name="T26" fmla="*/ 184 w 440"/>
                <a:gd name="T27" fmla="*/ 400 h 638"/>
                <a:gd name="T28" fmla="*/ 196 w 440"/>
                <a:gd name="T29" fmla="*/ 200 h 638"/>
                <a:gd name="T30" fmla="*/ 230 w 440"/>
                <a:gd name="T31" fmla="*/ 228 h 638"/>
                <a:gd name="T32" fmla="*/ 218 w 440"/>
                <a:gd name="T33" fmla="*/ 408 h 638"/>
                <a:gd name="T34" fmla="*/ 213 w 440"/>
                <a:gd name="T35" fmla="*/ 459 h 638"/>
                <a:gd name="T36" fmla="*/ 213 w 440"/>
                <a:gd name="T37" fmla="*/ 435 h 638"/>
                <a:gd name="T38" fmla="*/ 136 w 440"/>
                <a:gd name="T39" fmla="*/ 245 h 638"/>
                <a:gd name="T40" fmla="*/ 143 w 440"/>
                <a:gd name="T41" fmla="*/ 191 h 638"/>
                <a:gd name="T42" fmla="*/ 183 w 440"/>
                <a:gd name="T43" fmla="*/ 228 h 638"/>
                <a:gd name="T44" fmla="*/ 146 w 440"/>
                <a:gd name="T45" fmla="*/ 411 h 638"/>
                <a:gd name="T46" fmla="*/ 139 w 440"/>
                <a:gd name="T47" fmla="*/ 470 h 638"/>
                <a:gd name="T48" fmla="*/ 181 w 440"/>
                <a:gd name="T49" fmla="*/ 421 h 638"/>
                <a:gd name="T50" fmla="*/ 188 w 440"/>
                <a:gd name="T51" fmla="*/ 450 h 638"/>
                <a:gd name="T52" fmla="*/ 237 w 440"/>
                <a:gd name="T53" fmla="*/ 450 h 638"/>
                <a:gd name="T54" fmla="*/ 245 w 440"/>
                <a:gd name="T55" fmla="*/ 421 h 638"/>
                <a:gd name="T56" fmla="*/ 286 w 440"/>
                <a:gd name="T57" fmla="*/ 470 h 638"/>
                <a:gd name="T58" fmla="*/ 279 w 440"/>
                <a:gd name="T59" fmla="*/ 411 h 638"/>
                <a:gd name="T60" fmla="*/ 243 w 440"/>
                <a:gd name="T61" fmla="*/ 228 h 638"/>
                <a:gd name="T62" fmla="*/ 294 w 440"/>
                <a:gd name="T63" fmla="*/ 217 h 638"/>
                <a:gd name="T64" fmla="*/ 302 w 440"/>
                <a:gd name="T65" fmla="*/ 244 h 638"/>
                <a:gd name="T66" fmla="*/ 220 w 440"/>
                <a:gd name="T67" fmla="*/ 610 h 638"/>
                <a:gd name="T68" fmla="*/ 136 w 440"/>
                <a:gd name="T69" fmla="*/ 245 h 638"/>
                <a:gd name="T70" fmla="*/ 160 w 440"/>
                <a:gd name="T71" fmla="*/ 443 h 638"/>
                <a:gd name="T72" fmla="*/ 143 w 440"/>
                <a:gd name="T73" fmla="*/ 447 h 638"/>
                <a:gd name="T74" fmla="*/ 168 w 440"/>
                <a:gd name="T75" fmla="*/ 422 h 638"/>
                <a:gd name="T76" fmla="*/ 273 w 440"/>
                <a:gd name="T77" fmla="*/ 429 h 638"/>
                <a:gd name="T78" fmla="*/ 280 w 440"/>
                <a:gd name="T79" fmla="*/ 452 h 638"/>
                <a:gd name="T80" fmla="*/ 258 w 440"/>
                <a:gd name="T81" fmla="*/ 422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40" h="638">
                  <a:moveTo>
                    <a:pt x="220" y="638"/>
                  </a:moveTo>
                  <a:cubicBezTo>
                    <a:pt x="342" y="638"/>
                    <a:pt x="440" y="539"/>
                    <a:pt x="440" y="418"/>
                  </a:cubicBezTo>
                  <a:cubicBezTo>
                    <a:pt x="440" y="375"/>
                    <a:pt x="428" y="334"/>
                    <a:pt x="405" y="298"/>
                  </a:cubicBezTo>
                  <a:cubicBezTo>
                    <a:pt x="384" y="267"/>
                    <a:pt x="356" y="241"/>
                    <a:pt x="322" y="223"/>
                  </a:cubicBezTo>
                  <a:cubicBezTo>
                    <a:pt x="322" y="222"/>
                    <a:pt x="322" y="50"/>
                    <a:pt x="322" y="50"/>
                  </a:cubicBezTo>
                  <a:cubicBezTo>
                    <a:pt x="322" y="47"/>
                    <a:pt x="321" y="44"/>
                    <a:pt x="319" y="41"/>
                  </a:cubicBezTo>
                  <a:cubicBezTo>
                    <a:pt x="317" y="39"/>
                    <a:pt x="283" y="0"/>
                    <a:pt x="222" y="0"/>
                  </a:cubicBezTo>
                  <a:cubicBezTo>
                    <a:pt x="162" y="0"/>
                    <a:pt x="121" y="38"/>
                    <a:pt x="119" y="40"/>
                  </a:cubicBezTo>
                  <a:cubicBezTo>
                    <a:pt x="117" y="43"/>
                    <a:pt x="115" y="46"/>
                    <a:pt x="115" y="50"/>
                  </a:cubicBezTo>
                  <a:cubicBezTo>
                    <a:pt x="115" y="50"/>
                    <a:pt x="115" y="223"/>
                    <a:pt x="114" y="225"/>
                  </a:cubicBezTo>
                  <a:cubicBezTo>
                    <a:pt x="82" y="243"/>
                    <a:pt x="55" y="269"/>
                    <a:pt x="35" y="300"/>
                  </a:cubicBezTo>
                  <a:cubicBezTo>
                    <a:pt x="12" y="335"/>
                    <a:pt x="0" y="376"/>
                    <a:pt x="0" y="418"/>
                  </a:cubicBezTo>
                  <a:cubicBezTo>
                    <a:pt x="0" y="539"/>
                    <a:pt x="99" y="638"/>
                    <a:pt x="220" y="638"/>
                  </a:cubicBezTo>
                  <a:close/>
                  <a:moveTo>
                    <a:pt x="143" y="75"/>
                  </a:moveTo>
                  <a:cubicBezTo>
                    <a:pt x="294" y="102"/>
                    <a:pt x="294" y="102"/>
                    <a:pt x="294" y="102"/>
                  </a:cubicBezTo>
                  <a:cubicBezTo>
                    <a:pt x="294" y="134"/>
                    <a:pt x="294" y="134"/>
                    <a:pt x="294" y="134"/>
                  </a:cubicBezTo>
                  <a:cubicBezTo>
                    <a:pt x="143" y="106"/>
                    <a:pt x="143" y="106"/>
                    <a:pt x="143" y="106"/>
                  </a:cubicBezTo>
                  <a:lnTo>
                    <a:pt x="143" y="75"/>
                  </a:lnTo>
                  <a:close/>
                  <a:moveTo>
                    <a:pt x="143" y="134"/>
                  </a:moveTo>
                  <a:cubicBezTo>
                    <a:pt x="294" y="162"/>
                    <a:pt x="294" y="162"/>
                    <a:pt x="294" y="162"/>
                  </a:cubicBezTo>
                  <a:cubicBezTo>
                    <a:pt x="294" y="180"/>
                    <a:pt x="294" y="180"/>
                    <a:pt x="294" y="180"/>
                  </a:cubicBezTo>
                  <a:cubicBezTo>
                    <a:pt x="294" y="189"/>
                    <a:pt x="294" y="189"/>
                    <a:pt x="294" y="189"/>
                  </a:cubicBezTo>
                  <a:cubicBezTo>
                    <a:pt x="143" y="163"/>
                    <a:pt x="143" y="163"/>
                    <a:pt x="143" y="163"/>
                  </a:cubicBezTo>
                  <a:lnTo>
                    <a:pt x="143" y="134"/>
                  </a:lnTo>
                  <a:close/>
                  <a:moveTo>
                    <a:pt x="218" y="408"/>
                  </a:moveTo>
                  <a:cubicBezTo>
                    <a:pt x="216" y="409"/>
                    <a:pt x="214" y="410"/>
                    <a:pt x="213" y="411"/>
                  </a:cubicBezTo>
                  <a:cubicBezTo>
                    <a:pt x="211" y="410"/>
                    <a:pt x="209" y="409"/>
                    <a:pt x="207" y="408"/>
                  </a:cubicBezTo>
                  <a:cubicBezTo>
                    <a:pt x="201" y="404"/>
                    <a:pt x="193" y="402"/>
                    <a:pt x="184" y="400"/>
                  </a:cubicBezTo>
                  <a:cubicBezTo>
                    <a:pt x="191" y="354"/>
                    <a:pt x="194" y="273"/>
                    <a:pt x="195" y="228"/>
                  </a:cubicBezTo>
                  <a:cubicBezTo>
                    <a:pt x="195" y="215"/>
                    <a:pt x="196" y="205"/>
                    <a:pt x="196" y="200"/>
                  </a:cubicBezTo>
                  <a:cubicBezTo>
                    <a:pt x="230" y="206"/>
                    <a:pt x="230" y="206"/>
                    <a:pt x="230" y="206"/>
                  </a:cubicBezTo>
                  <a:cubicBezTo>
                    <a:pt x="230" y="211"/>
                    <a:pt x="230" y="219"/>
                    <a:pt x="230" y="228"/>
                  </a:cubicBezTo>
                  <a:cubicBezTo>
                    <a:pt x="231" y="273"/>
                    <a:pt x="234" y="354"/>
                    <a:pt x="241" y="400"/>
                  </a:cubicBezTo>
                  <a:cubicBezTo>
                    <a:pt x="233" y="402"/>
                    <a:pt x="225" y="404"/>
                    <a:pt x="218" y="408"/>
                  </a:cubicBezTo>
                  <a:close/>
                  <a:moveTo>
                    <a:pt x="225" y="448"/>
                  </a:moveTo>
                  <a:cubicBezTo>
                    <a:pt x="224" y="452"/>
                    <a:pt x="218" y="459"/>
                    <a:pt x="213" y="459"/>
                  </a:cubicBezTo>
                  <a:cubicBezTo>
                    <a:pt x="208" y="459"/>
                    <a:pt x="201" y="452"/>
                    <a:pt x="201" y="448"/>
                  </a:cubicBezTo>
                  <a:cubicBezTo>
                    <a:pt x="201" y="445"/>
                    <a:pt x="204" y="439"/>
                    <a:pt x="213" y="435"/>
                  </a:cubicBezTo>
                  <a:cubicBezTo>
                    <a:pt x="221" y="439"/>
                    <a:pt x="225" y="445"/>
                    <a:pt x="225" y="448"/>
                  </a:cubicBezTo>
                  <a:close/>
                  <a:moveTo>
                    <a:pt x="136" y="245"/>
                  </a:moveTo>
                  <a:cubicBezTo>
                    <a:pt x="144" y="242"/>
                    <a:pt x="144" y="242"/>
                    <a:pt x="144" y="242"/>
                  </a:cubicBezTo>
                  <a:cubicBezTo>
                    <a:pt x="143" y="191"/>
                    <a:pt x="143" y="191"/>
                    <a:pt x="143" y="191"/>
                  </a:cubicBezTo>
                  <a:cubicBezTo>
                    <a:pt x="183" y="198"/>
                    <a:pt x="183" y="198"/>
                    <a:pt x="183" y="198"/>
                  </a:cubicBezTo>
                  <a:cubicBezTo>
                    <a:pt x="183" y="205"/>
                    <a:pt x="183" y="215"/>
                    <a:pt x="183" y="228"/>
                  </a:cubicBezTo>
                  <a:cubicBezTo>
                    <a:pt x="181" y="278"/>
                    <a:pt x="178" y="360"/>
                    <a:pt x="172" y="400"/>
                  </a:cubicBezTo>
                  <a:cubicBezTo>
                    <a:pt x="162" y="401"/>
                    <a:pt x="153" y="404"/>
                    <a:pt x="146" y="411"/>
                  </a:cubicBezTo>
                  <a:cubicBezTo>
                    <a:pt x="138" y="418"/>
                    <a:pt x="133" y="429"/>
                    <a:pt x="131" y="441"/>
                  </a:cubicBezTo>
                  <a:cubicBezTo>
                    <a:pt x="129" y="453"/>
                    <a:pt x="132" y="464"/>
                    <a:pt x="139" y="470"/>
                  </a:cubicBezTo>
                  <a:cubicBezTo>
                    <a:pt x="146" y="477"/>
                    <a:pt x="158" y="477"/>
                    <a:pt x="170" y="457"/>
                  </a:cubicBezTo>
                  <a:cubicBezTo>
                    <a:pt x="174" y="449"/>
                    <a:pt x="178" y="436"/>
                    <a:pt x="181" y="421"/>
                  </a:cubicBezTo>
                  <a:cubicBezTo>
                    <a:pt x="186" y="421"/>
                    <a:pt x="192" y="423"/>
                    <a:pt x="197" y="425"/>
                  </a:cubicBezTo>
                  <a:cubicBezTo>
                    <a:pt x="189" y="434"/>
                    <a:pt x="188" y="444"/>
                    <a:pt x="188" y="450"/>
                  </a:cubicBezTo>
                  <a:cubicBezTo>
                    <a:pt x="189" y="464"/>
                    <a:pt x="200" y="480"/>
                    <a:pt x="213" y="480"/>
                  </a:cubicBezTo>
                  <a:cubicBezTo>
                    <a:pt x="225" y="480"/>
                    <a:pt x="236" y="464"/>
                    <a:pt x="237" y="450"/>
                  </a:cubicBezTo>
                  <a:cubicBezTo>
                    <a:pt x="237" y="444"/>
                    <a:pt x="236" y="434"/>
                    <a:pt x="229" y="425"/>
                  </a:cubicBezTo>
                  <a:cubicBezTo>
                    <a:pt x="234" y="423"/>
                    <a:pt x="239" y="421"/>
                    <a:pt x="245" y="421"/>
                  </a:cubicBezTo>
                  <a:cubicBezTo>
                    <a:pt x="248" y="436"/>
                    <a:pt x="251" y="449"/>
                    <a:pt x="256" y="457"/>
                  </a:cubicBezTo>
                  <a:cubicBezTo>
                    <a:pt x="267" y="477"/>
                    <a:pt x="279" y="477"/>
                    <a:pt x="286" y="470"/>
                  </a:cubicBezTo>
                  <a:cubicBezTo>
                    <a:pt x="293" y="464"/>
                    <a:pt x="296" y="453"/>
                    <a:pt x="294" y="441"/>
                  </a:cubicBezTo>
                  <a:cubicBezTo>
                    <a:pt x="292" y="429"/>
                    <a:pt x="287" y="418"/>
                    <a:pt x="279" y="411"/>
                  </a:cubicBezTo>
                  <a:cubicBezTo>
                    <a:pt x="272" y="404"/>
                    <a:pt x="263" y="401"/>
                    <a:pt x="254" y="400"/>
                  </a:cubicBezTo>
                  <a:cubicBezTo>
                    <a:pt x="247" y="360"/>
                    <a:pt x="244" y="278"/>
                    <a:pt x="243" y="228"/>
                  </a:cubicBezTo>
                  <a:cubicBezTo>
                    <a:pt x="243" y="220"/>
                    <a:pt x="242" y="214"/>
                    <a:pt x="242" y="208"/>
                  </a:cubicBezTo>
                  <a:cubicBezTo>
                    <a:pt x="294" y="217"/>
                    <a:pt x="294" y="217"/>
                    <a:pt x="294" y="217"/>
                  </a:cubicBezTo>
                  <a:cubicBezTo>
                    <a:pt x="294" y="240"/>
                    <a:pt x="294" y="240"/>
                    <a:pt x="294" y="240"/>
                  </a:cubicBezTo>
                  <a:cubicBezTo>
                    <a:pt x="302" y="244"/>
                    <a:pt x="302" y="244"/>
                    <a:pt x="302" y="244"/>
                  </a:cubicBezTo>
                  <a:cubicBezTo>
                    <a:pt x="369" y="275"/>
                    <a:pt x="413" y="344"/>
                    <a:pt x="413" y="418"/>
                  </a:cubicBezTo>
                  <a:cubicBezTo>
                    <a:pt x="413" y="524"/>
                    <a:pt x="326" y="610"/>
                    <a:pt x="220" y="610"/>
                  </a:cubicBezTo>
                  <a:cubicBezTo>
                    <a:pt x="114" y="610"/>
                    <a:pt x="28" y="524"/>
                    <a:pt x="28" y="418"/>
                  </a:cubicBezTo>
                  <a:cubicBezTo>
                    <a:pt x="28" y="344"/>
                    <a:pt x="70" y="278"/>
                    <a:pt x="136" y="245"/>
                  </a:cubicBezTo>
                  <a:close/>
                  <a:moveTo>
                    <a:pt x="168" y="422"/>
                  </a:moveTo>
                  <a:cubicBezTo>
                    <a:pt x="165" y="431"/>
                    <a:pt x="163" y="438"/>
                    <a:pt x="160" y="443"/>
                  </a:cubicBezTo>
                  <a:cubicBezTo>
                    <a:pt x="154" y="454"/>
                    <a:pt x="148" y="455"/>
                    <a:pt x="145" y="452"/>
                  </a:cubicBezTo>
                  <a:cubicBezTo>
                    <a:pt x="144" y="451"/>
                    <a:pt x="143" y="449"/>
                    <a:pt x="143" y="447"/>
                  </a:cubicBezTo>
                  <a:cubicBezTo>
                    <a:pt x="144" y="439"/>
                    <a:pt x="147" y="434"/>
                    <a:pt x="152" y="429"/>
                  </a:cubicBezTo>
                  <a:cubicBezTo>
                    <a:pt x="156" y="425"/>
                    <a:pt x="162" y="423"/>
                    <a:pt x="168" y="422"/>
                  </a:cubicBezTo>
                  <a:close/>
                  <a:moveTo>
                    <a:pt x="258" y="422"/>
                  </a:moveTo>
                  <a:cubicBezTo>
                    <a:pt x="264" y="423"/>
                    <a:pt x="269" y="425"/>
                    <a:pt x="273" y="429"/>
                  </a:cubicBezTo>
                  <a:cubicBezTo>
                    <a:pt x="278" y="434"/>
                    <a:pt x="281" y="439"/>
                    <a:pt x="282" y="447"/>
                  </a:cubicBezTo>
                  <a:cubicBezTo>
                    <a:pt x="283" y="449"/>
                    <a:pt x="282" y="451"/>
                    <a:pt x="280" y="452"/>
                  </a:cubicBezTo>
                  <a:cubicBezTo>
                    <a:pt x="277" y="455"/>
                    <a:pt x="271" y="454"/>
                    <a:pt x="265" y="443"/>
                  </a:cubicBezTo>
                  <a:cubicBezTo>
                    <a:pt x="262" y="438"/>
                    <a:pt x="260" y="431"/>
                    <a:pt x="258" y="422"/>
                  </a:cubicBezTo>
                  <a:close/>
                </a:path>
              </a:pathLst>
            </a:custGeom>
            <a:grpFill/>
            <a:ln w="3175">
              <a:solidFill>
                <a:srgbClr val="005982"/>
              </a:solidFill>
              <a:round/>
            </a:ln>
            <a:extLst/>
          </p:spPr>
          <p:txBody>
            <a:bodyPr vert="horz" wrap="square" lIns="121920" tIns="60960" rIns="121920" bIns="60960" numCol="1" anchor="t" anchorCtr="0" compatLnSpc="1"/>
            <a:lstStyle/>
            <a:p>
              <a:endParaRPr lang="zh-CN" altLang="en-US" sz="240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41" name="Freeform 7">
              <a:extLst>
                <a:ext uri="{FF2B5EF4-FFF2-40B4-BE49-F238E27FC236}">
                  <a16:creationId xmlns="" xmlns:a16="http://schemas.microsoft.com/office/drawing/2014/main" id="{C6AF58AC-B220-4525-8B1F-D8EA71516451}"/>
                </a:ext>
              </a:extLst>
            </p:cNvPr>
            <p:cNvSpPr/>
            <p:nvPr/>
          </p:nvSpPr>
          <p:spPr bwMode="auto">
            <a:xfrm>
              <a:off x="2145" y="1578"/>
              <a:ext cx="164" cy="42"/>
            </a:xfrm>
            <a:custGeom>
              <a:avLst/>
              <a:gdLst>
                <a:gd name="T0" fmla="*/ 0 w 126"/>
                <a:gd name="T1" fmla="*/ 16 h 33"/>
                <a:gd name="T2" fmla="*/ 17 w 126"/>
                <a:gd name="T3" fmla="*/ 33 h 33"/>
                <a:gd name="T4" fmla="*/ 109 w 126"/>
                <a:gd name="T5" fmla="*/ 33 h 33"/>
                <a:gd name="T6" fmla="*/ 126 w 126"/>
                <a:gd name="T7" fmla="*/ 16 h 33"/>
                <a:gd name="T8" fmla="*/ 109 w 126"/>
                <a:gd name="T9" fmla="*/ 0 h 33"/>
                <a:gd name="T10" fmla="*/ 17 w 126"/>
                <a:gd name="T11" fmla="*/ 0 h 33"/>
                <a:gd name="T12" fmla="*/ 0 w 126"/>
                <a:gd name="T13" fmla="*/ 16 h 33"/>
              </a:gdLst>
              <a:ahLst/>
              <a:cxnLst>
                <a:cxn ang="0">
                  <a:pos x="T0" y="T1"/>
                </a:cxn>
                <a:cxn ang="0">
                  <a:pos x="T2" y="T3"/>
                </a:cxn>
                <a:cxn ang="0">
                  <a:pos x="T4" y="T5"/>
                </a:cxn>
                <a:cxn ang="0">
                  <a:pos x="T6" y="T7"/>
                </a:cxn>
                <a:cxn ang="0">
                  <a:pos x="T8" y="T9"/>
                </a:cxn>
                <a:cxn ang="0">
                  <a:pos x="T10" y="T11"/>
                </a:cxn>
                <a:cxn ang="0">
                  <a:pos x="T12" y="T13"/>
                </a:cxn>
              </a:cxnLst>
              <a:rect l="0" t="0" r="r" b="b"/>
              <a:pathLst>
                <a:path w="126" h="33">
                  <a:moveTo>
                    <a:pt x="0" y="16"/>
                  </a:moveTo>
                  <a:cubicBezTo>
                    <a:pt x="0" y="25"/>
                    <a:pt x="7" y="33"/>
                    <a:pt x="17" y="33"/>
                  </a:cubicBezTo>
                  <a:cubicBezTo>
                    <a:pt x="109" y="33"/>
                    <a:pt x="109" y="33"/>
                    <a:pt x="109" y="33"/>
                  </a:cubicBezTo>
                  <a:cubicBezTo>
                    <a:pt x="118" y="33"/>
                    <a:pt x="126" y="25"/>
                    <a:pt x="126" y="16"/>
                  </a:cubicBezTo>
                  <a:cubicBezTo>
                    <a:pt x="126" y="7"/>
                    <a:pt x="118" y="0"/>
                    <a:pt x="109" y="0"/>
                  </a:cubicBezTo>
                  <a:cubicBezTo>
                    <a:pt x="17" y="0"/>
                    <a:pt x="17" y="0"/>
                    <a:pt x="17" y="0"/>
                  </a:cubicBezTo>
                  <a:cubicBezTo>
                    <a:pt x="7" y="0"/>
                    <a:pt x="0" y="7"/>
                    <a:pt x="0" y="16"/>
                  </a:cubicBezTo>
                  <a:close/>
                </a:path>
              </a:pathLst>
            </a:custGeom>
            <a:grpFill/>
            <a:ln w="3175">
              <a:solidFill>
                <a:srgbClr val="005982"/>
              </a:solidFill>
              <a:round/>
            </a:ln>
            <a:extLst/>
          </p:spPr>
          <p:txBody>
            <a:bodyPr vert="horz" wrap="square" lIns="121920" tIns="60960" rIns="121920" bIns="60960" numCol="1" anchor="t" anchorCtr="0" compatLnSpc="1"/>
            <a:lstStyle/>
            <a:p>
              <a:endParaRPr lang="zh-CN" altLang="en-US" sz="240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42" name="Freeform 8">
              <a:extLst>
                <a:ext uri="{FF2B5EF4-FFF2-40B4-BE49-F238E27FC236}">
                  <a16:creationId xmlns="" xmlns:a16="http://schemas.microsoft.com/office/drawing/2014/main" id="{226DC5FC-0CAA-4CDA-A2C3-1037A5BD4B77}"/>
                </a:ext>
              </a:extLst>
            </p:cNvPr>
            <p:cNvSpPr/>
            <p:nvPr/>
          </p:nvSpPr>
          <p:spPr bwMode="auto">
            <a:xfrm>
              <a:off x="1763" y="1882"/>
              <a:ext cx="44" cy="160"/>
            </a:xfrm>
            <a:custGeom>
              <a:avLst/>
              <a:gdLst>
                <a:gd name="T0" fmla="*/ 17 w 34"/>
                <a:gd name="T1" fmla="*/ 0 h 123"/>
                <a:gd name="T2" fmla="*/ 0 w 34"/>
                <a:gd name="T3" fmla="*/ 16 h 123"/>
                <a:gd name="T4" fmla="*/ 0 w 34"/>
                <a:gd name="T5" fmla="*/ 106 h 123"/>
                <a:gd name="T6" fmla="*/ 17 w 34"/>
                <a:gd name="T7" fmla="*/ 123 h 123"/>
                <a:gd name="T8" fmla="*/ 34 w 34"/>
                <a:gd name="T9" fmla="*/ 106 h 123"/>
                <a:gd name="T10" fmla="*/ 34 w 34"/>
                <a:gd name="T11" fmla="*/ 16 h 123"/>
                <a:gd name="T12" fmla="*/ 17 w 34"/>
                <a:gd name="T13" fmla="*/ 0 h 123"/>
              </a:gdLst>
              <a:ahLst/>
              <a:cxnLst>
                <a:cxn ang="0">
                  <a:pos x="T0" y="T1"/>
                </a:cxn>
                <a:cxn ang="0">
                  <a:pos x="T2" y="T3"/>
                </a:cxn>
                <a:cxn ang="0">
                  <a:pos x="T4" y="T5"/>
                </a:cxn>
                <a:cxn ang="0">
                  <a:pos x="T6" y="T7"/>
                </a:cxn>
                <a:cxn ang="0">
                  <a:pos x="T8" y="T9"/>
                </a:cxn>
                <a:cxn ang="0">
                  <a:pos x="T10" y="T11"/>
                </a:cxn>
                <a:cxn ang="0">
                  <a:pos x="T12" y="T13"/>
                </a:cxn>
              </a:cxnLst>
              <a:rect l="0" t="0" r="r" b="b"/>
              <a:pathLst>
                <a:path w="34" h="123">
                  <a:moveTo>
                    <a:pt x="17" y="0"/>
                  </a:moveTo>
                  <a:cubicBezTo>
                    <a:pt x="7" y="0"/>
                    <a:pt x="0" y="7"/>
                    <a:pt x="0" y="16"/>
                  </a:cubicBezTo>
                  <a:cubicBezTo>
                    <a:pt x="0" y="106"/>
                    <a:pt x="0" y="106"/>
                    <a:pt x="0" y="106"/>
                  </a:cubicBezTo>
                  <a:cubicBezTo>
                    <a:pt x="0" y="115"/>
                    <a:pt x="7" y="123"/>
                    <a:pt x="17" y="123"/>
                  </a:cubicBezTo>
                  <a:cubicBezTo>
                    <a:pt x="26" y="123"/>
                    <a:pt x="34" y="115"/>
                    <a:pt x="34" y="106"/>
                  </a:cubicBezTo>
                  <a:cubicBezTo>
                    <a:pt x="34" y="16"/>
                    <a:pt x="34" y="16"/>
                    <a:pt x="34" y="16"/>
                  </a:cubicBezTo>
                  <a:cubicBezTo>
                    <a:pt x="34" y="7"/>
                    <a:pt x="26" y="0"/>
                    <a:pt x="17" y="0"/>
                  </a:cubicBezTo>
                  <a:close/>
                </a:path>
              </a:pathLst>
            </a:custGeom>
            <a:grpFill/>
            <a:ln w="3175">
              <a:solidFill>
                <a:srgbClr val="005982"/>
              </a:solidFill>
              <a:round/>
            </a:ln>
            <a:extLst/>
          </p:spPr>
          <p:txBody>
            <a:bodyPr vert="horz" wrap="square" lIns="121920" tIns="60960" rIns="121920" bIns="60960" numCol="1" anchor="t" anchorCtr="0" compatLnSpc="1"/>
            <a:lstStyle/>
            <a:p>
              <a:endParaRPr lang="zh-CN" altLang="en-US" sz="240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43" name="Freeform 9">
              <a:extLst>
                <a:ext uri="{FF2B5EF4-FFF2-40B4-BE49-F238E27FC236}">
                  <a16:creationId xmlns="" xmlns:a16="http://schemas.microsoft.com/office/drawing/2014/main" id="{375F8665-A99C-4629-9647-5AAF8628FAD5}"/>
                </a:ext>
              </a:extLst>
            </p:cNvPr>
            <p:cNvSpPr/>
            <p:nvPr/>
          </p:nvSpPr>
          <p:spPr bwMode="auto">
            <a:xfrm>
              <a:off x="1308" y="1557"/>
              <a:ext cx="165" cy="44"/>
            </a:xfrm>
            <a:custGeom>
              <a:avLst/>
              <a:gdLst>
                <a:gd name="T0" fmla="*/ 17 w 127"/>
                <a:gd name="T1" fmla="*/ 34 h 34"/>
                <a:gd name="T2" fmla="*/ 110 w 127"/>
                <a:gd name="T3" fmla="*/ 34 h 34"/>
                <a:gd name="T4" fmla="*/ 127 w 127"/>
                <a:gd name="T5" fmla="*/ 17 h 34"/>
                <a:gd name="T6" fmla="*/ 110 w 127"/>
                <a:gd name="T7" fmla="*/ 0 h 34"/>
                <a:gd name="T8" fmla="*/ 17 w 127"/>
                <a:gd name="T9" fmla="*/ 0 h 34"/>
                <a:gd name="T10" fmla="*/ 0 w 127"/>
                <a:gd name="T11" fmla="*/ 17 h 34"/>
                <a:gd name="T12" fmla="*/ 17 w 127"/>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127" h="34">
                  <a:moveTo>
                    <a:pt x="17" y="34"/>
                  </a:moveTo>
                  <a:cubicBezTo>
                    <a:pt x="110" y="34"/>
                    <a:pt x="110" y="34"/>
                    <a:pt x="110" y="34"/>
                  </a:cubicBezTo>
                  <a:cubicBezTo>
                    <a:pt x="119" y="34"/>
                    <a:pt x="127" y="26"/>
                    <a:pt x="127" y="17"/>
                  </a:cubicBezTo>
                  <a:cubicBezTo>
                    <a:pt x="127" y="8"/>
                    <a:pt x="119" y="0"/>
                    <a:pt x="110" y="0"/>
                  </a:cubicBezTo>
                  <a:cubicBezTo>
                    <a:pt x="17" y="0"/>
                    <a:pt x="17" y="0"/>
                    <a:pt x="17" y="0"/>
                  </a:cubicBezTo>
                  <a:cubicBezTo>
                    <a:pt x="8" y="0"/>
                    <a:pt x="0" y="8"/>
                    <a:pt x="0" y="17"/>
                  </a:cubicBezTo>
                  <a:cubicBezTo>
                    <a:pt x="0" y="26"/>
                    <a:pt x="8" y="34"/>
                    <a:pt x="17" y="34"/>
                  </a:cubicBezTo>
                  <a:close/>
                </a:path>
              </a:pathLst>
            </a:custGeom>
            <a:grpFill/>
            <a:ln w="3175">
              <a:solidFill>
                <a:srgbClr val="005982"/>
              </a:solidFill>
              <a:round/>
            </a:ln>
            <a:extLst/>
          </p:spPr>
          <p:txBody>
            <a:bodyPr vert="horz" wrap="square" lIns="121920" tIns="60960" rIns="121920" bIns="60960" numCol="1" anchor="t" anchorCtr="0" compatLnSpc="1"/>
            <a:lstStyle/>
            <a:p>
              <a:endParaRPr lang="zh-CN" altLang="en-US" sz="240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44" name="Freeform 10">
              <a:extLst>
                <a:ext uri="{FF2B5EF4-FFF2-40B4-BE49-F238E27FC236}">
                  <a16:creationId xmlns="" xmlns:a16="http://schemas.microsoft.com/office/drawing/2014/main" id="{E97A3884-5515-4AA7-8D50-9A269CB8BCF8}"/>
                </a:ext>
              </a:extLst>
            </p:cNvPr>
            <p:cNvSpPr/>
            <p:nvPr/>
          </p:nvSpPr>
          <p:spPr bwMode="auto">
            <a:xfrm>
              <a:off x="1403" y="1231"/>
              <a:ext cx="145" cy="117"/>
            </a:xfrm>
            <a:custGeom>
              <a:avLst/>
              <a:gdLst>
                <a:gd name="T0" fmla="*/ 9 w 112"/>
                <a:gd name="T1" fmla="*/ 30 h 90"/>
                <a:gd name="T2" fmla="*/ 83 w 112"/>
                <a:gd name="T3" fmla="*/ 84 h 90"/>
                <a:gd name="T4" fmla="*/ 107 w 112"/>
                <a:gd name="T5" fmla="*/ 81 h 90"/>
                <a:gd name="T6" fmla="*/ 103 w 112"/>
                <a:gd name="T7" fmla="*/ 58 h 90"/>
                <a:gd name="T8" fmla="*/ 30 w 112"/>
                <a:gd name="T9" fmla="*/ 3 h 90"/>
                <a:gd name="T10" fmla="*/ 20 w 112"/>
                <a:gd name="T11" fmla="*/ 0 h 90"/>
                <a:gd name="T12" fmla="*/ 6 w 112"/>
                <a:gd name="T13" fmla="*/ 7 h 90"/>
                <a:gd name="T14" fmla="*/ 9 w 112"/>
                <a:gd name="T15" fmla="*/ 3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90">
                  <a:moveTo>
                    <a:pt x="9" y="30"/>
                  </a:moveTo>
                  <a:cubicBezTo>
                    <a:pt x="83" y="84"/>
                    <a:pt x="83" y="84"/>
                    <a:pt x="83" y="84"/>
                  </a:cubicBezTo>
                  <a:cubicBezTo>
                    <a:pt x="90" y="90"/>
                    <a:pt x="101" y="88"/>
                    <a:pt x="107" y="81"/>
                  </a:cubicBezTo>
                  <a:cubicBezTo>
                    <a:pt x="112" y="74"/>
                    <a:pt x="111" y="63"/>
                    <a:pt x="103" y="58"/>
                  </a:cubicBezTo>
                  <a:cubicBezTo>
                    <a:pt x="30" y="3"/>
                    <a:pt x="30" y="3"/>
                    <a:pt x="30" y="3"/>
                  </a:cubicBezTo>
                  <a:cubicBezTo>
                    <a:pt x="27" y="1"/>
                    <a:pt x="23" y="0"/>
                    <a:pt x="20" y="0"/>
                  </a:cubicBezTo>
                  <a:cubicBezTo>
                    <a:pt x="14" y="0"/>
                    <a:pt x="9" y="2"/>
                    <a:pt x="6" y="7"/>
                  </a:cubicBezTo>
                  <a:cubicBezTo>
                    <a:pt x="0" y="14"/>
                    <a:pt x="2" y="24"/>
                    <a:pt x="9" y="30"/>
                  </a:cubicBezTo>
                  <a:close/>
                </a:path>
              </a:pathLst>
            </a:custGeom>
            <a:grpFill/>
            <a:ln w="3175">
              <a:solidFill>
                <a:srgbClr val="005982"/>
              </a:solidFill>
              <a:round/>
            </a:ln>
            <a:extLst/>
          </p:spPr>
          <p:txBody>
            <a:bodyPr vert="horz" wrap="square" lIns="121920" tIns="60960" rIns="121920" bIns="60960" numCol="1" anchor="t" anchorCtr="0" compatLnSpc="1"/>
            <a:lstStyle/>
            <a:p>
              <a:endParaRPr lang="zh-CN" altLang="en-US" sz="240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45" name="Freeform 11">
              <a:extLst>
                <a:ext uri="{FF2B5EF4-FFF2-40B4-BE49-F238E27FC236}">
                  <a16:creationId xmlns="" xmlns:a16="http://schemas.microsoft.com/office/drawing/2014/main" id="{9C721F42-2BFF-4EE0-8A60-772F9A4B6D10}"/>
                </a:ext>
              </a:extLst>
            </p:cNvPr>
            <p:cNvSpPr/>
            <p:nvPr/>
          </p:nvSpPr>
          <p:spPr bwMode="auto">
            <a:xfrm>
              <a:off x="2073" y="1231"/>
              <a:ext cx="145" cy="117"/>
            </a:xfrm>
            <a:custGeom>
              <a:avLst/>
              <a:gdLst>
                <a:gd name="T0" fmla="*/ 29 w 112"/>
                <a:gd name="T1" fmla="*/ 84 h 90"/>
                <a:gd name="T2" fmla="*/ 103 w 112"/>
                <a:gd name="T3" fmla="*/ 30 h 90"/>
                <a:gd name="T4" fmla="*/ 106 w 112"/>
                <a:gd name="T5" fmla="*/ 7 h 90"/>
                <a:gd name="T6" fmla="*/ 92 w 112"/>
                <a:gd name="T7" fmla="*/ 0 h 90"/>
                <a:gd name="T8" fmla="*/ 82 w 112"/>
                <a:gd name="T9" fmla="*/ 3 h 90"/>
                <a:gd name="T10" fmla="*/ 9 w 112"/>
                <a:gd name="T11" fmla="*/ 58 h 90"/>
                <a:gd name="T12" fmla="*/ 5 w 112"/>
                <a:gd name="T13" fmla="*/ 81 h 90"/>
                <a:gd name="T14" fmla="*/ 29 w 112"/>
                <a:gd name="T15" fmla="*/ 84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90">
                  <a:moveTo>
                    <a:pt x="29" y="84"/>
                  </a:moveTo>
                  <a:cubicBezTo>
                    <a:pt x="103" y="30"/>
                    <a:pt x="103" y="30"/>
                    <a:pt x="103" y="30"/>
                  </a:cubicBezTo>
                  <a:cubicBezTo>
                    <a:pt x="110" y="24"/>
                    <a:pt x="112" y="14"/>
                    <a:pt x="106" y="7"/>
                  </a:cubicBezTo>
                  <a:cubicBezTo>
                    <a:pt x="103" y="2"/>
                    <a:pt x="98" y="0"/>
                    <a:pt x="92" y="0"/>
                  </a:cubicBezTo>
                  <a:cubicBezTo>
                    <a:pt x="89" y="0"/>
                    <a:pt x="85" y="1"/>
                    <a:pt x="82" y="3"/>
                  </a:cubicBezTo>
                  <a:cubicBezTo>
                    <a:pt x="9" y="58"/>
                    <a:pt x="9" y="58"/>
                    <a:pt x="9" y="58"/>
                  </a:cubicBezTo>
                  <a:cubicBezTo>
                    <a:pt x="1" y="63"/>
                    <a:pt x="0" y="74"/>
                    <a:pt x="5" y="81"/>
                  </a:cubicBezTo>
                  <a:cubicBezTo>
                    <a:pt x="11" y="88"/>
                    <a:pt x="22" y="90"/>
                    <a:pt x="29" y="84"/>
                  </a:cubicBezTo>
                  <a:close/>
                </a:path>
              </a:pathLst>
            </a:custGeom>
            <a:grpFill/>
            <a:ln w="3175">
              <a:solidFill>
                <a:srgbClr val="005982"/>
              </a:solidFill>
              <a:round/>
            </a:ln>
            <a:extLst/>
          </p:spPr>
          <p:txBody>
            <a:bodyPr vert="horz" wrap="square" lIns="121920" tIns="60960" rIns="121920" bIns="60960" numCol="1" anchor="t" anchorCtr="0" compatLnSpc="1"/>
            <a:lstStyle/>
            <a:p>
              <a:endParaRPr lang="zh-CN" altLang="en-US" sz="240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46" name="Freeform 12">
              <a:extLst>
                <a:ext uri="{FF2B5EF4-FFF2-40B4-BE49-F238E27FC236}">
                  <a16:creationId xmlns="" xmlns:a16="http://schemas.microsoft.com/office/drawing/2014/main" id="{A29867B1-A243-4A52-AA3B-ED2D241119F5}"/>
                </a:ext>
              </a:extLst>
            </p:cNvPr>
            <p:cNvSpPr/>
            <p:nvPr/>
          </p:nvSpPr>
          <p:spPr bwMode="auto">
            <a:xfrm>
              <a:off x="1431" y="1813"/>
              <a:ext cx="134" cy="128"/>
            </a:xfrm>
            <a:custGeom>
              <a:avLst/>
              <a:gdLst>
                <a:gd name="T0" fmla="*/ 84 w 103"/>
                <a:gd name="T1" fmla="*/ 0 h 98"/>
                <a:gd name="T2" fmla="*/ 72 w 103"/>
                <a:gd name="T3" fmla="*/ 4 h 98"/>
                <a:gd name="T4" fmla="*/ 7 w 103"/>
                <a:gd name="T5" fmla="*/ 68 h 98"/>
                <a:gd name="T6" fmla="*/ 7 w 103"/>
                <a:gd name="T7" fmla="*/ 91 h 98"/>
                <a:gd name="T8" fmla="*/ 31 w 103"/>
                <a:gd name="T9" fmla="*/ 91 h 98"/>
                <a:gd name="T10" fmla="*/ 96 w 103"/>
                <a:gd name="T11" fmla="*/ 28 h 98"/>
                <a:gd name="T12" fmla="*/ 96 w 103"/>
                <a:gd name="T13" fmla="*/ 4 h 98"/>
                <a:gd name="T14" fmla="*/ 84 w 103"/>
                <a:gd name="T15" fmla="*/ 0 h 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98">
                  <a:moveTo>
                    <a:pt x="84" y="0"/>
                  </a:moveTo>
                  <a:cubicBezTo>
                    <a:pt x="80" y="0"/>
                    <a:pt x="75" y="1"/>
                    <a:pt x="72" y="4"/>
                  </a:cubicBezTo>
                  <a:cubicBezTo>
                    <a:pt x="7" y="68"/>
                    <a:pt x="7" y="68"/>
                    <a:pt x="7" y="68"/>
                  </a:cubicBezTo>
                  <a:cubicBezTo>
                    <a:pt x="0" y="74"/>
                    <a:pt x="0" y="85"/>
                    <a:pt x="7" y="91"/>
                  </a:cubicBezTo>
                  <a:cubicBezTo>
                    <a:pt x="13" y="98"/>
                    <a:pt x="24" y="98"/>
                    <a:pt x="31" y="91"/>
                  </a:cubicBezTo>
                  <a:cubicBezTo>
                    <a:pt x="96" y="28"/>
                    <a:pt x="96" y="28"/>
                    <a:pt x="96" y="28"/>
                  </a:cubicBezTo>
                  <a:cubicBezTo>
                    <a:pt x="103" y="21"/>
                    <a:pt x="103" y="11"/>
                    <a:pt x="96" y="4"/>
                  </a:cubicBezTo>
                  <a:cubicBezTo>
                    <a:pt x="93" y="1"/>
                    <a:pt x="88" y="0"/>
                    <a:pt x="84" y="0"/>
                  </a:cubicBezTo>
                  <a:close/>
                </a:path>
              </a:pathLst>
            </a:custGeom>
            <a:grpFill/>
            <a:ln w="3175">
              <a:solidFill>
                <a:srgbClr val="005982"/>
              </a:solidFill>
              <a:round/>
            </a:ln>
            <a:extLst/>
          </p:spPr>
          <p:txBody>
            <a:bodyPr vert="horz" wrap="square" lIns="121920" tIns="60960" rIns="121920" bIns="60960" numCol="1" anchor="t" anchorCtr="0" compatLnSpc="1"/>
            <a:lstStyle/>
            <a:p>
              <a:endParaRPr lang="zh-CN" altLang="en-US" sz="240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47" name="Freeform 13">
              <a:extLst>
                <a:ext uri="{FF2B5EF4-FFF2-40B4-BE49-F238E27FC236}">
                  <a16:creationId xmlns="" xmlns:a16="http://schemas.microsoft.com/office/drawing/2014/main" id="{5FD0AEB9-DBE6-415E-834C-4E800C6E5762}"/>
                </a:ext>
              </a:extLst>
            </p:cNvPr>
            <p:cNvSpPr/>
            <p:nvPr/>
          </p:nvSpPr>
          <p:spPr bwMode="auto">
            <a:xfrm>
              <a:off x="2043" y="1813"/>
              <a:ext cx="132" cy="128"/>
            </a:xfrm>
            <a:custGeom>
              <a:avLst/>
              <a:gdLst>
                <a:gd name="T0" fmla="*/ 31 w 102"/>
                <a:gd name="T1" fmla="*/ 4 h 98"/>
                <a:gd name="T2" fmla="*/ 19 w 102"/>
                <a:gd name="T3" fmla="*/ 0 h 98"/>
                <a:gd name="T4" fmla="*/ 7 w 102"/>
                <a:gd name="T5" fmla="*/ 4 h 98"/>
                <a:gd name="T6" fmla="*/ 7 w 102"/>
                <a:gd name="T7" fmla="*/ 28 h 98"/>
                <a:gd name="T8" fmla="*/ 72 w 102"/>
                <a:gd name="T9" fmla="*/ 91 h 98"/>
                <a:gd name="T10" fmla="*/ 96 w 102"/>
                <a:gd name="T11" fmla="*/ 91 h 98"/>
                <a:gd name="T12" fmla="*/ 96 w 102"/>
                <a:gd name="T13" fmla="*/ 68 h 98"/>
                <a:gd name="T14" fmla="*/ 31 w 102"/>
                <a:gd name="T15" fmla="*/ 4 h 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 h="98">
                  <a:moveTo>
                    <a:pt x="31" y="4"/>
                  </a:moveTo>
                  <a:cubicBezTo>
                    <a:pt x="27" y="1"/>
                    <a:pt x="23" y="0"/>
                    <a:pt x="19" y="0"/>
                  </a:cubicBezTo>
                  <a:cubicBezTo>
                    <a:pt x="14" y="0"/>
                    <a:pt x="10" y="1"/>
                    <a:pt x="7" y="4"/>
                  </a:cubicBezTo>
                  <a:cubicBezTo>
                    <a:pt x="0" y="11"/>
                    <a:pt x="0" y="21"/>
                    <a:pt x="7" y="28"/>
                  </a:cubicBezTo>
                  <a:cubicBezTo>
                    <a:pt x="72" y="91"/>
                    <a:pt x="72" y="91"/>
                    <a:pt x="72" y="91"/>
                  </a:cubicBezTo>
                  <a:cubicBezTo>
                    <a:pt x="78" y="98"/>
                    <a:pt x="89" y="98"/>
                    <a:pt x="96" y="91"/>
                  </a:cubicBezTo>
                  <a:cubicBezTo>
                    <a:pt x="102" y="85"/>
                    <a:pt x="102" y="74"/>
                    <a:pt x="96" y="68"/>
                  </a:cubicBezTo>
                  <a:lnTo>
                    <a:pt x="31" y="4"/>
                  </a:lnTo>
                  <a:close/>
                </a:path>
              </a:pathLst>
            </a:custGeom>
            <a:grpFill/>
            <a:ln w="3175">
              <a:solidFill>
                <a:srgbClr val="005982"/>
              </a:solidFill>
              <a:round/>
            </a:ln>
            <a:extLst/>
          </p:spPr>
          <p:txBody>
            <a:bodyPr vert="horz" wrap="square" lIns="121920" tIns="60960" rIns="121920" bIns="60960" numCol="1" anchor="t" anchorCtr="0" compatLnSpc="1"/>
            <a:lstStyle/>
            <a:p>
              <a:endParaRPr lang="zh-CN" altLang="en-US" sz="240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grpSp>
      <p:grpSp>
        <p:nvGrpSpPr>
          <p:cNvPr id="48" name="Group 4">
            <a:extLst>
              <a:ext uri="{FF2B5EF4-FFF2-40B4-BE49-F238E27FC236}">
                <a16:creationId xmlns="" xmlns:a16="http://schemas.microsoft.com/office/drawing/2014/main" id="{56704C8B-AA42-4542-B00A-2B65F5365AB3}"/>
              </a:ext>
            </a:extLst>
          </p:cNvPr>
          <p:cNvGrpSpPr>
            <a:grpSpLocks noChangeAspect="1"/>
          </p:cNvGrpSpPr>
          <p:nvPr/>
        </p:nvGrpSpPr>
        <p:grpSpPr bwMode="auto">
          <a:xfrm flipV="1">
            <a:off x="6529814" y="4984508"/>
            <a:ext cx="732153" cy="755559"/>
            <a:chOff x="1308" y="1009"/>
            <a:chExt cx="1001" cy="1033"/>
          </a:xfrm>
          <a:solidFill>
            <a:schemeClr val="bg1"/>
          </a:solidFill>
        </p:grpSpPr>
        <p:sp>
          <p:nvSpPr>
            <p:cNvPr id="49" name="Freeform 5">
              <a:extLst>
                <a:ext uri="{FF2B5EF4-FFF2-40B4-BE49-F238E27FC236}">
                  <a16:creationId xmlns="" xmlns:a16="http://schemas.microsoft.com/office/drawing/2014/main" id="{3DE50D6A-B1E9-42D9-B44B-A678470E0C39}"/>
                </a:ext>
              </a:extLst>
            </p:cNvPr>
            <p:cNvSpPr/>
            <p:nvPr/>
          </p:nvSpPr>
          <p:spPr bwMode="auto">
            <a:xfrm>
              <a:off x="1533" y="1009"/>
              <a:ext cx="571" cy="830"/>
            </a:xfrm>
            <a:custGeom>
              <a:avLst/>
              <a:gdLst>
                <a:gd name="T0" fmla="*/ 404 w 439"/>
                <a:gd name="T1" fmla="*/ 298 h 638"/>
                <a:gd name="T2" fmla="*/ 321 w 439"/>
                <a:gd name="T3" fmla="*/ 223 h 638"/>
                <a:gd name="T4" fmla="*/ 321 w 439"/>
                <a:gd name="T5" fmla="*/ 50 h 638"/>
                <a:gd name="T6" fmla="*/ 318 w 439"/>
                <a:gd name="T7" fmla="*/ 41 h 638"/>
                <a:gd name="T8" fmla="*/ 221 w 439"/>
                <a:gd name="T9" fmla="*/ 0 h 638"/>
                <a:gd name="T10" fmla="*/ 118 w 439"/>
                <a:gd name="T11" fmla="*/ 40 h 638"/>
                <a:gd name="T12" fmla="*/ 114 w 439"/>
                <a:gd name="T13" fmla="*/ 50 h 638"/>
                <a:gd name="T14" fmla="*/ 114 w 439"/>
                <a:gd name="T15" fmla="*/ 225 h 638"/>
                <a:gd name="T16" fmla="*/ 34 w 439"/>
                <a:gd name="T17" fmla="*/ 300 h 638"/>
                <a:gd name="T18" fmla="*/ 0 w 439"/>
                <a:gd name="T19" fmla="*/ 418 h 638"/>
                <a:gd name="T20" fmla="*/ 220 w 439"/>
                <a:gd name="T21" fmla="*/ 638 h 638"/>
                <a:gd name="T22" fmla="*/ 439 w 439"/>
                <a:gd name="T23" fmla="*/ 418 h 638"/>
                <a:gd name="T24" fmla="*/ 404 w 439"/>
                <a:gd name="T25" fmla="*/ 298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9" h="638">
                  <a:moveTo>
                    <a:pt x="404" y="298"/>
                  </a:moveTo>
                  <a:cubicBezTo>
                    <a:pt x="383" y="267"/>
                    <a:pt x="355" y="241"/>
                    <a:pt x="321" y="223"/>
                  </a:cubicBezTo>
                  <a:cubicBezTo>
                    <a:pt x="321" y="222"/>
                    <a:pt x="321" y="50"/>
                    <a:pt x="321" y="50"/>
                  </a:cubicBezTo>
                  <a:cubicBezTo>
                    <a:pt x="321" y="47"/>
                    <a:pt x="320" y="44"/>
                    <a:pt x="318" y="41"/>
                  </a:cubicBezTo>
                  <a:cubicBezTo>
                    <a:pt x="316" y="39"/>
                    <a:pt x="282" y="0"/>
                    <a:pt x="221" y="0"/>
                  </a:cubicBezTo>
                  <a:cubicBezTo>
                    <a:pt x="162" y="0"/>
                    <a:pt x="120" y="38"/>
                    <a:pt x="118" y="40"/>
                  </a:cubicBezTo>
                  <a:cubicBezTo>
                    <a:pt x="116" y="43"/>
                    <a:pt x="114" y="46"/>
                    <a:pt x="114" y="50"/>
                  </a:cubicBezTo>
                  <a:cubicBezTo>
                    <a:pt x="114" y="50"/>
                    <a:pt x="114" y="223"/>
                    <a:pt x="114" y="225"/>
                  </a:cubicBezTo>
                  <a:cubicBezTo>
                    <a:pt x="81" y="243"/>
                    <a:pt x="54" y="269"/>
                    <a:pt x="34" y="300"/>
                  </a:cubicBezTo>
                  <a:cubicBezTo>
                    <a:pt x="11" y="335"/>
                    <a:pt x="0" y="376"/>
                    <a:pt x="0" y="418"/>
                  </a:cubicBezTo>
                  <a:cubicBezTo>
                    <a:pt x="0" y="539"/>
                    <a:pt x="98" y="638"/>
                    <a:pt x="220" y="638"/>
                  </a:cubicBezTo>
                  <a:cubicBezTo>
                    <a:pt x="341" y="638"/>
                    <a:pt x="439" y="539"/>
                    <a:pt x="439" y="418"/>
                  </a:cubicBezTo>
                  <a:cubicBezTo>
                    <a:pt x="439" y="375"/>
                    <a:pt x="427" y="334"/>
                    <a:pt x="404" y="298"/>
                  </a:cubicBezTo>
                  <a:close/>
                </a:path>
              </a:pathLst>
            </a:custGeom>
            <a:grpFill/>
            <a:ln w="3175">
              <a:solidFill>
                <a:srgbClr val="005982"/>
              </a:solidFill>
              <a:round/>
            </a:ln>
            <a:extLst/>
          </p:spPr>
          <p:txBody>
            <a:bodyPr vert="horz" wrap="square" lIns="91440" tIns="45720" rIns="91440" bIns="45720" numCol="1" anchor="t" anchorCtr="0" compatLnSpc="1"/>
            <a:lstStyle/>
            <a:p>
              <a:endParaRPr lang="zh-CN" altLang="en-US">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50" name="Freeform 6">
              <a:extLst>
                <a:ext uri="{FF2B5EF4-FFF2-40B4-BE49-F238E27FC236}">
                  <a16:creationId xmlns="" xmlns:a16="http://schemas.microsoft.com/office/drawing/2014/main" id="{D834DCBD-0E39-4545-A2BB-8E1265E76BC6}"/>
                </a:ext>
              </a:extLst>
            </p:cNvPr>
            <p:cNvSpPr>
              <a:spLocks noEditPoints="1"/>
            </p:cNvSpPr>
            <p:nvPr/>
          </p:nvSpPr>
          <p:spPr bwMode="auto">
            <a:xfrm>
              <a:off x="1526" y="1009"/>
              <a:ext cx="573" cy="830"/>
            </a:xfrm>
            <a:custGeom>
              <a:avLst/>
              <a:gdLst>
                <a:gd name="T0" fmla="*/ 440 w 440"/>
                <a:gd name="T1" fmla="*/ 418 h 638"/>
                <a:gd name="T2" fmla="*/ 322 w 440"/>
                <a:gd name="T3" fmla="*/ 223 h 638"/>
                <a:gd name="T4" fmla="*/ 319 w 440"/>
                <a:gd name="T5" fmla="*/ 41 h 638"/>
                <a:gd name="T6" fmla="*/ 119 w 440"/>
                <a:gd name="T7" fmla="*/ 40 h 638"/>
                <a:gd name="T8" fmla="*/ 114 w 440"/>
                <a:gd name="T9" fmla="*/ 225 h 638"/>
                <a:gd name="T10" fmla="*/ 0 w 440"/>
                <a:gd name="T11" fmla="*/ 418 h 638"/>
                <a:gd name="T12" fmla="*/ 143 w 440"/>
                <a:gd name="T13" fmla="*/ 75 h 638"/>
                <a:gd name="T14" fmla="*/ 294 w 440"/>
                <a:gd name="T15" fmla="*/ 134 h 638"/>
                <a:gd name="T16" fmla="*/ 143 w 440"/>
                <a:gd name="T17" fmla="*/ 75 h 638"/>
                <a:gd name="T18" fmla="*/ 294 w 440"/>
                <a:gd name="T19" fmla="*/ 162 h 638"/>
                <a:gd name="T20" fmla="*/ 294 w 440"/>
                <a:gd name="T21" fmla="*/ 189 h 638"/>
                <a:gd name="T22" fmla="*/ 143 w 440"/>
                <a:gd name="T23" fmla="*/ 134 h 638"/>
                <a:gd name="T24" fmla="*/ 213 w 440"/>
                <a:gd name="T25" fmla="*/ 411 h 638"/>
                <a:gd name="T26" fmla="*/ 184 w 440"/>
                <a:gd name="T27" fmla="*/ 400 h 638"/>
                <a:gd name="T28" fmla="*/ 196 w 440"/>
                <a:gd name="T29" fmla="*/ 200 h 638"/>
                <a:gd name="T30" fmla="*/ 230 w 440"/>
                <a:gd name="T31" fmla="*/ 228 h 638"/>
                <a:gd name="T32" fmla="*/ 218 w 440"/>
                <a:gd name="T33" fmla="*/ 408 h 638"/>
                <a:gd name="T34" fmla="*/ 213 w 440"/>
                <a:gd name="T35" fmla="*/ 459 h 638"/>
                <a:gd name="T36" fmla="*/ 213 w 440"/>
                <a:gd name="T37" fmla="*/ 435 h 638"/>
                <a:gd name="T38" fmla="*/ 136 w 440"/>
                <a:gd name="T39" fmla="*/ 245 h 638"/>
                <a:gd name="T40" fmla="*/ 143 w 440"/>
                <a:gd name="T41" fmla="*/ 191 h 638"/>
                <a:gd name="T42" fmla="*/ 183 w 440"/>
                <a:gd name="T43" fmla="*/ 228 h 638"/>
                <a:gd name="T44" fmla="*/ 146 w 440"/>
                <a:gd name="T45" fmla="*/ 411 h 638"/>
                <a:gd name="T46" fmla="*/ 139 w 440"/>
                <a:gd name="T47" fmla="*/ 470 h 638"/>
                <a:gd name="T48" fmla="*/ 181 w 440"/>
                <a:gd name="T49" fmla="*/ 421 h 638"/>
                <a:gd name="T50" fmla="*/ 188 w 440"/>
                <a:gd name="T51" fmla="*/ 450 h 638"/>
                <a:gd name="T52" fmla="*/ 237 w 440"/>
                <a:gd name="T53" fmla="*/ 450 h 638"/>
                <a:gd name="T54" fmla="*/ 245 w 440"/>
                <a:gd name="T55" fmla="*/ 421 h 638"/>
                <a:gd name="T56" fmla="*/ 286 w 440"/>
                <a:gd name="T57" fmla="*/ 470 h 638"/>
                <a:gd name="T58" fmla="*/ 279 w 440"/>
                <a:gd name="T59" fmla="*/ 411 h 638"/>
                <a:gd name="T60" fmla="*/ 243 w 440"/>
                <a:gd name="T61" fmla="*/ 228 h 638"/>
                <a:gd name="T62" fmla="*/ 294 w 440"/>
                <a:gd name="T63" fmla="*/ 217 h 638"/>
                <a:gd name="T64" fmla="*/ 302 w 440"/>
                <a:gd name="T65" fmla="*/ 244 h 638"/>
                <a:gd name="T66" fmla="*/ 220 w 440"/>
                <a:gd name="T67" fmla="*/ 610 h 638"/>
                <a:gd name="T68" fmla="*/ 136 w 440"/>
                <a:gd name="T69" fmla="*/ 245 h 638"/>
                <a:gd name="T70" fmla="*/ 160 w 440"/>
                <a:gd name="T71" fmla="*/ 443 h 638"/>
                <a:gd name="T72" fmla="*/ 143 w 440"/>
                <a:gd name="T73" fmla="*/ 447 h 638"/>
                <a:gd name="T74" fmla="*/ 168 w 440"/>
                <a:gd name="T75" fmla="*/ 422 h 638"/>
                <a:gd name="T76" fmla="*/ 273 w 440"/>
                <a:gd name="T77" fmla="*/ 429 h 638"/>
                <a:gd name="T78" fmla="*/ 280 w 440"/>
                <a:gd name="T79" fmla="*/ 452 h 638"/>
                <a:gd name="T80" fmla="*/ 258 w 440"/>
                <a:gd name="T81" fmla="*/ 422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40" h="638">
                  <a:moveTo>
                    <a:pt x="220" y="638"/>
                  </a:moveTo>
                  <a:cubicBezTo>
                    <a:pt x="342" y="638"/>
                    <a:pt x="440" y="539"/>
                    <a:pt x="440" y="418"/>
                  </a:cubicBezTo>
                  <a:cubicBezTo>
                    <a:pt x="440" y="375"/>
                    <a:pt x="428" y="334"/>
                    <a:pt x="405" y="298"/>
                  </a:cubicBezTo>
                  <a:cubicBezTo>
                    <a:pt x="384" y="267"/>
                    <a:pt x="356" y="241"/>
                    <a:pt x="322" y="223"/>
                  </a:cubicBezTo>
                  <a:cubicBezTo>
                    <a:pt x="322" y="222"/>
                    <a:pt x="322" y="50"/>
                    <a:pt x="322" y="50"/>
                  </a:cubicBezTo>
                  <a:cubicBezTo>
                    <a:pt x="322" y="47"/>
                    <a:pt x="321" y="44"/>
                    <a:pt x="319" y="41"/>
                  </a:cubicBezTo>
                  <a:cubicBezTo>
                    <a:pt x="317" y="39"/>
                    <a:pt x="283" y="0"/>
                    <a:pt x="222" y="0"/>
                  </a:cubicBezTo>
                  <a:cubicBezTo>
                    <a:pt x="162" y="0"/>
                    <a:pt x="121" y="38"/>
                    <a:pt x="119" y="40"/>
                  </a:cubicBezTo>
                  <a:cubicBezTo>
                    <a:pt x="117" y="43"/>
                    <a:pt x="115" y="46"/>
                    <a:pt x="115" y="50"/>
                  </a:cubicBezTo>
                  <a:cubicBezTo>
                    <a:pt x="115" y="50"/>
                    <a:pt x="115" y="223"/>
                    <a:pt x="114" y="225"/>
                  </a:cubicBezTo>
                  <a:cubicBezTo>
                    <a:pt x="82" y="243"/>
                    <a:pt x="55" y="269"/>
                    <a:pt x="35" y="300"/>
                  </a:cubicBezTo>
                  <a:cubicBezTo>
                    <a:pt x="12" y="335"/>
                    <a:pt x="0" y="376"/>
                    <a:pt x="0" y="418"/>
                  </a:cubicBezTo>
                  <a:cubicBezTo>
                    <a:pt x="0" y="539"/>
                    <a:pt x="99" y="638"/>
                    <a:pt x="220" y="638"/>
                  </a:cubicBezTo>
                  <a:close/>
                  <a:moveTo>
                    <a:pt x="143" y="75"/>
                  </a:moveTo>
                  <a:cubicBezTo>
                    <a:pt x="294" y="102"/>
                    <a:pt x="294" y="102"/>
                    <a:pt x="294" y="102"/>
                  </a:cubicBezTo>
                  <a:cubicBezTo>
                    <a:pt x="294" y="134"/>
                    <a:pt x="294" y="134"/>
                    <a:pt x="294" y="134"/>
                  </a:cubicBezTo>
                  <a:cubicBezTo>
                    <a:pt x="143" y="106"/>
                    <a:pt x="143" y="106"/>
                    <a:pt x="143" y="106"/>
                  </a:cubicBezTo>
                  <a:lnTo>
                    <a:pt x="143" y="75"/>
                  </a:lnTo>
                  <a:close/>
                  <a:moveTo>
                    <a:pt x="143" y="134"/>
                  </a:moveTo>
                  <a:cubicBezTo>
                    <a:pt x="294" y="162"/>
                    <a:pt x="294" y="162"/>
                    <a:pt x="294" y="162"/>
                  </a:cubicBezTo>
                  <a:cubicBezTo>
                    <a:pt x="294" y="180"/>
                    <a:pt x="294" y="180"/>
                    <a:pt x="294" y="180"/>
                  </a:cubicBezTo>
                  <a:cubicBezTo>
                    <a:pt x="294" y="189"/>
                    <a:pt x="294" y="189"/>
                    <a:pt x="294" y="189"/>
                  </a:cubicBezTo>
                  <a:cubicBezTo>
                    <a:pt x="143" y="163"/>
                    <a:pt x="143" y="163"/>
                    <a:pt x="143" y="163"/>
                  </a:cubicBezTo>
                  <a:lnTo>
                    <a:pt x="143" y="134"/>
                  </a:lnTo>
                  <a:close/>
                  <a:moveTo>
                    <a:pt x="218" y="408"/>
                  </a:moveTo>
                  <a:cubicBezTo>
                    <a:pt x="216" y="409"/>
                    <a:pt x="214" y="410"/>
                    <a:pt x="213" y="411"/>
                  </a:cubicBezTo>
                  <a:cubicBezTo>
                    <a:pt x="211" y="410"/>
                    <a:pt x="209" y="409"/>
                    <a:pt x="207" y="408"/>
                  </a:cubicBezTo>
                  <a:cubicBezTo>
                    <a:pt x="201" y="404"/>
                    <a:pt x="193" y="402"/>
                    <a:pt x="184" y="400"/>
                  </a:cubicBezTo>
                  <a:cubicBezTo>
                    <a:pt x="191" y="354"/>
                    <a:pt x="194" y="273"/>
                    <a:pt x="195" y="228"/>
                  </a:cubicBezTo>
                  <a:cubicBezTo>
                    <a:pt x="195" y="215"/>
                    <a:pt x="196" y="205"/>
                    <a:pt x="196" y="200"/>
                  </a:cubicBezTo>
                  <a:cubicBezTo>
                    <a:pt x="230" y="206"/>
                    <a:pt x="230" y="206"/>
                    <a:pt x="230" y="206"/>
                  </a:cubicBezTo>
                  <a:cubicBezTo>
                    <a:pt x="230" y="211"/>
                    <a:pt x="230" y="219"/>
                    <a:pt x="230" y="228"/>
                  </a:cubicBezTo>
                  <a:cubicBezTo>
                    <a:pt x="231" y="273"/>
                    <a:pt x="234" y="354"/>
                    <a:pt x="241" y="400"/>
                  </a:cubicBezTo>
                  <a:cubicBezTo>
                    <a:pt x="233" y="402"/>
                    <a:pt x="225" y="404"/>
                    <a:pt x="218" y="408"/>
                  </a:cubicBezTo>
                  <a:close/>
                  <a:moveTo>
                    <a:pt x="225" y="448"/>
                  </a:moveTo>
                  <a:cubicBezTo>
                    <a:pt x="224" y="452"/>
                    <a:pt x="218" y="459"/>
                    <a:pt x="213" y="459"/>
                  </a:cubicBezTo>
                  <a:cubicBezTo>
                    <a:pt x="208" y="459"/>
                    <a:pt x="201" y="452"/>
                    <a:pt x="201" y="448"/>
                  </a:cubicBezTo>
                  <a:cubicBezTo>
                    <a:pt x="201" y="445"/>
                    <a:pt x="204" y="439"/>
                    <a:pt x="213" y="435"/>
                  </a:cubicBezTo>
                  <a:cubicBezTo>
                    <a:pt x="221" y="439"/>
                    <a:pt x="225" y="445"/>
                    <a:pt x="225" y="448"/>
                  </a:cubicBezTo>
                  <a:close/>
                  <a:moveTo>
                    <a:pt x="136" y="245"/>
                  </a:moveTo>
                  <a:cubicBezTo>
                    <a:pt x="144" y="242"/>
                    <a:pt x="144" y="242"/>
                    <a:pt x="144" y="242"/>
                  </a:cubicBezTo>
                  <a:cubicBezTo>
                    <a:pt x="143" y="191"/>
                    <a:pt x="143" y="191"/>
                    <a:pt x="143" y="191"/>
                  </a:cubicBezTo>
                  <a:cubicBezTo>
                    <a:pt x="183" y="198"/>
                    <a:pt x="183" y="198"/>
                    <a:pt x="183" y="198"/>
                  </a:cubicBezTo>
                  <a:cubicBezTo>
                    <a:pt x="183" y="205"/>
                    <a:pt x="183" y="215"/>
                    <a:pt x="183" y="228"/>
                  </a:cubicBezTo>
                  <a:cubicBezTo>
                    <a:pt x="181" y="278"/>
                    <a:pt x="178" y="360"/>
                    <a:pt x="172" y="400"/>
                  </a:cubicBezTo>
                  <a:cubicBezTo>
                    <a:pt x="162" y="401"/>
                    <a:pt x="153" y="404"/>
                    <a:pt x="146" y="411"/>
                  </a:cubicBezTo>
                  <a:cubicBezTo>
                    <a:pt x="138" y="418"/>
                    <a:pt x="133" y="429"/>
                    <a:pt x="131" y="441"/>
                  </a:cubicBezTo>
                  <a:cubicBezTo>
                    <a:pt x="129" y="453"/>
                    <a:pt x="132" y="464"/>
                    <a:pt x="139" y="470"/>
                  </a:cubicBezTo>
                  <a:cubicBezTo>
                    <a:pt x="146" y="477"/>
                    <a:pt x="158" y="477"/>
                    <a:pt x="170" y="457"/>
                  </a:cubicBezTo>
                  <a:cubicBezTo>
                    <a:pt x="174" y="449"/>
                    <a:pt x="178" y="436"/>
                    <a:pt x="181" y="421"/>
                  </a:cubicBezTo>
                  <a:cubicBezTo>
                    <a:pt x="186" y="421"/>
                    <a:pt x="192" y="423"/>
                    <a:pt x="197" y="425"/>
                  </a:cubicBezTo>
                  <a:cubicBezTo>
                    <a:pt x="189" y="434"/>
                    <a:pt x="188" y="444"/>
                    <a:pt x="188" y="450"/>
                  </a:cubicBezTo>
                  <a:cubicBezTo>
                    <a:pt x="189" y="464"/>
                    <a:pt x="200" y="480"/>
                    <a:pt x="213" y="480"/>
                  </a:cubicBezTo>
                  <a:cubicBezTo>
                    <a:pt x="225" y="480"/>
                    <a:pt x="236" y="464"/>
                    <a:pt x="237" y="450"/>
                  </a:cubicBezTo>
                  <a:cubicBezTo>
                    <a:pt x="237" y="444"/>
                    <a:pt x="236" y="434"/>
                    <a:pt x="229" y="425"/>
                  </a:cubicBezTo>
                  <a:cubicBezTo>
                    <a:pt x="234" y="423"/>
                    <a:pt x="239" y="421"/>
                    <a:pt x="245" y="421"/>
                  </a:cubicBezTo>
                  <a:cubicBezTo>
                    <a:pt x="248" y="436"/>
                    <a:pt x="251" y="449"/>
                    <a:pt x="256" y="457"/>
                  </a:cubicBezTo>
                  <a:cubicBezTo>
                    <a:pt x="267" y="477"/>
                    <a:pt x="279" y="477"/>
                    <a:pt x="286" y="470"/>
                  </a:cubicBezTo>
                  <a:cubicBezTo>
                    <a:pt x="293" y="464"/>
                    <a:pt x="296" y="453"/>
                    <a:pt x="294" y="441"/>
                  </a:cubicBezTo>
                  <a:cubicBezTo>
                    <a:pt x="292" y="429"/>
                    <a:pt x="287" y="418"/>
                    <a:pt x="279" y="411"/>
                  </a:cubicBezTo>
                  <a:cubicBezTo>
                    <a:pt x="272" y="404"/>
                    <a:pt x="263" y="401"/>
                    <a:pt x="254" y="400"/>
                  </a:cubicBezTo>
                  <a:cubicBezTo>
                    <a:pt x="247" y="360"/>
                    <a:pt x="244" y="278"/>
                    <a:pt x="243" y="228"/>
                  </a:cubicBezTo>
                  <a:cubicBezTo>
                    <a:pt x="243" y="220"/>
                    <a:pt x="242" y="214"/>
                    <a:pt x="242" y="208"/>
                  </a:cubicBezTo>
                  <a:cubicBezTo>
                    <a:pt x="294" y="217"/>
                    <a:pt x="294" y="217"/>
                    <a:pt x="294" y="217"/>
                  </a:cubicBezTo>
                  <a:cubicBezTo>
                    <a:pt x="294" y="240"/>
                    <a:pt x="294" y="240"/>
                    <a:pt x="294" y="240"/>
                  </a:cubicBezTo>
                  <a:cubicBezTo>
                    <a:pt x="302" y="244"/>
                    <a:pt x="302" y="244"/>
                    <a:pt x="302" y="244"/>
                  </a:cubicBezTo>
                  <a:cubicBezTo>
                    <a:pt x="369" y="275"/>
                    <a:pt x="413" y="344"/>
                    <a:pt x="413" y="418"/>
                  </a:cubicBezTo>
                  <a:cubicBezTo>
                    <a:pt x="413" y="524"/>
                    <a:pt x="326" y="610"/>
                    <a:pt x="220" y="610"/>
                  </a:cubicBezTo>
                  <a:cubicBezTo>
                    <a:pt x="114" y="610"/>
                    <a:pt x="28" y="524"/>
                    <a:pt x="28" y="418"/>
                  </a:cubicBezTo>
                  <a:cubicBezTo>
                    <a:pt x="28" y="344"/>
                    <a:pt x="70" y="278"/>
                    <a:pt x="136" y="245"/>
                  </a:cubicBezTo>
                  <a:close/>
                  <a:moveTo>
                    <a:pt x="168" y="422"/>
                  </a:moveTo>
                  <a:cubicBezTo>
                    <a:pt x="165" y="431"/>
                    <a:pt x="163" y="438"/>
                    <a:pt x="160" y="443"/>
                  </a:cubicBezTo>
                  <a:cubicBezTo>
                    <a:pt x="154" y="454"/>
                    <a:pt x="148" y="455"/>
                    <a:pt x="145" y="452"/>
                  </a:cubicBezTo>
                  <a:cubicBezTo>
                    <a:pt x="144" y="451"/>
                    <a:pt x="143" y="449"/>
                    <a:pt x="143" y="447"/>
                  </a:cubicBezTo>
                  <a:cubicBezTo>
                    <a:pt x="144" y="439"/>
                    <a:pt x="147" y="434"/>
                    <a:pt x="152" y="429"/>
                  </a:cubicBezTo>
                  <a:cubicBezTo>
                    <a:pt x="156" y="425"/>
                    <a:pt x="162" y="423"/>
                    <a:pt x="168" y="422"/>
                  </a:cubicBezTo>
                  <a:close/>
                  <a:moveTo>
                    <a:pt x="258" y="422"/>
                  </a:moveTo>
                  <a:cubicBezTo>
                    <a:pt x="264" y="423"/>
                    <a:pt x="269" y="425"/>
                    <a:pt x="273" y="429"/>
                  </a:cubicBezTo>
                  <a:cubicBezTo>
                    <a:pt x="278" y="434"/>
                    <a:pt x="281" y="439"/>
                    <a:pt x="282" y="447"/>
                  </a:cubicBezTo>
                  <a:cubicBezTo>
                    <a:pt x="283" y="449"/>
                    <a:pt x="282" y="451"/>
                    <a:pt x="280" y="452"/>
                  </a:cubicBezTo>
                  <a:cubicBezTo>
                    <a:pt x="277" y="455"/>
                    <a:pt x="271" y="454"/>
                    <a:pt x="265" y="443"/>
                  </a:cubicBezTo>
                  <a:cubicBezTo>
                    <a:pt x="262" y="438"/>
                    <a:pt x="260" y="431"/>
                    <a:pt x="258" y="422"/>
                  </a:cubicBezTo>
                  <a:close/>
                </a:path>
              </a:pathLst>
            </a:custGeom>
            <a:grpFill/>
            <a:ln w="3175">
              <a:solidFill>
                <a:srgbClr val="005982"/>
              </a:solidFill>
              <a:round/>
            </a:ln>
            <a:extLst/>
          </p:spPr>
          <p:txBody>
            <a:bodyPr vert="horz" wrap="square" lIns="91440" tIns="45720" rIns="91440" bIns="45720" numCol="1" anchor="t" anchorCtr="0" compatLnSpc="1"/>
            <a:lstStyle/>
            <a:p>
              <a:endParaRPr lang="zh-CN" altLang="en-US">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51" name="Freeform 7">
              <a:extLst>
                <a:ext uri="{FF2B5EF4-FFF2-40B4-BE49-F238E27FC236}">
                  <a16:creationId xmlns="" xmlns:a16="http://schemas.microsoft.com/office/drawing/2014/main" id="{2FB18CF9-108D-4E46-89F1-FB735F4DE8DB}"/>
                </a:ext>
              </a:extLst>
            </p:cNvPr>
            <p:cNvSpPr/>
            <p:nvPr/>
          </p:nvSpPr>
          <p:spPr bwMode="auto">
            <a:xfrm>
              <a:off x="2145" y="1578"/>
              <a:ext cx="164" cy="42"/>
            </a:xfrm>
            <a:custGeom>
              <a:avLst/>
              <a:gdLst>
                <a:gd name="T0" fmla="*/ 0 w 126"/>
                <a:gd name="T1" fmla="*/ 16 h 33"/>
                <a:gd name="T2" fmla="*/ 17 w 126"/>
                <a:gd name="T3" fmla="*/ 33 h 33"/>
                <a:gd name="T4" fmla="*/ 109 w 126"/>
                <a:gd name="T5" fmla="*/ 33 h 33"/>
                <a:gd name="T6" fmla="*/ 126 w 126"/>
                <a:gd name="T7" fmla="*/ 16 h 33"/>
                <a:gd name="T8" fmla="*/ 109 w 126"/>
                <a:gd name="T9" fmla="*/ 0 h 33"/>
                <a:gd name="T10" fmla="*/ 17 w 126"/>
                <a:gd name="T11" fmla="*/ 0 h 33"/>
                <a:gd name="T12" fmla="*/ 0 w 126"/>
                <a:gd name="T13" fmla="*/ 16 h 33"/>
              </a:gdLst>
              <a:ahLst/>
              <a:cxnLst>
                <a:cxn ang="0">
                  <a:pos x="T0" y="T1"/>
                </a:cxn>
                <a:cxn ang="0">
                  <a:pos x="T2" y="T3"/>
                </a:cxn>
                <a:cxn ang="0">
                  <a:pos x="T4" y="T5"/>
                </a:cxn>
                <a:cxn ang="0">
                  <a:pos x="T6" y="T7"/>
                </a:cxn>
                <a:cxn ang="0">
                  <a:pos x="T8" y="T9"/>
                </a:cxn>
                <a:cxn ang="0">
                  <a:pos x="T10" y="T11"/>
                </a:cxn>
                <a:cxn ang="0">
                  <a:pos x="T12" y="T13"/>
                </a:cxn>
              </a:cxnLst>
              <a:rect l="0" t="0" r="r" b="b"/>
              <a:pathLst>
                <a:path w="126" h="33">
                  <a:moveTo>
                    <a:pt x="0" y="16"/>
                  </a:moveTo>
                  <a:cubicBezTo>
                    <a:pt x="0" y="25"/>
                    <a:pt x="7" y="33"/>
                    <a:pt x="17" y="33"/>
                  </a:cubicBezTo>
                  <a:cubicBezTo>
                    <a:pt x="109" y="33"/>
                    <a:pt x="109" y="33"/>
                    <a:pt x="109" y="33"/>
                  </a:cubicBezTo>
                  <a:cubicBezTo>
                    <a:pt x="118" y="33"/>
                    <a:pt x="126" y="25"/>
                    <a:pt x="126" y="16"/>
                  </a:cubicBezTo>
                  <a:cubicBezTo>
                    <a:pt x="126" y="7"/>
                    <a:pt x="118" y="0"/>
                    <a:pt x="109" y="0"/>
                  </a:cubicBezTo>
                  <a:cubicBezTo>
                    <a:pt x="17" y="0"/>
                    <a:pt x="17" y="0"/>
                    <a:pt x="17" y="0"/>
                  </a:cubicBezTo>
                  <a:cubicBezTo>
                    <a:pt x="7" y="0"/>
                    <a:pt x="0" y="7"/>
                    <a:pt x="0" y="16"/>
                  </a:cubicBezTo>
                  <a:close/>
                </a:path>
              </a:pathLst>
            </a:custGeom>
            <a:grpFill/>
            <a:ln w="3175">
              <a:solidFill>
                <a:srgbClr val="005982"/>
              </a:solidFill>
              <a:round/>
            </a:ln>
            <a:extLst/>
          </p:spPr>
          <p:txBody>
            <a:bodyPr vert="horz" wrap="square" lIns="91440" tIns="45720" rIns="91440" bIns="45720" numCol="1" anchor="t" anchorCtr="0" compatLnSpc="1"/>
            <a:lstStyle/>
            <a:p>
              <a:endParaRPr lang="zh-CN" altLang="en-US">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52" name="Freeform 8">
              <a:extLst>
                <a:ext uri="{FF2B5EF4-FFF2-40B4-BE49-F238E27FC236}">
                  <a16:creationId xmlns="" xmlns:a16="http://schemas.microsoft.com/office/drawing/2014/main" id="{17DC6995-2EF2-4229-9628-0C1A3EAC6F82}"/>
                </a:ext>
              </a:extLst>
            </p:cNvPr>
            <p:cNvSpPr/>
            <p:nvPr/>
          </p:nvSpPr>
          <p:spPr bwMode="auto">
            <a:xfrm>
              <a:off x="1763" y="1882"/>
              <a:ext cx="44" cy="160"/>
            </a:xfrm>
            <a:custGeom>
              <a:avLst/>
              <a:gdLst>
                <a:gd name="T0" fmla="*/ 17 w 34"/>
                <a:gd name="T1" fmla="*/ 0 h 123"/>
                <a:gd name="T2" fmla="*/ 0 w 34"/>
                <a:gd name="T3" fmla="*/ 16 h 123"/>
                <a:gd name="T4" fmla="*/ 0 w 34"/>
                <a:gd name="T5" fmla="*/ 106 h 123"/>
                <a:gd name="T6" fmla="*/ 17 w 34"/>
                <a:gd name="T7" fmla="*/ 123 h 123"/>
                <a:gd name="T8" fmla="*/ 34 w 34"/>
                <a:gd name="T9" fmla="*/ 106 h 123"/>
                <a:gd name="T10" fmla="*/ 34 w 34"/>
                <a:gd name="T11" fmla="*/ 16 h 123"/>
                <a:gd name="T12" fmla="*/ 17 w 34"/>
                <a:gd name="T13" fmla="*/ 0 h 123"/>
              </a:gdLst>
              <a:ahLst/>
              <a:cxnLst>
                <a:cxn ang="0">
                  <a:pos x="T0" y="T1"/>
                </a:cxn>
                <a:cxn ang="0">
                  <a:pos x="T2" y="T3"/>
                </a:cxn>
                <a:cxn ang="0">
                  <a:pos x="T4" y="T5"/>
                </a:cxn>
                <a:cxn ang="0">
                  <a:pos x="T6" y="T7"/>
                </a:cxn>
                <a:cxn ang="0">
                  <a:pos x="T8" y="T9"/>
                </a:cxn>
                <a:cxn ang="0">
                  <a:pos x="T10" y="T11"/>
                </a:cxn>
                <a:cxn ang="0">
                  <a:pos x="T12" y="T13"/>
                </a:cxn>
              </a:cxnLst>
              <a:rect l="0" t="0" r="r" b="b"/>
              <a:pathLst>
                <a:path w="34" h="123">
                  <a:moveTo>
                    <a:pt x="17" y="0"/>
                  </a:moveTo>
                  <a:cubicBezTo>
                    <a:pt x="7" y="0"/>
                    <a:pt x="0" y="7"/>
                    <a:pt x="0" y="16"/>
                  </a:cubicBezTo>
                  <a:cubicBezTo>
                    <a:pt x="0" y="106"/>
                    <a:pt x="0" y="106"/>
                    <a:pt x="0" y="106"/>
                  </a:cubicBezTo>
                  <a:cubicBezTo>
                    <a:pt x="0" y="115"/>
                    <a:pt x="7" y="123"/>
                    <a:pt x="17" y="123"/>
                  </a:cubicBezTo>
                  <a:cubicBezTo>
                    <a:pt x="26" y="123"/>
                    <a:pt x="34" y="115"/>
                    <a:pt x="34" y="106"/>
                  </a:cubicBezTo>
                  <a:cubicBezTo>
                    <a:pt x="34" y="16"/>
                    <a:pt x="34" y="16"/>
                    <a:pt x="34" y="16"/>
                  </a:cubicBezTo>
                  <a:cubicBezTo>
                    <a:pt x="34" y="7"/>
                    <a:pt x="26" y="0"/>
                    <a:pt x="17" y="0"/>
                  </a:cubicBezTo>
                  <a:close/>
                </a:path>
              </a:pathLst>
            </a:custGeom>
            <a:grpFill/>
            <a:ln w="3175">
              <a:solidFill>
                <a:srgbClr val="005982"/>
              </a:solidFill>
              <a:round/>
            </a:ln>
            <a:extLst/>
          </p:spPr>
          <p:txBody>
            <a:bodyPr vert="horz" wrap="square" lIns="91440" tIns="45720" rIns="91440" bIns="45720" numCol="1" anchor="t" anchorCtr="0" compatLnSpc="1"/>
            <a:lstStyle/>
            <a:p>
              <a:endParaRPr lang="zh-CN" altLang="en-US">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53" name="Freeform 9">
              <a:extLst>
                <a:ext uri="{FF2B5EF4-FFF2-40B4-BE49-F238E27FC236}">
                  <a16:creationId xmlns="" xmlns:a16="http://schemas.microsoft.com/office/drawing/2014/main" id="{93FE0982-F213-48A7-9982-6F27B178A4F8}"/>
                </a:ext>
              </a:extLst>
            </p:cNvPr>
            <p:cNvSpPr/>
            <p:nvPr/>
          </p:nvSpPr>
          <p:spPr bwMode="auto">
            <a:xfrm>
              <a:off x="1308" y="1557"/>
              <a:ext cx="165" cy="44"/>
            </a:xfrm>
            <a:custGeom>
              <a:avLst/>
              <a:gdLst>
                <a:gd name="T0" fmla="*/ 17 w 127"/>
                <a:gd name="T1" fmla="*/ 34 h 34"/>
                <a:gd name="T2" fmla="*/ 110 w 127"/>
                <a:gd name="T3" fmla="*/ 34 h 34"/>
                <a:gd name="T4" fmla="*/ 127 w 127"/>
                <a:gd name="T5" fmla="*/ 17 h 34"/>
                <a:gd name="T6" fmla="*/ 110 w 127"/>
                <a:gd name="T7" fmla="*/ 0 h 34"/>
                <a:gd name="T8" fmla="*/ 17 w 127"/>
                <a:gd name="T9" fmla="*/ 0 h 34"/>
                <a:gd name="T10" fmla="*/ 0 w 127"/>
                <a:gd name="T11" fmla="*/ 17 h 34"/>
                <a:gd name="T12" fmla="*/ 17 w 127"/>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127" h="34">
                  <a:moveTo>
                    <a:pt x="17" y="34"/>
                  </a:moveTo>
                  <a:cubicBezTo>
                    <a:pt x="110" y="34"/>
                    <a:pt x="110" y="34"/>
                    <a:pt x="110" y="34"/>
                  </a:cubicBezTo>
                  <a:cubicBezTo>
                    <a:pt x="119" y="34"/>
                    <a:pt x="127" y="26"/>
                    <a:pt x="127" y="17"/>
                  </a:cubicBezTo>
                  <a:cubicBezTo>
                    <a:pt x="127" y="8"/>
                    <a:pt x="119" y="0"/>
                    <a:pt x="110" y="0"/>
                  </a:cubicBezTo>
                  <a:cubicBezTo>
                    <a:pt x="17" y="0"/>
                    <a:pt x="17" y="0"/>
                    <a:pt x="17" y="0"/>
                  </a:cubicBezTo>
                  <a:cubicBezTo>
                    <a:pt x="8" y="0"/>
                    <a:pt x="0" y="8"/>
                    <a:pt x="0" y="17"/>
                  </a:cubicBezTo>
                  <a:cubicBezTo>
                    <a:pt x="0" y="26"/>
                    <a:pt x="8" y="34"/>
                    <a:pt x="17" y="34"/>
                  </a:cubicBezTo>
                  <a:close/>
                </a:path>
              </a:pathLst>
            </a:custGeom>
            <a:grpFill/>
            <a:ln w="3175">
              <a:solidFill>
                <a:srgbClr val="005982"/>
              </a:solidFill>
              <a:round/>
            </a:ln>
            <a:extLst/>
          </p:spPr>
          <p:txBody>
            <a:bodyPr vert="horz" wrap="square" lIns="91440" tIns="45720" rIns="91440" bIns="45720" numCol="1" anchor="t" anchorCtr="0" compatLnSpc="1"/>
            <a:lstStyle/>
            <a:p>
              <a:endParaRPr lang="zh-CN" altLang="en-US">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54" name="Freeform 10">
              <a:extLst>
                <a:ext uri="{FF2B5EF4-FFF2-40B4-BE49-F238E27FC236}">
                  <a16:creationId xmlns="" xmlns:a16="http://schemas.microsoft.com/office/drawing/2014/main" id="{F8AECD8B-7779-4E7D-B392-C32D396ECFB5}"/>
                </a:ext>
              </a:extLst>
            </p:cNvPr>
            <p:cNvSpPr/>
            <p:nvPr/>
          </p:nvSpPr>
          <p:spPr bwMode="auto">
            <a:xfrm>
              <a:off x="1403" y="1231"/>
              <a:ext cx="145" cy="117"/>
            </a:xfrm>
            <a:custGeom>
              <a:avLst/>
              <a:gdLst>
                <a:gd name="T0" fmla="*/ 9 w 112"/>
                <a:gd name="T1" fmla="*/ 30 h 90"/>
                <a:gd name="T2" fmla="*/ 83 w 112"/>
                <a:gd name="T3" fmla="*/ 84 h 90"/>
                <a:gd name="T4" fmla="*/ 107 w 112"/>
                <a:gd name="T5" fmla="*/ 81 h 90"/>
                <a:gd name="T6" fmla="*/ 103 w 112"/>
                <a:gd name="T7" fmla="*/ 58 h 90"/>
                <a:gd name="T8" fmla="*/ 30 w 112"/>
                <a:gd name="T9" fmla="*/ 3 h 90"/>
                <a:gd name="T10" fmla="*/ 20 w 112"/>
                <a:gd name="T11" fmla="*/ 0 h 90"/>
                <a:gd name="T12" fmla="*/ 6 w 112"/>
                <a:gd name="T13" fmla="*/ 7 h 90"/>
                <a:gd name="T14" fmla="*/ 9 w 112"/>
                <a:gd name="T15" fmla="*/ 3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90">
                  <a:moveTo>
                    <a:pt x="9" y="30"/>
                  </a:moveTo>
                  <a:cubicBezTo>
                    <a:pt x="83" y="84"/>
                    <a:pt x="83" y="84"/>
                    <a:pt x="83" y="84"/>
                  </a:cubicBezTo>
                  <a:cubicBezTo>
                    <a:pt x="90" y="90"/>
                    <a:pt x="101" y="88"/>
                    <a:pt x="107" y="81"/>
                  </a:cubicBezTo>
                  <a:cubicBezTo>
                    <a:pt x="112" y="74"/>
                    <a:pt x="111" y="63"/>
                    <a:pt x="103" y="58"/>
                  </a:cubicBezTo>
                  <a:cubicBezTo>
                    <a:pt x="30" y="3"/>
                    <a:pt x="30" y="3"/>
                    <a:pt x="30" y="3"/>
                  </a:cubicBezTo>
                  <a:cubicBezTo>
                    <a:pt x="27" y="1"/>
                    <a:pt x="23" y="0"/>
                    <a:pt x="20" y="0"/>
                  </a:cubicBezTo>
                  <a:cubicBezTo>
                    <a:pt x="14" y="0"/>
                    <a:pt x="9" y="2"/>
                    <a:pt x="6" y="7"/>
                  </a:cubicBezTo>
                  <a:cubicBezTo>
                    <a:pt x="0" y="14"/>
                    <a:pt x="2" y="24"/>
                    <a:pt x="9" y="30"/>
                  </a:cubicBezTo>
                  <a:close/>
                </a:path>
              </a:pathLst>
            </a:custGeom>
            <a:grpFill/>
            <a:ln w="3175">
              <a:solidFill>
                <a:srgbClr val="005982"/>
              </a:solidFill>
              <a:round/>
            </a:ln>
            <a:extLst/>
          </p:spPr>
          <p:txBody>
            <a:bodyPr vert="horz" wrap="square" lIns="91440" tIns="45720" rIns="91440" bIns="45720" numCol="1" anchor="t" anchorCtr="0" compatLnSpc="1"/>
            <a:lstStyle/>
            <a:p>
              <a:endParaRPr lang="zh-CN" altLang="en-US">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55" name="Freeform 11">
              <a:extLst>
                <a:ext uri="{FF2B5EF4-FFF2-40B4-BE49-F238E27FC236}">
                  <a16:creationId xmlns="" xmlns:a16="http://schemas.microsoft.com/office/drawing/2014/main" id="{B6E4E52E-A70D-4D4E-8351-4D47A1216347}"/>
                </a:ext>
              </a:extLst>
            </p:cNvPr>
            <p:cNvSpPr/>
            <p:nvPr/>
          </p:nvSpPr>
          <p:spPr bwMode="auto">
            <a:xfrm>
              <a:off x="2073" y="1231"/>
              <a:ext cx="145" cy="117"/>
            </a:xfrm>
            <a:custGeom>
              <a:avLst/>
              <a:gdLst>
                <a:gd name="T0" fmla="*/ 29 w 112"/>
                <a:gd name="T1" fmla="*/ 84 h 90"/>
                <a:gd name="T2" fmla="*/ 103 w 112"/>
                <a:gd name="T3" fmla="*/ 30 h 90"/>
                <a:gd name="T4" fmla="*/ 106 w 112"/>
                <a:gd name="T5" fmla="*/ 7 h 90"/>
                <a:gd name="T6" fmla="*/ 92 w 112"/>
                <a:gd name="T7" fmla="*/ 0 h 90"/>
                <a:gd name="T8" fmla="*/ 82 w 112"/>
                <a:gd name="T9" fmla="*/ 3 h 90"/>
                <a:gd name="T10" fmla="*/ 9 w 112"/>
                <a:gd name="T11" fmla="*/ 58 h 90"/>
                <a:gd name="T12" fmla="*/ 5 w 112"/>
                <a:gd name="T13" fmla="*/ 81 h 90"/>
                <a:gd name="T14" fmla="*/ 29 w 112"/>
                <a:gd name="T15" fmla="*/ 84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90">
                  <a:moveTo>
                    <a:pt x="29" y="84"/>
                  </a:moveTo>
                  <a:cubicBezTo>
                    <a:pt x="103" y="30"/>
                    <a:pt x="103" y="30"/>
                    <a:pt x="103" y="30"/>
                  </a:cubicBezTo>
                  <a:cubicBezTo>
                    <a:pt x="110" y="24"/>
                    <a:pt x="112" y="14"/>
                    <a:pt x="106" y="7"/>
                  </a:cubicBezTo>
                  <a:cubicBezTo>
                    <a:pt x="103" y="2"/>
                    <a:pt x="98" y="0"/>
                    <a:pt x="92" y="0"/>
                  </a:cubicBezTo>
                  <a:cubicBezTo>
                    <a:pt x="89" y="0"/>
                    <a:pt x="85" y="1"/>
                    <a:pt x="82" y="3"/>
                  </a:cubicBezTo>
                  <a:cubicBezTo>
                    <a:pt x="9" y="58"/>
                    <a:pt x="9" y="58"/>
                    <a:pt x="9" y="58"/>
                  </a:cubicBezTo>
                  <a:cubicBezTo>
                    <a:pt x="1" y="63"/>
                    <a:pt x="0" y="74"/>
                    <a:pt x="5" y="81"/>
                  </a:cubicBezTo>
                  <a:cubicBezTo>
                    <a:pt x="11" y="88"/>
                    <a:pt x="22" y="90"/>
                    <a:pt x="29" y="84"/>
                  </a:cubicBezTo>
                  <a:close/>
                </a:path>
              </a:pathLst>
            </a:custGeom>
            <a:grpFill/>
            <a:ln w="3175">
              <a:solidFill>
                <a:srgbClr val="005982"/>
              </a:solidFill>
              <a:round/>
            </a:ln>
            <a:extLst/>
          </p:spPr>
          <p:txBody>
            <a:bodyPr vert="horz" wrap="square" lIns="91440" tIns="45720" rIns="91440" bIns="45720" numCol="1" anchor="t" anchorCtr="0" compatLnSpc="1"/>
            <a:lstStyle/>
            <a:p>
              <a:endParaRPr lang="zh-CN" altLang="en-US">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56" name="Freeform 12">
              <a:extLst>
                <a:ext uri="{FF2B5EF4-FFF2-40B4-BE49-F238E27FC236}">
                  <a16:creationId xmlns="" xmlns:a16="http://schemas.microsoft.com/office/drawing/2014/main" id="{482D0F78-2DFF-46E0-84CC-A67843538D36}"/>
                </a:ext>
              </a:extLst>
            </p:cNvPr>
            <p:cNvSpPr/>
            <p:nvPr/>
          </p:nvSpPr>
          <p:spPr bwMode="auto">
            <a:xfrm>
              <a:off x="1431" y="1813"/>
              <a:ext cx="134" cy="128"/>
            </a:xfrm>
            <a:custGeom>
              <a:avLst/>
              <a:gdLst>
                <a:gd name="T0" fmla="*/ 84 w 103"/>
                <a:gd name="T1" fmla="*/ 0 h 98"/>
                <a:gd name="T2" fmla="*/ 72 w 103"/>
                <a:gd name="T3" fmla="*/ 4 h 98"/>
                <a:gd name="T4" fmla="*/ 7 w 103"/>
                <a:gd name="T5" fmla="*/ 68 h 98"/>
                <a:gd name="T6" fmla="*/ 7 w 103"/>
                <a:gd name="T7" fmla="*/ 91 h 98"/>
                <a:gd name="T8" fmla="*/ 31 w 103"/>
                <a:gd name="T9" fmla="*/ 91 h 98"/>
                <a:gd name="T10" fmla="*/ 96 w 103"/>
                <a:gd name="T11" fmla="*/ 28 h 98"/>
                <a:gd name="T12" fmla="*/ 96 w 103"/>
                <a:gd name="T13" fmla="*/ 4 h 98"/>
                <a:gd name="T14" fmla="*/ 84 w 103"/>
                <a:gd name="T15" fmla="*/ 0 h 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98">
                  <a:moveTo>
                    <a:pt x="84" y="0"/>
                  </a:moveTo>
                  <a:cubicBezTo>
                    <a:pt x="80" y="0"/>
                    <a:pt x="75" y="1"/>
                    <a:pt x="72" y="4"/>
                  </a:cubicBezTo>
                  <a:cubicBezTo>
                    <a:pt x="7" y="68"/>
                    <a:pt x="7" y="68"/>
                    <a:pt x="7" y="68"/>
                  </a:cubicBezTo>
                  <a:cubicBezTo>
                    <a:pt x="0" y="74"/>
                    <a:pt x="0" y="85"/>
                    <a:pt x="7" y="91"/>
                  </a:cubicBezTo>
                  <a:cubicBezTo>
                    <a:pt x="13" y="98"/>
                    <a:pt x="24" y="98"/>
                    <a:pt x="31" y="91"/>
                  </a:cubicBezTo>
                  <a:cubicBezTo>
                    <a:pt x="96" y="28"/>
                    <a:pt x="96" y="28"/>
                    <a:pt x="96" y="28"/>
                  </a:cubicBezTo>
                  <a:cubicBezTo>
                    <a:pt x="103" y="21"/>
                    <a:pt x="103" y="11"/>
                    <a:pt x="96" y="4"/>
                  </a:cubicBezTo>
                  <a:cubicBezTo>
                    <a:pt x="93" y="1"/>
                    <a:pt x="88" y="0"/>
                    <a:pt x="84" y="0"/>
                  </a:cubicBezTo>
                  <a:close/>
                </a:path>
              </a:pathLst>
            </a:custGeom>
            <a:grpFill/>
            <a:ln w="3175">
              <a:solidFill>
                <a:srgbClr val="005982"/>
              </a:solidFill>
              <a:round/>
            </a:ln>
            <a:extLst/>
          </p:spPr>
          <p:txBody>
            <a:bodyPr vert="horz" wrap="square" lIns="91440" tIns="45720" rIns="91440" bIns="45720" numCol="1" anchor="t" anchorCtr="0" compatLnSpc="1"/>
            <a:lstStyle/>
            <a:p>
              <a:endParaRPr lang="zh-CN" altLang="en-US">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57" name="Freeform 13">
              <a:extLst>
                <a:ext uri="{FF2B5EF4-FFF2-40B4-BE49-F238E27FC236}">
                  <a16:creationId xmlns="" xmlns:a16="http://schemas.microsoft.com/office/drawing/2014/main" id="{38DC5A71-72B3-4D97-9124-40A372A42679}"/>
                </a:ext>
              </a:extLst>
            </p:cNvPr>
            <p:cNvSpPr/>
            <p:nvPr/>
          </p:nvSpPr>
          <p:spPr bwMode="auto">
            <a:xfrm>
              <a:off x="2043" y="1813"/>
              <a:ext cx="132" cy="128"/>
            </a:xfrm>
            <a:custGeom>
              <a:avLst/>
              <a:gdLst>
                <a:gd name="T0" fmla="*/ 31 w 102"/>
                <a:gd name="T1" fmla="*/ 4 h 98"/>
                <a:gd name="T2" fmla="*/ 19 w 102"/>
                <a:gd name="T3" fmla="*/ 0 h 98"/>
                <a:gd name="T4" fmla="*/ 7 w 102"/>
                <a:gd name="T5" fmla="*/ 4 h 98"/>
                <a:gd name="T6" fmla="*/ 7 w 102"/>
                <a:gd name="T7" fmla="*/ 28 h 98"/>
                <a:gd name="T8" fmla="*/ 72 w 102"/>
                <a:gd name="T9" fmla="*/ 91 h 98"/>
                <a:gd name="T10" fmla="*/ 96 w 102"/>
                <a:gd name="T11" fmla="*/ 91 h 98"/>
                <a:gd name="T12" fmla="*/ 96 w 102"/>
                <a:gd name="T13" fmla="*/ 68 h 98"/>
                <a:gd name="T14" fmla="*/ 31 w 102"/>
                <a:gd name="T15" fmla="*/ 4 h 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 h="98">
                  <a:moveTo>
                    <a:pt x="31" y="4"/>
                  </a:moveTo>
                  <a:cubicBezTo>
                    <a:pt x="27" y="1"/>
                    <a:pt x="23" y="0"/>
                    <a:pt x="19" y="0"/>
                  </a:cubicBezTo>
                  <a:cubicBezTo>
                    <a:pt x="14" y="0"/>
                    <a:pt x="10" y="1"/>
                    <a:pt x="7" y="4"/>
                  </a:cubicBezTo>
                  <a:cubicBezTo>
                    <a:pt x="0" y="11"/>
                    <a:pt x="0" y="21"/>
                    <a:pt x="7" y="28"/>
                  </a:cubicBezTo>
                  <a:cubicBezTo>
                    <a:pt x="72" y="91"/>
                    <a:pt x="72" y="91"/>
                    <a:pt x="72" y="91"/>
                  </a:cubicBezTo>
                  <a:cubicBezTo>
                    <a:pt x="78" y="98"/>
                    <a:pt x="89" y="98"/>
                    <a:pt x="96" y="91"/>
                  </a:cubicBezTo>
                  <a:cubicBezTo>
                    <a:pt x="102" y="85"/>
                    <a:pt x="102" y="74"/>
                    <a:pt x="96" y="68"/>
                  </a:cubicBezTo>
                  <a:lnTo>
                    <a:pt x="31" y="4"/>
                  </a:lnTo>
                  <a:close/>
                </a:path>
              </a:pathLst>
            </a:custGeom>
            <a:grpFill/>
            <a:ln w="3175">
              <a:solidFill>
                <a:srgbClr val="005982"/>
              </a:solidFill>
              <a:round/>
            </a:ln>
            <a:extLst/>
          </p:spPr>
          <p:txBody>
            <a:bodyPr vert="horz" wrap="square" lIns="91440" tIns="45720" rIns="91440" bIns="45720" numCol="1" anchor="t" anchorCtr="0" compatLnSpc="1"/>
            <a:lstStyle/>
            <a:p>
              <a:endParaRPr lang="zh-CN" altLang="en-US">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grpSp>
    </p:spTree>
    <p:extLst>
      <p:ext uri="{BB962C8B-B14F-4D97-AF65-F5344CB8AC3E}">
        <p14:creationId xmlns:p14="http://schemas.microsoft.com/office/powerpoint/2010/main" val="3524943022"/>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nying0907 148"/>
          <p:cNvSpPr/>
          <p:nvPr/>
        </p:nvSpPr>
        <p:spPr>
          <a:xfrm>
            <a:off x="1210386" y="1622446"/>
            <a:ext cx="9842229" cy="175738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088" tIns="38088" rIns="38088" bIns="38088" numCol="1" anchor="ctr">
            <a:spAutoFit/>
          </a:bodyPr>
          <a:lstStyle/>
          <a:p>
            <a:pPr>
              <a:lnSpc>
                <a:spcPct val="130000"/>
              </a:lnSpc>
              <a:spcBef>
                <a:spcPct val="0"/>
              </a:spcBef>
            </a:pPr>
            <a:r>
              <a:rPr lang="en-US" altLang="zh-CN" sz="1200" b="1" dirty="0"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LATAR BELAKANG MASALAH</a:t>
            </a:r>
          </a:p>
          <a:p>
            <a:pPr>
              <a:lnSpc>
                <a:spcPct val="130000"/>
              </a:lnSpc>
              <a:spcBef>
                <a:spcPct val="0"/>
              </a:spcBef>
            </a:pPr>
            <a:r>
              <a:rPr lang="en-US" sz="1200" dirty="0" err="1" smtClean="0">
                <a:solidFill>
                  <a:schemeClr val="bg1"/>
                </a:solidFill>
              </a:rPr>
              <a:t>Permasalahannya</a:t>
            </a:r>
            <a:r>
              <a:rPr lang="en-US" sz="1200" dirty="0" smtClean="0">
                <a:solidFill>
                  <a:schemeClr val="bg1"/>
                </a:solidFill>
              </a:rPr>
              <a:t> </a:t>
            </a:r>
            <a:r>
              <a:rPr lang="en-US" sz="1200" dirty="0" err="1">
                <a:solidFill>
                  <a:schemeClr val="bg1"/>
                </a:solidFill>
              </a:rPr>
              <a:t>beberapa</a:t>
            </a:r>
            <a:r>
              <a:rPr lang="en-US" sz="1200" dirty="0">
                <a:solidFill>
                  <a:schemeClr val="bg1"/>
                </a:solidFill>
              </a:rPr>
              <a:t> orang yang </a:t>
            </a:r>
            <a:r>
              <a:rPr lang="en-US" sz="1200" dirty="0" err="1">
                <a:solidFill>
                  <a:schemeClr val="bg1"/>
                </a:solidFill>
              </a:rPr>
              <a:t>sudah</a:t>
            </a:r>
            <a:r>
              <a:rPr lang="en-US" sz="1200" dirty="0">
                <a:solidFill>
                  <a:schemeClr val="bg1"/>
                </a:solidFill>
              </a:rPr>
              <a:t> </a:t>
            </a:r>
            <a:r>
              <a:rPr lang="en-US" sz="1200" dirty="0" err="1" smtClean="0">
                <a:solidFill>
                  <a:schemeClr val="bg1"/>
                </a:solidFill>
              </a:rPr>
              <a:t>kita</a:t>
            </a:r>
            <a:r>
              <a:rPr lang="en-US" sz="1200" dirty="0" smtClean="0">
                <a:solidFill>
                  <a:schemeClr val="bg1"/>
                </a:solidFill>
              </a:rPr>
              <a:t> </a:t>
            </a:r>
            <a:r>
              <a:rPr lang="en-US" sz="1200" dirty="0" err="1" smtClean="0">
                <a:solidFill>
                  <a:schemeClr val="bg1"/>
                </a:solidFill>
              </a:rPr>
              <a:t>temui</a:t>
            </a:r>
            <a:r>
              <a:rPr lang="en-US" sz="1200" dirty="0" smtClean="0">
                <a:solidFill>
                  <a:schemeClr val="bg1"/>
                </a:solidFill>
              </a:rPr>
              <a:t>  </a:t>
            </a:r>
            <a:r>
              <a:rPr lang="en-US" sz="1200" dirty="0" err="1" smtClean="0">
                <a:solidFill>
                  <a:schemeClr val="bg1"/>
                </a:solidFill>
              </a:rPr>
              <a:t>bahwa</a:t>
            </a:r>
            <a:r>
              <a:rPr lang="en-US" sz="1200" dirty="0" smtClean="0">
                <a:solidFill>
                  <a:schemeClr val="bg1"/>
                </a:solidFill>
              </a:rPr>
              <a:t> </a:t>
            </a:r>
            <a:r>
              <a:rPr lang="en-US" sz="1200" dirty="0" err="1">
                <a:solidFill>
                  <a:schemeClr val="bg1"/>
                </a:solidFill>
              </a:rPr>
              <a:t>masih</a:t>
            </a:r>
            <a:r>
              <a:rPr lang="en-US" sz="1200" dirty="0">
                <a:solidFill>
                  <a:schemeClr val="bg1"/>
                </a:solidFill>
              </a:rPr>
              <a:t> </a:t>
            </a:r>
            <a:r>
              <a:rPr lang="en-US" sz="1200" dirty="0" err="1">
                <a:solidFill>
                  <a:schemeClr val="bg1"/>
                </a:solidFill>
              </a:rPr>
              <a:t>banyak</a:t>
            </a:r>
            <a:r>
              <a:rPr lang="en-US" sz="1200" dirty="0">
                <a:solidFill>
                  <a:schemeClr val="bg1"/>
                </a:solidFill>
              </a:rPr>
              <a:t> orang yang </a:t>
            </a:r>
            <a:r>
              <a:rPr lang="en-US" sz="1200" dirty="0" err="1">
                <a:solidFill>
                  <a:schemeClr val="bg1"/>
                </a:solidFill>
              </a:rPr>
              <a:t>bingung</a:t>
            </a:r>
            <a:r>
              <a:rPr lang="en-US" sz="1200" dirty="0">
                <a:solidFill>
                  <a:schemeClr val="bg1"/>
                </a:solidFill>
              </a:rPr>
              <a:t> </a:t>
            </a:r>
            <a:r>
              <a:rPr lang="en-US" sz="1200" dirty="0" err="1">
                <a:solidFill>
                  <a:schemeClr val="bg1"/>
                </a:solidFill>
              </a:rPr>
              <a:t>mendapatkan</a:t>
            </a:r>
            <a:r>
              <a:rPr lang="en-US" sz="1200" dirty="0">
                <a:solidFill>
                  <a:schemeClr val="bg1"/>
                </a:solidFill>
              </a:rPr>
              <a:t> </a:t>
            </a:r>
            <a:r>
              <a:rPr lang="en-US" sz="1200" dirty="0" err="1">
                <a:solidFill>
                  <a:schemeClr val="bg1"/>
                </a:solidFill>
              </a:rPr>
              <a:t>atau</a:t>
            </a:r>
            <a:r>
              <a:rPr lang="en-US" sz="1200" dirty="0">
                <a:solidFill>
                  <a:schemeClr val="bg1"/>
                </a:solidFill>
              </a:rPr>
              <a:t> </a:t>
            </a:r>
            <a:r>
              <a:rPr lang="en-US" sz="1200" dirty="0" err="1">
                <a:solidFill>
                  <a:schemeClr val="bg1"/>
                </a:solidFill>
              </a:rPr>
              <a:t>memboking</a:t>
            </a:r>
            <a:r>
              <a:rPr lang="en-US" sz="1200" dirty="0">
                <a:solidFill>
                  <a:schemeClr val="bg1"/>
                </a:solidFill>
              </a:rPr>
              <a:t> hotel di </a:t>
            </a:r>
            <a:r>
              <a:rPr lang="en-US" sz="1200" dirty="0" err="1">
                <a:solidFill>
                  <a:schemeClr val="bg1"/>
                </a:solidFill>
              </a:rPr>
              <a:t>tempat</a:t>
            </a:r>
            <a:r>
              <a:rPr lang="en-US" sz="1200" dirty="0">
                <a:solidFill>
                  <a:schemeClr val="bg1"/>
                </a:solidFill>
              </a:rPr>
              <a:t> </a:t>
            </a:r>
            <a:r>
              <a:rPr lang="en-US" sz="1200" dirty="0" err="1">
                <a:solidFill>
                  <a:schemeClr val="bg1"/>
                </a:solidFill>
              </a:rPr>
              <a:t>tujuan</a:t>
            </a:r>
            <a:r>
              <a:rPr lang="en-US" sz="1200" dirty="0">
                <a:solidFill>
                  <a:schemeClr val="bg1"/>
                </a:solidFill>
              </a:rPr>
              <a:t> </a:t>
            </a:r>
            <a:r>
              <a:rPr lang="en-US" sz="1200" dirty="0" err="1">
                <a:solidFill>
                  <a:schemeClr val="bg1"/>
                </a:solidFill>
              </a:rPr>
              <a:t>mereka</a:t>
            </a:r>
            <a:endParaRPr lang="zh-CN" altLang="en-US" sz="1200" dirty="0">
              <a:solidFill>
                <a:schemeClr val="bg1"/>
              </a:solidFill>
              <a:latin typeface="Montserrat" panose="00000500000000000000" pitchFamily="2" charset="0"/>
              <a:ea typeface="FZHei-B01S" panose="02010601030101010101" pitchFamily="2" charset="-122"/>
              <a:sym typeface="FZHei-B01S" panose="02010601030101010101" pitchFamily="2" charset="-122"/>
            </a:endParaRPr>
          </a:p>
          <a:p>
            <a:pPr>
              <a:lnSpc>
                <a:spcPct val="130000"/>
              </a:lnSpc>
              <a:spcBef>
                <a:spcPct val="0"/>
              </a:spcBef>
            </a:pPr>
            <a:r>
              <a:rPr lang="en-US" sz="1200" dirty="0" err="1" smtClean="0">
                <a:solidFill>
                  <a:schemeClr val="bg1"/>
                </a:solidFill>
              </a:rPr>
              <a:t>kita</a:t>
            </a:r>
            <a:r>
              <a:rPr lang="en-US" sz="1200" dirty="0" smtClean="0">
                <a:solidFill>
                  <a:schemeClr val="bg1"/>
                </a:solidFill>
              </a:rPr>
              <a:t> </a:t>
            </a:r>
            <a:r>
              <a:rPr lang="en-US" sz="1200" dirty="0" err="1">
                <a:solidFill>
                  <a:schemeClr val="bg1"/>
                </a:solidFill>
              </a:rPr>
              <a:t>dapat</a:t>
            </a:r>
            <a:r>
              <a:rPr lang="en-US" sz="1200" dirty="0">
                <a:solidFill>
                  <a:schemeClr val="bg1"/>
                </a:solidFill>
              </a:rPr>
              <a:t> </a:t>
            </a:r>
            <a:r>
              <a:rPr lang="en-US" sz="1200" dirty="0" err="1" smtClean="0">
                <a:solidFill>
                  <a:schemeClr val="bg1"/>
                </a:solidFill>
              </a:rPr>
              <a:t>mengiden</a:t>
            </a:r>
            <a:r>
              <a:rPr lang="en-US" sz="1200" dirty="0">
                <a:solidFill>
                  <a:schemeClr val="bg1"/>
                </a:solidFill>
              </a:rPr>
              <a:t> </a:t>
            </a:r>
            <a:r>
              <a:rPr lang="en-US" sz="1200" dirty="0" err="1">
                <a:solidFill>
                  <a:schemeClr val="bg1"/>
                </a:solidFill>
              </a:rPr>
              <a:t>temui</a:t>
            </a:r>
            <a:r>
              <a:rPr lang="en-US" sz="1200" dirty="0">
                <a:solidFill>
                  <a:schemeClr val="bg1"/>
                </a:solidFill>
              </a:rPr>
              <a:t> </a:t>
            </a:r>
            <a:r>
              <a:rPr lang="en-US" sz="1200" dirty="0" err="1">
                <a:solidFill>
                  <a:schemeClr val="bg1"/>
                </a:solidFill>
              </a:rPr>
              <a:t>kita</a:t>
            </a:r>
            <a:r>
              <a:rPr lang="en-US" sz="1200" dirty="0">
                <a:solidFill>
                  <a:schemeClr val="bg1"/>
                </a:solidFill>
              </a:rPr>
              <a:t> </a:t>
            </a:r>
            <a:r>
              <a:rPr lang="en-US" sz="1200" dirty="0" err="1">
                <a:solidFill>
                  <a:schemeClr val="bg1"/>
                </a:solidFill>
              </a:rPr>
              <a:t>dapat</a:t>
            </a:r>
            <a:r>
              <a:rPr lang="en-US" sz="1200" dirty="0">
                <a:solidFill>
                  <a:schemeClr val="bg1"/>
                </a:solidFill>
              </a:rPr>
              <a:t> </a:t>
            </a:r>
            <a:r>
              <a:rPr lang="en-US" sz="1200" dirty="0" err="1">
                <a:solidFill>
                  <a:schemeClr val="bg1"/>
                </a:solidFill>
              </a:rPr>
              <a:t>mengidentifikasi</a:t>
            </a:r>
            <a:r>
              <a:rPr lang="en-US" sz="1200" dirty="0">
                <a:solidFill>
                  <a:schemeClr val="bg1"/>
                </a:solidFill>
              </a:rPr>
              <a:t> </a:t>
            </a:r>
            <a:r>
              <a:rPr lang="en-US" sz="1200" dirty="0" err="1" smtClean="0">
                <a:solidFill>
                  <a:schemeClr val="bg1"/>
                </a:solidFill>
              </a:rPr>
              <a:t>tifikasi</a:t>
            </a:r>
            <a:r>
              <a:rPr lang="en-US" sz="1200" dirty="0" smtClean="0">
                <a:solidFill>
                  <a:schemeClr val="bg1"/>
                </a:solidFill>
              </a:rPr>
              <a:t> </a:t>
            </a:r>
            <a:r>
              <a:rPr lang="en-US" sz="1200" dirty="0" err="1" smtClean="0">
                <a:solidFill>
                  <a:schemeClr val="bg1"/>
                </a:solidFill>
              </a:rPr>
              <a:t>dari</a:t>
            </a:r>
            <a:r>
              <a:rPr lang="en-US" sz="1200" dirty="0" smtClean="0">
                <a:solidFill>
                  <a:schemeClr val="bg1"/>
                </a:solidFill>
              </a:rPr>
              <a:t> </a:t>
            </a:r>
            <a:r>
              <a:rPr lang="en-US" sz="1200" dirty="0" err="1" smtClean="0">
                <a:solidFill>
                  <a:schemeClr val="bg1"/>
                </a:solidFill>
              </a:rPr>
              <a:t>masalah</a:t>
            </a:r>
            <a:r>
              <a:rPr lang="en-US" sz="1200" dirty="0" smtClean="0">
                <a:solidFill>
                  <a:schemeClr val="bg1"/>
                </a:solidFill>
              </a:rPr>
              <a:t> </a:t>
            </a:r>
            <a:r>
              <a:rPr lang="en-US" sz="1200" dirty="0" err="1" smtClean="0">
                <a:solidFill>
                  <a:schemeClr val="bg1"/>
                </a:solidFill>
              </a:rPr>
              <a:t>tersebut</a:t>
            </a:r>
            <a:r>
              <a:rPr lang="en-US" sz="1200" dirty="0" smtClean="0">
                <a:solidFill>
                  <a:schemeClr val="bg1"/>
                </a:solidFill>
              </a:rPr>
              <a:t> </a:t>
            </a:r>
            <a:r>
              <a:rPr lang="id-ID" sz="1200" dirty="0" smtClean="0">
                <a:solidFill>
                  <a:schemeClr val="bg1"/>
                </a:solidFill>
              </a:rPr>
              <a:t>maka </a:t>
            </a:r>
            <a:r>
              <a:rPr lang="id-ID" sz="1200" dirty="0">
                <a:solidFill>
                  <a:schemeClr val="bg1"/>
                </a:solidFill>
              </a:rPr>
              <a:t>dari itu kami memberikan sebuah website untuk melakukan booking hotel yang bisa di lakukan dimana saja.disini kami membantu masyarakat yang </a:t>
            </a:r>
            <a:r>
              <a:rPr lang="en-US" sz="1200" dirty="0" err="1" smtClean="0">
                <a:solidFill>
                  <a:schemeClr val="bg1"/>
                </a:solidFill>
              </a:rPr>
              <a:t>akan</a:t>
            </a:r>
            <a:r>
              <a:rPr lang="en-US" sz="1200" dirty="0" smtClean="0">
                <a:solidFill>
                  <a:schemeClr val="bg1"/>
                </a:solidFill>
              </a:rPr>
              <a:t> </a:t>
            </a:r>
            <a:r>
              <a:rPr lang="id-ID" sz="1200" dirty="0" smtClean="0">
                <a:solidFill>
                  <a:schemeClr val="bg1"/>
                </a:solidFill>
              </a:rPr>
              <a:t>melakukan </a:t>
            </a:r>
            <a:r>
              <a:rPr lang="id-ID" sz="1200" dirty="0">
                <a:solidFill>
                  <a:schemeClr val="bg1"/>
                </a:solidFill>
              </a:rPr>
              <a:t>perjalan jauh seperti dinas, wisata dll, supaya tidak repot dalam memikirkan tempat tinggal di kota </a:t>
            </a:r>
            <a:r>
              <a:rPr lang="id-ID" sz="1200" dirty="0" smtClean="0">
                <a:solidFill>
                  <a:schemeClr val="bg1"/>
                </a:solidFill>
              </a:rPr>
              <a:t>tujuan</a:t>
            </a:r>
            <a:r>
              <a:rPr lang="en-US" sz="1200" dirty="0" smtClean="0">
                <a:solidFill>
                  <a:schemeClr val="bg1"/>
                </a:solidFill>
              </a:rPr>
              <a:t>. </a:t>
            </a:r>
            <a:endParaRPr lang="zh-CN" altLang="en-US" sz="1200" b="1" dirty="0">
              <a:solidFill>
                <a:schemeClr val="bg1"/>
              </a:solidFill>
              <a:latin typeface="Montserrat" panose="00000500000000000000" pitchFamily="2" charset="0"/>
              <a:ea typeface="FZHei-B01S" panose="02010601030101010101" pitchFamily="2" charset="-122"/>
              <a:sym typeface="FZHei-B01S" panose="02010601030101010101" pitchFamily="2" charset="-122"/>
            </a:endParaRPr>
          </a:p>
          <a:p>
            <a:pPr>
              <a:lnSpc>
                <a:spcPct val="130000"/>
              </a:lnSpc>
              <a:spcBef>
                <a:spcPct val="0"/>
              </a:spcBef>
              <a:buNone/>
            </a:pPr>
            <a:endParaRPr lang="zh-CN" altLang="en-US" sz="1200" dirty="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grpSp>
        <p:nvGrpSpPr>
          <p:cNvPr id="29" name="组合 26">
            <a:extLst>
              <a:ext uri="{FF2B5EF4-FFF2-40B4-BE49-F238E27FC236}">
                <a16:creationId xmlns="" xmlns:a16="http://schemas.microsoft.com/office/drawing/2014/main" id="{A8E71D47-5E10-4AC6-8A26-EADEB127AD34}"/>
              </a:ext>
            </a:extLst>
          </p:cNvPr>
          <p:cNvGrpSpPr/>
          <p:nvPr/>
        </p:nvGrpSpPr>
        <p:grpSpPr>
          <a:xfrm>
            <a:off x="3225781" y="0"/>
            <a:ext cx="5883214" cy="635316"/>
            <a:chOff x="1771081" y="-98892"/>
            <a:chExt cx="5883214" cy="635316"/>
          </a:xfrm>
        </p:grpSpPr>
        <p:sp>
          <p:nvSpPr>
            <p:cNvPr id="30" name="文本框 27">
              <a:extLst>
                <a:ext uri="{FF2B5EF4-FFF2-40B4-BE49-F238E27FC236}">
                  <a16:creationId xmlns="" xmlns:a16="http://schemas.microsoft.com/office/drawing/2014/main" id="{59867442-6E5C-4670-8AE3-DCB283CA36EF}"/>
                </a:ext>
              </a:extLst>
            </p:cNvPr>
            <p:cNvSpPr txBox="1"/>
            <p:nvPr/>
          </p:nvSpPr>
          <p:spPr>
            <a:xfrm flipH="1">
              <a:off x="2795856" y="-98892"/>
              <a:ext cx="3979044" cy="523220"/>
            </a:xfrm>
            <a:prstGeom prst="rect">
              <a:avLst/>
            </a:prstGeom>
            <a:noFill/>
          </p:spPr>
          <p:txBody>
            <a:bodyPr wrap="square" rtlCol="0">
              <a:spAutoFit/>
            </a:bodyPr>
            <a:lstStyle/>
            <a:p>
              <a:pPr algn="dist"/>
              <a:r>
                <a:rPr lang="en-US" altLang="zh-CN" sz="2800" dirty="0"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BAB 1 PENDAHULUAN </a:t>
              </a:r>
              <a:endParaRPr lang="zh-CN" altLang="en-US" sz="2800" dirty="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grpSp>
          <p:nvGrpSpPr>
            <p:cNvPr id="31" name="组合 28">
              <a:extLst>
                <a:ext uri="{FF2B5EF4-FFF2-40B4-BE49-F238E27FC236}">
                  <a16:creationId xmlns="" xmlns:a16="http://schemas.microsoft.com/office/drawing/2014/main" id="{8C943530-7CDB-4E44-A901-8641B41942F6}"/>
                </a:ext>
              </a:extLst>
            </p:cNvPr>
            <p:cNvGrpSpPr/>
            <p:nvPr/>
          </p:nvGrpSpPr>
          <p:grpSpPr>
            <a:xfrm>
              <a:off x="1771081" y="77061"/>
              <a:ext cx="5883214" cy="459363"/>
              <a:chOff x="3128247" y="5228629"/>
              <a:chExt cx="5883214" cy="459363"/>
            </a:xfrm>
          </p:grpSpPr>
          <p:sp>
            <p:nvSpPr>
              <p:cNvPr id="32" name="Freeform 34">
                <a:extLst>
                  <a:ext uri="{FF2B5EF4-FFF2-40B4-BE49-F238E27FC236}">
                    <a16:creationId xmlns="" xmlns:a16="http://schemas.microsoft.com/office/drawing/2014/main" id="{37828CF7-686C-46D4-8563-5875C0E7ACDE}"/>
                  </a:ext>
                </a:extLst>
              </p:cNvPr>
              <p:cNvSpPr>
                <a:spLocks noEditPoints="1"/>
              </p:cNvSpPr>
              <p:nvPr/>
            </p:nvSpPr>
            <p:spPr bwMode="auto">
              <a:xfrm>
                <a:off x="8218067" y="5228629"/>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accent1"/>
              </a:solidFill>
              <a:ln>
                <a:solidFill>
                  <a:schemeClr val="accent1"/>
                </a:solidFill>
              </a:ln>
              <a:extLst/>
            </p:spPr>
            <p:txBody>
              <a:bodyPr vert="horz" wrap="square" lIns="91440" tIns="45720" rIns="91440" bIns="45720" numCol="1" anchor="t" anchorCtr="0" compatLnSpc="1">
                <a:prstTxWarp prst="textNoShape">
                  <a:avLst/>
                </a:prstTxWarp>
              </a:bodyPr>
              <a:lstStyle/>
              <a:p>
                <a:endParaRPr lang="zh-CN" altLang="en-US" sz="1400" dirty="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33" name="任意多边形 98">
                <a:extLst>
                  <a:ext uri="{FF2B5EF4-FFF2-40B4-BE49-F238E27FC236}">
                    <a16:creationId xmlns="" xmlns:a16="http://schemas.microsoft.com/office/drawing/2014/main" id="{FB7CE784-2BAE-428C-ABF2-5E3880D94679}"/>
                  </a:ext>
                </a:extLst>
              </p:cNvPr>
              <p:cNvSpPr/>
              <p:nvPr/>
            </p:nvSpPr>
            <p:spPr>
              <a:xfrm>
                <a:off x="3832300" y="5257753"/>
                <a:ext cx="4403334" cy="40111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 fmla="*/ 0 w 6766560"/>
                  <a:gd name="connsiteY0" fmla="*/ 75291 h 398381"/>
                  <a:gd name="connsiteX1" fmla="*/ 4369154 w 6766560"/>
                  <a:gd name="connsiteY1" fmla="*/ 18141 h 398381"/>
                  <a:gd name="connsiteX2" fmla="*/ 4023360 w 6766560"/>
                  <a:gd name="connsiteY2" fmla="*/ 395331 h 398381"/>
                  <a:gd name="connsiteX3" fmla="*/ 6766560 w 6766560"/>
                  <a:gd name="connsiteY3" fmla="*/ 166731 h 398381"/>
                  <a:gd name="connsiteX0" fmla="*/ 0 w 6766560"/>
                  <a:gd name="connsiteY0" fmla="*/ 71354 h 339035"/>
                  <a:gd name="connsiteX1" fmla="*/ 4369154 w 6766560"/>
                  <a:gd name="connsiteY1" fmla="*/ 14204 h 339035"/>
                  <a:gd name="connsiteX2" fmla="*/ 4351696 w 6766560"/>
                  <a:gd name="connsiteY2" fmla="*/ 334244 h 339035"/>
                  <a:gd name="connsiteX3" fmla="*/ 6766560 w 6766560"/>
                  <a:gd name="connsiteY3" fmla="*/ 162794 h 339035"/>
                  <a:gd name="connsiteX0" fmla="*/ 0 w 7194823"/>
                  <a:gd name="connsiteY0" fmla="*/ 71354 h 334304"/>
                  <a:gd name="connsiteX1" fmla="*/ 4369154 w 7194823"/>
                  <a:gd name="connsiteY1" fmla="*/ 14204 h 334304"/>
                  <a:gd name="connsiteX2" fmla="*/ 4351696 w 7194823"/>
                  <a:gd name="connsiteY2" fmla="*/ 334244 h 334304"/>
                  <a:gd name="connsiteX3" fmla="*/ 7194823 w 7194823"/>
                  <a:gd name="connsiteY3" fmla="*/ 37064 h 334304"/>
                  <a:gd name="connsiteX0" fmla="*/ 0 w 7194823"/>
                  <a:gd name="connsiteY0" fmla="*/ 72918 h 358721"/>
                  <a:gd name="connsiteX1" fmla="*/ 4369154 w 7194823"/>
                  <a:gd name="connsiteY1" fmla="*/ 15768 h 358721"/>
                  <a:gd name="connsiteX2" fmla="*/ 4051911 w 7194823"/>
                  <a:gd name="connsiteY2" fmla="*/ 358668 h 358721"/>
                  <a:gd name="connsiteX3" fmla="*/ 7194823 w 7194823"/>
                  <a:gd name="connsiteY3" fmla="*/ 38628 h 358721"/>
                  <a:gd name="connsiteX0" fmla="*/ 0 w 6454042"/>
                  <a:gd name="connsiteY0" fmla="*/ 72918 h 359955"/>
                  <a:gd name="connsiteX1" fmla="*/ 4369154 w 6454042"/>
                  <a:gd name="connsiteY1" fmla="*/ 15768 h 359955"/>
                  <a:gd name="connsiteX2" fmla="*/ 4051911 w 6454042"/>
                  <a:gd name="connsiteY2" fmla="*/ 358668 h 359955"/>
                  <a:gd name="connsiteX3" fmla="*/ 6454042 w 6454042"/>
                  <a:gd name="connsiteY3" fmla="*/ 112769 h 359955"/>
                  <a:gd name="connsiteX0" fmla="*/ 0 w 6454042"/>
                  <a:gd name="connsiteY0" fmla="*/ 62493 h 349247"/>
                  <a:gd name="connsiteX1" fmla="*/ 4122228 w 6454042"/>
                  <a:gd name="connsiteY1" fmla="*/ 17700 h 349247"/>
                  <a:gd name="connsiteX2" fmla="*/ 4051911 w 6454042"/>
                  <a:gd name="connsiteY2" fmla="*/ 348243 h 349247"/>
                  <a:gd name="connsiteX3" fmla="*/ 6454042 w 6454042"/>
                  <a:gd name="connsiteY3" fmla="*/ 102344 h 349247"/>
                  <a:gd name="connsiteX0" fmla="*/ 0 w 4341830"/>
                  <a:gd name="connsiteY0" fmla="*/ 62493 h 348243"/>
                  <a:gd name="connsiteX1" fmla="*/ 4122228 w 4341830"/>
                  <a:gd name="connsiteY1" fmla="*/ 17700 h 348243"/>
                  <a:gd name="connsiteX2" fmla="*/ 4051911 w 4341830"/>
                  <a:gd name="connsiteY2" fmla="*/ 348243 h 348243"/>
                  <a:gd name="connsiteX0" fmla="*/ 0 w 4122228"/>
                  <a:gd name="connsiteY0" fmla="*/ 62493 h 62493"/>
                  <a:gd name="connsiteX1" fmla="*/ 4122228 w 4122228"/>
                  <a:gd name="connsiteY1" fmla="*/ 17700 h 62493"/>
                  <a:gd name="connsiteX0" fmla="*/ 0 w 4122228"/>
                  <a:gd name="connsiteY0" fmla="*/ 44793 h 66159"/>
                  <a:gd name="connsiteX1" fmla="*/ 4122228 w 4122228"/>
                  <a:gd name="connsiteY1" fmla="*/ 0 h 66159"/>
                  <a:gd name="connsiteX0" fmla="*/ 0 w 4245691"/>
                  <a:gd name="connsiteY0" fmla="*/ 156004 h 156004"/>
                  <a:gd name="connsiteX1" fmla="*/ 4245691 w 4245691"/>
                  <a:gd name="connsiteY1" fmla="*/ 0 h 156004"/>
                  <a:gd name="connsiteX0" fmla="*/ 0 w 4245691"/>
                  <a:gd name="connsiteY0" fmla="*/ 156004 h 163985"/>
                  <a:gd name="connsiteX1" fmla="*/ 4245691 w 4245691"/>
                  <a:gd name="connsiteY1" fmla="*/ 0 h 163985"/>
                  <a:gd name="connsiteX0" fmla="*/ 0 w 5449458"/>
                  <a:gd name="connsiteY0" fmla="*/ 143648 h 143648"/>
                  <a:gd name="connsiteX1" fmla="*/ 5449458 w 5449458"/>
                  <a:gd name="connsiteY1" fmla="*/ 0 h 143648"/>
                  <a:gd name="connsiteX0" fmla="*/ 0 w 5449458"/>
                  <a:gd name="connsiteY0" fmla="*/ 143648 h 260913"/>
                  <a:gd name="connsiteX1" fmla="*/ 1990356 w 5449458"/>
                  <a:gd name="connsiteY1" fmla="*/ 260339 h 260913"/>
                  <a:gd name="connsiteX2" fmla="*/ 5449458 w 5449458"/>
                  <a:gd name="connsiteY2" fmla="*/ 0 h 260913"/>
                  <a:gd name="connsiteX0" fmla="*/ 0 w 4693246"/>
                  <a:gd name="connsiteY0" fmla="*/ 169 h 463018"/>
                  <a:gd name="connsiteX1" fmla="*/ 1234144 w 4693246"/>
                  <a:gd name="connsiteY1" fmla="*/ 462849 h 463018"/>
                  <a:gd name="connsiteX2" fmla="*/ 4693246 w 4693246"/>
                  <a:gd name="connsiteY2" fmla="*/ 202510 h 463018"/>
                  <a:gd name="connsiteX0" fmla="*/ 153395 w 4846641"/>
                  <a:gd name="connsiteY0" fmla="*/ 0 h 462988"/>
                  <a:gd name="connsiteX1" fmla="*/ 1387539 w 4846641"/>
                  <a:gd name="connsiteY1" fmla="*/ 462680 h 462988"/>
                  <a:gd name="connsiteX2" fmla="*/ 4846641 w 4846641"/>
                  <a:gd name="connsiteY2" fmla="*/ 202341 h 462988"/>
                  <a:gd name="connsiteX0" fmla="*/ 212160 w 4457851"/>
                  <a:gd name="connsiteY0" fmla="*/ 0 h 462988"/>
                  <a:gd name="connsiteX1" fmla="*/ 998749 w 4457851"/>
                  <a:gd name="connsiteY1" fmla="*/ 462680 h 462988"/>
                  <a:gd name="connsiteX2" fmla="*/ 4457851 w 4457851"/>
                  <a:gd name="connsiteY2" fmla="*/ 202341 h 462988"/>
                  <a:gd name="connsiteX0" fmla="*/ 238795 w 4484486"/>
                  <a:gd name="connsiteY0" fmla="*/ 0 h 462868"/>
                  <a:gd name="connsiteX1" fmla="*/ 1025384 w 4484486"/>
                  <a:gd name="connsiteY1" fmla="*/ 462680 h 462868"/>
                  <a:gd name="connsiteX2" fmla="*/ 4484486 w 4484486"/>
                  <a:gd name="connsiteY2" fmla="*/ 202341 h 462868"/>
                  <a:gd name="connsiteX0" fmla="*/ 410770 w 4656461"/>
                  <a:gd name="connsiteY0" fmla="*/ 0 h 425815"/>
                  <a:gd name="connsiteX1" fmla="*/ 595476 w 4656461"/>
                  <a:gd name="connsiteY1" fmla="*/ 425610 h 425815"/>
                  <a:gd name="connsiteX2" fmla="*/ 4656461 w 4656461"/>
                  <a:gd name="connsiteY2" fmla="*/ 202341 h 425815"/>
                  <a:gd name="connsiteX0" fmla="*/ 410770 w 4656461"/>
                  <a:gd name="connsiteY0" fmla="*/ 0 h 364069"/>
                  <a:gd name="connsiteX1" fmla="*/ 595476 w 4656461"/>
                  <a:gd name="connsiteY1" fmla="*/ 363827 h 364069"/>
                  <a:gd name="connsiteX2" fmla="*/ 4656461 w 4656461"/>
                  <a:gd name="connsiteY2" fmla="*/ 202341 h 364069"/>
                  <a:gd name="connsiteX0" fmla="*/ 558636 w 4511100"/>
                  <a:gd name="connsiteY0" fmla="*/ 0 h 388767"/>
                  <a:gd name="connsiteX1" fmla="*/ 450115 w 4511100"/>
                  <a:gd name="connsiteY1" fmla="*/ 388541 h 388767"/>
                  <a:gd name="connsiteX2" fmla="*/ 4511100 w 4511100"/>
                  <a:gd name="connsiteY2" fmla="*/ 227055 h 388767"/>
                  <a:gd name="connsiteX0" fmla="*/ 445007 w 4613533"/>
                  <a:gd name="connsiteY0" fmla="*/ 0 h 413467"/>
                  <a:gd name="connsiteX1" fmla="*/ 552548 w 4613533"/>
                  <a:gd name="connsiteY1" fmla="*/ 413255 h 413467"/>
                  <a:gd name="connsiteX2" fmla="*/ 4613533 w 4613533"/>
                  <a:gd name="connsiteY2" fmla="*/ 251769 h 413467"/>
                  <a:gd name="connsiteX0" fmla="*/ 437894 w 4606420"/>
                  <a:gd name="connsiteY0" fmla="*/ 0 h 351722"/>
                  <a:gd name="connsiteX1" fmla="*/ 560868 w 4606420"/>
                  <a:gd name="connsiteY1" fmla="*/ 351471 h 351722"/>
                  <a:gd name="connsiteX2" fmla="*/ 4606420 w 4606420"/>
                  <a:gd name="connsiteY2" fmla="*/ 251769 h 351722"/>
                  <a:gd name="connsiteX0" fmla="*/ 424068 w 4592594"/>
                  <a:gd name="connsiteY0" fmla="*/ 0 h 401116"/>
                  <a:gd name="connsiteX1" fmla="*/ 577907 w 4592594"/>
                  <a:gd name="connsiteY1" fmla="*/ 400898 h 401116"/>
                  <a:gd name="connsiteX2" fmla="*/ 4592594 w 4592594"/>
                  <a:gd name="connsiteY2" fmla="*/ 251769 h 401116"/>
                  <a:gd name="connsiteX0" fmla="*/ 424068 w 4592594"/>
                  <a:gd name="connsiteY0" fmla="*/ 0 h 401116"/>
                  <a:gd name="connsiteX1" fmla="*/ 577907 w 4592594"/>
                  <a:gd name="connsiteY1" fmla="*/ 400898 h 401116"/>
                  <a:gd name="connsiteX2" fmla="*/ 4592594 w 4592594"/>
                  <a:gd name="connsiteY2" fmla="*/ 338266 h 401116"/>
                  <a:gd name="connsiteX0" fmla="*/ 391353 w 4638179"/>
                  <a:gd name="connsiteY0" fmla="*/ 0 h 401116"/>
                  <a:gd name="connsiteX1" fmla="*/ 623492 w 4638179"/>
                  <a:gd name="connsiteY1" fmla="*/ 400898 h 401116"/>
                  <a:gd name="connsiteX2" fmla="*/ 4638179 w 4638179"/>
                  <a:gd name="connsiteY2" fmla="*/ 338266 h 401116"/>
                  <a:gd name="connsiteX0" fmla="*/ 391353 w 4904398"/>
                  <a:gd name="connsiteY0" fmla="*/ 0 h 401116"/>
                  <a:gd name="connsiteX1" fmla="*/ 623492 w 4904398"/>
                  <a:gd name="connsiteY1" fmla="*/ 400898 h 401116"/>
                  <a:gd name="connsiteX2" fmla="*/ 4904398 w 4904398"/>
                  <a:gd name="connsiteY2" fmla="*/ 322224 h 401116"/>
                </a:gdLst>
                <a:ahLst/>
                <a:cxnLst>
                  <a:cxn ang="0">
                    <a:pos x="connsiteX0" y="connsiteY0"/>
                  </a:cxn>
                  <a:cxn ang="0">
                    <a:pos x="connsiteX1" y="connsiteY1"/>
                  </a:cxn>
                  <a:cxn ang="0">
                    <a:pos x="connsiteX2" y="connsiteY2"/>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accent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34" name="任意多边形 99">
                <a:extLst>
                  <a:ext uri="{FF2B5EF4-FFF2-40B4-BE49-F238E27FC236}">
                    <a16:creationId xmlns="" xmlns:a16="http://schemas.microsoft.com/office/drawing/2014/main" id="{C6CFBC4F-3DC0-4FE8-BFC9-9F0CC50FB877}"/>
                  </a:ext>
                </a:extLst>
              </p:cNvPr>
              <p:cNvSpPr/>
              <p:nvPr/>
            </p:nvSpPr>
            <p:spPr>
              <a:xfrm>
                <a:off x="3128247" y="5286875"/>
                <a:ext cx="988875" cy="401117"/>
              </a:xfrm>
              <a:custGeom>
                <a:avLst/>
                <a:gdLst>
                  <a:gd name="connsiteX0" fmla="*/ 755361 w 755361"/>
                  <a:gd name="connsiteY0" fmla="*/ 383586 h 416878"/>
                  <a:gd name="connsiteX1" fmla="*/ 1599 w 755361"/>
                  <a:gd name="connsiteY1" fmla="*/ 383586 h 416878"/>
                  <a:gd name="connsiteX2" fmla="*/ 557653 w 755361"/>
                  <a:gd name="connsiteY2" fmla="*/ 37597 h 416878"/>
                  <a:gd name="connsiteX3" fmla="*/ 619437 w 755361"/>
                  <a:gd name="connsiteY3" fmla="*/ 25240 h 416878"/>
                  <a:gd name="connsiteX0" fmla="*/ 754492 w 754492"/>
                  <a:gd name="connsiteY0" fmla="*/ 358346 h 392510"/>
                  <a:gd name="connsiteX1" fmla="*/ 730 w 754492"/>
                  <a:gd name="connsiteY1" fmla="*/ 358346 h 392510"/>
                  <a:gd name="connsiteX2" fmla="*/ 618568 w 754492"/>
                  <a:gd name="connsiteY2" fmla="*/ 0 h 392510"/>
                  <a:gd name="connsiteX0" fmla="*/ 1458409 w 1458409"/>
                  <a:gd name="connsiteY0" fmla="*/ 358346 h 379568"/>
                  <a:gd name="connsiteX1" fmla="*/ 312 w 1458409"/>
                  <a:gd name="connsiteY1" fmla="*/ 333633 h 379568"/>
                  <a:gd name="connsiteX2" fmla="*/ 1322485 w 1458409"/>
                  <a:gd name="connsiteY2" fmla="*/ 0 h 379568"/>
                  <a:gd name="connsiteX0" fmla="*/ 1483885 w 1483885"/>
                  <a:gd name="connsiteY0" fmla="*/ 457200 h 484234"/>
                  <a:gd name="connsiteX1" fmla="*/ 25788 w 1483885"/>
                  <a:gd name="connsiteY1" fmla="*/ 432487 h 484234"/>
                  <a:gd name="connsiteX2" fmla="*/ 569485 w 1483885"/>
                  <a:gd name="connsiteY2" fmla="*/ 0 h 484234"/>
                  <a:gd name="connsiteX0" fmla="*/ 1475175 w 1475175"/>
                  <a:gd name="connsiteY0" fmla="*/ 469557 h 497359"/>
                  <a:gd name="connsiteX1" fmla="*/ 17078 w 1475175"/>
                  <a:gd name="connsiteY1" fmla="*/ 444844 h 497359"/>
                  <a:gd name="connsiteX2" fmla="*/ 684342 w 1475175"/>
                  <a:gd name="connsiteY2" fmla="*/ 0 h 497359"/>
                  <a:gd name="connsiteX0" fmla="*/ 1482176 w 1482176"/>
                  <a:gd name="connsiteY0" fmla="*/ 469557 h 497359"/>
                  <a:gd name="connsiteX1" fmla="*/ 24079 w 1482176"/>
                  <a:gd name="connsiteY1" fmla="*/ 444844 h 497359"/>
                  <a:gd name="connsiteX2" fmla="*/ 691343 w 1482176"/>
                  <a:gd name="connsiteY2" fmla="*/ 0 h 497359"/>
                  <a:gd name="connsiteX0" fmla="*/ 1496003 w 1496003"/>
                  <a:gd name="connsiteY0" fmla="*/ 383060 h 405670"/>
                  <a:gd name="connsiteX1" fmla="*/ 37906 w 1496003"/>
                  <a:gd name="connsiteY1" fmla="*/ 358347 h 405670"/>
                  <a:gd name="connsiteX2" fmla="*/ 581603 w 1496003"/>
                  <a:gd name="connsiteY2" fmla="*/ 0 h 405670"/>
                  <a:gd name="connsiteX0" fmla="*/ 1498863 w 1498863"/>
                  <a:gd name="connsiteY0" fmla="*/ 383060 h 405670"/>
                  <a:gd name="connsiteX1" fmla="*/ 40766 w 1498863"/>
                  <a:gd name="connsiteY1" fmla="*/ 358347 h 405670"/>
                  <a:gd name="connsiteX2" fmla="*/ 584463 w 1498863"/>
                  <a:gd name="connsiteY2" fmla="*/ 0 h 405670"/>
                  <a:gd name="connsiteX0" fmla="*/ 1473706 w 1473706"/>
                  <a:gd name="connsiteY0" fmla="*/ 383060 h 440354"/>
                  <a:gd name="connsiteX1" fmla="*/ 15609 w 1473706"/>
                  <a:gd name="connsiteY1" fmla="*/ 358347 h 440354"/>
                  <a:gd name="connsiteX2" fmla="*/ 559306 w 1473706"/>
                  <a:gd name="connsiteY2" fmla="*/ 0 h 440354"/>
                  <a:gd name="connsiteX0" fmla="*/ 1682620 w 1682620"/>
                  <a:gd name="connsiteY0" fmla="*/ 383060 h 405670"/>
                  <a:gd name="connsiteX1" fmla="*/ 51528 w 1682620"/>
                  <a:gd name="connsiteY1" fmla="*/ 358347 h 405670"/>
                  <a:gd name="connsiteX2" fmla="*/ 595225 w 1682620"/>
                  <a:gd name="connsiteY2" fmla="*/ 0 h 405670"/>
                  <a:gd name="connsiteX0" fmla="*/ 1653020 w 1653020"/>
                  <a:gd name="connsiteY0" fmla="*/ 320540 h 339742"/>
                  <a:gd name="connsiteX1" fmla="*/ 21928 w 1653020"/>
                  <a:gd name="connsiteY1" fmla="*/ 295827 h 339742"/>
                  <a:gd name="connsiteX2" fmla="*/ 825980 w 1653020"/>
                  <a:gd name="connsiteY2" fmla="*/ 0 h 339742"/>
                  <a:gd name="connsiteX0" fmla="*/ 1717144 w 1717144"/>
                  <a:gd name="connsiteY0" fmla="*/ 381397 h 403200"/>
                  <a:gd name="connsiteX1" fmla="*/ 86052 w 1717144"/>
                  <a:gd name="connsiteY1" fmla="*/ 356684 h 403200"/>
                  <a:gd name="connsiteX2" fmla="*/ 296123 w 1717144"/>
                  <a:gd name="connsiteY2" fmla="*/ 12588 h 403200"/>
                  <a:gd name="connsiteX3" fmla="*/ 890104 w 1717144"/>
                  <a:gd name="connsiteY3" fmla="*/ 60857 h 403200"/>
                  <a:gd name="connsiteX0" fmla="*/ 1717144 w 1717144"/>
                  <a:gd name="connsiteY0" fmla="*/ 376649 h 398452"/>
                  <a:gd name="connsiteX1" fmla="*/ 86052 w 1717144"/>
                  <a:gd name="connsiteY1" fmla="*/ 351936 h 398452"/>
                  <a:gd name="connsiteX2" fmla="*/ 296123 w 1717144"/>
                  <a:gd name="connsiteY2" fmla="*/ 7840 h 398452"/>
                  <a:gd name="connsiteX3" fmla="*/ 651445 w 1717144"/>
                  <a:gd name="connsiteY3" fmla="*/ 143636 h 398452"/>
                  <a:gd name="connsiteX0" fmla="*/ 1717144 w 1717144"/>
                  <a:gd name="connsiteY0" fmla="*/ 384043 h 405846"/>
                  <a:gd name="connsiteX1" fmla="*/ 86052 w 1717144"/>
                  <a:gd name="connsiteY1" fmla="*/ 359330 h 405846"/>
                  <a:gd name="connsiteX2" fmla="*/ 296123 w 1717144"/>
                  <a:gd name="connsiteY2" fmla="*/ 15234 h 405846"/>
                  <a:gd name="connsiteX3" fmla="*/ 1237241 w 1717144"/>
                  <a:gd name="connsiteY3" fmla="*/ 38495 h 405846"/>
                  <a:gd name="connsiteX0" fmla="*/ 1717144 w 1717144"/>
                  <a:gd name="connsiteY0" fmla="*/ 377444 h 399247"/>
                  <a:gd name="connsiteX1" fmla="*/ 86052 w 1717144"/>
                  <a:gd name="connsiteY1" fmla="*/ 352731 h 399247"/>
                  <a:gd name="connsiteX2" fmla="*/ 296123 w 1717144"/>
                  <a:gd name="connsiteY2" fmla="*/ 8635 h 399247"/>
                  <a:gd name="connsiteX3" fmla="*/ 1237241 w 1717144"/>
                  <a:gd name="connsiteY3" fmla="*/ 31896 h 399247"/>
                  <a:gd name="connsiteX0" fmla="*/ 1717144 w 1717144"/>
                  <a:gd name="connsiteY0" fmla="*/ 416694 h 438497"/>
                  <a:gd name="connsiteX1" fmla="*/ 86052 w 1717144"/>
                  <a:gd name="connsiteY1" fmla="*/ 391981 h 438497"/>
                  <a:gd name="connsiteX2" fmla="*/ 296123 w 1717144"/>
                  <a:gd name="connsiteY2" fmla="*/ 47885 h 438497"/>
                  <a:gd name="connsiteX3" fmla="*/ 1237241 w 1717144"/>
                  <a:gd name="connsiteY3" fmla="*/ 71146 h 438497"/>
                  <a:gd name="connsiteX0" fmla="*/ 1717144 w 1717144"/>
                  <a:gd name="connsiteY0" fmla="*/ 385519 h 407322"/>
                  <a:gd name="connsiteX1" fmla="*/ 86052 w 1717144"/>
                  <a:gd name="connsiteY1" fmla="*/ 360806 h 407322"/>
                  <a:gd name="connsiteX2" fmla="*/ 296123 w 1717144"/>
                  <a:gd name="connsiteY2" fmla="*/ 16710 h 407322"/>
                  <a:gd name="connsiteX3" fmla="*/ 751724 w 1717144"/>
                  <a:gd name="connsiteY3" fmla="*/ 141722 h 407322"/>
                  <a:gd name="connsiteX0" fmla="*/ 1717144 w 1717144"/>
                  <a:gd name="connsiteY0" fmla="*/ 385132 h 406935"/>
                  <a:gd name="connsiteX1" fmla="*/ 86052 w 1717144"/>
                  <a:gd name="connsiteY1" fmla="*/ 360419 h 406935"/>
                  <a:gd name="connsiteX2" fmla="*/ 296123 w 1717144"/>
                  <a:gd name="connsiteY2" fmla="*/ 16323 h 406935"/>
                  <a:gd name="connsiteX3" fmla="*/ 751724 w 1717144"/>
                  <a:gd name="connsiteY3" fmla="*/ 141335 h 406935"/>
                  <a:gd name="connsiteX0" fmla="*/ 1717144 w 1717144"/>
                  <a:gd name="connsiteY0" fmla="*/ 402465 h 424268"/>
                  <a:gd name="connsiteX1" fmla="*/ 86052 w 1717144"/>
                  <a:gd name="connsiteY1" fmla="*/ 377752 h 424268"/>
                  <a:gd name="connsiteX2" fmla="*/ 296123 w 1717144"/>
                  <a:gd name="connsiteY2" fmla="*/ 33656 h 424268"/>
                  <a:gd name="connsiteX3" fmla="*/ 751724 w 1717144"/>
                  <a:gd name="connsiteY3" fmla="*/ 158668 h 424268"/>
                  <a:gd name="connsiteX0" fmla="*/ 1703068 w 1703068"/>
                  <a:gd name="connsiteY0" fmla="*/ 402465 h 433569"/>
                  <a:gd name="connsiteX1" fmla="*/ 71976 w 1703068"/>
                  <a:gd name="connsiteY1" fmla="*/ 377752 h 433569"/>
                  <a:gd name="connsiteX2" fmla="*/ 282047 w 1703068"/>
                  <a:gd name="connsiteY2" fmla="*/ 33656 h 433569"/>
                  <a:gd name="connsiteX3" fmla="*/ 737648 w 1703068"/>
                  <a:gd name="connsiteY3" fmla="*/ 158668 h 433569"/>
                  <a:gd name="connsiteX0" fmla="*/ 1703068 w 1703068"/>
                  <a:gd name="connsiteY0" fmla="*/ 402465 h 433569"/>
                  <a:gd name="connsiteX1" fmla="*/ 71976 w 1703068"/>
                  <a:gd name="connsiteY1" fmla="*/ 377752 h 433569"/>
                  <a:gd name="connsiteX2" fmla="*/ 282047 w 1703068"/>
                  <a:gd name="connsiteY2" fmla="*/ 33656 h 433569"/>
                  <a:gd name="connsiteX3" fmla="*/ 737648 w 1703068"/>
                  <a:gd name="connsiteY3" fmla="*/ 158668 h 433569"/>
                  <a:gd name="connsiteX0" fmla="*/ 1736283 w 1736283"/>
                  <a:gd name="connsiteY0" fmla="*/ 399831 h 421458"/>
                  <a:gd name="connsiteX1" fmla="*/ 105191 w 1736283"/>
                  <a:gd name="connsiteY1" fmla="*/ 375118 h 421458"/>
                  <a:gd name="connsiteX2" fmla="*/ 243539 w 1736283"/>
                  <a:gd name="connsiteY2" fmla="*/ 34201 h 421458"/>
                  <a:gd name="connsiteX3" fmla="*/ 770863 w 1736283"/>
                  <a:gd name="connsiteY3" fmla="*/ 156034 h 421458"/>
                </a:gdLst>
                <a:ahLst/>
                <a:cxnLst>
                  <a:cxn ang="0">
                    <a:pos x="connsiteX0" y="connsiteY0"/>
                  </a:cxn>
                  <a:cxn ang="0">
                    <a:pos x="connsiteX1" y="connsiteY1"/>
                  </a:cxn>
                  <a:cxn ang="0">
                    <a:pos x="connsiteX2" y="connsiteY2"/>
                  </a:cxn>
                  <a:cxn ang="0">
                    <a:pos x="connsiteX3" y="connsiteY3"/>
                  </a:cxn>
                </a:cxnLst>
                <a:rect l="l" t="t" r="r" b="b"/>
                <a:pathLst>
                  <a:path w="1736283" h="421458">
                    <a:moveTo>
                      <a:pt x="1736283" y="399831"/>
                    </a:moveTo>
                    <a:cubicBezTo>
                      <a:pt x="1375877" y="428663"/>
                      <a:pt x="353982" y="436056"/>
                      <a:pt x="105191" y="375118"/>
                    </a:cubicBezTo>
                    <a:cubicBezTo>
                      <a:pt x="-143600" y="314180"/>
                      <a:pt x="109530" y="83505"/>
                      <a:pt x="243539" y="34201"/>
                    </a:cubicBezTo>
                    <a:cubicBezTo>
                      <a:pt x="438239" y="-56438"/>
                      <a:pt x="1137030" y="50085"/>
                      <a:pt x="770863" y="156034"/>
                    </a:cubicBezTo>
                  </a:path>
                </a:pathLst>
              </a:custGeom>
              <a:noFill/>
              <a:ln w="25400" cap="rnd">
                <a:solidFill>
                  <a:schemeClr val="accent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grpSp>
      </p:grpSp>
      <p:sp>
        <p:nvSpPr>
          <p:cNvPr id="14" name="chenying0907 148"/>
          <p:cNvSpPr/>
          <p:nvPr/>
        </p:nvSpPr>
        <p:spPr>
          <a:xfrm>
            <a:off x="1210386" y="3379826"/>
            <a:ext cx="9842229" cy="175738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088" tIns="38088" rIns="38088" bIns="38088" numCol="1" anchor="ctr">
            <a:spAutoFit/>
          </a:bodyPr>
          <a:lstStyle/>
          <a:p>
            <a:pPr>
              <a:lnSpc>
                <a:spcPct val="130000"/>
              </a:lnSpc>
              <a:spcBef>
                <a:spcPct val="0"/>
              </a:spcBef>
            </a:pPr>
            <a:r>
              <a:rPr lang="en-US" altLang="zh-CN" sz="1200" b="1" dirty="0"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BATASAN MASALAH</a:t>
            </a:r>
          </a:p>
          <a:p>
            <a:pPr>
              <a:lnSpc>
                <a:spcPct val="130000"/>
              </a:lnSpc>
              <a:spcBef>
                <a:spcPct val="0"/>
              </a:spcBef>
              <a:buNone/>
            </a:pPr>
            <a:r>
              <a:rPr lang="en-US" altLang="zh-CN" sz="1200" dirty="0" err="1"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Didalam</a:t>
            </a:r>
            <a:r>
              <a:rPr lang="en-US" altLang="zh-CN" sz="1200" dirty="0"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 website kami </a:t>
            </a:r>
            <a:r>
              <a:rPr lang="en-US" altLang="zh-CN" sz="1200" dirty="0" err="1"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mempunyai</a:t>
            </a:r>
            <a:r>
              <a:rPr lang="en-US" altLang="zh-CN" sz="1200" dirty="0"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 </a:t>
            </a:r>
            <a:r>
              <a:rPr lang="en-US" altLang="zh-CN" sz="1200" dirty="0" err="1"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beberapa</a:t>
            </a:r>
            <a:r>
              <a:rPr lang="en-US" altLang="zh-CN" sz="1200" dirty="0"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 </a:t>
            </a:r>
            <a:r>
              <a:rPr lang="en-US" altLang="zh-CN" sz="1200" dirty="0" err="1"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batasa</a:t>
            </a:r>
            <a:r>
              <a:rPr lang="en-US" altLang="zh-CN" sz="1200" dirty="0">
                <a:solidFill>
                  <a:schemeClr val="bg1"/>
                </a:solidFill>
                <a:latin typeface="Montserrat" panose="00000500000000000000" pitchFamily="2" charset="0"/>
                <a:ea typeface="FZHei-B01S" panose="02010601030101010101" pitchFamily="2" charset="-122"/>
                <a:sym typeface="FZHei-B01S" panose="02010601030101010101" pitchFamily="2" charset="-122"/>
              </a:rPr>
              <a:t> </a:t>
            </a:r>
            <a:r>
              <a:rPr lang="en-US" altLang="zh-CN" sz="1200" dirty="0" err="1"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masalah</a:t>
            </a:r>
            <a:r>
              <a:rPr lang="en-US" altLang="zh-CN" sz="1200" dirty="0"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 </a:t>
            </a:r>
            <a:r>
              <a:rPr lang="en-US" altLang="zh-CN" sz="1200" dirty="0" err="1"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seperti</a:t>
            </a:r>
            <a:r>
              <a:rPr lang="en-US" altLang="zh-CN" sz="1200" dirty="0"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 :</a:t>
            </a:r>
          </a:p>
          <a:p>
            <a:pPr marL="228600" indent="-228600">
              <a:lnSpc>
                <a:spcPct val="130000"/>
              </a:lnSpc>
              <a:spcBef>
                <a:spcPct val="0"/>
              </a:spcBef>
              <a:buAutoNum type="arabicPeriod"/>
            </a:pPr>
            <a:r>
              <a:rPr lang="en-US" altLang="zh-CN" sz="1200" dirty="0"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Customer </a:t>
            </a:r>
            <a:r>
              <a:rPr lang="en-US" altLang="zh-CN" sz="1200" dirty="0" err="1"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tidak</a:t>
            </a:r>
            <a:r>
              <a:rPr lang="en-US" altLang="zh-CN" sz="1200" dirty="0"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 </a:t>
            </a:r>
            <a:r>
              <a:rPr lang="en-US" altLang="zh-CN" sz="1200" dirty="0" err="1"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dapat</a:t>
            </a:r>
            <a:r>
              <a:rPr lang="en-US" altLang="zh-CN" sz="1200" dirty="0"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 </a:t>
            </a:r>
            <a:r>
              <a:rPr lang="en-US" altLang="zh-CN" sz="1200" dirty="0" err="1"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melakukan</a:t>
            </a:r>
            <a:r>
              <a:rPr lang="en-US" altLang="zh-CN" sz="1200" dirty="0"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 </a:t>
            </a:r>
            <a:r>
              <a:rPr lang="en-US" altLang="zh-CN" sz="1200" dirty="0" err="1"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memilih</a:t>
            </a:r>
            <a:r>
              <a:rPr lang="en-US" altLang="zh-CN" sz="1200" dirty="0"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 </a:t>
            </a:r>
            <a:r>
              <a:rPr lang="en-US" altLang="zh-CN" sz="1200" dirty="0" err="1"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kamar</a:t>
            </a:r>
            <a:r>
              <a:rPr lang="en-US" altLang="zh-CN" sz="1200" dirty="0"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 yang </a:t>
            </a:r>
            <a:r>
              <a:rPr lang="en-US" altLang="zh-CN" sz="1200" dirty="0" err="1"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diinginkan</a:t>
            </a:r>
            <a:r>
              <a:rPr lang="en-US" altLang="zh-CN" sz="1200" dirty="0"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 customer </a:t>
            </a:r>
            <a:r>
              <a:rPr lang="en-US" altLang="zh-CN" sz="1200" dirty="0" err="1"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hanya</a:t>
            </a:r>
            <a:r>
              <a:rPr lang="en-US" altLang="zh-CN" sz="1200" dirty="0"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 </a:t>
            </a:r>
            <a:r>
              <a:rPr lang="en-US" altLang="zh-CN" sz="1200" dirty="0" err="1"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dapat</a:t>
            </a:r>
            <a:r>
              <a:rPr lang="en-US" altLang="zh-CN" sz="1200" dirty="0"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 </a:t>
            </a:r>
            <a:r>
              <a:rPr lang="en-US" altLang="zh-CN" sz="1200" dirty="0" err="1"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memilih</a:t>
            </a:r>
            <a:r>
              <a:rPr lang="en-US" altLang="zh-CN" sz="1200" dirty="0"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 </a:t>
            </a:r>
            <a:r>
              <a:rPr lang="en-US" altLang="zh-CN" sz="1200" dirty="0" err="1"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tipe</a:t>
            </a:r>
            <a:r>
              <a:rPr lang="en-US" altLang="zh-CN" sz="1200" dirty="0"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 </a:t>
            </a:r>
            <a:r>
              <a:rPr lang="en-US" altLang="zh-CN" sz="1200" dirty="0" err="1"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kamar</a:t>
            </a:r>
            <a:r>
              <a:rPr lang="en-US" altLang="zh-CN" sz="1200" dirty="0">
                <a:solidFill>
                  <a:schemeClr val="bg1"/>
                </a:solidFill>
                <a:latin typeface="Montserrat" panose="00000500000000000000" pitchFamily="2" charset="0"/>
                <a:ea typeface="FZHei-B01S" panose="02010601030101010101" pitchFamily="2" charset="-122"/>
                <a:sym typeface="FZHei-B01S" panose="02010601030101010101" pitchFamily="2" charset="-122"/>
              </a:rPr>
              <a:t> </a:t>
            </a:r>
            <a:r>
              <a:rPr lang="en-US" altLang="zh-CN" sz="1200" dirty="0"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yang </a:t>
            </a:r>
            <a:r>
              <a:rPr lang="en-US" altLang="zh-CN" sz="1200" dirty="0" err="1"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diinginkan</a:t>
            </a:r>
            <a:r>
              <a:rPr lang="en-US" altLang="zh-CN" sz="1200" dirty="0"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 </a:t>
            </a:r>
          </a:p>
          <a:p>
            <a:pPr marL="228600" indent="-228600">
              <a:lnSpc>
                <a:spcPct val="130000"/>
              </a:lnSpc>
              <a:spcBef>
                <a:spcPct val="0"/>
              </a:spcBef>
              <a:buAutoNum type="arabicPeriod"/>
            </a:pPr>
            <a:r>
              <a:rPr lang="en-US" altLang="zh-CN" sz="1200" dirty="0" err="1"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Didalam</a:t>
            </a:r>
            <a:r>
              <a:rPr lang="en-US" altLang="zh-CN" sz="1200" dirty="0"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 website kami juga </a:t>
            </a:r>
            <a:r>
              <a:rPr lang="en-US" altLang="zh-CN" sz="1200" dirty="0" err="1"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hanya</a:t>
            </a:r>
            <a:r>
              <a:rPr lang="en-US" altLang="zh-CN" sz="1200" dirty="0"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 </a:t>
            </a:r>
            <a:r>
              <a:rPr lang="en-US" altLang="zh-CN" sz="1200" dirty="0" err="1"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bisa</a:t>
            </a:r>
            <a:r>
              <a:rPr lang="en-US" altLang="zh-CN" sz="1200" dirty="0"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 </a:t>
            </a:r>
            <a:r>
              <a:rPr lang="en-US" altLang="zh-CN" sz="1200" dirty="0" err="1"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melakukan</a:t>
            </a:r>
            <a:r>
              <a:rPr lang="en-US" altLang="zh-CN" sz="1200" dirty="0"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 </a:t>
            </a:r>
            <a:r>
              <a:rPr lang="en-US" altLang="zh-CN" sz="1200" dirty="0" err="1"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pemesanan</a:t>
            </a:r>
            <a:r>
              <a:rPr lang="en-US" altLang="zh-CN" sz="1200" dirty="0"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 </a:t>
            </a:r>
            <a:r>
              <a:rPr lang="en-US" altLang="zh-CN" sz="1200" dirty="0" err="1"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kamar</a:t>
            </a:r>
            <a:r>
              <a:rPr lang="en-US" altLang="zh-CN" sz="1200" dirty="0"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 hotel </a:t>
            </a:r>
            <a:r>
              <a:rPr lang="en-US" altLang="zh-CN" sz="1200" dirty="0" err="1"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tidak</a:t>
            </a:r>
            <a:r>
              <a:rPr lang="en-US" altLang="zh-CN" sz="1200" dirty="0"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 </a:t>
            </a:r>
            <a:r>
              <a:rPr lang="en-US" altLang="zh-CN" sz="1200" dirty="0" err="1"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dapat</a:t>
            </a:r>
            <a:r>
              <a:rPr lang="en-US" altLang="zh-CN" sz="1200" dirty="0"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 </a:t>
            </a:r>
            <a:r>
              <a:rPr lang="en-US" altLang="zh-CN" sz="1200" dirty="0" err="1"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berupa</a:t>
            </a:r>
            <a:r>
              <a:rPr lang="en-US" altLang="zh-CN" sz="1200" dirty="0"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 </a:t>
            </a:r>
            <a:r>
              <a:rPr lang="en-US" altLang="zh-CN" sz="1200" dirty="0" err="1"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seperti</a:t>
            </a:r>
            <a:r>
              <a:rPr lang="en-US" altLang="zh-CN" sz="1200" dirty="0"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 include </a:t>
            </a:r>
            <a:r>
              <a:rPr lang="en-US" altLang="zh-CN" sz="1200" dirty="0" err="1"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makanan</a:t>
            </a:r>
            <a:r>
              <a:rPr lang="en-US" altLang="zh-CN" sz="1200" dirty="0"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 </a:t>
            </a:r>
            <a:r>
              <a:rPr lang="en-US" altLang="zh-CN" sz="1200" dirty="0" err="1"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jasa</a:t>
            </a:r>
            <a:r>
              <a:rPr lang="en-US" altLang="zh-CN" sz="1200" dirty="0"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 </a:t>
            </a:r>
            <a:r>
              <a:rPr lang="en-US" altLang="zh-CN" sz="1200" dirty="0" err="1"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antar</a:t>
            </a:r>
            <a:r>
              <a:rPr lang="en-US" altLang="zh-CN" sz="1200" dirty="0"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 </a:t>
            </a:r>
            <a:r>
              <a:rPr lang="en-US" altLang="zh-CN" sz="1200" dirty="0" err="1"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jemput</a:t>
            </a:r>
            <a:r>
              <a:rPr lang="en-US" altLang="zh-CN" sz="1200" dirty="0"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a:t>
            </a:r>
          </a:p>
          <a:p>
            <a:pPr marL="228600" indent="-228600">
              <a:lnSpc>
                <a:spcPct val="130000"/>
              </a:lnSpc>
              <a:spcBef>
                <a:spcPct val="0"/>
              </a:spcBef>
              <a:buAutoNum type="arabicPeriod"/>
            </a:pPr>
            <a:r>
              <a:rPr lang="en-US" altLang="zh-CN" sz="1200" dirty="0">
                <a:solidFill>
                  <a:schemeClr val="bg1"/>
                </a:solidFill>
                <a:latin typeface="Montserrat" panose="00000500000000000000" pitchFamily="2" charset="0"/>
                <a:ea typeface="FZHei-B01S" panose="02010601030101010101" pitchFamily="2" charset="-122"/>
                <a:sym typeface="FZHei-B01S" panose="02010601030101010101" pitchFamily="2" charset="-122"/>
              </a:rPr>
              <a:t>A</a:t>
            </a:r>
            <a:r>
              <a:rPr lang="en-US" altLang="zh-CN" sz="1200" dirty="0"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kan </a:t>
            </a:r>
            <a:r>
              <a:rPr lang="en-US" altLang="zh-CN" sz="1200" dirty="0" err="1"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hanya</a:t>
            </a:r>
            <a:r>
              <a:rPr lang="en-US" altLang="zh-CN" sz="1200" dirty="0"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 </a:t>
            </a:r>
            <a:r>
              <a:rPr lang="en-US" altLang="zh-CN" sz="1200" dirty="0" err="1"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dapat</a:t>
            </a:r>
            <a:r>
              <a:rPr lang="en-US" altLang="zh-CN" sz="1200" dirty="0"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 </a:t>
            </a:r>
            <a:r>
              <a:rPr lang="en-US" altLang="zh-CN" sz="1200" dirty="0" err="1"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melakukan</a:t>
            </a:r>
            <a:r>
              <a:rPr lang="en-US" altLang="zh-CN" sz="1200" dirty="0"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 booking 1 kali </a:t>
            </a:r>
            <a:r>
              <a:rPr lang="en-US" altLang="zh-CN" sz="1200" dirty="0" err="1"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saja</a:t>
            </a:r>
            <a:r>
              <a:rPr lang="en-US" altLang="zh-CN" sz="1200" dirty="0"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 </a:t>
            </a:r>
            <a:endParaRPr lang="zh-CN" altLang="en-US" sz="1200" dirty="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10" name="Freeform 34">
            <a:hlinkClick r:id="rId3" action="ppaction://hlinksldjump"/>
            <a:extLst>
              <a:ext uri="{FF2B5EF4-FFF2-40B4-BE49-F238E27FC236}">
                <a16:creationId xmlns="" xmlns:a16="http://schemas.microsoft.com/office/drawing/2014/main" id="{0D715B8F-2260-4CCD-BCBD-416FC5E4EC51}"/>
              </a:ext>
            </a:extLst>
          </p:cNvPr>
          <p:cNvSpPr>
            <a:spLocks noEditPoints="1"/>
          </p:cNvSpPr>
          <p:nvPr/>
        </p:nvSpPr>
        <p:spPr bwMode="auto">
          <a:xfrm>
            <a:off x="8315601" y="188787"/>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bg1"/>
          </a:solidFill>
          <a:ln>
            <a:solidFill>
              <a:schemeClr val="bg1"/>
            </a:solidFill>
          </a:ln>
        </p:spPr>
        <p:txBody>
          <a:bodyPr vert="horz" wrap="square" lIns="91440" tIns="45720" rIns="91440" bIns="45720" numCol="1" anchor="t" anchorCtr="0" compatLnSpc="1"/>
          <a:lstStyle/>
          <a:p>
            <a:endParaRPr lang="zh-CN" altLang="en-US">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Tree>
    <p:extLst>
      <p:ext uri="{BB962C8B-B14F-4D97-AF65-F5344CB8AC3E}">
        <p14:creationId xmlns:p14="http://schemas.microsoft.com/office/powerpoint/2010/main" val="1513252050"/>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 name="chenying0907 142"/>
          <p:cNvGrpSpPr/>
          <p:nvPr/>
        </p:nvGrpSpPr>
        <p:grpSpPr>
          <a:xfrm>
            <a:off x="435416" y="1221498"/>
            <a:ext cx="10921879" cy="2650832"/>
            <a:chOff x="752890" y="2054296"/>
            <a:chExt cx="2393139" cy="991649"/>
          </a:xfrm>
        </p:grpSpPr>
        <p:sp>
          <p:nvSpPr>
            <p:cNvPr id="144" name="文本框 16"/>
            <p:cNvSpPr txBox="1">
              <a:spLocks noChangeArrowheads="1"/>
            </p:cNvSpPr>
            <p:nvPr/>
          </p:nvSpPr>
          <p:spPr bwMode="auto">
            <a:xfrm>
              <a:off x="752890" y="2188182"/>
              <a:ext cx="2393139" cy="85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fontAlgn="base">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fontAlgn="base">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fontAlgn="base">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fontAlgn="base">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nSpc>
                  <a:spcPct val="130000"/>
                </a:lnSpc>
                <a:spcBef>
                  <a:spcPct val="0"/>
                </a:spcBef>
                <a:buNone/>
              </a:pPr>
              <a:r>
                <a:rPr lang="id-ID" sz="1600" dirty="0">
                  <a:solidFill>
                    <a:schemeClr val="bg1"/>
                  </a:solidFill>
                </a:rPr>
                <a:t>(PHP: Hypertext Preprocessor) adalah sebuah bahasa pemrograman server side scripting yang bersifat open source. Sebagai sebuah scripting language, PHP menjalankan instruksi pemrograman saat proses runtime. Hasil dari instruksi tentu akan berbeda tergantung data yang diproses. PHP merupakan bahasa pemrograman server-side, maka script dari PHP nantinya akan diproses di server. Jenis server yang sering digunakan bersama dengan PHP antara lain Apache, Nginx, dan LiteSpeed. Selain itu, PHP juga merupakan bahasa pemrograman yang bersifat open source. Pengguna bebas memodifikasi dan mengembangkan sesuai dengan kebutuhan mereka</a:t>
              </a:r>
            </a:p>
            <a:p>
              <a:pPr>
                <a:lnSpc>
                  <a:spcPct val="130000"/>
                </a:lnSpc>
                <a:spcBef>
                  <a:spcPct val="0"/>
                </a:spcBef>
                <a:buNone/>
              </a:pPr>
              <a:endParaRPr lang="zh-CN" altLang="en-US" sz="1400" dirty="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145" name="文本框 144"/>
            <p:cNvSpPr txBox="1"/>
            <p:nvPr/>
          </p:nvSpPr>
          <p:spPr>
            <a:xfrm>
              <a:off x="752890" y="2054296"/>
              <a:ext cx="1367523" cy="192213"/>
            </a:xfrm>
            <a:prstGeom prst="rect">
              <a:avLst/>
            </a:prstGeom>
            <a:noFill/>
          </p:spPr>
          <p:txBody>
            <a:bodyPr wrap="square" rtlCol="0">
              <a:spAutoFit/>
            </a:bodyPr>
            <a:lstStyle/>
            <a:p>
              <a:r>
                <a:rPr lang="en-US" altLang="zh-CN" sz="1999" b="1" dirty="0"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PHP</a:t>
              </a:r>
              <a:endParaRPr lang="en-US" altLang="zh-CN" sz="1999" b="1" dirty="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grpSp>
      <p:sp>
        <p:nvSpPr>
          <p:cNvPr id="148" name="文本框 147"/>
          <p:cNvSpPr txBox="1"/>
          <p:nvPr/>
        </p:nvSpPr>
        <p:spPr>
          <a:xfrm>
            <a:off x="435416" y="3640831"/>
            <a:ext cx="11567898" cy="2308324"/>
          </a:xfrm>
          <a:prstGeom prst="rect">
            <a:avLst/>
          </a:prstGeom>
          <a:noFill/>
        </p:spPr>
        <p:txBody>
          <a:bodyPr wrap="square" rtlCol="0">
            <a:spAutoFit/>
          </a:bodyPr>
          <a:lstStyle/>
          <a:p>
            <a:r>
              <a:rPr lang="en-US" altLang="zh-CN" sz="1600" b="1" dirty="0"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CI</a:t>
            </a:r>
          </a:p>
          <a:p>
            <a:r>
              <a:rPr lang="id-ID" sz="1600" dirty="0">
                <a:solidFill>
                  <a:schemeClr val="bg1"/>
                </a:solidFill>
              </a:rPr>
              <a:t>Codeigniter adalah salah satu framework populer khusus application dan web development berbasis Model-View-Controller (MVC). Hadir sebagai platform open-source, codeigniter banyak digunakan developer untuk mengembangkan website dengan bahasa pemrograman PHP. Tujuan penggunaan framework codeigniter yaitu untuk mempercepat dan mempermudah pengembang menyelesaikan proyek. Diperkenalkan pada tahun 2006, oleh Rick Ellis, codeigniter hadir dengan library lebih luas dibandingkan framework lain. Codeigniter dikenal sebagai platform ringan sehingga tidak memakan banyak tempat di resource website. Selain itu, framework satu ini bersifat open-source dimana developer dapat menggunakan dan mengunduhnya secara gratis</a:t>
            </a:r>
            <a:r>
              <a:rPr lang="id-ID" sz="1600" dirty="0"/>
              <a:t>.</a:t>
            </a:r>
          </a:p>
          <a:p>
            <a:endParaRPr lang="en-US" altLang="zh-CN" sz="1600" b="1" dirty="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grpSp>
        <p:nvGrpSpPr>
          <p:cNvPr id="155" name="组合 154">
            <a:extLst>
              <a:ext uri="{FF2B5EF4-FFF2-40B4-BE49-F238E27FC236}">
                <a16:creationId xmlns="" xmlns:a16="http://schemas.microsoft.com/office/drawing/2014/main" id="{84BB9B5F-A688-425D-A70C-CCFF83DF2CEB}"/>
              </a:ext>
            </a:extLst>
          </p:cNvPr>
          <p:cNvGrpSpPr/>
          <p:nvPr/>
        </p:nvGrpSpPr>
        <p:grpSpPr>
          <a:xfrm>
            <a:off x="1422400" y="348963"/>
            <a:ext cx="8616584" cy="592628"/>
            <a:chOff x="1771081" y="-56204"/>
            <a:chExt cx="5883214" cy="592628"/>
          </a:xfrm>
        </p:grpSpPr>
        <p:sp>
          <p:nvSpPr>
            <p:cNvPr id="156" name="文本框 155">
              <a:extLst>
                <a:ext uri="{FF2B5EF4-FFF2-40B4-BE49-F238E27FC236}">
                  <a16:creationId xmlns="" xmlns:a16="http://schemas.microsoft.com/office/drawing/2014/main" id="{8608BAFA-D764-4730-845A-BC437693C33B}"/>
                </a:ext>
              </a:extLst>
            </p:cNvPr>
            <p:cNvSpPr txBox="1"/>
            <p:nvPr/>
          </p:nvSpPr>
          <p:spPr>
            <a:xfrm flipH="1">
              <a:off x="2961761" y="-56204"/>
              <a:ext cx="3733107" cy="584775"/>
            </a:xfrm>
            <a:prstGeom prst="rect">
              <a:avLst/>
            </a:prstGeom>
            <a:noFill/>
          </p:spPr>
          <p:txBody>
            <a:bodyPr wrap="square" rtlCol="0">
              <a:spAutoFit/>
            </a:bodyPr>
            <a:lstStyle/>
            <a:p>
              <a:pPr algn="dist"/>
              <a:r>
                <a:rPr lang="en-US" altLang="zh-CN" sz="3200" dirty="0"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BAB2 LANDASAN TEORI </a:t>
              </a:r>
              <a:endParaRPr lang="zh-CN" altLang="en-US" sz="3200" dirty="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grpSp>
          <p:nvGrpSpPr>
            <p:cNvPr id="157" name="组合 156">
              <a:extLst>
                <a:ext uri="{FF2B5EF4-FFF2-40B4-BE49-F238E27FC236}">
                  <a16:creationId xmlns="" xmlns:a16="http://schemas.microsoft.com/office/drawing/2014/main" id="{24D6226B-C3C1-4090-BF58-35366DB9DB34}"/>
                </a:ext>
              </a:extLst>
            </p:cNvPr>
            <p:cNvGrpSpPr/>
            <p:nvPr/>
          </p:nvGrpSpPr>
          <p:grpSpPr>
            <a:xfrm>
              <a:off x="1771081" y="77061"/>
              <a:ext cx="5883214" cy="459363"/>
              <a:chOff x="3128247" y="5228629"/>
              <a:chExt cx="5883214" cy="459363"/>
            </a:xfrm>
          </p:grpSpPr>
          <p:sp>
            <p:nvSpPr>
              <p:cNvPr id="158" name="Freeform 34">
                <a:extLst>
                  <a:ext uri="{FF2B5EF4-FFF2-40B4-BE49-F238E27FC236}">
                    <a16:creationId xmlns="" xmlns:a16="http://schemas.microsoft.com/office/drawing/2014/main" id="{CD4AAFCF-ABF6-43D2-835D-ADFFB1E71E09}"/>
                  </a:ext>
                </a:extLst>
              </p:cNvPr>
              <p:cNvSpPr>
                <a:spLocks noEditPoints="1"/>
              </p:cNvSpPr>
              <p:nvPr/>
            </p:nvSpPr>
            <p:spPr bwMode="auto">
              <a:xfrm>
                <a:off x="8218067" y="5228629"/>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accent1"/>
              </a:solidFill>
              <a:ln>
                <a:solidFill>
                  <a:schemeClr val="accent1"/>
                </a:solidFill>
              </a:ln>
              <a:extLst/>
            </p:spPr>
            <p:txBody>
              <a:bodyPr vert="horz" wrap="square" lIns="91440" tIns="45720" rIns="91440" bIns="45720" numCol="1" anchor="t" anchorCtr="0" compatLnSpc="1">
                <a:prstTxWarp prst="textNoShape">
                  <a:avLst/>
                </a:prstTxWarp>
              </a:bodyPr>
              <a:lstStyle/>
              <a:p>
                <a:endParaRPr lang="zh-CN" altLang="en-US" sz="1400" dirty="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159" name="任意多边形 98">
                <a:extLst>
                  <a:ext uri="{FF2B5EF4-FFF2-40B4-BE49-F238E27FC236}">
                    <a16:creationId xmlns="" xmlns:a16="http://schemas.microsoft.com/office/drawing/2014/main" id="{45792051-1E6F-4F7A-A504-880CCFF15AE3}"/>
                  </a:ext>
                </a:extLst>
              </p:cNvPr>
              <p:cNvSpPr/>
              <p:nvPr/>
            </p:nvSpPr>
            <p:spPr>
              <a:xfrm>
                <a:off x="3832300" y="5257753"/>
                <a:ext cx="4403334" cy="40111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 fmla="*/ 0 w 6766560"/>
                  <a:gd name="connsiteY0" fmla="*/ 75291 h 398381"/>
                  <a:gd name="connsiteX1" fmla="*/ 4369154 w 6766560"/>
                  <a:gd name="connsiteY1" fmla="*/ 18141 h 398381"/>
                  <a:gd name="connsiteX2" fmla="*/ 4023360 w 6766560"/>
                  <a:gd name="connsiteY2" fmla="*/ 395331 h 398381"/>
                  <a:gd name="connsiteX3" fmla="*/ 6766560 w 6766560"/>
                  <a:gd name="connsiteY3" fmla="*/ 166731 h 398381"/>
                  <a:gd name="connsiteX0" fmla="*/ 0 w 6766560"/>
                  <a:gd name="connsiteY0" fmla="*/ 71354 h 339035"/>
                  <a:gd name="connsiteX1" fmla="*/ 4369154 w 6766560"/>
                  <a:gd name="connsiteY1" fmla="*/ 14204 h 339035"/>
                  <a:gd name="connsiteX2" fmla="*/ 4351696 w 6766560"/>
                  <a:gd name="connsiteY2" fmla="*/ 334244 h 339035"/>
                  <a:gd name="connsiteX3" fmla="*/ 6766560 w 6766560"/>
                  <a:gd name="connsiteY3" fmla="*/ 162794 h 339035"/>
                  <a:gd name="connsiteX0" fmla="*/ 0 w 7194823"/>
                  <a:gd name="connsiteY0" fmla="*/ 71354 h 334304"/>
                  <a:gd name="connsiteX1" fmla="*/ 4369154 w 7194823"/>
                  <a:gd name="connsiteY1" fmla="*/ 14204 h 334304"/>
                  <a:gd name="connsiteX2" fmla="*/ 4351696 w 7194823"/>
                  <a:gd name="connsiteY2" fmla="*/ 334244 h 334304"/>
                  <a:gd name="connsiteX3" fmla="*/ 7194823 w 7194823"/>
                  <a:gd name="connsiteY3" fmla="*/ 37064 h 334304"/>
                  <a:gd name="connsiteX0" fmla="*/ 0 w 7194823"/>
                  <a:gd name="connsiteY0" fmla="*/ 72918 h 358721"/>
                  <a:gd name="connsiteX1" fmla="*/ 4369154 w 7194823"/>
                  <a:gd name="connsiteY1" fmla="*/ 15768 h 358721"/>
                  <a:gd name="connsiteX2" fmla="*/ 4051911 w 7194823"/>
                  <a:gd name="connsiteY2" fmla="*/ 358668 h 358721"/>
                  <a:gd name="connsiteX3" fmla="*/ 7194823 w 7194823"/>
                  <a:gd name="connsiteY3" fmla="*/ 38628 h 358721"/>
                  <a:gd name="connsiteX0" fmla="*/ 0 w 6454042"/>
                  <a:gd name="connsiteY0" fmla="*/ 72918 h 359955"/>
                  <a:gd name="connsiteX1" fmla="*/ 4369154 w 6454042"/>
                  <a:gd name="connsiteY1" fmla="*/ 15768 h 359955"/>
                  <a:gd name="connsiteX2" fmla="*/ 4051911 w 6454042"/>
                  <a:gd name="connsiteY2" fmla="*/ 358668 h 359955"/>
                  <a:gd name="connsiteX3" fmla="*/ 6454042 w 6454042"/>
                  <a:gd name="connsiteY3" fmla="*/ 112769 h 359955"/>
                  <a:gd name="connsiteX0" fmla="*/ 0 w 6454042"/>
                  <a:gd name="connsiteY0" fmla="*/ 62493 h 349247"/>
                  <a:gd name="connsiteX1" fmla="*/ 4122228 w 6454042"/>
                  <a:gd name="connsiteY1" fmla="*/ 17700 h 349247"/>
                  <a:gd name="connsiteX2" fmla="*/ 4051911 w 6454042"/>
                  <a:gd name="connsiteY2" fmla="*/ 348243 h 349247"/>
                  <a:gd name="connsiteX3" fmla="*/ 6454042 w 6454042"/>
                  <a:gd name="connsiteY3" fmla="*/ 102344 h 349247"/>
                  <a:gd name="connsiteX0" fmla="*/ 0 w 4341830"/>
                  <a:gd name="connsiteY0" fmla="*/ 62493 h 348243"/>
                  <a:gd name="connsiteX1" fmla="*/ 4122228 w 4341830"/>
                  <a:gd name="connsiteY1" fmla="*/ 17700 h 348243"/>
                  <a:gd name="connsiteX2" fmla="*/ 4051911 w 4341830"/>
                  <a:gd name="connsiteY2" fmla="*/ 348243 h 348243"/>
                  <a:gd name="connsiteX0" fmla="*/ 0 w 4122228"/>
                  <a:gd name="connsiteY0" fmla="*/ 62493 h 62493"/>
                  <a:gd name="connsiteX1" fmla="*/ 4122228 w 4122228"/>
                  <a:gd name="connsiteY1" fmla="*/ 17700 h 62493"/>
                  <a:gd name="connsiteX0" fmla="*/ 0 w 4122228"/>
                  <a:gd name="connsiteY0" fmla="*/ 44793 h 66159"/>
                  <a:gd name="connsiteX1" fmla="*/ 4122228 w 4122228"/>
                  <a:gd name="connsiteY1" fmla="*/ 0 h 66159"/>
                  <a:gd name="connsiteX0" fmla="*/ 0 w 4245691"/>
                  <a:gd name="connsiteY0" fmla="*/ 156004 h 156004"/>
                  <a:gd name="connsiteX1" fmla="*/ 4245691 w 4245691"/>
                  <a:gd name="connsiteY1" fmla="*/ 0 h 156004"/>
                  <a:gd name="connsiteX0" fmla="*/ 0 w 4245691"/>
                  <a:gd name="connsiteY0" fmla="*/ 156004 h 163985"/>
                  <a:gd name="connsiteX1" fmla="*/ 4245691 w 4245691"/>
                  <a:gd name="connsiteY1" fmla="*/ 0 h 163985"/>
                  <a:gd name="connsiteX0" fmla="*/ 0 w 5449458"/>
                  <a:gd name="connsiteY0" fmla="*/ 143648 h 143648"/>
                  <a:gd name="connsiteX1" fmla="*/ 5449458 w 5449458"/>
                  <a:gd name="connsiteY1" fmla="*/ 0 h 143648"/>
                  <a:gd name="connsiteX0" fmla="*/ 0 w 5449458"/>
                  <a:gd name="connsiteY0" fmla="*/ 143648 h 260913"/>
                  <a:gd name="connsiteX1" fmla="*/ 1990356 w 5449458"/>
                  <a:gd name="connsiteY1" fmla="*/ 260339 h 260913"/>
                  <a:gd name="connsiteX2" fmla="*/ 5449458 w 5449458"/>
                  <a:gd name="connsiteY2" fmla="*/ 0 h 260913"/>
                  <a:gd name="connsiteX0" fmla="*/ 0 w 4693246"/>
                  <a:gd name="connsiteY0" fmla="*/ 169 h 463018"/>
                  <a:gd name="connsiteX1" fmla="*/ 1234144 w 4693246"/>
                  <a:gd name="connsiteY1" fmla="*/ 462849 h 463018"/>
                  <a:gd name="connsiteX2" fmla="*/ 4693246 w 4693246"/>
                  <a:gd name="connsiteY2" fmla="*/ 202510 h 463018"/>
                  <a:gd name="connsiteX0" fmla="*/ 153395 w 4846641"/>
                  <a:gd name="connsiteY0" fmla="*/ 0 h 462988"/>
                  <a:gd name="connsiteX1" fmla="*/ 1387539 w 4846641"/>
                  <a:gd name="connsiteY1" fmla="*/ 462680 h 462988"/>
                  <a:gd name="connsiteX2" fmla="*/ 4846641 w 4846641"/>
                  <a:gd name="connsiteY2" fmla="*/ 202341 h 462988"/>
                  <a:gd name="connsiteX0" fmla="*/ 212160 w 4457851"/>
                  <a:gd name="connsiteY0" fmla="*/ 0 h 462988"/>
                  <a:gd name="connsiteX1" fmla="*/ 998749 w 4457851"/>
                  <a:gd name="connsiteY1" fmla="*/ 462680 h 462988"/>
                  <a:gd name="connsiteX2" fmla="*/ 4457851 w 4457851"/>
                  <a:gd name="connsiteY2" fmla="*/ 202341 h 462988"/>
                  <a:gd name="connsiteX0" fmla="*/ 238795 w 4484486"/>
                  <a:gd name="connsiteY0" fmla="*/ 0 h 462868"/>
                  <a:gd name="connsiteX1" fmla="*/ 1025384 w 4484486"/>
                  <a:gd name="connsiteY1" fmla="*/ 462680 h 462868"/>
                  <a:gd name="connsiteX2" fmla="*/ 4484486 w 4484486"/>
                  <a:gd name="connsiteY2" fmla="*/ 202341 h 462868"/>
                  <a:gd name="connsiteX0" fmla="*/ 410770 w 4656461"/>
                  <a:gd name="connsiteY0" fmla="*/ 0 h 425815"/>
                  <a:gd name="connsiteX1" fmla="*/ 595476 w 4656461"/>
                  <a:gd name="connsiteY1" fmla="*/ 425610 h 425815"/>
                  <a:gd name="connsiteX2" fmla="*/ 4656461 w 4656461"/>
                  <a:gd name="connsiteY2" fmla="*/ 202341 h 425815"/>
                  <a:gd name="connsiteX0" fmla="*/ 410770 w 4656461"/>
                  <a:gd name="connsiteY0" fmla="*/ 0 h 364069"/>
                  <a:gd name="connsiteX1" fmla="*/ 595476 w 4656461"/>
                  <a:gd name="connsiteY1" fmla="*/ 363827 h 364069"/>
                  <a:gd name="connsiteX2" fmla="*/ 4656461 w 4656461"/>
                  <a:gd name="connsiteY2" fmla="*/ 202341 h 364069"/>
                  <a:gd name="connsiteX0" fmla="*/ 558636 w 4511100"/>
                  <a:gd name="connsiteY0" fmla="*/ 0 h 388767"/>
                  <a:gd name="connsiteX1" fmla="*/ 450115 w 4511100"/>
                  <a:gd name="connsiteY1" fmla="*/ 388541 h 388767"/>
                  <a:gd name="connsiteX2" fmla="*/ 4511100 w 4511100"/>
                  <a:gd name="connsiteY2" fmla="*/ 227055 h 388767"/>
                  <a:gd name="connsiteX0" fmla="*/ 445007 w 4613533"/>
                  <a:gd name="connsiteY0" fmla="*/ 0 h 413467"/>
                  <a:gd name="connsiteX1" fmla="*/ 552548 w 4613533"/>
                  <a:gd name="connsiteY1" fmla="*/ 413255 h 413467"/>
                  <a:gd name="connsiteX2" fmla="*/ 4613533 w 4613533"/>
                  <a:gd name="connsiteY2" fmla="*/ 251769 h 413467"/>
                  <a:gd name="connsiteX0" fmla="*/ 437894 w 4606420"/>
                  <a:gd name="connsiteY0" fmla="*/ 0 h 351722"/>
                  <a:gd name="connsiteX1" fmla="*/ 560868 w 4606420"/>
                  <a:gd name="connsiteY1" fmla="*/ 351471 h 351722"/>
                  <a:gd name="connsiteX2" fmla="*/ 4606420 w 4606420"/>
                  <a:gd name="connsiteY2" fmla="*/ 251769 h 351722"/>
                  <a:gd name="connsiteX0" fmla="*/ 424068 w 4592594"/>
                  <a:gd name="connsiteY0" fmla="*/ 0 h 401116"/>
                  <a:gd name="connsiteX1" fmla="*/ 577907 w 4592594"/>
                  <a:gd name="connsiteY1" fmla="*/ 400898 h 401116"/>
                  <a:gd name="connsiteX2" fmla="*/ 4592594 w 4592594"/>
                  <a:gd name="connsiteY2" fmla="*/ 251769 h 401116"/>
                  <a:gd name="connsiteX0" fmla="*/ 424068 w 4592594"/>
                  <a:gd name="connsiteY0" fmla="*/ 0 h 401116"/>
                  <a:gd name="connsiteX1" fmla="*/ 577907 w 4592594"/>
                  <a:gd name="connsiteY1" fmla="*/ 400898 h 401116"/>
                  <a:gd name="connsiteX2" fmla="*/ 4592594 w 4592594"/>
                  <a:gd name="connsiteY2" fmla="*/ 338266 h 401116"/>
                  <a:gd name="connsiteX0" fmla="*/ 391353 w 4638179"/>
                  <a:gd name="connsiteY0" fmla="*/ 0 h 401116"/>
                  <a:gd name="connsiteX1" fmla="*/ 623492 w 4638179"/>
                  <a:gd name="connsiteY1" fmla="*/ 400898 h 401116"/>
                  <a:gd name="connsiteX2" fmla="*/ 4638179 w 4638179"/>
                  <a:gd name="connsiteY2" fmla="*/ 338266 h 401116"/>
                  <a:gd name="connsiteX0" fmla="*/ 391353 w 4904398"/>
                  <a:gd name="connsiteY0" fmla="*/ 0 h 401116"/>
                  <a:gd name="connsiteX1" fmla="*/ 623492 w 4904398"/>
                  <a:gd name="connsiteY1" fmla="*/ 400898 h 401116"/>
                  <a:gd name="connsiteX2" fmla="*/ 4904398 w 4904398"/>
                  <a:gd name="connsiteY2" fmla="*/ 322224 h 401116"/>
                </a:gdLst>
                <a:ahLst/>
                <a:cxnLst>
                  <a:cxn ang="0">
                    <a:pos x="connsiteX0" y="connsiteY0"/>
                  </a:cxn>
                  <a:cxn ang="0">
                    <a:pos x="connsiteX1" y="connsiteY1"/>
                  </a:cxn>
                  <a:cxn ang="0">
                    <a:pos x="connsiteX2" y="connsiteY2"/>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accent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160" name="任意多边形 99">
                <a:extLst>
                  <a:ext uri="{FF2B5EF4-FFF2-40B4-BE49-F238E27FC236}">
                    <a16:creationId xmlns="" xmlns:a16="http://schemas.microsoft.com/office/drawing/2014/main" id="{D317D9DD-FEDA-4F27-A4D6-D3E273432F8D}"/>
                  </a:ext>
                </a:extLst>
              </p:cNvPr>
              <p:cNvSpPr/>
              <p:nvPr/>
            </p:nvSpPr>
            <p:spPr>
              <a:xfrm>
                <a:off x="3128247" y="5286875"/>
                <a:ext cx="988875" cy="401117"/>
              </a:xfrm>
              <a:custGeom>
                <a:avLst/>
                <a:gdLst>
                  <a:gd name="connsiteX0" fmla="*/ 755361 w 755361"/>
                  <a:gd name="connsiteY0" fmla="*/ 383586 h 416878"/>
                  <a:gd name="connsiteX1" fmla="*/ 1599 w 755361"/>
                  <a:gd name="connsiteY1" fmla="*/ 383586 h 416878"/>
                  <a:gd name="connsiteX2" fmla="*/ 557653 w 755361"/>
                  <a:gd name="connsiteY2" fmla="*/ 37597 h 416878"/>
                  <a:gd name="connsiteX3" fmla="*/ 619437 w 755361"/>
                  <a:gd name="connsiteY3" fmla="*/ 25240 h 416878"/>
                  <a:gd name="connsiteX0" fmla="*/ 754492 w 754492"/>
                  <a:gd name="connsiteY0" fmla="*/ 358346 h 392510"/>
                  <a:gd name="connsiteX1" fmla="*/ 730 w 754492"/>
                  <a:gd name="connsiteY1" fmla="*/ 358346 h 392510"/>
                  <a:gd name="connsiteX2" fmla="*/ 618568 w 754492"/>
                  <a:gd name="connsiteY2" fmla="*/ 0 h 392510"/>
                  <a:gd name="connsiteX0" fmla="*/ 1458409 w 1458409"/>
                  <a:gd name="connsiteY0" fmla="*/ 358346 h 379568"/>
                  <a:gd name="connsiteX1" fmla="*/ 312 w 1458409"/>
                  <a:gd name="connsiteY1" fmla="*/ 333633 h 379568"/>
                  <a:gd name="connsiteX2" fmla="*/ 1322485 w 1458409"/>
                  <a:gd name="connsiteY2" fmla="*/ 0 h 379568"/>
                  <a:gd name="connsiteX0" fmla="*/ 1483885 w 1483885"/>
                  <a:gd name="connsiteY0" fmla="*/ 457200 h 484234"/>
                  <a:gd name="connsiteX1" fmla="*/ 25788 w 1483885"/>
                  <a:gd name="connsiteY1" fmla="*/ 432487 h 484234"/>
                  <a:gd name="connsiteX2" fmla="*/ 569485 w 1483885"/>
                  <a:gd name="connsiteY2" fmla="*/ 0 h 484234"/>
                  <a:gd name="connsiteX0" fmla="*/ 1475175 w 1475175"/>
                  <a:gd name="connsiteY0" fmla="*/ 469557 h 497359"/>
                  <a:gd name="connsiteX1" fmla="*/ 17078 w 1475175"/>
                  <a:gd name="connsiteY1" fmla="*/ 444844 h 497359"/>
                  <a:gd name="connsiteX2" fmla="*/ 684342 w 1475175"/>
                  <a:gd name="connsiteY2" fmla="*/ 0 h 497359"/>
                  <a:gd name="connsiteX0" fmla="*/ 1482176 w 1482176"/>
                  <a:gd name="connsiteY0" fmla="*/ 469557 h 497359"/>
                  <a:gd name="connsiteX1" fmla="*/ 24079 w 1482176"/>
                  <a:gd name="connsiteY1" fmla="*/ 444844 h 497359"/>
                  <a:gd name="connsiteX2" fmla="*/ 691343 w 1482176"/>
                  <a:gd name="connsiteY2" fmla="*/ 0 h 497359"/>
                  <a:gd name="connsiteX0" fmla="*/ 1496003 w 1496003"/>
                  <a:gd name="connsiteY0" fmla="*/ 383060 h 405670"/>
                  <a:gd name="connsiteX1" fmla="*/ 37906 w 1496003"/>
                  <a:gd name="connsiteY1" fmla="*/ 358347 h 405670"/>
                  <a:gd name="connsiteX2" fmla="*/ 581603 w 1496003"/>
                  <a:gd name="connsiteY2" fmla="*/ 0 h 405670"/>
                  <a:gd name="connsiteX0" fmla="*/ 1498863 w 1498863"/>
                  <a:gd name="connsiteY0" fmla="*/ 383060 h 405670"/>
                  <a:gd name="connsiteX1" fmla="*/ 40766 w 1498863"/>
                  <a:gd name="connsiteY1" fmla="*/ 358347 h 405670"/>
                  <a:gd name="connsiteX2" fmla="*/ 584463 w 1498863"/>
                  <a:gd name="connsiteY2" fmla="*/ 0 h 405670"/>
                  <a:gd name="connsiteX0" fmla="*/ 1473706 w 1473706"/>
                  <a:gd name="connsiteY0" fmla="*/ 383060 h 440354"/>
                  <a:gd name="connsiteX1" fmla="*/ 15609 w 1473706"/>
                  <a:gd name="connsiteY1" fmla="*/ 358347 h 440354"/>
                  <a:gd name="connsiteX2" fmla="*/ 559306 w 1473706"/>
                  <a:gd name="connsiteY2" fmla="*/ 0 h 440354"/>
                  <a:gd name="connsiteX0" fmla="*/ 1682620 w 1682620"/>
                  <a:gd name="connsiteY0" fmla="*/ 383060 h 405670"/>
                  <a:gd name="connsiteX1" fmla="*/ 51528 w 1682620"/>
                  <a:gd name="connsiteY1" fmla="*/ 358347 h 405670"/>
                  <a:gd name="connsiteX2" fmla="*/ 595225 w 1682620"/>
                  <a:gd name="connsiteY2" fmla="*/ 0 h 405670"/>
                  <a:gd name="connsiteX0" fmla="*/ 1653020 w 1653020"/>
                  <a:gd name="connsiteY0" fmla="*/ 320540 h 339742"/>
                  <a:gd name="connsiteX1" fmla="*/ 21928 w 1653020"/>
                  <a:gd name="connsiteY1" fmla="*/ 295827 h 339742"/>
                  <a:gd name="connsiteX2" fmla="*/ 825980 w 1653020"/>
                  <a:gd name="connsiteY2" fmla="*/ 0 h 339742"/>
                  <a:gd name="connsiteX0" fmla="*/ 1717144 w 1717144"/>
                  <a:gd name="connsiteY0" fmla="*/ 381397 h 403200"/>
                  <a:gd name="connsiteX1" fmla="*/ 86052 w 1717144"/>
                  <a:gd name="connsiteY1" fmla="*/ 356684 h 403200"/>
                  <a:gd name="connsiteX2" fmla="*/ 296123 w 1717144"/>
                  <a:gd name="connsiteY2" fmla="*/ 12588 h 403200"/>
                  <a:gd name="connsiteX3" fmla="*/ 890104 w 1717144"/>
                  <a:gd name="connsiteY3" fmla="*/ 60857 h 403200"/>
                  <a:gd name="connsiteX0" fmla="*/ 1717144 w 1717144"/>
                  <a:gd name="connsiteY0" fmla="*/ 376649 h 398452"/>
                  <a:gd name="connsiteX1" fmla="*/ 86052 w 1717144"/>
                  <a:gd name="connsiteY1" fmla="*/ 351936 h 398452"/>
                  <a:gd name="connsiteX2" fmla="*/ 296123 w 1717144"/>
                  <a:gd name="connsiteY2" fmla="*/ 7840 h 398452"/>
                  <a:gd name="connsiteX3" fmla="*/ 651445 w 1717144"/>
                  <a:gd name="connsiteY3" fmla="*/ 143636 h 398452"/>
                  <a:gd name="connsiteX0" fmla="*/ 1717144 w 1717144"/>
                  <a:gd name="connsiteY0" fmla="*/ 384043 h 405846"/>
                  <a:gd name="connsiteX1" fmla="*/ 86052 w 1717144"/>
                  <a:gd name="connsiteY1" fmla="*/ 359330 h 405846"/>
                  <a:gd name="connsiteX2" fmla="*/ 296123 w 1717144"/>
                  <a:gd name="connsiteY2" fmla="*/ 15234 h 405846"/>
                  <a:gd name="connsiteX3" fmla="*/ 1237241 w 1717144"/>
                  <a:gd name="connsiteY3" fmla="*/ 38495 h 405846"/>
                  <a:gd name="connsiteX0" fmla="*/ 1717144 w 1717144"/>
                  <a:gd name="connsiteY0" fmla="*/ 377444 h 399247"/>
                  <a:gd name="connsiteX1" fmla="*/ 86052 w 1717144"/>
                  <a:gd name="connsiteY1" fmla="*/ 352731 h 399247"/>
                  <a:gd name="connsiteX2" fmla="*/ 296123 w 1717144"/>
                  <a:gd name="connsiteY2" fmla="*/ 8635 h 399247"/>
                  <a:gd name="connsiteX3" fmla="*/ 1237241 w 1717144"/>
                  <a:gd name="connsiteY3" fmla="*/ 31896 h 399247"/>
                  <a:gd name="connsiteX0" fmla="*/ 1717144 w 1717144"/>
                  <a:gd name="connsiteY0" fmla="*/ 416694 h 438497"/>
                  <a:gd name="connsiteX1" fmla="*/ 86052 w 1717144"/>
                  <a:gd name="connsiteY1" fmla="*/ 391981 h 438497"/>
                  <a:gd name="connsiteX2" fmla="*/ 296123 w 1717144"/>
                  <a:gd name="connsiteY2" fmla="*/ 47885 h 438497"/>
                  <a:gd name="connsiteX3" fmla="*/ 1237241 w 1717144"/>
                  <a:gd name="connsiteY3" fmla="*/ 71146 h 438497"/>
                  <a:gd name="connsiteX0" fmla="*/ 1717144 w 1717144"/>
                  <a:gd name="connsiteY0" fmla="*/ 385519 h 407322"/>
                  <a:gd name="connsiteX1" fmla="*/ 86052 w 1717144"/>
                  <a:gd name="connsiteY1" fmla="*/ 360806 h 407322"/>
                  <a:gd name="connsiteX2" fmla="*/ 296123 w 1717144"/>
                  <a:gd name="connsiteY2" fmla="*/ 16710 h 407322"/>
                  <a:gd name="connsiteX3" fmla="*/ 751724 w 1717144"/>
                  <a:gd name="connsiteY3" fmla="*/ 141722 h 407322"/>
                  <a:gd name="connsiteX0" fmla="*/ 1717144 w 1717144"/>
                  <a:gd name="connsiteY0" fmla="*/ 385132 h 406935"/>
                  <a:gd name="connsiteX1" fmla="*/ 86052 w 1717144"/>
                  <a:gd name="connsiteY1" fmla="*/ 360419 h 406935"/>
                  <a:gd name="connsiteX2" fmla="*/ 296123 w 1717144"/>
                  <a:gd name="connsiteY2" fmla="*/ 16323 h 406935"/>
                  <a:gd name="connsiteX3" fmla="*/ 751724 w 1717144"/>
                  <a:gd name="connsiteY3" fmla="*/ 141335 h 406935"/>
                  <a:gd name="connsiteX0" fmla="*/ 1717144 w 1717144"/>
                  <a:gd name="connsiteY0" fmla="*/ 402465 h 424268"/>
                  <a:gd name="connsiteX1" fmla="*/ 86052 w 1717144"/>
                  <a:gd name="connsiteY1" fmla="*/ 377752 h 424268"/>
                  <a:gd name="connsiteX2" fmla="*/ 296123 w 1717144"/>
                  <a:gd name="connsiteY2" fmla="*/ 33656 h 424268"/>
                  <a:gd name="connsiteX3" fmla="*/ 751724 w 1717144"/>
                  <a:gd name="connsiteY3" fmla="*/ 158668 h 424268"/>
                  <a:gd name="connsiteX0" fmla="*/ 1703068 w 1703068"/>
                  <a:gd name="connsiteY0" fmla="*/ 402465 h 433569"/>
                  <a:gd name="connsiteX1" fmla="*/ 71976 w 1703068"/>
                  <a:gd name="connsiteY1" fmla="*/ 377752 h 433569"/>
                  <a:gd name="connsiteX2" fmla="*/ 282047 w 1703068"/>
                  <a:gd name="connsiteY2" fmla="*/ 33656 h 433569"/>
                  <a:gd name="connsiteX3" fmla="*/ 737648 w 1703068"/>
                  <a:gd name="connsiteY3" fmla="*/ 158668 h 433569"/>
                  <a:gd name="connsiteX0" fmla="*/ 1703068 w 1703068"/>
                  <a:gd name="connsiteY0" fmla="*/ 402465 h 433569"/>
                  <a:gd name="connsiteX1" fmla="*/ 71976 w 1703068"/>
                  <a:gd name="connsiteY1" fmla="*/ 377752 h 433569"/>
                  <a:gd name="connsiteX2" fmla="*/ 282047 w 1703068"/>
                  <a:gd name="connsiteY2" fmla="*/ 33656 h 433569"/>
                  <a:gd name="connsiteX3" fmla="*/ 737648 w 1703068"/>
                  <a:gd name="connsiteY3" fmla="*/ 158668 h 433569"/>
                  <a:gd name="connsiteX0" fmla="*/ 1736283 w 1736283"/>
                  <a:gd name="connsiteY0" fmla="*/ 399831 h 421458"/>
                  <a:gd name="connsiteX1" fmla="*/ 105191 w 1736283"/>
                  <a:gd name="connsiteY1" fmla="*/ 375118 h 421458"/>
                  <a:gd name="connsiteX2" fmla="*/ 243539 w 1736283"/>
                  <a:gd name="connsiteY2" fmla="*/ 34201 h 421458"/>
                  <a:gd name="connsiteX3" fmla="*/ 770863 w 1736283"/>
                  <a:gd name="connsiteY3" fmla="*/ 156034 h 421458"/>
                </a:gdLst>
                <a:ahLst/>
                <a:cxnLst>
                  <a:cxn ang="0">
                    <a:pos x="connsiteX0" y="connsiteY0"/>
                  </a:cxn>
                  <a:cxn ang="0">
                    <a:pos x="connsiteX1" y="connsiteY1"/>
                  </a:cxn>
                  <a:cxn ang="0">
                    <a:pos x="connsiteX2" y="connsiteY2"/>
                  </a:cxn>
                  <a:cxn ang="0">
                    <a:pos x="connsiteX3" y="connsiteY3"/>
                  </a:cxn>
                </a:cxnLst>
                <a:rect l="l" t="t" r="r" b="b"/>
                <a:pathLst>
                  <a:path w="1736283" h="421458">
                    <a:moveTo>
                      <a:pt x="1736283" y="399831"/>
                    </a:moveTo>
                    <a:cubicBezTo>
                      <a:pt x="1375877" y="428663"/>
                      <a:pt x="353982" y="436056"/>
                      <a:pt x="105191" y="375118"/>
                    </a:cubicBezTo>
                    <a:cubicBezTo>
                      <a:pt x="-143600" y="314180"/>
                      <a:pt x="109530" y="83505"/>
                      <a:pt x="243539" y="34201"/>
                    </a:cubicBezTo>
                    <a:cubicBezTo>
                      <a:pt x="438239" y="-56438"/>
                      <a:pt x="1137030" y="50085"/>
                      <a:pt x="770863" y="156034"/>
                    </a:cubicBezTo>
                  </a:path>
                </a:pathLst>
              </a:custGeom>
              <a:noFill/>
              <a:ln w="25400" cap="rnd">
                <a:solidFill>
                  <a:schemeClr val="accent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grpSp>
      </p:grpSp>
      <p:sp>
        <p:nvSpPr>
          <p:cNvPr id="12" name="Freeform 34">
            <a:hlinkClick r:id="rId3" action="ppaction://hlinksldjump"/>
            <a:extLst>
              <a:ext uri="{FF2B5EF4-FFF2-40B4-BE49-F238E27FC236}">
                <a16:creationId xmlns="" xmlns:a16="http://schemas.microsoft.com/office/drawing/2014/main" id="{0D715B8F-2260-4CCD-BCBD-416FC5E4EC51}"/>
              </a:ext>
            </a:extLst>
          </p:cNvPr>
          <p:cNvSpPr>
            <a:spLocks noEditPoints="1"/>
          </p:cNvSpPr>
          <p:nvPr/>
        </p:nvSpPr>
        <p:spPr bwMode="auto">
          <a:xfrm>
            <a:off x="8876975" y="452442"/>
            <a:ext cx="1136280"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bg1"/>
          </a:solidFill>
          <a:ln>
            <a:solidFill>
              <a:schemeClr val="bg1"/>
            </a:solidFill>
          </a:ln>
        </p:spPr>
        <p:txBody>
          <a:bodyPr vert="horz" wrap="square" lIns="91440" tIns="45720" rIns="91440" bIns="45720" numCol="1" anchor="t" anchorCtr="0" compatLnSpc="1"/>
          <a:lstStyle/>
          <a:p>
            <a:endParaRPr lang="zh-CN" altLang="en-US">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Tree>
    <p:extLst>
      <p:ext uri="{BB962C8B-B14F-4D97-AF65-F5344CB8AC3E}">
        <p14:creationId xmlns:p14="http://schemas.microsoft.com/office/powerpoint/2010/main" val="194631949"/>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9701594" y="3859394"/>
            <a:ext cx="1901346" cy="2292169"/>
            <a:chOff x="3388" y="1644"/>
            <a:chExt cx="938" cy="1037"/>
          </a:xfrm>
          <a:solidFill>
            <a:schemeClr val="accent2"/>
          </a:solidFill>
        </p:grpSpPr>
        <p:sp>
          <p:nvSpPr>
            <p:cNvPr id="22" name="Freeform 5"/>
            <p:cNvSpPr>
              <a:spLocks/>
            </p:cNvSpPr>
            <p:nvPr/>
          </p:nvSpPr>
          <p:spPr bwMode="auto">
            <a:xfrm>
              <a:off x="3702" y="1708"/>
              <a:ext cx="624" cy="485"/>
            </a:xfrm>
            <a:custGeom>
              <a:avLst/>
              <a:gdLst>
                <a:gd name="T0" fmla="*/ 94 w 262"/>
                <a:gd name="T1" fmla="*/ 17 h 204"/>
                <a:gd name="T2" fmla="*/ 28 w 262"/>
                <a:gd name="T3" fmla="*/ 137 h 204"/>
                <a:gd name="T4" fmla="*/ 101 w 262"/>
                <a:gd name="T5" fmla="*/ 186 h 204"/>
                <a:gd name="T6" fmla="*/ 195 w 262"/>
                <a:gd name="T7" fmla="*/ 189 h 204"/>
                <a:gd name="T8" fmla="*/ 233 w 262"/>
                <a:gd name="T9" fmla="*/ 45 h 204"/>
                <a:gd name="T10" fmla="*/ 156 w 262"/>
                <a:gd name="T11" fmla="*/ 3 h 204"/>
                <a:gd name="T12" fmla="*/ 71 w 262"/>
                <a:gd name="T13" fmla="*/ 30 h 204"/>
                <a:gd name="T14" fmla="*/ 73 w 262"/>
                <a:gd name="T15" fmla="*/ 36 h 204"/>
                <a:gd name="T16" fmla="*/ 212 w 262"/>
                <a:gd name="T17" fmla="*/ 34 h 204"/>
                <a:gd name="T18" fmla="*/ 198 w 262"/>
                <a:gd name="T19" fmla="*/ 179 h 204"/>
                <a:gd name="T20" fmla="*/ 117 w 262"/>
                <a:gd name="T21" fmla="*/ 183 h 204"/>
                <a:gd name="T22" fmla="*/ 51 w 262"/>
                <a:gd name="T23" fmla="*/ 154 h 204"/>
                <a:gd name="T24" fmla="*/ 31 w 262"/>
                <a:gd name="T25" fmla="*/ 79 h 204"/>
                <a:gd name="T26" fmla="*/ 94 w 262"/>
                <a:gd name="T27" fmla="*/ 24 h 204"/>
                <a:gd name="T28" fmla="*/ 94 w 262"/>
                <a:gd name="T29" fmla="*/ 17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2" h="204">
                  <a:moveTo>
                    <a:pt x="94" y="17"/>
                  </a:moveTo>
                  <a:cubicBezTo>
                    <a:pt x="49" y="37"/>
                    <a:pt x="0" y="83"/>
                    <a:pt x="28" y="137"/>
                  </a:cubicBezTo>
                  <a:cubicBezTo>
                    <a:pt x="43" y="166"/>
                    <a:pt x="72" y="178"/>
                    <a:pt x="101" y="186"/>
                  </a:cubicBezTo>
                  <a:cubicBezTo>
                    <a:pt x="133" y="195"/>
                    <a:pt x="163" y="204"/>
                    <a:pt x="195" y="189"/>
                  </a:cubicBezTo>
                  <a:cubicBezTo>
                    <a:pt x="246" y="164"/>
                    <a:pt x="262" y="91"/>
                    <a:pt x="233" y="45"/>
                  </a:cubicBezTo>
                  <a:cubicBezTo>
                    <a:pt x="216" y="19"/>
                    <a:pt x="186" y="6"/>
                    <a:pt x="156" y="3"/>
                  </a:cubicBezTo>
                  <a:cubicBezTo>
                    <a:pt x="124" y="0"/>
                    <a:pt x="97" y="12"/>
                    <a:pt x="71" y="30"/>
                  </a:cubicBezTo>
                  <a:cubicBezTo>
                    <a:pt x="68" y="32"/>
                    <a:pt x="69" y="39"/>
                    <a:pt x="73" y="36"/>
                  </a:cubicBezTo>
                  <a:cubicBezTo>
                    <a:pt x="116" y="6"/>
                    <a:pt x="170" y="0"/>
                    <a:pt x="212" y="34"/>
                  </a:cubicBezTo>
                  <a:cubicBezTo>
                    <a:pt x="260" y="72"/>
                    <a:pt x="245" y="147"/>
                    <a:pt x="198" y="179"/>
                  </a:cubicBezTo>
                  <a:cubicBezTo>
                    <a:pt x="174" y="196"/>
                    <a:pt x="143" y="191"/>
                    <a:pt x="117" y="183"/>
                  </a:cubicBezTo>
                  <a:cubicBezTo>
                    <a:pt x="94" y="177"/>
                    <a:pt x="70" y="169"/>
                    <a:pt x="51" y="154"/>
                  </a:cubicBezTo>
                  <a:cubicBezTo>
                    <a:pt x="29" y="137"/>
                    <a:pt x="22" y="105"/>
                    <a:pt x="31" y="79"/>
                  </a:cubicBezTo>
                  <a:cubicBezTo>
                    <a:pt x="41" y="51"/>
                    <a:pt x="70" y="35"/>
                    <a:pt x="94" y="24"/>
                  </a:cubicBezTo>
                  <a:cubicBezTo>
                    <a:pt x="98" y="22"/>
                    <a:pt x="99" y="15"/>
                    <a:pt x="94" y="17"/>
                  </a:cubicBezTo>
                  <a:close/>
                </a:path>
              </a:pathLst>
            </a:custGeom>
            <a:grpFill/>
            <a:ln>
              <a:solidFill>
                <a:schemeClr val="accent2"/>
              </a:solidFill>
            </a:ln>
            <a:extLst/>
          </p:spPr>
          <p:txBody>
            <a:bodyPr vert="horz" wrap="square" lIns="121882" tIns="60941" rIns="121882" bIns="60941" numCol="1" anchor="t" anchorCtr="0" compatLnSpc="1">
              <a:prstTxWarp prst="textNoShape">
                <a:avLst/>
              </a:prstTxWarp>
            </a:bodyPr>
            <a:lstStyle/>
            <a:p>
              <a:endParaRPr lang="zh-CN" altLang="en-US" sz="2399">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23" name="Freeform 6"/>
            <p:cNvSpPr>
              <a:spLocks/>
            </p:cNvSpPr>
            <p:nvPr/>
          </p:nvSpPr>
          <p:spPr bwMode="auto">
            <a:xfrm>
              <a:off x="3728" y="2115"/>
              <a:ext cx="345" cy="340"/>
            </a:xfrm>
            <a:custGeom>
              <a:avLst/>
              <a:gdLst>
                <a:gd name="T0" fmla="*/ 63 w 145"/>
                <a:gd name="T1" fmla="*/ 4 h 143"/>
                <a:gd name="T2" fmla="*/ 8 w 145"/>
                <a:gd name="T3" fmla="*/ 88 h 143"/>
                <a:gd name="T4" fmla="*/ 52 w 145"/>
                <a:gd name="T5" fmla="*/ 139 h 143"/>
                <a:gd name="T6" fmla="*/ 120 w 145"/>
                <a:gd name="T7" fmla="*/ 111 h 143"/>
                <a:gd name="T8" fmla="*/ 143 w 145"/>
                <a:gd name="T9" fmla="*/ 24 h 143"/>
                <a:gd name="T10" fmla="*/ 137 w 145"/>
                <a:gd name="T11" fmla="*/ 25 h 143"/>
                <a:gd name="T12" fmla="*/ 128 w 145"/>
                <a:gd name="T13" fmla="*/ 82 h 143"/>
                <a:gd name="T14" fmla="*/ 66 w 145"/>
                <a:gd name="T15" fmla="*/ 132 h 143"/>
                <a:gd name="T16" fmla="*/ 31 w 145"/>
                <a:gd name="T17" fmla="*/ 122 h 143"/>
                <a:gd name="T18" fmla="*/ 26 w 145"/>
                <a:gd name="T19" fmla="*/ 64 h 143"/>
                <a:gd name="T20" fmla="*/ 68 w 145"/>
                <a:gd name="T21" fmla="*/ 8 h 143"/>
                <a:gd name="T22" fmla="*/ 63 w 145"/>
                <a:gd name="T23" fmla="*/ 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5" h="143">
                  <a:moveTo>
                    <a:pt x="63" y="4"/>
                  </a:moveTo>
                  <a:cubicBezTo>
                    <a:pt x="43" y="30"/>
                    <a:pt x="18" y="56"/>
                    <a:pt x="8" y="88"/>
                  </a:cubicBezTo>
                  <a:cubicBezTo>
                    <a:pt x="0" y="116"/>
                    <a:pt x="29" y="135"/>
                    <a:pt x="52" y="139"/>
                  </a:cubicBezTo>
                  <a:cubicBezTo>
                    <a:pt x="78" y="143"/>
                    <a:pt x="104" y="130"/>
                    <a:pt x="120" y="111"/>
                  </a:cubicBezTo>
                  <a:cubicBezTo>
                    <a:pt x="142" y="87"/>
                    <a:pt x="135" y="53"/>
                    <a:pt x="143" y="24"/>
                  </a:cubicBezTo>
                  <a:cubicBezTo>
                    <a:pt x="145" y="19"/>
                    <a:pt x="138" y="21"/>
                    <a:pt x="137" y="25"/>
                  </a:cubicBezTo>
                  <a:cubicBezTo>
                    <a:pt x="131" y="43"/>
                    <a:pt x="133" y="63"/>
                    <a:pt x="128" y="82"/>
                  </a:cubicBezTo>
                  <a:cubicBezTo>
                    <a:pt x="122" y="112"/>
                    <a:pt x="94" y="130"/>
                    <a:pt x="66" y="132"/>
                  </a:cubicBezTo>
                  <a:cubicBezTo>
                    <a:pt x="53" y="133"/>
                    <a:pt x="41" y="129"/>
                    <a:pt x="31" y="122"/>
                  </a:cubicBezTo>
                  <a:cubicBezTo>
                    <a:pt x="8" y="108"/>
                    <a:pt x="14" y="83"/>
                    <a:pt x="26" y="64"/>
                  </a:cubicBezTo>
                  <a:cubicBezTo>
                    <a:pt x="38" y="44"/>
                    <a:pt x="53" y="26"/>
                    <a:pt x="68" y="8"/>
                  </a:cubicBezTo>
                  <a:cubicBezTo>
                    <a:pt x="72" y="4"/>
                    <a:pt x="67" y="0"/>
                    <a:pt x="63" y="4"/>
                  </a:cubicBezTo>
                  <a:close/>
                </a:path>
              </a:pathLst>
            </a:custGeom>
            <a:grpFill/>
            <a:ln>
              <a:solidFill>
                <a:schemeClr val="accent2"/>
              </a:solidFill>
            </a:ln>
            <a:extLst/>
          </p:spPr>
          <p:txBody>
            <a:bodyPr vert="horz" wrap="square" lIns="121882" tIns="60941" rIns="121882" bIns="60941" numCol="1" anchor="t" anchorCtr="0" compatLnSpc="1">
              <a:prstTxWarp prst="textNoShape">
                <a:avLst/>
              </a:prstTxWarp>
            </a:bodyPr>
            <a:lstStyle/>
            <a:p>
              <a:endParaRPr lang="zh-CN" altLang="en-US" sz="2399">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24" name="Freeform 7"/>
            <p:cNvSpPr>
              <a:spLocks/>
            </p:cNvSpPr>
            <p:nvPr/>
          </p:nvSpPr>
          <p:spPr bwMode="auto">
            <a:xfrm>
              <a:off x="3766" y="2429"/>
              <a:ext cx="176" cy="243"/>
            </a:xfrm>
            <a:custGeom>
              <a:avLst/>
              <a:gdLst>
                <a:gd name="T0" fmla="*/ 23 w 74"/>
                <a:gd name="T1" fmla="*/ 7 h 102"/>
                <a:gd name="T2" fmla="*/ 35 w 74"/>
                <a:gd name="T3" fmla="*/ 43 h 102"/>
                <a:gd name="T4" fmla="*/ 52 w 74"/>
                <a:gd name="T5" fmla="*/ 75 h 102"/>
                <a:gd name="T6" fmla="*/ 55 w 74"/>
                <a:gd name="T7" fmla="*/ 68 h 102"/>
                <a:gd name="T8" fmla="*/ 10 w 74"/>
                <a:gd name="T9" fmla="*/ 80 h 102"/>
                <a:gd name="T10" fmla="*/ 22 w 74"/>
                <a:gd name="T11" fmla="*/ 99 h 102"/>
                <a:gd name="T12" fmla="*/ 66 w 74"/>
                <a:gd name="T13" fmla="*/ 84 h 102"/>
                <a:gd name="T14" fmla="*/ 51 w 74"/>
                <a:gd name="T15" fmla="*/ 65 h 102"/>
                <a:gd name="T16" fmla="*/ 49 w 74"/>
                <a:gd name="T17" fmla="*/ 72 h 102"/>
                <a:gd name="T18" fmla="*/ 51 w 74"/>
                <a:gd name="T19" fmla="*/ 87 h 102"/>
                <a:gd name="T20" fmla="*/ 35 w 74"/>
                <a:gd name="T21" fmla="*/ 92 h 102"/>
                <a:gd name="T22" fmla="*/ 30 w 74"/>
                <a:gd name="T23" fmla="*/ 92 h 102"/>
                <a:gd name="T24" fmla="*/ 19 w 74"/>
                <a:gd name="T25" fmla="*/ 82 h 102"/>
                <a:gd name="T26" fmla="*/ 54 w 74"/>
                <a:gd name="T27" fmla="*/ 76 h 102"/>
                <a:gd name="T28" fmla="*/ 57 w 74"/>
                <a:gd name="T29" fmla="*/ 69 h 102"/>
                <a:gd name="T30" fmla="*/ 28 w 74"/>
                <a:gd name="T31" fmla="*/ 2 h 102"/>
                <a:gd name="T32" fmla="*/ 25 w 74"/>
                <a:gd name="T33" fmla="*/ 0 h 102"/>
                <a:gd name="T34" fmla="*/ 24 w 74"/>
                <a:gd name="T35" fmla="*/ 0 h 102"/>
                <a:gd name="T36" fmla="*/ 23 w 74"/>
                <a:gd name="T37" fmla="*/ 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4" h="102">
                  <a:moveTo>
                    <a:pt x="23" y="7"/>
                  </a:moveTo>
                  <a:cubicBezTo>
                    <a:pt x="22" y="7"/>
                    <a:pt x="34" y="40"/>
                    <a:pt x="35" y="43"/>
                  </a:cubicBezTo>
                  <a:cubicBezTo>
                    <a:pt x="40" y="54"/>
                    <a:pt x="46" y="64"/>
                    <a:pt x="52" y="75"/>
                  </a:cubicBezTo>
                  <a:cubicBezTo>
                    <a:pt x="53" y="73"/>
                    <a:pt x="54" y="70"/>
                    <a:pt x="55" y="68"/>
                  </a:cubicBezTo>
                  <a:cubicBezTo>
                    <a:pt x="42" y="69"/>
                    <a:pt x="20" y="70"/>
                    <a:pt x="10" y="80"/>
                  </a:cubicBezTo>
                  <a:cubicBezTo>
                    <a:pt x="0" y="90"/>
                    <a:pt x="15" y="97"/>
                    <a:pt x="22" y="99"/>
                  </a:cubicBezTo>
                  <a:cubicBezTo>
                    <a:pt x="35" y="102"/>
                    <a:pt x="58" y="95"/>
                    <a:pt x="66" y="84"/>
                  </a:cubicBezTo>
                  <a:cubicBezTo>
                    <a:pt x="74" y="72"/>
                    <a:pt x="60" y="65"/>
                    <a:pt x="51" y="65"/>
                  </a:cubicBezTo>
                  <a:cubicBezTo>
                    <a:pt x="47" y="65"/>
                    <a:pt x="45" y="72"/>
                    <a:pt x="49" y="72"/>
                  </a:cubicBezTo>
                  <a:cubicBezTo>
                    <a:pt x="50" y="77"/>
                    <a:pt x="50" y="82"/>
                    <a:pt x="51" y="87"/>
                  </a:cubicBezTo>
                  <a:cubicBezTo>
                    <a:pt x="46" y="89"/>
                    <a:pt x="41" y="91"/>
                    <a:pt x="35" y="92"/>
                  </a:cubicBezTo>
                  <a:cubicBezTo>
                    <a:pt x="33" y="92"/>
                    <a:pt x="31" y="92"/>
                    <a:pt x="30" y="92"/>
                  </a:cubicBezTo>
                  <a:cubicBezTo>
                    <a:pt x="21" y="94"/>
                    <a:pt x="18" y="90"/>
                    <a:pt x="19" y="82"/>
                  </a:cubicBezTo>
                  <a:cubicBezTo>
                    <a:pt x="30" y="78"/>
                    <a:pt x="42" y="76"/>
                    <a:pt x="54" y="76"/>
                  </a:cubicBezTo>
                  <a:cubicBezTo>
                    <a:pt x="57" y="76"/>
                    <a:pt x="59" y="72"/>
                    <a:pt x="57" y="69"/>
                  </a:cubicBezTo>
                  <a:cubicBezTo>
                    <a:pt x="46" y="47"/>
                    <a:pt x="34" y="26"/>
                    <a:pt x="28" y="2"/>
                  </a:cubicBezTo>
                  <a:cubicBezTo>
                    <a:pt x="27" y="0"/>
                    <a:pt x="26" y="0"/>
                    <a:pt x="25" y="0"/>
                  </a:cubicBezTo>
                  <a:cubicBezTo>
                    <a:pt x="25" y="0"/>
                    <a:pt x="24" y="0"/>
                    <a:pt x="24" y="0"/>
                  </a:cubicBezTo>
                  <a:cubicBezTo>
                    <a:pt x="20" y="0"/>
                    <a:pt x="18" y="7"/>
                    <a:pt x="23" y="7"/>
                  </a:cubicBezTo>
                  <a:close/>
                </a:path>
              </a:pathLst>
            </a:custGeom>
            <a:grpFill/>
            <a:ln>
              <a:solidFill>
                <a:schemeClr val="accent2"/>
              </a:solidFill>
            </a:ln>
            <a:extLst/>
          </p:spPr>
          <p:txBody>
            <a:bodyPr vert="horz" wrap="square" lIns="121882" tIns="60941" rIns="121882" bIns="60941" numCol="1" anchor="t" anchorCtr="0" compatLnSpc="1">
              <a:prstTxWarp prst="textNoShape">
                <a:avLst/>
              </a:prstTxWarp>
            </a:bodyPr>
            <a:lstStyle/>
            <a:p>
              <a:endParaRPr lang="zh-CN" altLang="en-US" sz="2399">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26" name="Freeform 8"/>
            <p:cNvSpPr>
              <a:spLocks/>
            </p:cNvSpPr>
            <p:nvPr/>
          </p:nvSpPr>
          <p:spPr bwMode="auto">
            <a:xfrm>
              <a:off x="3923" y="2407"/>
              <a:ext cx="222" cy="274"/>
            </a:xfrm>
            <a:custGeom>
              <a:avLst/>
              <a:gdLst>
                <a:gd name="T0" fmla="*/ 9 w 93"/>
                <a:gd name="T1" fmla="*/ 8 h 115"/>
                <a:gd name="T2" fmla="*/ 36 w 93"/>
                <a:gd name="T3" fmla="*/ 53 h 115"/>
                <a:gd name="T4" fmla="*/ 47 w 93"/>
                <a:gd name="T5" fmla="*/ 69 h 115"/>
                <a:gd name="T6" fmla="*/ 34 w 93"/>
                <a:gd name="T7" fmla="*/ 79 h 115"/>
                <a:gd name="T8" fmla="*/ 18 w 93"/>
                <a:gd name="T9" fmla="*/ 107 h 115"/>
                <a:gd name="T10" fmla="*/ 80 w 93"/>
                <a:gd name="T11" fmla="*/ 97 h 115"/>
                <a:gd name="T12" fmla="*/ 39 w 93"/>
                <a:gd name="T13" fmla="*/ 81 h 115"/>
                <a:gd name="T14" fmla="*/ 38 w 93"/>
                <a:gd name="T15" fmla="*/ 88 h 115"/>
                <a:gd name="T16" fmla="*/ 70 w 93"/>
                <a:gd name="T17" fmla="*/ 90 h 115"/>
                <a:gd name="T18" fmla="*/ 62 w 93"/>
                <a:gd name="T19" fmla="*/ 99 h 115"/>
                <a:gd name="T20" fmla="*/ 38 w 93"/>
                <a:gd name="T21" fmla="*/ 103 h 115"/>
                <a:gd name="T22" fmla="*/ 25 w 93"/>
                <a:gd name="T23" fmla="*/ 91 h 115"/>
                <a:gd name="T24" fmla="*/ 52 w 93"/>
                <a:gd name="T25" fmla="*/ 82 h 115"/>
                <a:gd name="T26" fmla="*/ 57 w 93"/>
                <a:gd name="T27" fmla="*/ 77 h 115"/>
                <a:gd name="T28" fmla="*/ 42 w 93"/>
                <a:gd name="T29" fmla="*/ 48 h 115"/>
                <a:gd name="T30" fmla="*/ 26 w 93"/>
                <a:gd name="T31" fmla="*/ 19 h 115"/>
                <a:gd name="T32" fmla="*/ 12 w 93"/>
                <a:gd name="T33" fmla="*/ 1 h 115"/>
                <a:gd name="T34" fmla="*/ 9 w 93"/>
                <a:gd name="T35" fmla="*/ 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 h="115">
                  <a:moveTo>
                    <a:pt x="9" y="8"/>
                  </a:moveTo>
                  <a:cubicBezTo>
                    <a:pt x="20" y="11"/>
                    <a:pt x="30" y="43"/>
                    <a:pt x="36" y="53"/>
                  </a:cubicBezTo>
                  <a:cubicBezTo>
                    <a:pt x="39" y="59"/>
                    <a:pt x="43" y="64"/>
                    <a:pt x="47" y="69"/>
                  </a:cubicBezTo>
                  <a:cubicBezTo>
                    <a:pt x="53" y="78"/>
                    <a:pt x="40" y="77"/>
                    <a:pt x="34" y="79"/>
                  </a:cubicBezTo>
                  <a:cubicBezTo>
                    <a:pt x="24" y="82"/>
                    <a:pt x="0" y="98"/>
                    <a:pt x="18" y="107"/>
                  </a:cubicBezTo>
                  <a:cubicBezTo>
                    <a:pt x="32" y="115"/>
                    <a:pt x="70" y="111"/>
                    <a:pt x="80" y="97"/>
                  </a:cubicBezTo>
                  <a:cubicBezTo>
                    <a:pt x="93" y="79"/>
                    <a:pt x="44" y="81"/>
                    <a:pt x="39" y="81"/>
                  </a:cubicBezTo>
                  <a:cubicBezTo>
                    <a:pt x="35" y="81"/>
                    <a:pt x="33" y="88"/>
                    <a:pt x="38" y="88"/>
                  </a:cubicBezTo>
                  <a:cubicBezTo>
                    <a:pt x="48" y="88"/>
                    <a:pt x="59" y="88"/>
                    <a:pt x="70" y="90"/>
                  </a:cubicBezTo>
                  <a:cubicBezTo>
                    <a:pt x="71" y="96"/>
                    <a:pt x="68" y="99"/>
                    <a:pt x="62" y="99"/>
                  </a:cubicBezTo>
                  <a:cubicBezTo>
                    <a:pt x="55" y="102"/>
                    <a:pt x="46" y="103"/>
                    <a:pt x="38" y="103"/>
                  </a:cubicBezTo>
                  <a:cubicBezTo>
                    <a:pt x="27" y="106"/>
                    <a:pt x="23" y="102"/>
                    <a:pt x="25" y="91"/>
                  </a:cubicBezTo>
                  <a:cubicBezTo>
                    <a:pt x="34" y="86"/>
                    <a:pt x="42" y="84"/>
                    <a:pt x="52" y="82"/>
                  </a:cubicBezTo>
                  <a:cubicBezTo>
                    <a:pt x="54" y="82"/>
                    <a:pt x="56" y="79"/>
                    <a:pt x="57" y="77"/>
                  </a:cubicBezTo>
                  <a:cubicBezTo>
                    <a:pt x="60" y="69"/>
                    <a:pt x="45" y="54"/>
                    <a:pt x="42" y="48"/>
                  </a:cubicBezTo>
                  <a:cubicBezTo>
                    <a:pt x="36" y="38"/>
                    <a:pt x="31" y="29"/>
                    <a:pt x="26" y="19"/>
                  </a:cubicBezTo>
                  <a:cubicBezTo>
                    <a:pt x="22" y="12"/>
                    <a:pt x="21" y="3"/>
                    <a:pt x="12" y="1"/>
                  </a:cubicBezTo>
                  <a:cubicBezTo>
                    <a:pt x="8" y="0"/>
                    <a:pt x="5" y="7"/>
                    <a:pt x="9" y="8"/>
                  </a:cubicBezTo>
                  <a:close/>
                </a:path>
              </a:pathLst>
            </a:custGeom>
            <a:grpFill/>
            <a:ln>
              <a:solidFill>
                <a:schemeClr val="accent2"/>
              </a:solidFill>
            </a:ln>
            <a:extLst/>
          </p:spPr>
          <p:txBody>
            <a:bodyPr vert="horz" wrap="square" lIns="121882" tIns="60941" rIns="121882" bIns="60941" numCol="1" anchor="t" anchorCtr="0" compatLnSpc="1">
              <a:prstTxWarp prst="textNoShape">
                <a:avLst/>
              </a:prstTxWarp>
            </a:bodyPr>
            <a:lstStyle/>
            <a:p>
              <a:endParaRPr lang="zh-CN" altLang="en-US" sz="2399">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27" name="Freeform 9"/>
            <p:cNvSpPr>
              <a:spLocks/>
            </p:cNvSpPr>
            <p:nvPr/>
          </p:nvSpPr>
          <p:spPr bwMode="auto">
            <a:xfrm>
              <a:off x="3557" y="1996"/>
              <a:ext cx="285" cy="219"/>
            </a:xfrm>
            <a:custGeom>
              <a:avLst/>
              <a:gdLst>
                <a:gd name="T0" fmla="*/ 115 w 120"/>
                <a:gd name="T1" fmla="*/ 85 h 92"/>
                <a:gd name="T2" fmla="*/ 57 w 120"/>
                <a:gd name="T3" fmla="*/ 70 h 92"/>
                <a:gd name="T4" fmla="*/ 8 w 120"/>
                <a:gd name="T5" fmla="*/ 4 h 92"/>
                <a:gd name="T6" fmla="*/ 1 w 120"/>
                <a:gd name="T7" fmla="*/ 8 h 92"/>
                <a:gd name="T8" fmla="*/ 48 w 120"/>
                <a:gd name="T9" fmla="*/ 73 h 92"/>
                <a:gd name="T10" fmla="*/ 79 w 120"/>
                <a:gd name="T11" fmla="*/ 85 h 92"/>
                <a:gd name="T12" fmla="*/ 114 w 120"/>
                <a:gd name="T13" fmla="*/ 92 h 92"/>
                <a:gd name="T14" fmla="*/ 115 w 120"/>
                <a:gd name="T15" fmla="*/ 85 h 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92">
                  <a:moveTo>
                    <a:pt x="115" y="85"/>
                  </a:moveTo>
                  <a:cubicBezTo>
                    <a:pt x="98" y="85"/>
                    <a:pt x="73" y="78"/>
                    <a:pt x="57" y="70"/>
                  </a:cubicBezTo>
                  <a:cubicBezTo>
                    <a:pt x="35" y="58"/>
                    <a:pt x="17" y="27"/>
                    <a:pt x="8" y="4"/>
                  </a:cubicBezTo>
                  <a:cubicBezTo>
                    <a:pt x="6" y="0"/>
                    <a:pt x="0" y="5"/>
                    <a:pt x="1" y="8"/>
                  </a:cubicBezTo>
                  <a:cubicBezTo>
                    <a:pt x="12" y="33"/>
                    <a:pt x="27" y="55"/>
                    <a:pt x="48" y="73"/>
                  </a:cubicBezTo>
                  <a:cubicBezTo>
                    <a:pt x="57" y="81"/>
                    <a:pt x="69" y="83"/>
                    <a:pt x="79" y="85"/>
                  </a:cubicBezTo>
                  <a:cubicBezTo>
                    <a:pt x="91" y="88"/>
                    <a:pt x="102" y="92"/>
                    <a:pt x="114" y="92"/>
                  </a:cubicBezTo>
                  <a:cubicBezTo>
                    <a:pt x="118" y="92"/>
                    <a:pt x="120" y="85"/>
                    <a:pt x="115" y="85"/>
                  </a:cubicBezTo>
                  <a:close/>
                </a:path>
              </a:pathLst>
            </a:custGeom>
            <a:grpFill/>
            <a:ln>
              <a:solidFill>
                <a:schemeClr val="accent2"/>
              </a:solidFill>
            </a:ln>
            <a:extLst/>
          </p:spPr>
          <p:txBody>
            <a:bodyPr vert="horz" wrap="square" lIns="121882" tIns="60941" rIns="121882" bIns="60941" numCol="1" anchor="t" anchorCtr="0" compatLnSpc="1">
              <a:prstTxWarp prst="textNoShape">
                <a:avLst/>
              </a:prstTxWarp>
            </a:bodyPr>
            <a:lstStyle/>
            <a:p>
              <a:endParaRPr lang="zh-CN" altLang="en-US" sz="2399">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28" name="Freeform 10"/>
            <p:cNvSpPr>
              <a:spLocks/>
            </p:cNvSpPr>
            <p:nvPr/>
          </p:nvSpPr>
          <p:spPr bwMode="auto">
            <a:xfrm>
              <a:off x="3511" y="1915"/>
              <a:ext cx="119" cy="102"/>
            </a:xfrm>
            <a:custGeom>
              <a:avLst/>
              <a:gdLst>
                <a:gd name="T0" fmla="*/ 13 w 50"/>
                <a:gd name="T1" fmla="*/ 33 h 43"/>
                <a:gd name="T2" fmla="*/ 29 w 50"/>
                <a:gd name="T3" fmla="*/ 41 h 43"/>
                <a:gd name="T4" fmla="*/ 43 w 50"/>
                <a:gd name="T5" fmla="*/ 28 h 43"/>
                <a:gd name="T6" fmla="*/ 28 w 50"/>
                <a:gd name="T7" fmla="*/ 1 h 43"/>
                <a:gd name="T8" fmla="*/ 1 w 50"/>
                <a:gd name="T9" fmla="*/ 26 h 43"/>
                <a:gd name="T10" fmla="*/ 6 w 50"/>
                <a:gd name="T11" fmla="*/ 37 h 43"/>
                <a:gd name="T12" fmla="*/ 30 w 50"/>
                <a:gd name="T13" fmla="*/ 25 h 43"/>
                <a:gd name="T14" fmla="*/ 28 w 50"/>
                <a:gd name="T15" fmla="*/ 19 h 43"/>
                <a:gd name="T16" fmla="*/ 16 w 50"/>
                <a:gd name="T17" fmla="*/ 27 h 43"/>
                <a:gd name="T18" fmla="*/ 9 w 50"/>
                <a:gd name="T19" fmla="*/ 30 h 43"/>
                <a:gd name="T20" fmla="*/ 7 w 50"/>
                <a:gd name="T21" fmla="*/ 25 h 43"/>
                <a:gd name="T22" fmla="*/ 23 w 50"/>
                <a:gd name="T23" fmla="*/ 9 h 43"/>
                <a:gd name="T24" fmla="*/ 39 w 50"/>
                <a:gd name="T25" fmla="*/ 20 h 43"/>
                <a:gd name="T26" fmla="*/ 33 w 50"/>
                <a:gd name="T27" fmla="*/ 32 h 43"/>
                <a:gd name="T28" fmla="*/ 19 w 50"/>
                <a:gd name="T29" fmla="*/ 27 h 43"/>
                <a:gd name="T30" fmla="*/ 13 w 50"/>
                <a:gd name="T31" fmla="*/ 3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 h="43">
                  <a:moveTo>
                    <a:pt x="13" y="33"/>
                  </a:moveTo>
                  <a:cubicBezTo>
                    <a:pt x="17" y="37"/>
                    <a:pt x="23" y="43"/>
                    <a:pt x="29" y="41"/>
                  </a:cubicBezTo>
                  <a:cubicBezTo>
                    <a:pt x="36" y="40"/>
                    <a:pt x="40" y="34"/>
                    <a:pt x="43" y="28"/>
                  </a:cubicBezTo>
                  <a:cubicBezTo>
                    <a:pt x="50" y="15"/>
                    <a:pt x="43" y="0"/>
                    <a:pt x="28" y="1"/>
                  </a:cubicBezTo>
                  <a:cubicBezTo>
                    <a:pt x="15" y="2"/>
                    <a:pt x="3" y="14"/>
                    <a:pt x="1" y="26"/>
                  </a:cubicBezTo>
                  <a:cubicBezTo>
                    <a:pt x="0" y="30"/>
                    <a:pt x="1" y="37"/>
                    <a:pt x="6" y="37"/>
                  </a:cubicBezTo>
                  <a:cubicBezTo>
                    <a:pt x="15" y="38"/>
                    <a:pt x="23" y="30"/>
                    <a:pt x="30" y="25"/>
                  </a:cubicBezTo>
                  <a:cubicBezTo>
                    <a:pt x="34" y="23"/>
                    <a:pt x="33" y="16"/>
                    <a:pt x="28" y="19"/>
                  </a:cubicBezTo>
                  <a:cubicBezTo>
                    <a:pt x="24" y="22"/>
                    <a:pt x="21" y="25"/>
                    <a:pt x="16" y="27"/>
                  </a:cubicBezTo>
                  <a:cubicBezTo>
                    <a:pt x="14" y="28"/>
                    <a:pt x="11" y="29"/>
                    <a:pt x="9" y="30"/>
                  </a:cubicBezTo>
                  <a:cubicBezTo>
                    <a:pt x="7" y="30"/>
                    <a:pt x="7" y="25"/>
                    <a:pt x="7" y="25"/>
                  </a:cubicBezTo>
                  <a:cubicBezTo>
                    <a:pt x="9" y="18"/>
                    <a:pt x="16" y="12"/>
                    <a:pt x="23" y="9"/>
                  </a:cubicBezTo>
                  <a:cubicBezTo>
                    <a:pt x="31" y="6"/>
                    <a:pt x="39" y="11"/>
                    <a:pt x="39" y="20"/>
                  </a:cubicBezTo>
                  <a:cubicBezTo>
                    <a:pt x="39" y="24"/>
                    <a:pt x="37" y="29"/>
                    <a:pt x="33" y="32"/>
                  </a:cubicBezTo>
                  <a:cubicBezTo>
                    <a:pt x="28" y="37"/>
                    <a:pt x="22" y="31"/>
                    <a:pt x="19" y="27"/>
                  </a:cubicBezTo>
                  <a:cubicBezTo>
                    <a:pt x="16" y="24"/>
                    <a:pt x="11" y="30"/>
                    <a:pt x="13" y="33"/>
                  </a:cubicBezTo>
                  <a:close/>
                </a:path>
              </a:pathLst>
            </a:custGeom>
            <a:grpFill/>
            <a:ln>
              <a:solidFill>
                <a:schemeClr val="accent2"/>
              </a:solidFill>
            </a:ln>
            <a:extLst/>
          </p:spPr>
          <p:txBody>
            <a:bodyPr vert="horz" wrap="square" lIns="121882" tIns="60941" rIns="121882" bIns="60941" numCol="1" anchor="t" anchorCtr="0" compatLnSpc="1">
              <a:prstTxWarp prst="textNoShape">
                <a:avLst/>
              </a:prstTxWarp>
            </a:bodyPr>
            <a:lstStyle/>
            <a:p>
              <a:endParaRPr lang="zh-CN" altLang="en-US" sz="2399">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29" name="Freeform 11"/>
            <p:cNvSpPr>
              <a:spLocks/>
            </p:cNvSpPr>
            <p:nvPr/>
          </p:nvSpPr>
          <p:spPr bwMode="auto">
            <a:xfrm>
              <a:off x="3997" y="2148"/>
              <a:ext cx="269" cy="143"/>
            </a:xfrm>
            <a:custGeom>
              <a:avLst/>
              <a:gdLst>
                <a:gd name="T0" fmla="*/ 4 w 113"/>
                <a:gd name="T1" fmla="*/ 49 h 60"/>
                <a:gd name="T2" fmla="*/ 12 w 113"/>
                <a:gd name="T3" fmla="*/ 48 h 60"/>
                <a:gd name="T4" fmla="*/ 40 w 113"/>
                <a:gd name="T5" fmla="*/ 54 h 60"/>
                <a:gd name="T6" fmla="*/ 107 w 113"/>
                <a:gd name="T7" fmla="*/ 60 h 60"/>
                <a:gd name="T8" fmla="*/ 110 w 113"/>
                <a:gd name="T9" fmla="*/ 53 h 60"/>
                <a:gd name="T10" fmla="*/ 72 w 113"/>
                <a:gd name="T11" fmla="*/ 34 h 60"/>
                <a:gd name="T12" fmla="*/ 39 w 113"/>
                <a:gd name="T13" fmla="*/ 11 h 60"/>
                <a:gd name="T14" fmla="*/ 14 w 113"/>
                <a:gd name="T15" fmla="*/ 13 h 60"/>
                <a:gd name="T16" fmla="*/ 33 w 113"/>
                <a:gd name="T17" fmla="*/ 6 h 60"/>
                <a:gd name="T18" fmla="*/ 28 w 113"/>
                <a:gd name="T19" fmla="*/ 12 h 60"/>
                <a:gd name="T20" fmla="*/ 38 w 113"/>
                <a:gd name="T21" fmla="*/ 24 h 60"/>
                <a:gd name="T22" fmla="*/ 57 w 113"/>
                <a:gd name="T23" fmla="*/ 35 h 60"/>
                <a:gd name="T24" fmla="*/ 106 w 113"/>
                <a:gd name="T25" fmla="*/ 60 h 60"/>
                <a:gd name="T26" fmla="*/ 109 w 113"/>
                <a:gd name="T27" fmla="*/ 53 h 60"/>
                <a:gd name="T28" fmla="*/ 37 w 113"/>
                <a:gd name="T29" fmla="*/ 45 h 60"/>
                <a:gd name="T30" fmla="*/ 12 w 113"/>
                <a:gd name="T31" fmla="*/ 40 h 60"/>
                <a:gd name="T32" fmla="*/ 6 w 113"/>
                <a:gd name="T33" fmla="*/ 41 h 60"/>
                <a:gd name="T34" fmla="*/ 4 w 113"/>
                <a:gd name="T35" fmla="*/ 4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3" h="60">
                  <a:moveTo>
                    <a:pt x="4" y="49"/>
                  </a:moveTo>
                  <a:cubicBezTo>
                    <a:pt x="8" y="49"/>
                    <a:pt x="7" y="47"/>
                    <a:pt x="12" y="48"/>
                  </a:cubicBezTo>
                  <a:cubicBezTo>
                    <a:pt x="21" y="50"/>
                    <a:pt x="31" y="52"/>
                    <a:pt x="40" y="54"/>
                  </a:cubicBezTo>
                  <a:cubicBezTo>
                    <a:pt x="61" y="59"/>
                    <a:pt x="86" y="60"/>
                    <a:pt x="107" y="60"/>
                  </a:cubicBezTo>
                  <a:cubicBezTo>
                    <a:pt x="110" y="60"/>
                    <a:pt x="113" y="55"/>
                    <a:pt x="110" y="53"/>
                  </a:cubicBezTo>
                  <a:cubicBezTo>
                    <a:pt x="99" y="44"/>
                    <a:pt x="85" y="41"/>
                    <a:pt x="72" y="34"/>
                  </a:cubicBezTo>
                  <a:cubicBezTo>
                    <a:pt x="61" y="29"/>
                    <a:pt x="44" y="22"/>
                    <a:pt x="39" y="11"/>
                  </a:cubicBezTo>
                  <a:cubicBezTo>
                    <a:pt x="34" y="0"/>
                    <a:pt x="18" y="1"/>
                    <a:pt x="14" y="13"/>
                  </a:cubicBezTo>
                  <a:cubicBezTo>
                    <a:pt x="4" y="43"/>
                    <a:pt x="56" y="21"/>
                    <a:pt x="33" y="6"/>
                  </a:cubicBezTo>
                  <a:cubicBezTo>
                    <a:pt x="30" y="4"/>
                    <a:pt x="25" y="10"/>
                    <a:pt x="28" y="12"/>
                  </a:cubicBezTo>
                  <a:cubicBezTo>
                    <a:pt x="33" y="16"/>
                    <a:pt x="34" y="22"/>
                    <a:pt x="38" y="24"/>
                  </a:cubicBezTo>
                  <a:cubicBezTo>
                    <a:pt x="45" y="28"/>
                    <a:pt x="51" y="31"/>
                    <a:pt x="57" y="35"/>
                  </a:cubicBezTo>
                  <a:cubicBezTo>
                    <a:pt x="72" y="44"/>
                    <a:pt x="92" y="49"/>
                    <a:pt x="106" y="60"/>
                  </a:cubicBezTo>
                  <a:cubicBezTo>
                    <a:pt x="107" y="58"/>
                    <a:pt x="108" y="55"/>
                    <a:pt x="109" y="53"/>
                  </a:cubicBezTo>
                  <a:cubicBezTo>
                    <a:pt x="86" y="52"/>
                    <a:pt x="60" y="50"/>
                    <a:pt x="37" y="45"/>
                  </a:cubicBezTo>
                  <a:cubicBezTo>
                    <a:pt x="29" y="43"/>
                    <a:pt x="20" y="42"/>
                    <a:pt x="12" y="40"/>
                  </a:cubicBezTo>
                  <a:cubicBezTo>
                    <a:pt x="10" y="40"/>
                    <a:pt x="4" y="41"/>
                    <a:pt x="6" y="41"/>
                  </a:cubicBezTo>
                  <a:cubicBezTo>
                    <a:pt x="2" y="41"/>
                    <a:pt x="0" y="49"/>
                    <a:pt x="4" y="49"/>
                  </a:cubicBezTo>
                  <a:close/>
                </a:path>
              </a:pathLst>
            </a:custGeom>
            <a:grpFill/>
            <a:ln>
              <a:solidFill>
                <a:schemeClr val="accent2"/>
              </a:solidFill>
            </a:ln>
            <a:extLst/>
          </p:spPr>
          <p:txBody>
            <a:bodyPr vert="horz" wrap="square" lIns="121882" tIns="60941" rIns="121882" bIns="60941" numCol="1" anchor="t" anchorCtr="0" compatLnSpc="1">
              <a:prstTxWarp prst="textNoShape">
                <a:avLst/>
              </a:prstTxWarp>
            </a:bodyPr>
            <a:lstStyle/>
            <a:p>
              <a:endParaRPr lang="zh-CN" altLang="en-US" sz="2399">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30" name="Freeform 12"/>
            <p:cNvSpPr>
              <a:spLocks/>
            </p:cNvSpPr>
            <p:nvPr/>
          </p:nvSpPr>
          <p:spPr bwMode="auto">
            <a:xfrm>
              <a:off x="3588" y="1951"/>
              <a:ext cx="464" cy="216"/>
            </a:xfrm>
            <a:custGeom>
              <a:avLst/>
              <a:gdLst>
                <a:gd name="T0" fmla="*/ 188 w 195"/>
                <a:gd name="T1" fmla="*/ 91 h 91"/>
                <a:gd name="T2" fmla="*/ 189 w 195"/>
                <a:gd name="T3" fmla="*/ 91 h 91"/>
                <a:gd name="T4" fmla="*/ 192 w 195"/>
                <a:gd name="T5" fmla="*/ 84 h 91"/>
                <a:gd name="T6" fmla="*/ 95 w 195"/>
                <a:gd name="T7" fmla="*/ 40 h 91"/>
                <a:gd name="T8" fmla="*/ 8 w 195"/>
                <a:gd name="T9" fmla="*/ 2 h 91"/>
                <a:gd name="T10" fmla="*/ 3 w 195"/>
                <a:gd name="T11" fmla="*/ 9 h 91"/>
                <a:gd name="T12" fmla="*/ 90 w 195"/>
                <a:gd name="T13" fmla="*/ 46 h 91"/>
                <a:gd name="T14" fmla="*/ 188 w 195"/>
                <a:gd name="T15" fmla="*/ 91 h 91"/>
                <a:gd name="T16" fmla="*/ 191 w 195"/>
                <a:gd name="T17" fmla="*/ 84 h 91"/>
                <a:gd name="T18" fmla="*/ 189 w 195"/>
                <a:gd name="T19" fmla="*/ 84 h 91"/>
                <a:gd name="T20" fmla="*/ 188 w 195"/>
                <a:gd name="T21"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5" h="91">
                  <a:moveTo>
                    <a:pt x="188" y="91"/>
                  </a:moveTo>
                  <a:cubicBezTo>
                    <a:pt x="188" y="91"/>
                    <a:pt x="189" y="91"/>
                    <a:pt x="189" y="91"/>
                  </a:cubicBezTo>
                  <a:cubicBezTo>
                    <a:pt x="192" y="91"/>
                    <a:pt x="195" y="86"/>
                    <a:pt x="192" y="84"/>
                  </a:cubicBezTo>
                  <a:cubicBezTo>
                    <a:pt x="160" y="69"/>
                    <a:pt x="127" y="55"/>
                    <a:pt x="95" y="40"/>
                  </a:cubicBezTo>
                  <a:cubicBezTo>
                    <a:pt x="67" y="26"/>
                    <a:pt x="34" y="19"/>
                    <a:pt x="8" y="2"/>
                  </a:cubicBezTo>
                  <a:cubicBezTo>
                    <a:pt x="5" y="0"/>
                    <a:pt x="0" y="6"/>
                    <a:pt x="3" y="9"/>
                  </a:cubicBezTo>
                  <a:cubicBezTo>
                    <a:pt x="30" y="26"/>
                    <a:pt x="62" y="32"/>
                    <a:pt x="90" y="46"/>
                  </a:cubicBezTo>
                  <a:cubicBezTo>
                    <a:pt x="122" y="62"/>
                    <a:pt x="155" y="76"/>
                    <a:pt x="188" y="91"/>
                  </a:cubicBezTo>
                  <a:cubicBezTo>
                    <a:pt x="189" y="89"/>
                    <a:pt x="190" y="86"/>
                    <a:pt x="191" y="84"/>
                  </a:cubicBezTo>
                  <a:cubicBezTo>
                    <a:pt x="190" y="84"/>
                    <a:pt x="190" y="84"/>
                    <a:pt x="189" y="84"/>
                  </a:cubicBezTo>
                  <a:cubicBezTo>
                    <a:pt x="186" y="84"/>
                    <a:pt x="183" y="91"/>
                    <a:pt x="188" y="91"/>
                  </a:cubicBezTo>
                  <a:close/>
                </a:path>
              </a:pathLst>
            </a:custGeom>
            <a:grpFill/>
            <a:ln>
              <a:solidFill>
                <a:schemeClr val="accent2"/>
              </a:solidFill>
            </a:ln>
            <a:extLst/>
          </p:spPr>
          <p:txBody>
            <a:bodyPr vert="horz" wrap="square" lIns="121882" tIns="60941" rIns="121882" bIns="60941" numCol="1" anchor="t" anchorCtr="0" compatLnSpc="1">
              <a:prstTxWarp prst="textNoShape">
                <a:avLst/>
              </a:prstTxWarp>
            </a:bodyPr>
            <a:lstStyle/>
            <a:p>
              <a:endParaRPr lang="zh-CN" altLang="en-US" sz="2399">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31" name="Freeform 13"/>
            <p:cNvSpPr>
              <a:spLocks/>
            </p:cNvSpPr>
            <p:nvPr/>
          </p:nvSpPr>
          <p:spPr bwMode="auto">
            <a:xfrm>
              <a:off x="3388" y="1860"/>
              <a:ext cx="161" cy="86"/>
            </a:xfrm>
            <a:custGeom>
              <a:avLst/>
              <a:gdLst>
                <a:gd name="T0" fmla="*/ 64 w 68"/>
                <a:gd name="T1" fmla="*/ 27 h 36"/>
                <a:gd name="T2" fmla="*/ 7 w 68"/>
                <a:gd name="T3" fmla="*/ 2 h 36"/>
                <a:gd name="T4" fmla="*/ 3 w 68"/>
                <a:gd name="T5" fmla="*/ 9 h 36"/>
                <a:gd name="T6" fmla="*/ 28 w 68"/>
                <a:gd name="T7" fmla="*/ 33 h 36"/>
                <a:gd name="T8" fmla="*/ 35 w 68"/>
                <a:gd name="T9" fmla="*/ 28 h 36"/>
                <a:gd name="T10" fmla="*/ 7 w 68"/>
                <a:gd name="T11" fmla="*/ 4 h 36"/>
                <a:gd name="T12" fmla="*/ 3 w 68"/>
                <a:gd name="T13" fmla="*/ 11 h 36"/>
                <a:gd name="T14" fmla="*/ 26 w 68"/>
                <a:gd name="T15" fmla="*/ 17 h 36"/>
                <a:gd name="T16" fmla="*/ 52 w 68"/>
                <a:gd name="T17" fmla="*/ 17 h 36"/>
                <a:gd name="T18" fmla="*/ 53 w 68"/>
                <a:gd name="T19" fmla="*/ 9 h 36"/>
                <a:gd name="T20" fmla="*/ 31 w 68"/>
                <a:gd name="T21" fmla="*/ 9 h 36"/>
                <a:gd name="T22" fmla="*/ 7 w 68"/>
                <a:gd name="T23" fmla="*/ 4 h 36"/>
                <a:gd name="T24" fmla="*/ 3 w 68"/>
                <a:gd name="T25" fmla="*/ 11 h 36"/>
                <a:gd name="T26" fmla="*/ 29 w 68"/>
                <a:gd name="T27" fmla="*/ 33 h 36"/>
                <a:gd name="T28" fmla="*/ 35 w 68"/>
                <a:gd name="T29" fmla="*/ 29 h 36"/>
                <a:gd name="T30" fmla="*/ 7 w 68"/>
                <a:gd name="T31" fmla="*/ 1 h 36"/>
                <a:gd name="T32" fmla="*/ 3 w 68"/>
                <a:gd name="T33" fmla="*/ 8 h 36"/>
                <a:gd name="T34" fmla="*/ 59 w 68"/>
                <a:gd name="T35" fmla="*/ 34 h 36"/>
                <a:gd name="T36" fmla="*/ 64 w 68"/>
                <a:gd name="T3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8" h="36">
                  <a:moveTo>
                    <a:pt x="64" y="27"/>
                  </a:moveTo>
                  <a:cubicBezTo>
                    <a:pt x="45" y="18"/>
                    <a:pt x="26" y="11"/>
                    <a:pt x="7" y="2"/>
                  </a:cubicBezTo>
                  <a:cubicBezTo>
                    <a:pt x="6" y="4"/>
                    <a:pt x="5" y="6"/>
                    <a:pt x="3" y="9"/>
                  </a:cubicBezTo>
                  <a:cubicBezTo>
                    <a:pt x="12" y="12"/>
                    <a:pt x="26" y="23"/>
                    <a:pt x="28" y="33"/>
                  </a:cubicBezTo>
                  <a:cubicBezTo>
                    <a:pt x="30" y="31"/>
                    <a:pt x="32" y="29"/>
                    <a:pt x="35" y="28"/>
                  </a:cubicBezTo>
                  <a:cubicBezTo>
                    <a:pt x="26" y="19"/>
                    <a:pt x="17" y="12"/>
                    <a:pt x="7" y="4"/>
                  </a:cubicBezTo>
                  <a:cubicBezTo>
                    <a:pt x="6" y="6"/>
                    <a:pt x="5" y="9"/>
                    <a:pt x="3" y="11"/>
                  </a:cubicBezTo>
                  <a:cubicBezTo>
                    <a:pt x="11" y="12"/>
                    <a:pt x="18" y="16"/>
                    <a:pt x="26" y="17"/>
                  </a:cubicBezTo>
                  <a:cubicBezTo>
                    <a:pt x="34" y="18"/>
                    <a:pt x="43" y="17"/>
                    <a:pt x="52" y="17"/>
                  </a:cubicBezTo>
                  <a:cubicBezTo>
                    <a:pt x="55" y="17"/>
                    <a:pt x="58" y="9"/>
                    <a:pt x="53" y="9"/>
                  </a:cubicBezTo>
                  <a:cubicBezTo>
                    <a:pt x="46" y="9"/>
                    <a:pt x="39" y="9"/>
                    <a:pt x="31" y="9"/>
                  </a:cubicBezTo>
                  <a:cubicBezTo>
                    <a:pt x="23" y="9"/>
                    <a:pt x="15" y="5"/>
                    <a:pt x="7" y="4"/>
                  </a:cubicBezTo>
                  <a:cubicBezTo>
                    <a:pt x="3" y="3"/>
                    <a:pt x="0" y="8"/>
                    <a:pt x="3" y="11"/>
                  </a:cubicBezTo>
                  <a:cubicBezTo>
                    <a:pt x="12" y="18"/>
                    <a:pt x="21" y="25"/>
                    <a:pt x="29" y="33"/>
                  </a:cubicBezTo>
                  <a:cubicBezTo>
                    <a:pt x="31" y="36"/>
                    <a:pt x="36" y="32"/>
                    <a:pt x="35" y="29"/>
                  </a:cubicBezTo>
                  <a:cubicBezTo>
                    <a:pt x="32" y="17"/>
                    <a:pt x="17" y="6"/>
                    <a:pt x="7" y="1"/>
                  </a:cubicBezTo>
                  <a:cubicBezTo>
                    <a:pt x="3" y="0"/>
                    <a:pt x="0" y="7"/>
                    <a:pt x="3" y="8"/>
                  </a:cubicBezTo>
                  <a:cubicBezTo>
                    <a:pt x="21" y="17"/>
                    <a:pt x="41" y="25"/>
                    <a:pt x="59" y="34"/>
                  </a:cubicBezTo>
                  <a:cubicBezTo>
                    <a:pt x="63" y="36"/>
                    <a:pt x="68" y="29"/>
                    <a:pt x="64" y="27"/>
                  </a:cubicBezTo>
                  <a:close/>
                </a:path>
              </a:pathLst>
            </a:custGeom>
            <a:grpFill/>
            <a:ln>
              <a:solidFill>
                <a:schemeClr val="accent2"/>
              </a:solidFill>
            </a:ln>
            <a:extLst/>
          </p:spPr>
          <p:txBody>
            <a:bodyPr vert="horz" wrap="square" lIns="121882" tIns="60941" rIns="121882" bIns="60941" numCol="1" anchor="t" anchorCtr="0" compatLnSpc="1">
              <a:prstTxWarp prst="textNoShape">
                <a:avLst/>
              </a:prstTxWarp>
            </a:bodyPr>
            <a:lstStyle/>
            <a:p>
              <a:endParaRPr lang="zh-CN" altLang="en-US" sz="2399">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32" name="Freeform 14"/>
            <p:cNvSpPr>
              <a:spLocks/>
            </p:cNvSpPr>
            <p:nvPr/>
          </p:nvSpPr>
          <p:spPr bwMode="auto">
            <a:xfrm>
              <a:off x="3583" y="1644"/>
              <a:ext cx="321" cy="290"/>
            </a:xfrm>
            <a:custGeom>
              <a:avLst/>
              <a:gdLst>
                <a:gd name="T0" fmla="*/ 8 w 135"/>
                <a:gd name="T1" fmla="*/ 118 h 122"/>
                <a:gd name="T2" fmla="*/ 58 w 135"/>
                <a:gd name="T3" fmla="*/ 52 h 122"/>
                <a:gd name="T4" fmla="*/ 132 w 135"/>
                <a:gd name="T5" fmla="*/ 8 h 122"/>
                <a:gd name="T6" fmla="*/ 135 w 135"/>
                <a:gd name="T7" fmla="*/ 3 h 122"/>
                <a:gd name="T8" fmla="*/ 135 w 135"/>
                <a:gd name="T9" fmla="*/ 3 h 122"/>
                <a:gd name="T10" fmla="*/ 130 w 135"/>
                <a:gd name="T11" fmla="*/ 1 h 122"/>
                <a:gd name="T12" fmla="*/ 129 w 135"/>
                <a:gd name="T13" fmla="*/ 2 h 122"/>
                <a:gd name="T14" fmla="*/ 133 w 135"/>
                <a:gd name="T15" fmla="*/ 7 h 122"/>
                <a:gd name="T16" fmla="*/ 133 w 135"/>
                <a:gd name="T17" fmla="*/ 6 h 122"/>
                <a:gd name="T18" fmla="*/ 128 w 135"/>
                <a:gd name="T19" fmla="*/ 5 h 122"/>
                <a:gd name="T20" fmla="*/ 92 w 135"/>
                <a:gd name="T21" fmla="*/ 18 h 122"/>
                <a:gd name="T22" fmla="*/ 57 w 135"/>
                <a:gd name="T23" fmla="*/ 43 h 122"/>
                <a:gd name="T24" fmla="*/ 2 w 135"/>
                <a:gd name="T25" fmla="*/ 116 h 122"/>
                <a:gd name="T26" fmla="*/ 8 w 135"/>
                <a:gd name="T27" fmla="*/ 118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5" h="122">
                  <a:moveTo>
                    <a:pt x="8" y="118"/>
                  </a:moveTo>
                  <a:cubicBezTo>
                    <a:pt x="21" y="93"/>
                    <a:pt x="41" y="73"/>
                    <a:pt x="58" y="52"/>
                  </a:cubicBezTo>
                  <a:cubicBezTo>
                    <a:pt x="78" y="26"/>
                    <a:pt x="106" y="23"/>
                    <a:pt x="132" y="8"/>
                  </a:cubicBezTo>
                  <a:cubicBezTo>
                    <a:pt x="134" y="7"/>
                    <a:pt x="135" y="5"/>
                    <a:pt x="135" y="3"/>
                  </a:cubicBezTo>
                  <a:cubicBezTo>
                    <a:pt x="135" y="3"/>
                    <a:pt x="135" y="3"/>
                    <a:pt x="135" y="3"/>
                  </a:cubicBezTo>
                  <a:cubicBezTo>
                    <a:pt x="135" y="0"/>
                    <a:pt x="132" y="0"/>
                    <a:pt x="130" y="1"/>
                  </a:cubicBezTo>
                  <a:cubicBezTo>
                    <a:pt x="130" y="2"/>
                    <a:pt x="129" y="2"/>
                    <a:pt x="129" y="2"/>
                  </a:cubicBezTo>
                  <a:cubicBezTo>
                    <a:pt x="126" y="5"/>
                    <a:pt x="129" y="11"/>
                    <a:pt x="133" y="7"/>
                  </a:cubicBezTo>
                  <a:cubicBezTo>
                    <a:pt x="133" y="7"/>
                    <a:pt x="133" y="7"/>
                    <a:pt x="133" y="6"/>
                  </a:cubicBezTo>
                  <a:cubicBezTo>
                    <a:pt x="132" y="6"/>
                    <a:pt x="130" y="6"/>
                    <a:pt x="128" y="5"/>
                  </a:cubicBezTo>
                  <a:cubicBezTo>
                    <a:pt x="128" y="4"/>
                    <a:pt x="97" y="15"/>
                    <a:pt x="92" y="18"/>
                  </a:cubicBezTo>
                  <a:cubicBezTo>
                    <a:pt x="79" y="24"/>
                    <a:pt x="67" y="32"/>
                    <a:pt x="57" y="43"/>
                  </a:cubicBezTo>
                  <a:cubicBezTo>
                    <a:pt x="38" y="66"/>
                    <a:pt x="16" y="89"/>
                    <a:pt x="2" y="116"/>
                  </a:cubicBezTo>
                  <a:cubicBezTo>
                    <a:pt x="0" y="121"/>
                    <a:pt x="6" y="122"/>
                    <a:pt x="8" y="118"/>
                  </a:cubicBezTo>
                  <a:close/>
                </a:path>
              </a:pathLst>
            </a:custGeom>
            <a:grpFill/>
            <a:ln>
              <a:solidFill>
                <a:schemeClr val="accent2"/>
              </a:solidFill>
            </a:ln>
            <a:extLst/>
          </p:spPr>
          <p:txBody>
            <a:bodyPr vert="horz" wrap="square" lIns="121882" tIns="60941" rIns="121882" bIns="60941" numCol="1" anchor="t" anchorCtr="0" compatLnSpc="1">
              <a:prstTxWarp prst="textNoShape">
                <a:avLst/>
              </a:prstTxWarp>
            </a:bodyPr>
            <a:lstStyle/>
            <a:p>
              <a:endParaRPr lang="zh-CN" altLang="en-US" sz="2399">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33" name="Freeform 15"/>
            <p:cNvSpPr>
              <a:spLocks/>
            </p:cNvSpPr>
            <p:nvPr/>
          </p:nvSpPr>
          <p:spPr bwMode="auto">
            <a:xfrm>
              <a:off x="3599" y="1658"/>
              <a:ext cx="284" cy="297"/>
            </a:xfrm>
            <a:custGeom>
              <a:avLst/>
              <a:gdLst>
                <a:gd name="T0" fmla="*/ 7 w 119"/>
                <a:gd name="T1" fmla="*/ 122 h 125"/>
                <a:gd name="T2" fmla="*/ 33 w 119"/>
                <a:gd name="T3" fmla="*/ 80 h 125"/>
                <a:gd name="T4" fmla="*/ 65 w 119"/>
                <a:gd name="T5" fmla="*/ 38 h 125"/>
                <a:gd name="T6" fmla="*/ 114 w 119"/>
                <a:gd name="T7" fmla="*/ 9 h 125"/>
                <a:gd name="T8" fmla="*/ 114 w 119"/>
                <a:gd name="T9" fmla="*/ 2 h 125"/>
                <a:gd name="T10" fmla="*/ 42 w 119"/>
                <a:gd name="T11" fmla="*/ 57 h 125"/>
                <a:gd name="T12" fmla="*/ 20 w 119"/>
                <a:gd name="T13" fmla="*/ 90 h 125"/>
                <a:gd name="T14" fmla="*/ 3 w 119"/>
                <a:gd name="T15" fmla="*/ 117 h 125"/>
                <a:gd name="T16" fmla="*/ 7 w 119"/>
                <a:gd name="T17" fmla="*/ 12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125">
                  <a:moveTo>
                    <a:pt x="7" y="122"/>
                  </a:moveTo>
                  <a:cubicBezTo>
                    <a:pt x="18" y="110"/>
                    <a:pt x="23" y="93"/>
                    <a:pt x="33" y="80"/>
                  </a:cubicBezTo>
                  <a:cubicBezTo>
                    <a:pt x="44" y="66"/>
                    <a:pt x="52" y="51"/>
                    <a:pt x="65" y="38"/>
                  </a:cubicBezTo>
                  <a:cubicBezTo>
                    <a:pt x="78" y="25"/>
                    <a:pt x="98" y="16"/>
                    <a:pt x="114" y="9"/>
                  </a:cubicBezTo>
                  <a:cubicBezTo>
                    <a:pt x="118" y="7"/>
                    <a:pt x="119" y="0"/>
                    <a:pt x="114" y="2"/>
                  </a:cubicBezTo>
                  <a:cubicBezTo>
                    <a:pt x="85" y="15"/>
                    <a:pt x="58" y="29"/>
                    <a:pt x="42" y="57"/>
                  </a:cubicBezTo>
                  <a:cubicBezTo>
                    <a:pt x="36" y="68"/>
                    <a:pt x="26" y="78"/>
                    <a:pt x="20" y="90"/>
                  </a:cubicBezTo>
                  <a:cubicBezTo>
                    <a:pt x="15" y="98"/>
                    <a:pt x="11" y="109"/>
                    <a:pt x="3" y="117"/>
                  </a:cubicBezTo>
                  <a:cubicBezTo>
                    <a:pt x="0" y="120"/>
                    <a:pt x="3" y="125"/>
                    <a:pt x="7" y="122"/>
                  </a:cubicBezTo>
                  <a:close/>
                </a:path>
              </a:pathLst>
            </a:custGeom>
            <a:grpFill/>
            <a:ln>
              <a:solidFill>
                <a:schemeClr val="accent2"/>
              </a:solidFill>
            </a:ln>
            <a:extLst/>
          </p:spPr>
          <p:txBody>
            <a:bodyPr vert="horz" wrap="square" lIns="121882" tIns="60941" rIns="121882" bIns="60941" numCol="1" anchor="t" anchorCtr="0" compatLnSpc="1">
              <a:prstTxWarp prst="textNoShape">
                <a:avLst/>
              </a:prstTxWarp>
            </a:bodyPr>
            <a:lstStyle/>
            <a:p>
              <a:endParaRPr lang="zh-CN" altLang="en-US" sz="2399">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34" name="Freeform 16"/>
            <p:cNvSpPr>
              <a:spLocks/>
            </p:cNvSpPr>
            <p:nvPr/>
          </p:nvSpPr>
          <p:spPr bwMode="auto">
            <a:xfrm>
              <a:off x="3457" y="1996"/>
              <a:ext cx="102" cy="323"/>
            </a:xfrm>
            <a:custGeom>
              <a:avLst/>
              <a:gdLst>
                <a:gd name="T0" fmla="*/ 35 w 43"/>
                <a:gd name="T1" fmla="*/ 5 h 136"/>
                <a:gd name="T2" fmla="*/ 11 w 43"/>
                <a:gd name="T3" fmla="*/ 69 h 136"/>
                <a:gd name="T4" fmla="*/ 6 w 43"/>
                <a:gd name="T5" fmla="*/ 94 h 136"/>
                <a:gd name="T6" fmla="*/ 3 w 43"/>
                <a:gd name="T7" fmla="*/ 127 h 136"/>
                <a:gd name="T8" fmla="*/ 5 w 43"/>
                <a:gd name="T9" fmla="*/ 133 h 136"/>
                <a:gd name="T10" fmla="*/ 12 w 43"/>
                <a:gd name="T11" fmla="*/ 121 h 136"/>
                <a:gd name="T12" fmla="*/ 15 w 43"/>
                <a:gd name="T13" fmla="*/ 77 h 136"/>
                <a:gd name="T14" fmla="*/ 27 w 43"/>
                <a:gd name="T15" fmla="*/ 39 h 136"/>
                <a:gd name="T16" fmla="*/ 41 w 43"/>
                <a:gd name="T17" fmla="*/ 5 h 136"/>
                <a:gd name="T18" fmla="*/ 35 w 43"/>
                <a:gd name="T19" fmla="*/ 5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136">
                  <a:moveTo>
                    <a:pt x="35" y="5"/>
                  </a:moveTo>
                  <a:cubicBezTo>
                    <a:pt x="29" y="27"/>
                    <a:pt x="16" y="47"/>
                    <a:pt x="11" y="69"/>
                  </a:cubicBezTo>
                  <a:cubicBezTo>
                    <a:pt x="9" y="78"/>
                    <a:pt x="6" y="85"/>
                    <a:pt x="6" y="94"/>
                  </a:cubicBezTo>
                  <a:cubicBezTo>
                    <a:pt x="5" y="100"/>
                    <a:pt x="8" y="124"/>
                    <a:pt x="3" y="127"/>
                  </a:cubicBezTo>
                  <a:cubicBezTo>
                    <a:pt x="0" y="129"/>
                    <a:pt x="1" y="136"/>
                    <a:pt x="5" y="133"/>
                  </a:cubicBezTo>
                  <a:cubicBezTo>
                    <a:pt x="10" y="130"/>
                    <a:pt x="12" y="127"/>
                    <a:pt x="12" y="121"/>
                  </a:cubicBezTo>
                  <a:cubicBezTo>
                    <a:pt x="12" y="108"/>
                    <a:pt x="10" y="91"/>
                    <a:pt x="15" y="77"/>
                  </a:cubicBezTo>
                  <a:cubicBezTo>
                    <a:pt x="19" y="65"/>
                    <a:pt x="22" y="52"/>
                    <a:pt x="27" y="39"/>
                  </a:cubicBezTo>
                  <a:cubicBezTo>
                    <a:pt x="31" y="28"/>
                    <a:pt x="38" y="16"/>
                    <a:pt x="41" y="5"/>
                  </a:cubicBezTo>
                  <a:cubicBezTo>
                    <a:pt x="43" y="0"/>
                    <a:pt x="36" y="1"/>
                    <a:pt x="35" y="5"/>
                  </a:cubicBezTo>
                  <a:close/>
                </a:path>
              </a:pathLst>
            </a:custGeom>
            <a:grpFill/>
            <a:ln>
              <a:solidFill>
                <a:schemeClr val="accent2"/>
              </a:solidFill>
            </a:ln>
            <a:extLst/>
          </p:spPr>
          <p:txBody>
            <a:bodyPr vert="horz" wrap="square" lIns="121882" tIns="60941" rIns="121882" bIns="60941" numCol="1" anchor="t" anchorCtr="0" compatLnSpc="1">
              <a:prstTxWarp prst="textNoShape">
                <a:avLst/>
              </a:prstTxWarp>
            </a:bodyPr>
            <a:lstStyle/>
            <a:p>
              <a:endParaRPr lang="zh-CN" altLang="en-US" sz="2399">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35" name="Freeform 17"/>
            <p:cNvSpPr>
              <a:spLocks/>
            </p:cNvSpPr>
            <p:nvPr/>
          </p:nvSpPr>
          <p:spPr bwMode="auto">
            <a:xfrm>
              <a:off x="3466" y="1996"/>
              <a:ext cx="117" cy="307"/>
            </a:xfrm>
            <a:custGeom>
              <a:avLst/>
              <a:gdLst>
                <a:gd name="T0" fmla="*/ 41 w 49"/>
                <a:gd name="T1" fmla="*/ 4 h 129"/>
                <a:gd name="T2" fmla="*/ 14 w 49"/>
                <a:gd name="T3" fmla="*/ 76 h 129"/>
                <a:gd name="T4" fmla="*/ 1 w 49"/>
                <a:gd name="T5" fmla="*/ 123 h 129"/>
                <a:gd name="T6" fmla="*/ 7 w 49"/>
                <a:gd name="T7" fmla="*/ 124 h 129"/>
                <a:gd name="T8" fmla="*/ 19 w 49"/>
                <a:gd name="T9" fmla="*/ 80 h 129"/>
                <a:gd name="T10" fmla="*/ 28 w 49"/>
                <a:gd name="T11" fmla="*/ 49 h 129"/>
                <a:gd name="T12" fmla="*/ 47 w 49"/>
                <a:gd name="T13" fmla="*/ 5 h 129"/>
                <a:gd name="T14" fmla="*/ 41 w 49"/>
                <a:gd name="T15" fmla="*/ 4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129">
                  <a:moveTo>
                    <a:pt x="41" y="4"/>
                  </a:moveTo>
                  <a:cubicBezTo>
                    <a:pt x="31" y="28"/>
                    <a:pt x="19" y="50"/>
                    <a:pt x="14" y="76"/>
                  </a:cubicBezTo>
                  <a:cubicBezTo>
                    <a:pt x="11" y="92"/>
                    <a:pt x="6" y="107"/>
                    <a:pt x="1" y="123"/>
                  </a:cubicBezTo>
                  <a:cubicBezTo>
                    <a:pt x="0" y="128"/>
                    <a:pt x="6" y="129"/>
                    <a:pt x="7" y="124"/>
                  </a:cubicBezTo>
                  <a:cubicBezTo>
                    <a:pt x="12" y="110"/>
                    <a:pt x="15" y="95"/>
                    <a:pt x="19" y="80"/>
                  </a:cubicBezTo>
                  <a:cubicBezTo>
                    <a:pt x="23" y="70"/>
                    <a:pt x="24" y="60"/>
                    <a:pt x="28" y="49"/>
                  </a:cubicBezTo>
                  <a:cubicBezTo>
                    <a:pt x="33" y="34"/>
                    <a:pt x="41" y="20"/>
                    <a:pt x="47" y="5"/>
                  </a:cubicBezTo>
                  <a:cubicBezTo>
                    <a:pt x="49" y="1"/>
                    <a:pt x="43" y="0"/>
                    <a:pt x="41" y="4"/>
                  </a:cubicBezTo>
                  <a:close/>
                </a:path>
              </a:pathLst>
            </a:custGeom>
            <a:grpFill/>
            <a:ln>
              <a:solidFill>
                <a:schemeClr val="accent2"/>
              </a:solidFill>
            </a:ln>
            <a:extLst/>
          </p:spPr>
          <p:txBody>
            <a:bodyPr vert="horz" wrap="square" lIns="121882" tIns="60941" rIns="121882" bIns="60941" numCol="1" anchor="t" anchorCtr="0" compatLnSpc="1">
              <a:prstTxWarp prst="textNoShape">
                <a:avLst/>
              </a:prstTxWarp>
            </a:bodyPr>
            <a:lstStyle/>
            <a:p>
              <a:endParaRPr lang="zh-CN" altLang="en-US" sz="2399">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36" name="Freeform 18"/>
            <p:cNvSpPr>
              <a:spLocks/>
            </p:cNvSpPr>
            <p:nvPr/>
          </p:nvSpPr>
          <p:spPr bwMode="auto">
            <a:xfrm>
              <a:off x="3864" y="1653"/>
              <a:ext cx="174" cy="528"/>
            </a:xfrm>
            <a:custGeom>
              <a:avLst/>
              <a:gdLst>
                <a:gd name="T0" fmla="*/ 1 w 73"/>
                <a:gd name="T1" fmla="*/ 8 h 222"/>
                <a:gd name="T2" fmla="*/ 26 w 73"/>
                <a:gd name="T3" fmla="*/ 110 h 222"/>
                <a:gd name="T4" fmla="*/ 40 w 73"/>
                <a:gd name="T5" fmla="*/ 160 h 222"/>
                <a:gd name="T6" fmla="*/ 65 w 73"/>
                <a:gd name="T7" fmla="*/ 217 h 222"/>
                <a:gd name="T8" fmla="*/ 71 w 73"/>
                <a:gd name="T9" fmla="*/ 213 h 222"/>
                <a:gd name="T10" fmla="*/ 32 w 73"/>
                <a:gd name="T11" fmla="*/ 106 h 222"/>
                <a:gd name="T12" fmla="*/ 7 w 73"/>
                <a:gd name="T13" fmla="*/ 4 h 222"/>
                <a:gd name="T14" fmla="*/ 1 w 73"/>
                <a:gd name="T15" fmla="*/ 8 h 2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222">
                  <a:moveTo>
                    <a:pt x="1" y="8"/>
                  </a:moveTo>
                  <a:cubicBezTo>
                    <a:pt x="7" y="42"/>
                    <a:pt x="14" y="79"/>
                    <a:pt x="26" y="110"/>
                  </a:cubicBezTo>
                  <a:cubicBezTo>
                    <a:pt x="32" y="126"/>
                    <a:pt x="34" y="144"/>
                    <a:pt x="40" y="160"/>
                  </a:cubicBezTo>
                  <a:cubicBezTo>
                    <a:pt x="47" y="180"/>
                    <a:pt x="57" y="198"/>
                    <a:pt x="65" y="217"/>
                  </a:cubicBezTo>
                  <a:cubicBezTo>
                    <a:pt x="67" y="222"/>
                    <a:pt x="73" y="217"/>
                    <a:pt x="71" y="213"/>
                  </a:cubicBezTo>
                  <a:cubicBezTo>
                    <a:pt x="56" y="178"/>
                    <a:pt x="41" y="145"/>
                    <a:pt x="32" y="106"/>
                  </a:cubicBezTo>
                  <a:cubicBezTo>
                    <a:pt x="25" y="72"/>
                    <a:pt x="13" y="39"/>
                    <a:pt x="7" y="4"/>
                  </a:cubicBezTo>
                  <a:cubicBezTo>
                    <a:pt x="7" y="0"/>
                    <a:pt x="0" y="5"/>
                    <a:pt x="1" y="8"/>
                  </a:cubicBezTo>
                  <a:close/>
                </a:path>
              </a:pathLst>
            </a:custGeom>
            <a:grpFill/>
            <a:ln>
              <a:solidFill>
                <a:schemeClr val="accent2"/>
              </a:solidFill>
            </a:ln>
            <a:extLst/>
          </p:spPr>
          <p:txBody>
            <a:bodyPr vert="horz" wrap="square" lIns="121882" tIns="60941" rIns="121882" bIns="60941" numCol="1" anchor="t" anchorCtr="0" compatLnSpc="1">
              <a:prstTxWarp prst="textNoShape">
                <a:avLst/>
              </a:prstTxWarp>
            </a:bodyPr>
            <a:lstStyle/>
            <a:p>
              <a:endParaRPr lang="zh-CN" altLang="en-US" sz="2399">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37" name="Freeform 19"/>
            <p:cNvSpPr>
              <a:spLocks/>
            </p:cNvSpPr>
            <p:nvPr/>
          </p:nvSpPr>
          <p:spPr bwMode="auto">
            <a:xfrm>
              <a:off x="3478" y="2146"/>
              <a:ext cx="569" cy="159"/>
            </a:xfrm>
            <a:custGeom>
              <a:avLst/>
              <a:gdLst>
                <a:gd name="T0" fmla="*/ 0 w 239"/>
                <a:gd name="T1" fmla="*/ 63 h 67"/>
                <a:gd name="T2" fmla="*/ 0 w 239"/>
                <a:gd name="T3" fmla="*/ 64 h 67"/>
                <a:gd name="T4" fmla="*/ 3 w 239"/>
                <a:gd name="T5" fmla="*/ 67 h 67"/>
                <a:gd name="T6" fmla="*/ 105 w 239"/>
                <a:gd name="T7" fmla="*/ 46 h 67"/>
                <a:gd name="T8" fmla="*/ 175 w 239"/>
                <a:gd name="T9" fmla="*/ 26 h 67"/>
                <a:gd name="T10" fmla="*/ 234 w 239"/>
                <a:gd name="T11" fmla="*/ 8 h 67"/>
                <a:gd name="T12" fmla="*/ 234 w 239"/>
                <a:gd name="T13" fmla="*/ 1 h 67"/>
                <a:gd name="T14" fmla="*/ 182 w 239"/>
                <a:gd name="T15" fmla="*/ 17 h 67"/>
                <a:gd name="T16" fmla="*/ 112 w 239"/>
                <a:gd name="T17" fmla="*/ 37 h 67"/>
                <a:gd name="T18" fmla="*/ 7 w 239"/>
                <a:gd name="T19" fmla="*/ 61 h 67"/>
                <a:gd name="T20" fmla="*/ 0 w 239"/>
                <a:gd name="T21"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9" h="67">
                  <a:moveTo>
                    <a:pt x="0" y="63"/>
                  </a:moveTo>
                  <a:cubicBezTo>
                    <a:pt x="0" y="64"/>
                    <a:pt x="0" y="64"/>
                    <a:pt x="0" y="64"/>
                  </a:cubicBezTo>
                  <a:cubicBezTo>
                    <a:pt x="0" y="65"/>
                    <a:pt x="1" y="67"/>
                    <a:pt x="3" y="67"/>
                  </a:cubicBezTo>
                  <a:cubicBezTo>
                    <a:pt x="37" y="61"/>
                    <a:pt x="72" y="54"/>
                    <a:pt x="105" y="46"/>
                  </a:cubicBezTo>
                  <a:cubicBezTo>
                    <a:pt x="128" y="40"/>
                    <a:pt x="152" y="33"/>
                    <a:pt x="175" y="26"/>
                  </a:cubicBezTo>
                  <a:cubicBezTo>
                    <a:pt x="195" y="21"/>
                    <a:pt x="214" y="14"/>
                    <a:pt x="234" y="8"/>
                  </a:cubicBezTo>
                  <a:cubicBezTo>
                    <a:pt x="238" y="8"/>
                    <a:pt x="239" y="0"/>
                    <a:pt x="234" y="1"/>
                  </a:cubicBezTo>
                  <a:cubicBezTo>
                    <a:pt x="216" y="6"/>
                    <a:pt x="199" y="12"/>
                    <a:pt x="182" y="17"/>
                  </a:cubicBezTo>
                  <a:cubicBezTo>
                    <a:pt x="159" y="24"/>
                    <a:pt x="135" y="30"/>
                    <a:pt x="112" y="37"/>
                  </a:cubicBezTo>
                  <a:cubicBezTo>
                    <a:pt x="104" y="39"/>
                    <a:pt x="7" y="54"/>
                    <a:pt x="7" y="61"/>
                  </a:cubicBezTo>
                  <a:cubicBezTo>
                    <a:pt x="7" y="56"/>
                    <a:pt x="0" y="60"/>
                    <a:pt x="0" y="63"/>
                  </a:cubicBezTo>
                  <a:close/>
                </a:path>
              </a:pathLst>
            </a:custGeom>
            <a:grpFill/>
            <a:ln>
              <a:solidFill>
                <a:schemeClr val="accent2"/>
              </a:solidFill>
            </a:ln>
            <a:extLst/>
          </p:spPr>
          <p:txBody>
            <a:bodyPr vert="horz" wrap="square" lIns="121882" tIns="60941" rIns="121882" bIns="60941" numCol="1" anchor="t" anchorCtr="0" compatLnSpc="1">
              <a:prstTxWarp prst="textNoShape">
                <a:avLst/>
              </a:prstTxWarp>
            </a:bodyPr>
            <a:lstStyle/>
            <a:p>
              <a:endParaRPr lang="zh-CN" altLang="en-US" sz="2399">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38" name="Freeform 20"/>
            <p:cNvSpPr>
              <a:spLocks/>
            </p:cNvSpPr>
            <p:nvPr/>
          </p:nvSpPr>
          <p:spPr bwMode="auto">
            <a:xfrm>
              <a:off x="3804" y="1917"/>
              <a:ext cx="105" cy="65"/>
            </a:xfrm>
            <a:custGeom>
              <a:avLst/>
              <a:gdLst>
                <a:gd name="T0" fmla="*/ 7 w 44"/>
                <a:gd name="T1" fmla="*/ 5 h 27"/>
                <a:gd name="T2" fmla="*/ 7 w 44"/>
                <a:gd name="T3" fmla="*/ 5 h 27"/>
                <a:gd name="T4" fmla="*/ 0 w 44"/>
                <a:gd name="T5" fmla="*/ 7 h 27"/>
                <a:gd name="T6" fmla="*/ 39 w 44"/>
                <a:gd name="T7" fmla="*/ 21 h 27"/>
                <a:gd name="T8" fmla="*/ 39 w 44"/>
                <a:gd name="T9" fmla="*/ 14 h 27"/>
                <a:gd name="T10" fmla="*/ 7 w 44"/>
                <a:gd name="T11" fmla="*/ 5 h 27"/>
                <a:gd name="T12" fmla="*/ 0 w 44"/>
                <a:gd name="T13" fmla="*/ 7 h 27"/>
                <a:gd name="T14" fmla="*/ 0 w 44"/>
                <a:gd name="T15" fmla="*/ 8 h 27"/>
                <a:gd name="T16" fmla="*/ 7 w 44"/>
                <a:gd name="T1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27">
                  <a:moveTo>
                    <a:pt x="7" y="5"/>
                  </a:moveTo>
                  <a:cubicBezTo>
                    <a:pt x="7" y="5"/>
                    <a:pt x="7" y="5"/>
                    <a:pt x="7" y="5"/>
                  </a:cubicBezTo>
                  <a:cubicBezTo>
                    <a:pt x="7" y="0"/>
                    <a:pt x="0" y="3"/>
                    <a:pt x="0" y="7"/>
                  </a:cubicBezTo>
                  <a:cubicBezTo>
                    <a:pt x="0" y="27"/>
                    <a:pt x="26" y="25"/>
                    <a:pt x="39" y="21"/>
                  </a:cubicBezTo>
                  <a:cubicBezTo>
                    <a:pt x="43" y="20"/>
                    <a:pt x="44" y="13"/>
                    <a:pt x="39" y="14"/>
                  </a:cubicBezTo>
                  <a:cubicBezTo>
                    <a:pt x="30" y="17"/>
                    <a:pt x="6" y="20"/>
                    <a:pt x="7" y="5"/>
                  </a:cubicBezTo>
                  <a:cubicBezTo>
                    <a:pt x="4" y="6"/>
                    <a:pt x="2" y="6"/>
                    <a:pt x="0" y="7"/>
                  </a:cubicBezTo>
                  <a:cubicBezTo>
                    <a:pt x="0" y="7"/>
                    <a:pt x="0" y="7"/>
                    <a:pt x="0" y="8"/>
                  </a:cubicBezTo>
                  <a:cubicBezTo>
                    <a:pt x="0" y="13"/>
                    <a:pt x="7" y="9"/>
                    <a:pt x="7" y="5"/>
                  </a:cubicBezTo>
                  <a:close/>
                </a:path>
              </a:pathLst>
            </a:custGeom>
            <a:grpFill/>
            <a:ln>
              <a:solidFill>
                <a:schemeClr val="accent2"/>
              </a:solidFill>
            </a:ln>
            <a:extLst/>
          </p:spPr>
          <p:txBody>
            <a:bodyPr vert="horz" wrap="square" lIns="121882" tIns="60941" rIns="121882" bIns="60941" numCol="1" anchor="t" anchorCtr="0" compatLnSpc="1">
              <a:prstTxWarp prst="textNoShape">
                <a:avLst/>
              </a:prstTxWarp>
            </a:bodyPr>
            <a:lstStyle/>
            <a:p>
              <a:endParaRPr lang="zh-CN" altLang="en-US" sz="2399">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39" name="Freeform 21"/>
            <p:cNvSpPr>
              <a:spLocks/>
            </p:cNvSpPr>
            <p:nvPr/>
          </p:nvSpPr>
          <p:spPr bwMode="auto">
            <a:xfrm>
              <a:off x="3819" y="1865"/>
              <a:ext cx="21" cy="33"/>
            </a:xfrm>
            <a:custGeom>
              <a:avLst/>
              <a:gdLst>
                <a:gd name="T0" fmla="*/ 8 w 9"/>
                <a:gd name="T1" fmla="*/ 5 h 14"/>
                <a:gd name="T2" fmla="*/ 8 w 9"/>
                <a:gd name="T3" fmla="*/ 5 h 14"/>
                <a:gd name="T4" fmla="*/ 7 w 9"/>
                <a:gd name="T5" fmla="*/ 7 h 14"/>
                <a:gd name="T6" fmla="*/ 9 w 9"/>
                <a:gd name="T7" fmla="*/ 4 h 14"/>
                <a:gd name="T8" fmla="*/ 4 w 9"/>
                <a:gd name="T9" fmla="*/ 1 h 14"/>
                <a:gd name="T10" fmla="*/ 0 w 9"/>
                <a:gd name="T11" fmla="*/ 11 h 14"/>
                <a:gd name="T12" fmla="*/ 3 w 9"/>
                <a:gd name="T13" fmla="*/ 13 h 14"/>
                <a:gd name="T14" fmla="*/ 7 w 9"/>
                <a:gd name="T15" fmla="*/ 10 h 14"/>
                <a:gd name="T16" fmla="*/ 7 w 9"/>
                <a:gd name="T17" fmla="*/ 10 h 14"/>
                <a:gd name="T18" fmla="*/ 8 w 9"/>
                <a:gd name="T19" fmla="*/ 9 h 14"/>
                <a:gd name="T20" fmla="*/ 9 w 9"/>
                <a:gd name="T21" fmla="*/ 5 h 14"/>
                <a:gd name="T22" fmla="*/ 3 w 9"/>
                <a:gd name="T23" fmla="*/ 6 h 14"/>
                <a:gd name="T24" fmla="*/ 3 w 9"/>
                <a:gd name="T25" fmla="*/ 5 h 14"/>
                <a:gd name="T26" fmla="*/ 3 w 9"/>
                <a:gd name="T27" fmla="*/ 6 h 14"/>
                <a:gd name="T28" fmla="*/ 1 w 9"/>
                <a:gd name="T29" fmla="*/ 8 h 14"/>
                <a:gd name="T30" fmla="*/ 8 w 9"/>
                <a:gd name="T31" fmla="*/ 8 h 14"/>
                <a:gd name="T32" fmla="*/ 8 w 9"/>
                <a:gd name="T33" fmla="*/ 9 h 14"/>
                <a:gd name="T34" fmla="*/ 8 w 9"/>
                <a:gd name="T35" fmla="*/ 8 h 14"/>
                <a:gd name="T36" fmla="*/ 9 w 9"/>
                <a:gd name="T37" fmla="*/ 5 h 14"/>
                <a:gd name="T38" fmla="*/ 7 w 9"/>
                <a:gd name="T39" fmla="*/ 2 h 14"/>
                <a:gd name="T40" fmla="*/ 3 w 9"/>
                <a:gd name="T41" fmla="*/ 6 h 14"/>
                <a:gd name="T42" fmla="*/ 2 w 9"/>
                <a:gd name="T43" fmla="*/ 7 h 14"/>
                <a:gd name="T44" fmla="*/ 4 w 9"/>
                <a:gd name="T45" fmla="*/ 4 h 14"/>
                <a:gd name="T46" fmla="*/ 1 w 9"/>
                <a:gd name="T47" fmla="*/ 9 h 14"/>
                <a:gd name="T48" fmla="*/ 7 w 9"/>
                <a:gd name="T49" fmla="*/ 8 h 14"/>
                <a:gd name="T50" fmla="*/ 7 w 9"/>
                <a:gd name="T51" fmla="*/ 7 h 14"/>
                <a:gd name="T52" fmla="*/ 7 w 9"/>
                <a:gd name="T53" fmla="*/ 6 h 14"/>
                <a:gd name="T54" fmla="*/ 6 w 9"/>
                <a:gd name="T55" fmla="*/ 7 h 14"/>
                <a:gd name="T56" fmla="*/ 2 w 9"/>
                <a:gd name="T57" fmla="*/ 4 h 14"/>
                <a:gd name="T58" fmla="*/ 2 w 9"/>
                <a:gd name="T59" fmla="*/ 5 h 14"/>
                <a:gd name="T60" fmla="*/ 3 w 9"/>
                <a:gd name="T61" fmla="*/ 3 h 14"/>
                <a:gd name="T62" fmla="*/ 1 w 9"/>
                <a:gd name="T63" fmla="*/ 6 h 14"/>
                <a:gd name="T64" fmla="*/ 4 w 9"/>
                <a:gd name="T65" fmla="*/ 9 h 14"/>
                <a:gd name="T66" fmla="*/ 8 w 9"/>
                <a:gd name="T67" fmla="*/ 5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 h="14">
                  <a:moveTo>
                    <a:pt x="8" y="5"/>
                  </a:moveTo>
                  <a:cubicBezTo>
                    <a:pt x="8" y="5"/>
                    <a:pt x="8" y="5"/>
                    <a:pt x="8" y="5"/>
                  </a:cubicBezTo>
                  <a:cubicBezTo>
                    <a:pt x="8" y="5"/>
                    <a:pt x="8" y="6"/>
                    <a:pt x="7" y="7"/>
                  </a:cubicBezTo>
                  <a:cubicBezTo>
                    <a:pt x="8" y="6"/>
                    <a:pt x="8" y="5"/>
                    <a:pt x="9" y="4"/>
                  </a:cubicBezTo>
                  <a:cubicBezTo>
                    <a:pt x="9" y="1"/>
                    <a:pt x="7" y="0"/>
                    <a:pt x="4" y="1"/>
                  </a:cubicBezTo>
                  <a:cubicBezTo>
                    <a:pt x="1" y="3"/>
                    <a:pt x="0" y="7"/>
                    <a:pt x="0" y="11"/>
                  </a:cubicBezTo>
                  <a:cubicBezTo>
                    <a:pt x="0" y="12"/>
                    <a:pt x="1" y="13"/>
                    <a:pt x="3" y="13"/>
                  </a:cubicBezTo>
                  <a:cubicBezTo>
                    <a:pt x="5" y="13"/>
                    <a:pt x="6" y="12"/>
                    <a:pt x="7" y="10"/>
                  </a:cubicBezTo>
                  <a:cubicBezTo>
                    <a:pt x="7" y="10"/>
                    <a:pt x="7" y="9"/>
                    <a:pt x="7" y="10"/>
                  </a:cubicBezTo>
                  <a:cubicBezTo>
                    <a:pt x="6" y="12"/>
                    <a:pt x="8" y="9"/>
                    <a:pt x="8" y="9"/>
                  </a:cubicBezTo>
                  <a:cubicBezTo>
                    <a:pt x="8" y="8"/>
                    <a:pt x="9" y="6"/>
                    <a:pt x="9" y="5"/>
                  </a:cubicBezTo>
                  <a:cubicBezTo>
                    <a:pt x="7" y="5"/>
                    <a:pt x="5" y="5"/>
                    <a:pt x="3" y="6"/>
                  </a:cubicBezTo>
                  <a:cubicBezTo>
                    <a:pt x="3" y="5"/>
                    <a:pt x="3" y="5"/>
                    <a:pt x="3" y="5"/>
                  </a:cubicBezTo>
                  <a:cubicBezTo>
                    <a:pt x="3" y="5"/>
                    <a:pt x="3" y="5"/>
                    <a:pt x="3" y="6"/>
                  </a:cubicBezTo>
                  <a:cubicBezTo>
                    <a:pt x="2" y="7"/>
                    <a:pt x="2" y="7"/>
                    <a:pt x="1" y="8"/>
                  </a:cubicBezTo>
                  <a:cubicBezTo>
                    <a:pt x="1" y="14"/>
                    <a:pt x="7" y="12"/>
                    <a:pt x="8" y="8"/>
                  </a:cubicBezTo>
                  <a:cubicBezTo>
                    <a:pt x="8" y="8"/>
                    <a:pt x="8" y="8"/>
                    <a:pt x="8" y="9"/>
                  </a:cubicBezTo>
                  <a:cubicBezTo>
                    <a:pt x="8" y="8"/>
                    <a:pt x="8" y="8"/>
                    <a:pt x="8" y="8"/>
                  </a:cubicBezTo>
                  <a:cubicBezTo>
                    <a:pt x="9" y="7"/>
                    <a:pt x="9" y="6"/>
                    <a:pt x="9" y="5"/>
                  </a:cubicBezTo>
                  <a:cubicBezTo>
                    <a:pt x="9" y="3"/>
                    <a:pt x="9" y="2"/>
                    <a:pt x="7" y="2"/>
                  </a:cubicBezTo>
                  <a:cubicBezTo>
                    <a:pt x="5" y="2"/>
                    <a:pt x="3" y="4"/>
                    <a:pt x="3" y="6"/>
                  </a:cubicBezTo>
                  <a:cubicBezTo>
                    <a:pt x="3" y="6"/>
                    <a:pt x="2" y="7"/>
                    <a:pt x="2" y="7"/>
                  </a:cubicBezTo>
                  <a:cubicBezTo>
                    <a:pt x="3" y="6"/>
                    <a:pt x="4" y="5"/>
                    <a:pt x="4" y="4"/>
                  </a:cubicBezTo>
                  <a:cubicBezTo>
                    <a:pt x="2" y="5"/>
                    <a:pt x="2" y="7"/>
                    <a:pt x="1" y="9"/>
                  </a:cubicBezTo>
                  <a:cubicBezTo>
                    <a:pt x="3" y="9"/>
                    <a:pt x="5" y="8"/>
                    <a:pt x="7" y="8"/>
                  </a:cubicBezTo>
                  <a:cubicBezTo>
                    <a:pt x="7" y="8"/>
                    <a:pt x="7" y="8"/>
                    <a:pt x="7" y="7"/>
                  </a:cubicBezTo>
                  <a:cubicBezTo>
                    <a:pt x="7" y="7"/>
                    <a:pt x="7" y="7"/>
                    <a:pt x="7" y="6"/>
                  </a:cubicBezTo>
                  <a:cubicBezTo>
                    <a:pt x="7" y="6"/>
                    <a:pt x="8" y="6"/>
                    <a:pt x="6" y="7"/>
                  </a:cubicBezTo>
                  <a:cubicBezTo>
                    <a:pt x="5" y="6"/>
                    <a:pt x="3" y="5"/>
                    <a:pt x="2" y="4"/>
                  </a:cubicBezTo>
                  <a:cubicBezTo>
                    <a:pt x="2" y="5"/>
                    <a:pt x="2" y="5"/>
                    <a:pt x="2" y="5"/>
                  </a:cubicBezTo>
                  <a:cubicBezTo>
                    <a:pt x="2" y="4"/>
                    <a:pt x="3" y="3"/>
                    <a:pt x="3" y="3"/>
                  </a:cubicBezTo>
                  <a:cubicBezTo>
                    <a:pt x="2" y="4"/>
                    <a:pt x="2" y="5"/>
                    <a:pt x="1" y="6"/>
                  </a:cubicBezTo>
                  <a:cubicBezTo>
                    <a:pt x="1" y="7"/>
                    <a:pt x="2" y="9"/>
                    <a:pt x="4" y="9"/>
                  </a:cubicBezTo>
                  <a:cubicBezTo>
                    <a:pt x="6" y="9"/>
                    <a:pt x="8" y="7"/>
                    <a:pt x="8" y="5"/>
                  </a:cubicBezTo>
                  <a:close/>
                </a:path>
              </a:pathLst>
            </a:custGeom>
            <a:grpFill/>
            <a:ln>
              <a:solidFill>
                <a:schemeClr val="accent2"/>
              </a:solidFill>
            </a:ln>
            <a:extLst/>
          </p:spPr>
          <p:txBody>
            <a:bodyPr vert="horz" wrap="square" lIns="121882" tIns="60941" rIns="121882" bIns="60941" numCol="1" anchor="t" anchorCtr="0" compatLnSpc="1">
              <a:prstTxWarp prst="textNoShape">
                <a:avLst/>
              </a:prstTxWarp>
            </a:bodyPr>
            <a:lstStyle/>
            <a:p>
              <a:endParaRPr lang="zh-CN" altLang="en-US" sz="2399">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40" name="Freeform 22"/>
            <p:cNvSpPr>
              <a:spLocks/>
            </p:cNvSpPr>
            <p:nvPr/>
          </p:nvSpPr>
          <p:spPr bwMode="auto">
            <a:xfrm>
              <a:off x="3861" y="1889"/>
              <a:ext cx="53" cy="31"/>
            </a:xfrm>
            <a:custGeom>
              <a:avLst/>
              <a:gdLst>
                <a:gd name="T0" fmla="*/ 7 w 22"/>
                <a:gd name="T1" fmla="*/ 6 h 13"/>
                <a:gd name="T2" fmla="*/ 5 w 22"/>
                <a:gd name="T3" fmla="*/ 8 h 13"/>
                <a:gd name="T4" fmla="*/ 6 w 22"/>
                <a:gd name="T5" fmla="*/ 9 h 13"/>
                <a:gd name="T6" fmla="*/ 8 w 22"/>
                <a:gd name="T7" fmla="*/ 9 h 13"/>
                <a:gd name="T8" fmla="*/ 9 w 22"/>
                <a:gd name="T9" fmla="*/ 10 h 13"/>
                <a:gd name="T10" fmla="*/ 16 w 22"/>
                <a:gd name="T11" fmla="*/ 13 h 13"/>
                <a:gd name="T12" fmla="*/ 18 w 22"/>
                <a:gd name="T13" fmla="*/ 6 h 13"/>
                <a:gd name="T14" fmla="*/ 13 w 22"/>
                <a:gd name="T15" fmla="*/ 3 h 13"/>
                <a:gd name="T16" fmla="*/ 9 w 22"/>
                <a:gd name="T17" fmla="*/ 1 h 13"/>
                <a:gd name="T18" fmla="*/ 1 w 22"/>
                <a:gd name="T19" fmla="*/ 6 h 13"/>
                <a:gd name="T20" fmla="*/ 7 w 22"/>
                <a:gd name="T21"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13">
                  <a:moveTo>
                    <a:pt x="7" y="6"/>
                  </a:moveTo>
                  <a:cubicBezTo>
                    <a:pt x="4" y="7"/>
                    <a:pt x="3" y="8"/>
                    <a:pt x="5" y="8"/>
                  </a:cubicBezTo>
                  <a:cubicBezTo>
                    <a:pt x="5" y="8"/>
                    <a:pt x="6" y="9"/>
                    <a:pt x="6" y="9"/>
                  </a:cubicBezTo>
                  <a:cubicBezTo>
                    <a:pt x="7" y="9"/>
                    <a:pt x="8" y="9"/>
                    <a:pt x="8" y="9"/>
                  </a:cubicBezTo>
                  <a:cubicBezTo>
                    <a:pt x="8" y="9"/>
                    <a:pt x="9" y="10"/>
                    <a:pt x="9" y="10"/>
                  </a:cubicBezTo>
                  <a:cubicBezTo>
                    <a:pt x="12" y="11"/>
                    <a:pt x="13" y="13"/>
                    <a:pt x="16" y="13"/>
                  </a:cubicBezTo>
                  <a:cubicBezTo>
                    <a:pt x="20" y="13"/>
                    <a:pt x="22" y="6"/>
                    <a:pt x="18" y="6"/>
                  </a:cubicBezTo>
                  <a:cubicBezTo>
                    <a:pt x="16" y="5"/>
                    <a:pt x="15" y="4"/>
                    <a:pt x="13" y="3"/>
                  </a:cubicBezTo>
                  <a:cubicBezTo>
                    <a:pt x="12" y="2"/>
                    <a:pt x="11" y="2"/>
                    <a:pt x="9" y="1"/>
                  </a:cubicBezTo>
                  <a:cubicBezTo>
                    <a:pt x="5" y="0"/>
                    <a:pt x="1" y="2"/>
                    <a:pt x="1" y="6"/>
                  </a:cubicBezTo>
                  <a:cubicBezTo>
                    <a:pt x="0" y="11"/>
                    <a:pt x="7" y="10"/>
                    <a:pt x="7" y="6"/>
                  </a:cubicBezTo>
                  <a:close/>
                </a:path>
              </a:pathLst>
            </a:custGeom>
            <a:grpFill/>
            <a:ln>
              <a:solidFill>
                <a:schemeClr val="accent2"/>
              </a:solidFill>
            </a:ln>
            <a:extLst/>
          </p:spPr>
          <p:txBody>
            <a:bodyPr vert="horz" wrap="square" lIns="121882" tIns="60941" rIns="121882" bIns="60941" numCol="1" anchor="t" anchorCtr="0" compatLnSpc="1">
              <a:prstTxWarp prst="textNoShape">
                <a:avLst/>
              </a:prstTxWarp>
            </a:bodyPr>
            <a:lstStyle/>
            <a:p>
              <a:endParaRPr lang="zh-CN" altLang="en-US" sz="2399">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41" name="Freeform 23"/>
            <p:cNvSpPr>
              <a:spLocks/>
            </p:cNvSpPr>
            <p:nvPr/>
          </p:nvSpPr>
          <p:spPr bwMode="auto">
            <a:xfrm>
              <a:off x="4021" y="2015"/>
              <a:ext cx="109" cy="59"/>
            </a:xfrm>
            <a:custGeom>
              <a:avLst/>
              <a:gdLst>
                <a:gd name="T0" fmla="*/ 0 w 46"/>
                <a:gd name="T1" fmla="*/ 22 h 25"/>
                <a:gd name="T2" fmla="*/ 0 w 46"/>
                <a:gd name="T3" fmla="*/ 22 h 25"/>
                <a:gd name="T4" fmla="*/ 3 w 46"/>
                <a:gd name="T5" fmla="*/ 25 h 25"/>
                <a:gd name="T6" fmla="*/ 42 w 46"/>
                <a:gd name="T7" fmla="*/ 9 h 25"/>
                <a:gd name="T8" fmla="*/ 40 w 46"/>
                <a:gd name="T9" fmla="*/ 3 h 25"/>
                <a:gd name="T10" fmla="*/ 5 w 46"/>
                <a:gd name="T11" fmla="*/ 17 h 25"/>
                <a:gd name="T12" fmla="*/ 7 w 46"/>
                <a:gd name="T13" fmla="*/ 20 h 25"/>
                <a:gd name="T14" fmla="*/ 7 w 46"/>
                <a:gd name="T15" fmla="*/ 19 h 25"/>
                <a:gd name="T16" fmla="*/ 0 w 46"/>
                <a:gd name="T17" fmla="*/ 2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25">
                  <a:moveTo>
                    <a:pt x="0" y="22"/>
                  </a:moveTo>
                  <a:cubicBezTo>
                    <a:pt x="0" y="22"/>
                    <a:pt x="0" y="22"/>
                    <a:pt x="0" y="22"/>
                  </a:cubicBezTo>
                  <a:cubicBezTo>
                    <a:pt x="0" y="24"/>
                    <a:pt x="1" y="25"/>
                    <a:pt x="3" y="25"/>
                  </a:cubicBezTo>
                  <a:cubicBezTo>
                    <a:pt x="17" y="25"/>
                    <a:pt x="31" y="17"/>
                    <a:pt x="42" y="9"/>
                  </a:cubicBezTo>
                  <a:cubicBezTo>
                    <a:pt x="46" y="7"/>
                    <a:pt x="45" y="0"/>
                    <a:pt x="40" y="3"/>
                  </a:cubicBezTo>
                  <a:cubicBezTo>
                    <a:pt x="30" y="10"/>
                    <a:pt x="17" y="17"/>
                    <a:pt x="5" y="17"/>
                  </a:cubicBezTo>
                  <a:cubicBezTo>
                    <a:pt x="5" y="18"/>
                    <a:pt x="6" y="19"/>
                    <a:pt x="7" y="20"/>
                  </a:cubicBezTo>
                  <a:cubicBezTo>
                    <a:pt x="7" y="20"/>
                    <a:pt x="7" y="20"/>
                    <a:pt x="7" y="19"/>
                  </a:cubicBezTo>
                  <a:cubicBezTo>
                    <a:pt x="7" y="14"/>
                    <a:pt x="0" y="18"/>
                    <a:pt x="0" y="22"/>
                  </a:cubicBezTo>
                  <a:close/>
                </a:path>
              </a:pathLst>
            </a:custGeom>
            <a:grpFill/>
            <a:ln>
              <a:solidFill>
                <a:schemeClr val="accent2"/>
              </a:solidFill>
            </a:ln>
            <a:extLst/>
          </p:spPr>
          <p:txBody>
            <a:bodyPr vert="horz" wrap="square" lIns="121882" tIns="60941" rIns="121882" bIns="60941" numCol="1" anchor="t" anchorCtr="0" compatLnSpc="1">
              <a:prstTxWarp prst="textNoShape">
                <a:avLst/>
              </a:prstTxWarp>
            </a:bodyPr>
            <a:lstStyle/>
            <a:p>
              <a:endParaRPr lang="zh-CN" altLang="en-US" sz="2399">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42" name="Freeform 24"/>
            <p:cNvSpPr>
              <a:spLocks/>
            </p:cNvSpPr>
            <p:nvPr/>
          </p:nvSpPr>
          <p:spPr bwMode="auto">
            <a:xfrm>
              <a:off x="4050" y="2008"/>
              <a:ext cx="121" cy="100"/>
            </a:xfrm>
            <a:custGeom>
              <a:avLst/>
              <a:gdLst>
                <a:gd name="T0" fmla="*/ 5 w 51"/>
                <a:gd name="T1" fmla="*/ 26 h 42"/>
                <a:gd name="T2" fmla="*/ 5 w 51"/>
                <a:gd name="T3" fmla="*/ 26 h 42"/>
                <a:gd name="T4" fmla="*/ 3 w 51"/>
                <a:gd name="T5" fmla="*/ 24 h 42"/>
                <a:gd name="T6" fmla="*/ 20 w 51"/>
                <a:gd name="T7" fmla="*/ 39 h 42"/>
                <a:gd name="T8" fmla="*/ 42 w 51"/>
                <a:gd name="T9" fmla="*/ 39 h 42"/>
                <a:gd name="T10" fmla="*/ 50 w 51"/>
                <a:gd name="T11" fmla="*/ 23 h 42"/>
                <a:gd name="T12" fmla="*/ 43 w 51"/>
                <a:gd name="T13" fmla="*/ 12 h 42"/>
                <a:gd name="T14" fmla="*/ 36 w 51"/>
                <a:gd name="T15" fmla="*/ 2 h 42"/>
                <a:gd name="T16" fmla="*/ 32 w 51"/>
                <a:gd name="T17" fmla="*/ 8 h 42"/>
                <a:gd name="T18" fmla="*/ 36 w 51"/>
                <a:gd name="T19" fmla="*/ 15 h 42"/>
                <a:gd name="T20" fmla="*/ 38 w 51"/>
                <a:gd name="T21" fmla="*/ 33 h 42"/>
                <a:gd name="T22" fmla="*/ 9 w 51"/>
                <a:gd name="T23" fmla="*/ 20 h 42"/>
                <a:gd name="T24" fmla="*/ 7 w 51"/>
                <a:gd name="T25" fmla="*/ 19 h 42"/>
                <a:gd name="T26" fmla="*/ 6 w 51"/>
                <a:gd name="T27" fmla="*/ 19 h 42"/>
                <a:gd name="T28" fmla="*/ 5 w 51"/>
                <a:gd name="T29" fmla="*/ 2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 h="42">
                  <a:moveTo>
                    <a:pt x="5" y="26"/>
                  </a:moveTo>
                  <a:cubicBezTo>
                    <a:pt x="5" y="26"/>
                    <a:pt x="5" y="26"/>
                    <a:pt x="5" y="26"/>
                  </a:cubicBezTo>
                  <a:cubicBezTo>
                    <a:pt x="5" y="26"/>
                    <a:pt x="4" y="25"/>
                    <a:pt x="3" y="24"/>
                  </a:cubicBezTo>
                  <a:cubicBezTo>
                    <a:pt x="6" y="32"/>
                    <a:pt x="12" y="37"/>
                    <a:pt x="20" y="39"/>
                  </a:cubicBezTo>
                  <a:cubicBezTo>
                    <a:pt x="25" y="41"/>
                    <a:pt x="37" y="42"/>
                    <a:pt x="42" y="39"/>
                  </a:cubicBezTo>
                  <a:cubicBezTo>
                    <a:pt x="47" y="35"/>
                    <a:pt x="51" y="29"/>
                    <a:pt x="50" y="23"/>
                  </a:cubicBezTo>
                  <a:cubicBezTo>
                    <a:pt x="49" y="18"/>
                    <a:pt x="46" y="15"/>
                    <a:pt x="43" y="12"/>
                  </a:cubicBezTo>
                  <a:cubicBezTo>
                    <a:pt x="41" y="9"/>
                    <a:pt x="39" y="4"/>
                    <a:pt x="36" y="2"/>
                  </a:cubicBezTo>
                  <a:cubicBezTo>
                    <a:pt x="33" y="0"/>
                    <a:pt x="28" y="6"/>
                    <a:pt x="32" y="8"/>
                  </a:cubicBezTo>
                  <a:cubicBezTo>
                    <a:pt x="33" y="9"/>
                    <a:pt x="35" y="14"/>
                    <a:pt x="36" y="15"/>
                  </a:cubicBezTo>
                  <a:cubicBezTo>
                    <a:pt x="39" y="19"/>
                    <a:pt x="49" y="31"/>
                    <a:pt x="38" y="33"/>
                  </a:cubicBezTo>
                  <a:cubicBezTo>
                    <a:pt x="27" y="35"/>
                    <a:pt x="14" y="31"/>
                    <a:pt x="9" y="20"/>
                  </a:cubicBezTo>
                  <a:cubicBezTo>
                    <a:pt x="9" y="19"/>
                    <a:pt x="8" y="19"/>
                    <a:pt x="7" y="19"/>
                  </a:cubicBezTo>
                  <a:cubicBezTo>
                    <a:pt x="7" y="19"/>
                    <a:pt x="7" y="19"/>
                    <a:pt x="6" y="19"/>
                  </a:cubicBezTo>
                  <a:cubicBezTo>
                    <a:pt x="3" y="19"/>
                    <a:pt x="0" y="26"/>
                    <a:pt x="5" y="26"/>
                  </a:cubicBezTo>
                  <a:close/>
                </a:path>
              </a:pathLst>
            </a:custGeom>
            <a:grpFill/>
            <a:ln>
              <a:solidFill>
                <a:schemeClr val="accent2"/>
              </a:solidFill>
            </a:ln>
            <a:extLst/>
          </p:spPr>
          <p:txBody>
            <a:bodyPr vert="horz" wrap="square" lIns="121882" tIns="60941" rIns="121882" bIns="60941" numCol="1" anchor="t" anchorCtr="0" compatLnSpc="1">
              <a:prstTxWarp prst="textNoShape">
                <a:avLst/>
              </a:prstTxWarp>
            </a:bodyPr>
            <a:lstStyle/>
            <a:p>
              <a:endParaRPr lang="zh-CN" altLang="en-US" sz="2399">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43" name="Freeform 25"/>
            <p:cNvSpPr>
              <a:spLocks/>
            </p:cNvSpPr>
            <p:nvPr/>
          </p:nvSpPr>
          <p:spPr bwMode="auto">
            <a:xfrm>
              <a:off x="4090" y="2039"/>
              <a:ext cx="40" cy="42"/>
            </a:xfrm>
            <a:custGeom>
              <a:avLst/>
              <a:gdLst>
                <a:gd name="T0" fmla="*/ 2 w 17"/>
                <a:gd name="T1" fmla="*/ 7 h 18"/>
                <a:gd name="T2" fmla="*/ 8 w 17"/>
                <a:gd name="T3" fmla="*/ 12 h 18"/>
                <a:gd name="T4" fmla="*/ 12 w 17"/>
                <a:gd name="T5" fmla="*/ 17 h 18"/>
                <a:gd name="T6" fmla="*/ 17 w 17"/>
                <a:gd name="T7" fmla="*/ 14 h 18"/>
                <a:gd name="T8" fmla="*/ 15 w 17"/>
                <a:gd name="T9" fmla="*/ 10 h 18"/>
                <a:gd name="T10" fmla="*/ 15 w 17"/>
                <a:gd name="T11" fmla="*/ 9 h 18"/>
                <a:gd name="T12" fmla="*/ 14 w 17"/>
                <a:gd name="T13" fmla="*/ 8 h 18"/>
                <a:gd name="T14" fmla="*/ 13 w 17"/>
                <a:gd name="T15" fmla="*/ 5 h 18"/>
                <a:gd name="T16" fmla="*/ 7 w 17"/>
                <a:gd name="T17" fmla="*/ 1 h 18"/>
                <a:gd name="T18" fmla="*/ 2 w 17"/>
                <a:gd name="T19" fmla="*/ 3 h 18"/>
                <a:gd name="T20" fmla="*/ 2 w 17"/>
                <a:gd name="T21" fmla="*/ 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18">
                  <a:moveTo>
                    <a:pt x="2" y="7"/>
                  </a:moveTo>
                  <a:cubicBezTo>
                    <a:pt x="4" y="9"/>
                    <a:pt x="7" y="10"/>
                    <a:pt x="8" y="12"/>
                  </a:cubicBezTo>
                  <a:cubicBezTo>
                    <a:pt x="9" y="14"/>
                    <a:pt x="10" y="16"/>
                    <a:pt x="12" y="17"/>
                  </a:cubicBezTo>
                  <a:cubicBezTo>
                    <a:pt x="14" y="18"/>
                    <a:pt x="16" y="16"/>
                    <a:pt x="17" y="14"/>
                  </a:cubicBezTo>
                  <a:cubicBezTo>
                    <a:pt x="17" y="12"/>
                    <a:pt x="17" y="11"/>
                    <a:pt x="15" y="10"/>
                  </a:cubicBezTo>
                  <a:cubicBezTo>
                    <a:pt x="16" y="10"/>
                    <a:pt x="15" y="10"/>
                    <a:pt x="15" y="9"/>
                  </a:cubicBezTo>
                  <a:cubicBezTo>
                    <a:pt x="15" y="9"/>
                    <a:pt x="15" y="8"/>
                    <a:pt x="14" y="8"/>
                  </a:cubicBezTo>
                  <a:cubicBezTo>
                    <a:pt x="14" y="7"/>
                    <a:pt x="13" y="6"/>
                    <a:pt x="13" y="5"/>
                  </a:cubicBezTo>
                  <a:cubicBezTo>
                    <a:pt x="11" y="3"/>
                    <a:pt x="9" y="2"/>
                    <a:pt x="7" y="1"/>
                  </a:cubicBezTo>
                  <a:cubicBezTo>
                    <a:pt x="5" y="0"/>
                    <a:pt x="3" y="1"/>
                    <a:pt x="2" y="3"/>
                  </a:cubicBezTo>
                  <a:cubicBezTo>
                    <a:pt x="1" y="4"/>
                    <a:pt x="0" y="7"/>
                    <a:pt x="2" y="7"/>
                  </a:cubicBezTo>
                  <a:close/>
                </a:path>
              </a:pathLst>
            </a:custGeom>
            <a:grpFill/>
            <a:ln>
              <a:solidFill>
                <a:schemeClr val="accent2"/>
              </a:solidFill>
            </a:ln>
            <a:extLst/>
          </p:spPr>
          <p:txBody>
            <a:bodyPr vert="horz" wrap="square" lIns="121882" tIns="60941" rIns="121882" bIns="60941" numCol="1" anchor="t" anchorCtr="0" compatLnSpc="1">
              <a:prstTxWarp prst="textNoShape">
                <a:avLst/>
              </a:prstTxWarp>
            </a:bodyPr>
            <a:lstStyle/>
            <a:p>
              <a:endParaRPr lang="zh-CN" altLang="en-US" sz="2399">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grpSp>
      <p:sp>
        <p:nvSpPr>
          <p:cNvPr id="69" name="文本框 68"/>
          <p:cNvSpPr txBox="1"/>
          <p:nvPr/>
        </p:nvSpPr>
        <p:spPr>
          <a:xfrm>
            <a:off x="658564" y="1859316"/>
            <a:ext cx="10944376" cy="1600410"/>
          </a:xfrm>
          <a:prstGeom prst="rect">
            <a:avLst/>
          </a:prstGeom>
          <a:noFill/>
        </p:spPr>
        <p:txBody>
          <a:bodyPr wrap="square" lIns="91412" tIns="45706" rIns="91412" bIns="45706" rtlCol="0">
            <a:spAutoFit/>
          </a:bodyPr>
          <a:lstStyle/>
          <a:p>
            <a:r>
              <a:rPr lang="en-US" sz="2800" dirty="0" smtClean="0">
                <a:solidFill>
                  <a:schemeClr val="bg1"/>
                </a:solidFill>
              </a:rPr>
              <a:t>MVC</a:t>
            </a:r>
          </a:p>
          <a:p>
            <a:r>
              <a:rPr lang="id-ID" sz="1400" dirty="0" smtClean="0">
                <a:solidFill>
                  <a:schemeClr val="bg1"/>
                </a:solidFill>
              </a:rPr>
              <a:t>MVC </a:t>
            </a:r>
            <a:r>
              <a:rPr lang="id-ID" sz="1400" dirty="0">
                <a:solidFill>
                  <a:schemeClr val="bg1"/>
                </a:solidFill>
              </a:rPr>
              <a:t>atau Model View Controller adalah sebuah pola desain arsitektur dalam sistem pengembangan website yang terdiri dari tiga bagian, yaitu: </a:t>
            </a:r>
          </a:p>
          <a:p>
            <a:pPr lvl="0"/>
            <a:r>
              <a:rPr lang="en-US" sz="1400" dirty="0" smtClean="0">
                <a:solidFill>
                  <a:schemeClr val="bg1"/>
                </a:solidFill>
              </a:rPr>
              <a:t>a,. </a:t>
            </a:r>
            <a:r>
              <a:rPr lang="id-ID" sz="1400" dirty="0" smtClean="0">
                <a:solidFill>
                  <a:schemeClr val="bg1"/>
                </a:solidFill>
              </a:rPr>
              <a:t>Model</a:t>
            </a:r>
            <a:r>
              <a:rPr lang="id-ID" sz="1400" dirty="0">
                <a:solidFill>
                  <a:schemeClr val="bg1"/>
                </a:solidFill>
              </a:rPr>
              <a:t>, bagian yang mengelola dan berhubungan langsung dengan database;</a:t>
            </a:r>
          </a:p>
          <a:p>
            <a:pPr lvl="0"/>
            <a:r>
              <a:rPr lang="en-US" sz="1400" dirty="0" smtClean="0">
                <a:solidFill>
                  <a:schemeClr val="bg1"/>
                </a:solidFill>
              </a:rPr>
              <a:t>b. </a:t>
            </a:r>
            <a:r>
              <a:rPr lang="id-ID" sz="1400" dirty="0" smtClean="0">
                <a:solidFill>
                  <a:schemeClr val="bg1"/>
                </a:solidFill>
              </a:rPr>
              <a:t>View</a:t>
            </a:r>
            <a:r>
              <a:rPr lang="id-ID" sz="1400" dirty="0">
                <a:solidFill>
                  <a:schemeClr val="bg1"/>
                </a:solidFill>
              </a:rPr>
              <a:t>, bagian yang akan menyajikan tampilan informasi kepada pengguna;</a:t>
            </a:r>
          </a:p>
          <a:p>
            <a:pPr lvl="0"/>
            <a:r>
              <a:rPr lang="en-US" sz="1400" dirty="0" smtClean="0">
                <a:solidFill>
                  <a:schemeClr val="bg1"/>
                </a:solidFill>
              </a:rPr>
              <a:t>c. </a:t>
            </a:r>
            <a:r>
              <a:rPr lang="id-ID" sz="1400" dirty="0" smtClean="0">
                <a:solidFill>
                  <a:schemeClr val="bg1"/>
                </a:solidFill>
              </a:rPr>
              <a:t>Controller</a:t>
            </a:r>
            <a:r>
              <a:rPr lang="id-ID" sz="1400" dirty="0">
                <a:solidFill>
                  <a:schemeClr val="bg1"/>
                </a:solidFill>
              </a:rPr>
              <a:t>, bagian yang menghubungkan model dan view dalam setiap proses request dari user. </a:t>
            </a:r>
          </a:p>
        </p:txBody>
      </p:sp>
      <p:sp>
        <p:nvSpPr>
          <p:cNvPr id="84" name="文本框 83"/>
          <p:cNvSpPr txBox="1"/>
          <p:nvPr/>
        </p:nvSpPr>
        <p:spPr>
          <a:xfrm>
            <a:off x="658564" y="3754635"/>
            <a:ext cx="8771409" cy="1354189"/>
          </a:xfrm>
          <a:prstGeom prst="rect">
            <a:avLst/>
          </a:prstGeom>
          <a:noFill/>
        </p:spPr>
        <p:txBody>
          <a:bodyPr wrap="square" lIns="91412" tIns="45706" rIns="91412" bIns="45706" rtlCol="0">
            <a:spAutoFit/>
          </a:bodyPr>
          <a:lstStyle/>
          <a:p>
            <a:pPr algn="ctr"/>
            <a:r>
              <a:rPr lang="en-US" sz="2800" dirty="0" smtClean="0">
                <a:solidFill>
                  <a:schemeClr val="bg1"/>
                </a:solidFill>
              </a:rPr>
              <a:t>CSS</a:t>
            </a:r>
          </a:p>
          <a:p>
            <a:pPr algn="ctr"/>
            <a:r>
              <a:rPr lang="id-ID" dirty="0" smtClean="0">
                <a:solidFill>
                  <a:schemeClr val="bg1"/>
                </a:solidFill>
              </a:rPr>
              <a:t>CSS </a:t>
            </a:r>
            <a:r>
              <a:rPr lang="id-ID" dirty="0">
                <a:solidFill>
                  <a:schemeClr val="bg1"/>
                </a:solidFill>
              </a:rPr>
              <a:t>adalah singkatan dari cascading style sheets, yaitu bahasa yang digunakan untuk menentukan tampilan dan format halaman website. Dengan CSS, Anda bisa mengatur jenis font, warna tulisan, dan latar belakang halaman</a:t>
            </a:r>
            <a:endParaRPr lang="zh-CN" altLang="en-US" dirty="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grpSp>
        <p:nvGrpSpPr>
          <p:cNvPr id="50" name="组合 154">
            <a:extLst>
              <a:ext uri="{FF2B5EF4-FFF2-40B4-BE49-F238E27FC236}">
                <a16:creationId xmlns="" xmlns:a16="http://schemas.microsoft.com/office/drawing/2014/main" id="{84BB9B5F-A688-425D-A70C-CCFF83DF2CEB}"/>
              </a:ext>
            </a:extLst>
          </p:cNvPr>
          <p:cNvGrpSpPr/>
          <p:nvPr/>
        </p:nvGrpSpPr>
        <p:grpSpPr>
          <a:xfrm>
            <a:off x="1422400" y="348963"/>
            <a:ext cx="8616584" cy="592628"/>
            <a:chOff x="1771081" y="-56204"/>
            <a:chExt cx="5883214" cy="592628"/>
          </a:xfrm>
        </p:grpSpPr>
        <p:sp>
          <p:nvSpPr>
            <p:cNvPr id="51" name="文本框 155">
              <a:extLst>
                <a:ext uri="{FF2B5EF4-FFF2-40B4-BE49-F238E27FC236}">
                  <a16:creationId xmlns="" xmlns:a16="http://schemas.microsoft.com/office/drawing/2014/main" id="{8608BAFA-D764-4730-845A-BC437693C33B}"/>
                </a:ext>
              </a:extLst>
            </p:cNvPr>
            <p:cNvSpPr txBox="1"/>
            <p:nvPr/>
          </p:nvSpPr>
          <p:spPr>
            <a:xfrm flipH="1">
              <a:off x="2961761" y="-56204"/>
              <a:ext cx="3733107" cy="584775"/>
            </a:xfrm>
            <a:prstGeom prst="rect">
              <a:avLst/>
            </a:prstGeom>
            <a:noFill/>
          </p:spPr>
          <p:txBody>
            <a:bodyPr wrap="square" rtlCol="0">
              <a:spAutoFit/>
            </a:bodyPr>
            <a:lstStyle/>
            <a:p>
              <a:pPr algn="dist"/>
              <a:r>
                <a:rPr lang="en-US" altLang="zh-CN" sz="3200" dirty="0"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BAB2 LANDASAN TEORI </a:t>
              </a:r>
              <a:endParaRPr lang="zh-CN" altLang="en-US" sz="3200" dirty="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grpSp>
          <p:nvGrpSpPr>
            <p:cNvPr id="52" name="组合 156">
              <a:extLst>
                <a:ext uri="{FF2B5EF4-FFF2-40B4-BE49-F238E27FC236}">
                  <a16:creationId xmlns="" xmlns:a16="http://schemas.microsoft.com/office/drawing/2014/main" id="{24D6226B-C3C1-4090-BF58-35366DB9DB34}"/>
                </a:ext>
              </a:extLst>
            </p:cNvPr>
            <p:cNvGrpSpPr/>
            <p:nvPr/>
          </p:nvGrpSpPr>
          <p:grpSpPr>
            <a:xfrm>
              <a:off x="1771081" y="77061"/>
              <a:ext cx="5883214" cy="459363"/>
              <a:chOff x="3128247" y="5228629"/>
              <a:chExt cx="5883214" cy="459363"/>
            </a:xfrm>
          </p:grpSpPr>
          <p:sp>
            <p:nvSpPr>
              <p:cNvPr id="53" name="Freeform 34">
                <a:extLst>
                  <a:ext uri="{FF2B5EF4-FFF2-40B4-BE49-F238E27FC236}">
                    <a16:creationId xmlns="" xmlns:a16="http://schemas.microsoft.com/office/drawing/2014/main" id="{CD4AAFCF-ABF6-43D2-835D-ADFFB1E71E09}"/>
                  </a:ext>
                </a:extLst>
              </p:cNvPr>
              <p:cNvSpPr>
                <a:spLocks noEditPoints="1"/>
              </p:cNvSpPr>
              <p:nvPr/>
            </p:nvSpPr>
            <p:spPr bwMode="auto">
              <a:xfrm>
                <a:off x="8218067" y="5228629"/>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accent1"/>
              </a:solidFill>
              <a:ln>
                <a:solidFill>
                  <a:schemeClr val="accent1"/>
                </a:solidFill>
              </a:ln>
              <a:extLst/>
            </p:spPr>
            <p:txBody>
              <a:bodyPr vert="horz" wrap="square" lIns="91440" tIns="45720" rIns="91440" bIns="45720" numCol="1" anchor="t" anchorCtr="0" compatLnSpc="1">
                <a:prstTxWarp prst="textNoShape">
                  <a:avLst/>
                </a:prstTxWarp>
              </a:bodyPr>
              <a:lstStyle/>
              <a:p>
                <a:endParaRPr lang="zh-CN" altLang="en-US" sz="1400" dirty="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54" name="任意多边形 98">
                <a:extLst>
                  <a:ext uri="{FF2B5EF4-FFF2-40B4-BE49-F238E27FC236}">
                    <a16:creationId xmlns="" xmlns:a16="http://schemas.microsoft.com/office/drawing/2014/main" id="{45792051-1E6F-4F7A-A504-880CCFF15AE3}"/>
                  </a:ext>
                </a:extLst>
              </p:cNvPr>
              <p:cNvSpPr/>
              <p:nvPr/>
            </p:nvSpPr>
            <p:spPr>
              <a:xfrm>
                <a:off x="3832300" y="5257753"/>
                <a:ext cx="4403334" cy="40111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 fmla="*/ 0 w 6766560"/>
                  <a:gd name="connsiteY0" fmla="*/ 75291 h 398381"/>
                  <a:gd name="connsiteX1" fmla="*/ 4369154 w 6766560"/>
                  <a:gd name="connsiteY1" fmla="*/ 18141 h 398381"/>
                  <a:gd name="connsiteX2" fmla="*/ 4023360 w 6766560"/>
                  <a:gd name="connsiteY2" fmla="*/ 395331 h 398381"/>
                  <a:gd name="connsiteX3" fmla="*/ 6766560 w 6766560"/>
                  <a:gd name="connsiteY3" fmla="*/ 166731 h 398381"/>
                  <a:gd name="connsiteX0" fmla="*/ 0 w 6766560"/>
                  <a:gd name="connsiteY0" fmla="*/ 71354 h 339035"/>
                  <a:gd name="connsiteX1" fmla="*/ 4369154 w 6766560"/>
                  <a:gd name="connsiteY1" fmla="*/ 14204 h 339035"/>
                  <a:gd name="connsiteX2" fmla="*/ 4351696 w 6766560"/>
                  <a:gd name="connsiteY2" fmla="*/ 334244 h 339035"/>
                  <a:gd name="connsiteX3" fmla="*/ 6766560 w 6766560"/>
                  <a:gd name="connsiteY3" fmla="*/ 162794 h 339035"/>
                  <a:gd name="connsiteX0" fmla="*/ 0 w 7194823"/>
                  <a:gd name="connsiteY0" fmla="*/ 71354 h 334304"/>
                  <a:gd name="connsiteX1" fmla="*/ 4369154 w 7194823"/>
                  <a:gd name="connsiteY1" fmla="*/ 14204 h 334304"/>
                  <a:gd name="connsiteX2" fmla="*/ 4351696 w 7194823"/>
                  <a:gd name="connsiteY2" fmla="*/ 334244 h 334304"/>
                  <a:gd name="connsiteX3" fmla="*/ 7194823 w 7194823"/>
                  <a:gd name="connsiteY3" fmla="*/ 37064 h 334304"/>
                  <a:gd name="connsiteX0" fmla="*/ 0 w 7194823"/>
                  <a:gd name="connsiteY0" fmla="*/ 72918 h 358721"/>
                  <a:gd name="connsiteX1" fmla="*/ 4369154 w 7194823"/>
                  <a:gd name="connsiteY1" fmla="*/ 15768 h 358721"/>
                  <a:gd name="connsiteX2" fmla="*/ 4051911 w 7194823"/>
                  <a:gd name="connsiteY2" fmla="*/ 358668 h 358721"/>
                  <a:gd name="connsiteX3" fmla="*/ 7194823 w 7194823"/>
                  <a:gd name="connsiteY3" fmla="*/ 38628 h 358721"/>
                  <a:gd name="connsiteX0" fmla="*/ 0 w 6454042"/>
                  <a:gd name="connsiteY0" fmla="*/ 72918 h 359955"/>
                  <a:gd name="connsiteX1" fmla="*/ 4369154 w 6454042"/>
                  <a:gd name="connsiteY1" fmla="*/ 15768 h 359955"/>
                  <a:gd name="connsiteX2" fmla="*/ 4051911 w 6454042"/>
                  <a:gd name="connsiteY2" fmla="*/ 358668 h 359955"/>
                  <a:gd name="connsiteX3" fmla="*/ 6454042 w 6454042"/>
                  <a:gd name="connsiteY3" fmla="*/ 112769 h 359955"/>
                  <a:gd name="connsiteX0" fmla="*/ 0 w 6454042"/>
                  <a:gd name="connsiteY0" fmla="*/ 62493 h 349247"/>
                  <a:gd name="connsiteX1" fmla="*/ 4122228 w 6454042"/>
                  <a:gd name="connsiteY1" fmla="*/ 17700 h 349247"/>
                  <a:gd name="connsiteX2" fmla="*/ 4051911 w 6454042"/>
                  <a:gd name="connsiteY2" fmla="*/ 348243 h 349247"/>
                  <a:gd name="connsiteX3" fmla="*/ 6454042 w 6454042"/>
                  <a:gd name="connsiteY3" fmla="*/ 102344 h 349247"/>
                  <a:gd name="connsiteX0" fmla="*/ 0 w 4341830"/>
                  <a:gd name="connsiteY0" fmla="*/ 62493 h 348243"/>
                  <a:gd name="connsiteX1" fmla="*/ 4122228 w 4341830"/>
                  <a:gd name="connsiteY1" fmla="*/ 17700 h 348243"/>
                  <a:gd name="connsiteX2" fmla="*/ 4051911 w 4341830"/>
                  <a:gd name="connsiteY2" fmla="*/ 348243 h 348243"/>
                  <a:gd name="connsiteX0" fmla="*/ 0 w 4122228"/>
                  <a:gd name="connsiteY0" fmla="*/ 62493 h 62493"/>
                  <a:gd name="connsiteX1" fmla="*/ 4122228 w 4122228"/>
                  <a:gd name="connsiteY1" fmla="*/ 17700 h 62493"/>
                  <a:gd name="connsiteX0" fmla="*/ 0 w 4122228"/>
                  <a:gd name="connsiteY0" fmla="*/ 44793 h 66159"/>
                  <a:gd name="connsiteX1" fmla="*/ 4122228 w 4122228"/>
                  <a:gd name="connsiteY1" fmla="*/ 0 h 66159"/>
                  <a:gd name="connsiteX0" fmla="*/ 0 w 4245691"/>
                  <a:gd name="connsiteY0" fmla="*/ 156004 h 156004"/>
                  <a:gd name="connsiteX1" fmla="*/ 4245691 w 4245691"/>
                  <a:gd name="connsiteY1" fmla="*/ 0 h 156004"/>
                  <a:gd name="connsiteX0" fmla="*/ 0 w 4245691"/>
                  <a:gd name="connsiteY0" fmla="*/ 156004 h 163985"/>
                  <a:gd name="connsiteX1" fmla="*/ 4245691 w 4245691"/>
                  <a:gd name="connsiteY1" fmla="*/ 0 h 163985"/>
                  <a:gd name="connsiteX0" fmla="*/ 0 w 5449458"/>
                  <a:gd name="connsiteY0" fmla="*/ 143648 h 143648"/>
                  <a:gd name="connsiteX1" fmla="*/ 5449458 w 5449458"/>
                  <a:gd name="connsiteY1" fmla="*/ 0 h 143648"/>
                  <a:gd name="connsiteX0" fmla="*/ 0 w 5449458"/>
                  <a:gd name="connsiteY0" fmla="*/ 143648 h 260913"/>
                  <a:gd name="connsiteX1" fmla="*/ 1990356 w 5449458"/>
                  <a:gd name="connsiteY1" fmla="*/ 260339 h 260913"/>
                  <a:gd name="connsiteX2" fmla="*/ 5449458 w 5449458"/>
                  <a:gd name="connsiteY2" fmla="*/ 0 h 260913"/>
                  <a:gd name="connsiteX0" fmla="*/ 0 w 4693246"/>
                  <a:gd name="connsiteY0" fmla="*/ 169 h 463018"/>
                  <a:gd name="connsiteX1" fmla="*/ 1234144 w 4693246"/>
                  <a:gd name="connsiteY1" fmla="*/ 462849 h 463018"/>
                  <a:gd name="connsiteX2" fmla="*/ 4693246 w 4693246"/>
                  <a:gd name="connsiteY2" fmla="*/ 202510 h 463018"/>
                  <a:gd name="connsiteX0" fmla="*/ 153395 w 4846641"/>
                  <a:gd name="connsiteY0" fmla="*/ 0 h 462988"/>
                  <a:gd name="connsiteX1" fmla="*/ 1387539 w 4846641"/>
                  <a:gd name="connsiteY1" fmla="*/ 462680 h 462988"/>
                  <a:gd name="connsiteX2" fmla="*/ 4846641 w 4846641"/>
                  <a:gd name="connsiteY2" fmla="*/ 202341 h 462988"/>
                  <a:gd name="connsiteX0" fmla="*/ 212160 w 4457851"/>
                  <a:gd name="connsiteY0" fmla="*/ 0 h 462988"/>
                  <a:gd name="connsiteX1" fmla="*/ 998749 w 4457851"/>
                  <a:gd name="connsiteY1" fmla="*/ 462680 h 462988"/>
                  <a:gd name="connsiteX2" fmla="*/ 4457851 w 4457851"/>
                  <a:gd name="connsiteY2" fmla="*/ 202341 h 462988"/>
                  <a:gd name="connsiteX0" fmla="*/ 238795 w 4484486"/>
                  <a:gd name="connsiteY0" fmla="*/ 0 h 462868"/>
                  <a:gd name="connsiteX1" fmla="*/ 1025384 w 4484486"/>
                  <a:gd name="connsiteY1" fmla="*/ 462680 h 462868"/>
                  <a:gd name="connsiteX2" fmla="*/ 4484486 w 4484486"/>
                  <a:gd name="connsiteY2" fmla="*/ 202341 h 462868"/>
                  <a:gd name="connsiteX0" fmla="*/ 410770 w 4656461"/>
                  <a:gd name="connsiteY0" fmla="*/ 0 h 425815"/>
                  <a:gd name="connsiteX1" fmla="*/ 595476 w 4656461"/>
                  <a:gd name="connsiteY1" fmla="*/ 425610 h 425815"/>
                  <a:gd name="connsiteX2" fmla="*/ 4656461 w 4656461"/>
                  <a:gd name="connsiteY2" fmla="*/ 202341 h 425815"/>
                  <a:gd name="connsiteX0" fmla="*/ 410770 w 4656461"/>
                  <a:gd name="connsiteY0" fmla="*/ 0 h 364069"/>
                  <a:gd name="connsiteX1" fmla="*/ 595476 w 4656461"/>
                  <a:gd name="connsiteY1" fmla="*/ 363827 h 364069"/>
                  <a:gd name="connsiteX2" fmla="*/ 4656461 w 4656461"/>
                  <a:gd name="connsiteY2" fmla="*/ 202341 h 364069"/>
                  <a:gd name="connsiteX0" fmla="*/ 558636 w 4511100"/>
                  <a:gd name="connsiteY0" fmla="*/ 0 h 388767"/>
                  <a:gd name="connsiteX1" fmla="*/ 450115 w 4511100"/>
                  <a:gd name="connsiteY1" fmla="*/ 388541 h 388767"/>
                  <a:gd name="connsiteX2" fmla="*/ 4511100 w 4511100"/>
                  <a:gd name="connsiteY2" fmla="*/ 227055 h 388767"/>
                  <a:gd name="connsiteX0" fmla="*/ 445007 w 4613533"/>
                  <a:gd name="connsiteY0" fmla="*/ 0 h 413467"/>
                  <a:gd name="connsiteX1" fmla="*/ 552548 w 4613533"/>
                  <a:gd name="connsiteY1" fmla="*/ 413255 h 413467"/>
                  <a:gd name="connsiteX2" fmla="*/ 4613533 w 4613533"/>
                  <a:gd name="connsiteY2" fmla="*/ 251769 h 413467"/>
                  <a:gd name="connsiteX0" fmla="*/ 437894 w 4606420"/>
                  <a:gd name="connsiteY0" fmla="*/ 0 h 351722"/>
                  <a:gd name="connsiteX1" fmla="*/ 560868 w 4606420"/>
                  <a:gd name="connsiteY1" fmla="*/ 351471 h 351722"/>
                  <a:gd name="connsiteX2" fmla="*/ 4606420 w 4606420"/>
                  <a:gd name="connsiteY2" fmla="*/ 251769 h 351722"/>
                  <a:gd name="connsiteX0" fmla="*/ 424068 w 4592594"/>
                  <a:gd name="connsiteY0" fmla="*/ 0 h 401116"/>
                  <a:gd name="connsiteX1" fmla="*/ 577907 w 4592594"/>
                  <a:gd name="connsiteY1" fmla="*/ 400898 h 401116"/>
                  <a:gd name="connsiteX2" fmla="*/ 4592594 w 4592594"/>
                  <a:gd name="connsiteY2" fmla="*/ 251769 h 401116"/>
                  <a:gd name="connsiteX0" fmla="*/ 424068 w 4592594"/>
                  <a:gd name="connsiteY0" fmla="*/ 0 h 401116"/>
                  <a:gd name="connsiteX1" fmla="*/ 577907 w 4592594"/>
                  <a:gd name="connsiteY1" fmla="*/ 400898 h 401116"/>
                  <a:gd name="connsiteX2" fmla="*/ 4592594 w 4592594"/>
                  <a:gd name="connsiteY2" fmla="*/ 338266 h 401116"/>
                  <a:gd name="connsiteX0" fmla="*/ 391353 w 4638179"/>
                  <a:gd name="connsiteY0" fmla="*/ 0 h 401116"/>
                  <a:gd name="connsiteX1" fmla="*/ 623492 w 4638179"/>
                  <a:gd name="connsiteY1" fmla="*/ 400898 h 401116"/>
                  <a:gd name="connsiteX2" fmla="*/ 4638179 w 4638179"/>
                  <a:gd name="connsiteY2" fmla="*/ 338266 h 401116"/>
                  <a:gd name="connsiteX0" fmla="*/ 391353 w 4904398"/>
                  <a:gd name="connsiteY0" fmla="*/ 0 h 401116"/>
                  <a:gd name="connsiteX1" fmla="*/ 623492 w 4904398"/>
                  <a:gd name="connsiteY1" fmla="*/ 400898 h 401116"/>
                  <a:gd name="connsiteX2" fmla="*/ 4904398 w 4904398"/>
                  <a:gd name="connsiteY2" fmla="*/ 322224 h 401116"/>
                </a:gdLst>
                <a:ahLst/>
                <a:cxnLst>
                  <a:cxn ang="0">
                    <a:pos x="connsiteX0" y="connsiteY0"/>
                  </a:cxn>
                  <a:cxn ang="0">
                    <a:pos x="connsiteX1" y="connsiteY1"/>
                  </a:cxn>
                  <a:cxn ang="0">
                    <a:pos x="connsiteX2" y="connsiteY2"/>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accent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55" name="任意多边形 99">
                <a:extLst>
                  <a:ext uri="{FF2B5EF4-FFF2-40B4-BE49-F238E27FC236}">
                    <a16:creationId xmlns="" xmlns:a16="http://schemas.microsoft.com/office/drawing/2014/main" id="{D317D9DD-FEDA-4F27-A4D6-D3E273432F8D}"/>
                  </a:ext>
                </a:extLst>
              </p:cNvPr>
              <p:cNvSpPr/>
              <p:nvPr/>
            </p:nvSpPr>
            <p:spPr>
              <a:xfrm>
                <a:off x="3128247" y="5286875"/>
                <a:ext cx="988875" cy="401117"/>
              </a:xfrm>
              <a:custGeom>
                <a:avLst/>
                <a:gdLst>
                  <a:gd name="connsiteX0" fmla="*/ 755361 w 755361"/>
                  <a:gd name="connsiteY0" fmla="*/ 383586 h 416878"/>
                  <a:gd name="connsiteX1" fmla="*/ 1599 w 755361"/>
                  <a:gd name="connsiteY1" fmla="*/ 383586 h 416878"/>
                  <a:gd name="connsiteX2" fmla="*/ 557653 w 755361"/>
                  <a:gd name="connsiteY2" fmla="*/ 37597 h 416878"/>
                  <a:gd name="connsiteX3" fmla="*/ 619437 w 755361"/>
                  <a:gd name="connsiteY3" fmla="*/ 25240 h 416878"/>
                  <a:gd name="connsiteX0" fmla="*/ 754492 w 754492"/>
                  <a:gd name="connsiteY0" fmla="*/ 358346 h 392510"/>
                  <a:gd name="connsiteX1" fmla="*/ 730 w 754492"/>
                  <a:gd name="connsiteY1" fmla="*/ 358346 h 392510"/>
                  <a:gd name="connsiteX2" fmla="*/ 618568 w 754492"/>
                  <a:gd name="connsiteY2" fmla="*/ 0 h 392510"/>
                  <a:gd name="connsiteX0" fmla="*/ 1458409 w 1458409"/>
                  <a:gd name="connsiteY0" fmla="*/ 358346 h 379568"/>
                  <a:gd name="connsiteX1" fmla="*/ 312 w 1458409"/>
                  <a:gd name="connsiteY1" fmla="*/ 333633 h 379568"/>
                  <a:gd name="connsiteX2" fmla="*/ 1322485 w 1458409"/>
                  <a:gd name="connsiteY2" fmla="*/ 0 h 379568"/>
                  <a:gd name="connsiteX0" fmla="*/ 1483885 w 1483885"/>
                  <a:gd name="connsiteY0" fmla="*/ 457200 h 484234"/>
                  <a:gd name="connsiteX1" fmla="*/ 25788 w 1483885"/>
                  <a:gd name="connsiteY1" fmla="*/ 432487 h 484234"/>
                  <a:gd name="connsiteX2" fmla="*/ 569485 w 1483885"/>
                  <a:gd name="connsiteY2" fmla="*/ 0 h 484234"/>
                  <a:gd name="connsiteX0" fmla="*/ 1475175 w 1475175"/>
                  <a:gd name="connsiteY0" fmla="*/ 469557 h 497359"/>
                  <a:gd name="connsiteX1" fmla="*/ 17078 w 1475175"/>
                  <a:gd name="connsiteY1" fmla="*/ 444844 h 497359"/>
                  <a:gd name="connsiteX2" fmla="*/ 684342 w 1475175"/>
                  <a:gd name="connsiteY2" fmla="*/ 0 h 497359"/>
                  <a:gd name="connsiteX0" fmla="*/ 1482176 w 1482176"/>
                  <a:gd name="connsiteY0" fmla="*/ 469557 h 497359"/>
                  <a:gd name="connsiteX1" fmla="*/ 24079 w 1482176"/>
                  <a:gd name="connsiteY1" fmla="*/ 444844 h 497359"/>
                  <a:gd name="connsiteX2" fmla="*/ 691343 w 1482176"/>
                  <a:gd name="connsiteY2" fmla="*/ 0 h 497359"/>
                  <a:gd name="connsiteX0" fmla="*/ 1496003 w 1496003"/>
                  <a:gd name="connsiteY0" fmla="*/ 383060 h 405670"/>
                  <a:gd name="connsiteX1" fmla="*/ 37906 w 1496003"/>
                  <a:gd name="connsiteY1" fmla="*/ 358347 h 405670"/>
                  <a:gd name="connsiteX2" fmla="*/ 581603 w 1496003"/>
                  <a:gd name="connsiteY2" fmla="*/ 0 h 405670"/>
                  <a:gd name="connsiteX0" fmla="*/ 1498863 w 1498863"/>
                  <a:gd name="connsiteY0" fmla="*/ 383060 h 405670"/>
                  <a:gd name="connsiteX1" fmla="*/ 40766 w 1498863"/>
                  <a:gd name="connsiteY1" fmla="*/ 358347 h 405670"/>
                  <a:gd name="connsiteX2" fmla="*/ 584463 w 1498863"/>
                  <a:gd name="connsiteY2" fmla="*/ 0 h 405670"/>
                  <a:gd name="connsiteX0" fmla="*/ 1473706 w 1473706"/>
                  <a:gd name="connsiteY0" fmla="*/ 383060 h 440354"/>
                  <a:gd name="connsiteX1" fmla="*/ 15609 w 1473706"/>
                  <a:gd name="connsiteY1" fmla="*/ 358347 h 440354"/>
                  <a:gd name="connsiteX2" fmla="*/ 559306 w 1473706"/>
                  <a:gd name="connsiteY2" fmla="*/ 0 h 440354"/>
                  <a:gd name="connsiteX0" fmla="*/ 1682620 w 1682620"/>
                  <a:gd name="connsiteY0" fmla="*/ 383060 h 405670"/>
                  <a:gd name="connsiteX1" fmla="*/ 51528 w 1682620"/>
                  <a:gd name="connsiteY1" fmla="*/ 358347 h 405670"/>
                  <a:gd name="connsiteX2" fmla="*/ 595225 w 1682620"/>
                  <a:gd name="connsiteY2" fmla="*/ 0 h 405670"/>
                  <a:gd name="connsiteX0" fmla="*/ 1653020 w 1653020"/>
                  <a:gd name="connsiteY0" fmla="*/ 320540 h 339742"/>
                  <a:gd name="connsiteX1" fmla="*/ 21928 w 1653020"/>
                  <a:gd name="connsiteY1" fmla="*/ 295827 h 339742"/>
                  <a:gd name="connsiteX2" fmla="*/ 825980 w 1653020"/>
                  <a:gd name="connsiteY2" fmla="*/ 0 h 339742"/>
                  <a:gd name="connsiteX0" fmla="*/ 1717144 w 1717144"/>
                  <a:gd name="connsiteY0" fmla="*/ 381397 h 403200"/>
                  <a:gd name="connsiteX1" fmla="*/ 86052 w 1717144"/>
                  <a:gd name="connsiteY1" fmla="*/ 356684 h 403200"/>
                  <a:gd name="connsiteX2" fmla="*/ 296123 w 1717144"/>
                  <a:gd name="connsiteY2" fmla="*/ 12588 h 403200"/>
                  <a:gd name="connsiteX3" fmla="*/ 890104 w 1717144"/>
                  <a:gd name="connsiteY3" fmla="*/ 60857 h 403200"/>
                  <a:gd name="connsiteX0" fmla="*/ 1717144 w 1717144"/>
                  <a:gd name="connsiteY0" fmla="*/ 376649 h 398452"/>
                  <a:gd name="connsiteX1" fmla="*/ 86052 w 1717144"/>
                  <a:gd name="connsiteY1" fmla="*/ 351936 h 398452"/>
                  <a:gd name="connsiteX2" fmla="*/ 296123 w 1717144"/>
                  <a:gd name="connsiteY2" fmla="*/ 7840 h 398452"/>
                  <a:gd name="connsiteX3" fmla="*/ 651445 w 1717144"/>
                  <a:gd name="connsiteY3" fmla="*/ 143636 h 398452"/>
                  <a:gd name="connsiteX0" fmla="*/ 1717144 w 1717144"/>
                  <a:gd name="connsiteY0" fmla="*/ 384043 h 405846"/>
                  <a:gd name="connsiteX1" fmla="*/ 86052 w 1717144"/>
                  <a:gd name="connsiteY1" fmla="*/ 359330 h 405846"/>
                  <a:gd name="connsiteX2" fmla="*/ 296123 w 1717144"/>
                  <a:gd name="connsiteY2" fmla="*/ 15234 h 405846"/>
                  <a:gd name="connsiteX3" fmla="*/ 1237241 w 1717144"/>
                  <a:gd name="connsiteY3" fmla="*/ 38495 h 405846"/>
                  <a:gd name="connsiteX0" fmla="*/ 1717144 w 1717144"/>
                  <a:gd name="connsiteY0" fmla="*/ 377444 h 399247"/>
                  <a:gd name="connsiteX1" fmla="*/ 86052 w 1717144"/>
                  <a:gd name="connsiteY1" fmla="*/ 352731 h 399247"/>
                  <a:gd name="connsiteX2" fmla="*/ 296123 w 1717144"/>
                  <a:gd name="connsiteY2" fmla="*/ 8635 h 399247"/>
                  <a:gd name="connsiteX3" fmla="*/ 1237241 w 1717144"/>
                  <a:gd name="connsiteY3" fmla="*/ 31896 h 399247"/>
                  <a:gd name="connsiteX0" fmla="*/ 1717144 w 1717144"/>
                  <a:gd name="connsiteY0" fmla="*/ 416694 h 438497"/>
                  <a:gd name="connsiteX1" fmla="*/ 86052 w 1717144"/>
                  <a:gd name="connsiteY1" fmla="*/ 391981 h 438497"/>
                  <a:gd name="connsiteX2" fmla="*/ 296123 w 1717144"/>
                  <a:gd name="connsiteY2" fmla="*/ 47885 h 438497"/>
                  <a:gd name="connsiteX3" fmla="*/ 1237241 w 1717144"/>
                  <a:gd name="connsiteY3" fmla="*/ 71146 h 438497"/>
                  <a:gd name="connsiteX0" fmla="*/ 1717144 w 1717144"/>
                  <a:gd name="connsiteY0" fmla="*/ 385519 h 407322"/>
                  <a:gd name="connsiteX1" fmla="*/ 86052 w 1717144"/>
                  <a:gd name="connsiteY1" fmla="*/ 360806 h 407322"/>
                  <a:gd name="connsiteX2" fmla="*/ 296123 w 1717144"/>
                  <a:gd name="connsiteY2" fmla="*/ 16710 h 407322"/>
                  <a:gd name="connsiteX3" fmla="*/ 751724 w 1717144"/>
                  <a:gd name="connsiteY3" fmla="*/ 141722 h 407322"/>
                  <a:gd name="connsiteX0" fmla="*/ 1717144 w 1717144"/>
                  <a:gd name="connsiteY0" fmla="*/ 385132 h 406935"/>
                  <a:gd name="connsiteX1" fmla="*/ 86052 w 1717144"/>
                  <a:gd name="connsiteY1" fmla="*/ 360419 h 406935"/>
                  <a:gd name="connsiteX2" fmla="*/ 296123 w 1717144"/>
                  <a:gd name="connsiteY2" fmla="*/ 16323 h 406935"/>
                  <a:gd name="connsiteX3" fmla="*/ 751724 w 1717144"/>
                  <a:gd name="connsiteY3" fmla="*/ 141335 h 406935"/>
                  <a:gd name="connsiteX0" fmla="*/ 1717144 w 1717144"/>
                  <a:gd name="connsiteY0" fmla="*/ 402465 h 424268"/>
                  <a:gd name="connsiteX1" fmla="*/ 86052 w 1717144"/>
                  <a:gd name="connsiteY1" fmla="*/ 377752 h 424268"/>
                  <a:gd name="connsiteX2" fmla="*/ 296123 w 1717144"/>
                  <a:gd name="connsiteY2" fmla="*/ 33656 h 424268"/>
                  <a:gd name="connsiteX3" fmla="*/ 751724 w 1717144"/>
                  <a:gd name="connsiteY3" fmla="*/ 158668 h 424268"/>
                  <a:gd name="connsiteX0" fmla="*/ 1703068 w 1703068"/>
                  <a:gd name="connsiteY0" fmla="*/ 402465 h 433569"/>
                  <a:gd name="connsiteX1" fmla="*/ 71976 w 1703068"/>
                  <a:gd name="connsiteY1" fmla="*/ 377752 h 433569"/>
                  <a:gd name="connsiteX2" fmla="*/ 282047 w 1703068"/>
                  <a:gd name="connsiteY2" fmla="*/ 33656 h 433569"/>
                  <a:gd name="connsiteX3" fmla="*/ 737648 w 1703068"/>
                  <a:gd name="connsiteY3" fmla="*/ 158668 h 433569"/>
                  <a:gd name="connsiteX0" fmla="*/ 1703068 w 1703068"/>
                  <a:gd name="connsiteY0" fmla="*/ 402465 h 433569"/>
                  <a:gd name="connsiteX1" fmla="*/ 71976 w 1703068"/>
                  <a:gd name="connsiteY1" fmla="*/ 377752 h 433569"/>
                  <a:gd name="connsiteX2" fmla="*/ 282047 w 1703068"/>
                  <a:gd name="connsiteY2" fmla="*/ 33656 h 433569"/>
                  <a:gd name="connsiteX3" fmla="*/ 737648 w 1703068"/>
                  <a:gd name="connsiteY3" fmla="*/ 158668 h 433569"/>
                  <a:gd name="connsiteX0" fmla="*/ 1736283 w 1736283"/>
                  <a:gd name="connsiteY0" fmla="*/ 399831 h 421458"/>
                  <a:gd name="connsiteX1" fmla="*/ 105191 w 1736283"/>
                  <a:gd name="connsiteY1" fmla="*/ 375118 h 421458"/>
                  <a:gd name="connsiteX2" fmla="*/ 243539 w 1736283"/>
                  <a:gd name="connsiteY2" fmla="*/ 34201 h 421458"/>
                  <a:gd name="connsiteX3" fmla="*/ 770863 w 1736283"/>
                  <a:gd name="connsiteY3" fmla="*/ 156034 h 421458"/>
                </a:gdLst>
                <a:ahLst/>
                <a:cxnLst>
                  <a:cxn ang="0">
                    <a:pos x="connsiteX0" y="connsiteY0"/>
                  </a:cxn>
                  <a:cxn ang="0">
                    <a:pos x="connsiteX1" y="connsiteY1"/>
                  </a:cxn>
                  <a:cxn ang="0">
                    <a:pos x="connsiteX2" y="connsiteY2"/>
                  </a:cxn>
                  <a:cxn ang="0">
                    <a:pos x="connsiteX3" y="connsiteY3"/>
                  </a:cxn>
                </a:cxnLst>
                <a:rect l="l" t="t" r="r" b="b"/>
                <a:pathLst>
                  <a:path w="1736283" h="421458">
                    <a:moveTo>
                      <a:pt x="1736283" y="399831"/>
                    </a:moveTo>
                    <a:cubicBezTo>
                      <a:pt x="1375877" y="428663"/>
                      <a:pt x="353982" y="436056"/>
                      <a:pt x="105191" y="375118"/>
                    </a:cubicBezTo>
                    <a:cubicBezTo>
                      <a:pt x="-143600" y="314180"/>
                      <a:pt x="109530" y="83505"/>
                      <a:pt x="243539" y="34201"/>
                    </a:cubicBezTo>
                    <a:cubicBezTo>
                      <a:pt x="438239" y="-56438"/>
                      <a:pt x="1137030" y="50085"/>
                      <a:pt x="770863" y="156034"/>
                    </a:cubicBezTo>
                  </a:path>
                </a:pathLst>
              </a:custGeom>
              <a:noFill/>
              <a:ln w="25400" cap="rnd">
                <a:solidFill>
                  <a:schemeClr val="accent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grpSp>
      </p:grpSp>
      <p:sp>
        <p:nvSpPr>
          <p:cNvPr id="45" name="Freeform 34">
            <a:hlinkClick r:id="rId3" action="ppaction://hlinksldjump"/>
            <a:extLst>
              <a:ext uri="{FF2B5EF4-FFF2-40B4-BE49-F238E27FC236}">
                <a16:creationId xmlns="" xmlns:a16="http://schemas.microsoft.com/office/drawing/2014/main" id="{0D715B8F-2260-4CCD-BCBD-416FC5E4EC51}"/>
              </a:ext>
            </a:extLst>
          </p:cNvPr>
          <p:cNvSpPr>
            <a:spLocks noEditPoints="1"/>
          </p:cNvSpPr>
          <p:nvPr/>
        </p:nvSpPr>
        <p:spPr bwMode="auto">
          <a:xfrm>
            <a:off x="8832893" y="474375"/>
            <a:ext cx="1194159"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bg1"/>
          </a:solidFill>
          <a:ln>
            <a:solidFill>
              <a:schemeClr val="bg1"/>
            </a:solidFill>
          </a:ln>
        </p:spPr>
        <p:txBody>
          <a:bodyPr vert="horz" wrap="square" lIns="91440" tIns="45720" rIns="91440" bIns="45720" numCol="1" anchor="t" anchorCtr="0" compatLnSpc="1"/>
          <a:lstStyle/>
          <a:p>
            <a:endParaRPr lang="zh-CN" altLang="en-US">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Tree>
    <p:extLst>
      <p:ext uri="{BB962C8B-B14F-4D97-AF65-F5344CB8AC3E}">
        <p14:creationId xmlns:p14="http://schemas.microsoft.com/office/powerpoint/2010/main" val="1337109988"/>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任意多边形 155">
            <a:hlinkClick r:id="rId3" action="ppaction://hlinksldjump"/>
          </p:cNvPr>
          <p:cNvSpPr>
            <a:spLocks/>
          </p:cNvSpPr>
          <p:nvPr/>
        </p:nvSpPr>
        <p:spPr bwMode="auto">
          <a:xfrm>
            <a:off x="7969318" y="4572165"/>
            <a:ext cx="3965035" cy="2010090"/>
          </a:xfrm>
          <a:custGeom>
            <a:avLst/>
            <a:gdLst>
              <a:gd name="connsiteX0" fmla="*/ 2331709 w 4419601"/>
              <a:gd name="connsiteY0" fmla="*/ 2216146 h 2239844"/>
              <a:gd name="connsiteX1" fmla="*/ 2345003 w 4419601"/>
              <a:gd name="connsiteY1" fmla="*/ 2219022 h 2239844"/>
              <a:gd name="connsiteX2" fmla="*/ 2350062 w 4419601"/>
              <a:gd name="connsiteY2" fmla="*/ 2217949 h 2239844"/>
              <a:gd name="connsiteX3" fmla="*/ 2357880 w 4419601"/>
              <a:gd name="connsiteY3" fmla="*/ 2220624 h 2239844"/>
              <a:gd name="connsiteX4" fmla="*/ 2402947 w 4419601"/>
              <a:gd name="connsiteY4" fmla="*/ 2233437 h 2239844"/>
              <a:gd name="connsiteX5" fmla="*/ 2396509 w 4419601"/>
              <a:gd name="connsiteY5" fmla="*/ 2239844 h 2239844"/>
              <a:gd name="connsiteX6" fmla="*/ 2390071 w 4419601"/>
              <a:gd name="connsiteY6" fmla="*/ 2233437 h 2239844"/>
              <a:gd name="connsiteX7" fmla="*/ 2345003 w 4419601"/>
              <a:gd name="connsiteY7" fmla="*/ 2220624 h 2239844"/>
              <a:gd name="connsiteX8" fmla="*/ 2323691 w 4419601"/>
              <a:gd name="connsiteY8" fmla="*/ 2217310 h 2239844"/>
              <a:gd name="connsiteX9" fmla="*/ 2360892 w 4419601"/>
              <a:gd name="connsiteY9" fmla="*/ 2213558 h 2239844"/>
              <a:gd name="connsiteX10" fmla="*/ 2367724 w 4419601"/>
              <a:gd name="connsiteY10" fmla="*/ 2214204 h 2239844"/>
              <a:gd name="connsiteX11" fmla="*/ 2350062 w 4419601"/>
              <a:gd name="connsiteY11" fmla="*/ 2217949 h 2239844"/>
              <a:gd name="connsiteX12" fmla="*/ 2340894 w 4419601"/>
              <a:gd name="connsiteY12" fmla="*/ 2214814 h 2239844"/>
              <a:gd name="connsiteX13" fmla="*/ 2345003 w 4419601"/>
              <a:gd name="connsiteY13" fmla="*/ 2214217 h 2239844"/>
              <a:gd name="connsiteX14" fmla="*/ 2323182 w 4419601"/>
              <a:gd name="connsiteY14" fmla="*/ 2210424 h 2239844"/>
              <a:gd name="connsiteX15" fmla="*/ 2332127 w 4419601"/>
              <a:gd name="connsiteY15" fmla="*/ 2211815 h 2239844"/>
              <a:gd name="connsiteX16" fmla="*/ 2340894 w 4419601"/>
              <a:gd name="connsiteY16" fmla="*/ 2214814 h 2239844"/>
              <a:gd name="connsiteX17" fmla="*/ 2331709 w 4419601"/>
              <a:gd name="connsiteY17" fmla="*/ 2216146 h 2239844"/>
              <a:gd name="connsiteX18" fmla="*/ 2313142 w 4419601"/>
              <a:gd name="connsiteY18" fmla="*/ 2212130 h 2239844"/>
              <a:gd name="connsiteX19" fmla="*/ 2334561 w 4419601"/>
              <a:gd name="connsiteY19" fmla="*/ 2208491 h 2239844"/>
              <a:gd name="connsiteX20" fmla="*/ 2345745 w 4419601"/>
              <a:gd name="connsiteY20" fmla="*/ 2212128 h 2239844"/>
              <a:gd name="connsiteX21" fmla="*/ 2350761 w 4419601"/>
              <a:gd name="connsiteY21" fmla="*/ 2212601 h 2239844"/>
              <a:gd name="connsiteX22" fmla="*/ 2345003 w 4419601"/>
              <a:gd name="connsiteY22" fmla="*/ 2214217 h 2239844"/>
              <a:gd name="connsiteX23" fmla="*/ 2329436 w 4419601"/>
              <a:gd name="connsiteY23" fmla="*/ 2209362 h 2239844"/>
              <a:gd name="connsiteX24" fmla="*/ 2383632 w 4419601"/>
              <a:gd name="connsiteY24" fmla="*/ 2207811 h 2239844"/>
              <a:gd name="connsiteX25" fmla="*/ 2364318 w 4419601"/>
              <a:gd name="connsiteY25" fmla="*/ 2213416 h 2239844"/>
              <a:gd name="connsiteX26" fmla="*/ 2360892 w 4419601"/>
              <a:gd name="connsiteY26" fmla="*/ 2213558 h 2239844"/>
              <a:gd name="connsiteX27" fmla="*/ 2350761 w 4419601"/>
              <a:gd name="connsiteY27" fmla="*/ 2212601 h 2239844"/>
              <a:gd name="connsiteX28" fmla="*/ 2364424 w 4419601"/>
              <a:gd name="connsiteY28" fmla="*/ 2208766 h 2239844"/>
              <a:gd name="connsiteX29" fmla="*/ 2076230 w 4419601"/>
              <a:gd name="connsiteY29" fmla="*/ 2198436 h 2239844"/>
              <a:gd name="connsiteX30" fmla="*/ 2075431 w 4419601"/>
              <a:gd name="connsiteY30" fmla="*/ 2227224 h 2239844"/>
              <a:gd name="connsiteX31" fmla="*/ 2071215 w 4419601"/>
              <a:gd name="connsiteY31" fmla="*/ 2201910 h 2239844"/>
              <a:gd name="connsiteX32" fmla="*/ 2071536 w 4419601"/>
              <a:gd name="connsiteY32" fmla="*/ 2192654 h 2239844"/>
              <a:gd name="connsiteX33" fmla="*/ 2070605 w 4419601"/>
              <a:gd name="connsiteY33" fmla="*/ 2198246 h 2239844"/>
              <a:gd name="connsiteX34" fmla="*/ 2071215 w 4419601"/>
              <a:gd name="connsiteY34" fmla="*/ 2201910 h 2239844"/>
              <a:gd name="connsiteX35" fmla="*/ 2062560 w 4419601"/>
              <a:gd name="connsiteY35" fmla="*/ 2207905 h 2239844"/>
              <a:gd name="connsiteX36" fmla="*/ 2029782 w 4419601"/>
              <a:gd name="connsiteY36" fmla="*/ 2204585 h 2239844"/>
              <a:gd name="connsiteX37" fmla="*/ 2025331 w 4419601"/>
              <a:gd name="connsiteY37" fmla="*/ 2202670 h 2239844"/>
              <a:gd name="connsiteX38" fmla="*/ 2036820 w 4419601"/>
              <a:gd name="connsiteY38" fmla="*/ 2201466 h 2239844"/>
              <a:gd name="connsiteX39" fmla="*/ 2042632 w 4419601"/>
              <a:gd name="connsiteY39" fmla="*/ 2199582 h 2239844"/>
              <a:gd name="connsiteX40" fmla="*/ 2056125 w 4419601"/>
              <a:gd name="connsiteY40" fmla="*/ 2201466 h 2239844"/>
              <a:gd name="connsiteX41" fmla="*/ 2071966 w 4419601"/>
              <a:gd name="connsiteY41" fmla="*/ 2190073 h 2239844"/>
              <a:gd name="connsiteX42" fmla="*/ 2069800 w 4419601"/>
              <a:gd name="connsiteY42" fmla="*/ 2191002 h 2239844"/>
              <a:gd name="connsiteX43" fmla="*/ 2069732 w 4419601"/>
              <a:gd name="connsiteY43" fmla="*/ 2190797 h 2239844"/>
              <a:gd name="connsiteX44" fmla="*/ 2072213 w 4419601"/>
              <a:gd name="connsiteY44" fmla="*/ 2188587 h 2239844"/>
              <a:gd name="connsiteX45" fmla="*/ 2075431 w 4419601"/>
              <a:gd name="connsiteY45" fmla="*/ 2188587 h 2239844"/>
              <a:gd name="connsiteX46" fmla="*/ 2071966 w 4419601"/>
              <a:gd name="connsiteY46" fmla="*/ 2190073 h 2239844"/>
              <a:gd name="connsiteX47" fmla="*/ 2078217 w 4419601"/>
              <a:gd name="connsiteY47" fmla="*/ 2188047 h 2239844"/>
              <a:gd name="connsiteX48" fmla="*/ 2078045 w 4419601"/>
              <a:gd name="connsiteY48" fmla="*/ 2188932 h 2239844"/>
              <a:gd name="connsiteX49" fmla="*/ 2071536 w 4419601"/>
              <a:gd name="connsiteY49" fmla="*/ 2192654 h 2239844"/>
              <a:gd name="connsiteX50" fmla="*/ 2071966 w 4419601"/>
              <a:gd name="connsiteY50" fmla="*/ 2190073 h 2239844"/>
              <a:gd name="connsiteX51" fmla="*/ 2071101 w 4419601"/>
              <a:gd name="connsiteY51" fmla="*/ 2186189 h 2239844"/>
              <a:gd name="connsiteX52" fmla="*/ 2068996 w 4419601"/>
              <a:gd name="connsiteY52" fmla="*/ 2188587 h 2239844"/>
              <a:gd name="connsiteX53" fmla="*/ 2069732 w 4419601"/>
              <a:gd name="connsiteY53" fmla="*/ 2190797 h 2239844"/>
              <a:gd name="connsiteX54" fmla="*/ 2042632 w 4419601"/>
              <a:gd name="connsiteY54" fmla="*/ 2199582 h 2239844"/>
              <a:gd name="connsiteX55" fmla="*/ 2021537 w 4419601"/>
              <a:gd name="connsiteY55" fmla="*/ 2196637 h 2239844"/>
              <a:gd name="connsiteX56" fmla="*/ 2019305 w 4419601"/>
              <a:gd name="connsiteY56" fmla="*/ 2195550 h 2239844"/>
              <a:gd name="connsiteX57" fmla="*/ 2036820 w 4419601"/>
              <a:gd name="connsiteY57" fmla="*/ 2195027 h 2239844"/>
              <a:gd name="connsiteX58" fmla="*/ 2066851 w 4419601"/>
              <a:gd name="connsiteY58" fmla="*/ 2186870 h 2239844"/>
              <a:gd name="connsiteX59" fmla="*/ 2072615 w 4419601"/>
              <a:gd name="connsiteY59" fmla="*/ 2186172 h 2239844"/>
              <a:gd name="connsiteX60" fmla="*/ 2072213 w 4419601"/>
              <a:gd name="connsiteY60" fmla="*/ 2188587 h 2239844"/>
              <a:gd name="connsiteX61" fmla="*/ 2068996 w 4419601"/>
              <a:gd name="connsiteY61" fmla="*/ 2188587 h 2239844"/>
              <a:gd name="connsiteX62" fmla="*/ 2073060 w 4419601"/>
              <a:gd name="connsiteY62" fmla="*/ 2185876 h 2239844"/>
              <a:gd name="connsiteX63" fmla="*/ 2072615 w 4419601"/>
              <a:gd name="connsiteY63" fmla="*/ 2186172 h 2239844"/>
              <a:gd name="connsiteX64" fmla="*/ 2072654 w 4419601"/>
              <a:gd name="connsiteY64" fmla="*/ 2185941 h 2239844"/>
              <a:gd name="connsiteX65" fmla="*/ 2072767 w 4419601"/>
              <a:gd name="connsiteY65" fmla="*/ 2185263 h 2239844"/>
              <a:gd name="connsiteX66" fmla="*/ 2072654 w 4419601"/>
              <a:gd name="connsiteY66" fmla="*/ 2185941 h 2239844"/>
              <a:gd name="connsiteX67" fmla="*/ 2071101 w 4419601"/>
              <a:gd name="connsiteY67" fmla="*/ 2186189 h 2239844"/>
              <a:gd name="connsiteX68" fmla="*/ 2071648 w 4419601"/>
              <a:gd name="connsiteY68" fmla="*/ 2185567 h 2239844"/>
              <a:gd name="connsiteX69" fmla="*/ 2399545 w 4419601"/>
              <a:gd name="connsiteY69" fmla="*/ 2185159 h 2239844"/>
              <a:gd name="connsiteX70" fmla="*/ 2395025 w 4419601"/>
              <a:gd name="connsiteY70" fmla="*/ 2197625 h 2239844"/>
              <a:gd name="connsiteX71" fmla="*/ 2386608 w 4419601"/>
              <a:gd name="connsiteY71" fmla="*/ 2206288 h 2239844"/>
              <a:gd name="connsiteX72" fmla="*/ 2383632 w 4419601"/>
              <a:gd name="connsiteY72" fmla="*/ 2207811 h 2239844"/>
              <a:gd name="connsiteX73" fmla="*/ 2393290 w 4419601"/>
              <a:gd name="connsiteY73" fmla="*/ 2194196 h 2239844"/>
              <a:gd name="connsiteX74" fmla="*/ 2396744 w 4419601"/>
              <a:gd name="connsiteY74" fmla="*/ 2187609 h 2239844"/>
              <a:gd name="connsiteX75" fmla="*/ 2080932 w 4419601"/>
              <a:gd name="connsiteY75" fmla="*/ 2185096 h 2239844"/>
              <a:gd name="connsiteX76" fmla="*/ 2079662 w 4419601"/>
              <a:gd name="connsiteY76" fmla="*/ 2187578 h 2239844"/>
              <a:gd name="connsiteX77" fmla="*/ 2078217 w 4419601"/>
              <a:gd name="connsiteY77" fmla="*/ 2188047 h 2239844"/>
              <a:gd name="connsiteX78" fmla="*/ 2078489 w 4419601"/>
              <a:gd name="connsiteY78" fmla="*/ 2186646 h 2239844"/>
              <a:gd name="connsiteX79" fmla="*/ 2087361 w 4419601"/>
              <a:gd name="connsiteY79" fmla="*/ 2185083 h 2239844"/>
              <a:gd name="connsiteX80" fmla="*/ 2083474 w 4419601"/>
              <a:gd name="connsiteY80" fmla="*/ 2193417 h 2239844"/>
              <a:gd name="connsiteX81" fmla="*/ 2076230 w 4419601"/>
              <a:gd name="connsiteY81" fmla="*/ 2198436 h 2239844"/>
              <a:gd name="connsiteX82" fmla="*/ 2076235 w 4419601"/>
              <a:gd name="connsiteY82" fmla="*/ 2198246 h 2239844"/>
              <a:gd name="connsiteX83" fmla="*/ 2078045 w 4419601"/>
              <a:gd name="connsiteY83" fmla="*/ 2188932 h 2239844"/>
              <a:gd name="connsiteX84" fmla="*/ 2079352 w 4419601"/>
              <a:gd name="connsiteY84" fmla="*/ 2188185 h 2239844"/>
              <a:gd name="connsiteX85" fmla="*/ 2079662 w 4419601"/>
              <a:gd name="connsiteY85" fmla="*/ 2187578 h 2239844"/>
              <a:gd name="connsiteX86" fmla="*/ 2078818 w 4419601"/>
              <a:gd name="connsiteY86" fmla="*/ 2184954 h 2239844"/>
              <a:gd name="connsiteX87" fmla="*/ 2078489 w 4419601"/>
              <a:gd name="connsiteY87" fmla="*/ 2186646 h 2239844"/>
              <a:gd name="connsiteX88" fmla="*/ 2075431 w 4419601"/>
              <a:gd name="connsiteY88" fmla="*/ 2188587 h 2239844"/>
              <a:gd name="connsiteX89" fmla="*/ 2078454 w 4419601"/>
              <a:gd name="connsiteY89" fmla="*/ 2185012 h 2239844"/>
              <a:gd name="connsiteX90" fmla="*/ 2081945 w 4419601"/>
              <a:gd name="connsiteY90" fmla="*/ 2184453 h 2239844"/>
              <a:gd name="connsiteX91" fmla="*/ 2080932 w 4419601"/>
              <a:gd name="connsiteY91" fmla="*/ 2185096 h 2239844"/>
              <a:gd name="connsiteX92" fmla="*/ 2081200 w 4419601"/>
              <a:gd name="connsiteY92" fmla="*/ 2184573 h 2239844"/>
              <a:gd name="connsiteX93" fmla="*/ 2079092 w 4419601"/>
              <a:gd name="connsiteY93" fmla="*/ 2183545 h 2239844"/>
              <a:gd name="connsiteX94" fmla="*/ 2078912 w 4419601"/>
              <a:gd name="connsiteY94" fmla="*/ 2184470 h 2239844"/>
              <a:gd name="connsiteX95" fmla="*/ 2078454 w 4419601"/>
              <a:gd name="connsiteY95" fmla="*/ 2185012 h 2239844"/>
              <a:gd name="connsiteX96" fmla="*/ 2073060 w 4419601"/>
              <a:gd name="connsiteY96" fmla="*/ 2185876 h 2239844"/>
              <a:gd name="connsiteX97" fmla="*/ 2074811 w 4419601"/>
              <a:gd name="connsiteY97" fmla="*/ 2184708 h 2239844"/>
              <a:gd name="connsiteX98" fmla="*/ 2082150 w 4419601"/>
              <a:gd name="connsiteY98" fmla="*/ 2182714 h 2239844"/>
              <a:gd name="connsiteX99" fmla="*/ 2081200 w 4419601"/>
              <a:gd name="connsiteY99" fmla="*/ 2184573 h 2239844"/>
              <a:gd name="connsiteX100" fmla="*/ 2078818 w 4419601"/>
              <a:gd name="connsiteY100" fmla="*/ 2184954 h 2239844"/>
              <a:gd name="connsiteX101" fmla="*/ 2078912 w 4419601"/>
              <a:gd name="connsiteY101" fmla="*/ 2184470 h 2239844"/>
              <a:gd name="connsiteX102" fmla="*/ 2079874 w 4419601"/>
              <a:gd name="connsiteY102" fmla="*/ 2183333 h 2239844"/>
              <a:gd name="connsiteX103" fmla="*/ 2094820 w 4419601"/>
              <a:gd name="connsiteY103" fmla="*/ 2182392 h 2239844"/>
              <a:gd name="connsiteX104" fmla="*/ 2093931 w 4419601"/>
              <a:gd name="connsiteY104" fmla="*/ 2182953 h 2239844"/>
              <a:gd name="connsiteX105" fmla="*/ 2087361 w 4419601"/>
              <a:gd name="connsiteY105" fmla="*/ 2185083 h 2239844"/>
              <a:gd name="connsiteX106" fmla="*/ 2088115 w 4419601"/>
              <a:gd name="connsiteY106" fmla="*/ 2183465 h 2239844"/>
              <a:gd name="connsiteX107" fmla="*/ 2089381 w 4419601"/>
              <a:gd name="connsiteY107" fmla="*/ 2180750 h 2239844"/>
              <a:gd name="connsiteX108" fmla="*/ 2088115 w 4419601"/>
              <a:gd name="connsiteY108" fmla="*/ 2183465 h 2239844"/>
              <a:gd name="connsiteX109" fmla="*/ 2081945 w 4419601"/>
              <a:gd name="connsiteY109" fmla="*/ 2184453 h 2239844"/>
              <a:gd name="connsiteX110" fmla="*/ 2086582 w 4419601"/>
              <a:gd name="connsiteY110" fmla="*/ 2181511 h 2239844"/>
              <a:gd name="connsiteX111" fmla="*/ 2079658 w 4419601"/>
              <a:gd name="connsiteY111" fmla="*/ 2180631 h 2239844"/>
              <a:gd name="connsiteX112" fmla="*/ 2079470 w 4419601"/>
              <a:gd name="connsiteY112" fmla="*/ 2181600 h 2239844"/>
              <a:gd name="connsiteX113" fmla="*/ 2074811 w 4419601"/>
              <a:gd name="connsiteY113" fmla="*/ 2184708 h 2239844"/>
              <a:gd name="connsiteX114" fmla="*/ 2072767 w 4419601"/>
              <a:gd name="connsiteY114" fmla="*/ 2185263 h 2239844"/>
              <a:gd name="connsiteX115" fmla="*/ 2072966 w 4419601"/>
              <a:gd name="connsiteY115" fmla="*/ 2184066 h 2239844"/>
              <a:gd name="connsiteX116" fmla="*/ 2075881 w 4419601"/>
              <a:gd name="connsiteY116" fmla="*/ 2180747 h 2239844"/>
              <a:gd name="connsiteX117" fmla="*/ 2082225 w 4419601"/>
              <a:gd name="connsiteY117" fmla="*/ 2180552 h 2239844"/>
              <a:gd name="connsiteX118" fmla="*/ 2079874 w 4419601"/>
              <a:gd name="connsiteY118" fmla="*/ 2183333 h 2239844"/>
              <a:gd name="connsiteX119" fmla="*/ 2079092 w 4419601"/>
              <a:gd name="connsiteY119" fmla="*/ 2183545 h 2239844"/>
              <a:gd name="connsiteX120" fmla="*/ 2079470 w 4419601"/>
              <a:gd name="connsiteY120" fmla="*/ 2181600 h 2239844"/>
              <a:gd name="connsiteX121" fmla="*/ 2080984 w 4419601"/>
              <a:gd name="connsiteY121" fmla="*/ 2180590 h 2239844"/>
              <a:gd name="connsiteX122" fmla="*/ 2099741 w 4419601"/>
              <a:gd name="connsiteY122" fmla="*/ 2179286 h 2239844"/>
              <a:gd name="connsiteX123" fmla="*/ 2096345 w 4419601"/>
              <a:gd name="connsiteY123" fmla="*/ 2182148 h 2239844"/>
              <a:gd name="connsiteX124" fmla="*/ 2094820 w 4419601"/>
              <a:gd name="connsiteY124" fmla="*/ 2182392 h 2239844"/>
              <a:gd name="connsiteX125" fmla="*/ 2084405 w 4419601"/>
              <a:gd name="connsiteY125" fmla="*/ 2178308 h 2239844"/>
              <a:gd name="connsiteX126" fmla="*/ 2083460 w 4419601"/>
              <a:gd name="connsiteY126" fmla="*/ 2180155 h 2239844"/>
              <a:gd name="connsiteX127" fmla="*/ 2082670 w 4419601"/>
              <a:gd name="connsiteY127" fmla="*/ 2180538 h 2239844"/>
              <a:gd name="connsiteX128" fmla="*/ 2082225 w 4419601"/>
              <a:gd name="connsiteY128" fmla="*/ 2180552 h 2239844"/>
              <a:gd name="connsiteX129" fmla="*/ 2083758 w 4419601"/>
              <a:gd name="connsiteY129" fmla="*/ 2178739 h 2239844"/>
              <a:gd name="connsiteX130" fmla="*/ 2091471 w 4419601"/>
              <a:gd name="connsiteY130" fmla="*/ 2176270 h 2239844"/>
              <a:gd name="connsiteX131" fmla="*/ 2090054 w 4419601"/>
              <a:gd name="connsiteY131" fmla="*/ 2179307 h 2239844"/>
              <a:gd name="connsiteX132" fmla="*/ 2086582 w 4419601"/>
              <a:gd name="connsiteY132" fmla="*/ 2181511 h 2239844"/>
              <a:gd name="connsiteX133" fmla="*/ 2082150 w 4419601"/>
              <a:gd name="connsiteY133" fmla="*/ 2182714 h 2239844"/>
              <a:gd name="connsiteX134" fmla="*/ 2083460 w 4419601"/>
              <a:gd name="connsiteY134" fmla="*/ 2180155 h 2239844"/>
              <a:gd name="connsiteX135" fmla="*/ 2402947 w 4419601"/>
              <a:gd name="connsiteY135" fmla="*/ 2175777 h 2239844"/>
              <a:gd name="connsiteX136" fmla="*/ 2396744 w 4419601"/>
              <a:gd name="connsiteY136" fmla="*/ 2187609 h 2239844"/>
              <a:gd name="connsiteX137" fmla="*/ 2376389 w 4419601"/>
              <a:gd name="connsiteY137" fmla="*/ 2205408 h 2239844"/>
              <a:gd name="connsiteX138" fmla="*/ 2364424 w 4419601"/>
              <a:gd name="connsiteY138" fmla="*/ 2208766 h 2239844"/>
              <a:gd name="connsiteX139" fmla="*/ 2351441 w 4419601"/>
              <a:gd name="connsiteY139" fmla="*/ 2209412 h 2239844"/>
              <a:gd name="connsiteX140" fmla="*/ 2341856 w 4419601"/>
              <a:gd name="connsiteY140" fmla="*/ 2207028 h 2239844"/>
              <a:gd name="connsiteX141" fmla="*/ 2375585 w 4419601"/>
              <a:gd name="connsiteY141" fmla="*/ 2199001 h 2239844"/>
              <a:gd name="connsiteX142" fmla="*/ 2402947 w 4419601"/>
              <a:gd name="connsiteY142" fmla="*/ 2175777 h 2239844"/>
              <a:gd name="connsiteX143" fmla="*/ 2402947 w 4419601"/>
              <a:gd name="connsiteY143" fmla="*/ 2175777 h 2239844"/>
              <a:gd name="connsiteX144" fmla="*/ 2402947 w 4419601"/>
              <a:gd name="connsiteY144" fmla="*/ 2182184 h 2239844"/>
              <a:gd name="connsiteX145" fmla="*/ 2399545 w 4419601"/>
              <a:gd name="connsiteY145" fmla="*/ 2185159 h 2239844"/>
              <a:gd name="connsiteX146" fmla="*/ 2651321 w 4419601"/>
              <a:gd name="connsiteY146" fmla="*/ 2171208 h 2239844"/>
              <a:gd name="connsiteX147" fmla="*/ 2632075 w 4419601"/>
              <a:gd name="connsiteY147" fmla="*/ 2192027 h 2239844"/>
              <a:gd name="connsiteX148" fmla="*/ 2609919 w 4419601"/>
              <a:gd name="connsiteY148" fmla="*/ 2194370 h 2239844"/>
              <a:gd name="connsiteX149" fmla="*/ 2614714 w 4419601"/>
              <a:gd name="connsiteY149" fmla="*/ 2191950 h 2239844"/>
              <a:gd name="connsiteX150" fmla="*/ 2627257 w 4419601"/>
              <a:gd name="connsiteY150" fmla="*/ 2188800 h 2239844"/>
              <a:gd name="connsiteX151" fmla="*/ 2637467 w 4419601"/>
              <a:gd name="connsiteY151" fmla="*/ 2180467 h 2239844"/>
              <a:gd name="connsiteX152" fmla="*/ 2646531 w 4419601"/>
              <a:gd name="connsiteY152" fmla="*/ 2175893 h 2239844"/>
              <a:gd name="connsiteX153" fmla="*/ 2646849 w 4419601"/>
              <a:gd name="connsiteY153" fmla="*/ 2170270 h 2239844"/>
              <a:gd name="connsiteX154" fmla="*/ 2640106 w 4419601"/>
              <a:gd name="connsiteY154" fmla="*/ 2178313 h 2239844"/>
              <a:gd name="connsiteX155" fmla="*/ 2637467 w 4419601"/>
              <a:gd name="connsiteY155" fmla="*/ 2180467 h 2239844"/>
              <a:gd name="connsiteX156" fmla="*/ 2614714 w 4419601"/>
              <a:gd name="connsiteY156" fmla="*/ 2191950 h 2239844"/>
              <a:gd name="connsiteX157" fmla="*/ 2607982 w 4419601"/>
              <a:gd name="connsiteY157" fmla="*/ 2193640 h 2239844"/>
              <a:gd name="connsiteX158" fmla="*/ 2593219 w 4419601"/>
              <a:gd name="connsiteY158" fmla="*/ 2189933 h 2239844"/>
              <a:gd name="connsiteX159" fmla="*/ 2601558 w 4419601"/>
              <a:gd name="connsiteY159" fmla="*/ 2188800 h 2239844"/>
              <a:gd name="connsiteX160" fmla="*/ 2637253 w 4419601"/>
              <a:gd name="connsiteY160" fmla="*/ 2173024 h 2239844"/>
              <a:gd name="connsiteX161" fmla="*/ 2654535 w 4419601"/>
              <a:gd name="connsiteY161" fmla="*/ 2168064 h 2239844"/>
              <a:gd name="connsiteX162" fmla="*/ 2651321 w 4419601"/>
              <a:gd name="connsiteY162" fmla="*/ 2171208 h 2239844"/>
              <a:gd name="connsiteX163" fmla="*/ 2652956 w 4419601"/>
              <a:gd name="connsiteY163" fmla="*/ 2169439 h 2239844"/>
              <a:gd name="connsiteX164" fmla="*/ 2653723 w 4419601"/>
              <a:gd name="connsiteY164" fmla="*/ 2168297 h 2239844"/>
              <a:gd name="connsiteX165" fmla="*/ 2438357 w 4419601"/>
              <a:gd name="connsiteY165" fmla="*/ 2166968 h 2239844"/>
              <a:gd name="connsiteX166" fmla="*/ 2441576 w 4419601"/>
              <a:gd name="connsiteY166" fmla="*/ 2169370 h 2239844"/>
              <a:gd name="connsiteX167" fmla="*/ 2428700 w 4419601"/>
              <a:gd name="connsiteY167" fmla="*/ 2188590 h 2239844"/>
              <a:gd name="connsiteX168" fmla="*/ 2375283 w 4419601"/>
              <a:gd name="connsiteY168" fmla="*/ 2214918 h 2239844"/>
              <a:gd name="connsiteX169" fmla="*/ 2367724 w 4419601"/>
              <a:gd name="connsiteY169" fmla="*/ 2214204 h 2239844"/>
              <a:gd name="connsiteX170" fmla="*/ 2381822 w 4419601"/>
              <a:gd name="connsiteY170" fmla="*/ 2211214 h 2239844"/>
              <a:gd name="connsiteX171" fmla="*/ 2386608 w 4419601"/>
              <a:gd name="connsiteY171" fmla="*/ 2206288 h 2239844"/>
              <a:gd name="connsiteX172" fmla="*/ 2411800 w 4419601"/>
              <a:gd name="connsiteY172" fmla="*/ 2193395 h 2239844"/>
              <a:gd name="connsiteX173" fmla="*/ 2435138 w 4419601"/>
              <a:gd name="connsiteY173" fmla="*/ 2169370 h 2239844"/>
              <a:gd name="connsiteX174" fmla="*/ 2438357 w 4419601"/>
              <a:gd name="connsiteY174" fmla="*/ 2166968 h 2239844"/>
              <a:gd name="connsiteX175" fmla="*/ 2095202 w 4419601"/>
              <a:gd name="connsiteY175" fmla="*/ 2166804 h 2239844"/>
              <a:gd name="connsiteX176" fmla="*/ 2094736 w 4419601"/>
              <a:gd name="connsiteY176" fmla="*/ 2169269 h 2239844"/>
              <a:gd name="connsiteX177" fmla="*/ 2093283 w 4419601"/>
              <a:gd name="connsiteY177" fmla="*/ 2172385 h 2239844"/>
              <a:gd name="connsiteX178" fmla="*/ 2084405 w 4419601"/>
              <a:gd name="connsiteY178" fmla="*/ 2178308 h 2239844"/>
              <a:gd name="connsiteX179" fmla="*/ 2084836 w 4419601"/>
              <a:gd name="connsiteY179" fmla="*/ 2177464 h 2239844"/>
              <a:gd name="connsiteX180" fmla="*/ 2093127 w 4419601"/>
              <a:gd name="connsiteY180" fmla="*/ 2167659 h 2239844"/>
              <a:gd name="connsiteX181" fmla="*/ 2115221 w 4419601"/>
              <a:gd name="connsiteY181" fmla="*/ 2165629 h 2239844"/>
              <a:gd name="connsiteX182" fmla="*/ 2093127 w 4419601"/>
              <a:gd name="connsiteY182" fmla="*/ 2179733 h 2239844"/>
              <a:gd name="connsiteX183" fmla="*/ 2089381 w 4419601"/>
              <a:gd name="connsiteY183" fmla="*/ 2180750 h 2239844"/>
              <a:gd name="connsiteX184" fmla="*/ 2090054 w 4419601"/>
              <a:gd name="connsiteY184" fmla="*/ 2179307 h 2239844"/>
              <a:gd name="connsiteX185" fmla="*/ 2108410 w 4419601"/>
              <a:gd name="connsiteY185" fmla="*/ 2167659 h 2239844"/>
              <a:gd name="connsiteX186" fmla="*/ 1931982 w 4419601"/>
              <a:gd name="connsiteY186" fmla="*/ 2163903 h 2239844"/>
              <a:gd name="connsiteX187" fmla="*/ 1946730 w 4419601"/>
              <a:gd name="connsiteY187" fmla="*/ 2169269 h 2239844"/>
              <a:gd name="connsiteX188" fmla="*/ 1988941 w 4419601"/>
              <a:gd name="connsiteY188" fmla="*/ 2180966 h 2239844"/>
              <a:gd name="connsiteX189" fmla="*/ 1991775 w 4419601"/>
              <a:gd name="connsiteY189" fmla="*/ 2182148 h 2239844"/>
              <a:gd name="connsiteX190" fmla="*/ 2019305 w 4419601"/>
              <a:gd name="connsiteY190" fmla="*/ 2195550 h 2239844"/>
              <a:gd name="connsiteX191" fmla="*/ 2009465 w 4419601"/>
              <a:gd name="connsiteY191" fmla="*/ 2195844 h 2239844"/>
              <a:gd name="connsiteX192" fmla="*/ 1998210 w 4419601"/>
              <a:gd name="connsiteY192" fmla="*/ 2191002 h 2239844"/>
              <a:gd name="connsiteX193" fmla="*/ 1933859 w 4419601"/>
              <a:gd name="connsiteY193" fmla="*/ 2169269 h 2239844"/>
              <a:gd name="connsiteX194" fmla="*/ 1982927 w 4419601"/>
              <a:gd name="connsiteY194" fmla="*/ 2196637 h 2239844"/>
              <a:gd name="connsiteX195" fmla="*/ 2009465 w 4419601"/>
              <a:gd name="connsiteY195" fmla="*/ 2195844 h 2239844"/>
              <a:gd name="connsiteX196" fmla="*/ 2025331 w 4419601"/>
              <a:gd name="connsiteY196" fmla="*/ 2202670 h 2239844"/>
              <a:gd name="connsiteX197" fmla="*/ 2007058 w 4419601"/>
              <a:gd name="connsiteY197" fmla="*/ 2204585 h 2239844"/>
              <a:gd name="connsiteX198" fmla="*/ 1997283 w 4419601"/>
              <a:gd name="connsiteY198" fmla="*/ 2203825 h 2239844"/>
              <a:gd name="connsiteX199" fmla="*/ 1973274 w 4419601"/>
              <a:gd name="connsiteY199" fmla="*/ 2196636 h 2239844"/>
              <a:gd name="connsiteX200" fmla="*/ 1942079 w 4419601"/>
              <a:gd name="connsiteY200" fmla="*/ 2183737 h 2239844"/>
              <a:gd name="connsiteX201" fmla="*/ 1927424 w 4419601"/>
              <a:gd name="connsiteY201" fmla="*/ 2169269 h 2239844"/>
              <a:gd name="connsiteX202" fmla="*/ 1928229 w 4419601"/>
              <a:gd name="connsiteY202" fmla="*/ 2166049 h 2239844"/>
              <a:gd name="connsiteX203" fmla="*/ 2118217 w 4419601"/>
              <a:gd name="connsiteY203" fmla="*/ 2163716 h 2239844"/>
              <a:gd name="connsiteX204" fmla="*/ 2116345 w 4419601"/>
              <a:gd name="connsiteY204" fmla="*/ 2165294 h 2239844"/>
              <a:gd name="connsiteX205" fmla="*/ 2115221 w 4419601"/>
              <a:gd name="connsiteY205" fmla="*/ 2165629 h 2239844"/>
              <a:gd name="connsiteX206" fmla="*/ 2110904 w 4419601"/>
              <a:gd name="connsiteY206" fmla="*/ 2162422 h 2239844"/>
              <a:gd name="connsiteX207" fmla="*/ 2105494 w 4419601"/>
              <a:gd name="connsiteY207" fmla="*/ 2169470 h 2239844"/>
              <a:gd name="connsiteX208" fmla="*/ 2091471 w 4419601"/>
              <a:gd name="connsiteY208" fmla="*/ 2176270 h 2239844"/>
              <a:gd name="connsiteX209" fmla="*/ 2093283 w 4419601"/>
              <a:gd name="connsiteY209" fmla="*/ 2172385 h 2239844"/>
              <a:gd name="connsiteX210" fmla="*/ 2105193 w 4419601"/>
              <a:gd name="connsiteY210" fmla="*/ 2164439 h 2239844"/>
              <a:gd name="connsiteX211" fmla="*/ 2036536 w 4419601"/>
              <a:gd name="connsiteY211" fmla="*/ 2162226 h 2239844"/>
              <a:gd name="connsiteX212" fmla="*/ 2036536 w 4419601"/>
              <a:gd name="connsiteY212" fmla="*/ 2168576 h 2239844"/>
              <a:gd name="connsiteX213" fmla="*/ 1997075 w 4419601"/>
              <a:gd name="connsiteY213" fmla="*/ 2168576 h 2239844"/>
              <a:gd name="connsiteX214" fmla="*/ 2036536 w 4419601"/>
              <a:gd name="connsiteY214" fmla="*/ 2162226 h 2239844"/>
              <a:gd name="connsiteX215" fmla="*/ 2126886 w 4419601"/>
              <a:gd name="connsiteY215" fmla="*/ 2162152 h 2239844"/>
              <a:gd name="connsiteX216" fmla="*/ 2099741 w 4419601"/>
              <a:gd name="connsiteY216" fmla="*/ 2179286 h 2239844"/>
              <a:gd name="connsiteX217" fmla="*/ 2116345 w 4419601"/>
              <a:gd name="connsiteY217" fmla="*/ 2165294 h 2239844"/>
              <a:gd name="connsiteX218" fmla="*/ 2092452 w 4419601"/>
              <a:gd name="connsiteY218" fmla="*/ 2161969 h 2239844"/>
              <a:gd name="connsiteX219" fmla="*/ 2092323 w 4419601"/>
              <a:gd name="connsiteY219" fmla="*/ 2162830 h 2239844"/>
              <a:gd name="connsiteX220" fmla="*/ 2084836 w 4419601"/>
              <a:gd name="connsiteY220" fmla="*/ 2177464 h 2239844"/>
              <a:gd name="connsiteX221" fmla="*/ 2083758 w 4419601"/>
              <a:gd name="connsiteY221" fmla="*/ 2178739 h 2239844"/>
              <a:gd name="connsiteX222" fmla="*/ 2080984 w 4419601"/>
              <a:gd name="connsiteY222" fmla="*/ 2180590 h 2239844"/>
              <a:gd name="connsiteX223" fmla="*/ 2079658 w 4419601"/>
              <a:gd name="connsiteY223" fmla="*/ 2180631 h 2239844"/>
              <a:gd name="connsiteX224" fmla="*/ 2080702 w 4419601"/>
              <a:gd name="connsiteY224" fmla="*/ 2175257 h 2239844"/>
              <a:gd name="connsiteX225" fmla="*/ 2092323 w 4419601"/>
              <a:gd name="connsiteY225" fmla="*/ 2162025 h 2239844"/>
              <a:gd name="connsiteX226" fmla="*/ 2655797 w 4419601"/>
              <a:gd name="connsiteY226" fmla="*/ 2158394 h 2239844"/>
              <a:gd name="connsiteX227" fmla="*/ 2654661 w 4419601"/>
              <a:gd name="connsiteY227" fmla="*/ 2160229 h 2239844"/>
              <a:gd name="connsiteX228" fmla="*/ 2652890 w 4419601"/>
              <a:gd name="connsiteY228" fmla="*/ 2161007 h 2239844"/>
              <a:gd name="connsiteX229" fmla="*/ 2661020 w 4419601"/>
              <a:gd name="connsiteY229" fmla="*/ 2157438 h 2239844"/>
              <a:gd name="connsiteX230" fmla="*/ 2653723 w 4419601"/>
              <a:gd name="connsiteY230" fmla="*/ 2168297 h 2239844"/>
              <a:gd name="connsiteX231" fmla="*/ 2646849 w 4419601"/>
              <a:gd name="connsiteY231" fmla="*/ 2170270 h 2239844"/>
              <a:gd name="connsiteX232" fmla="*/ 2652956 w 4419601"/>
              <a:gd name="connsiteY232" fmla="*/ 2162986 h 2239844"/>
              <a:gd name="connsiteX233" fmla="*/ 2654661 w 4419601"/>
              <a:gd name="connsiteY233" fmla="*/ 2160229 h 2239844"/>
              <a:gd name="connsiteX234" fmla="*/ 2131812 w 4419601"/>
              <a:gd name="connsiteY234" fmla="*/ 2155038 h 2239844"/>
              <a:gd name="connsiteX235" fmla="*/ 2118217 w 4419601"/>
              <a:gd name="connsiteY235" fmla="*/ 2163716 h 2239844"/>
              <a:gd name="connsiteX236" fmla="*/ 2126138 w 4419601"/>
              <a:gd name="connsiteY236" fmla="*/ 2157042 h 2239844"/>
              <a:gd name="connsiteX237" fmla="*/ 2203363 w 4419601"/>
              <a:gd name="connsiteY237" fmla="*/ 2153811 h 2239844"/>
              <a:gd name="connsiteX238" fmla="*/ 2241992 w 4419601"/>
              <a:gd name="connsiteY238" fmla="*/ 2175777 h 2239844"/>
              <a:gd name="connsiteX239" fmla="*/ 2291083 w 4419601"/>
              <a:gd name="connsiteY239" fmla="*/ 2197400 h 2239844"/>
              <a:gd name="connsiteX240" fmla="*/ 2329436 w 4419601"/>
              <a:gd name="connsiteY240" fmla="*/ 2209362 h 2239844"/>
              <a:gd name="connsiteX241" fmla="*/ 2323182 w 4419601"/>
              <a:gd name="connsiteY241" fmla="*/ 2210424 h 2239844"/>
              <a:gd name="connsiteX242" fmla="*/ 2306374 w 4419601"/>
              <a:gd name="connsiteY242" fmla="*/ 2207811 h 2239844"/>
              <a:gd name="connsiteX243" fmla="*/ 2264526 w 4419601"/>
              <a:gd name="connsiteY243" fmla="*/ 2191794 h 2239844"/>
              <a:gd name="connsiteX244" fmla="*/ 2256608 w 4419601"/>
              <a:gd name="connsiteY244" fmla="*/ 2188763 h 2239844"/>
              <a:gd name="connsiteX245" fmla="*/ 2216239 w 4419601"/>
              <a:gd name="connsiteY245" fmla="*/ 2166167 h 2239844"/>
              <a:gd name="connsiteX246" fmla="*/ 2203363 w 4419601"/>
              <a:gd name="connsiteY246" fmla="*/ 2158959 h 2239844"/>
              <a:gd name="connsiteX247" fmla="*/ 2203363 w 4419601"/>
              <a:gd name="connsiteY247" fmla="*/ 2156557 h 2239844"/>
              <a:gd name="connsiteX248" fmla="*/ 2143513 w 4419601"/>
              <a:gd name="connsiteY248" fmla="*/ 2151657 h 2239844"/>
              <a:gd name="connsiteX249" fmla="*/ 2146216 w 4419601"/>
              <a:gd name="connsiteY249" fmla="*/ 2156390 h 2239844"/>
              <a:gd name="connsiteX250" fmla="*/ 2126886 w 4419601"/>
              <a:gd name="connsiteY250" fmla="*/ 2162152 h 2239844"/>
              <a:gd name="connsiteX251" fmla="*/ 2434448 w 4419601"/>
              <a:gd name="connsiteY251" fmla="*/ 2150289 h 2239844"/>
              <a:gd name="connsiteX252" fmla="*/ 2445818 w 4419601"/>
              <a:gd name="connsiteY252" fmla="*/ 2153429 h 2239844"/>
              <a:gd name="connsiteX253" fmla="*/ 2447591 w 4419601"/>
              <a:gd name="connsiteY253" fmla="*/ 2155695 h 2239844"/>
              <a:gd name="connsiteX254" fmla="*/ 2448473 w 4419601"/>
              <a:gd name="connsiteY254" fmla="*/ 2154162 h 2239844"/>
              <a:gd name="connsiteX255" fmla="*/ 2454025 w 4419601"/>
              <a:gd name="connsiteY255" fmla="*/ 2155695 h 2239844"/>
              <a:gd name="connsiteX256" fmla="*/ 2454025 w 4419601"/>
              <a:gd name="connsiteY256" fmla="*/ 2155033 h 2239844"/>
              <a:gd name="connsiteX257" fmla="*/ 2473325 w 4419601"/>
              <a:gd name="connsiteY257" fmla="*/ 2168485 h 2239844"/>
              <a:gd name="connsiteX258" fmla="*/ 2466892 w 4419601"/>
              <a:gd name="connsiteY258" fmla="*/ 2174881 h 2239844"/>
              <a:gd name="connsiteX259" fmla="*/ 2146216 w 4419601"/>
              <a:gd name="connsiteY259" fmla="*/ 2149951 h 2239844"/>
              <a:gd name="connsiteX260" fmla="*/ 2143513 w 4419601"/>
              <a:gd name="connsiteY260" fmla="*/ 2151657 h 2239844"/>
              <a:gd name="connsiteX261" fmla="*/ 2143156 w 4419601"/>
              <a:gd name="connsiteY261" fmla="*/ 2151031 h 2239844"/>
              <a:gd name="connsiteX262" fmla="*/ 2139781 w 4419601"/>
              <a:gd name="connsiteY262" fmla="*/ 2149951 h 2239844"/>
              <a:gd name="connsiteX263" fmla="*/ 2142999 w 4419601"/>
              <a:gd name="connsiteY263" fmla="*/ 2150756 h 2239844"/>
              <a:gd name="connsiteX264" fmla="*/ 2143156 w 4419601"/>
              <a:gd name="connsiteY264" fmla="*/ 2151031 h 2239844"/>
              <a:gd name="connsiteX265" fmla="*/ 2131812 w 4419601"/>
              <a:gd name="connsiteY265" fmla="*/ 2155038 h 2239844"/>
              <a:gd name="connsiteX266" fmla="*/ 2120476 w 4419601"/>
              <a:gd name="connsiteY266" fmla="*/ 2149951 h 2239844"/>
              <a:gd name="connsiteX267" fmla="*/ 2113247 w 4419601"/>
              <a:gd name="connsiteY267" fmla="*/ 2159369 h 2239844"/>
              <a:gd name="connsiteX268" fmla="*/ 2095202 w 4419601"/>
              <a:gd name="connsiteY268" fmla="*/ 2166804 h 2239844"/>
              <a:gd name="connsiteX269" fmla="*/ 2096439 w 4419601"/>
              <a:gd name="connsiteY269" fmla="*/ 2160259 h 2239844"/>
              <a:gd name="connsiteX270" fmla="*/ 2120476 w 4419601"/>
              <a:gd name="connsiteY270" fmla="*/ 2149951 h 2239844"/>
              <a:gd name="connsiteX271" fmla="*/ 2126911 w 4419601"/>
              <a:gd name="connsiteY271" fmla="*/ 2156390 h 2239844"/>
              <a:gd name="connsiteX272" fmla="*/ 2126138 w 4419601"/>
              <a:gd name="connsiteY272" fmla="*/ 2157042 h 2239844"/>
              <a:gd name="connsiteX273" fmla="*/ 2110904 w 4419601"/>
              <a:gd name="connsiteY273" fmla="*/ 2162422 h 2239844"/>
              <a:gd name="connsiteX274" fmla="*/ 2113247 w 4419601"/>
              <a:gd name="connsiteY274" fmla="*/ 2159369 h 2239844"/>
              <a:gd name="connsiteX275" fmla="*/ 2120476 w 4419601"/>
              <a:gd name="connsiteY275" fmla="*/ 2156390 h 2239844"/>
              <a:gd name="connsiteX276" fmla="*/ 2120476 w 4419601"/>
              <a:gd name="connsiteY276" fmla="*/ 2149951 h 2239844"/>
              <a:gd name="connsiteX277" fmla="*/ 2454025 w 4419601"/>
              <a:gd name="connsiteY277" fmla="*/ 2149299 h 2239844"/>
              <a:gd name="connsiteX278" fmla="*/ 2454025 w 4419601"/>
              <a:gd name="connsiteY278" fmla="*/ 2152497 h 2239844"/>
              <a:gd name="connsiteX279" fmla="*/ 2454025 w 4419601"/>
              <a:gd name="connsiteY279" fmla="*/ 2155033 h 2239844"/>
              <a:gd name="connsiteX280" fmla="*/ 2449703 w 4419601"/>
              <a:gd name="connsiteY280" fmla="*/ 2152021 h 2239844"/>
              <a:gd name="connsiteX281" fmla="*/ 2450808 w 4419601"/>
              <a:gd name="connsiteY281" fmla="*/ 2150099 h 2239844"/>
              <a:gd name="connsiteX282" fmla="*/ 2454025 w 4419601"/>
              <a:gd name="connsiteY282" fmla="*/ 2149299 h 2239844"/>
              <a:gd name="connsiteX283" fmla="*/ 2152628 w 4419601"/>
              <a:gd name="connsiteY283" fmla="*/ 2147767 h 2239844"/>
              <a:gd name="connsiteX284" fmla="*/ 2161846 w 4419601"/>
              <a:gd name="connsiteY284" fmla="*/ 2152913 h 2239844"/>
              <a:gd name="connsiteX285" fmla="*/ 2168757 w 4419601"/>
              <a:gd name="connsiteY285" fmla="*/ 2162163 h 2239844"/>
              <a:gd name="connsiteX286" fmla="*/ 2196925 w 4419601"/>
              <a:gd name="connsiteY286" fmla="*/ 2188590 h 2239844"/>
              <a:gd name="connsiteX287" fmla="*/ 2267745 w 4419601"/>
              <a:gd name="connsiteY287" fmla="*/ 2214217 h 2239844"/>
              <a:gd name="connsiteX288" fmla="*/ 2305569 w 4419601"/>
              <a:gd name="connsiteY288" fmla="*/ 2213416 h 2239844"/>
              <a:gd name="connsiteX289" fmla="*/ 2308453 w 4419601"/>
              <a:gd name="connsiteY289" fmla="*/ 2212926 h 2239844"/>
              <a:gd name="connsiteX290" fmla="*/ 2319251 w 4419601"/>
              <a:gd name="connsiteY290" fmla="*/ 2216620 h 2239844"/>
              <a:gd name="connsiteX291" fmla="*/ 2323691 w 4419601"/>
              <a:gd name="connsiteY291" fmla="*/ 2217310 h 2239844"/>
              <a:gd name="connsiteX292" fmla="*/ 2306374 w 4419601"/>
              <a:gd name="connsiteY292" fmla="*/ 2219823 h 2239844"/>
              <a:gd name="connsiteX293" fmla="*/ 2267745 w 4419601"/>
              <a:gd name="connsiteY293" fmla="*/ 2220624 h 2239844"/>
              <a:gd name="connsiteX294" fmla="*/ 2203363 w 4419601"/>
              <a:gd name="connsiteY294" fmla="*/ 2201404 h 2239844"/>
              <a:gd name="connsiteX295" fmla="*/ 2173687 w 4419601"/>
              <a:gd name="connsiteY295" fmla="*/ 2174375 h 2239844"/>
              <a:gd name="connsiteX296" fmla="*/ 2156595 w 4419601"/>
              <a:gd name="connsiteY296" fmla="*/ 2145886 h 2239844"/>
              <a:gd name="connsiteX297" fmla="*/ 2187267 w 4419601"/>
              <a:gd name="connsiteY297" fmla="*/ 2159760 h 2239844"/>
              <a:gd name="connsiteX298" fmla="*/ 2222677 w 4419601"/>
              <a:gd name="connsiteY298" fmla="*/ 2175777 h 2239844"/>
              <a:gd name="connsiteX299" fmla="*/ 2256608 w 4419601"/>
              <a:gd name="connsiteY299" fmla="*/ 2188763 h 2239844"/>
              <a:gd name="connsiteX300" fmla="*/ 2267745 w 4419601"/>
              <a:gd name="connsiteY300" fmla="*/ 2194997 h 2239844"/>
              <a:gd name="connsiteX301" fmla="*/ 2303356 w 4419601"/>
              <a:gd name="connsiteY301" fmla="*/ 2210013 h 2239844"/>
              <a:gd name="connsiteX302" fmla="*/ 2313142 w 4419601"/>
              <a:gd name="connsiteY302" fmla="*/ 2212130 h 2239844"/>
              <a:gd name="connsiteX303" fmla="*/ 2308453 w 4419601"/>
              <a:gd name="connsiteY303" fmla="*/ 2212926 h 2239844"/>
              <a:gd name="connsiteX304" fmla="*/ 2293498 w 4419601"/>
              <a:gd name="connsiteY304" fmla="*/ 2207811 h 2239844"/>
              <a:gd name="connsiteX305" fmla="*/ 2216239 w 4419601"/>
              <a:gd name="connsiteY305" fmla="*/ 2175777 h 2239844"/>
              <a:gd name="connsiteX306" fmla="*/ 2178415 w 4419601"/>
              <a:gd name="connsiteY306" fmla="*/ 2162163 h 2239844"/>
              <a:gd name="connsiteX307" fmla="*/ 2161846 w 4419601"/>
              <a:gd name="connsiteY307" fmla="*/ 2152913 h 2239844"/>
              <a:gd name="connsiteX308" fmla="*/ 2439435 w 4419601"/>
              <a:gd name="connsiteY308" fmla="*/ 2145271 h 2239844"/>
              <a:gd name="connsiteX309" fmla="*/ 2440401 w 4419601"/>
              <a:gd name="connsiteY309" fmla="*/ 2145537 h 2239844"/>
              <a:gd name="connsiteX310" fmla="*/ 2449703 w 4419601"/>
              <a:gd name="connsiteY310" fmla="*/ 2152021 h 2239844"/>
              <a:gd name="connsiteX311" fmla="*/ 2448473 w 4419601"/>
              <a:gd name="connsiteY311" fmla="*/ 2154162 h 2239844"/>
              <a:gd name="connsiteX312" fmla="*/ 2445818 w 4419601"/>
              <a:gd name="connsiteY312" fmla="*/ 2153429 h 2239844"/>
              <a:gd name="connsiteX313" fmla="*/ 2203363 w 4419601"/>
              <a:gd name="connsiteY313" fmla="*/ 2143743 h 2239844"/>
              <a:gd name="connsiteX314" fmla="*/ 2319250 w 4419601"/>
              <a:gd name="connsiteY314" fmla="*/ 2201404 h 2239844"/>
              <a:gd name="connsiteX315" fmla="*/ 2341856 w 4419601"/>
              <a:gd name="connsiteY315" fmla="*/ 2207028 h 2239844"/>
              <a:gd name="connsiteX316" fmla="*/ 2338565 w 4419601"/>
              <a:gd name="connsiteY316" fmla="*/ 2207811 h 2239844"/>
              <a:gd name="connsiteX317" fmla="*/ 2334561 w 4419601"/>
              <a:gd name="connsiteY317" fmla="*/ 2208491 h 2239844"/>
              <a:gd name="connsiteX318" fmla="*/ 2315227 w 4419601"/>
              <a:gd name="connsiteY318" fmla="*/ 2202205 h 2239844"/>
              <a:gd name="connsiteX319" fmla="*/ 2253963 w 4419601"/>
              <a:gd name="connsiteY319" fmla="*/ 2171472 h 2239844"/>
              <a:gd name="connsiteX320" fmla="*/ 2203363 w 4419601"/>
              <a:gd name="connsiteY320" fmla="*/ 2146873 h 2239844"/>
              <a:gd name="connsiteX321" fmla="*/ 2196925 w 4419601"/>
              <a:gd name="connsiteY321" fmla="*/ 2143743 h 2239844"/>
              <a:gd name="connsiteX322" fmla="*/ 2203363 w 4419601"/>
              <a:gd name="connsiteY322" fmla="*/ 2146873 h 2239844"/>
              <a:gd name="connsiteX323" fmla="*/ 2203363 w 4419601"/>
              <a:gd name="connsiteY323" fmla="*/ 2150150 h 2239844"/>
              <a:gd name="connsiteX324" fmla="*/ 2203363 w 4419601"/>
              <a:gd name="connsiteY324" fmla="*/ 2153811 h 2239844"/>
              <a:gd name="connsiteX325" fmla="*/ 2197542 w 4419601"/>
              <a:gd name="connsiteY325" fmla="*/ 2150501 h 2239844"/>
              <a:gd name="connsiteX326" fmla="*/ 2090489 w 4419601"/>
              <a:gd name="connsiteY326" fmla="*/ 2143382 h 2239844"/>
              <a:gd name="connsiteX327" fmla="*/ 2081866 w 4419601"/>
              <a:gd name="connsiteY327" fmla="*/ 2169269 h 2239844"/>
              <a:gd name="connsiteX328" fmla="*/ 2080702 w 4419601"/>
              <a:gd name="connsiteY328" fmla="*/ 2175257 h 2239844"/>
              <a:gd name="connsiteX329" fmla="*/ 2075881 w 4419601"/>
              <a:gd name="connsiteY329" fmla="*/ 2180747 h 2239844"/>
              <a:gd name="connsiteX330" fmla="*/ 2073507 w 4419601"/>
              <a:gd name="connsiteY330" fmla="*/ 2180820 h 2239844"/>
              <a:gd name="connsiteX331" fmla="*/ 2075431 w 4419601"/>
              <a:gd name="connsiteY331" fmla="*/ 2169269 h 2239844"/>
              <a:gd name="connsiteX332" fmla="*/ 2083672 w 4419601"/>
              <a:gd name="connsiteY332" fmla="*/ 2143839 h 2239844"/>
              <a:gd name="connsiteX333" fmla="*/ 2088301 w 4419601"/>
              <a:gd name="connsiteY333" fmla="*/ 2143511 h 2239844"/>
              <a:gd name="connsiteX334" fmla="*/ 2099733 w 4419601"/>
              <a:gd name="connsiteY334" fmla="*/ 2142838 h 2239844"/>
              <a:gd name="connsiteX335" fmla="*/ 2096439 w 4419601"/>
              <a:gd name="connsiteY335" fmla="*/ 2160259 h 2239844"/>
              <a:gd name="connsiteX336" fmla="*/ 2092452 w 4419601"/>
              <a:gd name="connsiteY336" fmla="*/ 2161969 h 2239844"/>
              <a:gd name="connsiteX337" fmla="*/ 2095280 w 4419601"/>
              <a:gd name="connsiteY337" fmla="*/ 2143100 h 2239844"/>
              <a:gd name="connsiteX338" fmla="*/ 2095923 w 4419601"/>
              <a:gd name="connsiteY338" fmla="*/ 2138812 h 2239844"/>
              <a:gd name="connsiteX339" fmla="*/ 2095280 w 4419601"/>
              <a:gd name="connsiteY339" fmla="*/ 2143100 h 2239844"/>
              <a:gd name="connsiteX340" fmla="*/ 2090489 w 4419601"/>
              <a:gd name="connsiteY340" fmla="*/ 2143382 h 2239844"/>
              <a:gd name="connsiteX341" fmla="*/ 2091882 w 4419601"/>
              <a:gd name="connsiteY341" fmla="*/ 2139200 h 2239844"/>
              <a:gd name="connsiteX342" fmla="*/ 2119671 w 4419601"/>
              <a:gd name="connsiteY342" fmla="*/ 2134657 h 2239844"/>
              <a:gd name="connsiteX343" fmla="*/ 2120476 w 4419601"/>
              <a:gd name="connsiteY343" fmla="*/ 2137072 h 2239844"/>
              <a:gd name="connsiteX344" fmla="*/ 2101975 w 4419601"/>
              <a:gd name="connsiteY344" fmla="*/ 2142706 h 2239844"/>
              <a:gd name="connsiteX345" fmla="*/ 2099733 w 4419601"/>
              <a:gd name="connsiteY345" fmla="*/ 2142838 h 2239844"/>
              <a:gd name="connsiteX346" fmla="*/ 2100366 w 4419601"/>
              <a:gd name="connsiteY346" fmla="*/ 2139487 h 2239844"/>
              <a:gd name="connsiteX347" fmla="*/ 2100392 w 4419601"/>
              <a:gd name="connsiteY347" fmla="*/ 2138383 h 2239844"/>
              <a:gd name="connsiteX348" fmla="*/ 2114041 w 4419601"/>
              <a:gd name="connsiteY348" fmla="*/ 2137072 h 2239844"/>
              <a:gd name="connsiteX349" fmla="*/ 2119671 w 4419601"/>
              <a:gd name="connsiteY349" fmla="*/ 2134657 h 2239844"/>
              <a:gd name="connsiteX350" fmla="*/ 1858192 w 4419601"/>
              <a:gd name="connsiteY350" fmla="*/ 2134185 h 2239844"/>
              <a:gd name="connsiteX351" fmla="*/ 1888814 w 4419601"/>
              <a:gd name="connsiteY351" fmla="*/ 2143511 h 2239844"/>
              <a:gd name="connsiteX352" fmla="*/ 1894005 w 4419601"/>
              <a:gd name="connsiteY352" fmla="*/ 2143898 h 2239844"/>
              <a:gd name="connsiteX353" fmla="*/ 1908119 w 4419601"/>
              <a:gd name="connsiteY353" fmla="*/ 2149951 h 2239844"/>
              <a:gd name="connsiteX354" fmla="*/ 2030385 w 4419601"/>
              <a:gd name="connsiteY354" fmla="*/ 2182148 h 2239844"/>
              <a:gd name="connsiteX355" fmla="*/ 2073507 w 4419601"/>
              <a:gd name="connsiteY355" fmla="*/ 2180820 h 2239844"/>
              <a:gd name="connsiteX356" fmla="*/ 2072966 w 4419601"/>
              <a:gd name="connsiteY356" fmla="*/ 2184066 h 2239844"/>
              <a:gd name="connsiteX357" fmla="*/ 2071648 w 4419601"/>
              <a:gd name="connsiteY357" fmla="*/ 2185567 h 2239844"/>
              <a:gd name="connsiteX358" fmla="*/ 2066851 w 4419601"/>
              <a:gd name="connsiteY358" fmla="*/ 2186870 h 2239844"/>
              <a:gd name="connsiteX359" fmla="*/ 2056125 w 4419601"/>
              <a:gd name="connsiteY359" fmla="*/ 2188587 h 2239844"/>
              <a:gd name="connsiteX360" fmla="*/ 1999014 w 4419601"/>
              <a:gd name="connsiteY360" fmla="*/ 2183758 h 2239844"/>
              <a:gd name="connsiteX361" fmla="*/ 1988941 w 4419601"/>
              <a:gd name="connsiteY361" fmla="*/ 2180966 h 2239844"/>
              <a:gd name="connsiteX362" fmla="*/ 1962817 w 4419601"/>
              <a:gd name="connsiteY362" fmla="*/ 2170074 h 2239844"/>
              <a:gd name="connsiteX363" fmla="*/ 1933859 w 4419601"/>
              <a:gd name="connsiteY363" fmla="*/ 2162829 h 2239844"/>
              <a:gd name="connsiteX364" fmla="*/ 1931982 w 4419601"/>
              <a:gd name="connsiteY364" fmla="*/ 2163903 h 2239844"/>
              <a:gd name="connsiteX365" fmla="*/ 1893640 w 4419601"/>
              <a:gd name="connsiteY365" fmla="*/ 2149951 h 2239844"/>
              <a:gd name="connsiteX366" fmla="*/ 1863073 w 4419601"/>
              <a:gd name="connsiteY366" fmla="*/ 2130632 h 2239844"/>
              <a:gd name="connsiteX367" fmla="*/ 1867096 w 4419601"/>
              <a:gd name="connsiteY367" fmla="*/ 2132242 h 2239844"/>
              <a:gd name="connsiteX368" fmla="*/ 1908119 w 4419601"/>
              <a:gd name="connsiteY368" fmla="*/ 2137072 h 2239844"/>
              <a:gd name="connsiteX369" fmla="*/ 2013493 w 4419601"/>
              <a:gd name="connsiteY369" fmla="*/ 2146731 h 2239844"/>
              <a:gd name="connsiteX370" fmla="*/ 2084960 w 4419601"/>
              <a:gd name="connsiteY370" fmla="*/ 2139865 h 2239844"/>
              <a:gd name="connsiteX371" fmla="*/ 2083672 w 4419601"/>
              <a:gd name="connsiteY371" fmla="*/ 2143839 h 2239844"/>
              <a:gd name="connsiteX372" fmla="*/ 1986144 w 4419601"/>
              <a:gd name="connsiteY372" fmla="*/ 2150756 h 2239844"/>
              <a:gd name="connsiteX373" fmla="*/ 1894005 w 4419601"/>
              <a:gd name="connsiteY373" fmla="*/ 2143898 h 2239844"/>
              <a:gd name="connsiteX374" fmla="*/ 1885597 w 4419601"/>
              <a:gd name="connsiteY374" fmla="*/ 2140291 h 2239844"/>
              <a:gd name="connsiteX375" fmla="*/ 1863074 w 4419601"/>
              <a:gd name="connsiteY375" fmla="*/ 2130632 h 2239844"/>
              <a:gd name="connsiteX376" fmla="*/ 2151857 w 4419601"/>
              <a:gd name="connsiteY376" fmla="*/ 2124523 h 2239844"/>
              <a:gd name="connsiteX377" fmla="*/ 2196925 w 4419601"/>
              <a:gd name="connsiteY377" fmla="*/ 2150150 h 2239844"/>
              <a:gd name="connsiteX378" fmla="*/ 2197542 w 4419601"/>
              <a:gd name="connsiteY378" fmla="*/ 2150501 h 2239844"/>
              <a:gd name="connsiteX379" fmla="*/ 2197730 w 4419601"/>
              <a:gd name="connsiteY379" fmla="*/ 2152553 h 2239844"/>
              <a:gd name="connsiteX380" fmla="*/ 2203363 w 4419601"/>
              <a:gd name="connsiteY380" fmla="*/ 2156557 h 2239844"/>
              <a:gd name="connsiteX381" fmla="*/ 2151857 w 4419601"/>
              <a:gd name="connsiteY381" fmla="*/ 2124523 h 2239844"/>
              <a:gd name="connsiteX382" fmla="*/ 1837342 w 4419601"/>
              <a:gd name="connsiteY382" fmla="*/ 2121168 h 2239844"/>
              <a:gd name="connsiteX383" fmla="*/ 1850204 w 4419601"/>
              <a:gd name="connsiteY383" fmla="*/ 2130632 h 2239844"/>
              <a:gd name="connsiteX384" fmla="*/ 1858192 w 4419601"/>
              <a:gd name="connsiteY384" fmla="*/ 2134185 h 2239844"/>
              <a:gd name="connsiteX385" fmla="*/ 1851813 w 4419601"/>
              <a:gd name="connsiteY385" fmla="*/ 2132242 h 2239844"/>
              <a:gd name="connsiteX386" fmla="*/ 2136444 w 4419601"/>
              <a:gd name="connsiteY386" fmla="*/ 2119855 h 2239844"/>
              <a:gd name="connsiteX387" fmla="*/ 2145419 w 4419601"/>
              <a:gd name="connsiteY387" fmla="*/ 2126926 h 2239844"/>
              <a:gd name="connsiteX388" fmla="*/ 2164733 w 4419601"/>
              <a:gd name="connsiteY388" fmla="*/ 2137337 h 2239844"/>
              <a:gd name="connsiteX389" fmla="*/ 2203363 w 4419601"/>
              <a:gd name="connsiteY389" fmla="*/ 2158959 h 2239844"/>
              <a:gd name="connsiteX390" fmla="*/ 2203363 w 4419601"/>
              <a:gd name="connsiteY390" fmla="*/ 2159760 h 2239844"/>
              <a:gd name="connsiteX391" fmla="*/ 2203363 w 4419601"/>
              <a:gd name="connsiteY391" fmla="*/ 2162964 h 2239844"/>
              <a:gd name="connsiteX392" fmla="*/ 2145419 w 4419601"/>
              <a:gd name="connsiteY392" fmla="*/ 2130930 h 2239844"/>
              <a:gd name="connsiteX393" fmla="*/ 1834849 w 4419601"/>
              <a:gd name="connsiteY393" fmla="*/ 2119335 h 2239844"/>
              <a:gd name="connsiteX394" fmla="*/ 1835050 w 4419601"/>
              <a:gd name="connsiteY394" fmla="*/ 2119415 h 2239844"/>
              <a:gd name="connsiteX395" fmla="*/ 1837342 w 4419601"/>
              <a:gd name="connsiteY395" fmla="*/ 2121168 h 2239844"/>
              <a:gd name="connsiteX396" fmla="*/ 1792065 w 4419601"/>
              <a:gd name="connsiteY396" fmla="*/ 2117698 h 2239844"/>
              <a:gd name="connsiteX397" fmla="*/ 1792065 w 4419601"/>
              <a:gd name="connsiteY397" fmla="*/ 2124126 h 2239844"/>
              <a:gd name="connsiteX398" fmla="*/ 1792065 w 4419601"/>
              <a:gd name="connsiteY398" fmla="*/ 2117698 h 2239844"/>
              <a:gd name="connsiteX399" fmla="*/ 2127158 w 4419601"/>
              <a:gd name="connsiteY399" fmla="*/ 2117568 h 2239844"/>
              <a:gd name="connsiteX400" fmla="*/ 2145419 w 4419601"/>
              <a:gd name="connsiteY400" fmla="*/ 2130930 h 2239844"/>
              <a:gd name="connsiteX401" fmla="*/ 2156595 w 4419601"/>
              <a:gd name="connsiteY401" fmla="*/ 2145886 h 2239844"/>
              <a:gd name="connsiteX402" fmla="*/ 2151857 w 4419601"/>
              <a:gd name="connsiteY402" fmla="*/ 2143743 h 2239844"/>
              <a:gd name="connsiteX403" fmla="*/ 2145343 w 4419601"/>
              <a:gd name="connsiteY403" fmla="*/ 2138927 h 2239844"/>
              <a:gd name="connsiteX404" fmla="*/ 1759641 w 4419601"/>
              <a:gd name="connsiteY404" fmla="*/ 2117529 h 2239844"/>
              <a:gd name="connsiteX405" fmla="*/ 1792065 w 4419601"/>
              <a:gd name="connsiteY405" fmla="*/ 2124126 h 2239844"/>
              <a:gd name="connsiteX406" fmla="*/ 1763188 w 4419601"/>
              <a:gd name="connsiteY406" fmla="*/ 2119305 h 2239844"/>
              <a:gd name="connsiteX407" fmla="*/ 2459529 w 4419601"/>
              <a:gd name="connsiteY407" fmla="*/ 2115826 h 2239844"/>
              <a:gd name="connsiteX408" fmla="*/ 2483504 w 4419601"/>
              <a:gd name="connsiteY408" fmla="*/ 2129912 h 2239844"/>
              <a:gd name="connsiteX409" fmla="*/ 2530886 w 4419601"/>
              <a:gd name="connsiteY409" fmla="*/ 2150079 h 2239844"/>
              <a:gd name="connsiteX410" fmla="*/ 2633681 w 4419601"/>
              <a:gd name="connsiteY410" fmla="*/ 2169439 h 2239844"/>
              <a:gd name="connsiteX411" fmla="*/ 2652890 w 4419601"/>
              <a:gd name="connsiteY411" fmla="*/ 2161007 h 2239844"/>
              <a:gd name="connsiteX412" fmla="*/ 2641712 w 4419601"/>
              <a:gd name="connsiteY412" fmla="*/ 2171053 h 2239844"/>
              <a:gd name="connsiteX413" fmla="*/ 2637253 w 4419601"/>
              <a:gd name="connsiteY413" fmla="*/ 2173024 h 2239844"/>
              <a:gd name="connsiteX414" fmla="*/ 2627257 w 4419601"/>
              <a:gd name="connsiteY414" fmla="*/ 2175893 h 2239844"/>
              <a:gd name="connsiteX415" fmla="*/ 2556585 w 4419601"/>
              <a:gd name="connsiteY415" fmla="*/ 2169439 h 2239844"/>
              <a:gd name="connsiteX416" fmla="*/ 2509203 w 4419601"/>
              <a:gd name="connsiteY416" fmla="*/ 2146852 h 2239844"/>
              <a:gd name="connsiteX417" fmla="*/ 2478358 w 4419601"/>
              <a:gd name="connsiteY417" fmla="*/ 2130484 h 2239844"/>
              <a:gd name="connsiteX418" fmla="*/ 1830035 w 4419601"/>
              <a:gd name="connsiteY418" fmla="*/ 2115793 h 2239844"/>
              <a:gd name="connsiteX419" fmla="*/ 1834849 w 4419601"/>
              <a:gd name="connsiteY419" fmla="*/ 2119335 h 2239844"/>
              <a:gd name="connsiteX420" fmla="*/ 1830899 w 4419601"/>
              <a:gd name="connsiteY420" fmla="*/ 2117753 h 2239844"/>
              <a:gd name="connsiteX421" fmla="*/ 2101010 w 4419601"/>
              <a:gd name="connsiteY421" fmla="*/ 2111797 h 2239844"/>
              <a:gd name="connsiteX422" fmla="*/ 2100392 w 4419601"/>
              <a:gd name="connsiteY422" fmla="*/ 2138383 h 2239844"/>
              <a:gd name="connsiteX423" fmla="*/ 2095923 w 4419601"/>
              <a:gd name="connsiteY423" fmla="*/ 2138812 h 2239844"/>
              <a:gd name="connsiteX424" fmla="*/ 2096847 w 4419601"/>
              <a:gd name="connsiteY424" fmla="*/ 2132645 h 2239844"/>
              <a:gd name="connsiteX425" fmla="*/ 2096330 w 4419601"/>
              <a:gd name="connsiteY425" fmla="*/ 2125845 h 2239844"/>
              <a:gd name="connsiteX426" fmla="*/ 2101025 w 4419601"/>
              <a:gd name="connsiteY426" fmla="*/ 2111167 h 2239844"/>
              <a:gd name="connsiteX427" fmla="*/ 2101171 w 4419601"/>
              <a:gd name="connsiteY427" fmla="*/ 2111314 h 2239844"/>
              <a:gd name="connsiteX428" fmla="*/ 2101010 w 4419601"/>
              <a:gd name="connsiteY428" fmla="*/ 2111797 h 2239844"/>
              <a:gd name="connsiteX429" fmla="*/ 1760730 w 4419601"/>
              <a:gd name="connsiteY429" fmla="*/ 2110384 h 2239844"/>
              <a:gd name="connsiteX430" fmla="*/ 1792065 w 4419601"/>
              <a:gd name="connsiteY430" fmla="*/ 2117698 h 2239844"/>
              <a:gd name="connsiteX431" fmla="*/ 1768001 w 4419601"/>
              <a:gd name="connsiteY431" fmla="*/ 2113479 h 2239844"/>
              <a:gd name="connsiteX432" fmla="*/ 2437214 w 4419601"/>
              <a:gd name="connsiteY432" fmla="*/ 2109736 h 2239844"/>
              <a:gd name="connsiteX433" fmla="*/ 2466639 w 4419601"/>
              <a:gd name="connsiteY433" fmla="*/ 2124265 h 2239844"/>
              <a:gd name="connsiteX434" fmla="*/ 2478358 w 4419601"/>
              <a:gd name="connsiteY434" fmla="*/ 2130484 h 2239844"/>
              <a:gd name="connsiteX435" fmla="*/ 2485913 w 4419601"/>
              <a:gd name="connsiteY435" fmla="*/ 2136365 h 2239844"/>
              <a:gd name="connsiteX436" fmla="*/ 2518037 w 4419601"/>
              <a:gd name="connsiteY436" fmla="*/ 2156532 h 2239844"/>
              <a:gd name="connsiteX437" fmla="*/ 2588708 w 4419601"/>
              <a:gd name="connsiteY437" fmla="*/ 2188800 h 2239844"/>
              <a:gd name="connsiteX438" fmla="*/ 2593219 w 4419601"/>
              <a:gd name="connsiteY438" fmla="*/ 2189933 h 2239844"/>
              <a:gd name="connsiteX439" fmla="*/ 2583097 w 4419601"/>
              <a:gd name="connsiteY439" fmla="*/ 2191308 h 2239844"/>
              <a:gd name="connsiteX440" fmla="*/ 2563813 w 4419601"/>
              <a:gd name="connsiteY440" fmla="*/ 2187187 h 2239844"/>
              <a:gd name="connsiteX441" fmla="*/ 2530886 w 4419601"/>
              <a:gd name="connsiteY441" fmla="*/ 2169439 h 2239844"/>
              <a:gd name="connsiteX442" fmla="*/ 2453790 w 4419601"/>
              <a:gd name="connsiteY442" fmla="*/ 2124265 h 2239844"/>
              <a:gd name="connsiteX443" fmla="*/ 2115441 w 4419601"/>
              <a:gd name="connsiteY443" fmla="*/ 2107242 h 2239844"/>
              <a:gd name="connsiteX444" fmla="*/ 2119988 w 4419601"/>
              <a:gd name="connsiteY444" fmla="*/ 2109147 h 2239844"/>
              <a:gd name="connsiteX445" fmla="*/ 2127158 w 4419601"/>
              <a:gd name="connsiteY445" fmla="*/ 2117568 h 2239844"/>
              <a:gd name="connsiteX446" fmla="*/ 2118057 w 4419601"/>
              <a:gd name="connsiteY446" fmla="*/ 2110909 h 2239844"/>
              <a:gd name="connsiteX447" fmla="*/ 2126159 w 4419601"/>
              <a:gd name="connsiteY447" fmla="*/ 2107165 h 2239844"/>
              <a:gd name="connsiteX448" fmla="*/ 2128519 w 4419601"/>
              <a:gd name="connsiteY448" fmla="*/ 2108506 h 2239844"/>
              <a:gd name="connsiteX449" fmla="*/ 2151857 w 4419601"/>
              <a:gd name="connsiteY449" fmla="*/ 2124523 h 2239844"/>
              <a:gd name="connsiteX450" fmla="*/ 2129324 w 4419601"/>
              <a:gd name="connsiteY450" fmla="*/ 2111069 h 2239844"/>
              <a:gd name="connsiteX451" fmla="*/ 1825368 w 4419601"/>
              <a:gd name="connsiteY451" fmla="*/ 2105192 h 2239844"/>
              <a:gd name="connsiteX452" fmla="*/ 1838138 w 4419601"/>
              <a:gd name="connsiteY452" fmla="*/ 2116948 h 2239844"/>
              <a:gd name="connsiteX453" fmla="*/ 1863073 w 4419601"/>
              <a:gd name="connsiteY453" fmla="*/ 2130632 h 2239844"/>
              <a:gd name="connsiteX454" fmla="*/ 1835050 w 4419601"/>
              <a:gd name="connsiteY454" fmla="*/ 2119415 h 2239844"/>
              <a:gd name="connsiteX455" fmla="*/ 1829893 w 4419601"/>
              <a:gd name="connsiteY455" fmla="*/ 2115468 h 2239844"/>
              <a:gd name="connsiteX456" fmla="*/ 2094736 w 4419601"/>
              <a:gd name="connsiteY456" fmla="*/ 2104875 h 2239844"/>
              <a:gd name="connsiteX457" fmla="*/ 2096330 w 4419601"/>
              <a:gd name="connsiteY457" fmla="*/ 2125845 h 2239844"/>
              <a:gd name="connsiteX458" fmla="*/ 2091882 w 4419601"/>
              <a:gd name="connsiteY458" fmla="*/ 2139200 h 2239844"/>
              <a:gd name="connsiteX459" fmla="*/ 2084960 w 4419601"/>
              <a:gd name="connsiteY459" fmla="*/ 2139865 h 2239844"/>
              <a:gd name="connsiteX460" fmla="*/ 2085083 w 4419601"/>
              <a:gd name="connsiteY460" fmla="*/ 2139487 h 2239844"/>
              <a:gd name="connsiteX461" fmla="*/ 2094736 w 4419601"/>
              <a:gd name="connsiteY461" fmla="*/ 2104875 h 2239844"/>
              <a:gd name="connsiteX462" fmla="*/ 1733262 w 4419601"/>
              <a:gd name="connsiteY462" fmla="*/ 2103972 h 2239844"/>
              <a:gd name="connsiteX463" fmla="*/ 1747145 w 4419601"/>
              <a:gd name="connsiteY463" fmla="*/ 2104841 h 2239844"/>
              <a:gd name="connsiteX464" fmla="*/ 1747145 w 4419601"/>
              <a:gd name="connsiteY464" fmla="*/ 2104600 h 2239844"/>
              <a:gd name="connsiteX465" fmla="*/ 1760730 w 4419601"/>
              <a:gd name="connsiteY465" fmla="*/ 2110384 h 2239844"/>
              <a:gd name="connsiteX466" fmla="*/ 1731363 w 4419601"/>
              <a:gd name="connsiteY466" fmla="*/ 2103529 h 2239844"/>
              <a:gd name="connsiteX467" fmla="*/ 1733262 w 4419601"/>
              <a:gd name="connsiteY467" fmla="*/ 2103972 h 2239844"/>
              <a:gd name="connsiteX468" fmla="*/ 1732211 w 4419601"/>
              <a:gd name="connsiteY468" fmla="*/ 2103906 h 2239844"/>
              <a:gd name="connsiteX469" fmla="*/ 2110925 w 4419601"/>
              <a:gd name="connsiteY469" fmla="*/ 2098502 h 2239844"/>
              <a:gd name="connsiteX470" fmla="*/ 2118255 w 4419601"/>
              <a:gd name="connsiteY470" fmla="*/ 2102670 h 2239844"/>
              <a:gd name="connsiteX471" fmla="*/ 2123690 w 4419601"/>
              <a:gd name="connsiteY471" fmla="*/ 2107706 h 2239844"/>
              <a:gd name="connsiteX472" fmla="*/ 2129324 w 4419601"/>
              <a:gd name="connsiteY472" fmla="*/ 2111069 h 2239844"/>
              <a:gd name="connsiteX473" fmla="*/ 2136444 w 4419601"/>
              <a:gd name="connsiteY473" fmla="*/ 2119855 h 2239844"/>
              <a:gd name="connsiteX474" fmla="*/ 2126104 w 4419601"/>
              <a:gd name="connsiteY474" fmla="*/ 2111710 h 2239844"/>
              <a:gd name="connsiteX475" fmla="*/ 2119988 w 4419601"/>
              <a:gd name="connsiteY475" fmla="*/ 2109147 h 2239844"/>
              <a:gd name="connsiteX476" fmla="*/ 1732299 w 4419601"/>
              <a:gd name="connsiteY476" fmla="*/ 2097404 h 2239844"/>
              <a:gd name="connsiteX477" fmla="*/ 1747145 w 4419601"/>
              <a:gd name="connsiteY477" fmla="*/ 2098413 h 2239844"/>
              <a:gd name="connsiteX478" fmla="*/ 1747145 w 4419601"/>
              <a:gd name="connsiteY478" fmla="*/ 2101627 h 2239844"/>
              <a:gd name="connsiteX479" fmla="*/ 1747145 w 4419601"/>
              <a:gd name="connsiteY479" fmla="*/ 2104600 h 2239844"/>
              <a:gd name="connsiteX480" fmla="*/ 1743937 w 4419601"/>
              <a:gd name="connsiteY480" fmla="*/ 2103234 h 2239844"/>
              <a:gd name="connsiteX481" fmla="*/ 1703460 w 4419601"/>
              <a:gd name="connsiteY481" fmla="*/ 2095446 h 2239844"/>
              <a:gd name="connsiteX482" fmla="*/ 1714964 w 4419601"/>
              <a:gd name="connsiteY482" fmla="*/ 2096227 h 2239844"/>
              <a:gd name="connsiteX483" fmla="*/ 1731363 w 4419601"/>
              <a:gd name="connsiteY483" fmla="*/ 2103529 h 2239844"/>
              <a:gd name="connsiteX484" fmla="*/ 1709445 w 4419601"/>
              <a:gd name="connsiteY484" fmla="*/ 2098413 h 2239844"/>
              <a:gd name="connsiteX485" fmla="*/ 2100351 w 4419601"/>
              <a:gd name="connsiteY485" fmla="*/ 2092490 h 2239844"/>
              <a:gd name="connsiteX486" fmla="*/ 2100351 w 4419601"/>
              <a:gd name="connsiteY486" fmla="*/ 2098896 h 2239844"/>
              <a:gd name="connsiteX487" fmla="*/ 2109615 w 4419601"/>
              <a:gd name="connsiteY487" fmla="*/ 2104569 h 2239844"/>
              <a:gd name="connsiteX488" fmla="*/ 2123690 w 4419601"/>
              <a:gd name="connsiteY488" fmla="*/ 2122922 h 2239844"/>
              <a:gd name="connsiteX489" fmla="*/ 2145343 w 4419601"/>
              <a:gd name="connsiteY489" fmla="*/ 2138927 h 2239844"/>
              <a:gd name="connsiteX490" fmla="*/ 2149443 w 4419601"/>
              <a:gd name="connsiteY490" fmla="*/ 2143743 h 2239844"/>
              <a:gd name="connsiteX491" fmla="*/ 2152628 w 4419601"/>
              <a:gd name="connsiteY491" fmla="*/ 2147767 h 2239844"/>
              <a:gd name="connsiteX492" fmla="*/ 2145419 w 4419601"/>
              <a:gd name="connsiteY492" fmla="*/ 2143743 h 2239844"/>
              <a:gd name="connsiteX493" fmla="*/ 2117252 w 4419601"/>
              <a:gd name="connsiteY493" fmla="*/ 2123722 h 2239844"/>
              <a:gd name="connsiteX494" fmla="*/ 2101131 w 4419601"/>
              <a:gd name="connsiteY494" fmla="*/ 2106574 h 2239844"/>
              <a:gd name="connsiteX495" fmla="*/ 2101025 w 4419601"/>
              <a:gd name="connsiteY495" fmla="*/ 2111167 h 2239844"/>
              <a:gd name="connsiteX496" fmla="*/ 2100366 w 4419601"/>
              <a:gd name="connsiteY496" fmla="*/ 2110509 h 2239844"/>
              <a:gd name="connsiteX497" fmla="*/ 2094736 w 4419601"/>
              <a:gd name="connsiteY497" fmla="*/ 2104875 h 2239844"/>
              <a:gd name="connsiteX498" fmla="*/ 2097953 w 4419601"/>
              <a:gd name="connsiteY498" fmla="*/ 2104875 h 2239844"/>
              <a:gd name="connsiteX499" fmla="*/ 2099534 w 4419601"/>
              <a:gd name="connsiteY499" fmla="*/ 2104875 h 2239844"/>
              <a:gd name="connsiteX500" fmla="*/ 2093913 w 4419601"/>
              <a:gd name="connsiteY500" fmla="*/ 2098896 h 2239844"/>
              <a:gd name="connsiteX501" fmla="*/ 2100351 w 4419601"/>
              <a:gd name="connsiteY501" fmla="*/ 2092490 h 2239844"/>
              <a:gd name="connsiteX502" fmla="*/ 2100351 w 4419601"/>
              <a:gd name="connsiteY502" fmla="*/ 2092490 h 2239844"/>
              <a:gd name="connsiteX503" fmla="*/ 2108037 w 4419601"/>
              <a:gd name="connsiteY503" fmla="*/ 2096860 h 2239844"/>
              <a:gd name="connsiteX504" fmla="*/ 2115441 w 4419601"/>
              <a:gd name="connsiteY504" fmla="*/ 2107242 h 2239844"/>
              <a:gd name="connsiteX505" fmla="*/ 2110814 w 4419601"/>
              <a:gd name="connsiteY505" fmla="*/ 2105303 h 2239844"/>
              <a:gd name="connsiteX506" fmla="*/ 2109615 w 4419601"/>
              <a:gd name="connsiteY506" fmla="*/ 2104569 h 2239844"/>
              <a:gd name="connsiteX507" fmla="*/ 2100351 w 4419601"/>
              <a:gd name="connsiteY507" fmla="*/ 2086083 h 2239844"/>
              <a:gd name="connsiteX508" fmla="*/ 2110925 w 4419601"/>
              <a:gd name="connsiteY508" fmla="*/ 2098502 h 2239844"/>
              <a:gd name="connsiteX509" fmla="*/ 2108037 w 4419601"/>
              <a:gd name="connsiteY509" fmla="*/ 2096860 h 2239844"/>
              <a:gd name="connsiteX510" fmla="*/ 2100351 w 4419601"/>
              <a:gd name="connsiteY510" fmla="*/ 2086083 h 2239844"/>
              <a:gd name="connsiteX511" fmla="*/ 2125299 w 4419601"/>
              <a:gd name="connsiteY511" fmla="*/ 2106104 h 2239844"/>
              <a:gd name="connsiteX512" fmla="*/ 2126159 w 4419601"/>
              <a:gd name="connsiteY512" fmla="*/ 2107165 h 2239844"/>
              <a:gd name="connsiteX513" fmla="*/ 2118255 w 4419601"/>
              <a:gd name="connsiteY513" fmla="*/ 2102670 h 2239844"/>
              <a:gd name="connsiteX514" fmla="*/ 1656660 w 4419601"/>
              <a:gd name="connsiteY514" fmla="*/ 2072246 h 2239844"/>
              <a:gd name="connsiteX515" fmla="*/ 1703460 w 4419601"/>
              <a:gd name="connsiteY515" fmla="*/ 2095446 h 2239844"/>
              <a:gd name="connsiteX516" fmla="*/ 1699819 w 4419601"/>
              <a:gd name="connsiteY516" fmla="*/ 2095199 h 2239844"/>
              <a:gd name="connsiteX517" fmla="*/ 1657306 w 4419601"/>
              <a:gd name="connsiteY517" fmla="*/ 2072699 h 2239844"/>
              <a:gd name="connsiteX518" fmla="*/ 2331381 w 4419601"/>
              <a:gd name="connsiteY518" fmla="*/ 2060927 h 2239844"/>
              <a:gd name="connsiteX519" fmla="*/ 2338004 w 4419601"/>
              <a:gd name="connsiteY519" fmla="*/ 2065893 h 2239844"/>
              <a:gd name="connsiteX520" fmla="*/ 2338221 w 4419601"/>
              <a:gd name="connsiteY520" fmla="*/ 2066160 h 2239844"/>
              <a:gd name="connsiteX521" fmla="*/ 2403360 w 4419601"/>
              <a:gd name="connsiteY521" fmla="*/ 2119721 h 2239844"/>
              <a:gd name="connsiteX522" fmla="*/ 2438736 w 4419601"/>
              <a:gd name="connsiteY522" fmla="*/ 2144377 h 2239844"/>
              <a:gd name="connsiteX523" fmla="*/ 2439435 w 4419601"/>
              <a:gd name="connsiteY523" fmla="*/ 2145271 h 2239844"/>
              <a:gd name="connsiteX524" fmla="*/ 2425074 w 4419601"/>
              <a:gd name="connsiteY524" fmla="*/ 2141305 h 2239844"/>
              <a:gd name="connsiteX525" fmla="*/ 2412590 w 4419601"/>
              <a:gd name="connsiteY525" fmla="*/ 2133721 h 2239844"/>
              <a:gd name="connsiteX526" fmla="*/ 2402556 w 4419601"/>
              <a:gd name="connsiteY526" fmla="*/ 2126116 h 2239844"/>
              <a:gd name="connsiteX527" fmla="*/ 2377811 w 4419601"/>
              <a:gd name="connsiteY527" fmla="*/ 2105515 h 2239844"/>
              <a:gd name="connsiteX528" fmla="*/ 2373605 w 4419601"/>
              <a:gd name="connsiteY528" fmla="*/ 2101334 h 2239844"/>
              <a:gd name="connsiteX529" fmla="*/ 2351088 w 4419601"/>
              <a:gd name="connsiteY529" fmla="*/ 2078950 h 2239844"/>
              <a:gd name="connsiteX530" fmla="*/ 1799521 w 4419601"/>
              <a:gd name="connsiteY530" fmla="*/ 2060487 h 2239844"/>
              <a:gd name="connsiteX531" fmla="*/ 1801843 w 4419601"/>
              <a:gd name="connsiteY531" fmla="*/ 2070809 h 2239844"/>
              <a:gd name="connsiteX532" fmla="*/ 1801136 w 4419601"/>
              <a:gd name="connsiteY532" fmla="*/ 2075897 h 2239844"/>
              <a:gd name="connsiteX533" fmla="*/ 1811593 w 4419601"/>
              <a:gd name="connsiteY533" fmla="*/ 2104875 h 2239844"/>
              <a:gd name="connsiteX534" fmla="*/ 1875944 w 4419601"/>
              <a:gd name="connsiteY534" fmla="*/ 2156390 h 2239844"/>
              <a:gd name="connsiteX535" fmla="*/ 1942079 w 4419601"/>
              <a:gd name="connsiteY535" fmla="*/ 2183737 h 2239844"/>
              <a:gd name="connsiteX536" fmla="*/ 1949947 w 4419601"/>
              <a:gd name="connsiteY536" fmla="*/ 2191505 h 2239844"/>
              <a:gd name="connsiteX537" fmla="*/ 1977296 w 4419601"/>
              <a:gd name="connsiteY537" fmla="*/ 2202271 h 2239844"/>
              <a:gd name="connsiteX538" fmla="*/ 1997283 w 4419601"/>
              <a:gd name="connsiteY538" fmla="*/ 2203825 h 2239844"/>
              <a:gd name="connsiteX539" fmla="*/ 2075431 w 4419601"/>
              <a:gd name="connsiteY539" fmla="*/ 2227224 h 2239844"/>
              <a:gd name="connsiteX540" fmla="*/ 2075431 w 4419601"/>
              <a:gd name="connsiteY540" fmla="*/ 2233663 h 2239844"/>
              <a:gd name="connsiteX541" fmla="*/ 1991775 w 4419601"/>
              <a:gd name="connsiteY541" fmla="*/ 2207905 h 2239844"/>
              <a:gd name="connsiteX542" fmla="*/ 1895249 w 4419601"/>
              <a:gd name="connsiteY542" fmla="*/ 2169269 h 2239844"/>
              <a:gd name="connsiteX543" fmla="*/ 1850204 w 4419601"/>
              <a:gd name="connsiteY543" fmla="*/ 2143511 h 2239844"/>
              <a:gd name="connsiteX544" fmla="*/ 1818028 w 4419601"/>
              <a:gd name="connsiteY544" fmla="*/ 2117753 h 2239844"/>
              <a:gd name="connsiteX545" fmla="*/ 1798723 w 4419601"/>
              <a:gd name="connsiteY545" fmla="*/ 2066238 h 2239844"/>
              <a:gd name="connsiteX546" fmla="*/ 2762176 w 4419601"/>
              <a:gd name="connsiteY546" fmla="*/ 2059729 h 2239844"/>
              <a:gd name="connsiteX547" fmla="*/ 2762176 w 4419601"/>
              <a:gd name="connsiteY547" fmla="*/ 2066183 h 2239844"/>
              <a:gd name="connsiteX548" fmla="*/ 2678654 w 4419601"/>
              <a:gd name="connsiteY548" fmla="*/ 2150079 h 2239844"/>
              <a:gd name="connsiteX549" fmla="*/ 2655365 w 4419601"/>
              <a:gd name="connsiteY549" fmla="*/ 2167826 h 2239844"/>
              <a:gd name="connsiteX550" fmla="*/ 2654535 w 4419601"/>
              <a:gd name="connsiteY550" fmla="*/ 2168064 h 2239844"/>
              <a:gd name="connsiteX551" fmla="*/ 2668966 w 4419601"/>
              <a:gd name="connsiteY551" fmla="*/ 2153950 h 2239844"/>
              <a:gd name="connsiteX552" fmla="*/ 2672731 w 4419601"/>
              <a:gd name="connsiteY552" fmla="*/ 2152297 h 2239844"/>
              <a:gd name="connsiteX553" fmla="*/ 2762176 w 4419601"/>
              <a:gd name="connsiteY553" fmla="*/ 2059729 h 2239844"/>
              <a:gd name="connsiteX554" fmla="*/ 2326574 w 4419601"/>
              <a:gd name="connsiteY554" fmla="*/ 2051788 h 2239844"/>
              <a:gd name="connsiteX555" fmla="*/ 2370388 w 4419601"/>
              <a:gd name="connsiteY555" fmla="*/ 2085346 h 2239844"/>
              <a:gd name="connsiteX556" fmla="*/ 2415423 w 4419601"/>
              <a:gd name="connsiteY556" fmla="*/ 2117323 h 2239844"/>
              <a:gd name="connsiteX557" fmla="*/ 2454025 w 4419601"/>
              <a:gd name="connsiteY557" fmla="*/ 2149299 h 2239844"/>
              <a:gd name="connsiteX558" fmla="*/ 2440401 w 4419601"/>
              <a:gd name="connsiteY558" fmla="*/ 2145537 h 2239844"/>
              <a:gd name="connsiteX559" fmla="*/ 2438736 w 4419601"/>
              <a:gd name="connsiteY559" fmla="*/ 2144377 h 2239844"/>
              <a:gd name="connsiteX560" fmla="*/ 2430703 w 4419601"/>
              <a:gd name="connsiteY560" fmla="*/ 2134110 h 2239844"/>
              <a:gd name="connsiteX561" fmla="*/ 2408990 w 4419601"/>
              <a:gd name="connsiteY561" fmla="*/ 2117323 h 2239844"/>
              <a:gd name="connsiteX562" fmla="*/ 2363955 w 4419601"/>
              <a:gd name="connsiteY562" fmla="*/ 2085346 h 2239844"/>
              <a:gd name="connsiteX563" fmla="*/ 2338004 w 4419601"/>
              <a:gd name="connsiteY563" fmla="*/ 2065893 h 2239844"/>
              <a:gd name="connsiteX564" fmla="*/ 1804799 w 4419601"/>
              <a:gd name="connsiteY564" fmla="*/ 2049510 h 2239844"/>
              <a:gd name="connsiteX565" fmla="*/ 1804354 w 4419601"/>
              <a:gd name="connsiteY565" fmla="*/ 2068653 h 2239844"/>
              <a:gd name="connsiteX566" fmla="*/ 1815349 w 4419601"/>
              <a:gd name="connsiteY566" fmla="*/ 2092601 h 2239844"/>
              <a:gd name="connsiteX567" fmla="*/ 1815414 w 4419601"/>
              <a:gd name="connsiteY567" fmla="*/ 2094712 h 2239844"/>
              <a:gd name="connsiteX568" fmla="*/ 1824464 w 4419601"/>
              <a:gd name="connsiteY568" fmla="*/ 2111314 h 2239844"/>
              <a:gd name="connsiteX569" fmla="*/ 1829893 w 4419601"/>
              <a:gd name="connsiteY569" fmla="*/ 2115468 h 2239844"/>
              <a:gd name="connsiteX570" fmla="*/ 1830035 w 4419601"/>
              <a:gd name="connsiteY570" fmla="*/ 2115793 h 2239844"/>
              <a:gd name="connsiteX571" fmla="*/ 1822855 w 4419601"/>
              <a:gd name="connsiteY571" fmla="*/ 2110509 h 2239844"/>
              <a:gd name="connsiteX572" fmla="*/ 1805158 w 4419601"/>
              <a:gd name="connsiteY572" fmla="*/ 2085556 h 2239844"/>
              <a:gd name="connsiteX573" fmla="*/ 1801843 w 4419601"/>
              <a:gd name="connsiteY573" fmla="*/ 2070809 h 2239844"/>
              <a:gd name="connsiteX574" fmla="*/ 1611694 w 4419601"/>
              <a:gd name="connsiteY574" fmla="*/ 2046674 h 2239844"/>
              <a:gd name="connsiteX575" fmla="*/ 1612387 w 4419601"/>
              <a:gd name="connsiteY575" fmla="*/ 2046985 h 2239844"/>
              <a:gd name="connsiteX576" fmla="*/ 1641263 w 4419601"/>
              <a:gd name="connsiteY576" fmla="*/ 2061449 h 2239844"/>
              <a:gd name="connsiteX577" fmla="*/ 1656660 w 4419601"/>
              <a:gd name="connsiteY577" fmla="*/ 2072246 h 2239844"/>
              <a:gd name="connsiteX578" fmla="*/ 1631638 w 4419601"/>
              <a:gd name="connsiteY578" fmla="*/ 2059842 h 2239844"/>
              <a:gd name="connsiteX579" fmla="*/ 2311858 w 4419601"/>
              <a:gd name="connsiteY579" fmla="*/ 2043074 h 2239844"/>
              <a:gd name="connsiteX580" fmla="*/ 2331381 w 4419601"/>
              <a:gd name="connsiteY580" fmla="*/ 2060927 h 2239844"/>
              <a:gd name="connsiteX581" fmla="*/ 2320591 w 4419601"/>
              <a:gd name="connsiteY581" fmla="*/ 2052839 h 2239844"/>
              <a:gd name="connsiteX582" fmla="*/ 2312486 w 4419601"/>
              <a:gd name="connsiteY582" fmla="*/ 2043776 h 2239844"/>
              <a:gd name="connsiteX583" fmla="*/ 2308385 w 4419601"/>
              <a:gd name="connsiteY583" fmla="*/ 2039897 h 2239844"/>
              <a:gd name="connsiteX584" fmla="*/ 2309773 w 4419601"/>
              <a:gd name="connsiteY584" fmla="*/ 2040741 h 2239844"/>
              <a:gd name="connsiteX585" fmla="*/ 2311858 w 4419601"/>
              <a:gd name="connsiteY585" fmla="*/ 2043074 h 2239844"/>
              <a:gd name="connsiteX586" fmla="*/ 1591891 w 4419601"/>
              <a:gd name="connsiteY586" fmla="*/ 2037782 h 2239844"/>
              <a:gd name="connsiteX587" fmla="*/ 1602141 w 4419601"/>
              <a:gd name="connsiteY587" fmla="*/ 2042384 h 2239844"/>
              <a:gd name="connsiteX588" fmla="*/ 1634846 w 4419601"/>
              <a:gd name="connsiteY588" fmla="*/ 2065467 h 2239844"/>
              <a:gd name="connsiteX589" fmla="*/ 1670140 w 4419601"/>
              <a:gd name="connsiteY589" fmla="*/ 2085556 h 2239844"/>
              <a:gd name="connsiteX590" fmla="*/ 1708643 w 4419601"/>
              <a:gd name="connsiteY590" fmla="*/ 2102430 h 2239844"/>
              <a:gd name="connsiteX591" fmla="*/ 1732211 w 4419601"/>
              <a:gd name="connsiteY591" fmla="*/ 2103906 h 2239844"/>
              <a:gd name="connsiteX592" fmla="*/ 1734311 w 4419601"/>
              <a:gd name="connsiteY592" fmla="*/ 2104841 h 2239844"/>
              <a:gd name="connsiteX593" fmla="*/ 1759641 w 4419601"/>
              <a:gd name="connsiteY593" fmla="*/ 2117529 h 2239844"/>
              <a:gd name="connsiteX594" fmla="*/ 1740728 w 4419601"/>
              <a:gd name="connsiteY594" fmla="*/ 2113680 h 2239844"/>
              <a:gd name="connsiteX595" fmla="*/ 1689392 w 4419601"/>
              <a:gd name="connsiteY595" fmla="*/ 2098413 h 2239844"/>
              <a:gd name="connsiteX596" fmla="*/ 1635649 w 4419601"/>
              <a:gd name="connsiteY596" fmla="*/ 2068681 h 2239844"/>
              <a:gd name="connsiteX597" fmla="*/ 1606645 w 4419601"/>
              <a:gd name="connsiteY597" fmla="*/ 2037174 h 2239844"/>
              <a:gd name="connsiteX598" fmla="*/ 1622012 w 4419601"/>
              <a:gd name="connsiteY598" fmla="*/ 2043771 h 2239844"/>
              <a:gd name="connsiteX599" fmla="*/ 1644472 w 4419601"/>
              <a:gd name="connsiteY599" fmla="*/ 2053414 h 2239844"/>
              <a:gd name="connsiteX600" fmla="*/ 1695809 w 4419601"/>
              <a:gd name="connsiteY600" fmla="*/ 2079127 h 2239844"/>
              <a:gd name="connsiteX601" fmla="*/ 1732299 w 4419601"/>
              <a:gd name="connsiteY601" fmla="*/ 2097404 h 2239844"/>
              <a:gd name="connsiteX602" fmla="*/ 1714964 w 4419601"/>
              <a:gd name="connsiteY602" fmla="*/ 2096227 h 2239844"/>
              <a:gd name="connsiteX603" fmla="*/ 1705434 w 4419601"/>
              <a:gd name="connsiteY603" fmla="*/ 2091984 h 2239844"/>
              <a:gd name="connsiteX604" fmla="*/ 1676557 w 4419601"/>
              <a:gd name="connsiteY604" fmla="*/ 2079127 h 2239844"/>
              <a:gd name="connsiteX605" fmla="*/ 1644472 w 4419601"/>
              <a:gd name="connsiteY605" fmla="*/ 2063056 h 2239844"/>
              <a:gd name="connsiteX606" fmla="*/ 1641263 w 4419601"/>
              <a:gd name="connsiteY606" fmla="*/ 2061449 h 2239844"/>
              <a:gd name="connsiteX607" fmla="*/ 1625221 w 4419601"/>
              <a:gd name="connsiteY607" fmla="*/ 2050200 h 2239844"/>
              <a:gd name="connsiteX608" fmla="*/ 1574658 w 4419601"/>
              <a:gd name="connsiteY608" fmla="*/ 2021161 h 2239844"/>
              <a:gd name="connsiteX609" fmla="*/ 1581551 w 4419601"/>
              <a:gd name="connsiteY609" fmla="*/ 2024751 h 2239844"/>
              <a:gd name="connsiteX610" fmla="*/ 1596344 w 4419601"/>
              <a:gd name="connsiteY610" fmla="*/ 2036539 h 2239844"/>
              <a:gd name="connsiteX611" fmla="*/ 1611694 w 4419601"/>
              <a:gd name="connsiteY611" fmla="*/ 2046674 h 2239844"/>
              <a:gd name="connsiteX612" fmla="*/ 1602141 w 4419601"/>
              <a:gd name="connsiteY612" fmla="*/ 2042384 h 2239844"/>
              <a:gd name="connsiteX613" fmla="*/ 1599552 w 4419601"/>
              <a:gd name="connsiteY613" fmla="*/ 2040557 h 2239844"/>
              <a:gd name="connsiteX614" fmla="*/ 1814453 w 4419601"/>
              <a:gd name="connsiteY614" fmla="*/ 2016153 h 2239844"/>
              <a:gd name="connsiteX615" fmla="*/ 1805158 w 4419601"/>
              <a:gd name="connsiteY615" fmla="*/ 2046920 h 2239844"/>
              <a:gd name="connsiteX616" fmla="*/ 1804799 w 4419601"/>
              <a:gd name="connsiteY616" fmla="*/ 2049510 h 2239844"/>
              <a:gd name="connsiteX617" fmla="*/ 1805158 w 4419601"/>
              <a:gd name="connsiteY617" fmla="*/ 2034041 h 2239844"/>
              <a:gd name="connsiteX618" fmla="*/ 1810183 w 4419601"/>
              <a:gd name="connsiteY618" fmla="*/ 2012901 h 2239844"/>
              <a:gd name="connsiteX619" fmla="*/ 1802745 w 4419601"/>
              <a:gd name="connsiteY619" fmla="*/ 2037260 h 2239844"/>
              <a:gd name="connsiteX620" fmla="*/ 1799521 w 4419601"/>
              <a:gd name="connsiteY620" fmla="*/ 2060487 h 2239844"/>
              <a:gd name="connsiteX621" fmla="*/ 1797919 w 4419601"/>
              <a:gd name="connsiteY621" fmla="*/ 2053359 h 2239844"/>
              <a:gd name="connsiteX622" fmla="*/ 1805158 w 4419601"/>
              <a:gd name="connsiteY622" fmla="*/ 2021162 h 2239844"/>
              <a:gd name="connsiteX623" fmla="*/ 2831137 w 4419601"/>
              <a:gd name="connsiteY623" fmla="*/ 2009936 h 2239844"/>
              <a:gd name="connsiteX624" fmla="*/ 2820646 w 4419601"/>
              <a:gd name="connsiteY624" fmla="*/ 2014421 h 2239844"/>
              <a:gd name="connsiteX625" fmla="*/ 2783219 w 4419601"/>
              <a:gd name="connsiteY625" fmla="*/ 2018322 h 2239844"/>
              <a:gd name="connsiteX626" fmla="*/ 2775279 w 4419601"/>
              <a:gd name="connsiteY626" fmla="*/ 2016604 h 2239844"/>
              <a:gd name="connsiteX627" fmla="*/ 2769235 w 4419601"/>
              <a:gd name="connsiteY627" fmla="*/ 2014966 h 2239844"/>
              <a:gd name="connsiteX628" fmla="*/ 2801355 w 4419601"/>
              <a:gd name="connsiteY628" fmla="*/ 2014421 h 2239844"/>
              <a:gd name="connsiteX629" fmla="*/ 1556649 w 4419601"/>
              <a:gd name="connsiteY629" fmla="*/ 2007130 h 2239844"/>
              <a:gd name="connsiteX630" fmla="*/ 1570676 w 4419601"/>
              <a:gd name="connsiteY630" fmla="*/ 2018058 h 2239844"/>
              <a:gd name="connsiteX631" fmla="*/ 1574658 w 4419601"/>
              <a:gd name="connsiteY631" fmla="*/ 2021161 h 2239844"/>
              <a:gd name="connsiteX632" fmla="*/ 1566923 w 4419601"/>
              <a:gd name="connsiteY632" fmla="*/ 2017132 h 2239844"/>
              <a:gd name="connsiteX633" fmla="*/ 1558643 w 4419601"/>
              <a:gd name="connsiteY633" fmla="*/ 2010022 h 2239844"/>
              <a:gd name="connsiteX634" fmla="*/ 2740734 w 4419601"/>
              <a:gd name="connsiteY634" fmla="*/ 2007009 h 2239844"/>
              <a:gd name="connsiteX635" fmla="*/ 2743482 w 4419601"/>
              <a:gd name="connsiteY635" fmla="*/ 2007988 h 2239844"/>
              <a:gd name="connsiteX636" fmla="*/ 2769235 w 4419601"/>
              <a:gd name="connsiteY636" fmla="*/ 2014966 h 2239844"/>
              <a:gd name="connsiteX637" fmla="*/ 2767821 w 4419601"/>
              <a:gd name="connsiteY637" fmla="*/ 2014990 h 2239844"/>
              <a:gd name="connsiteX638" fmla="*/ 2751721 w 4419601"/>
              <a:gd name="connsiteY638" fmla="*/ 2011506 h 2239844"/>
              <a:gd name="connsiteX639" fmla="*/ 2856068 w 4419601"/>
              <a:gd name="connsiteY639" fmla="*/ 2001216 h 2239844"/>
              <a:gd name="connsiteX640" fmla="*/ 2838732 w 4419601"/>
              <a:gd name="connsiteY640" fmla="*/ 2008792 h 2239844"/>
              <a:gd name="connsiteX641" fmla="*/ 2831137 w 4419601"/>
              <a:gd name="connsiteY641" fmla="*/ 2009936 h 2239844"/>
              <a:gd name="connsiteX642" fmla="*/ 2840844 w 4419601"/>
              <a:gd name="connsiteY642" fmla="*/ 2005785 h 2239844"/>
              <a:gd name="connsiteX643" fmla="*/ 2730621 w 4419601"/>
              <a:gd name="connsiteY643" fmla="*/ 1990990 h 2239844"/>
              <a:gd name="connsiteX644" fmla="*/ 2746499 w 4419601"/>
              <a:gd name="connsiteY644" fmla="*/ 1997511 h 2239844"/>
              <a:gd name="connsiteX645" fmla="*/ 2741134 w 4419601"/>
              <a:gd name="connsiteY645" fmla="*/ 1996703 h 2239844"/>
              <a:gd name="connsiteX646" fmla="*/ 2733836 w 4419601"/>
              <a:gd name="connsiteY646" fmla="*/ 1994316 h 2239844"/>
              <a:gd name="connsiteX647" fmla="*/ 2730621 w 4419601"/>
              <a:gd name="connsiteY647" fmla="*/ 1992893 h 2239844"/>
              <a:gd name="connsiteX648" fmla="*/ 2730621 w 4419601"/>
              <a:gd name="connsiteY648" fmla="*/ 1991903 h 2239844"/>
              <a:gd name="connsiteX649" fmla="*/ 1545166 w 4419601"/>
              <a:gd name="connsiteY649" fmla="*/ 1986669 h 2239844"/>
              <a:gd name="connsiteX650" fmla="*/ 1561852 w 4419601"/>
              <a:gd name="connsiteY650" fmla="*/ 2004397 h 2239844"/>
              <a:gd name="connsiteX651" fmla="*/ 1593135 w 4419601"/>
              <a:gd name="connsiteY651" fmla="*/ 2027700 h 2239844"/>
              <a:gd name="connsiteX652" fmla="*/ 1606645 w 4419601"/>
              <a:gd name="connsiteY652" fmla="*/ 2037174 h 2239844"/>
              <a:gd name="connsiteX653" fmla="*/ 1599552 w 4419601"/>
              <a:gd name="connsiteY653" fmla="*/ 2034129 h 2239844"/>
              <a:gd name="connsiteX654" fmla="*/ 1581551 w 4419601"/>
              <a:gd name="connsiteY654" fmla="*/ 2024751 h 2239844"/>
              <a:gd name="connsiteX655" fmla="*/ 1561049 w 4419601"/>
              <a:gd name="connsiteY655" fmla="*/ 2008415 h 2239844"/>
              <a:gd name="connsiteX656" fmla="*/ 2873894 w 4419601"/>
              <a:gd name="connsiteY656" fmla="*/ 1985169 h 2239844"/>
              <a:gd name="connsiteX657" fmla="*/ 2855913 w 4419601"/>
              <a:gd name="connsiteY657" fmla="*/ 1999343 h 2239844"/>
              <a:gd name="connsiteX658" fmla="*/ 2840844 w 4419601"/>
              <a:gd name="connsiteY658" fmla="*/ 2005785 h 2239844"/>
              <a:gd name="connsiteX659" fmla="*/ 2833507 w 4419601"/>
              <a:gd name="connsiteY659" fmla="*/ 2007988 h 2239844"/>
              <a:gd name="connsiteX660" fmla="*/ 2794924 w 4419601"/>
              <a:gd name="connsiteY660" fmla="*/ 2012009 h 2239844"/>
              <a:gd name="connsiteX661" fmla="*/ 2794527 w 4419601"/>
              <a:gd name="connsiteY661" fmla="*/ 2011901 h 2239844"/>
              <a:gd name="connsiteX662" fmla="*/ 2807112 w 4419601"/>
              <a:gd name="connsiteY662" fmla="*/ 2008560 h 2239844"/>
              <a:gd name="connsiteX663" fmla="*/ 2819842 w 4419601"/>
              <a:gd name="connsiteY663" fmla="*/ 2008792 h 2239844"/>
              <a:gd name="connsiteX664" fmla="*/ 2859228 w 4419601"/>
              <a:gd name="connsiteY664" fmla="*/ 1995120 h 2239844"/>
              <a:gd name="connsiteX665" fmla="*/ 2867247 w 4419601"/>
              <a:gd name="connsiteY665" fmla="*/ 1988626 h 2239844"/>
              <a:gd name="connsiteX666" fmla="*/ 2871285 w 4419601"/>
              <a:gd name="connsiteY666" fmla="*/ 1987078 h 2239844"/>
              <a:gd name="connsiteX667" fmla="*/ 2661398 w 4419601"/>
              <a:gd name="connsiteY667" fmla="*/ 1973434 h 2239844"/>
              <a:gd name="connsiteX668" fmla="*/ 2665521 w 4419601"/>
              <a:gd name="connsiteY668" fmla="*/ 1981717 h 2239844"/>
              <a:gd name="connsiteX669" fmla="*/ 2699757 w 4419601"/>
              <a:gd name="connsiteY669" fmla="*/ 1996542 h 2239844"/>
              <a:gd name="connsiteX670" fmla="*/ 2691592 w 4419601"/>
              <a:gd name="connsiteY670" fmla="*/ 1988823 h 2239844"/>
              <a:gd name="connsiteX671" fmla="*/ 2903156 w 4419601"/>
              <a:gd name="connsiteY671" fmla="*/ 1970084 h 2239844"/>
              <a:gd name="connsiteX672" fmla="*/ 2900798 w 4419601"/>
              <a:gd name="connsiteY672" fmla="*/ 1972378 h 2239844"/>
              <a:gd name="connsiteX673" fmla="*/ 2873697 w 4419601"/>
              <a:gd name="connsiteY673" fmla="*/ 1995925 h 2239844"/>
              <a:gd name="connsiteX674" fmla="*/ 2856068 w 4419601"/>
              <a:gd name="connsiteY674" fmla="*/ 2001216 h 2239844"/>
              <a:gd name="connsiteX675" fmla="*/ 2873697 w 4419601"/>
              <a:gd name="connsiteY675" fmla="*/ 1993512 h 2239844"/>
              <a:gd name="connsiteX676" fmla="*/ 2306021 w 4419601"/>
              <a:gd name="connsiteY676" fmla="*/ 1969380 h 2239844"/>
              <a:gd name="connsiteX677" fmla="*/ 2453790 w 4419601"/>
              <a:gd name="connsiteY677" fmla="*/ 2111358 h 2239844"/>
              <a:gd name="connsiteX678" fmla="*/ 2459529 w 4419601"/>
              <a:gd name="connsiteY678" fmla="*/ 2115826 h 2239844"/>
              <a:gd name="connsiteX679" fmla="*/ 2440940 w 4419601"/>
              <a:gd name="connsiteY679" fmla="*/ 2104904 h 2239844"/>
              <a:gd name="connsiteX680" fmla="*/ 2401781 w 4419601"/>
              <a:gd name="connsiteY680" fmla="*/ 2078681 h 2239844"/>
              <a:gd name="connsiteX681" fmla="*/ 2371875 w 4419601"/>
              <a:gd name="connsiteY681" fmla="*/ 2052469 h 2239844"/>
              <a:gd name="connsiteX682" fmla="*/ 2299597 w 4419601"/>
              <a:gd name="connsiteY682" fmla="*/ 1975833 h 2239844"/>
              <a:gd name="connsiteX683" fmla="*/ 2306021 w 4419601"/>
              <a:gd name="connsiteY683" fmla="*/ 1969380 h 2239844"/>
              <a:gd name="connsiteX684" fmla="*/ 2906079 w 4419601"/>
              <a:gd name="connsiteY684" fmla="*/ 1967241 h 2239844"/>
              <a:gd name="connsiteX685" fmla="*/ 2904685 w 4419601"/>
              <a:gd name="connsiteY685" fmla="*/ 1968868 h 2239844"/>
              <a:gd name="connsiteX686" fmla="*/ 2903156 w 4419601"/>
              <a:gd name="connsiteY686" fmla="*/ 1970084 h 2239844"/>
              <a:gd name="connsiteX687" fmla="*/ 2652956 w 4419601"/>
              <a:gd name="connsiteY687" fmla="*/ 1962926 h 2239844"/>
              <a:gd name="connsiteX688" fmla="*/ 2659380 w 4419601"/>
              <a:gd name="connsiteY688" fmla="*/ 1969380 h 2239844"/>
              <a:gd name="connsiteX689" fmla="*/ 2661051 w 4419601"/>
              <a:gd name="connsiteY689" fmla="*/ 1972735 h 2239844"/>
              <a:gd name="connsiteX690" fmla="*/ 2666317 w 4419601"/>
              <a:gd name="connsiteY690" fmla="*/ 1975820 h 2239844"/>
              <a:gd name="connsiteX691" fmla="*/ 2686471 w 4419601"/>
              <a:gd name="connsiteY691" fmla="*/ 1984739 h 2239844"/>
              <a:gd name="connsiteX692" fmla="*/ 2672230 w 4419601"/>
              <a:gd name="connsiteY692" fmla="*/ 1973413 h 2239844"/>
              <a:gd name="connsiteX693" fmla="*/ 2652956 w 4419601"/>
              <a:gd name="connsiteY693" fmla="*/ 1962926 h 2239844"/>
              <a:gd name="connsiteX694" fmla="*/ 1524368 w 4419601"/>
              <a:gd name="connsiteY694" fmla="*/ 1957426 h 2239844"/>
              <a:gd name="connsiteX695" fmla="*/ 1535381 w 4419601"/>
              <a:gd name="connsiteY695" fmla="*/ 1976273 h 2239844"/>
              <a:gd name="connsiteX696" fmla="*/ 1556649 w 4419601"/>
              <a:gd name="connsiteY696" fmla="*/ 2007130 h 2239844"/>
              <a:gd name="connsiteX697" fmla="*/ 1541798 w 4419601"/>
              <a:gd name="connsiteY697" fmla="*/ 1995558 h 2239844"/>
              <a:gd name="connsiteX698" fmla="*/ 1525837 w 4419601"/>
              <a:gd name="connsiteY698" fmla="*/ 1967387 h 2239844"/>
              <a:gd name="connsiteX699" fmla="*/ 1524661 w 4419601"/>
              <a:gd name="connsiteY699" fmla="*/ 1961626 h 2239844"/>
              <a:gd name="connsiteX700" fmla="*/ 2930713 w 4419601"/>
              <a:gd name="connsiteY700" fmla="*/ 1948169 h 2239844"/>
              <a:gd name="connsiteX701" fmla="*/ 2929963 w 4419601"/>
              <a:gd name="connsiteY701" fmla="*/ 1950086 h 2239844"/>
              <a:gd name="connsiteX702" fmla="*/ 2874501 w 4419601"/>
              <a:gd name="connsiteY702" fmla="*/ 2002358 h 2239844"/>
              <a:gd name="connsiteX703" fmla="*/ 2859335 w 4419601"/>
              <a:gd name="connsiteY703" fmla="*/ 2007901 h 2239844"/>
              <a:gd name="connsiteX704" fmla="*/ 2888165 w 4419601"/>
              <a:gd name="connsiteY704" fmla="*/ 1984666 h 2239844"/>
              <a:gd name="connsiteX705" fmla="*/ 2900798 w 4419601"/>
              <a:gd name="connsiteY705" fmla="*/ 1972378 h 2239844"/>
              <a:gd name="connsiteX706" fmla="*/ 2904241 w 4419601"/>
              <a:gd name="connsiteY706" fmla="*/ 1969386 h 2239844"/>
              <a:gd name="connsiteX707" fmla="*/ 2904685 w 4419601"/>
              <a:gd name="connsiteY707" fmla="*/ 1968868 h 2239844"/>
              <a:gd name="connsiteX708" fmla="*/ 2922867 w 4419601"/>
              <a:gd name="connsiteY708" fmla="*/ 1947646 h 2239844"/>
              <a:gd name="connsiteX709" fmla="*/ 2917102 w 4419601"/>
              <a:gd name="connsiteY709" fmla="*/ 1956519 h 2239844"/>
              <a:gd name="connsiteX710" fmla="*/ 2906079 w 4419601"/>
              <a:gd name="connsiteY710" fmla="*/ 1967241 h 2239844"/>
              <a:gd name="connsiteX711" fmla="*/ 2048879 w 4419601"/>
              <a:gd name="connsiteY711" fmla="*/ 1946529 h 2239844"/>
              <a:gd name="connsiteX712" fmla="*/ 2050082 w 4419601"/>
              <a:gd name="connsiteY712" fmla="*/ 1950938 h 2239844"/>
              <a:gd name="connsiteX713" fmla="*/ 2043446 w 4419601"/>
              <a:gd name="connsiteY713" fmla="*/ 1979704 h 2239844"/>
              <a:gd name="connsiteX714" fmla="*/ 2039645 w 4419601"/>
              <a:gd name="connsiteY714" fmla="*/ 1986430 h 2239844"/>
              <a:gd name="connsiteX715" fmla="*/ 2037997 w 4419601"/>
              <a:gd name="connsiteY715" fmla="*/ 1988590 h 2239844"/>
              <a:gd name="connsiteX716" fmla="*/ 2023636 w 4419601"/>
              <a:gd name="connsiteY716" fmla="*/ 2001445 h 2239844"/>
              <a:gd name="connsiteX717" fmla="*/ 1965936 w 4419601"/>
              <a:gd name="connsiteY717" fmla="*/ 2014272 h 2239844"/>
              <a:gd name="connsiteX718" fmla="*/ 2023636 w 4419601"/>
              <a:gd name="connsiteY718" fmla="*/ 1995031 h 2239844"/>
              <a:gd name="connsiteX719" fmla="*/ 2042869 w 4419601"/>
              <a:gd name="connsiteY719" fmla="*/ 1969377 h 2239844"/>
              <a:gd name="connsiteX720" fmla="*/ 2048479 w 4419601"/>
              <a:gd name="connsiteY720" fmla="*/ 1955748 h 2239844"/>
              <a:gd name="connsiteX721" fmla="*/ 2054118 w 4419601"/>
              <a:gd name="connsiteY721" fmla="*/ 1946359 h 2239844"/>
              <a:gd name="connsiteX722" fmla="*/ 2055691 w 4419601"/>
              <a:gd name="connsiteY722" fmla="*/ 1950136 h 2239844"/>
              <a:gd name="connsiteX723" fmla="*/ 2055691 w 4419601"/>
              <a:gd name="connsiteY723" fmla="*/ 1962963 h 2239844"/>
              <a:gd name="connsiteX724" fmla="*/ 2017225 w 4419601"/>
              <a:gd name="connsiteY724" fmla="*/ 2020685 h 2239844"/>
              <a:gd name="connsiteX725" fmla="*/ 2012626 w 4419601"/>
              <a:gd name="connsiteY725" fmla="*/ 2024031 h 2239844"/>
              <a:gd name="connsiteX726" fmla="*/ 2010012 w 4419601"/>
              <a:gd name="connsiteY726" fmla="*/ 2025495 h 2239844"/>
              <a:gd name="connsiteX727" fmla="*/ 2001641 w 4419601"/>
              <a:gd name="connsiteY727" fmla="*/ 2026036 h 2239844"/>
              <a:gd name="connsiteX728" fmla="*/ 2019629 w 4419601"/>
              <a:gd name="connsiteY728" fmla="*/ 2012668 h 2239844"/>
              <a:gd name="connsiteX729" fmla="*/ 2037997 w 4419601"/>
              <a:gd name="connsiteY729" fmla="*/ 1988590 h 2239844"/>
              <a:gd name="connsiteX730" fmla="*/ 2038862 w 4419601"/>
              <a:gd name="connsiteY730" fmla="*/ 1987816 h 2239844"/>
              <a:gd name="connsiteX731" fmla="*/ 2039645 w 4419601"/>
              <a:gd name="connsiteY731" fmla="*/ 1986430 h 2239844"/>
              <a:gd name="connsiteX732" fmla="*/ 2042869 w 4419601"/>
              <a:gd name="connsiteY732" fmla="*/ 1982204 h 2239844"/>
              <a:gd name="connsiteX733" fmla="*/ 2043446 w 4419601"/>
              <a:gd name="connsiteY733" fmla="*/ 1979704 h 2239844"/>
              <a:gd name="connsiteX734" fmla="*/ 2049280 w 4419601"/>
              <a:gd name="connsiteY734" fmla="*/ 1969377 h 2239844"/>
              <a:gd name="connsiteX735" fmla="*/ 2052486 w 4419601"/>
              <a:gd name="connsiteY735" fmla="*/ 1955748 h 2239844"/>
              <a:gd name="connsiteX736" fmla="*/ 2925016 w 4419601"/>
              <a:gd name="connsiteY736" fmla="*/ 1945137 h 2239844"/>
              <a:gd name="connsiteX737" fmla="*/ 2922867 w 4419601"/>
              <a:gd name="connsiteY737" fmla="*/ 1947646 h 2239844"/>
              <a:gd name="connsiteX738" fmla="*/ 2923843 w 4419601"/>
              <a:gd name="connsiteY738" fmla="*/ 1946143 h 2239844"/>
              <a:gd name="connsiteX739" fmla="*/ 1523094 w 4419601"/>
              <a:gd name="connsiteY739" fmla="*/ 1939135 h 2239844"/>
              <a:gd name="connsiteX740" fmla="*/ 1523307 w 4419601"/>
              <a:gd name="connsiteY740" fmla="*/ 1939692 h 2239844"/>
              <a:gd name="connsiteX741" fmla="*/ 1523177 w 4419601"/>
              <a:gd name="connsiteY741" fmla="*/ 1940329 h 2239844"/>
              <a:gd name="connsiteX742" fmla="*/ 2055691 w 4419601"/>
              <a:gd name="connsiteY742" fmla="*/ 1934977 h 2239844"/>
              <a:gd name="connsiteX743" fmla="*/ 2060499 w 4419601"/>
              <a:gd name="connsiteY743" fmla="*/ 1938913 h 2239844"/>
              <a:gd name="connsiteX744" fmla="*/ 2068513 w 4419601"/>
              <a:gd name="connsiteY744" fmla="*/ 1962963 h 2239844"/>
              <a:gd name="connsiteX745" fmla="*/ 2055691 w 4419601"/>
              <a:gd name="connsiteY745" fmla="*/ 1995031 h 2239844"/>
              <a:gd name="connsiteX746" fmla="*/ 2030047 w 4419601"/>
              <a:gd name="connsiteY746" fmla="*/ 2020685 h 2239844"/>
              <a:gd name="connsiteX747" fmla="*/ 2008775 w 4419601"/>
              <a:gd name="connsiteY747" fmla="*/ 2026833 h 2239844"/>
              <a:gd name="connsiteX748" fmla="*/ 2012626 w 4419601"/>
              <a:gd name="connsiteY748" fmla="*/ 2024031 h 2239844"/>
              <a:gd name="connsiteX749" fmla="*/ 2030047 w 4419601"/>
              <a:gd name="connsiteY749" fmla="*/ 2014272 h 2239844"/>
              <a:gd name="connsiteX750" fmla="*/ 2055691 w 4419601"/>
              <a:gd name="connsiteY750" fmla="*/ 1982204 h 2239844"/>
              <a:gd name="connsiteX751" fmla="*/ 2055691 w 4419601"/>
              <a:gd name="connsiteY751" fmla="*/ 1950136 h 2239844"/>
              <a:gd name="connsiteX752" fmla="*/ 2055691 w 4419601"/>
              <a:gd name="connsiteY752" fmla="*/ 1944524 h 2239844"/>
              <a:gd name="connsiteX753" fmla="*/ 2055691 w 4419601"/>
              <a:gd name="connsiteY753" fmla="*/ 1937309 h 2239844"/>
              <a:gd name="connsiteX754" fmla="*/ 2045358 w 4419601"/>
              <a:gd name="connsiteY754" fmla="*/ 1933612 h 2239844"/>
              <a:gd name="connsiteX755" fmla="*/ 2049256 w 4419601"/>
              <a:gd name="connsiteY755" fmla="*/ 1937866 h 2239844"/>
              <a:gd name="connsiteX756" fmla="*/ 2048879 w 4419601"/>
              <a:gd name="connsiteY756" fmla="*/ 1946529 h 2239844"/>
              <a:gd name="connsiteX757" fmla="*/ 2938082 w 4419601"/>
              <a:gd name="connsiteY757" fmla="*/ 1929345 h 2239844"/>
              <a:gd name="connsiteX758" fmla="*/ 2936986 w 4419601"/>
              <a:gd name="connsiteY758" fmla="*/ 1932145 h 2239844"/>
              <a:gd name="connsiteX759" fmla="*/ 2932374 w 4419601"/>
              <a:gd name="connsiteY759" fmla="*/ 1938827 h 2239844"/>
              <a:gd name="connsiteX760" fmla="*/ 2925016 w 4419601"/>
              <a:gd name="connsiteY760" fmla="*/ 1945137 h 2239844"/>
              <a:gd name="connsiteX761" fmla="*/ 2933178 w 4419601"/>
              <a:gd name="connsiteY761" fmla="*/ 1935610 h 2239844"/>
              <a:gd name="connsiteX762" fmla="*/ 2933497 w 4419601"/>
              <a:gd name="connsiteY762" fmla="*/ 1934173 h 2239844"/>
              <a:gd name="connsiteX763" fmla="*/ 2052486 w 4419601"/>
              <a:gd name="connsiteY763" fmla="*/ 1927689 h 2239844"/>
              <a:gd name="connsiteX764" fmla="*/ 2055691 w 4419601"/>
              <a:gd name="connsiteY764" fmla="*/ 1930896 h 2239844"/>
              <a:gd name="connsiteX765" fmla="*/ 2055691 w 4419601"/>
              <a:gd name="connsiteY765" fmla="*/ 1934977 h 2239844"/>
              <a:gd name="connsiteX766" fmla="*/ 2054623 w 4419601"/>
              <a:gd name="connsiteY766" fmla="*/ 1934103 h 2239844"/>
              <a:gd name="connsiteX767" fmla="*/ 2045808 w 4419601"/>
              <a:gd name="connsiteY767" fmla="*/ 1926888 h 2239844"/>
              <a:gd name="connsiteX768" fmla="*/ 2054623 w 4419601"/>
              <a:gd name="connsiteY768" fmla="*/ 1934103 h 2239844"/>
              <a:gd name="connsiteX769" fmla="*/ 2055691 w 4419601"/>
              <a:gd name="connsiteY769" fmla="*/ 1937309 h 2239844"/>
              <a:gd name="connsiteX770" fmla="*/ 2054118 w 4419601"/>
              <a:gd name="connsiteY770" fmla="*/ 1946359 h 2239844"/>
              <a:gd name="connsiteX771" fmla="*/ 2051684 w 4419601"/>
              <a:gd name="connsiteY771" fmla="*/ 1940516 h 2239844"/>
              <a:gd name="connsiteX772" fmla="*/ 2049256 w 4419601"/>
              <a:gd name="connsiteY772" fmla="*/ 1937866 h 2239844"/>
              <a:gd name="connsiteX773" fmla="*/ 2049280 w 4419601"/>
              <a:gd name="connsiteY773" fmla="*/ 1937309 h 2239844"/>
              <a:gd name="connsiteX774" fmla="*/ 2036871 w 4419601"/>
              <a:gd name="connsiteY774" fmla="*/ 1920344 h 2239844"/>
              <a:gd name="connsiteX775" fmla="*/ 2044472 w 4419601"/>
              <a:gd name="connsiteY775" fmla="*/ 1922879 h 2239844"/>
              <a:gd name="connsiteX776" fmla="*/ 2045808 w 4419601"/>
              <a:gd name="connsiteY776" fmla="*/ 1926888 h 2239844"/>
              <a:gd name="connsiteX777" fmla="*/ 2042869 w 4419601"/>
              <a:gd name="connsiteY777" fmla="*/ 1924482 h 2239844"/>
              <a:gd name="connsiteX778" fmla="*/ 1874629 w 4419601"/>
              <a:gd name="connsiteY778" fmla="*/ 1917983 h 2239844"/>
              <a:gd name="connsiteX779" fmla="*/ 1856639 w 4419601"/>
              <a:gd name="connsiteY779" fmla="*/ 1943889 h 2239844"/>
              <a:gd name="connsiteX780" fmla="*/ 1830899 w 4419601"/>
              <a:gd name="connsiteY780" fmla="*/ 1988965 h 2239844"/>
              <a:gd name="connsiteX781" fmla="*/ 1815615 w 4419601"/>
              <a:gd name="connsiteY781" fmla="*/ 2013917 h 2239844"/>
              <a:gd name="connsiteX782" fmla="*/ 1814453 w 4419601"/>
              <a:gd name="connsiteY782" fmla="*/ 2016153 h 2239844"/>
              <a:gd name="connsiteX783" fmla="*/ 1815615 w 4419601"/>
              <a:gd name="connsiteY783" fmla="*/ 2012308 h 2239844"/>
              <a:gd name="connsiteX784" fmla="*/ 1830899 w 4419601"/>
              <a:gd name="connsiteY784" fmla="*/ 1982525 h 2239844"/>
              <a:gd name="connsiteX785" fmla="*/ 1869509 w 4419601"/>
              <a:gd name="connsiteY785" fmla="*/ 1924570 h 2239844"/>
              <a:gd name="connsiteX786" fmla="*/ 2235350 w 4419601"/>
              <a:gd name="connsiteY786" fmla="*/ 1917751 h 2239844"/>
              <a:gd name="connsiteX787" fmla="*/ 2273898 w 4419601"/>
              <a:gd name="connsiteY787" fmla="*/ 1956473 h 2239844"/>
              <a:gd name="connsiteX788" fmla="*/ 2325296 w 4419601"/>
              <a:gd name="connsiteY788" fmla="*/ 2014554 h 2239844"/>
              <a:gd name="connsiteX789" fmla="*/ 2383118 w 4419601"/>
              <a:gd name="connsiteY789" fmla="*/ 2066183 h 2239844"/>
              <a:gd name="connsiteX790" fmla="*/ 2401781 w 4419601"/>
              <a:gd name="connsiteY790" fmla="*/ 2078681 h 2239844"/>
              <a:gd name="connsiteX791" fmla="*/ 2437214 w 4419601"/>
              <a:gd name="connsiteY791" fmla="*/ 2109736 h 2239844"/>
              <a:gd name="connsiteX792" fmla="*/ 2419257 w 4419601"/>
              <a:gd name="connsiteY792" fmla="*/ 2100871 h 2239844"/>
              <a:gd name="connsiteX793" fmla="*/ 2376693 w 4419601"/>
              <a:gd name="connsiteY793" fmla="*/ 2072636 h 2239844"/>
              <a:gd name="connsiteX794" fmla="*/ 2299597 w 4419601"/>
              <a:gd name="connsiteY794" fmla="*/ 1995194 h 2239844"/>
              <a:gd name="connsiteX795" fmla="*/ 2261048 w 4419601"/>
              <a:gd name="connsiteY795" fmla="*/ 1956473 h 2239844"/>
              <a:gd name="connsiteX796" fmla="*/ 2250608 w 4419601"/>
              <a:gd name="connsiteY796" fmla="*/ 1937919 h 2239844"/>
              <a:gd name="connsiteX797" fmla="*/ 2236561 w 4419601"/>
              <a:gd name="connsiteY797" fmla="*/ 1925293 h 2239844"/>
              <a:gd name="connsiteX798" fmla="*/ 2228925 w 4419601"/>
              <a:gd name="connsiteY798" fmla="*/ 1917751 h 2239844"/>
              <a:gd name="connsiteX799" fmla="*/ 2235350 w 4419601"/>
              <a:gd name="connsiteY799" fmla="*/ 1917751 h 2239844"/>
              <a:gd name="connsiteX800" fmla="*/ 2235350 w 4419601"/>
              <a:gd name="connsiteY800" fmla="*/ 1924205 h 2239844"/>
              <a:gd name="connsiteX801" fmla="*/ 2236561 w 4419601"/>
              <a:gd name="connsiteY801" fmla="*/ 1925293 h 2239844"/>
              <a:gd name="connsiteX802" fmla="*/ 2239365 w 4419601"/>
              <a:gd name="connsiteY802" fmla="*/ 1942759 h 2239844"/>
              <a:gd name="connsiteX803" fmla="*/ 2248199 w 4419601"/>
              <a:gd name="connsiteY803" fmla="*/ 1962926 h 2239844"/>
              <a:gd name="connsiteX804" fmla="*/ 2255738 w 4419601"/>
              <a:gd name="connsiteY804" fmla="*/ 1974286 h 2239844"/>
              <a:gd name="connsiteX805" fmla="*/ 2263431 w 4419601"/>
              <a:gd name="connsiteY805" fmla="*/ 1980621 h 2239844"/>
              <a:gd name="connsiteX806" fmla="*/ 2286752 w 4419601"/>
              <a:gd name="connsiteY806" fmla="*/ 2008601 h 2239844"/>
              <a:gd name="connsiteX807" fmla="*/ 2314899 w 4419601"/>
              <a:gd name="connsiteY807" fmla="*/ 2037380 h 2239844"/>
              <a:gd name="connsiteX808" fmla="*/ 2326574 w 4419601"/>
              <a:gd name="connsiteY808" fmla="*/ 2051788 h 2239844"/>
              <a:gd name="connsiteX809" fmla="*/ 2321333 w 4419601"/>
              <a:gd name="connsiteY809" fmla="*/ 2047773 h 2239844"/>
              <a:gd name="connsiteX810" fmla="*/ 2309773 w 4419601"/>
              <a:gd name="connsiteY810" fmla="*/ 2040741 h 2239844"/>
              <a:gd name="connsiteX811" fmla="*/ 2286752 w 4419601"/>
              <a:gd name="connsiteY811" fmla="*/ 2014997 h 2239844"/>
              <a:gd name="connsiteX812" fmla="*/ 2273449 w 4419601"/>
              <a:gd name="connsiteY812" fmla="*/ 2000970 h 2239844"/>
              <a:gd name="connsiteX813" fmla="*/ 2273898 w 4419601"/>
              <a:gd name="connsiteY813" fmla="*/ 2001647 h 2239844"/>
              <a:gd name="connsiteX814" fmla="*/ 2285701 w 4419601"/>
              <a:gd name="connsiteY814" fmla="*/ 2018309 h 2239844"/>
              <a:gd name="connsiteX815" fmla="*/ 2290773 w 4419601"/>
              <a:gd name="connsiteY815" fmla="*/ 2023790 h 2239844"/>
              <a:gd name="connsiteX816" fmla="*/ 2308385 w 4419601"/>
              <a:gd name="connsiteY816" fmla="*/ 2039897 h 2239844"/>
              <a:gd name="connsiteX817" fmla="*/ 2295395 w 4419601"/>
              <a:gd name="connsiteY817" fmla="*/ 2031995 h 2239844"/>
              <a:gd name="connsiteX818" fmla="*/ 2302822 w 4419601"/>
              <a:gd name="connsiteY818" fmla="*/ 2042480 h 2239844"/>
              <a:gd name="connsiteX819" fmla="*/ 2314899 w 4419601"/>
              <a:gd name="connsiteY819" fmla="*/ 2048572 h 2239844"/>
              <a:gd name="connsiteX820" fmla="*/ 2320591 w 4419601"/>
              <a:gd name="connsiteY820" fmla="*/ 2052839 h 2239844"/>
              <a:gd name="connsiteX821" fmla="*/ 2338221 w 4419601"/>
              <a:gd name="connsiteY821" fmla="*/ 2072555 h 2239844"/>
              <a:gd name="connsiteX822" fmla="*/ 2377811 w 4419601"/>
              <a:gd name="connsiteY822" fmla="*/ 2105515 h 2239844"/>
              <a:gd name="connsiteX823" fmla="*/ 2396123 w 4419601"/>
              <a:gd name="connsiteY823" fmla="*/ 2123718 h 2239844"/>
              <a:gd name="connsiteX824" fmla="*/ 2412590 w 4419601"/>
              <a:gd name="connsiteY824" fmla="*/ 2133721 h 2239844"/>
              <a:gd name="connsiteX825" fmla="*/ 2434448 w 4419601"/>
              <a:gd name="connsiteY825" fmla="*/ 2150289 h 2239844"/>
              <a:gd name="connsiteX826" fmla="*/ 2425074 w 4419601"/>
              <a:gd name="connsiteY826" fmla="*/ 2147701 h 2239844"/>
              <a:gd name="connsiteX827" fmla="*/ 2396123 w 4419601"/>
              <a:gd name="connsiteY827" fmla="*/ 2130113 h 2239844"/>
              <a:gd name="connsiteX828" fmla="*/ 2344654 w 4419601"/>
              <a:gd name="connsiteY828" fmla="*/ 2085346 h 2239844"/>
              <a:gd name="connsiteX829" fmla="*/ 2311865 w 4419601"/>
              <a:gd name="connsiteY829" fmla="*/ 2053620 h 2239844"/>
              <a:gd name="connsiteX830" fmla="*/ 2338145 w 4419601"/>
              <a:gd name="connsiteY830" fmla="*/ 2085543 h 2239844"/>
              <a:gd name="connsiteX831" fmla="*/ 2415241 w 4419601"/>
              <a:gd name="connsiteY831" fmla="*/ 2150079 h 2239844"/>
              <a:gd name="connsiteX832" fmla="*/ 2552569 w 4419601"/>
              <a:gd name="connsiteY832" fmla="*/ 2195455 h 2239844"/>
              <a:gd name="connsiteX833" fmla="*/ 2583097 w 4419601"/>
              <a:gd name="connsiteY833" fmla="*/ 2191308 h 2239844"/>
              <a:gd name="connsiteX834" fmla="*/ 2601558 w 4419601"/>
              <a:gd name="connsiteY834" fmla="*/ 2195254 h 2239844"/>
              <a:gd name="connsiteX835" fmla="*/ 2609919 w 4419601"/>
              <a:gd name="connsiteY835" fmla="*/ 2194370 h 2239844"/>
              <a:gd name="connsiteX836" fmla="*/ 2604971 w 4419601"/>
              <a:gd name="connsiteY836" fmla="*/ 2196867 h 2239844"/>
              <a:gd name="connsiteX837" fmla="*/ 2473064 w 4419601"/>
              <a:gd name="connsiteY837" fmla="*/ 2182347 h 2239844"/>
              <a:gd name="connsiteX838" fmla="*/ 2389543 w 4419601"/>
              <a:gd name="connsiteY838" fmla="*/ 2137172 h 2239844"/>
              <a:gd name="connsiteX839" fmla="*/ 2312446 w 4419601"/>
              <a:gd name="connsiteY839" fmla="*/ 2066183 h 2239844"/>
              <a:gd name="connsiteX840" fmla="*/ 2299597 w 4419601"/>
              <a:gd name="connsiteY840" fmla="*/ 2046822 h 2239844"/>
              <a:gd name="connsiteX841" fmla="*/ 2293641 w 4419601"/>
              <a:gd name="connsiteY841" fmla="*/ 2037849 h 2239844"/>
              <a:gd name="connsiteX842" fmla="*/ 2261018 w 4419601"/>
              <a:gd name="connsiteY842" fmla="*/ 2021392 h 2239844"/>
              <a:gd name="connsiteX843" fmla="*/ 2267452 w 4419601"/>
              <a:gd name="connsiteY843" fmla="*/ 2014997 h 2239844"/>
              <a:gd name="connsiteX844" fmla="*/ 2281097 w 4419601"/>
              <a:gd name="connsiteY844" fmla="*/ 2023297 h 2239844"/>
              <a:gd name="connsiteX845" fmla="*/ 2284340 w 4419601"/>
              <a:gd name="connsiteY845" fmla="*/ 2026988 h 2239844"/>
              <a:gd name="connsiteX846" fmla="*/ 2290190 w 4419601"/>
              <a:gd name="connsiteY846" fmla="*/ 2032648 h 2239844"/>
              <a:gd name="connsiteX847" fmla="*/ 2286747 w 4419601"/>
              <a:gd name="connsiteY847" fmla="*/ 2027461 h 2239844"/>
              <a:gd name="connsiteX848" fmla="*/ 2285647 w 4419601"/>
              <a:gd name="connsiteY848" fmla="*/ 2026065 h 2239844"/>
              <a:gd name="connsiteX849" fmla="*/ 2281097 w 4419601"/>
              <a:gd name="connsiteY849" fmla="*/ 2023297 h 2239844"/>
              <a:gd name="connsiteX850" fmla="*/ 2228850 w 4419601"/>
              <a:gd name="connsiteY850" fmla="*/ 1963834 h 2239844"/>
              <a:gd name="connsiteX851" fmla="*/ 2249216 w 4419601"/>
              <a:gd name="connsiteY851" fmla="*/ 1978887 h 2239844"/>
              <a:gd name="connsiteX852" fmla="*/ 2264837 w 4419601"/>
              <a:gd name="connsiteY852" fmla="*/ 1995766 h 2239844"/>
              <a:gd name="connsiteX853" fmla="*/ 2261048 w 4419601"/>
              <a:gd name="connsiteY853" fmla="*/ 1988740 h 2239844"/>
              <a:gd name="connsiteX854" fmla="*/ 2259423 w 4419601"/>
              <a:gd name="connsiteY854" fmla="*/ 1986432 h 2239844"/>
              <a:gd name="connsiteX855" fmla="*/ 2249216 w 4419601"/>
              <a:gd name="connsiteY855" fmla="*/ 1978887 h 2239844"/>
              <a:gd name="connsiteX856" fmla="*/ 2235284 w 4419601"/>
              <a:gd name="connsiteY856" fmla="*/ 1963834 h 2239844"/>
              <a:gd name="connsiteX857" fmla="*/ 2228850 w 4419601"/>
              <a:gd name="connsiteY857" fmla="*/ 1963834 h 2239844"/>
              <a:gd name="connsiteX858" fmla="*/ 2235284 w 4419601"/>
              <a:gd name="connsiteY858" fmla="*/ 1957438 h 2239844"/>
              <a:gd name="connsiteX859" fmla="*/ 2244148 w 4419601"/>
              <a:gd name="connsiteY859" fmla="*/ 1964739 h 2239844"/>
              <a:gd name="connsiteX860" fmla="*/ 2237759 w 4419601"/>
              <a:gd name="connsiteY860" fmla="*/ 1955666 h 2239844"/>
              <a:gd name="connsiteX861" fmla="*/ 2228925 w 4419601"/>
              <a:gd name="connsiteY861" fmla="*/ 1917751 h 2239844"/>
              <a:gd name="connsiteX862" fmla="*/ 2937435 w 4419601"/>
              <a:gd name="connsiteY862" fmla="*/ 1916444 h 2239844"/>
              <a:gd name="connsiteX863" fmla="*/ 2933497 w 4419601"/>
              <a:gd name="connsiteY863" fmla="*/ 1934173 h 2239844"/>
              <a:gd name="connsiteX864" fmla="*/ 2927551 w 4419601"/>
              <a:gd name="connsiteY864" fmla="*/ 1940435 h 2239844"/>
              <a:gd name="connsiteX865" fmla="*/ 2923843 w 4419601"/>
              <a:gd name="connsiteY865" fmla="*/ 1946143 h 2239844"/>
              <a:gd name="connsiteX866" fmla="*/ 2904241 w 4419601"/>
              <a:gd name="connsiteY866" fmla="*/ 1962953 h 2239844"/>
              <a:gd name="connsiteX867" fmla="*/ 2873894 w 4419601"/>
              <a:gd name="connsiteY867" fmla="*/ 1985169 h 2239844"/>
              <a:gd name="connsiteX868" fmla="*/ 2885754 w 4419601"/>
              <a:gd name="connsiteY868" fmla="*/ 1975820 h 2239844"/>
              <a:gd name="connsiteX869" fmla="*/ 2892300 w 4419601"/>
              <a:gd name="connsiteY869" fmla="*/ 1968335 h 2239844"/>
              <a:gd name="connsiteX870" fmla="*/ 2892988 w 4419601"/>
              <a:gd name="connsiteY870" fmla="*/ 1967778 h 2239844"/>
              <a:gd name="connsiteX871" fmla="*/ 2893575 w 4419601"/>
              <a:gd name="connsiteY871" fmla="*/ 1966876 h 2239844"/>
              <a:gd name="connsiteX872" fmla="*/ 2936393 w 4419601"/>
              <a:gd name="connsiteY872" fmla="*/ 1917918 h 2239844"/>
              <a:gd name="connsiteX873" fmla="*/ 2139781 w 4419601"/>
              <a:gd name="connsiteY873" fmla="*/ 1911691 h 2239844"/>
              <a:gd name="connsiteX874" fmla="*/ 2139781 w 4419601"/>
              <a:gd name="connsiteY874" fmla="*/ 1952743 h 2239844"/>
              <a:gd name="connsiteX875" fmla="*/ 2101171 w 4419601"/>
              <a:gd name="connsiteY875" fmla="*/ 2046920 h 2239844"/>
              <a:gd name="connsiteX876" fmla="*/ 2075431 w 4419601"/>
              <a:gd name="connsiteY876" fmla="*/ 2066238 h 2239844"/>
              <a:gd name="connsiteX877" fmla="*/ 2068996 w 4419601"/>
              <a:gd name="connsiteY877" fmla="*/ 2066238 h 2239844"/>
              <a:gd name="connsiteX878" fmla="*/ 2094736 w 4419601"/>
              <a:gd name="connsiteY878" fmla="*/ 2040480 h 2239844"/>
              <a:gd name="connsiteX879" fmla="*/ 2101171 w 4419601"/>
              <a:gd name="connsiteY879" fmla="*/ 2040480 h 2239844"/>
              <a:gd name="connsiteX880" fmla="*/ 2127715 w 4419601"/>
              <a:gd name="connsiteY880" fmla="*/ 1978501 h 2239844"/>
              <a:gd name="connsiteX881" fmla="*/ 2593675 w 4419601"/>
              <a:gd name="connsiteY881" fmla="*/ 1911686 h 2239844"/>
              <a:gd name="connsiteX882" fmla="*/ 2602013 w 4419601"/>
              <a:gd name="connsiteY882" fmla="*/ 1917918 h 2239844"/>
              <a:gd name="connsiteX883" fmla="*/ 2673551 w 4419601"/>
              <a:gd name="connsiteY883" fmla="*/ 1961344 h 2239844"/>
              <a:gd name="connsiteX884" fmla="*/ 2736244 w 4419601"/>
              <a:gd name="connsiteY884" fmla="*/ 1989075 h 2239844"/>
              <a:gd name="connsiteX885" fmla="*/ 2730621 w 4419601"/>
              <a:gd name="connsiteY885" fmla="*/ 1988687 h 2239844"/>
              <a:gd name="connsiteX886" fmla="*/ 2730621 w 4419601"/>
              <a:gd name="connsiteY886" fmla="*/ 1990990 h 2239844"/>
              <a:gd name="connsiteX887" fmla="*/ 2682404 w 4419601"/>
              <a:gd name="connsiteY887" fmla="*/ 1971186 h 2239844"/>
              <a:gd name="connsiteX888" fmla="*/ 2678916 w 4419601"/>
              <a:gd name="connsiteY888" fmla="*/ 1969508 h 2239844"/>
              <a:gd name="connsiteX889" fmla="*/ 2614858 w 4419601"/>
              <a:gd name="connsiteY889" fmla="*/ 1928461 h 2239844"/>
              <a:gd name="connsiteX890" fmla="*/ 2595208 w 4419601"/>
              <a:gd name="connsiteY890" fmla="*/ 1913001 h 2239844"/>
              <a:gd name="connsiteX891" fmla="*/ 2030363 w 4419601"/>
              <a:gd name="connsiteY891" fmla="*/ 1908330 h 2239844"/>
              <a:gd name="connsiteX892" fmla="*/ 2037259 w 4419601"/>
              <a:gd name="connsiteY892" fmla="*/ 1910854 h 2239844"/>
              <a:gd name="connsiteX893" fmla="*/ 2050382 w 4419601"/>
              <a:gd name="connsiteY893" fmla="*/ 1921376 h 2239844"/>
              <a:gd name="connsiteX894" fmla="*/ 2052486 w 4419601"/>
              <a:gd name="connsiteY894" fmla="*/ 1927689 h 2239844"/>
              <a:gd name="connsiteX895" fmla="*/ 2036458 w 4419601"/>
              <a:gd name="connsiteY895" fmla="*/ 1911655 h 2239844"/>
              <a:gd name="connsiteX896" fmla="*/ 1996908 w 4419601"/>
              <a:gd name="connsiteY896" fmla="*/ 1904850 h 2239844"/>
              <a:gd name="connsiteX897" fmla="*/ 1997991 w 4419601"/>
              <a:gd name="connsiteY897" fmla="*/ 1905242 h 2239844"/>
              <a:gd name="connsiteX898" fmla="*/ 2030047 w 4419601"/>
              <a:gd name="connsiteY898" fmla="*/ 1918069 h 2239844"/>
              <a:gd name="connsiteX899" fmla="*/ 2034689 w 4419601"/>
              <a:gd name="connsiteY899" fmla="*/ 1919617 h 2239844"/>
              <a:gd name="connsiteX900" fmla="*/ 2042869 w 4419601"/>
              <a:gd name="connsiteY900" fmla="*/ 1924482 h 2239844"/>
              <a:gd name="connsiteX901" fmla="*/ 2045358 w 4419601"/>
              <a:gd name="connsiteY901" fmla="*/ 1933612 h 2239844"/>
              <a:gd name="connsiteX902" fmla="*/ 2042869 w 4419601"/>
              <a:gd name="connsiteY902" fmla="*/ 1930896 h 2239844"/>
              <a:gd name="connsiteX903" fmla="*/ 2016423 w 4419601"/>
              <a:gd name="connsiteY903" fmla="*/ 1914862 h 2239844"/>
              <a:gd name="connsiteX904" fmla="*/ 1982914 w 4419601"/>
              <a:gd name="connsiteY904" fmla="*/ 1899795 h 2239844"/>
              <a:gd name="connsiteX905" fmla="*/ 1990489 w 4419601"/>
              <a:gd name="connsiteY905" fmla="*/ 1901557 h 2239844"/>
              <a:gd name="connsiteX906" fmla="*/ 1996908 w 4419601"/>
              <a:gd name="connsiteY906" fmla="*/ 1904850 h 2239844"/>
              <a:gd name="connsiteX907" fmla="*/ 1996304 w 4419601"/>
              <a:gd name="connsiteY907" fmla="*/ 1895115 h 2239844"/>
              <a:gd name="connsiteX908" fmla="*/ 2010012 w 4419601"/>
              <a:gd name="connsiteY908" fmla="*/ 1897225 h 2239844"/>
              <a:gd name="connsiteX909" fmla="*/ 2030363 w 4419601"/>
              <a:gd name="connsiteY909" fmla="*/ 1908330 h 2239844"/>
              <a:gd name="connsiteX910" fmla="*/ 2004402 w 4419601"/>
              <a:gd name="connsiteY910" fmla="*/ 1898828 h 2239844"/>
              <a:gd name="connsiteX911" fmla="*/ 1999060 w 4419601"/>
              <a:gd name="connsiteY911" fmla="*/ 1896691 h 2239844"/>
              <a:gd name="connsiteX912" fmla="*/ 1965141 w 4419601"/>
              <a:gd name="connsiteY912" fmla="*/ 1894459 h 2239844"/>
              <a:gd name="connsiteX913" fmla="*/ 1969142 w 4419601"/>
              <a:gd name="connsiteY913" fmla="*/ 1894820 h 2239844"/>
              <a:gd name="connsiteX914" fmla="*/ 1982914 w 4419601"/>
              <a:gd name="connsiteY914" fmla="*/ 1899795 h 2239844"/>
              <a:gd name="connsiteX915" fmla="*/ 1978758 w 4419601"/>
              <a:gd name="connsiteY915" fmla="*/ 1898828 h 2239844"/>
              <a:gd name="connsiteX916" fmla="*/ 1959525 w 4419601"/>
              <a:gd name="connsiteY916" fmla="*/ 1905242 h 2239844"/>
              <a:gd name="connsiteX917" fmla="*/ 1940292 w 4419601"/>
              <a:gd name="connsiteY917" fmla="*/ 1930896 h 2239844"/>
              <a:gd name="connsiteX918" fmla="*/ 1933881 w 4419601"/>
              <a:gd name="connsiteY918" fmla="*/ 1995031 h 2239844"/>
              <a:gd name="connsiteX919" fmla="*/ 1946703 w 4419601"/>
              <a:gd name="connsiteY919" fmla="*/ 2014272 h 2239844"/>
              <a:gd name="connsiteX920" fmla="*/ 1985169 w 4419601"/>
              <a:gd name="connsiteY920" fmla="*/ 2027099 h 2239844"/>
              <a:gd name="connsiteX921" fmla="*/ 2001641 w 4419601"/>
              <a:gd name="connsiteY921" fmla="*/ 2026036 h 2239844"/>
              <a:gd name="connsiteX922" fmla="*/ 1995346 w 4419601"/>
              <a:gd name="connsiteY922" fmla="*/ 2030714 h 2239844"/>
              <a:gd name="connsiteX923" fmla="*/ 1993985 w 4419601"/>
              <a:gd name="connsiteY923" fmla="*/ 2031107 h 2239844"/>
              <a:gd name="connsiteX924" fmla="*/ 1953114 w 4419601"/>
              <a:gd name="connsiteY924" fmla="*/ 2027099 h 2239844"/>
              <a:gd name="connsiteX925" fmla="*/ 1933881 w 4419601"/>
              <a:gd name="connsiteY925" fmla="*/ 2007858 h 2239844"/>
              <a:gd name="connsiteX926" fmla="*/ 1927470 w 4419601"/>
              <a:gd name="connsiteY926" fmla="*/ 1982204 h 2239844"/>
              <a:gd name="connsiteX927" fmla="*/ 1940292 w 4419601"/>
              <a:gd name="connsiteY927" fmla="*/ 1918069 h 2239844"/>
              <a:gd name="connsiteX928" fmla="*/ 1959525 w 4419601"/>
              <a:gd name="connsiteY928" fmla="*/ 1898828 h 2239844"/>
              <a:gd name="connsiteX929" fmla="*/ 1988860 w 4419601"/>
              <a:gd name="connsiteY929" fmla="*/ 1893970 h 2239844"/>
              <a:gd name="connsiteX930" fmla="*/ 1994385 w 4419601"/>
              <a:gd name="connsiteY930" fmla="*/ 1894820 h 2239844"/>
              <a:gd name="connsiteX931" fmla="*/ 1999060 w 4419601"/>
              <a:gd name="connsiteY931" fmla="*/ 1896691 h 2239844"/>
              <a:gd name="connsiteX932" fmla="*/ 2019629 w 4419601"/>
              <a:gd name="connsiteY932" fmla="*/ 1908449 h 2239844"/>
              <a:gd name="connsiteX933" fmla="*/ 2036871 w 4419601"/>
              <a:gd name="connsiteY933" fmla="*/ 1920344 h 2239844"/>
              <a:gd name="connsiteX934" fmla="*/ 2034689 w 4419601"/>
              <a:gd name="connsiteY934" fmla="*/ 1919617 h 2239844"/>
              <a:gd name="connsiteX935" fmla="*/ 2013218 w 4419601"/>
              <a:gd name="connsiteY935" fmla="*/ 1906845 h 2239844"/>
              <a:gd name="connsiteX936" fmla="*/ 1990489 w 4419601"/>
              <a:gd name="connsiteY936" fmla="*/ 1901557 h 2239844"/>
              <a:gd name="connsiteX937" fmla="*/ 1985169 w 4419601"/>
              <a:gd name="connsiteY937" fmla="*/ 1898828 h 2239844"/>
              <a:gd name="connsiteX938" fmla="*/ 1985971 w 4419601"/>
              <a:gd name="connsiteY938" fmla="*/ 1895621 h 2239844"/>
              <a:gd name="connsiteX939" fmla="*/ 1991580 w 4419601"/>
              <a:gd name="connsiteY939" fmla="*/ 1892415 h 2239844"/>
              <a:gd name="connsiteX940" fmla="*/ 1996304 w 4419601"/>
              <a:gd name="connsiteY940" fmla="*/ 1895115 h 2239844"/>
              <a:gd name="connsiteX941" fmla="*/ 1994385 w 4419601"/>
              <a:gd name="connsiteY941" fmla="*/ 1894820 h 2239844"/>
              <a:gd name="connsiteX942" fmla="*/ 1990260 w 4419601"/>
              <a:gd name="connsiteY942" fmla="*/ 1893169 h 2239844"/>
              <a:gd name="connsiteX943" fmla="*/ 1322405 w 4419601"/>
              <a:gd name="connsiteY943" fmla="*/ 1890848 h 2239844"/>
              <a:gd name="connsiteX944" fmla="*/ 1323367 w 4419601"/>
              <a:gd name="connsiteY944" fmla="*/ 1893658 h 2239844"/>
              <a:gd name="connsiteX945" fmla="*/ 1322663 w 4419601"/>
              <a:gd name="connsiteY945" fmla="*/ 1892631 h 2239844"/>
              <a:gd name="connsiteX946" fmla="*/ 1972347 w 4419601"/>
              <a:gd name="connsiteY946" fmla="*/ 1886001 h 2239844"/>
              <a:gd name="connsiteX947" fmla="*/ 1988375 w 4419601"/>
              <a:gd name="connsiteY947" fmla="*/ 1892415 h 2239844"/>
              <a:gd name="connsiteX948" fmla="*/ 1990260 w 4419601"/>
              <a:gd name="connsiteY948" fmla="*/ 1893169 h 2239844"/>
              <a:gd name="connsiteX949" fmla="*/ 1988860 w 4419601"/>
              <a:gd name="connsiteY949" fmla="*/ 1893970 h 2239844"/>
              <a:gd name="connsiteX950" fmla="*/ 1978758 w 4419601"/>
              <a:gd name="connsiteY950" fmla="*/ 1892415 h 2239844"/>
              <a:gd name="connsiteX951" fmla="*/ 1966737 w 4419601"/>
              <a:gd name="connsiteY951" fmla="*/ 1893216 h 2239844"/>
              <a:gd name="connsiteX952" fmla="*/ 1965141 w 4419601"/>
              <a:gd name="connsiteY952" fmla="*/ 1894459 h 2239844"/>
              <a:gd name="connsiteX953" fmla="*/ 1954717 w 4419601"/>
              <a:gd name="connsiteY953" fmla="*/ 1893517 h 2239844"/>
              <a:gd name="connsiteX954" fmla="*/ 1940292 w 4419601"/>
              <a:gd name="connsiteY954" fmla="*/ 1898828 h 2239844"/>
              <a:gd name="connsiteX955" fmla="*/ 1908236 w 4419601"/>
              <a:gd name="connsiteY955" fmla="*/ 1950136 h 2239844"/>
              <a:gd name="connsiteX956" fmla="*/ 1921058 w 4419601"/>
              <a:gd name="connsiteY956" fmla="*/ 2020685 h 2239844"/>
              <a:gd name="connsiteX957" fmla="*/ 1991580 w 4419601"/>
              <a:gd name="connsiteY957" fmla="*/ 2033512 h 2239844"/>
              <a:gd name="connsiteX958" fmla="*/ 1995346 w 4419601"/>
              <a:gd name="connsiteY958" fmla="*/ 2030714 h 2239844"/>
              <a:gd name="connsiteX959" fmla="*/ 2008775 w 4419601"/>
              <a:gd name="connsiteY959" fmla="*/ 2026833 h 2239844"/>
              <a:gd name="connsiteX960" fmla="*/ 1990779 w 4419601"/>
              <a:gd name="connsiteY960" fmla="*/ 2039926 h 2239844"/>
              <a:gd name="connsiteX961" fmla="*/ 1959525 w 4419601"/>
              <a:gd name="connsiteY961" fmla="*/ 2039926 h 2239844"/>
              <a:gd name="connsiteX962" fmla="*/ 1908236 w 4419601"/>
              <a:gd name="connsiteY962" fmla="*/ 2001445 h 2239844"/>
              <a:gd name="connsiteX963" fmla="*/ 1908236 w 4419601"/>
              <a:gd name="connsiteY963" fmla="*/ 1937309 h 2239844"/>
              <a:gd name="connsiteX964" fmla="*/ 1940292 w 4419601"/>
              <a:gd name="connsiteY964" fmla="*/ 1892415 h 2239844"/>
              <a:gd name="connsiteX965" fmla="*/ 1972347 w 4419601"/>
              <a:gd name="connsiteY965" fmla="*/ 1886001 h 2239844"/>
              <a:gd name="connsiteX966" fmla="*/ 1904159 w 4419601"/>
              <a:gd name="connsiteY966" fmla="*/ 1879990 h 2239844"/>
              <a:gd name="connsiteX967" fmla="*/ 1874629 w 4419601"/>
              <a:gd name="connsiteY967" fmla="*/ 1917983 h 2239844"/>
              <a:gd name="connsiteX968" fmla="*/ 1889618 w 4419601"/>
              <a:gd name="connsiteY968" fmla="*/ 1896398 h 2239844"/>
              <a:gd name="connsiteX969" fmla="*/ 1920407 w 4419601"/>
              <a:gd name="connsiteY969" fmla="*/ 1879847 h 2239844"/>
              <a:gd name="connsiteX970" fmla="*/ 1926824 w 4419601"/>
              <a:gd name="connsiteY970" fmla="*/ 1879847 h 2239844"/>
              <a:gd name="connsiteX971" fmla="*/ 1920407 w 4419601"/>
              <a:gd name="connsiteY971" fmla="*/ 1879847 h 2239844"/>
              <a:gd name="connsiteX972" fmla="*/ 1836025 w 4419601"/>
              <a:gd name="connsiteY972" fmla="*/ 1866721 h 2239844"/>
              <a:gd name="connsiteX973" fmla="*/ 1824972 w 4419601"/>
              <a:gd name="connsiteY973" fmla="*/ 1886586 h 2239844"/>
              <a:gd name="connsiteX974" fmla="*/ 1810207 w 4419601"/>
              <a:gd name="connsiteY974" fmla="*/ 1902221 h 2239844"/>
              <a:gd name="connsiteX975" fmla="*/ 1792755 w 4419601"/>
              <a:gd name="connsiteY975" fmla="*/ 1918753 h 2239844"/>
              <a:gd name="connsiteX976" fmla="*/ 1715434 w 4419601"/>
              <a:gd name="connsiteY976" fmla="*/ 1944488 h 2239844"/>
              <a:gd name="connsiteX977" fmla="*/ 1684742 w 4419601"/>
              <a:gd name="connsiteY977" fmla="*/ 1930479 h 2239844"/>
              <a:gd name="connsiteX978" fmla="*/ 1677681 w 4419601"/>
              <a:gd name="connsiteY978" fmla="*/ 1908686 h 2239844"/>
              <a:gd name="connsiteX979" fmla="*/ 1695299 w 4419601"/>
              <a:gd name="connsiteY979" fmla="*/ 1930816 h 2239844"/>
              <a:gd name="connsiteX980" fmla="*/ 1734764 w 4419601"/>
              <a:gd name="connsiteY980" fmla="*/ 1938054 h 2239844"/>
              <a:gd name="connsiteX981" fmla="*/ 1805641 w 4419601"/>
              <a:gd name="connsiteY981" fmla="*/ 1899453 h 2239844"/>
              <a:gd name="connsiteX982" fmla="*/ 1843977 w 4419601"/>
              <a:gd name="connsiteY982" fmla="*/ 1863224 h 2239844"/>
              <a:gd name="connsiteX983" fmla="*/ 1843496 w 4419601"/>
              <a:gd name="connsiteY983" fmla="*/ 1864068 h 2239844"/>
              <a:gd name="connsiteX984" fmla="*/ 1818528 w 4419601"/>
              <a:gd name="connsiteY984" fmla="*/ 1899453 h 2239844"/>
              <a:gd name="connsiteX985" fmla="*/ 1754094 w 4419601"/>
              <a:gd name="connsiteY985" fmla="*/ 1950921 h 2239844"/>
              <a:gd name="connsiteX986" fmla="*/ 1702547 w 4419601"/>
              <a:gd name="connsiteY986" fmla="*/ 1957355 h 2239844"/>
              <a:gd name="connsiteX987" fmla="*/ 1679190 w 4419601"/>
              <a:gd name="connsiteY987" fmla="*/ 1934033 h 2239844"/>
              <a:gd name="connsiteX988" fmla="*/ 1672597 w 4419601"/>
              <a:gd name="connsiteY988" fmla="*/ 1913088 h 2239844"/>
              <a:gd name="connsiteX989" fmla="*/ 1683721 w 4419601"/>
              <a:gd name="connsiteY989" fmla="*/ 1930012 h 2239844"/>
              <a:gd name="connsiteX990" fmla="*/ 1684742 w 4419601"/>
              <a:gd name="connsiteY990" fmla="*/ 1930479 h 2239844"/>
              <a:gd name="connsiteX991" fmla="*/ 1685634 w 4419601"/>
              <a:gd name="connsiteY991" fmla="*/ 1933229 h 2239844"/>
              <a:gd name="connsiteX992" fmla="*/ 1708991 w 4419601"/>
              <a:gd name="connsiteY992" fmla="*/ 1950921 h 2239844"/>
              <a:gd name="connsiteX993" fmla="*/ 1766981 w 4419601"/>
              <a:gd name="connsiteY993" fmla="*/ 1938054 h 2239844"/>
              <a:gd name="connsiteX994" fmla="*/ 1798393 w 4419601"/>
              <a:gd name="connsiteY994" fmla="*/ 1914732 h 2239844"/>
              <a:gd name="connsiteX995" fmla="*/ 1810207 w 4419601"/>
              <a:gd name="connsiteY995" fmla="*/ 1902221 h 2239844"/>
              <a:gd name="connsiteX996" fmla="*/ 1824166 w 4419601"/>
              <a:gd name="connsiteY996" fmla="*/ 1888998 h 2239844"/>
              <a:gd name="connsiteX997" fmla="*/ 1924482 w 4419601"/>
              <a:gd name="connsiteY997" fmla="*/ 1857057 h 2239844"/>
              <a:gd name="connsiteX998" fmla="*/ 1920407 w 4419601"/>
              <a:gd name="connsiteY998" fmla="*/ 1861655 h 2239844"/>
              <a:gd name="connsiteX999" fmla="*/ 1920407 w 4419601"/>
              <a:gd name="connsiteY999" fmla="*/ 1869028 h 2239844"/>
              <a:gd name="connsiteX1000" fmla="*/ 1924981 w 4419601"/>
              <a:gd name="connsiteY1000" fmla="*/ 1861918 h 2239844"/>
              <a:gd name="connsiteX1001" fmla="*/ 2971890 w 4419601"/>
              <a:gd name="connsiteY1001" fmla="*/ 1856632 h 2239844"/>
              <a:gd name="connsiteX1002" fmla="*/ 2973368 w 4419601"/>
              <a:gd name="connsiteY1002" fmla="*/ 1860820 h 2239844"/>
              <a:gd name="connsiteX1003" fmla="*/ 2968545 w 4419601"/>
              <a:gd name="connsiteY1003" fmla="*/ 1879316 h 2239844"/>
              <a:gd name="connsiteX1004" fmla="*/ 2936393 w 4419601"/>
              <a:gd name="connsiteY1004" fmla="*/ 1943652 h 2239844"/>
              <a:gd name="connsiteX1005" fmla="*/ 2930713 w 4419601"/>
              <a:gd name="connsiteY1005" fmla="*/ 1948169 h 2239844"/>
              <a:gd name="connsiteX1006" fmla="*/ 2936986 w 4419601"/>
              <a:gd name="connsiteY1006" fmla="*/ 1932145 h 2239844"/>
              <a:gd name="connsiteX1007" fmla="*/ 2941143 w 4419601"/>
              <a:gd name="connsiteY1007" fmla="*/ 1926121 h 2239844"/>
              <a:gd name="connsiteX1008" fmla="*/ 2942823 w 4419601"/>
              <a:gd name="connsiteY1008" fmla="*/ 1924351 h 2239844"/>
              <a:gd name="connsiteX1009" fmla="*/ 2952469 w 4419601"/>
              <a:gd name="connsiteY1009" fmla="*/ 1910680 h 2239844"/>
              <a:gd name="connsiteX1010" fmla="*/ 2954539 w 4419601"/>
              <a:gd name="connsiteY1010" fmla="*/ 1906710 h 2239844"/>
              <a:gd name="connsiteX1011" fmla="*/ 2955684 w 4419601"/>
              <a:gd name="connsiteY1011" fmla="*/ 1905051 h 2239844"/>
              <a:gd name="connsiteX1012" fmla="*/ 2956179 w 4419601"/>
              <a:gd name="connsiteY1012" fmla="*/ 1903565 h 2239844"/>
              <a:gd name="connsiteX1013" fmla="*/ 2962114 w 4419601"/>
              <a:gd name="connsiteY1013" fmla="*/ 1892184 h 2239844"/>
              <a:gd name="connsiteX1014" fmla="*/ 2972564 w 4419601"/>
              <a:gd name="connsiteY1014" fmla="*/ 1862428 h 2239844"/>
              <a:gd name="connsiteX1015" fmla="*/ 2111673 w 4419601"/>
              <a:gd name="connsiteY1015" fmla="*/ 1855350 h 2239844"/>
              <a:gd name="connsiteX1016" fmla="*/ 2112231 w 4419601"/>
              <a:gd name="connsiteY1016" fmla="*/ 1856252 h 2239844"/>
              <a:gd name="connsiteX1017" fmla="*/ 2114041 w 4419601"/>
              <a:gd name="connsiteY1017" fmla="*/ 1956767 h 2239844"/>
              <a:gd name="connsiteX1018" fmla="*/ 2107606 w 4419601"/>
              <a:gd name="connsiteY1018" fmla="*/ 1950328 h 2239844"/>
              <a:gd name="connsiteX1019" fmla="*/ 2114041 w 4419601"/>
              <a:gd name="connsiteY1019" fmla="*/ 1950328 h 2239844"/>
              <a:gd name="connsiteX1020" fmla="*/ 2113052 w 4419601"/>
              <a:gd name="connsiteY1020" fmla="*/ 1938460 h 2239844"/>
              <a:gd name="connsiteX1021" fmla="*/ 2120074 w 4419601"/>
              <a:gd name="connsiteY1021" fmla="*/ 1923162 h 2239844"/>
              <a:gd name="connsiteX1022" fmla="*/ 2120476 w 4419601"/>
              <a:gd name="connsiteY1022" fmla="*/ 1892373 h 2239844"/>
              <a:gd name="connsiteX1023" fmla="*/ 2113386 w 4419601"/>
              <a:gd name="connsiteY1023" fmla="*/ 1868774 h 2239844"/>
              <a:gd name="connsiteX1024" fmla="*/ 2113236 w 4419601"/>
              <a:gd name="connsiteY1024" fmla="*/ 1863395 h 2239844"/>
              <a:gd name="connsiteX1025" fmla="*/ 2966667 w 4419601"/>
              <a:gd name="connsiteY1025" fmla="*/ 1855176 h 2239844"/>
              <a:gd name="connsiteX1026" fmla="*/ 2968545 w 4419601"/>
              <a:gd name="connsiteY1026" fmla="*/ 1866449 h 2239844"/>
              <a:gd name="connsiteX1027" fmla="*/ 2956179 w 4419601"/>
              <a:gd name="connsiteY1027" fmla="*/ 1903565 h 2239844"/>
              <a:gd name="connsiteX1028" fmla="*/ 2954539 w 4419601"/>
              <a:gd name="connsiteY1028" fmla="*/ 1906710 h 2239844"/>
              <a:gd name="connsiteX1029" fmla="*/ 2941143 w 4419601"/>
              <a:gd name="connsiteY1029" fmla="*/ 1926121 h 2239844"/>
              <a:gd name="connsiteX1030" fmla="*/ 2938082 w 4419601"/>
              <a:gd name="connsiteY1030" fmla="*/ 1929345 h 2239844"/>
              <a:gd name="connsiteX1031" fmla="*/ 2945034 w 4419601"/>
              <a:gd name="connsiteY1031" fmla="*/ 1911585 h 2239844"/>
              <a:gd name="connsiteX1032" fmla="*/ 2944942 w 4419601"/>
              <a:gd name="connsiteY1032" fmla="*/ 1905825 h 2239844"/>
              <a:gd name="connsiteX1033" fmla="*/ 2959703 w 4419601"/>
              <a:gd name="connsiteY1033" fmla="*/ 1884946 h 2239844"/>
              <a:gd name="connsiteX1034" fmla="*/ 2106147 w 4419601"/>
              <a:gd name="connsiteY1034" fmla="*/ 1853218 h 2239844"/>
              <a:gd name="connsiteX1035" fmla="*/ 2111226 w 4419601"/>
              <a:gd name="connsiteY1035" fmla="*/ 1861584 h 2239844"/>
              <a:gd name="connsiteX1036" fmla="*/ 2113386 w 4419601"/>
              <a:gd name="connsiteY1036" fmla="*/ 1868774 h 2239844"/>
              <a:gd name="connsiteX1037" fmla="*/ 2114041 w 4419601"/>
              <a:gd name="connsiteY1037" fmla="*/ 1892373 h 2239844"/>
              <a:gd name="connsiteX1038" fmla="*/ 2111628 w 4419601"/>
              <a:gd name="connsiteY1038" fmla="*/ 1921351 h 2239844"/>
              <a:gd name="connsiteX1039" fmla="*/ 2113052 w 4419601"/>
              <a:gd name="connsiteY1039" fmla="*/ 1938460 h 2239844"/>
              <a:gd name="connsiteX1040" fmla="*/ 2107606 w 4419601"/>
              <a:gd name="connsiteY1040" fmla="*/ 1950328 h 2239844"/>
              <a:gd name="connsiteX1041" fmla="*/ 2107606 w 4419601"/>
              <a:gd name="connsiteY1041" fmla="*/ 1943889 h 2239844"/>
              <a:gd name="connsiteX1042" fmla="*/ 2107606 w 4419601"/>
              <a:gd name="connsiteY1042" fmla="*/ 1879494 h 2239844"/>
              <a:gd name="connsiteX1043" fmla="*/ 2926045 w 4419601"/>
              <a:gd name="connsiteY1043" fmla="*/ 1843160 h 2239844"/>
              <a:gd name="connsiteX1044" fmla="*/ 2933982 w 4419601"/>
              <a:gd name="connsiteY1044" fmla="*/ 1854386 h 2239844"/>
              <a:gd name="connsiteX1045" fmla="*/ 2936006 w 4419601"/>
              <a:gd name="connsiteY1045" fmla="*/ 1863043 h 2239844"/>
              <a:gd name="connsiteX1046" fmla="*/ 2931570 w 4419601"/>
              <a:gd name="connsiteY1046" fmla="*/ 1897813 h 2239844"/>
              <a:gd name="connsiteX1047" fmla="*/ 2917102 w 4419601"/>
              <a:gd name="connsiteY1047" fmla="*/ 1930785 h 2239844"/>
              <a:gd name="connsiteX1048" fmla="*/ 2893575 w 4419601"/>
              <a:gd name="connsiteY1048" fmla="*/ 1966876 h 2239844"/>
              <a:gd name="connsiteX1049" fmla="*/ 2892300 w 4419601"/>
              <a:gd name="connsiteY1049" fmla="*/ 1968335 h 2239844"/>
              <a:gd name="connsiteX1050" fmla="*/ 2867247 w 4419601"/>
              <a:gd name="connsiteY1050" fmla="*/ 1988626 h 2239844"/>
              <a:gd name="connsiteX1051" fmla="*/ 2833507 w 4419601"/>
              <a:gd name="connsiteY1051" fmla="*/ 2001554 h 2239844"/>
              <a:gd name="connsiteX1052" fmla="*/ 2807112 w 4419601"/>
              <a:gd name="connsiteY1052" fmla="*/ 2008560 h 2239844"/>
              <a:gd name="connsiteX1053" fmla="*/ 2780405 w 4419601"/>
              <a:gd name="connsiteY1053" fmla="*/ 2008075 h 2239844"/>
              <a:gd name="connsiteX1054" fmla="*/ 2756342 w 4419601"/>
              <a:gd name="connsiteY1054" fmla="*/ 2001554 h 2239844"/>
              <a:gd name="connsiteX1055" fmla="*/ 2746499 w 4419601"/>
              <a:gd name="connsiteY1055" fmla="*/ 1997511 h 2239844"/>
              <a:gd name="connsiteX1056" fmla="*/ 2770007 w 4419601"/>
              <a:gd name="connsiteY1056" fmla="*/ 2001051 h 2239844"/>
              <a:gd name="connsiteX1057" fmla="*/ 2782907 w 4419601"/>
              <a:gd name="connsiteY1057" fmla="*/ 2000426 h 2239844"/>
              <a:gd name="connsiteX1058" fmla="*/ 2794924 w 4419601"/>
              <a:gd name="connsiteY1058" fmla="*/ 2002358 h 2239844"/>
              <a:gd name="connsiteX1059" fmla="*/ 2839937 w 4419601"/>
              <a:gd name="connsiteY1059" fmla="*/ 1995120 h 2239844"/>
              <a:gd name="connsiteX1060" fmla="*/ 2879323 w 4419601"/>
              <a:gd name="connsiteY1060" fmla="*/ 1973407 h 2239844"/>
              <a:gd name="connsiteX1061" fmla="*/ 2894905 w 4419601"/>
              <a:gd name="connsiteY1061" fmla="*/ 1950778 h 2239844"/>
              <a:gd name="connsiteX1062" fmla="*/ 2908260 w 4419601"/>
              <a:gd name="connsiteY1062" fmla="*/ 1935610 h 2239844"/>
              <a:gd name="connsiteX1063" fmla="*/ 2916561 w 4419601"/>
              <a:gd name="connsiteY1063" fmla="*/ 1912006 h 2239844"/>
              <a:gd name="connsiteX1064" fmla="*/ 2921925 w 4419601"/>
              <a:gd name="connsiteY1064" fmla="*/ 1901030 h 2239844"/>
              <a:gd name="connsiteX1065" fmla="*/ 2929963 w 4419601"/>
              <a:gd name="connsiteY1065" fmla="*/ 1860016 h 2239844"/>
              <a:gd name="connsiteX1066" fmla="*/ 1928259 w 4419601"/>
              <a:gd name="connsiteY1066" fmla="*/ 1840201 h 2239844"/>
              <a:gd name="connsiteX1067" fmla="*/ 1925906 w 4419601"/>
              <a:gd name="connsiteY1067" fmla="*/ 1842877 h 2239844"/>
              <a:gd name="connsiteX1068" fmla="*/ 1927424 w 4419601"/>
              <a:gd name="connsiteY1068" fmla="*/ 1840857 h 2239844"/>
              <a:gd name="connsiteX1069" fmla="*/ 2930587 w 4419601"/>
              <a:gd name="connsiteY1069" fmla="*/ 1835038 h 2239844"/>
              <a:gd name="connsiteX1070" fmla="*/ 2931771 w 4419601"/>
              <a:gd name="connsiteY1070" fmla="*/ 1836996 h 2239844"/>
              <a:gd name="connsiteX1071" fmla="*/ 2944431 w 4419601"/>
              <a:gd name="connsiteY1071" fmla="*/ 1873687 h 2239844"/>
              <a:gd name="connsiteX1072" fmla="*/ 2944942 w 4419601"/>
              <a:gd name="connsiteY1072" fmla="*/ 1905825 h 2239844"/>
              <a:gd name="connsiteX1073" fmla="*/ 2937435 w 4419601"/>
              <a:gd name="connsiteY1073" fmla="*/ 1916444 h 2239844"/>
              <a:gd name="connsiteX1074" fmla="*/ 2942823 w 4419601"/>
              <a:gd name="connsiteY1074" fmla="*/ 1892184 h 2239844"/>
              <a:gd name="connsiteX1075" fmla="*/ 2936006 w 4419601"/>
              <a:gd name="connsiteY1075" fmla="*/ 1863043 h 2239844"/>
              <a:gd name="connsiteX1076" fmla="*/ 2936393 w 4419601"/>
              <a:gd name="connsiteY1076" fmla="*/ 1860016 h 2239844"/>
              <a:gd name="connsiteX1077" fmla="*/ 2963033 w 4419601"/>
              <a:gd name="connsiteY1077" fmla="*/ 1833362 h 2239844"/>
              <a:gd name="connsiteX1078" fmla="*/ 2968545 w 4419601"/>
              <a:gd name="connsiteY1078" fmla="*/ 1847149 h 2239844"/>
              <a:gd name="connsiteX1079" fmla="*/ 2966667 w 4419601"/>
              <a:gd name="connsiteY1079" fmla="*/ 1855176 h 2239844"/>
              <a:gd name="connsiteX1080" fmla="*/ 1863632 w 4419601"/>
              <a:gd name="connsiteY1080" fmla="*/ 1828684 h 2239844"/>
              <a:gd name="connsiteX1081" fmla="*/ 1850745 w 4419601"/>
              <a:gd name="connsiteY1081" fmla="*/ 1854418 h 2239844"/>
              <a:gd name="connsiteX1082" fmla="*/ 1843977 w 4419601"/>
              <a:gd name="connsiteY1082" fmla="*/ 1863224 h 2239844"/>
              <a:gd name="connsiteX1083" fmla="*/ 1857188 w 4419601"/>
              <a:gd name="connsiteY1083" fmla="*/ 1828684 h 2239844"/>
              <a:gd name="connsiteX1084" fmla="*/ 1836247 w 4419601"/>
              <a:gd name="connsiteY1084" fmla="*/ 1866481 h 2239844"/>
              <a:gd name="connsiteX1085" fmla="*/ 1836025 w 4419601"/>
              <a:gd name="connsiteY1085" fmla="*/ 1866721 h 2239844"/>
              <a:gd name="connsiteX1086" fmla="*/ 1862826 w 4419601"/>
              <a:gd name="connsiteY1086" fmla="*/ 1826271 h 2239844"/>
              <a:gd name="connsiteX1087" fmla="*/ 1863632 w 4419601"/>
              <a:gd name="connsiteY1087" fmla="*/ 1828684 h 2239844"/>
              <a:gd name="connsiteX1088" fmla="*/ 1857188 w 4419601"/>
              <a:gd name="connsiteY1088" fmla="*/ 1828684 h 2239844"/>
              <a:gd name="connsiteX1089" fmla="*/ 1862826 w 4419601"/>
              <a:gd name="connsiteY1089" fmla="*/ 1826271 h 2239844"/>
              <a:gd name="connsiteX1090" fmla="*/ 2959675 w 4419601"/>
              <a:gd name="connsiteY1090" fmla="*/ 1824964 h 2239844"/>
              <a:gd name="connsiteX1091" fmla="*/ 2962114 w 4419601"/>
              <a:gd name="connsiteY1091" fmla="*/ 1827848 h 2239844"/>
              <a:gd name="connsiteX1092" fmla="*/ 2963033 w 4419601"/>
              <a:gd name="connsiteY1092" fmla="*/ 1833362 h 2239844"/>
              <a:gd name="connsiteX1093" fmla="*/ 3032056 w 4419601"/>
              <a:gd name="connsiteY1093" fmla="*/ 1811418 h 2239844"/>
              <a:gd name="connsiteX1094" fmla="*/ 3032476 w 4419601"/>
              <a:gd name="connsiteY1094" fmla="*/ 1814563 h 2239844"/>
              <a:gd name="connsiteX1095" fmla="*/ 3030265 w 4419601"/>
              <a:gd name="connsiteY1095" fmla="*/ 1812355 h 2239844"/>
              <a:gd name="connsiteX1096" fmla="*/ 2956119 w 4419601"/>
              <a:gd name="connsiteY1096" fmla="*/ 1809496 h 2239844"/>
              <a:gd name="connsiteX1097" fmla="*/ 2968545 w 4419601"/>
              <a:gd name="connsiteY1097" fmla="*/ 1827848 h 2239844"/>
              <a:gd name="connsiteX1098" fmla="*/ 2971890 w 4419601"/>
              <a:gd name="connsiteY1098" fmla="*/ 1856632 h 2239844"/>
              <a:gd name="connsiteX1099" fmla="*/ 2968545 w 4419601"/>
              <a:gd name="connsiteY1099" fmla="*/ 1847149 h 2239844"/>
              <a:gd name="connsiteX1100" fmla="*/ 2964526 w 4419601"/>
              <a:gd name="connsiteY1100" fmla="*/ 1827848 h 2239844"/>
              <a:gd name="connsiteX1101" fmla="*/ 3026558 w 4419601"/>
              <a:gd name="connsiteY1101" fmla="*/ 1808652 h 2239844"/>
              <a:gd name="connsiteX1102" fmla="*/ 3029260 w 4419601"/>
              <a:gd name="connsiteY1102" fmla="*/ 1811351 h 2239844"/>
              <a:gd name="connsiteX1103" fmla="*/ 3030265 w 4419601"/>
              <a:gd name="connsiteY1103" fmla="*/ 1812355 h 2239844"/>
              <a:gd name="connsiteX1104" fmla="*/ 3026044 w 4419601"/>
              <a:gd name="connsiteY1104" fmla="*/ 1814563 h 2239844"/>
              <a:gd name="connsiteX1105" fmla="*/ 1863957 w 4419601"/>
              <a:gd name="connsiteY1105" fmla="*/ 1808083 h 2239844"/>
              <a:gd name="connsiteX1106" fmla="*/ 1865191 w 4419601"/>
              <a:gd name="connsiteY1106" fmla="*/ 1808345 h 2239844"/>
              <a:gd name="connsiteX1107" fmla="*/ 1863632 w 4419601"/>
              <a:gd name="connsiteY1107" fmla="*/ 1809383 h 2239844"/>
              <a:gd name="connsiteX1108" fmla="*/ 2955106 w 4419601"/>
              <a:gd name="connsiteY1108" fmla="*/ 1808000 h 2239844"/>
              <a:gd name="connsiteX1109" fmla="*/ 2955684 w 4419601"/>
              <a:gd name="connsiteY1109" fmla="*/ 1808547 h 2239844"/>
              <a:gd name="connsiteX1110" fmla="*/ 2956119 w 4419601"/>
              <a:gd name="connsiteY1110" fmla="*/ 1809496 h 2239844"/>
              <a:gd name="connsiteX1111" fmla="*/ 3026630 w 4419601"/>
              <a:gd name="connsiteY1111" fmla="*/ 1807825 h 2239844"/>
              <a:gd name="connsiteX1112" fmla="*/ 3026558 w 4419601"/>
              <a:gd name="connsiteY1112" fmla="*/ 1808652 h 2239844"/>
              <a:gd name="connsiteX1113" fmla="*/ 3026044 w 4419601"/>
              <a:gd name="connsiteY1113" fmla="*/ 1808138 h 2239844"/>
              <a:gd name="connsiteX1114" fmla="*/ 2046617 w 4419601"/>
              <a:gd name="connsiteY1114" fmla="*/ 1803855 h 2239844"/>
              <a:gd name="connsiteX1115" fmla="*/ 2070604 w 4419601"/>
              <a:gd name="connsiteY1115" fmla="*/ 1807855 h 2239844"/>
              <a:gd name="connsiteX1116" fmla="*/ 2094736 w 4419601"/>
              <a:gd name="connsiteY1116" fmla="*/ 1827979 h 2239844"/>
              <a:gd name="connsiteX1117" fmla="*/ 2101464 w 4419601"/>
              <a:gd name="connsiteY1117" fmla="*/ 1838851 h 2239844"/>
              <a:gd name="connsiteX1118" fmla="*/ 2105997 w 4419601"/>
              <a:gd name="connsiteY1118" fmla="*/ 1850517 h 2239844"/>
              <a:gd name="connsiteX1119" fmla="*/ 2106147 w 4419601"/>
              <a:gd name="connsiteY1119" fmla="*/ 1853218 h 2239844"/>
              <a:gd name="connsiteX1120" fmla="*/ 2094736 w 4419601"/>
              <a:gd name="connsiteY1120" fmla="*/ 1834418 h 2239844"/>
              <a:gd name="connsiteX1121" fmla="*/ 2071409 w 4419601"/>
              <a:gd name="connsiteY1121" fmla="*/ 1815905 h 2239844"/>
              <a:gd name="connsiteX1122" fmla="*/ 1870075 w 4419601"/>
              <a:gd name="connsiteY1122" fmla="*/ 1802949 h 2239844"/>
              <a:gd name="connsiteX1123" fmla="*/ 1870075 w 4419601"/>
              <a:gd name="connsiteY1123" fmla="*/ 1809383 h 2239844"/>
              <a:gd name="connsiteX1124" fmla="*/ 1865191 w 4419601"/>
              <a:gd name="connsiteY1124" fmla="*/ 1808345 h 2239844"/>
              <a:gd name="connsiteX1125" fmla="*/ 1868464 w 4419601"/>
              <a:gd name="connsiteY1125" fmla="*/ 1806166 h 2239844"/>
              <a:gd name="connsiteX1126" fmla="*/ 1866606 w 4419601"/>
              <a:gd name="connsiteY1126" fmla="*/ 1804929 h 2239844"/>
              <a:gd name="connsiteX1127" fmla="*/ 2043255 w 4419601"/>
              <a:gd name="connsiteY1127" fmla="*/ 1802221 h 2239844"/>
              <a:gd name="connsiteX1128" fmla="*/ 2046617 w 4419601"/>
              <a:gd name="connsiteY1128" fmla="*/ 1803855 h 2239844"/>
              <a:gd name="connsiteX1129" fmla="*/ 2039790 w 4419601"/>
              <a:gd name="connsiteY1129" fmla="*/ 1802716 h 2239844"/>
              <a:gd name="connsiteX1130" fmla="*/ 2461799 w 4419601"/>
              <a:gd name="connsiteY1130" fmla="*/ 1802212 h 2239844"/>
              <a:gd name="connsiteX1131" fmla="*/ 2472498 w 4419601"/>
              <a:gd name="connsiteY1131" fmla="*/ 1808919 h 2239844"/>
              <a:gd name="connsiteX1132" fmla="*/ 2474605 w 4419601"/>
              <a:gd name="connsiteY1132" fmla="*/ 1810649 h 2239844"/>
              <a:gd name="connsiteX1133" fmla="*/ 2481324 w 4419601"/>
              <a:gd name="connsiteY1133" fmla="*/ 1818576 h 2239844"/>
              <a:gd name="connsiteX1134" fmla="*/ 2517247 w 4419601"/>
              <a:gd name="connsiteY1134" fmla="*/ 1866617 h 2239844"/>
              <a:gd name="connsiteX1135" fmla="*/ 2518418 w 4419601"/>
              <a:gd name="connsiteY1135" fmla="*/ 1866449 h 2239844"/>
              <a:gd name="connsiteX1136" fmla="*/ 2582722 w 4419601"/>
              <a:gd name="connsiteY1136" fmla="*/ 1917918 h 2239844"/>
              <a:gd name="connsiteX1137" fmla="*/ 2614874 w 4419601"/>
              <a:gd name="connsiteY1137" fmla="*/ 1943652 h 2239844"/>
              <a:gd name="connsiteX1138" fmla="*/ 2634165 w 4419601"/>
              <a:gd name="connsiteY1138" fmla="*/ 1956519 h 2239844"/>
              <a:gd name="connsiteX1139" fmla="*/ 2639951 w 4419601"/>
              <a:gd name="connsiteY1139" fmla="*/ 1960379 h 2239844"/>
              <a:gd name="connsiteX1140" fmla="*/ 2633361 w 4419601"/>
              <a:gd name="connsiteY1140" fmla="*/ 1956519 h 2239844"/>
              <a:gd name="connsiteX1141" fmla="*/ 2595583 w 4419601"/>
              <a:gd name="connsiteY1141" fmla="*/ 1937218 h 2239844"/>
              <a:gd name="connsiteX1142" fmla="*/ 2556197 w 4419601"/>
              <a:gd name="connsiteY1142" fmla="*/ 1900225 h 2239844"/>
              <a:gd name="connsiteX1143" fmla="*/ 2522298 w 4419601"/>
              <a:gd name="connsiteY1143" fmla="*/ 1879259 h 2239844"/>
              <a:gd name="connsiteX1144" fmla="*/ 2518418 w 4419601"/>
              <a:gd name="connsiteY1144" fmla="*/ 1872883 h 2239844"/>
              <a:gd name="connsiteX1145" fmla="*/ 2517744 w 4419601"/>
              <a:gd name="connsiteY1145" fmla="*/ 1872883 h 2239844"/>
              <a:gd name="connsiteX1146" fmla="*/ 2517431 w 4419601"/>
              <a:gd name="connsiteY1146" fmla="*/ 1873301 h 2239844"/>
              <a:gd name="connsiteX1147" fmla="*/ 2517114 w 4419601"/>
              <a:gd name="connsiteY1147" fmla="*/ 1872883 h 2239844"/>
              <a:gd name="connsiteX1148" fmla="*/ 2511988 w 4419601"/>
              <a:gd name="connsiteY1148" fmla="*/ 1872883 h 2239844"/>
              <a:gd name="connsiteX1149" fmla="*/ 2512792 w 4419601"/>
              <a:gd name="connsiteY1149" fmla="*/ 1867254 h 2239844"/>
              <a:gd name="connsiteX1150" fmla="*/ 2512833 w 4419601"/>
              <a:gd name="connsiteY1150" fmla="*/ 1867248 h 2239844"/>
              <a:gd name="connsiteX1151" fmla="*/ 2478917 w 4419601"/>
              <a:gd name="connsiteY1151" fmla="*/ 1822600 h 2239844"/>
              <a:gd name="connsiteX1152" fmla="*/ 2937010 w 4419601"/>
              <a:gd name="connsiteY1152" fmla="*/ 1798165 h 2239844"/>
              <a:gd name="connsiteX1153" fmla="*/ 2917666 w 4419601"/>
              <a:gd name="connsiteY1153" fmla="*/ 1807449 h 2239844"/>
              <a:gd name="connsiteX1154" fmla="*/ 2920470 w 4419601"/>
              <a:gd name="connsiteY1154" fmla="*/ 1812169 h 2239844"/>
              <a:gd name="connsiteX1155" fmla="*/ 2939666 w 4419601"/>
              <a:gd name="connsiteY1155" fmla="*/ 1801305 h 2239844"/>
              <a:gd name="connsiteX1156" fmla="*/ 1837944 w 4419601"/>
              <a:gd name="connsiteY1156" fmla="*/ 1795781 h 2239844"/>
              <a:gd name="connsiteX1157" fmla="*/ 1845107 w 4419601"/>
              <a:gd name="connsiteY1157" fmla="*/ 1798928 h 2239844"/>
              <a:gd name="connsiteX1158" fmla="*/ 1857048 w 4419601"/>
              <a:gd name="connsiteY1158" fmla="*/ 1800851 h 2239844"/>
              <a:gd name="connsiteX1159" fmla="*/ 1863632 w 4419601"/>
              <a:gd name="connsiteY1159" fmla="*/ 1802949 h 2239844"/>
              <a:gd name="connsiteX1160" fmla="*/ 1866606 w 4419601"/>
              <a:gd name="connsiteY1160" fmla="*/ 1804929 h 2239844"/>
              <a:gd name="connsiteX1161" fmla="*/ 1864437 w 4419601"/>
              <a:gd name="connsiteY1161" fmla="*/ 1806166 h 2239844"/>
              <a:gd name="connsiteX1162" fmla="*/ 1863957 w 4419601"/>
              <a:gd name="connsiteY1162" fmla="*/ 1808083 h 2239844"/>
              <a:gd name="connsiteX1163" fmla="*/ 1859314 w 4419601"/>
              <a:gd name="connsiteY1163" fmla="*/ 1807097 h 2239844"/>
              <a:gd name="connsiteX1164" fmla="*/ 2942122 w 4419601"/>
              <a:gd name="connsiteY1164" fmla="*/ 1795712 h 2239844"/>
              <a:gd name="connsiteX1165" fmla="*/ 2938135 w 4419601"/>
              <a:gd name="connsiteY1165" fmla="*/ 1797625 h 2239844"/>
              <a:gd name="connsiteX1166" fmla="*/ 2940838 w 4419601"/>
              <a:gd name="connsiteY1166" fmla="*/ 1800641 h 2239844"/>
              <a:gd name="connsiteX1167" fmla="*/ 2944901 w 4419601"/>
              <a:gd name="connsiteY1167" fmla="*/ 1798342 h 2239844"/>
              <a:gd name="connsiteX1168" fmla="*/ 1829510 w 4419601"/>
              <a:gd name="connsiteY1168" fmla="*/ 1792076 h 2239844"/>
              <a:gd name="connsiteX1169" fmla="*/ 1833117 w 4419601"/>
              <a:gd name="connsiteY1169" fmla="*/ 1793225 h 2239844"/>
              <a:gd name="connsiteX1170" fmla="*/ 1837944 w 4419601"/>
              <a:gd name="connsiteY1170" fmla="*/ 1795781 h 2239844"/>
              <a:gd name="connsiteX1171" fmla="*/ 2457191 w 4419601"/>
              <a:gd name="connsiteY1171" fmla="*/ 1790100 h 2239844"/>
              <a:gd name="connsiteX1172" fmla="*/ 2470384 w 4419601"/>
              <a:gd name="connsiteY1172" fmla="*/ 1797618 h 2239844"/>
              <a:gd name="connsiteX1173" fmla="*/ 2491755 w 4419601"/>
              <a:gd name="connsiteY1173" fmla="*/ 1815357 h 2239844"/>
              <a:gd name="connsiteX1174" fmla="*/ 2516718 w 4419601"/>
              <a:gd name="connsiteY1174" fmla="*/ 1838249 h 2239844"/>
              <a:gd name="connsiteX1175" fmla="*/ 2543107 w 4419601"/>
              <a:gd name="connsiteY1175" fmla="*/ 1866863 h 2239844"/>
              <a:gd name="connsiteX1176" fmla="*/ 2507802 w 4419601"/>
              <a:gd name="connsiteY1176" fmla="*/ 1837891 h 2239844"/>
              <a:gd name="connsiteX1177" fmla="*/ 2503636 w 4419601"/>
              <a:gd name="connsiteY1177" fmla="*/ 1834472 h 2239844"/>
              <a:gd name="connsiteX1178" fmla="*/ 2593675 w 4419601"/>
              <a:gd name="connsiteY1178" fmla="*/ 1911686 h 2239844"/>
              <a:gd name="connsiteX1179" fmla="*/ 2590924 w 4419601"/>
              <a:gd name="connsiteY1179" fmla="*/ 1909630 h 2239844"/>
              <a:gd name="connsiteX1180" fmla="*/ 2551374 w 4419601"/>
              <a:gd name="connsiteY1180" fmla="*/ 1878512 h 2239844"/>
              <a:gd name="connsiteX1181" fmla="*/ 2487960 w 4419601"/>
              <a:gd name="connsiteY1181" fmla="*/ 1821608 h 2239844"/>
              <a:gd name="connsiteX1182" fmla="*/ 2481332 w 4419601"/>
              <a:gd name="connsiteY1182" fmla="*/ 1816168 h 2239844"/>
              <a:gd name="connsiteX1183" fmla="*/ 2535298 w 4419601"/>
              <a:gd name="connsiteY1183" fmla="*/ 1868058 h 2239844"/>
              <a:gd name="connsiteX1184" fmla="*/ 2590924 w 4419601"/>
              <a:gd name="connsiteY1184" fmla="*/ 1909630 h 2239844"/>
              <a:gd name="connsiteX1185" fmla="*/ 2595208 w 4419601"/>
              <a:gd name="connsiteY1185" fmla="*/ 1913001 h 2239844"/>
              <a:gd name="connsiteX1186" fmla="*/ 2608444 w 4419601"/>
              <a:gd name="connsiteY1186" fmla="*/ 1924351 h 2239844"/>
              <a:gd name="connsiteX1187" fmla="*/ 2614858 w 4419601"/>
              <a:gd name="connsiteY1187" fmla="*/ 1928461 h 2239844"/>
              <a:gd name="connsiteX1188" fmla="*/ 2634165 w 4419601"/>
              <a:gd name="connsiteY1188" fmla="*/ 1943652 h 2239844"/>
              <a:gd name="connsiteX1189" fmla="*/ 2655505 w 4419601"/>
              <a:gd name="connsiteY1189" fmla="*/ 1957961 h 2239844"/>
              <a:gd name="connsiteX1190" fmla="*/ 2658276 w 4419601"/>
              <a:gd name="connsiteY1190" fmla="*/ 1959580 h 2239844"/>
              <a:gd name="connsiteX1191" fmla="*/ 2678916 w 4419601"/>
              <a:gd name="connsiteY1191" fmla="*/ 1969508 h 2239844"/>
              <a:gd name="connsiteX1192" fmla="*/ 2679982 w 4419601"/>
              <a:gd name="connsiteY1192" fmla="*/ 1970190 h 2239844"/>
              <a:gd name="connsiteX1193" fmla="*/ 2682404 w 4419601"/>
              <a:gd name="connsiteY1193" fmla="*/ 1971186 h 2239844"/>
              <a:gd name="connsiteX1194" fmla="*/ 2692039 w 4419601"/>
              <a:gd name="connsiteY1194" fmla="*/ 1975820 h 2239844"/>
              <a:gd name="connsiteX1195" fmla="*/ 2730621 w 4419601"/>
              <a:gd name="connsiteY1195" fmla="*/ 1992893 h 2239844"/>
              <a:gd name="connsiteX1196" fmla="*/ 2730621 w 4419601"/>
              <a:gd name="connsiteY1196" fmla="*/ 1995120 h 2239844"/>
              <a:gd name="connsiteX1197" fmla="*/ 2741134 w 4419601"/>
              <a:gd name="connsiteY1197" fmla="*/ 1996703 h 2239844"/>
              <a:gd name="connsiteX1198" fmla="*/ 2775633 w 4419601"/>
              <a:gd name="connsiteY1198" fmla="*/ 2007988 h 2239844"/>
              <a:gd name="connsiteX1199" fmla="*/ 2780405 w 4419601"/>
              <a:gd name="connsiteY1199" fmla="*/ 2008075 h 2239844"/>
              <a:gd name="connsiteX1200" fmla="*/ 2794527 w 4419601"/>
              <a:gd name="connsiteY1200" fmla="*/ 2011901 h 2239844"/>
              <a:gd name="connsiteX1201" fmla="*/ 2794121 w 4419601"/>
              <a:gd name="connsiteY1201" fmla="*/ 2012009 h 2239844"/>
              <a:gd name="connsiteX1202" fmla="*/ 2749912 w 4419601"/>
              <a:gd name="connsiteY1202" fmla="*/ 2007988 h 2239844"/>
              <a:gd name="connsiteX1203" fmla="*/ 2716119 w 4419601"/>
              <a:gd name="connsiteY1203" fmla="*/ 1996934 h 2239844"/>
              <a:gd name="connsiteX1204" fmla="*/ 2709722 w 4419601"/>
              <a:gd name="connsiteY1204" fmla="*/ 1994316 h 2239844"/>
              <a:gd name="connsiteX1205" fmla="*/ 2703668 w 4419601"/>
              <a:gd name="connsiteY1205" fmla="*/ 1990257 h 2239844"/>
              <a:gd name="connsiteX1206" fmla="*/ 2708732 w 4419601"/>
              <a:gd name="connsiteY1206" fmla="*/ 1994518 h 2239844"/>
              <a:gd name="connsiteX1207" fmla="*/ 2716119 w 4419601"/>
              <a:gd name="connsiteY1207" fmla="*/ 1996934 h 2239844"/>
              <a:gd name="connsiteX1208" fmla="*/ 2740734 w 4419601"/>
              <a:gd name="connsiteY1208" fmla="*/ 2007009 h 2239844"/>
              <a:gd name="connsiteX1209" fmla="*/ 2710987 w 4419601"/>
              <a:gd name="connsiteY1209" fmla="*/ 1996416 h 2239844"/>
              <a:gd name="connsiteX1210" fmla="*/ 2717203 w 4419601"/>
              <a:gd name="connsiteY1210" fmla="*/ 2001647 h 2239844"/>
              <a:gd name="connsiteX1211" fmla="*/ 2720915 w 4419601"/>
              <a:gd name="connsiteY1211" fmla="*/ 2004630 h 2239844"/>
              <a:gd name="connsiteX1212" fmla="*/ 2753931 w 4419601"/>
              <a:gd name="connsiteY1212" fmla="*/ 2015225 h 2239844"/>
              <a:gd name="connsiteX1213" fmla="*/ 2767821 w 4419601"/>
              <a:gd name="connsiteY1213" fmla="*/ 2014990 h 2239844"/>
              <a:gd name="connsiteX1214" fmla="*/ 2775279 w 4419601"/>
              <a:gd name="connsiteY1214" fmla="*/ 2016604 h 2239844"/>
              <a:gd name="connsiteX1215" fmla="*/ 2782064 w 4419601"/>
              <a:gd name="connsiteY1215" fmla="*/ 2018442 h 2239844"/>
              <a:gd name="connsiteX1216" fmla="*/ 2783219 w 4419601"/>
              <a:gd name="connsiteY1216" fmla="*/ 2018322 h 2239844"/>
              <a:gd name="connsiteX1217" fmla="*/ 2794925 w 4419601"/>
              <a:gd name="connsiteY1217" fmla="*/ 2020855 h 2239844"/>
              <a:gd name="connsiteX1218" fmla="*/ 2836823 w 4419601"/>
              <a:gd name="connsiteY1218" fmla="*/ 2016130 h 2239844"/>
              <a:gd name="connsiteX1219" fmla="*/ 2859335 w 4419601"/>
              <a:gd name="connsiteY1219" fmla="*/ 2007901 h 2239844"/>
              <a:gd name="connsiteX1220" fmla="*/ 2859228 w 4419601"/>
              <a:gd name="connsiteY1220" fmla="*/ 2007988 h 2239844"/>
              <a:gd name="connsiteX1221" fmla="*/ 2782064 w 4419601"/>
              <a:gd name="connsiteY1221" fmla="*/ 2027288 h 2239844"/>
              <a:gd name="connsiteX1222" fmla="*/ 2733836 w 4419601"/>
              <a:gd name="connsiteY1222" fmla="*/ 2013617 h 2239844"/>
              <a:gd name="connsiteX1223" fmla="*/ 2729804 w 4419601"/>
              <a:gd name="connsiteY1223" fmla="*/ 2012070 h 2239844"/>
              <a:gd name="connsiteX1224" fmla="*/ 2736477 w 4419601"/>
              <a:gd name="connsiteY1224" fmla="*/ 2021008 h 2239844"/>
              <a:gd name="connsiteX1225" fmla="*/ 2742901 w 4419601"/>
              <a:gd name="connsiteY1225" fmla="*/ 2046822 h 2239844"/>
              <a:gd name="connsiteX1226" fmla="*/ 2697928 w 4419601"/>
              <a:gd name="connsiteY1226" fmla="*/ 2111358 h 2239844"/>
              <a:gd name="connsiteX1227" fmla="*/ 2677048 w 4419601"/>
              <a:gd name="connsiteY1227" fmla="*/ 2146045 h 2239844"/>
              <a:gd name="connsiteX1228" fmla="*/ 2668966 w 4419601"/>
              <a:gd name="connsiteY1228" fmla="*/ 2153950 h 2239844"/>
              <a:gd name="connsiteX1229" fmla="*/ 2661020 w 4419601"/>
              <a:gd name="connsiteY1229" fmla="*/ 2157438 h 2239844"/>
              <a:gd name="connsiteX1230" fmla="*/ 2667363 w 4419601"/>
              <a:gd name="connsiteY1230" fmla="*/ 2147999 h 2239844"/>
              <a:gd name="connsiteX1231" fmla="*/ 2672230 w 4419601"/>
              <a:gd name="connsiteY1231" fmla="*/ 2143625 h 2239844"/>
              <a:gd name="connsiteX1232" fmla="*/ 2697928 w 4419601"/>
              <a:gd name="connsiteY1232" fmla="*/ 2104904 h 2239844"/>
              <a:gd name="connsiteX1233" fmla="*/ 2723627 w 4419601"/>
              <a:gd name="connsiteY1233" fmla="*/ 2072636 h 2239844"/>
              <a:gd name="connsiteX1234" fmla="*/ 2736477 w 4419601"/>
              <a:gd name="connsiteY1234" fmla="*/ 2033915 h 2239844"/>
              <a:gd name="connsiteX1235" fmla="*/ 2730052 w 4419601"/>
              <a:gd name="connsiteY1235" fmla="*/ 2021008 h 2239844"/>
              <a:gd name="connsiteX1236" fmla="*/ 2723627 w 4419601"/>
              <a:gd name="connsiteY1236" fmla="*/ 2014554 h 2239844"/>
              <a:gd name="connsiteX1237" fmla="*/ 2708234 w 4419601"/>
              <a:gd name="connsiteY1237" fmla="*/ 2003798 h 2239844"/>
              <a:gd name="connsiteX1238" fmla="*/ 2685608 w 4419601"/>
              <a:gd name="connsiteY1238" fmla="*/ 1995120 h 2239844"/>
              <a:gd name="connsiteX1239" fmla="*/ 2666337 w 4419601"/>
              <a:gd name="connsiteY1239" fmla="*/ 1983356 h 2239844"/>
              <a:gd name="connsiteX1240" fmla="*/ 2675442 w 4419601"/>
              <a:gd name="connsiteY1240" fmla="*/ 2001647 h 2239844"/>
              <a:gd name="connsiteX1241" fmla="*/ 2691504 w 4419601"/>
              <a:gd name="connsiteY1241" fmla="*/ 2033915 h 2239844"/>
              <a:gd name="connsiteX1242" fmla="*/ 2691504 w 4419601"/>
              <a:gd name="connsiteY1242" fmla="*/ 2104904 h 2239844"/>
              <a:gd name="connsiteX1243" fmla="*/ 2674639 w 4419601"/>
              <a:gd name="connsiteY1243" fmla="*/ 2137172 h 2239844"/>
              <a:gd name="connsiteX1244" fmla="*/ 2667363 w 4419601"/>
              <a:gd name="connsiteY1244" fmla="*/ 2147999 h 2239844"/>
              <a:gd name="connsiteX1245" fmla="*/ 2655797 w 4419601"/>
              <a:gd name="connsiteY1245" fmla="*/ 2158394 h 2239844"/>
              <a:gd name="connsiteX1246" fmla="*/ 2671426 w 4419601"/>
              <a:gd name="connsiteY1246" fmla="*/ 2133138 h 2239844"/>
              <a:gd name="connsiteX1247" fmla="*/ 2685079 w 4419601"/>
              <a:gd name="connsiteY1247" fmla="*/ 2098450 h 2239844"/>
              <a:gd name="connsiteX1248" fmla="*/ 2685079 w 4419601"/>
              <a:gd name="connsiteY1248" fmla="*/ 2027461 h 2239844"/>
              <a:gd name="connsiteX1249" fmla="*/ 2665805 w 4419601"/>
              <a:gd name="connsiteY1249" fmla="*/ 1995194 h 2239844"/>
              <a:gd name="connsiteX1250" fmla="*/ 2654733 w 4419601"/>
              <a:gd name="connsiteY1250" fmla="*/ 1976658 h 2239844"/>
              <a:gd name="connsiteX1251" fmla="*/ 2608444 w 4419601"/>
              <a:gd name="connsiteY1251" fmla="*/ 1950086 h 2239844"/>
              <a:gd name="connsiteX1252" fmla="*/ 2550570 w 4419601"/>
              <a:gd name="connsiteY1252" fmla="*/ 1917918 h 2239844"/>
              <a:gd name="connsiteX1253" fmla="*/ 2511988 w 4419601"/>
              <a:gd name="connsiteY1253" fmla="*/ 1872883 h 2239844"/>
              <a:gd name="connsiteX1254" fmla="*/ 2522298 w 4419601"/>
              <a:gd name="connsiteY1254" fmla="*/ 1879259 h 2239844"/>
              <a:gd name="connsiteX1255" fmla="*/ 2529671 w 4419601"/>
              <a:gd name="connsiteY1255" fmla="*/ 1891379 h 2239844"/>
              <a:gd name="connsiteX1256" fmla="*/ 2550570 w 4419601"/>
              <a:gd name="connsiteY1256" fmla="*/ 1905051 h 2239844"/>
              <a:gd name="connsiteX1257" fmla="*/ 2595583 w 4419601"/>
              <a:gd name="connsiteY1257" fmla="*/ 1937218 h 2239844"/>
              <a:gd name="connsiteX1258" fmla="*/ 2638184 w 4419601"/>
              <a:gd name="connsiteY1258" fmla="*/ 1966169 h 2239844"/>
              <a:gd name="connsiteX1259" fmla="*/ 2654370 w 4419601"/>
              <a:gd name="connsiteY1259" fmla="*/ 1976051 h 2239844"/>
              <a:gd name="connsiteX1260" fmla="*/ 2648359 w 4419601"/>
              <a:gd name="connsiteY1260" fmla="*/ 1965986 h 2239844"/>
              <a:gd name="connsiteX1261" fmla="*/ 2639951 w 4419601"/>
              <a:gd name="connsiteY1261" fmla="*/ 1960379 h 2239844"/>
              <a:gd name="connsiteX1262" fmla="*/ 2647730 w 4419601"/>
              <a:gd name="connsiteY1262" fmla="*/ 1964935 h 2239844"/>
              <a:gd name="connsiteX1263" fmla="*/ 2646531 w 4419601"/>
              <a:gd name="connsiteY1263" fmla="*/ 1962926 h 2239844"/>
              <a:gd name="connsiteX1264" fmla="*/ 2649743 w 4419601"/>
              <a:gd name="connsiteY1264" fmla="*/ 1959699 h 2239844"/>
              <a:gd name="connsiteX1265" fmla="*/ 2652587 w 4419601"/>
              <a:gd name="connsiteY1265" fmla="*/ 1956843 h 2239844"/>
              <a:gd name="connsiteX1266" fmla="*/ 2650241 w 4419601"/>
              <a:gd name="connsiteY1266" fmla="*/ 1955715 h 2239844"/>
              <a:gd name="connsiteX1267" fmla="*/ 2608444 w 4419601"/>
              <a:gd name="connsiteY1267" fmla="*/ 1930785 h 2239844"/>
              <a:gd name="connsiteX1268" fmla="*/ 2536102 w 4419601"/>
              <a:gd name="connsiteY1268" fmla="*/ 1876904 h 2239844"/>
              <a:gd name="connsiteX1269" fmla="*/ 2477547 w 4419601"/>
              <a:gd name="connsiteY1269" fmla="*/ 1813062 h 2239844"/>
              <a:gd name="connsiteX1270" fmla="*/ 2474605 w 4419601"/>
              <a:gd name="connsiteY1270" fmla="*/ 1810649 h 2239844"/>
              <a:gd name="connsiteX1271" fmla="*/ 1303291 w 4419601"/>
              <a:gd name="connsiteY1271" fmla="*/ 1789537 h 2239844"/>
              <a:gd name="connsiteX1272" fmla="*/ 1299082 w 4419601"/>
              <a:gd name="connsiteY1272" fmla="*/ 1797824 h 2239844"/>
              <a:gd name="connsiteX1273" fmla="*/ 1284901 w 4419601"/>
              <a:gd name="connsiteY1273" fmla="*/ 1804035 h 2239844"/>
              <a:gd name="connsiteX1274" fmla="*/ 1271308 w 4419601"/>
              <a:gd name="connsiteY1274" fmla="*/ 1821754 h 2239844"/>
              <a:gd name="connsiteX1275" fmla="*/ 1263083 w 4419601"/>
              <a:gd name="connsiteY1275" fmla="*/ 1828382 h 2239844"/>
              <a:gd name="connsiteX1276" fmla="*/ 1250696 w 4419601"/>
              <a:gd name="connsiteY1276" fmla="*/ 1829629 h 2239844"/>
              <a:gd name="connsiteX1277" fmla="*/ 1261713 w 4419601"/>
              <a:gd name="connsiteY1277" fmla="*/ 1818532 h 2239844"/>
              <a:gd name="connsiteX1278" fmla="*/ 1277704 w 4419601"/>
              <a:gd name="connsiteY1278" fmla="*/ 1802424 h 2239844"/>
              <a:gd name="connsiteX1279" fmla="*/ 1303291 w 4419601"/>
              <a:gd name="connsiteY1279" fmla="*/ 1789537 h 2239844"/>
              <a:gd name="connsiteX1280" fmla="*/ 1303291 w 4419601"/>
              <a:gd name="connsiteY1280" fmla="*/ 1789537 h 2239844"/>
              <a:gd name="connsiteX1281" fmla="*/ 1309688 w 4419601"/>
              <a:gd name="connsiteY1281" fmla="*/ 1789537 h 2239844"/>
              <a:gd name="connsiteX1282" fmla="*/ 1284101 w 4419601"/>
              <a:gd name="connsiteY1282" fmla="*/ 1826587 h 2239844"/>
              <a:gd name="connsiteX1283" fmla="*/ 1259911 w 4419601"/>
              <a:gd name="connsiteY1283" fmla="*/ 1830938 h 2239844"/>
              <a:gd name="connsiteX1284" fmla="*/ 1263083 w 4419601"/>
              <a:gd name="connsiteY1284" fmla="*/ 1828382 h 2239844"/>
              <a:gd name="connsiteX1285" fmla="*/ 1264911 w 4419601"/>
              <a:gd name="connsiteY1285" fmla="*/ 1828197 h 2239844"/>
              <a:gd name="connsiteX1286" fmla="*/ 1290098 w 4419601"/>
              <a:gd name="connsiteY1286" fmla="*/ 1815512 h 2239844"/>
              <a:gd name="connsiteX1287" fmla="*/ 1299082 w 4419601"/>
              <a:gd name="connsiteY1287" fmla="*/ 1797824 h 2239844"/>
              <a:gd name="connsiteX1288" fmla="*/ 1303291 w 4419601"/>
              <a:gd name="connsiteY1288" fmla="*/ 1795981 h 2239844"/>
              <a:gd name="connsiteX1289" fmla="*/ 1303291 w 4419601"/>
              <a:gd name="connsiteY1289" fmla="*/ 1789537 h 2239844"/>
              <a:gd name="connsiteX1290" fmla="*/ 1823833 w 4419601"/>
              <a:gd name="connsiteY1290" fmla="*/ 1789324 h 2239844"/>
              <a:gd name="connsiteX1291" fmla="*/ 1824972 w 4419601"/>
              <a:gd name="connsiteY1291" fmla="*/ 1790082 h 2239844"/>
              <a:gd name="connsiteX1292" fmla="*/ 1829510 w 4419601"/>
              <a:gd name="connsiteY1292" fmla="*/ 1792076 h 2239844"/>
              <a:gd name="connsiteX1293" fmla="*/ 1825777 w 4419601"/>
              <a:gd name="connsiteY1293" fmla="*/ 1790886 h 2239844"/>
              <a:gd name="connsiteX1294" fmla="*/ 2038140 w 4419601"/>
              <a:gd name="connsiteY1294" fmla="*/ 1789004 h 2239844"/>
              <a:gd name="connsiteX1295" fmla="*/ 2068996 w 4419601"/>
              <a:gd name="connsiteY1295" fmla="*/ 1795781 h 2239844"/>
              <a:gd name="connsiteX1296" fmla="*/ 2107606 w 4419601"/>
              <a:gd name="connsiteY1296" fmla="*/ 1834418 h 2239844"/>
              <a:gd name="connsiteX1297" fmla="*/ 2111673 w 4419601"/>
              <a:gd name="connsiteY1297" fmla="*/ 1855350 h 2239844"/>
              <a:gd name="connsiteX1298" fmla="*/ 2101464 w 4419601"/>
              <a:gd name="connsiteY1298" fmla="*/ 1838851 h 2239844"/>
              <a:gd name="connsiteX1299" fmla="*/ 2094736 w 4419601"/>
              <a:gd name="connsiteY1299" fmla="*/ 1821539 h 2239844"/>
              <a:gd name="connsiteX1300" fmla="*/ 2043255 w 4419601"/>
              <a:gd name="connsiteY1300" fmla="*/ 1795781 h 2239844"/>
              <a:gd name="connsiteX1301" fmla="*/ 1972470 w 4419601"/>
              <a:gd name="connsiteY1301" fmla="*/ 1815100 h 2239844"/>
              <a:gd name="connsiteX1302" fmla="*/ 1954071 w 4419601"/>
              <a:gd name="connsiteY1302" fmla="*/ 1827812 h 2239844"/>
              <a:gd name="connsiteX1303" fmla="*/ 1956382 w 4419601"/>
              <a:gd name="connsiteY1303" fmla="*/ 1825564 h 2239844"/>
              <a:gd name="connsiteX1304" fmla="*/ 1985340 w 4419601"/>
              <a:gd name="connsiteY1304" fmla="*/ 1802221 h 2239844"/>
              <a:gd name="connsiteX1305" fmla="*/ 2005417 w 4419601"/>
              <a:gd name="connsiteY1305" fmla="*/ 1794400 h 2239844"/>
              <a:gd name="connsiteX1306" fmla="*/ 2031090 w 4419601"/>
              <a:gd name="connsiteY1306" fmla="*/ 1789481 h 2239844"/>
              <a:gd name="connsiteX1307" fmla="*/ 1816382 w 4419601"/>
              <a:gd name="connsiteY1307" fmla="*/ 1784364 h 2239844"/>
              <a:gd name="connsiteX1308" fmla="*/ 1820133 w 4419601"/>
              <a:gd name="connsiteY1308" fmla="*/ 1786350 h 2239844"/>
              <a:gd name="connsiteX1309" fmla="*/ 1823833 w 4419601"/>
              <a:gd name="connsiteY1309" fmla="*/ 1789324 h 2239844"/>
              <a:gd name="connsiteX1310" fmla="*/ 1799198 w 4419601"/>
              <a:gd name="connsiteY1310" fmla="*/ 1783649 h 2239844"/>
              <a:gd name="connsiteX1311" fmla="*/ 1832220 w 4419601"/>
              <a:gd name="connsiteY1311" fmla="*/ 1801341 h 2239844"/>
              <a:gd name="connsiteX1312" fmla="*/ 1859314 w 4419601"/>
              <a:gd name="connsiteY1312" fmla="*/ 1807097 h 2239844"/>
              <a:gd name="connsiteX1313" fmla="*/ 1863632 w 4419601"/>
              <a:gd name="connsiteY1313" fmla="*/ 1809383 h 2239844"/>
              <a:gd name="connsiteX1314" fmla="*/ 1799198 w 4419601"/>
              <a:gd name="connsiteY1314" fmla="*/ 1783649 h 2239844"/>
              <a:gd name="connsiteX1315" fmla="*/ 2417246 w 4419601"/>
              <a:gd name="connsiteY1315" fmla="*/ 1779511 h 2239844"/>
              <a:gd name="connsiteX1316" fmla="*/ 2441576 w 4419601"/>
              <a:gd name="connsiteY1316" fmla="*/ 1808213 h 2239844"/>
              <a:gd name="connsiteX1317" fmla="*/ 2435147 w 4419601"/>
              <a:gd name="connsiteY1317" fmla="*/ 1808213 h 2239844"/>
              <a:gd name="connsiteX1318" fmla="*/ 2413581 w 4419601"/>
              <a:gd name="connsiteY1318" fmla="*/ 1781772 h 2239844"/>
              <a:gd name="connsiteX1319" fmla="*/ 2416060 w 4419601"/>
              <a:gd name="connsiteY1319" fmla="*/ 1781722 h 2239844"/>
              <a:gd name="connsiteX1320" fmla="*/ 1615629 w 4419601"/>
              <a:gd name="connsiteY1320" fmla="*/ 1778970 h 2239844"/>
              <a:gd name="connsiteX1321" fmla="*/ 1603563 w 4419601"/>
              <a:gd name="connsiteY1321" fmla="*/ 1793867 h 2239844"/>
              <a:gd name="connsiteX1322" fmla="*/ 1584131 w 4419601"/>
              <a:gd name="connsiteY1322" fmla="*/ 1824909 h 2239844"/>
              <a:gd name="connsiteX1323" fmla="*/ 1611730 w 4419601"/>
              <a:gd name="connsiteY1323" fmla="*/ 1788731 h 2239844"/>
              <a:gd name="connsiteX1324" fmla="*/ 1807915 w 4419601"/>
              <a:gd name="connsiteY1324" fmla="*/ 1778729 h 2239844"/>
              <a:gd name="connsiteX1325" fmla="*/ 1816382 w 4419601"/>
              <a:gd name="connsiteY1325" fmla="*/ 1784364 h 2239844"/>
              <a:gd name="connsiteX1326" fmla="*/ 1810474 w 4419601"/>
              <a:gd name="connsiteY1326" fmla="*/ 1781236 h 2239844"/>
              <a:gd name="connsiteX1327" fmla="*/ 2440403 w 4419601"/>
              <a:gd name="connsiteY1327" fmla="*/ 1776728 h 2239844"/>
              <a:gd name="connsiteX1328" fmla="*/ 2453483 w 4419601"/>
              <a:gd name="connsiteY1328" fmla="*/ 1785724 h 2239844"/>
              <a:gd name="connsiteX1329" fmla="*/ 2457191 w 4419601"/>
              <a:gd name="connsiteY1329" fmla="*/ 1790100 h 2239844"/>
              <a:gd name="connsiteX1330" fmla="*/ 2446527 w 4419601"/>
              <a:gd name="connsiteY1330" fmla="*/ 1784023 h 2239844"/>
              <a:gd name="connsiteX1331" fmla="*/ 2049690 w 4419601"/>
              <a:gd name="connsiteY1331" fmla="*/ 1776463 h 2239844"/>
              <a:gd name="connsiteX1332" fmla="*/ 2101171 w 4419601"/>
              <a:gd name="connsiteY1332" fmla="*/ 1795781 h 2239844"/>
              <a:gd name="connsiteX1333" fmla="*/ 2139781 w 4419601"/>
              <a:gd name="connsiteY1333" fmla="*/ 1853736 h 2239844"/>
              <a:gd name="connsiteX1334" fmla="*/ 2139781 w 4419601"/>
              <a:gd name="connsiteY1334" fmla="*/ 1911691 h 2239844"/>
              <a:gd name="connsiteX1335" fmla="*/ 2133346 w 4419601"/>
              <a:gd name="connsiteY1335" fmla="*/ 1855346 h 2239844"/>
              <a:gd name="connsiteX1336" fmla="*/ 2107606 w 4419601"/>
              <a:gd name="connsiteY1336" fmla="*/ 1808660 h 2239844"/>
              <a:gd name="connsiteX1337" fmla="*/ 2062133 w 4419601"/>
              <a:gd name="connsiteY1337" fmla="*/ 1787380 h 2239844"/>
              <a:gd name="connsiteX1338" fmla="*/ 2038140 w 4419601"/>
              <a:gd name="connsiteY1338" fmla="*/ 1789004 h 2239844"/>
              <a:gd name="connsiteX1339" fmla="*/ 2036016 w 4419601"/>
              <a:gd name="connsiteY1339" fmla="*/ 1788537 h 2239844"/>
              <a:gd name="connsiteX1340" fmla="*/ 2031090 w 4419601"/>
              <a:gd name="connsiteY1340" fmla="*/ 1789481 h 2239844"/>
              <a:gd name="connsiteX1341" fmla="*/ 2015303 w 4419601"/>
              <a:gd name="connsiteY1341" fmla="*/ 1790549 h 2239844"/>
              <a:gd name="connsiteX1342" fmla="*/ 2005417 w 4419601"/>
              <a:gd name="connsiteY1342" fmla="*/ 1794400 h 2239844"/>
              <a:gd name="connsiteX1343" fmla="*/ 1998210 w 4419601"/>
              <a:gd name="connsiteY1343" fmla="*/ 1795781 h 2239844"/>
              <a:gd name="connsiteX1344" fmla="*/ 1968050 w 4419601"/>
              <a:gd name="connsiteY1344" fmla="*/ 1808915 h 2239844"/>
              <a:gd name="connsiteX1345" fmla="*/ 1983731 w 4419601"/>
              <a:gd name="connsiteY1345" fmla="*/ 1796586 h 2239844"/>
              <a:gd name="connsiteX1346" fmla="*/ 2049690 w 4419601"/>
              <a:gd name="connsiteY1346" fmla="*/ 1776463 h 2239844"/>
              <a:gd name="connsiteX1347" fmla="*/ 2440403 w 4419601"/>
              <a:gd name="connsiteY1347" fmla="*/ 1770290 h 2239844"/>
              <a:gd name="connsiteX1348" fmla="*/ 2440403 w 4419601"/>
              <a:gd name="connsiteY1348" fmla="*/ 1776728 h 2239844"/>
              <a:gd name="connsiteX1349" fmla="*/ 2440403 w 4419601"/>
              <a:gd name="connsiteY1349" fmla="*/ 1770290 h 2239844"/>
              <a:gd name="connsiteX1350" fmla="*/ 2440403 w 4419601"/>
              <a:gd name="connsiteY1350" fmla="*/ 1770290 h 2239844"/>
              <a:gd name="connsiteX1351" fmla="*/ 2498174 w 4419601"/>
              <a:gd name="connsiteY1351" fmla="*/ 1815357 h 2239844"/>
              <a:gd name="connsiteX1352" fmla="*/ 2543107 w 4419601"/>
              <a:gd name="connsiteY1352" fmla="*/ 1866863 h 2239844"/>
              <a:gd name="connsiteX1353" fmla="*/ 2519838 w 4419601"/>
              <a:gd name="connsiteY1353" fmla="*/ 1841110 h 2239844"/>
              <a:gd name="connsiteX1354" fmla="*/ 2516718 w 4419601"/>
              <a:gd name="connsiteY1354" fmla="*/ 1838249 h 2239844"/>
              <a:gd name="connsiteX1355" fmla="*/ 2513419 w 4419601"/>
              <a:gd name="connsiteY1355" fmla="*/ 1834672 h 2239844"/>
              <a:gd name="connsiteX1356" fmla="*/ 2478917 w 4419601"/>
              <a:gd name="connsiteY1356" fmla="*/ 1802481 h 2239844"/>
              <a:gd name="connsiteX1357" fmla="*/ 2470384 w 4419601"/>
              <a:gd name="connsiteY1357" fmla="*/ 1797618 h 2239844"/>
              <a:gd name="connsiteX1358" fmla="*/ 2468486 w 4419601"/>
              <a:gd name="connsiteY1358" fmla="*/ 1796042 h 2239844"/>
              <a:gd name="connsiteX1359" fmla="*/ 2453483 w 4419601"/>
              <a:gd name="connsiteY1359" fmla="*/ 1785724 h 2239844"/>
              <a:gd name="connsiteX1360" fmla="*/ 3025313 w 4419601"/>
              <a:gd name="connsiteY1360" fmla="*/ 1763129 h 2239844"/>
              <a:gd name="connsiteX1361" fmla="*/ 2967568 w 4419601"/>
              <a:gd name="connsiteY1361" fmla="*/ 1808135 h 2239844"/>
              <a:gd name="connsiteX1362" fmla="*/ 2967568 w 4419601"/>
              <a:gd name="connsiteY1362" fmla="*/ 1801705 h 2239844"/>
              <a:gd name="connsiteX1363" fmla="*/ 3025313 w 4419601"/>
              <a:gd name="connsiteY1363" fmla="*/ 1763129 h 2239844"/>
              <a:gd name="connsiteX1364" fmla="*/ 2408307 w 4419601"/>
              <a:gd name="connsiteY1364" fmla="*/ 1757413 h 2239844"/>
              <a:gd name="connsiteX1365" fmla="*/ 2443612 w 4419601"/>
              <a:gd name="connsiteY1365" fmla="*/ 1782361 h 2239844"/>
              <a:gd name="connsiteX1366" fmla="*/ 2446527 w 4419601"/>
              <a:gd name="connsiteY1366" fmla="*/ 1784023 h 2239844"/>
              <a:gd name="connsiteX1367" fmla="*/ 2461799 w 4419601"/>
              <a:gd name="connsiteY1367" fmla="*/ 1802212 h 2239844"/>
              <a:gd name="connsiteX1368" fmla="*/ 2440402 w 4419601"/>
              <a:gd name="connsiteY1368" fmla="*/ 1788799 h 2239844"/>
              <a:gd name="connsiteX1369" fmla="*/ 2420544 w 4419601"/>
              <a:gd name="connsiteY1369" fmla="*/ 1773363 h 2239844"/>
              <a:gd name="connsiteX1370" fmla="*/ 2417246 w 4419601"/>
              <a:gd name="connsiteY1370" fmla="*/ 1779511 h 2239844"/>
              <a:gd name="connsiteX1371" fmla="*/ 2412644 w 4419601"/>
              <a:gd name="connsiteY1371" fmla="*/ 1774082 h 2239844"/>
              <a:gd name="connsiteX1372" fmla="*/ 2411672 w 4419601"/>
              <a:gd name="connsiteY1372" fmla="*/ 1773096 h 2239844"/>
              <a:gd name="connsiteX1373" fmla="*/ 2415859 w 4419601"/>
              <a:gd name="connsiteY1373" fmla="*/ 1770113 h 2239844"/>
              <a:gd name="connsiteX1374" fmla="*/ 2416032 w 4419601"/>
              <a:gd name="connsiteY1374" fmla="*/ 1769856 h 2239844"/>
              <a:gd name="connsiteX1375" fmla="*/ 2408307 w 4419601"/>
              <a:gd name="connsiteY1375" fmla="*/ 1763851 h 2239844"/>
              <a:gd name="connsiteX1376" fmla="*/ 2408307 w 4419601"/>
              <a:gd name="connsiteY1376" fmla="*/ 1757413 h 2239844"/>
              <a:gd name="connsiteX1377" fmla="*/ 1765491 w 4419601"/>
              <a:gd name="connsiteY1377" fmla="*/ 1755749 h 2239844"/>
              <a:gd name="connsiteX1378" fmla="*/ 1769397 w 4419601"/>
              <a:gd name="connsiteY1378" fmla="*/ 1757110 h 2239844"/>
              <a:gd name="connsiteX1379" fmla="*/ 1799198 w 4419601"/>
              <a:gd name="connsiteY1379" fmla="*/ 1783649 h 2239844"/>
              <a:gd name="connsiteX1380" fmla="*/ 1766981 w 4419601"/>
              <a:gd name="connsiteY1380" fmla="*/ 1757914 h 2239844"/>
              <a:gd name="connsiteX1381" fmla="*/ 2858841 w 4419601"/>
              <a:gd name="connsiteY1381" fmla="*/ 1755516 h 2239844"/>
              <a:gd name="connsiteX1382" fmla="*/ 2881735 w 4419601"/>
              <a:gd name="connsiteY1382" fmla="*/ 1773967 h 2239844"/>
              <a:gd name="connsiteX1383" fmla="*/ 2904494 w 4419601"/>
              <a:gd name="connsiteY1383" fmla="*/ 1796105 h 2239844"/>
              <a:gd name="connsiteX1384" fmla="*/ 2921925 w 4419601"/>
              <a:gd name="connsiteY1384" fmla="*/ 1825435 h 2239844"/>
              <a:gd name="connsiteX1385" fmla="*/ 2926045 w 4419601"/>
              <a:gd name="connsiteY1385" fmla="*/ 1843160 h 2239844"/>
              <a:gd name="connsiteX1386" fmla="*/ 2910671 w 4419601"/>
              <a:gd name="connsiteY1386" fmla="*/ 1821414 h 2239844"/>
              <a:gd name="connsiteX1387" fmla="*/ 2895126 w 4419601"/>
              <a:gd name="connsiteY1387" fmla="*/ 1804410 h 2239844"/>
              <a:gd name="connsiteX1388" fmla="*/ 2874199 w 4419601"/>
              <a:gd name="connsiteY1388" fmla="*/ 1772158 h 2239844"/>
              <a:gd name="connsiteX1389" fmla="*/ 1772888 w 4419601"/>
              <a:gd name="connsiteY1389" fmla="*/ 1750945 h 2239844"/>
              <a:gd name="connsiteX1390" fmla="*/ 1792755 w 4419601"/>
              <a:gd name="connsiteY1390" fmla="*/ 1764348 h 2239844"/>
              <a:gd name="connsiteX1391" fmla="*/ 1795456 w 4419601"/>
              <a:gd name="connsiteY1391" fmla="*/ 1766519 h 2239844"/>
              <a:gd name="connsiteX1392" fmla="*/ 1807915 w 4419601"/>
              <a:gd name="connsiteY1392" fmla="*/ 1778729 h 2239844"/>
              <a:gd name="connsiteX1393" fmla="*/ 1805642 w 4419601"/>
              <a:gd name="connsiteY1393" fmla="*/ 1777215 h 2239844"/>
              <a:gd name="connsiteX1394" fmla="*/ 1786311 w 4419601"/>
              <a:gd name="connsiteY1394" fmla="*/ 1764348 h 2239844"/>
              <a:gd name="connsiteX1395" fmla="*/ 1715270 w 4419601"/>
              <a:gd name="connsiteY1395" fmla="*/ 1748940 h 2239844"/>
              <a:gd name="connsiteX1396" fmla="*/ 1703353 w 4419601"/>
              <a:gd name="connsiteY1396" fmla="*/ 1767565 h 2239844"/>
              <a:gd name="connsiteX1397" fmla="*/ 1689661 w 4419601"/>
              <a:gd name="connsiteY1397" fmla="*/ 1796516 h 2239844"/>
              <a:gd name="connsiteX1398" fmla="*/ 1670330 w 4419601"/>
              <a:gd name="connsiteY1398" fmla="*/ 1841551 h 2239844"/>
              <a:gd name="connsiteX1399" fmla="*/ 1676774 w 4419601"/>
              <a:gd name="connsiteY1399" fmla="*/ 1905886 h 2239844"/>
              <a:gd name="connsiteX1400" fmla="*/ 1677681 w 4419601"/>
              <a:gd name="connsiteY1400" fmla="*/ 1908686 h 2239844"/>
              <a:gd name="connsiteX1401" fmla="*/ 1670330 w 4419601"/>
              <a:gd name="connsiteY1401" fmla="*/ 1899453 h 2239844"/>
              <a:gd name="connsiteX1402" fmla="*/ 1664693 w 4419601"/>
              <a:gd name="connsiteY1402" fmla="*/ 1861655 h 2239844"/>
              <a:gd name="connsiteX1403" fmla="*/ 1664167 w 4419601"/>
              <a:gd name="connsiteY1403" fmla="*/ 1840152 h 2239844"/>
              <a:gd name="connsiteX1404" fmla="*/ 1667914 w 4419601"/>
              <a:gd name="connsiteY1404" fmla="*/ 1821446 h 2239844"/>
              <a:gd name="connsiteX1405" fmla="*/ 1676774 w 4419601"/>
              <a:gd name="connsiteY1405" fmla="*/ 1796516 h 2239844"/>
              <a:gd name="connsiteX1406" fmla="*/ 1692882 w 4419601"/>
              <a:gd name="connsiteY1406" fmla="*/ 1770782 h 2239844"/>
              <a:gd name="connsiteX1407" fmla="*/ 1704922 w 4419601"/>
              <a:gd name="connsiteY1407" fmla="*/ 1751548 h 2239844"/>
              <a:gd name="connsiteX1408" fmla="*/ 1705568 w 4419601"/>
              <a:gd name="connsiteY1408" fmla="*/ 1750878 h 2239844"/>
              <a:gd name="connsiteX1409" fmla="*/ 2836293 w 4419601"/>
              <a:gd name="connsiteY1409" fmla="*/ 1744857 h 2239844"/>
              <a:gd name="connsiteX1410" fmla="*/ 2850387 w 4419601"/>
              <a:gd name="connsiteY1410" fmla="*/ 1755471 h 2239844"/>
              <a:gd name="connsiteX1411" fmla="*/ 2895126 w 4419601"/>
              <a:gd name="connsiteY1411" fmla="*/ 1804410 h 2239844"/>
              <a:gd name="connsiteX1412" fmla="*/ 2897811 w 4419601"/>
              <a:gd name="connsiteY1412" fmla="*/ 1808547 h 2239844"/>
              <a:gd name="connsiteX1413" fmla="*/ 2923532 w 4419601"/>
              <a:gd name="connsiteY1413" fmla="*/ 1892184 h 2239844"/>
              <a:gd name="connsiteX1414" fmla="*/ 2916561 w 4419601"/>
              <a:gd name="connsiteY1414" fmla="*/ 1912006 h 2239844"/>
              <a:gd name="connsiteX1415" fmla="*/ 2904241 w 4419601"/>
              <a:gd name="connsiteY1415" fmla="*/ 1937218 h 2239844"/>
              <a:gd name="connsiteX1416" fmla="*/ 2894905 w 4419601"/>
              <a:gd name="connsiteY1416" fmla="*/ 1950778 h 2239844"/>
              <a:gd name="connsiteX1417" fmla="*/ 2878520 w 4419601"/>
              <a:gd name="connsiteY1417" fmla="*/ 1969386 h 2239844"/>
              <a:gd name="connsiteX1418" fmla="*/ 2809393 w 4419601"/>
              <a:gd name="connsiteY1418" fmla="*/ 1999142 h 2239844"/>
              <a:gd name="connsiteX1419" fmla="*/ 2782907 w 4419601"/>
              <a:gd name="connsiteY1419" fmla="*/ 2000426 h 2239844"/>
              <a:gd name="connsiteX1420" fmla="*/ 2749912 w 4419601"/>
              <a:gd name="connsiteY1420" fmla="*/ 1995120 h 2239844"/>
              <a:gd name="connsiteX1421" fmla="*/ 2736244 w 4419601"/>
              <a:gd name="connsiteY1421" fmla="*/ 1989075 h 2239844"/>
              <a:gd name="connsiteX1422" fmla="*/ 2800551 w 4419601"/>
              <a:gd name="connsiteY1422" fmla="*/ 1993512 h 2239844"/>
              <a:gd name="connsiteX1423" fmla="*/ 2865659 w 4419601"/>
              <a:gd name="connsiteY1423" fmla="*/ 1969386 h 2239844"/>
              <a:gd name="connsiteX1424" fmla="*/ 2910671 w 4419601"/>
              <a:gd name="connsiteY1424" fmla="*/ 1911484 h 2239844"/>
              <a:gd name="connsiteX1425" fmla="*/ 2904241 w 4419601"/>
              <a:gd name="connsiteY1425" fmla="*/ 1834282 h 2239844"/>
              <a:gd name="connsiteX1426" fmla="*/ 2849583 w 4419601"/>
              <a:gd name="connsiteY1426" fmla="*/ 1756275 h 2239844"/>
              <a:gd name="connsiteX1427" fmla="*/ 1117787 w 4419601"/>
              <a:gd name="connsiteY1427" fmla="*/ 1744433 h 2239844"/>
              <a:gd name="connsiteX1428" fmla="*/ 1149770 w 4419601"/>
              <a:gd name="connsiteY1428" fmla="*/ 1808867 h 2239844"/>
              <a:gd name="connsiteX1429" fmla="*/ 1178555 w 4419601"/>
              <a:gd name="connsiteY1429" fmla="*/ 1823365 h 2239844"/>
              <a:gd name="connsiteX1430" fmla="*/ 1184077 w 4419601"/>
              <a:gd name="connsiteY1430" fmla="*/ 1824292 h 2239844"/>
              <a:gd name="connsiteX1431" fmla="*/ 1186551 w 4419601"/>
              <a:gd name="connsiteY1431" fmla="*/ 1825781 h 2239844"/>
              <a:gd name="connsiteX1432" fmla="*/ 1213537 w 4419601"/>
              <a:gd name="connsiteY1432" fmla="*/ 1832124 h 2239844"/>
              <a:gd name="connsiteX1433" fmla="*/ 1225945 w 4419601"/>
              <a:gd name="connsiteY1433" fmla="*/ 1830234 h 2239844"/>
              <a:gd name="connsiteX1434" fmla="*/ 1234926 w 4419601"/>
              <a:gd name="connsiteY1434" fmla="*/ 1831218 h 2239844"/>
              <a:gd name="connsiteX1435" fmla="*/ 1250696 w 4419601"/>
              <a:gd name="connsiteY1435" fmla="*/ 1829629 h 2239844"/>
              <a:gd name="connsiteX1436" fmla="*/ 1247111 w 4419601"/>
              <a:gd name="connsiteY1436" fmla="*/ 1833240 h 2239844"/>
              <a:gd name="connsiteX1437" fmla="*/ 1239324 w 4419601"/>
              <a:gd name="connsiteY1437" fmla="*/ 1834641 h 2239844"/>
              <a:gd name="connsiteX1438" fmla="*/ 1130580 w 4419601"/>
              <a:gd name="connsiteY1438" fmla="*/ 1795981 h 2239844"/>
              <a:gd name="connsiteX1439" fmla="*/ 1116187 w 4419601"/>
              <a:gd name="connsiteY1439" fmla="*/ 1762958 h 2239844"/>
              <a:gd name="connsiteX1440" fmla="*/ 1115106 w 4419601"/>
              <a:gd name="connsiteY1440" fmla="*/ 1754425 h 2239844"/>
              <a:gd name="connsiteX1441" fmla="*/ 2852798 w 4419601"/>
              <a:gd name="connsiteY1441" fmla="*/ 1744212 h 2239844"/>
              <a:gd name="connsiteX1442" fmla="*/ 2869013 w 4419601"/>
              <a:gd name="connsiteY1442" fmla="*/ 1752323 h 2239844"/>
              <a:gd name="connsiteX1443" fmla="*/ 2887361 w 4419601"/>
              <a:gd name="connsiteY1443" fmla="*/ 1767533 h 2239844"/>
              <a:gd name="connsiteX1444" fmla="*/ 2910671 w 4419601"/>
              <a:gd name="connsiteY1444" fmla="*/ 1795680 h 2239844"/>
              <a:gd name="connsiteX1445" fmla="*/ 2917604 w 4419601"/>
              <a:gd name="connsiteY1445" fmla="*/ 1807345 h 2239844"/>
              <a:gd name="connsiteX1446" fmla="*/ 2935852 w 4419601"/>
              <a:gd name="connsiteY1446" fmla="*/ 1796796 h 2239844"/>
              <a:gd name="connsiteX1447" fmla="*/ 2935589 w 4419601"/>
              <a:gd name="connsiteY1447" fmla="*/ 1796484 h 2239844"/>
              <a:gd name="connsiteX1448" fmla="*/ 2923532 w 4419601"/>
              <a:gd name="connsiteY1448" fmla="*/ 1786278 h 2239844"/>
              <a:gd name="connsiteX1449" fmla="*/ 2936393 w 4419601"/>
              <a:gd name="connsiteY1449" fmla="*/ 1795680 h 2239844"/>
              <a:gd name="connsiteX1450" fmla="*/ 2936867 w 4419601"/>
              <a:gd name="connsiteY1450" fmla="*/ 1796209 h 2239844"/>
              <a:gd name="connsiteX1451" fmla="*/ 2940455 w 4419601"/>
              <a:gd name="connsiteY1451" fmla="*/ 1794135 h 2239844"/>
              <a:gd name="connsiteX1452" fmla="*/ 2925943 w 4419601"/>
              <a:gd name="connsiteY1452" fmla="*/ 1780401 h 2239844"/>
              <a:gd name="connsiteX1453" fmla="*/ 2891380 w 4419601"/>
              <a:gd name="connsiteY1453" fmla="*/ 1757079 h 2239844"/>
              <a:gd name="connsiteX1454" fmla="*/ 2889772 w 4419601"/>
              <a:gd name="connsiteY1454" fmla="*/ 1755748 h 2239844"/>
              <a:gd name="connsiteX1455" fmla="*/ 2929963 w 4419601"/>
              <a:gd name="connsiteY1455" fmla="*/ 1782813 h 2239844"/>
              <a:gd name="connsiteX1456" fmla="*/ 2941519 w 4419601"/>
              <a:gd name="connsiteY1456" fmla="*/ 1793519 h 2239844"/>
              <a:gd name="connsiteX1457" fmla="*/ 2978424 w 4419601"/>
              <a:gd name="connsiteY1457" fmla="*/ 1772184 h 2239844"/>
              <a:gd name="connsiteX1458" fmla="*/ 2959146 w 4419601"/>
              <a:gd name="connsiteY1458" fmla="*/ 1787541 h 2239844"/>
              <a:gd name="connsiteX1459" fmla="*/ 2943284 w 4419601"/>
              <a:gd name="connsiteY1459" fmla="*/ 1795154 h 2239844"/>
              <a:gd name="connsiteX1460" fmla="*/ 2946033 w 4419601"/>
              <a:gd name="connsiteY1460" fmla="*/ 1797701 h 2239844"/>
              <a:gd name="connsiteX1461" fmla="*/ 2985004 w 4419601"/>
              <a:gd name="connsiteY1461" fmla="*/ 1775644 h 2239844"/>
              <a:gd name="connsiteX1462" fmla="*/ 2959547 w 4419601"/>
              <a:gd name="connsiteY1462" fmla="*/ 1794472 h 2239844"/>
              <a:gd name="connsiteX1463" fmla="*/ 2948221 w 4419601"/>
              <a:gd name="connsiteY1463" fmla="*/ 1799727 h 2239844"/>
              <a:gd name="connsiteX1464" fmla="*/ 2951665 w 4419601"/>
              <a:gd name="connsiteY1464" fmla="*/ 1802918 h 2239844"/>
              <a:gd name="connsiteX1465" fmla="*/ 2955106 w 4419601"/>
              <a:gd name="connsiteY1465" fmla="*/ 1808000 h 2239844"/>
              <a:gd name="connsiteX1466" fmla="*/ 2946975 w 4419601"/>
              <a:gd name="connsiteY1466" fmla="*/ 1800305 h 2239844"/>
              <a:gd name="connsiteX1467" fmla="*/ 2942427 w 4419601"/>
              <a:gd name="connsiteY1467" fmla="*/ 1802415 h 2239844"/>
              <a:gd name="connsiteX1468" fmla="*/ 2957292 w 4419601"/>
              <a:gd name="connsiteY1468" fmla="*/ 1819002 h 2239844"/>
              <a:gd name="connsiteX1469" fmla="*/ 2959675 w 4419601"/>
              <a:gd name="connsiteY1469" fmla="*/ 1824964 h 2239844"/>
              <a:gd name="connsiteX1470" fmla="*/ 2941118 w 4419601"/>
              <a:gd name="connsiteY1470" fmla="*/ 1803022 h 2239844"/>
              <a:gd name="connsiteX1471" fmla="*/ 2920672 w 4419601"/>
              <a:gd name="connsiteY1471" fmla="*/ 1812507 h 2239844"/>
              <a:gd name="connsiteX1472" fmla="*/ 2928355 w 4419601"/>
              <a:gd name="connsiteY1472" fmla="*/ 1825435 h 2239844"/>
              <a:gd name="connsiteX1473" fmla="*/ 2930587 w 4419601"/>
              <a:gd name="connsiteY1473" fmla="*/ 1835038 h 2239844"/>
              <a:gd name="connsiteX1474" fmla="*/ 2917772 w 4419601"/>
              <a:gd name="connsiteY1474" fmla="*/ 1813853 h 2239844"/>
              <a:gd name="connsiteX1475" fmla="*/ 2916238 w 4419601"/>
              <a:gd name="connsiteY1475" fmla="*/ 1814564 h 2239844"/>
              <a:gd name="connsiteX1476" fmla="*/ 2917701 w 4419601"/>
              <a:gd name="connsiteY1476" fmla="*/ 1813736 h 2239844"/>
              <a:gd name="connsiteX1477" fmla="*/ 2910671 w 4419601"/>
              <a:gd name="connsiteY1477" fmla="*/ 1802114 h 2239844"/>
              <a:gd name="connsiteX1478" fmla="*/ 2904494 w 4419601"/>
              <a:gd name="connsiteY1478" fmla="*/ 1796105 h 2239844"/>
              <a:gd name="connsiteX1479" fmla="*/ 2904241 w 4419601"/>
              <a:gd name="connsiteY1479" fmla="*/ 1795680 h 2239844"/>
              <a:gd name="connsiteX1480" fmla="*/ 2852798 w 4419601"/>
              <a:gd name="connsiteY1480" fmla="*/ 1744212 h 2239844"/>
              <a:gd name="connsiteX1481" fmla="*/ 1709744 w 4419601"/>
              <a:gd name="connsiteY1481" fmla="*/ 1744128 h 2239844"/>
              <a:gd name="connsiteX1482" fmla="*/ 1708991 w 4419601"/>
              <a:gd name="connsiteY1482" fmla="*/ 1745047 h 2239844"/>
              <a:gd name="connsiteX1483" fmla="*/ 1704922 w 4419601"/>
              <a:gd name="connsiteY1483" fmla="*/ 1751548 h 2239844"/>
              <a:gd name="connsiteX1484" fmla="*/ 1684828 w 4419601"/>
              <a:gd name="connsiteY1484" fmla="*/ 1772390 h 2239844"/>
              <a:gd name="connsiteX1485" fmla="*/ 1663887 w 4419601"/>
              <a:gd name="connsiteY1485" fmla="*/ 1828684 h 2239844"/>
              <a:gd name="connsiteX1486" fmla="*/ 1664167 w 4419601"/>
              <a:gd name="connsiteY1486" fmla="*/ 1840152 h 2239844"/>
              <a:gd name="connsiteX1487" fmla="*/ 1663887 w 4419601"/>
              <a:gd name="connsiteY1487" fmla="*/ 1841551 h 2239844"/>
              <a:gd name="connsiteX1488" fmla="*/ 1670330 w 4419601"/>
              <a:gd name="connsiteY1488" fmla="*/ 1905886 h 2239844"/>
              <a:gd name="connsiteX1489" fmla="*/ 1672597 w 4419601"/>
              <a:gd name="connsiteY1489" fmla="*/ 1913088 h 2239844"/>
              <a:gd name="connsiteX1490" fmla="*/ 1664693 w 4419601"/>
              <a:gd name="connsiteY1490" fmla="*/ 1901061 h 2239844"/>
              <a:gd name="connsiteX1491" fmla="*/ 1657444 w 4419601"/>
              <a:gd name="connsiteY1491" fmla="*/ 1828684 h 2239844"/>
              <a:gd name="connsiteX1492" fmla="*/ 1683217 w 4419601"/>
              <a:gd name="connsiteY1492" fmla="*/ 1770782 h 2239844"/>
              <a:gd name="connsiteX1493" fmla="*/ 1698520 w 4419601"/>
              <a:gd name="connsiteY1493" fmla="*/ 1747460 h 2239844"/>
              <a:gd name="connsiteX1494" fmla="*/ 1618132 w 4419601"/>
              <a:gd name="connsiteY1494" fmla="*/ 1744006 h 2239844"/>
              <a:gd name="connsiteX1495" fmla="*/ 1580301 w 4419601"/>
              <a:gd name="connsiteY1495" fmla="*/ 1789850 h 2239844"/>
              <a:gd name="connsiteX1496" fmla="*/ 1535381 w 4419601"/>
              <a:gd name="connsiteY1496" fmla="*/ 1860562 h 2239844"/>
              <a:gd name="connsiteX1497" fmla="*/ 1521745 w 4419601"/>
              <a:gd name="connsiteY1497" fmla="*/ 1899132 h 2239844"/>
              <a:gd name="connsiteX1498" fmla="*/ 1522253 w 4419601"/>
              <a:gd name="connsiteY1498" fmla="*/ 1923579 h 2239844"/>
              <a:gd name="connsiteX1499" fmla="*/ 1521179 w 4419601"/>
              <a:gd name="connsiteY1499" fmla="*/ 1927492 h 2239844"/>
              <a:gd name="connsiteX1500" fmla="*/ 1522320 w 4419601"/>
              <a:gd name="connsiteY1500" fmla="*/ 1926767 h 2239844"/>
              <a:gd name="connsiteX1501" fmla="*/ 1522253 w 4419601"/>
              <a:gd name="connsiteY1501" fmla="*/ 1923579 h 2239844"/>
              <a:gd name="connsiteX1502" fmla="*/ 1528964 w 4419601"/>
              <a:gd name="connsiteY1502" fmla="*/ 1899132 h 2239844"/>
              <a:gd name="connsiteX1503" fmla="*/ 1551424 w 4419601"/>
              <a:gd name="connsiteY1503" fmla="*/ 1860562 h 2239844"/>
              <a:gd name="connsiteX1504" fmla="*/ 1551744 w 4419601"/>
              <a:gd name="connsiteY1504" fmla="*/ 1860012 h 2239844"/>
              <a:gd name="connsiteX1505" fmla="*/ 1548923 w 4419601"/>
              <a:gd name="connsiteY1505" fmla="*/ 1859608 h 2239844"/>
              <a:gd name="connsiteX1506" fmla="*/ 1548118 w 4419601"/>
              <a:gd name="connsiteY1506" fmla="*/ 1853970 h 2239844"/>
              <a:gd name="connsiteX1507" fmla="*/ 1561537 w 4419601"/>
              <a:gd name="connsiteY1507" fmla="*/ 1843195 h 2239844"/>
              <a:gd name="connsiteX1508" fmla="*/ 1573884 w 4419601"/>
              <a:gd name="connsiteY1508" fmla="*/ 1821992 h 2239844"/>
              <a:gd name="connsiteX1509" fmla="*/ 1605970 w 4419601"/>
              <a:gd name="connsiteY1509" fmla="*/ 1780207 h 2239844"/>
              <a:gd name="connsiteX1510" fmla="*/ 1623473 w 4419601"/>
              <a:gd name="connsiteY1510" fmla="*/ 1757413 h 2239844"/>
              <a:gd name="connsiteX1511" fmla="*/ 1622123 w 4419601"/>
              <a:gd name="connsiteY1511" fmla="*/ 1757413 h 2239844"/>
              <a:gd name="connsiteX1512" fmla="*/ 1618905 w 4419601"/>
              <a:gd name="connsiteY1512" fmla="*/ 1757413 h 2239844"/>
              <a:gd name="connsiteX1513" fmla="*/ 1529323 w 4419601"/>
              <a:gd name="connsiteY1513" fmla="*/ 1743159 h 2239844"/>
              <a:gd name="connsiteX1514" fmla="*/ 1529130 w 4419601"/>
              <a:gd name="connsiteY1514" fmla="*/ 1750150 h 2239844"/>
              <a:gd name="connsiteX1515" fmla="*/ 1515732 w 4419601"/>
              <a:gd name="connsiteY1515" fmla="*/ 1777144 h 2239844"/>
              <a:gd name="connsiteX1516" fmla="*/ 1490067 w 4419601"/>
              <a:gd name="connsiteY1516" fmla="*/ 1802998 h 2239844"/>
              <a:gd name="connsiteX1517" fmla="*/ 1487394 w 4419601"/>
              <a:gd name="connsiteY1517" fmla="*/ 1805421 h 2239844"/>
              <a:gd name="connsiteX1518" fmla="*/ 1477235 w 4419601"/>
              <a:gd name="connsiteY1518" fmla="*/ 1809461 h 2239844"/>
              <a:gd name="connsiteX1519" fmla="*/ 1470578 w 4419601"/>
              <a:gd name="connsiteY1519" fmla="*/ 1808865 h 2239844"/>
              <a:gd name="connsiteX1520" fmla="*/ 1477235 w 4419601"/>
              <a:gd name="connsiteY1520" fmla="*/ 1802998 h 2239844"/>
              <a:gd name="connsiteX1521" fmla="*/ 1502900 w 4419601"/>
              <a:gd name="connsiteY1521" fmla="*/ 1777144 h 2239844"/>
              <a:gd name="connsiteX1522" fmla="*/ 1528564 w 4419601"/>
              <a:gd name="connsiteY1522" fmla="*/ 1744827 h 2239844"/>
              <a:gd name="connsiteX1523" fmla="*/ 1629146 w 4419601"/>
              <a:gd name="connsiteY1523" fmla="*/ 1740043 h 2239844"/>
              <a:gd name="connsiteX1524" fmla="*/ 1626680 w 4419601"/>
              <a:gd name="connsiteY1524" fmla="*/ 1751301 h 2239844"/>
              <a:gd name="connsiteX1525" fmla="*/ 1628740 w 4419601"/>
              <a:gd name="connsiteY1525" fmla="*/ 1746145 h 2239844"/>
              <a:gd name="connsiteX1526" fmla="*/ 1113276 w 4419601"/>
              <a:gd name="connsiteY1526" fmla="*/ 1739988 h 2239844"/>
              <a:gd name="connsiteX1527" fmla="*/ 1115106 w 4419601"/>
              <a:gd name="connsiteY1527" fmla="*/ 1754425 h 2239844"/>
              <a:gd name="connsiteX1528" fmla="*/ 1109791 w 4419601"/>
              <a:gd name="connsiteY1528" fmla="*/ 1774234 h 2239844"/>
              <a:gd name="connsiteX1529" fmla="*/ 1111390 w 4419601"/>
              <a:gd name="connsiteY1529" fmla="*/ 1808867 h 2239844"/>
              <a:gd name="connsiteX1530" fmla="*/ 1156167 w 4419601"/>
              <a:gd name="connsiteY1530" fmla="*/ 1853971 h 2239844"/>
              <a:gd name="connsiteX1531" fmla="*/ 1207340 w 4419601"/>
              <a:gd name="connsiteY1531" fmla="*/ 1853971 h 2239844"/>
              <a:gd name="connsiteX1532" fmla="*/ 1245721 w 4419601"/>
              <a:gd name="connsiteY1532" fmla="*/ 1834641 h 2239844"/>
              <a:gd name="connsiteX1533" fmla="*/ 1247111 w 4419601"/>
              <a:gd name="connsiteY1533" fmla="*/ 1833240 h 2239844"/>
              <a:gd name="connsiteX1534" fmla="*/ 1259911 w 4419601"/>
              <a:gd name="connsiteY1534" fmla="*/ 1830938 h 2239844"/>
              <a:gd name="connsiteX1535" fmla="*/ 1255316 w 4419601"/>
              <a:gd name="connsiteY1535" fmla="*/ 1834641 h 2239844"/>
              <a:gd name="connsiteX1536" fmla="*/ 1239324 w 4419601"/>
              <a:gd name="connsiteY1536" fmla="*/ 1847528 h 2239844"/>
              <a:gd name="connsiteX1537" fmla="*/ 1156167 w 4419601"/>
              <a:gd name="connsiteY1537" fmla="*/ 1860414 h 2239844"/>
              <a:gd name="connsiteX1538" fmla="*/ 1111390 w 4419601"/>
              <a:gd name="connsiteY1538" fmla="*/ 1815311 h 2239844"/>
              <a:gd name="connsiteX1539" fmla="*/ 1107392 w 4419601"/>
              <a:gd name="connsiteY1539" fmla="*/ 1751682 h 2239844"/>
              <a:gd name="connsiteX1540" fmla="*/ 1534980 w 4419601"/>
              <a:gd name="connsiteY1540" fmla="*/ 1738363 h 2239844"/>
              <a:gd name="connsiteX1541" fmla="*/ 1538188 w 4419601"/>
              <a:gd name="connsiteY1541" fmla="*/ 1744827 h 2239844"/>
              <a:gd name="connsiteX1542" fmla="*/ 1534980 w 4419601"/>
              <a:gd name="connsiteY1542" fmla="*/ 1777144 h 2239844"/>
              <a:gd name="connsiteX1543" fmla="*/ 1483651 w 4419601"/>
              <a:gd name="connsiteY1543" fmla="*/ 1815924 h 2239844"/>
              <a:gd name="connsiteX1544" fmla="*/ 1476194 w 4419601"/>
              <a:gd name="connsiteY1544" fmla="*/ 1815575 h 2239844"/>
              <a:gd name="connsiteX1545" fmla="*/ 1487394 w 4419601"/>
              <a:gd name="connsiteY1545" fmla="*/ 1805421 h 2239844"/>
              <a:gd name="connsiteX1546" fmla="*/ 1507712 w 4419601"/>
              <a:gd name="connsiteY1546" fmla="*/ 1797342 h 2239844"/>
              <a:gd name="connsiteX1547" fmla="*/ 1528564 w 4419601"/>
              <a:gd name="connsiteY1547" fmla="*/ 1770681 h 2239844"/>
              <a:gd name="connsiteX1548" fmla="*/ 1529130 w 4419601"/>
              <a:gd name="connsiteY1548" fmla="*/ 1750150 h 2239844"/>
              <a:gd name="connsiteX1549" fmla="*/ 1534980 w 4419601"/>
              <a:gd name="connsiteY1549" fmla="*/ 1738364 h 2239844"/>
              <a:gd name="connsiteX1550" fmla="*/ 1746544 w 4419601"/>
              <a:gd name="connsiteY1550" fmla="*/ 1738111 h 2239844"/>
              <a:gd name="connsiteX1551" fmla="*/ 1757196 w 4419601"/>
              <a:gd name="connsiteY1551" fmla="*/ 1742092 h 2239844"/>
              <a:gd name="connsiteX1552" fmla="*/ 1758121 w 4419601"/>
              <a:gd name="connsiteY1552" fmla="*/ 1745047 h 2239844"/>
              <a:gd name="connsiteX1553" fmla="*/ 1765491 w 4419601"/>
              <a:gd name="connsiteY1553" fmla="*/ 1755749 h 2239844"/>
              <a:gd name="connsiteX1554" fmla="*/ 1734764 w 4419601"/>
              <a:gd name="connsiteY1554" fmla="*/ 1745047 h 2239844"/>
              <a:gd name="connsiteX1555" fmla="*/ 1715270 w 4419601"/>
              <a:gd name="connsiteY1555" fmla="*/ 1748940 h 2239844"/>
              <a:gd name="connsiteX1556" fmla="*/ 1720366 w 4419601"/>
              <a:gd name="connsiteY1556" fmla="*/ 1740975 h 2239844"/>
              <a:gd name="connsiteX1557" fmla="*/ 1728321 w 4419601"/>
              <a:gd name="connsiteY1557" fmla="*/ 1738614 h 2239844"/>
              <a:gd name="connsiteX1558" fmla="*/ 1746544 w 4419601"/>
              <a:gd name="connsiteY1558" fmla="*/ 1738111 h 2239844"/>
              <a:gd name="connsiteX1559" fmla="*/ 3031348 w 4419601"/>
              <a:gd name="connsiteY1559" fmla="*/ 1734610 h 2239844"/>
              <a:gd name="connsiteX1560" fmla="*/ 3002856 w 4419601"/>
              <a:gd name="connsiteY1560" fmla="*/ 1765540 h 2239844"/>
              <a:gd name="connsiteX1561" fmla="*/ 2985004 w 4419601"/>
              <a:gd name="connsiteY1561" fmla="*/ 1775644 h 2239844"/>
              <a:gd name="connsiteX1562" fmla="*/ 2993232 w 4419601"/>
              <a:gd name="connsiteY1562" fmla="*/ 1769558 h 2239844"/>
              <a:gd name="connsiteX1563" fmla="*/ 3029323 w 4419601"/>
              <a:gd name="connsiteY1563" fmla="*/ 1735804 h 2239844"/>
              <a:gd name="connsiteX1564" fmla="*/ 1627019 w 4419601"/>
              <a:gd name="connsiteY1564" fmla="*/ 1733237 h 2239844"/>
              <a:gd name="connsiteX1565" fmla="*/ 1623953 w 4419601"/>
              <a:gd name="connsiteY1565" fmla="*/ 1736953 h 2239844"/>
              <a:gd name="connsiteX1566" fmla="*/ 1624196 w 4419601"/>
              <a:gd name="connsiteY1566" fmla="*/ 1739406 h 2239844"/>
              <a:gd name="connsiteX1567" fmla="*/ 1618905 w 4419601"/>
              <a:gd name="connsiteY1567" fmla="*/ 1750967 h 2239844"/>
              <a:gd name="connsiteX1568" fmla="*/ 1625341 w 4419601"/>
              <a:gd name="connsiteY1568" fmla="*/ 1750967 h 2239844"/>
              <a:gd name="connsiteX1569" fmla="*/ 1624196 w 4419601"/>
              <a:gd name="connsiteY1569" fmla="*/ 1739406 h 2239844"/>
              <a:gd name="connsiteX1570" fmla="*/ 1766981 w 4419601"/>
              <a:gd name="connsiteY1570" fmla="*/ 1732180 h 2239844"/>
              <a:gd name="connsiteX1571" fmla="*/ 1870075 w 4419601"/>
              <a:gd name="connsiteY1571" fmla="*/ 1802949 h 2239844"/>
              <a:gd name="connsiteX1572" fmla="*/ 1857048 w 4419601"/>
              <a:gd name="connsiteY1572" fmla="*/ 1800851 h 2239844"/>
              <a:gd name="connsiteX1573" fmla="*/ 1833117 w 4419601"/>
              <a:gd name="connsiteY1573" fmla="*/ 1793225 h 2239844"/>
              <a:gd name="connsiteX1574" fmla="*/ 1820133 w 4419601"/>
              <a:gd name="connsiteY1574" fmla="*/ 1786350 h 2239844"/>
              <a:gd name="connsiteX1575" fmla="*/ 1795456 w 4419601"/>
              <a:gd name="connsiteY1575" fmla="*/ 1766519 h 2239844"/>
              <a:gd name="connsiteX1576" fmla="*/ 1766981 w 4419601"/>
              <a:gd name="connsiteY1576" fmla="*/ 1738614 h 2239844"/>
              <a:gd name="connsiteX1577" fmla="*/ 1766981 w 4419601"/>
              <a:gd name="connsiteY1577" fmla="*/ 1732180 h 2239844"/>
              <a:gd name="connsiteX1578" fmla="*/ 2842692 w 4419601"/>
              <a:gd name="connsiteY1578" fmla="*/ 1729322 h 2239844"/>
              <a:gd name="connsiteX1579" fmla="*/ 2846368 w 4419601"/>
              <a:gd name="connsiteY1579" fmla="*/ 1731345 h 2239844"/>
              <a:gd name="connsiteX1580" fmla="*/ 2868334 w 4419601"/>
              <a:gd name="connsiteY1580" fmla="*/ 1743601 h 2239844"/>
              <a:gd name="connsiteX1581" fmla="*/ 2904241 w 4419601"/>
              <a:gd name="connsiteY1581" fmla="*/ 1769946 h 2239844"/>
              <a:gd name="connsiteX1582" fmla="*/ 2923532 w 4419601"/>
              <a:gd name="connsiteY1582" fmla="*/ 1786278 h 2239844"/>
              <a:gd name="connsiteX1583" fmla="*/ 2894596 w 4419601"/>
              <a:gd name="connsiteY1583" fmla="*/ 1765121 h 2239844"/>
              <a:gd name="connsiteX1584" fmla="*/ 2869013 w 4419601"/>
              <a:gd name="connsiteY1584" fmla="*/ 1752323 h 2239844"/>
              <a:gd name="connsiteX1585" fmla="*/ 2859228 w 4419601"/>
              <a:gd name="connsiteY1585" fmla="*/ 1744212 h 2239844"/>
              <a:gd name="connsiteX1586" fmla="*/ 3029410 w 4419601"/>
              <a:gd name="connsiteY1586" fmla="*/ 1728600 h 2239844"/>
              <a:gd name="connsiteX1587" fmla="*/ 2999648 w 4419601"/>
              <a:gd name="connsiteY1587" fmla="*/ 1759914 h 2239844"/>
              <a:gd name="connsiteX1588" fmla="*/ 2978424 w 4419601"/>
              <a:gd name="connsiteY1588" fmla="*/ 1772184 h 2239844"/>
              <a:gd name="connsiteX1589" fmla="*/ 2994836 w 4419601"/>
              <a:gd name="connsiteY1589" fmla="*/ 1759111 h 2239844"/>
              <a:gd name="connsiteX1590" fmla="*/ 3028120 w 4419601"/>
              <a:gd name="connsiteY1590" fmla="*/ 1729475 h 2239844"/>
              <a:gd name="connsiteX1591" fmla="*/ 2814442 w 4419601"/>
              <a:gd name="connsiteY1591" fmla="*/ 1721187 h 2239844"/>
              <a:gd name="connsiteX1592" fmla="*/ 2842174 w 4419601"/>
              <a:gd name="connsiteY1592" fmla="*/ 1737834 h 2239844"/>
              <a:gd name="connsiteX1593" fmla="*/ 2843956 w 4419601"/>
              <a:gd name="connsiteY1593" fmla="*/ 1739387 h 2239844"/>
              <a:gd name="connsiteX1594" fmla="*/ 2858841 w 4419601"/>
              <a:gd name="connsiteY1594" fmla="*/ 1755516 h 2239844"/>
              <a:gd name="connsiteX1595" fmla="*/ 2852798 w 4419601"/>
              <a:gd name="connsiteY1595" fmla="*/ 1750645 h 2239844"/>
              <a:gd name="connsiteX1596" fmla="*/ 2815020 w 4419601"/>
              <a:gd name="connsiteY1596" fmla="*/ 1721694 h 2239844"/>
              <a:gd name="connsiteX1597" fmla="*/ 2312988 w 4419601"/>
              <a:gd name="connsiteY1597" fmla="*/ 1719313 h 2239844"/>
              <a:gd name="connsiteX1598" fmla="*/ 2324020 w 4419601"/>
              <a:gd name="connsiteY1598" fmla="*/ 1722559 h 2239844"/>
              <a:gd name="connsiteX1599" fmla="*/ 2326651 w 4419601"/>
              <a:gd name="connsiteY1599" fmla="*/ 1728044 h 2239844"/>
              <a:gd name="connsiteX1600" fmla="*/ 2338706 w 4419601"/>
              <a:gd name="connsiteY1600" fmla="*/ 1738363 h 2239844"/>
              <a:gd name="connsiteX1601" fmla="*/ 2370853 w 4419601"/>
              <a:gd name="connsiteY1601" fmla="*/ 1763763 h 2239844"/>
              <a:gd name="connsiteX1602" fmla="*/ 2395767 w 4419601"/>
              <a:gd name="connsiteY1602" fmla="*/ 1771701 h 2239844"/>
              <a:gd name="connsiteX1603" fmla="*/ 2406038 w 4419601"/>
              <a:gd name="connsiteY1603" fmla="*/ 1773744 h 2239844"/>
              <a:gd name="connsiteX1604" fmla="*/ 2411840 w 4419601"/>
              <a:gd name="connsiteY1604" fmla="*/ 1779638 h 2239844"/>
              <a:gd name="connsiteX1605" fmla="*/ 2413581 w 4419601"/>
              <a:gd name="connsiteY1605" fmla="*/ 1781772 h 2239844"/>
              <a:gd name="connsiteX1606" fmla="*/ 2401393 w 4419601"/>
              <a:gd name="connsiteY1606" fmla="*/ 1782019 h 2239844"/>
              <a:gd name="connsiteX1607" fmla="*/ 2370853 w 4419601"/>
              <a:gd name="connsiteY1607" fmla="*/ 1770113 h 2239844"/>
              <a:gd name="connsiteX1608" fmla="*/ 2332276 w 4419601"/>
              <a:gd name="connsiteY1608" fmla="*/ 1744713 h 2239844"/>
              <a:gd name="connsiteX1609" fmla="*/ 2312988 w 4419601"/>
              <a:gd name="connsiteY1609" fmla="*/ 1719313 h 2239844"/>
              <a:gd name="connsiteX1610" fmla="*/ 1747651 w 4419601"/>
              <a:gd name="connsiteY1610" fmla="*/ 1719313 h 2239844"/>
              <a:gd name="connsiteX1611" fmla="*/ 1760538 w 4419601"/>
              <a:gd name="connsiteY1611" fmla="*/ 1732180 h 2239844"/>
              <a:gd name="connsiteX1612" fmla="*/ 1766981 w 4419601"/>
              <a:gd name="connsiteY1612" fmla="*/ 1745047 h 2239844"/>
              <a:gd name="connsiteX1613" fmla="*/ 1772888 w 4419601"/>
              <a:gd name="connsiteY1613" fmla="*/ 1750945 h 2239844"/>
              <a:gd name="connsiteX1614" fmla="*/ 1762954 w 4419601"/>
              <a:gd name="connsiteY1614" fmla="*/ 1744243 h 2239844"/>
              <a:gd name="connsiteX1615" fmla="*/ 1757196 w 4419601"/>
              <a:gd name="connsiteY1615" fmla="*/ 1742092 h 2239844"/>
              <a:gd name="connsiteX1616" fmla="*/ 1754094 w 4419601"/>
              <a:gd name="connsiteY1616" fmla="*/ 1732180 h 2239844"/>
              <a:gd name="connsiteX1617" fmla="*/ 1747651 w 4419601"/>
              <a:gd name="connsiteY1617" fmla="*/ 1725747 h 2239844"/>
              <a:gd name="connsiteX1618" fmla="*/ 1741208 w 4419601"/>
              <a:gd name="connsiteY1618" fmla="*/ 1725747 h 2239844"/>
              <a:gd name="connsiteX1619" fmla="*/ 1721877 w 4419601"/>
              <a:gd name="connsiteY1619" fmla="*/ 1738614 h 2239844"/>
              <a:gd name="connsiteX1620" fmla="*/ 1720366 w 4419601"/>
              <a:gd name="connsiteY1620" fmla="*/ 1740975 h 2239844"/>
              <a:gd name="connsiteX1621" fmla="*/ 1709744 w 4419601"/>
              <a:gd name="connsiteY1621" fmla="*/ 1744128 h 2239844"/>
              <a:gd name="connsiteX1622" fmla="*/ 1723488 w 4419601"/>
              <a:gd name="connsiteY1622" fmla="*/ 1727355 h 2239844"/>
              <a:gd name="connsiteX1623" fmla="*/ 1747651 w 4419601"/>
              <a:gd name="connsiteY1623" fmla="*/ 1719313 h 2239844"/>
              <a:gd name="connsiteX1624" fmla="*/ 2320401 w 4419601"/>
              <a:gd name="connsiteY1624" fmla="*/ 1715013 h 2239844"/>
              <a:gd name="connsiteX1625" fmla="*/ 2353172 w 4419601"/>
              <a:gd name="connsiteY1625" fmla="*/ 1724076 h 2239844"/>
              <a:gd name="connsiteX1626" fmla="*/ 2383712 w 4419601"/>
              <a:gd name="connsiteY1626" fmla="*/ 1744713 h 2239844"/>
              <a:gd name="connsiteX1627" fmla="*/ 2411672 w 4419601"/>
              <a:gd name="connsiteY1627" fmla="*/ 1773096 h 2239844"/>
              <a:gd name="connsiteX1628" fmla="*/ 2409731 w 4419601"/>
              <a:gd name="connsiteY1628" fmla="*/ 1774479 h 2239844"/>
              <a:gd name="connsiteX1629" fmla="*/ 2406038 w 4419601"/>
              <a:gd name="connsiteY1629" fmla="*/ 1773744 h 2239844"/>
              <a:gd name="connsiteX1630" fmla="*/ 2383712 w 4419601"/>
              <a:gd name="connsiteY1630" fmla="*/ 1751063 h 2239844"/>
              <a:gd name="connsiteX1631" fmla="*/ 2350761 w 4419601"/>
              <a:gd name="connsiteY1631" fmla="*/ 1730426 h 2239844"/>
              <a:gd name="connsiteX1632" fmla="*/ 2324020 w 4419601"/>
              <a:gd name="connsiteY1632" fmla="*/ 1722559 h 2239844"/>
              <a:gd name="connsiteX1633" fmla="*/ 3065369 w 4419601"/>
              <a:gd name="connsiteY1633" fmla="*/ 1714557 h 2239844"/>
              <a:gd name="connsiteX1634" fmla="*/ 3052582 w 4419601"/>
              <a:gd name="connsiteY1634" fmla="*/ 1739019 h 2239844"/>
              <a:gd name="connsiteX1635" fmla="*/ 3025313 w 4419601"/>
              <a:gd name="connsiteY1635" fmla="*/ 1763129 h 2239844"/>
              <a:gd name="connsiteX1636" fmla="*/ 3046968 w 4419601"/>
              <a:gd name="connsiteY1636" fmla="*/ 1734197 h 2239844"/>
              <a:gd name="connsiteX1637" fmla="*/ 3054761 w 4419601"/>
              <a:gd name="connsiteY1637" fmla="*/ 1720810 h 2239844"/>
              <a:gd name="connsiteX1638" fmla="*/ 2814746 w 4419601"/>
              <a:gd name="connsiteY1638" fmla="*/ 1713944 h 2239844"/>
              <a:gd name="connsiteX1639" fmla="*/ 2818030 w 4419601"/>
              <a:gd name="connsiteY1639" fmla="*/ 1715751 h 2239844"/>
              <a:gd name="connsiteX1640" fmla="*/ 2852798 w 4419601"/>
              <a:gd name="connsiteY1640" fmla="*/ 1744212 h 2239844"/>
              <a:gd name="connsiteX1641" fmla="*/ 2842174 w 4419601"/>
              <a:gd name="connsiteY1641" fmla="*/ 1737834 h 2239844"/>
              <a:gd name="connsiteX1642" fmla="*/ 2319418 w 4419601"/>
              <a:gd name="connsiteY1642" fmla="*/ 1712963 h 2239844"/>
              <a:gd name="connsiteX1643" fmla="*/ 2320401 w 4419601"/>
              <a:gd name="connsiteY1643" fmla="*/ 1715013 h 2239844"/>
              <a:gd name="connsiteX1644" fmla="*/ 2319170 w 4419601"/>
              <a:gd name="connsiteY1644" fmla="*/ 1714673 h 2239844"/>
              <a:gd name="connsiteX1645" fmla="*/ 2312988 w 4419601"/>
              <a:gd name="connsiteY1645" fmla="*/ 1712963 h 2239844"/>
              <a:gd name="connsiteX1646" fmla="*/ 2319170 w 4419601"/>
              <a:gd name="connsiteY1646" fmla="*/ 1714673 h 2239844"/>
              <a:gd name="connsiteX1647" fmla="*/ 2318614 w 4419601"/>
              <a:gd name="connsiteY1647" fmla="*/ 1718519 h 2239844"/>
              <a:gd name="connsiteX1648" fmla="*/ 2312988 w 4419601"/>
              <a:gd name="connsiteY1648" fmla="*/ 1719313 h 2239844"/>
              <a:gd name="connsiteX1649" fmla="*/ 2312988 w 4419601"/>
              <a:gd name="connsiteY1649" fmla="*/ 1712963 h 2239844"/>
              <a:gd name="connsiteX1650" fmla="*/ 3068021 w 4419601"/>
              <a:gd name="connsiteY1650" fmla="*/ 1709484 h 2239844"/>
              <a:gd name="connsiteX1651" fmla="*/ 3070226 w 4419601"/>
              <a:gd name="connsiteY1651" fmla="*/ 1711694 h 2239844"/>
              <a:gd name="connsiteX1652" fmla="*/ 3065369 w 4419601"/>
              <a:gd name="connsiteY1652" fmla="*/ 1714557 h 2239844"/>
              <a:gd name="connsiteX1653" fmla="*/ 3063810 w 4419601"/>
              <a:gd name="connsiteY1653" fmla="*/ 1705264 h 2239844"/>
              <a:gd name="connsiteX1654" fmla="*/ 3054761 w 4419601"/>
              <a:gd name="connsiteY1654" fmla="*/ 1720810 h 2239844"/>
              <a:gd name="connsiteX1655" fmla="*/ 3031348 w 4419601"/>
              <a:gd name="connsiteY1655" fmla="*/ 1734610 h 2239844"/>
              <a:gd name="connsiteX1656" fmla="*/ 3049337 w 4419601"/>
              <a:gd name="connsiteY1656" fmla="*/ 1715083 h 2239844"/>
              <a:gd name="connsiteX1657" fmla="*/ 3063810 w 4419601"/>
              <a:gd name="connsiteY1657" fmla="*/ 1705264 h 2239844"/>
              <a:gd name="connsiteX1658" fmla="*/ 3070226 w 4419601"/>
              <a:gd name="connsiteY1658" fmla="*/ 1705264 h 2239844"/>
              <a:gd name="connsiteX1659" fmla="*/ 3068021 w 4419601"/>
              <a:gd name="connsiteY1659" fmla="*/ 1709484 h 2239844"/>
              <a:gd name="connsiteX1660" fmla="*/ 3064612 w 4419601"/>
              <a:gd name="connsiteY1660" fmla="*/ 1706068 h 2239844"/>
              <a:gd name="connsiteX1661" fmla="*/ 3063810 w 4419601"/>
              <a:gd name="connsiteY1661" fmla="*/ 1705264 h 2239844"/>
              <a:gd name="connsiteX1662" fmla="*/ 1139379 w 4419601"/>
              <a:gd name="connsiteY1662" fmla="*/ 1704624 h 2239844"/>
              <a:gd name="connsiteX1663" fmla="*/ 1137776 w 4419601"/>
              <a:gd name="connsiteY1663" fmla="*/ 1721882 h 2239844"/>
              <a:gd name="connsiteX1664" fmla="*/ 1143373 w 4419601"/>
              <a:gd name="connsiteY1664" fmla="*/ 1783094 h 2239844"/>
              <a:gd name="connsiteX1665" fmla="*/ 1239324 w 4419601"/>
              <a:gd name="connsiteY1665" fmla="*/ 1821754 h 2239844"/>
              <a:gd name="connsiteX1666" fmla="*/ 1239324 w 4419601"/>
              <a:gd name="connsiteY1666" fmla="*/ 1828197 h 2239844"/>
              <a:gd name="connsiteX1667" fmla="*/ 1225945 w 4419601"/>
              <a:gd name="connsiteY1667" fmla="*/ 1830234 h 2239844"/>
              <a:gd name="connsiteX1668" fmla="*/ 1207340 w 4419601"/>
              <a:gd name="connsiteY1668" fmla="*/ 1828197 h 2239844"/>
              <a:gd name="connsiteX1669" fmla="*/ 1184077 w 4419601"/>
              <a:gd name="connsiteY1669" fmla="*/ 1824292 h 2239844"/>
              <a:gd name="connsiteX1670" fmla="*/ 1161964 w 4419601"/>
              <a:gd name="connsiteY1670" fmla="*/ 1810982 h 2239844"/>
              <a:gd name="connsiteX1671" fmla="*/ 1143373 w 4419601"/>
              <a:gd name="connsiteY1671" fmla="*/ 1789537 h 2239844"/>
              <a:gd name="connsiteX1672" fmla="*/ 1130580 w 4419601"/>
              <a:gd name="connsiteY1672" fmla="*/ 1725103 h 2239844"/>
              <a:gd name="connsiteX1673" fmla="*/ 1131308 w 4419601"/>
              <a:gd name="connsiteY1673" fmla="*/ 1715321 h 2239844"/>
              <a:gd name="connsiteX1674" fmla="*/ 1132284 w 4419601"/>
              <a:gd name="connsiteY1674" fmla="*/ 1702212 h 2239844"/>
              <a:gd name="connsiteX1675" fmla="*/ 1131308 w 4419601"/>
              <a:gd name="connsiteY1675" fmla="*/ 1715321 h 2239844"/>
              <a:gd name="connsiteX1676" fmla="*/ 1128181 w 4419601"/>
              <a:gd name="connsiteY1676" fmla="*/ 1719465 h 2239844"/>
              <a:gd name="connsiteX1677" fmla="*/ 1117787 w 4419601"/>
              <a:gd name="connsiteY1677" fmla="*/ 1744433 h 2239844"/>
              <a:gd name="connsiteX1678" fmla="*/ 1118245 w 4419601"/>
              <a:gd name="connsiteY1678" fmla="*/ 1730112 h 2239844"/>
              <a:gd name="connsiteX1679" fmla="*/ 1504103 w 4419601"/>
              <a:gd name="connsiteY1679" fmla="*/ 1699987 h 2239844"/>
              <a:gd name="connsiteX1680" fmla="*/ 1514128 w 4419601"/>
              <a:gd name="connsiteY1680" fmla="*/ 1703354 h 2239844"/>
              <a:gd name="connsiteX1681" fmla="*/ 1522148 w 4419601"/>
              <a:gd name="connsiteY1681" fmla="*/ 1712510 h 2239844"/>
              <a:gd name="connsiteX1682" fmla="*/ 1533167 w 4419601"/>
              <a:gd name="connsiteY1682" fmla="*/ 1734710 h 2239844"/>
              <a:gd name="connsiteX1683" fmla="*/ 1529323 w 4419601"/>
              <a:gd name="connsiteY1683" fmla="*/ 1743159 h 2239844"/>
              <a:gd name="connsiteX1684" fmla="*/ 1529366 w 4419601"/>
              <a:gd name="connsiteY1684" fmla="*/ 1741595 h 2239844"/>
              <a:gd name="connsiteX1685" fmla="*/ 1515732 w 4419601"/>
              <a:gd name="connsiteY1685" fmla="*/ 1712510 h 2239844"/>
              <a:gd name="connsiteX1686" fmla="*/ 2772768 w 4419601"/>
              <a:gd name="connsiteY1686" fmla="*/ 1696170 h 2239844"/>
              <a:gd name="connsiteX1687" fmla="*/ 2795519 w 4419601"/>
              <a:gd name="connsiteY1687" fmla="*/ 1709827 h 2239844"/>
              <a:gd name="connsiteX1688" fmla="*/ 2836293 w 4419601"/>
              <a:gd name="connsiteY1688" fmla="*/ 1744857 h 2239844"/>
              <a:gd name="connsiteX1689" fmla="*/ 2775633 w 4419601"/>
              <a:gd name="connsiteY1689" fmla="*/ 1699177 h 2239844"/>
              <a:gd name="connsiteX1690" fmla="*/ 1140292 w 4419601"/>
              <a:gd name="connsiteY1690" fmla="*/ 1694795 h 2239844"/>
              <a:gd name="connsiteX1691" fmla="*/ 1142574 w 4419601"/>
              <a:gd name="connsiteY1691" fmla="*/ 1696108 h 2239844"/>
              <a:gd name="connsiteX1692" fmla="*/ 1143373 w 4419601"/>
              <a:gd name="connsiteY1692" fmla="*/ 1699330 h 2239844"/>
              <a:gd name="connsiteX1693" fmla="*/ 1139379 w 4419601"/>
              <a:gd name="connsiteY1693" fmla="*/ 1704624 h 2239844"/>
              <a:gd name="connsiteX1694" fmla="*/ 1505928 w 4419601"/>
              <a:gd name="connsiteY1694" fmla="*/ 1693991 h 2239844"/>
              <a:gd name="connsiteX1695" fmla="*/ 1525356 w 4419601"/>
              <a:gd name="connsiteY1695" fmla="*/ 1699583 h 2239844"/>
              <a:gd name="connsiteX1696" fmla="*/ 1547813 w 4419601"/>
              <a:gd name="connsiteY1696" fmla="*/ 1706047 h 2239844"/>
              <a:gd name="connsiteX1697" fmla="*/ 1543803 w 4419601"/>
              <a:gd name="connsiteY1697" fmla="*/ 1724629 h 2239844"/>
              <a:gd name="connsiteX1698" fmla="*/ 1534980 w 4419601"/>
              <a:gd name="connsiteY1698" fmla="*/ 1738363 h 2239844"/>
              <a:gd name="connsiteX1699" fmla="*/ 1533167 w 4419601"/>
              <a:gd name="connsiteY1699" fmla="*/ 1734710 h 2239844"/>
              <a:gd name="connsiteX1700" fmla="*/ 1537387 w 4419601"/>
              <a:gd name="connsiteY1700" fmla="*/ 1725437 h 2239844"/>
              <a:gd name="connsiteX1701" fmla="*/ 1540147 w 4419601"/>
              <a:gd name="connsiteY1701" fmla="*/ 1712090 h 2239844"/>
              <a:gd name="connsiteX1702" fmla="*/ 1541397 w 4419601"/>
              <a:gd name="connsiteY1702" fmla="*/ 1712510 h 2239844"/>
              <a:gd name="connsiteX1703" fmla="*/ 1541397 w 4419601"/>
              <a:gd name="connsiteY1703" fmla="*/ 1706047 h 2239844"/>
              <a:gd name="connsiteX1704" fmla="*/ 1540147 w 4419601"/>
              <a:gd name="connsiteY1704" fmla="*/ 1712090 h 2239844"/>
              <a:gd name="connsiteX1705" fmla="*/ 1522148 w 4419601"/>
              <a:gd name="connsiteY1705" fmla="*/ 1706047 h 2239844"/>
              <a:gd name="connsiteX1706" fmla="*/ 1514128 w 4419601"/>
              <a:gd name="connsiteY1706" fmla="*/ 1703354 h 2239844"/>
              <a:gd name="connsiteX1707" fmla="*/ 3067018 w 4419601"/>
              <a:gd name="connsiteY1707" fmla="*/ 1689995 h 2239844"/>
              <a:gd name="connsiteX1708" fmla="*/ 3070226 w 4419601"/>
              <a:gd name="connsiteY1708" fmla="*/ 1692406 h 2239844"/>
              <a:gd name="connsiteX1709" fmla="*/ 3049337 w 4419601"/>
              <a:gd name="connsiteY1709" fmla="*/ 1715083 h 2239844"/>
              <a:gd name="connsiteX1710" fmla="*/ 3029410 w 4419601"/>
              <a:gd name="connsiteY1710" fmla="*/ 1728600 h 2239844"/>
              <a:gd name="connsiteX1711" fmla="*/ 3063810 w 4419601"/>
              <a:gd name="connsiteY1711" fmla="*/ 1692406 h 2239844"/>
              <a:gd name="connsiteX1712" fmla="*/ 3067018 w 4419601"/>
              <a:gd name="connsiteY1712" fmla="*/ 1689995 h 2239844"/>
              <a:gd name="connsiteX1713" fmla="*/ 2754060 w 4419601"/>
              <a:gd name="connsiteY1713" fmla="*/ 1676140 h 2239844"/>
              <a:gd name="connsiteX1714" fmla="*/ 2789113 w 4419601"/>
              <a:gd name="connsiteY1714" fmla="*/ 1698936 h 2239844"/>
              <a:gd name="connsiteX1715" fmla="*/ 2814442 w 4419601"/>
              <a:gd name="connsiteY1715" fmla="*/ 1721187 h 2239844"/>
              <a:gd name="connsiteX1716" fmla="*/ 2795519 w 4419601"/>
              <a:gd name="connsiteY1716" fmla="*/ 1709827 h 2239844"/>
              <a:gd name="connsiteX1717" fmla="*/ 2775633 w 4419601"/>
              <a:gd name="connsiteY1717" fmla="*/ 1692743 h 2239844"/>
              <a:gd name="connsiteX1718" fmla="*/ 2752631 w 4419601"/>
              <a:gd name="connsiteY1718" fmla="*/ 1675040 h 2239844"/>
              <a:gd name="connsiteX1719" fmla="*/ 2754060 w 4419601"/>
              <a:gd name="connsiteY1719" fmla="*/ 1676140 h 2239844"/>
              <a:gd name="connsiteX1720" fmla="*/ 2753058 w 4419601"/>
              <a:gd name="connsiteY1720" fmla="*/ 1675489 h 2239844"/>
              <a:gd name="connsiteX1721" fmla="*/ 1478871 w 4419601"/>
              <a:gd name="connsiteY1721" fmla="*/ 1674901 h 2239844"/>
              <a:gd name="connsiteX1722" fmla="*/ 1498088 w 4419601"/>
              <a:gd name="connsiteY1722" fmla="*/ 1685041 h 2239844"/>
              <a:gd name="connsiteX1723" fmla="*/ 1505928 w 4419601"/>
              <a:gd name="connsiteY1723" fmla="*/ 1693991 h 2239844"/>
              <a:gd name="connsiteX1724" fmla="*/ 1502900 w 4419601"/>
              <a:gd name="connsiteY1724" fmla="*/ 1693120 h 2239844"/>
              <a:gd name="connsiteX1725" fmla="*/ 1484453 w 4419601"/>
              <a:gd name="connsiteY1725" fmla="*/ 1680193 h 2239844"/>
              <a:gd name="connsiteX1726" fmla="*/ 1188258 w 4419601"/>
              <a:gd name="connsiteY1726" fmla="*/ 1672966 h 2239844"/>
              <a:gd name="connsiteX1727" fmla="*/ 1217522 w 4419601"/>
              <a:gd name="connsiteY1727" fmla="*/ 1701526 h 2239844"/>
              <a:gd name="connsiteX1728" fmla="*/ 1219141 w 4419601"/>
              <a:gd name="connsiteY1728" fmla="*/ 1702887 h 2239844"/>
              <a:gd name="connsiteX1729" fmla="*/ 1219937 w 4419601"/>
              <a:gd name="connsiteY1729" fmla="*/ 1703939 h 2239844"/>
              <a:gd name="connsiteX1730" fmla="*/ 1291590 w 4419601"/>
              <a:gd name="connsiteY1730" fmla="*/ 1769868 h 2239844"/>
              <a:gd name="connsiteX1731" fmla="*/ 1291420 w 4419601"/>
              <a:gd name="connsiteY1731" fmla="*/ 1770376 h 2239844"/>
              <a:gd name="connsiteX1732" fmla="*/ 1270980 w 4419601"/>
              <a:gd name="connsiteY1732" fmla="*/ 1757739 h 2239844"/>
              <a:gd name="connsiteX1733" fmla="*/ 1234428 w 4419601"/>
              <a:gd name="connsiteY1733" fmla="*/ 1726451 h 2239844"/>
              <a:gd name="connsiteX1734" fmla="*/ 1188538 w 4419601"/>
              <a:gd name="connsiteY1734" fmla="*/ 1673386 h 2239844"/>
              <a:gd name="connsiteX1735" fmla="*/ 1622852 w 4419601"/>
              <a:gd name="connsiteY1735" fmla="*/ 1669796 h 2239844"/>
              <a:gd name="connsiteX1736" fmla="*/ 1622928 w 4419601"/>
              <a:gd name="connsiteY1736" fmla="*/ 1671195 h 2239844"/>
              <a:gd name="connsiteX1737" fmla="*/ 1621419 w 4419601"/>
              <a:gd name="connsiteY1737" fmla="*/ 1711383 h 2239844"/>
              <a:gd name="connsiteX1738" fmla="*/ 1622729 w 4419601"/>
              <a:gd name="connsiteY1738" fmla="*/ 1724605 h 2239844"/>
              <a:gd name="connsiteX1739" fmla="*/ 1630820 w 4419601"/>
              <a:gd name="connsiteY1739" fmla="*/ 1714931 h 2239844"/>
              <a:gd name="connsiteX1740" fmla="*/ 1631253 w 4419601"/>
              <a:gd name="connsiteY1740" fmla="*/ 1708428 h 2239844"/>
              <a:gd name="connsiteX1741" fmla="*/ 1628534 w 4419601"/>
              <a:gd name="connsiteY1741" fmla="*/ 1688425 h 2239844"/>
              <a:gd name="connsiteX1742" fmla="*/ 1464403 w 4419601"/>
              <a:gd name="connsiteY1742" fmla="*/ 1667266 h 2239844"/>
              <a:gd name="connsiteX1743" fmla="*/ 1492473 w 4419601"/>
              <a:gd name="connsiteY1743" fmla="*/ 1687464 h 2239844"/>
              <a:gd name="connsiteX1744" fmla="*/ 1504103 w 4419601"/>
              <a:gd name="connsiteY1744" fmla="*/ 1699987 h 2239844"/>
              <a:gd name="connsiteX1745" fmla="*/ 1502900 w 4419601"/>
              <a:gd name="connsiteY1745" fmla="*/ 1699583 h 2239844"/>
              <a:gd name="connsiteX1746" fmla="*/ 1464403 w 4419601"/>
              <a:gd name="connsiteY1746" fmla="*/ 1667266 h 2239844"/>
              <a:gd name="connsiteX1747" fmla="*/ 1467611 w 4419601"/>
              <a:gd name="connsiteY1747" fmla="*/ 1664843 h 2239844"/>
              <a:gd name="connsiteX1748" fmla="*/ 1470819 w 4419601"/>
              <a:gd name="connsiteY1748" fmla="*/ 1667266 h 2239844"/>
              <a:gd name="connsiteX1749" fmla="*/ 1478871 w 4419601"/>
              <a:gd name="connsiteY1749" fmla="*/ 1674901 h 2239844"/>
              <a:gd name="connsiteX1750" fmla="*/ 1464403 w 4419601"/>
              <a:gd name="connsiteY1750" fmla="*/ 1667266 h 2239844"/>
              <a:gd name="connsiteX1751" fmla="*/ 1467611 w 4419601"/>
              <a:gd name="connsiteY1751" fmla="*/ 1664843 h 2239844"/>
              <a:gd name="connsiteX1752" fmla="*/ 1136977 w 4419601"/>
              <a:gd name="connsiteY1752" fmla="*/ 1660670 h 2239844"/>
              <a:gd name="connsiteX1753" fmla="*/ 1140675 w 4419601"/>
              <a:gd name="connsiteY1753" fmla="*/ 1690672 h 2239844"/>
              <a:gd name="connsiteX1754" fmla="*/ 1140292 w 4419601"/>
              <a:gd name="connsiteY1754" fmla="*/ 1694795 h 2239844"/>
              <a:gd name="connsiteX1755" fmla="*/ 1136977 w 4419601"/>
              <a:gd name="connsiteY1755" fmla="*/ 1692886 h 2239844"/>
              <a:gd name="connsiteX1756" fmla="*/ 1132284 w 4419601"/>
              <a:gd name="connsiteY1756" fmla="*/ 1702212 h 2239844"/>
              <a:gd name="connsiteX1757" fmla="*/ 1132979 w 4419601"/>
              <a:gd name="connsiteY1757" fmla="*/ 1692886 h 2239844"/>
              <a:gd name="connsiteX1758" fmla="*/ 1131309 w 4419601"/>
              <a:gd name="connsiteY1758" fmla="*/ 1670457 h 2239844"/>
              <a:gd name="connsiteX1759" fmla="*/ 1459970 w 4419601"/>
              <a:gd name="connsiteY1759" fmla="*/ 1657019 h 2239844"/>
              <a:gd name="connsiteX1760" fmla="*/ 1447560 w 4419601"/>
              <a:gd name="connsiteY1760" fmla="*/ 1682617 h 2239844"/>
              <a:gd name="connsiteX1761" fmla="*/ 1425906 w 4419601"/>
              <a:gd name="connsiteY1761" fmla="*/ 1712510 h 2239844"/>
              <a:gd name="connsiteX1762" fmla="*/ 1419489 w 4419601"/>
              <a:gd name="connsiteY1762" fmla="*/ 1783607 h 2239844"/>
              <a:gd name="connsiteX1763" fmla="*/ 1441144 w 4419601"/>
              <a:gd name="connsiteY1763" fmla="*/ 1806229 h 2239844"/>
              <a:gd name="connsiteX1764" fmla="*/ 1470578 w 4419601"/>
              <a:gd name="connsiteY1764" fmla="*/ 1808865 h 2239844"/>
              <a:gd name="connsiteX1765" fmla="*/ 1464403 w 4419601"/>
              <a:gd name="connsiteY1765" fmla="*/ 1814309 h 2239844"/>
              <a:gd name="connsiteX1766" fmla="*/ 1460270 w 4419601"/>
              <a:gd name="connsiteY1766" fmla="*/ 1814829 h 2239844"/>
              <a:gd name="connsiteX1767" fmla="*/ 1449164 w 4419601"/>
              <a:gd name="connsiteY1767" fmla="*/ 1814309 h 2239844"/>
              <a:gd name="connsiteX1768" fmla="*/ 1425911 w 4419601"/>
              <a:gd name="connsiteY1768" fmla="*/ 1805445 h 2239844"/>
              <a:gd name="connsiteX1769" fmla="*/ 1421896 w 4419601"/>
              <a:gd name="connsiteY1769" fmla="*/ 1803805 h 2239844"/>
              <a:gd name="connsiteX1770" fmla="*/ 1408590 w 4419601"/>
              <a:gd name="connsiteY1770" fmla="*/ 1780526 h 2239844"/>
              <a:gd name="connsiteX1771" fmla="*/ 1406657 w 4419601"/>
              <a:gd name="connsiteY1771" fmla="*/ 1767449 h 2239844"/>
              <a:gd name="connsiteX1772" fmla="*/ 1413073 w 4419601"/>
              <a:gd name="connsiteY1772" fmla="*/ 1731900 h 2239844"/>
              <a:gd name="connsiteX1773" fmla="*/ 1437936 w 4419601"/>
              <a:gd name="connsiteY1773" fmla="*/ 1689888 h 2239844"/>
              <a:gd name="connsiteX1774" fmla="*/ 1451050 w 4419601"/>
              <a:gd name="connsiteY1774" fmla="*/ 1662410 h 2239844"/>
              <a:gd name="connsiteX1775" fmla="*/ 2741128 w 4419601"/>
              <a:gd name="connsiteY1775" fmla="*/ 1655976 h 2239844"/>
              <a:gd name="connsiteX1776" fmla="*/ 2769204 w 4419601"/>
              <a:gd name="connsiteY1776" fmla="*/ 1675423 h 2239844"/>
              <a:gd name="connsiteX1777" fmla="*/ 2782064 w 4419601"/>
              <a:gd name="connsiteY1777" fmla="*/ 1686310 h 2239844"/>
              <a:gd name="connsiteX1778" fmla="*/ 2797941 w 4419601"/>
              <a:gd name="connsiteY1778" fmla="*/ 1699307 h 2239844"/>
              <a:gd name="connsiteX1779" fmla="*/ 2814746 w 4419601"/>
              <a:gd name="connsiteY1779" fmla="*/ 1713944 h 2239844"/>
              <a:gd name="connsiteX1780" fmla="*/ 2798140 w 4419601"/>
              <a:gd name="connsiteY1780" fmla="*/ 1704806 h 2239844"/>
              <a:gd name="connsiteX1781" fmla="*/ 2789113 w 4419601"/>
              <a:gd name="connsiteY1781" fmla="*/ 1698936 h 2239844"/>
              <a:gd name="connsiteX1782" fmla="*/ 2782064 w 4419601"/>
              <a:gd name="connsiteY1782" fmla="*/ 1692743 h 2239844"/>
              <a:gd name="connsiteX1783" fmla="*/ 1130580 w 4419601"/>
              <a:gd name="connsiteY1783" fmla="*/ 1654226 h 2239844"/>
              <a:gd name="connsiteX1784" fmla="*/ 1136977 w 4419601"/>
              <a:gd name="connsiteY1784" fmla="*/ 1660670 h 2239844"/>
              <a:gd name="connsiteX1785" fmla="*/ 1130580 w 4419601"/>
              <a:gd name="connsiteY1785" fmla="*/ 1660670 h 2239844"/>
              <a:gd name="connsiteX1786" fmla="*/ 1131309 w 4419601"/>
              <a:gd name="connsiteY1786" fmla="*/ 1670457 h 2239844"/>
              <a:gd name="connsiteX1787" fmla="*/ 1125782 w 4419601"/>
              <a:gd name="connsiteY1787" fmla="*/ 1680000 h 2239844"/>
              <a:gd name="connsiteX1788" fmla="*/ 1124183 w 4419601"/>
              <a:gd name="connsiteY1788" fmla="*/ 1699330 h 2239844"/>
              <a:gd name="connsiteX1789" fmla="*/ 1118586 w 4419601"/>
              <a:gd name="connsiteY1789" fmla="*/ 1719465 h 2239844"/>
              <a:gd name="connsiteX1790" fmla="*/ 1118245 w 4419601"/>
              <a:gd name="connsiteY1790" fmla="*/ 1730112 h 2239844"/>
              <a:gd name="connsiteX1791" fmla="*/ 1113276 w 4419601"/>
              <a:gd name="connsiteY1791" fmla="*/ 1739988 h 2239844"/>
              <a:gd name="connsiteX1792" fmla="*/ 1111390 w 4419601"/>
              <a:gd name="connsiteY1792" fmla="*/ 1725103 h 2239844"/>
              <a:gd name="connsiteX1793" fmla="*/ 1117787 w 4419601"/>
              <a:gd name="connsiteY1793" fmla="*/ 1686443 h 2239844"/>
              <a:gd name="connsiteX1794" fmla="*/ 1130580 w 4419601"/>
              <a:gd name="connsiteY1794" fmla="*/ 1654226 h 2239844"/>
              <a:gd name="connsiteX1795" fmla="*/ 1462297 w 4419601"/>
              <a:gd name="connsiteY1795" fmla="*/ 1652219 h 2239844"/>
              <a:gd name="connsiteX1796" fmla="*/ 1464403 w 4419601"/>
              <a:gd name="connsiteY1796" fmla="*/ 1654340 h 2239844"/>
              <a:gd name="connsiteX1797" fmla="*/ 1459970 w 4419601"/>
              <a:gd name="connsiteY1797" fmla="*/ 1657019 h 2239844"/>
              <a:gd name="connsiteX1798" fmla="*/ 1457986 w 4419601"/>
              <a:gd name="connsiteY1798" fmla="*/ 1647876 h 2239844"/>
              <a:gd name="connsiteX1799" fmla="*/ 1451050 w 4419601"/>
              <a:gd name="connsiteY1799" fmla="*/ 1662410 h 2239844"/>
              <a:gd name="connsiteX1800" fmla="*/ 1428312 w 4419601"/>
              <a:gd name="connsiteY1800" fmla="*/ 1676153 h 2239844"/>
              <a:gd name="connsiteX1801" fmla="*/ 1406657 w 4419601"/>
              <a:gd name="connsiteY1801" fmla="*/ 1712510 h 2239844"/>
              <a:gd name="connsiteX1802" fmla="*/ 1406657 w 4419601"/>
              <a:gd name="connsiteY1802" fmla="*/ 1777144 h 2239844"/>
              <a:gd name="connsiteX1803" fmla="*/ 1408590 w 4419601"/>
              <a:gd name="connsiteY1803" fmla="*/ 1780526 h 2239844"/>
              <a:gd name="connsiteX1804" fmla="*/ 1409464 w 4419601"/>
              <a:gd name="connsiteY1804" fmla="*/ 1786435 h 2239844"/>
              <a:gd name="connsiteX1805" fmla="*/ 1419489 w 4419601"/>
              <a:gd name="connsiteY1805" fmla="*/ 1802998 h 2239844"/>
              <a:gd name="connsiteX1806" fmla="*/ 1425911 w 4419601"/>
              <a:gd name="connsiteY1806" fmla="*/ 1805445 h 2239844"/>
              <a:gd name="connsiteX1807" fmla="*/ 1451570 w 4419601"/>
              <a:gd name="connsiteY1807" fmla="*/ 1815924 h 2239844"/>
              <a:gd name="connsiteX1808" fmla="*/ 1460270 w 4419601"/>
              <a:gd name="connsiteY1808" fmla="*/ 1814829 h 2239844"/>
              <a:gd name="connsiteX1809" fmla="*/ 1476194 w 4419601"/>
              <a:gd name="connsiteY1809" fmla="*/ 1815575 h 2239844"/>
              <a:gd name="connsiteX1810" fmla="*/ 1474027 w 4419601"/>
              <a:gd name="connsiteY1810" fmla="*/ 1817540 h 2239844"/>
              <a:gd name="connsiteX1811" fmla="*/ 1457986 w 4419601"/>
              <a:gd name="connsiteY1811" fmla="*/ 1822388 h 2239844"/>
              <a:gd name="connsiteX1812" fmla="*/ 1406657 w 4419601"/>
              <a:gd name="connsiteY1812" fmla="*/ 1796534 h 2239844"/>
              <a:gd name="connsiteX1813" fmla="*/ 1393825 w 4419601"/>
              <a:gd name="connsiteY1813" fmla="*/ 1738364 h 2239844"/>
              <a:gd name="connsiteX1814" fmla="*/ 1457986 w 4419601"/>
              <a:gd name="connsiteY1814" fmla="*/ 1647876 h 2239844"/>
              <a:gd name="connsiteX1815" fmla="*/ 1457986 w 4419601"/>
              <a:gd name="connsiteY1815" fmla="*/ 1647876 h 2239844"/>
              <a:gd name="connsiteX1816" fmla="*/ 1464403 w 4419601"/>
              <a:gd name="connsiteY1816" fmla="*/ 1647876 h 2239844"/>
              <a:gd name="connsiteX1817" fmla="*/ 1462297 w 4419601"/>
              <a:gd name="connsiteY1817" fmla="*/ 1652219 h 2239844"/>
              <a:gd name="connsiteX1818" fmla="*/ 1458788 w 4419601"/>
              <a:gd name="connsiteY1818" fmla="*/ 1648684 h 2239844"/>
              <a:gd name="connsiteX1819" fmla="*/ 1457986 w 4419601"/>
              <a:gd name="connsiteY1819" fmla="*/ 1647876 h 2239844"/>
              <a:gd name="connsiteX1820" fmla="*/ 1857667 w 4419601"/>
              <a:gd name="connsiteY1820" fmla="*/ 1619323 h 2239844"/>
              <a:gd name="connsiteX1821" fmla="*/ 1881904 w 4419601"/>
              <a:gd name="connsiteY1821" fmla="*/ 1622711 h 2239844"/>
              <a:gd name="connsiteX1822" fmla="*/ 1888573 w 4419601"/>
              <a:gd name="connsiteY1822" fmla="*/ 1628334 h 2239844"/>
              <a:gd name="connsiteX1823" fmla="*/ 1881102 w 4419601"/>
              <a:gd name="connsiteY1823" fmla="*/ 1624318 h 2239844"/>
              <a:gd name="connsiteX1824" fmla="*/ 2700791 w 4419601"/>
              <a:gd name="connsiteY1824" fmla="*/ 1617507 h 2239844"/>
              <a:gd name="connsiteX1825" fmla="*/ 2707174 w 4419601"/>
              <a:gd name="connsiteY1825" fmla="*/ 1622910 h 2239844"/>
              <a:gd name="connsiteX1826" fmla="*/ 2711330 w 4419601"/>
              <a:gd name="connsiteY1826" fmla="*/ 1629212 h 2239844"/>
              <a:gd name="connsiteX1827" fmla="*/ 2741128 w 4419601"/>
              <a:gd name="connsiteY1827" fmla="*/ 1655976 h 2239844"/>
              <a:gd name="connsiteX1828" fmla="*/ 2733836 w 4419601"/>
              <a:gd name="connsiteY1828" fmla="*/ 1650925 h 2239844"/>
              <a:gd name="connsiteX1829" fmla="*/ 2721517 w 4419601"/>
              <a:gd name="connsiteY1829" fmla="*/ 1642392 h 2239844"/>
              <a:gd name="connsiteX1830" fmla="*/ 2709722 w 4419601"/>
              <a:gd name="connsiteY1830" fmla="*/ 1630016 h 2239844"/>
              <a:gd name="connsiteX1831" fmla="*/ 1876380 w 4419601"/>
              <a:gd name="connsiteY1831" fmla="*/ 1616917 h 2239844"/>
              <a:gd name="connsiteX1832" fmla="*/ 1888321 w 4419601"/>
              <a:gd name="connsiteY1832" fmla="*/ 1621104 h 2239844"/>
              <a:gd name="connsiteX1833" fmla="*/ 1920407 w 4419601"/>
              <a:gd name="connsiteY1833" fmla="*/ 1641996 h 2239844"/>
              <a:gd name="connsiteX1834" fmla="*/ 1952492 w 4419601"/>
              <a:gd name="connsiteY1834" fmla="*/ 1699852 h 2239844"/>
              <a:gd name="connsiteX1835" fmla="*/ 1955701 w 4419601"/>
              <a:gd name="connsiteY1835" fmla="*/ 1767350 h 2239844"/>
              <a:gd name="connsiteX1836" fmla="*/ 1941356 w 4419601"/>
              <a:gd name="connsiteY1836" fmla="*/ 1827702 h 2239844"/>
              <a:gd name="connsiteX1837" fmla="*/ 1965632 w 4419601"/>
              <a:gd name="connsiteY1837" fmla="*/ 1809968 h 2239844"/>
              <a:gd name="connsiteX1838" fmla="*/ 1968050 w 4419601"/>
              <a:gd name="connsiteY1838" fmla="*/ 1808915 h 2239844"/>
              <a:gd name="connsiteX1839" fmla="*/ 1940713 w 4419601"/>
              <a:gd name="connsiteY1839" fmla="*/ 1830409 h 2239844"/>
              <a:gd name="connsiteX1840" fmla="*/ 1939658 w 4419601"/>
              <a:gd name="connsiteY1840" fmla="*/ 1834848 h 2239844"/>
              <a:gd name="connsiteX1841" fmla="*/ 1935774 w 4419601"/>
              <a:gd name="connsiteY1841" fmla="*/ 1834293 h 2239844"/>
              <a:gd name="connsiteX1842" fmla="*/ 1928259 w 4419601"/>
              <a:gd name="connsiteY1842" fmla="*/ 1840201 h 2239844"/>
              <a:gd name="connsiteX1843" fmla="*/ 1933991 w 4419601"/>
              <a:gd name="connsiteY1843" fmla="*/ 1833683 h 2239844"/>
              <a:gd name="connsiteX1844" fmla="*/ 1933241 w 4419601"/>
              <a:gd name="connsiteY1844" fmla="*/ 1828420 h 2239844"/>
              <a:gd name="connsiteX1845" fmla="*/ 1946075 w 4419601"/>
              <a:gd name="connsiteY1845" fmla="*/ 1699852 h 2239844"/>
              <a:gd name="connsiteX1846" fmla="*/ 1913990 w 4419601"/>
              <a:gd name="connsiteY1846" fmla="*/ 1641996 h 2239844"/>
              <a:gd name="connsiteX1847" fmla="*/ 1903619 w 4419601"/>
              <a:gd name="connsiteY1847" fmla="*/ 1636422 h 2239844"/>
              <a:gd name="connsiteX1848" fmla="*/ 1903462 w 4419601"/>
              <a:gd name="connsiteY1848" fmla="*/ 1636171 h 2239844"/>
              <a:gd name="connsiteX1849" fmla="*/ 2702809 w 4419601"/>
              <a:gd name="connsiteY1849" fmla="*/ 1616291 h 2239844"/>
              <a:gd name="connsiteX1850" fmla="*/ 2711330 w 4419601"/>
              <a:gd name="connsiteY1850" fmla="*/ 1621974 h 2239844"/>
              <a:gd name="connsiteX1851" fmla="*/ 2753127 w 4419601"/>
              <a:gd name="connsiteY1851" fmla="*/ 1654142 h 2239844"/>
              <a:gd name="connsiteX1852" fmla="*/ 2772840 w 4419601"/>
              <a:gd name="connsiteY1852" fmla="*/ 1669313 h 2239844"/>
              <a:gd name="connsiteX1853" fmla="*/ 2807785 w 4419601"/>
              <a:gd name="connsiteY1853" fmla="*/ 1699177 h 2239844"/>
              <a:gd name="connsiteX1854" fmla="*/ 2815502 w 4419601"/>
              <a:gd name="connsiteY1854" fmla="*/ 1704839 h 2239844"/>
              <a:gd name="connsiteX1855" fmla="*/ 2827077 w 4419601"/>
              <a:gd name="connsiteY1855" fmla="*/ 1715261 h 2239844"/>
              <a:gd name="connsiteX1856" fmla="*/ 2842692 w 4419601"/>
              <a:gd name="connsiteY1856" fmla="*/ 1729322 h 2239844"/>
              <a:gd name="connsiteX1857" fmla="*/ 2818030 w 4419601"/>
              <a:gd name="connsiteY1857" fmla="*/ 1715751 h 2239844"/>
              <a:gd name="connsiteX1858" fmla="*/ 2817431 w 4419601"/>
              <a:gd name="connsiteY1858" fmla="*/ 1715261 h 2239844"/>
              <a:gd name="connsiteX1859" fmla="*/ 2797941 w 4419601"/>
              <a:gd name="connsiteY1859" fmla="*/ 1699307 h 2239844"/>
              <a:gd name="connsiteX1860" fmla="*/ 2775633 w 4419601"/>
              <a:gd name="connsiteY1860" fmla="*/ 1679876 h 2239844"/>
              <a:gd name="connsiteX1861" fmla="*/ 2769204 w 4419601"/>
              <a:gd name="connsiteY1861" fmla="*/ 1675423 h 2239844"/>
              <a:gd name="connsiteX1862" fmla="*/ 2740266 w 4419601"/>
              <a:gd name="connsiteY1862" fmla="*/ 1650925 h 2239844"/>
              <a:gd name="connsiteX1863" fmla="*/ 2707174 w 4419601"/>
              <a:gd name="connsiteY1863" fmla="*/ 1622910 h 2239844"/>
              <a:gd name="connsiteX1864" fmla="*/ 3147417 w 4419601"/>
              <a:gd name="connsiteY1864" fmla="*/ 1616017 h 2239844"/>
              <a:gd name="connsiteX1865" fmla="*/ 3153867 w 4419601"/>
              <a:gd name="connsiteY1865" fmla="*/ 1622476 h 2239844"/>
              <a:gd name="connsiteX1866" fmla="*/ 3147417 w 4419601"/>
              <a:gd name="connsiteY1866" fmla="*/ 1616017 h 2239844"/>
              <a:gd name="connsiteX1867" fmla="*/ 1873736 w 4419601"/>
              <a:gd name="connsiteY1867" fmla="*/ 1615991 h 2239844"/>
              <a:gd name="connsiteX1868" fmla="*/ 1875487 w 4419601"/>
              <a:gd name="connsiteY1868" fmla="*/ 1616283 h 2239844"/>
              <a:gd name="connsiteX1869" fmla="*/ 1876380 w 4419601"/>
              <a:gd name="connsiteY1869" fmla="*/ 1616917 h 2239844"/>
              <a:gd name="connsiteX1870" fmla="*/ 3127030 w 4419601"/>
              <a:gd name="connsiteY1870" fmla="*/ 1607890 h 2239844"/>
              <a:gd name="connsiteX1871" fmla="*/ 3121621 w 4419601"/>
              <a:gd name="connsiteY1871" fmla="*/ 1616017 h 2239844"/>
              <a:gd name="connsiteX1872" fmla="*/ 3115171 w 4419601"/>
              <a:gd name="connsiteY1872" fmla="*/ 1616017 h 2239844"/>
              <a:gd name="connsiteX1873" fmla="*/ 3125562 w 4419601"/>
              <a:gd name="connsiteY1873" fmla="*/ 1602380 h 2239844"/>
              <a:gd name="connsiteX1874" fmla="*/ 3115171 w 4419601"/>
              <a:gd name="connsiteY1874" fmla="*/ 1616017 h 2239844"/>
              <a:gd name="connsiteX1875" fmla="*/ 3123722 w 4419601"/>
              <a:gd name="connsiteY1875" fmla="*/ 1603559 h 2239844"/>
              <a:gd name="connsiteX1876" fmla="*/ 3108722 w 4419601"/>
              <a:gd name="connsiteY1876" fmla="*/ 1596638 h 2239844"/>
              <a:gd name="connsiteX1877" fmla="*/ 3113931 w 4419601"/>
              <a:gd name="connsiteY1877" fmla="*/ 1599619 h 2239844"/>
              <a:gd name="connsiteX1878" fmla="*/ 3111391 w 4419601"/>
              <a:gd name="connsiteY1878" fmla="*/ 1601316 h 2239844"/>
              <a:gd name="connsiteX1879" fmla="*/ 3120114 w 4419601"/>
              <a:gd name="connsiteY1879" fmla="*/ 1595491 h 2239844"/>
              <a:gd name="connsiteX1880" fmla="*/ 3115171 w 4419601"/>
              <a:gd name="connsiteY1880" fmla="*/ 1603098 h 2239844"/>
              <a:gd name="connsiteX1881" fmla="*/ 3114365 w 4419601"/>
              <a:gd name="connsiteY1881" fmla="*/ 1599868 h 2239844"/>
              <a:gd name="connsiteX1882" fmla="*/ 3113931 w 4419601"/>
              <a:gd name="connsiteY1882" fmla="*/ 1599619 h 2239844"/>
              <a:gd name="connsiteX1883" fmla="*/ 1578768 w 4419601"/>
              <a:gd name="connsiteY1883" fmla="*/ 1583546 h 2239844"/>
              <a:gd name="connsiteX1884" fmla="*/ 1581937 w 4419601"/>
              <a:gd name="connsiteY1884" fmla="*/ 1585765 h 2239844"/>
              <a:gd name="connsiteX1885" fmla="*/ 1597000 w 4419601"/>
              <a:gd name="connsiteY1885" fmla="*/ 1606779 h 2239844"/>
              <a:gd name="connsiteX1886" fmla="*/ 1599595 w 4419601"/>
              <a:gd name="connsiteY1886" fmla="*/ 1609150 h 2239844"/>
              <a:gd name="connsiteX1887" fmla="*/ 1606125 w 4419601"/>
              <a:gd name="connsiteY1887" fmla="*/ 1619509 h 2239844"/>
              <a:gd name="connsiteX1888" fmla="*/ 1610031 w 4419601"/>
              <a:gd name="connsiteY1888" fmla="*/ 1624959 h 2239844"/>
              <a:gd name="connsiteX1889" fmla="*/ 1593158 w 4419601"/>
              <a:gd name="connsiteY1889" fmla="*/ 1589812 h 2239844"/>
              <a:gd name="connsiteX1890" fmla="*/ 3431748 w 4419601"/>
              <a:gd name="connsiteY1890" fmla="*/ 1582562 h 2239844"/>
              <a:gd name="connsiteX1891" fmla="*/ 3431444 w 4419601"/>
              <a:gd name="connsiteY1891" fmla="*/ 1583323 h 2239844"/>
              <a:gd name="connsiteX1892" fmla="*/ 3429838 w 4419601"/>
              <a:gd name="connsiteY1892" fmla="*/ 1584127 h 2239844"/>
              <a:gd name="connsiteX1893" fmla="*/ 3402243 w 4419601"/>
              <a:gd name="connsiteY1893" fmla="*/ 1578820 h 2239844"/>
              <a:gd name="connsiteX1894" fmla="*/ 3411768 w 4419601"/>
              <a:gd name="connsiteY1894" fmla="*/ 1581815 h 2239844"/>
              <a:gd name="connsiteX1895" fmla="*/ 3416751 w 4419601"/>
              <a:gd name="connsiteY1895" fmla="*/ 1580679 h 2239844"/>
              <a:gd name="connsiteX1896" fmla="*/ 3429838 w 4419601"/>
              <a:gd name="connsiteY1896" fmla="*/ 1584127 h 2239844"/>
              <a:gd name="connsiteX1897" fmla="*/ 3419459 w 4419601"/>
              <a:gd name="connsiteY1897" fmla="*/ 1589323 h 2239844"/>
              <a:gd name="connsiteX1898" fmla="*/ 3410563 w 4419601"/>
              <a:gd name="connsiteY1898" fmla="*/ 1586539 h 2239844"/>
              <a:gd name="connsiteX1899" fmla="*/ 3404275 w 4419601"/>
              <a:gd name="connsiteY1899" fmla="*/ 1582211 h 2239844"/>
              <a:gd name="connsiteX1900" fmla="*/ 3431220 w 4419601"/>
              <a:gd name="connsiteY1900" fmla="*/ 1576345 h 2239844"/>
              <a:gd name="connsiteX1901" fmla="*/ 3429838 w 4419601"/>
              <a:gd name="connsiteY1901" fmla="*/ 1577694 h 2239844"/>
              <a:gd name="connsiteX1902" fmla="*/ 3416751 w 4419601"/>
              <a:gd name="connsiteY1902" fmla="*/ 1580679 h 2239844"/>
              <a:gd name="connsiteX1903" fmla="*/ 3414579 w 4419601"/>
              <a:gd name="connsiteY1903" fmla="*/ 1580106 h 2239844"/>
              <a:gd name="connsiteX1904" fmla="*/ 3411383 w 4419601"/>
              <a:gd name="connsiteY1904" fmla="*/ 1577399 h 2239844"/>
              <a:gd name="connsiteX1905" fmla="*/ 3416988 w 4419601"/>
              <a:gd name="connsiteY1905" fmla="*/ 1577694 h 2239844"/>
              <a:gd name="connsiteX1906" fmla="*/ 3407351 w 4419601"/>
              <a:gd name="connsiteY1906" fmla="*/ 1573983 h 2239844"/>
              <a:gd name="connsiteX1907" fmla="*/ 3416988 w 4419601"/>
              <a:gd name="connsiteY1907" fmla="*/ 1577694 h 2239844"/>
              <a:gd name="connsiteX1908" fmla="*/ 3407712 w 4419601"/>
              <a:gd name="connsiteY1908" fmla="*/ 1574288 h 2239844"/>
              <a:gd name="connsiteX1909" fmla="*/ 3394629 w 4419601"/>
              <a:gd name="connsiteY1909" fmla="*/ 1573062 h 2239844"/>
              <a:gd name="connsiteX1910" fmla="*/ 3400780 w 4419601"/>
              <a:gd name="connsiteY1910" fmla="*/ 1576378 h 2239844"/>
              <a:gd name="connsiteX1911" fmla="*/ 3402243 w 4419601"/>
              <a:gd name="connsiteY1911" fmla="*/ 1578820 h 2239844"/>
              <a:gd name="connsiteX1912" fmla="*/ 3397461 w 4419601"/>
              <a:gd name="connsiteY1912" fmla="*/ 1577316 h 2239844"/>
              <a:gd name="connsiteX1913" fmla="*/ 1515919 w 4419601"/>
              <a:gd name="connsiteY1913" fmla="*/ 1572084 h 2239844"/>
              <a:gd name="connsiteX1914" fmla="*/ 1535938 w 4419601"/>
              <a:gd name="connsiteY1914" fmla="*/ 1575092 h 2239844"/>
              <a:gd name="connsiteX1915" fmla="*/ 1509482 w 4419601"/>
              <a:gd name="connsiteY1915" fmla="*/ 1576919 h 2239844"/>
              <a:gd name="connsiteX1916" fmla="*/ 1432243 w 4419601"/>
              <a:gd name="connsiteY1916" fmla="*/ 1615596 h 2239844"/>
              <a:gd name="connsiteX1917" fmla="*/ 1448574 w 4419601"/>
              <a:gd name="connsiteY1917" fmla="*/ 1598677 h 2239844"/>
              <a:gd name="connsiteX1918" fmla="*/ 1451553 w 4419601"/>
              <a:gd name="connsiteY1918" fmla="*/ 1596258 h 2239844"/>
              <a:gd name="connsiteX1919" fmla="*/ 1486552 w 4419601"/>
              <a:gd name="connsiteY1919" fmla="*/ 1578128 h 2239844"/>
              <a:gd name="connsiteX1920" fmla="*/ 1501759 w 4419601"/>
              <a:gd name="connsiteY1920" fmla="*/ 1574212 h 2239844"/>
              <a:gd name="connsiteX1921" fmla="*/ 3436158 w 4419601"/>
              <a:gd name="connsiteY1921" fmla="*/ 1571525 h 2239844"/>
              <a:gd name="connsiteX1922" fmla="*/ 3434544 w 4419601"/>
              <a:gd name="connsiteY1922" fmla="*/ 1575565 h 2239844"/>
              <a:gd name="connsiteX1923" fmla="*/ 3433954 w 4419601"/>
              <a:gd name="connsiteY1923" fmla="*/ 1576086 h 2239844"/>
              <a:gd name="connsiteX1924" fmla="*/ 3431220 w 4419601"/>
              <a:gd name="connsiteY1924" fmla="*/ 1576345 h 2239844"/>
              <a:gd name="connsiteX1925" fmla="*/ 3172064 w 4419601"/>
              <a:gd name="connsiteY1925" fmla="*/ 1571251 h 2239844"/>
              <a:gd name="connsiteX1926" fmla="*/ 3170348 w 4419601"/>
              <a:gd name="connsiteY1926" fmla="*/ 1581566 h 2239844"/>
              <a:gd name="connsiteX1927" fmla="*/ 3147417 w 4419601"/>
              <a:gd name="connsiteY1927" fmla="*/ 1616017 h 2239844"/>
              <a:gd name="connsiteX1928" fmla="*/ 3161928 w 4419601"/>
              <a:gd name="connsiteY1928" fmla="*/ 1593408 h 2239844"/>
              <a:gd name="connsiteX1929" fmla="*/ 3166175 w 4419601"/>
              <a:gd name="connsiteY1929" fmla="*/ 1573559 h 2239844"/>
              <a:gd name="connsiteX1930" fmla="*/ 3172139 w 4419601"/>
              <a:gd name="connsiteY1930" fmla="*/ 1570800 h 2239844"/>
              <a:gd name="connsiteX1931" fmla="*/ 3173214 w 4419601"/>
              <a:gd name="connsiteY1931" fmla="*/ 1570800 h 2239844"/>
              <a:gd name="connsiteX1932" fmla="*/ 3172064 w 4419601"/>
              <a:gd name="connsiteY1932" fmla="*/ 1571251 h 2239844"/>
              <a:gd name="connsiteX1933" fmla="*/ 3395906 w 4419601"/>
              <a:gd name="connsiteY1933" fmla="*/ 1569954 h 2239844"/>
              <a:gd name="connsiteX1934" fmla="*/ 3407712 w 4419601"/>
              <a:gd name="connsiteY1934" fmla="*/ 1574288 h 2239844"/>
              <a:gd name="connsiteX1935" fmla="*/ 3411383 w 4419601"/>
              <a:gd name="connsiteY1935" fmla="*/ 1577399 h 2239844"/>
              <a:gd name="connsiteX1936" fmla="*/ 3401729 w 4419601"/>
              <a:gd name="connsiteY1936" fmla="*/ 1576890 h 2239844"/>
              <a:gd name="connsiteX1937" fmla="*/ 3400780 w 4419601"/>
              <a:gd name="connsiteY1937" fmla="*/ 1576378 h 2239844"/>
              <a:gd name="connsiteX1938" fmla="*/ 3397713 w 4419601"/>
              <a:gd name="connsiteY1938" fmla="*/ 1571261 h 2239844"/>
              <a:gd name="connsiteX1939" fmla="*/ 3441016 w 4419601"/>
              <a:gd name="connsiteY1939" fmla="*/ 1569850 h 2239844"/>
              <a:gd name="connsiteX1940" fmla="*/ 3438673 w 4419601"/>
              <a:gd name="connsiteY1940" fmla="*/ 1576890 h 2239844"/>
              <a:gd name="connsiteX1941" fmla="*/ 3431748 w 4419601"/>
              <a:gd name="connsiteY1941" fmla="*/ 1582562 h 2239844"/>
              <a:gd name="connsiteX1942" fmla="*/ 3434544 w 4419601"/>
              <a:gd name="connsiteY1942" fmla="*/ 1575565 h 2239844"/>
              <a:gd name="connsiteX1943" fmla="*/ 3136947 w 4419601"/>
              <a:gd name="connsiteY1943" fmla="*/ 1569584 h 2239844"/>
              <a:gd name="connsiteX1944" fmla="*/ 3135772 w 4419601"/>
              <a:gd name="connsiteY1944" fmla="*/ 1571393 h 2239844"/>
              <a:gd name="connsiteX1945" fmla="*/ 3108722 w 4419601"/>
              <a:gd name="connsiteY1945" fmla="*/ 1596638 h 2239844"/>
              <a:gd name="connsiteX1946" fmla="*/ 3125920 w 4419601"/>
              <a:gd name="connsiteY1946" fmla="*/ 1575107 h 2239844"/>
              <a:gd name="connsiteX1947" fmla="*/ 3172382 w 4419601"/>
              <a:gd name="connsiteY1947" fmla="*/ 1569342 h 2239844"/>
              <a:gd name="connsiteX1948" fmla="*/ 3173214 w 4419601"/>
              <a:gd name="connsiteY1948" fmla="*/ 1570800 h 2239844"/>
              <a:gd name="connsiteX1949" fmla="*/ 3172164 w 4419601"/>
              <a:gd name="connsiteY1949" fmla="*/ 1570650 h 2239844"/>
              <a:gd name="connsiteX1950" fmla="*/ 3391690 w 4419601"/>
              <a:gd name="connsiteY1950" fmla="*/ 1566905 h 2239844"/>
              <a:gd name="connsiteX1951" fmla="*/ 3395906 w 4419601"/>
              <a:gd name="connsiteY1951" fmla="*/ 1569954 h 2239844"/>
              <a:gd name="connsiteX1952" fmla="*/ 3392895 w 4419601"/>
              <a:gd name="connsiteY1952" fmla="*/ 1568849 h 2239844"/>
              <a:gd name="connsiteX1953" fmla="*/ 3166765 w 4419601"/>
              <a:gd name="connsiteY1953" fmla="*/ 1564341 h 2239844"/>
              <a:gd name="connsiteX1954" fmla="*/ 3167571 w 4419601"/>
              <a:gd name="connsiteY1954" fmla="*/ 1569993 h 2239844"/>
              <a:gd name="connsiteX1955" fmla="*/ 3172164 w 4419601"/>
              <a:gd name="connsiteY1955" fmla="*/ 1570650 h 2239844"/>
              <a:gd name="connsiteX1956" fmla="*/ 3172139 w 4419601"/>
              <a:gd name="connsiteY1956" fmla="*/ 1570800 h 2239844"/>
              <a:gd name="connsiteX1957" fmla="*/ 3166765 w 4419601"/>
              <a:gd name="connsiteY1957" fmla="*/ 1570800 h 2239844"/>
              <a:gd name="connsiteX1958" fmla="*/ 3166175 w 4419601"/>
              <a:gd name="connsiteY1958" fmla="*/ 1573559 h 2239844"/>
              <a:gd name="connsiteX1959" fmla="*/ 3154673 w 4419601"/>
              <a:gd name="connsiteY1959" fmla="*/ 1578067 h 2239844"/>
              <a:gd name="connsiteX1960" fmla="*/ 3140968 w 4419601"/>
              <a:gd name="connsiteY1960" fmla="*/ 1590179 h 2239844"/>
              <a:gd name="connsiteX1961" fmla="*/ 3130488 w 4419601"/>
              <a:gd name="connsiteY1961" fmla="*/ 1605520 h 2239844"/>
              <a:gd name="connsiteX1962" fmla="*/ 3127030 w 4419601"/>
              <a:gd name="connsiteY1962" fmla="*/ 1607890 h 2239844"/>
              <a:gd name="connsiteX1963" fmla="*/ 3134519 w 4419601"/>
              <a:gd name="connsiteY1963" fmla="*/ 1596638 h 2239844"/>
              <a:gd name="connsiteX1964" fmla="*/ 3125562 w 4419601"/>
              <a:gd name="connsiteY1964" fmla="*/ 1602380 h 2239844"/>
              <a:gd name="connsiteX1965" fmla="*/ 3133797 w 4419601"/>
              <a:gd name="connsiteY1965" fmla="*/ 1591572 h 2239844"/>
              <a:gd name="connsiteX1966" fmla="*/ 3138550 w 4419601"/>
              <a:gd name="connsiteY1966" fmla="*/ 1585334 h 2239844"/>
              <a:gd name="connsiteX1967" fmla="*/ 3166765 w 4419601"/>
              <a:gd name="connsiteY1967" fmla="*/ 1564341 h 2239844"/>
              <a:gd name="connsiteX1968" fmla="*/ 3166765 w 4419601"/>
              <a:gd name="connsiteY1968" fmla="*/ 1564341 h 2239844"/>
              <a:gd name="connsiteX1969" fmla="*/ 3173214 w 4419601"/>
              <a:gd name="connsiteY1969" fmla="*/ 1564341 h 2239844"/>
              <a:gd name="connsiteX1970" fmla="*/ 3172382 w 4419601"/>
              <a:gd name="connsiteY1970" fmla="*/ 1569342 h 2239844"/>
              <a:gd name="connsiteX1971" fmla="*/ 3169990 w 4419601"/>
              <a:gd name="connsiteY1971" fmla="*/ 1565148 h 2239844"/>
              <a:gd name="connsiteX1972" fmla="*/ 3166765 w 4419601"/>
              <a:gd name="connsiteY1972" fmla="*/ 1564341 h 2239844"/>
              <a:gd name="connsiteX1973" fmla="*/ 3438734 w 4419601"/>
              <a:gd name="connsiteY1973" fmla="*/ 1563838 h 2239844"/>
              <a:gd name="connsiteX1974" fmla="*/ 3437278 w 4419601"/>
              <a:gd name="connsiteY1974" fmla="*/ 1568214 h 2239844"/>
              <a:gd name="connsiteX1975" fmla="*/ 3416988 w 4419601"/>
              <a:gd name="connsiteY1975" fmla="*/ 1577694 h 2239844"/>
              <a:gd name="connsiteX1976" fmla="*/ 3437869 w 4419601"/>
              <a:gd name="connsiteY1976" fmla="*/ 1564828 h 2239844"/>
              <a:gd name="connsiteX1977" fmla="*/ 3443113 w 4419601"/>
              <a:gd name="connsiteY1977" fmla="*/ 1563499 h 2239844"/>
              <a:gd name="connsiteX1978" fmla="*/ 3442688 w 4419601"/>
              <a:gd name="connsiteY1978" fmla="*/ 1564828 h 2239844"/>
              <a:gd name="connsiteX1979" fmla="*/ 3442530 w 4419601"/>
              <a:gd name="connsiteY1979" fmla="*/ 1565305 h 2239844"/>
              <a:gd name="connsiteX1980" fmla="*/ 3436158 w 4419601"/>
              <a:gd name="connsiteY1980" fmla="*/ 1571525 h 2239844"/>
              <a:gd name="connsiteX1981" fmla="*/ 3436263 w 4419601"/>
              <a:gd name="connsiteY1981" fmla="*/ 1571261 h 2239844"/>
              <a:gd name="connsiteX1982" fmla="*/ 3437278 w 4419601"/>
              <a:gd name="connsiteY1982" fmla="*/ 1568214 h 2239844"/>
              <a:gd name="connsiteX1983" fmla="*/ 3441082 w 4419601"/>
              <a:gd name="connsiteY1983" fmla="*/ 1566436 h 2239844"/>
              <a:gd name="connsiteX1984" fmla="*/ 2613568 w 4419601"/>
              <a:gd name="connsiteY1984" fmla="*/ 1561412 h 2239844"/>
              <a:gd name="connsiteX1985" fmla="*/ 2651045 w 4419601"/>
              <a:gd name="connsiteY1985" fmla="*/ 1589002 h 2239844"/>
              <a:gd name="connsiteX1986" fmla="*/ 2653023 w 4419601"/>
              <a:gd name="connsiteY1986" fmla="*/ 1590110 h 2239844"/>
              <a:gd name="connsiteX1987" fmla="*/ 2692039 w 4419601"/>
              <a:gd name="connsiteY1987" fmla="*/ 1621974 h 2239844"/>
              <a:gd name="connsiteX1988" fmla="*/ 2721517 w 4419601"/>
              <a:gd name="connsiteY1988" fmla="*/ 1642392 h 2239844"/>
              <a:gd name="connsiteX1989" fmla="*/ 2752631 w 4419601"/>
              <a:gd name="connsiteY1989" fmla="*/ 1675040 h 2239844"/>
              <a:gd name="connsiteX1990" fmla="*/ 2733836 w 4419601"/>
              <a:gd name="connsiteY1990" fmla="*/ 1660576 h 2239844"/>
              <a:gd name="connsiteX1991" fmla="*/ 2692039 w 4419601"/>
              <a:gd name="connsiteY1991" fmla="*/ 1628408 h 2239844"/>
              <a:gd name="connsiteX1992" fmla="*/ 2650937 w 4419601"/>
              <a:gd name="connsiteY1992" fmla="*/ 1595985 h 2239844"/>
              <a:gd name="connsiteX1993" fmla="*/ 3448720 w 4419601"/>
              <a:gd name="connsiteY1993" fmla="*/ 1559262 h 2239844"/>
              <a:gd name="connsiteX1994" fmla="*/ 3445851 w 4419601"/>
              <a:gd name="connsiteY1994" fmla="*/ 1565581 h 2239844"/>
              <a:gd name="connsiteX1995" fmla="*/ 3441016 w 4419601"/>
              <a:gd name="connsiteY1995" fmla="*/ 1569850 h 2239844"/>
              <a:gd name="connsiteX1996" fmla="*/ 3442530 w 4419601"/>
              <a:gd name="connsiteY1996" fmla="*/ 1565305 h 2239844"/>
              <a:gd name="connsiteX1997" fmla="*/ 2608444 w 4419601"/>
              <a:gd name="connsiteY1997" fmla="*/ 1557639 h 2239844"/>
              <a:gd name="connsiteX1998" fmla="*/ 2613346 w 4419601"/>
              <a:gd name="connsiteY1998" fmla="*/ 1561206 h 2239844"/>
              <a:gd name="connsiteX1999" fmla="*/ 2613568 w 4419601"/>
              <a:gd name="connsiteY1999" fmla="*/ 1561412 h 2239844"/>
              <a:gd name="connsiteX2000" fmla="*/ 3456282 w 4419601"/>
              <a:gd name="connsiteY2000" fmla="*/ 1551879 h 2239844"/>
              <a:gd name="connsiteX2001" fmla="*/ 3455538 w 4419601"/>
              <a:gd name="connsiteY2001" fmla="*/ 1558395 h 2239844"/>
              <a:gd name="connsiteX2002" fmla="*/ 3444295 w 4419601"/>
              <a:gd name="connsiteY2002" fmla="*/ 1579302 h 2239844"/>
              <a:gd name="connsiteX2003" fmla="*/ 3438107 w 4419601"/>
              <a:gd name="connsiteY2003" fmla="*/ 1582638 h 2239844"/>
              <a:gd name="connsiteX2004" fmla="*/ 3445851 w 4419601"/>
              <a:gd name="connsiteY2004" fmla="*/ 1565581 h 2239844"/>
              <a:gd name="connsiteX2005" fmla="*/ 3446704 w 4419601"/>
              <a:gd name="connsiteY2005" fmla="*/ 1564828 h 2239844"/>
              <a:gd name="connsiteX2006" fmla="*/ 3449884 w 4419601"/>
              <a:gd name="connsiteY2006" fmla="*/ 1558125 h 2239844"/>
              <a:gd name="connsiteX2007" fmla="*/ 3380329 w 4419601"/>
              <a:gd name="connsiteY2007" fmla="*/ 1551525 h 2239844"/>
              <a:gd name="connsiteX2008" fmla="*/ 3380848 w 4419601"/>
              <a:gd name="connsiteY2008" fmla="*/ 1551962 h 2239844"/>
              <a:gd name="connsiteX2009" fmla="*/ 3387534 w 4419601"/>
              <a:gd name="connsiteY2009" fmla="*/ 1560202 h 2239844"/>
              <a:gd name="connsiteX2010" fmla="*/ 3391690 w 4419601"/>
              <a:gd name="connsiteY2010" fmla="*/ 1566905 h 2239844"/>
              <a:gd name="connsiteX2011" fmla="*/ 3389453 w 4419601"/>
              <a:gd name="connsiteY2011" fmla="*/ 1565288 h 2239844"/>
              <a:gd name="connsiteX2012" fmla="*/ 3384863 w 4419601"/>
              <a:gd name="connsiteY2012" fmla="*/ 1558395 h 2239844"/>
              <a:gd name="connsiteX2013" fmla="*/ 3381532 w 4419601"/>
              <a:gd name="connsiteY2013" fmla="*/ 1555337 h 2239844"/>
              <a:gd name="connsiteX2014" fmla="*/ 2659887 w 4419601"/>
              <a:gd name="connsiteY2014" fmla="*/ 1551205 h 2239844"/>
              <a:gd name="connsiteX2015" fmla="*/ 2730621 w 4419601"/>
              <a:gd name="connsiteY2015" fmla="*/ 1621974 h 2239844"/>
              <a:gd name="connsiteX2016" fmla="*/ 2807785 w 4419601"/>
              <a:gd name="connsiteY2016" fmla="*/ 1692743 h 2239844"/>
              <a:gd name="connsiteX2017" fmla="*/ 2849583 w 4419601"/>
              <a:gd name="connsiteY2017" fmla="*/ 1722499 h 2239844"/>
              <a:gd name="connsiteX2018" fmla="*/ 2889772 w 4419601"/>
              <a:gd name="connsiteY2018" fmla="*/ 1755748 h 2239844"/>
              <a:gd name="connsiteX2019" fmla="*/ 2888165 w 4419601"/>
              <a:gd name="connsiteY2019" fmla="*/ 1754666 h 2239844"/>
              <a:gd name="connsiteX2020" fmla="*/ 2868334 w 4419601"/>
              <a:gd name="connsiteY2020" fmla="*/ 1743601 h 2239844"/>
              <a:gd name="connsiteX2021" fmla="*/ 2856013 w 4419601"/>
              <a:gd name="connsiteY2021" fmla="*/ 1734561 h 2239844"/>
              <a:gd name="connsiteX2022" fmla="*/ 2815502 w 4419601"/>
              <a:gd name="connsiteY2022" fmla="*/ 1704839 h 2239844"/>
              <a:gd name="connsiteX2023" fmla="*/ 2794925 w 4419601"/>
              <a:gd name="connsiteY2023" fmla="*/ 1686310 h 2239844"/>
              <a:gd name="connsiteX2024" fmla="*/ 2772840 w 4419601"/>
              <a:gd name="connsiteY2024" fmla="*/ 1669313 h 2239844"/>
              <a:gd name="connsiteX2025" fmla="*/ 2769203 w 4419601"/>
              <a:gd name="connsiteY2025" fmla="*/ 1666205 h 2239844"/>
              <a:gd name="connsiteX2026" fmla="*/ 2730621 w 4419601"/>
              <a:gd name="connsiteY2026" fmla="*/ 1628408 h 2239844"/>
              <a:gd name="connsiteX2027" fmla="*/ 2692039 w 4419601"/>
              <a:gd name="connsiteY2027" fmla="*/ 1592219 h 2239844"/>
              <a:gd name="connsiteX2028" fmla="*/ 2674965 w 4419601"/>
              <a:gd name="connsiteY2028" fmla="*/ 1574070 h 2239844"/>
              <a:gd name="connsiteX2029" fmla="*/ 2653456 w 4419601"/>
              <a:gd name="connsiteY2029" fmla="*/ 1551205 h 2239844"/>
              <a:gd name="connsiteX2030" fmla="*/ 2674965 w 4419601"/>
              <a:gd name="connsiteY2030" fmla="*/ 1574070 h 2239844"/>
              <a:gd name="connsiteX2031" fmla="*/ 2702809 w 4419601"/>
              <a:gd name="connsiteY2031" fmla="*/ 1616291 h 2239844"/>
              <a:gd name="connsiteX2032" fmla="*/ 2697300 w 4419601"/>
              <a:gd name="connsiteY2032" fmla="*/ 1612616 h 2239844"/>
              <a:gd name="connsiteX2033" fmla="*/ 1509469 w 4419601"/>
              <a:gd name="connsiteY2033" fmla="*/ 1551132 h 2239844"/>
              <a:gd name="connsiteX2034" fmla="*/ 1380637 w 4419601"/>
              <a:gd name="connsiteY2034" fmla="*/ 1641339 h 2239844"/>
              <a:gd name="connsiteX2035" fmla="*/ 1346819 w 4419601"/>
              <a:gd name="connsiteY2035" fmla="*/ 1700135 h 2239844"/>
              <a:gd name="connsiteX2036" fmla="*/ 1333641 w 4419601"/>
              <a:gd name="connsiteY2036" fmla="*/ 1734845 h 2239844"/>
              <a:gd name="connsiteX2037" fmla="*/ 1342131 w 4419601"/>
              <a:gd name="connsiteY2037" fmla="*/ 1718736 h 2239844"/>
              <a:gd name="connsiteX2038" fmla="*/ 1374314 w 4419601"/>
              <a:gd name="connsiteY2038" fmla="*/ 1660720 h 2239844"/>
              <a:gd name="connsiteX2039" fmla="*/ 1477299 w 4419601"/>
              <a:gd name="connsiteY2039" fmla="*/ 1576919 h 2239844"/>
              <a:gd name="connsiteX2040" fmla="*/ 1510890 w 4419601"/>
              <a:gd name="connsiteY2040" fmla="*/ 1568358 h 2239844"/>
              <a:gd name="connsiteX2041" fmla="*/ 1520962 w 4419601"/>
              <a:gd name="connsiteY2041" fmla="*/ 1569266 h 2239844"/>
              <a:gd name="connsiteX2042" fmla="*/ 1501759 w 4419601"/>
              <a:gd name="connsiteY2042" fmla="*/ 1574212 h 2239844"/>
              <a:gd name="connsiteX2043" fmla="*/ 1483736 w 4419601"/>
              <a:gd name="connsiteY2043" fmla="*/ 1576919 h 2239844"/>
              <a:gd name="connsiteX2044" fmla="*/ 1455576 w 4419601"/>
              <a:gd name="connsiteY2044" fmla="*/ 1591423 h 2239844"/>
              <a:gd name="connsiteX2045" fmla="*/ 1448574 w 4419601"/>
              <a:gd name="connsiteY2045" fmla="*/ 1598677 h 2239844"/>
              <a:gd name="connsiteX2046" fmla="*/ 1416453 w 4419601"/>
              <a:gd name="connsiteY2046" fmla="*/ 1624762 h 2239844"/>
              <a:gd name="connsiteX2047" fmla="*/ 1393446 w 4419601"/>
              <a:gd name="connsiteY2047" fmla="*/ 1653178 h 2239844"/>
              <a:gd name="connsiteX2048" fmla="*/ 1383164 w 4419601"/>
              <a:gd name="connsiteY2048" fmla="*/ 1663137 h 2239844"/>
              <a:gd name="connsiteX2049" fmla="*/ 1348567 w 4419601"/>
              <a:gd name="connsiteY2049" fmla="*/ 1725182 h 2239844"/>
              <a:gd name="connsiteX2050" fmla="*/ 1322312 w 4419601"/>
              <a:gd name="connsiteY2050" fmla="*/ 1773169 h 2239844"/>
              <a:gd name="connsiteX2051" fmla="*/ 1331489 w 4419601"/>
              <a:gd name="connsiteY2051" fmla="*/ 1779279 h 2239844"/>
              <a:gd name="connsiteX2052" fmla="*/ 1348567 w 4419601"/>
              <a:gd name="connsiteY2052" fmla="*/ 1738074 h 2239844"/>
              <a:gd name="connsiteX2053" fmla="*/ 1387991 w 4419601"/>
              <a:gd name="connsiteY2053" fmla="*/ 1659914 h 2239844"/>
              <a:gd name="connsiteX2054" fmla="*/ 1393446 w 4419601"/>
              <a:gd name="connsiteY2054" fmla="*/ 1653178 h 2239844"/>
              <a:gd name="connsiteX2055" fmla="*/ 1432243 w 4419601"/>
              <a:gd name="connsiteY2055" fmla="*/ 1615596 h 2239844"/>
              <a:gd name="connsiteX2056" fmla="*/ 1342131 w 4419601"/>
              <a:gd name="connsiteY2056" fmla="*/ 1770306 h 2239844"/>
              <a:gd name="connsiteX2057" fmla="*/ 1335694 w 4419601"/>
              <a:gd name="connsiteY2057" fmla="*/ 1873445 h 2239844"/>
              <a:gd name="connsiteX2058" fmla="*/ 1393623 w 4419601"/>
              <a:gd name="connsiteY2058" fmla="*/ 1944353 h 2239844"/>
              <a:gd name="connsiteX2059" fmla="*/ 1387187 w 4419601"/>
              <a:gd name="connsiteY2059" fmla="*/ 1950800 h 2239844"/>
              <a:gd name="connsiteX2060" fmla="*/ 1355004 w 4419601"/>
              <a:gd name="connsiteY2060" fmla="*/ 1912122 h 2239844"/>
              <a:gd name="connsiteX2061" fmla="*/ 1322821 w 4419601"/>
              <a:gd name="connsiteY2061" fmla="*/ 1828321 h 2239844"/>
              <a:gd name="connsiteX2062" fmla="*/ 1329541 w 4419601"/>
              <a:gd name="connsiteY2062" fmla="*/ 1788611 h 2239844"/>
              <a:gd name="connsiteX2063" fmla="*/ 1328834 w 4419601"/>
              <a:gd name="connsiteY2063" fmla="*/ 1788046 h 2239844"/>
              <a:gd name="connsiteX2064" fmla="*/ 1329618 w 4419601"/>
              <a:gd name="connsiteY2064" fmla="*/ 1788157 h 2239844"/>
              <a:gd name="connsiteX2065" fmla="*/ 1330794 w 4419601"/>
              <a:gd name="connsiteY2065" fmla="*/ 1781209 h 2239844"/>
              <a:gd name="connsiteX2066" fmla="*/ 1320365 w 4419601"/>
              <a:gd name="connsiteY2066" fmla="*/ 1778509 h 2239844"/>
              <a:gd name="connsiteX2067" fmla="*/ 1319981 w 4419601"/>
              <a:gd name="connsiteY2067" fmla="*/ 1780973 h 2239844"/>
              <a:gd name="connsiteX2068" fmla="*/ 1328834 w 4419601"/>
              <a:gd name="connsiteY2068" fmla="*/ 1788046 h 2239844"/>
              <a:gd name="connsiteX2069" fmla="*/ 1319096 w 4419601"/>
              <a:gd name="connsiteY2069" fmla="*/ 1786656 h 2239844"/>
              <a:gd name="connsiteX2070" fmla="*/ 1313000 w 4419601"/>
              <a:gd name="connsiteY2070" fmla="*/ 1825781 h 2239844"/>
              <a:gd name="connsiteX2071" fmla="*/ 1322405 w 4419601"/>
              <a:gd name="connsiteY2071" fmla="*/ 1890848 h 2239844"/>
              <a:gd name="connsiteX2072" fmla="*/ 1309779 w 4419601"/>
              <a:gd name="connsiteY2072" fmla="*/ 1853970 h 2239844"/>
              <a:gd name="connsiteX2073" fmla="*/ 1311421 w 4419601"/>
              <a:gd name="connsiteY2073" fmla="*/ 1808547 h 2239844"/>
              <a:gd name="connsiteX2074" fmla="*/ 1303511 w 4419601"/>
              <a:gd name="connsiteY2074" fmla="*/ 1847660 h 2239844"/>
              <a:gd name="connsiteX2075" fmla="*/ 1322821 w 4419601"/>
              <a:gd name="connsiteY2075" fmla="*/ 1912122 h 2239844"/>
              <a:gd name="connsiteX2076" fmla="*/ 1346958 w 4419601"/>
              <a:gd name="connsiteY2076" fmla="*/ 1941936 h 2239844"/>
              <a:gd name="connsiteX2077" fmla="*/ 1369099 w 4419601"/>
              <a:gd name="connsiteY2077" fmla="*/ 1951967 h 2239844"/>
              <a:gd name="connsiteX2078" fmla="*/ 1329909 w 4419601"/>
              <a:gd name="connsiteY2078" fmla="*/ 1912766 h 2239844"/>
              <a:gd name="connsiteX2079" fmla="*/ 1323367 w 4419601"/>
              <a:gd name="connsiteY2079" fmla="*/ 1893658 h 2239844"/>
              <a:gd name="connsiteX2080" fmla="*/ 1341987 w 4419601"/>
              <a:gd name="connsiteY2080" fmla="*/ 1920821 h 2239844"/>
              <a:gd name="connsiteX2081" fmla="*/ 1361312 w 4419601"/>
              <a:gd name="connsiteY2081" fmla="*/ 1944178 h 2239844"/>
              <a:gd name="connsiteX2082" fmla="*/ 1387999 w 4419601"/>
              <a:gd name="connsiteY2082" fmla="*/ 1957525 h 2239844"/>
              <a:gd name="connsiteX2083" fmla="*/ 1422588 w 4419601"/>
              <a:gd name="connsiteY2083" fmla="*/ 1958857 h 2239844"/>
              <a:gd name="connsiteX2084" fmla="*/ 1464426 w 4419601"/>
              <a:gd name="connsiteY2084" fmla="*/ 1950800 h 2239844"/>
              <a:gd name="connsiteX2085" fmla="*/ 1502241 w 4419601"/>
              <a:gd name="connsiteY2085" fmla="*/ 1939519 h 2239844"/>
              <a:gd name="connsiteX2086" fmla="*/ 1516130 w 4419601"/>
              <a:gd name="connsiteY2086" fmla="*/ 1930698 h 2239844"/>
              <a:gd name="connsiteX2087" fmla="*/ 1516130 w 4419601"/>
              <a:gd name="connsiteY2087" fmla="*/ 1905561 h 2239844"/>
              <a:gd name="connsiteX2088" fmla="*/ 1593135 w 4419601"/>
              <a:gd name="connsiteY2088" fmla="*/ 1770564 h 2239844"/>
              <a:gd name="connsiteX2089" fmla="*/ 1613189 w 4419601"/>
              <a:gd name="connsiteY2089" fmla="*/ 1736012 h 2239844"/>
              <a:gd name="connsiteX2090" fmla="*/ 1617383 w 4419601"/>
              <a:gd name="connsiteY2090" fmla="*/ 1730997 h 2239844"/>
              <a:gd name="connsiteX2091" fmla="*/ 1616491 w 4419601"/>
              <a:gd name="connsiteY2091" fmla="*/ 1715513 h 2239844"/>
              <a:gd name="connsiteX2092" fmla="*/ 1618905 w 4419601"/>
              <a:gd name="connsiteY2092" fmla="*/ 1673612 h 2239844"/>
              <a:gd name="connsiteX2093" fmla="*/ 1615540 w 4419601"/>
              <a:gd name="connsiteY2093" fmla="*/ 1648583 h 2239844"/>
              <a:gd name="connsiteX2094" fmla="*/ 1595896 w 4419601"/>
              <a:gd name="connsiteY2094" fmla="*/ 1613867 h 2239844"/>
              <a:gd name="connsiteX2095" fmla="*/ 1584588 w 4419601"/>
              <a:gd name="connsiteY2095" fmla="*/ 1600122 h 2239844"/>
              <a:gd name="connsiteX2096" fmla="*/ 1582235 w 4419601"/>
              <a:gd name="connsiteY2096" fmla="*/ 1597667 h 2239844"/>
              <a:gd name="connsiteX2097" fmla="*/ 1548102 w 4419601"/>
              <a:gd name="connsiteY2097" fmla="*/ 1576919 h 2239844"/>
              <a:gd name="connsiteX2098" fmla="*/ 1535938 w 4419601"/>
              <a:gd name="connsiteY2098" fmla="*/ 1575092 h 2239844"/>
              <a:gd name="connsiteX2099" fmla="*/ 1549519 w 4419601"/>
              <a:gd name="connsiteY2099" fmla="*/ 1574154 h 2239844"/>
              <a:gd name="connsiteX2100" fmla="*/ 1567750 w 4419601"/>
              <a:gd name="connsiteY2100" fmla="*/ 1582547 h 2239844"/>
              <a:gd name="connsiteX2101" fmla="*/ 1561504 w 4419601"/>
              <a:gd name="connsiteY2101" fmla="*/ 1576028 h 2239844"/>
              <a:gd name="connsiteX2102" fmla="*/ 1556148 w 4419601"/>
              <a:gd name="connsiteY2102" fmla="*/ 1573696 h 2239844"/>
              <a:gd name="connsiteX2103" fmla="*/ 1549519 w 4419601"/>
              <a:gd name="connsiteY2103" fmla="*/ 1574154 h 2239844"/>
              <a:gd name="connsiteX2104" fmla="*/ 1543274 w 4419601"/>
              <a:gd name="connsiteY2104" fmla="*/ 1571279 h 2239844"/>
              <a:gd name="connsiteX2105" fmla="*/ 1520962 w 4419601"/>
              <a:gd name="connsiteY2105" fmla="*/ 1569266 h 2239844"/>
              <a:gd name="connsiteX2106" fmla="*/ 1528792 w 4419601"/>
              <a:gd name="connsiteY2106" fmla="*/ 1567250 h 2239844"/>
              <a:gd name="connsiteX2107" fmla="*/ 1554529 w 4419601"/>
              <a:gd name="connsiteY2107" fmla="*/ 1569459 h 2239844"/>
              <a:gd name="connsiteX2108" fmla="*/ 1533423 w 4419601"/>
              <a:gd name="connsiteY2108" fmla="*/ 1556568 h 2239844"/>
              <a:gd name="connsiteX2109" fmla="*/ 1509469 w 4419601"/>
              <a:gd name="connsiteY2109" fmla="*/ 1551132 h 2239844"/>
              <a:gd name="connsiteX2110" fmla="*/ 3375828 w 4419601"/>
              <a:gd name="connsiteY2110" fmla="*/ 1550103 h 2239844"/>
              <a:gd name="connsiteX2111" fmla="*/ 3381532 w 4419601"/>
              <a:gd name="connsiteY2111" fmla="*/ 1555337 h 2239844"/>
              <a:gd name="connsiteX2112" fmla="*/ 3383257 w 4419601"/>
              <a:gd name="connsiteY2112" fmla="*/ 1560807 h 2239844"/>
              <a:gd name="connsiteX2113" fmla="*/ 3389453 w 4419601"/>
              <a:gd name="connsiteY2113" fmla="*/ 1565288 h 2239844"/>
              <a:gd name="connsiteX2114" fmla="*/ 3394629 w 4419601"/>
              <a:gd name="connsiteY2114" fmla="*/ 1573062 h 2239844"/>
              <a:gd name="connsiteX2115" fmla="*/ 3391288 w 4419601"/>
              <a:gd name="connsiteY2115" fmla="*/ 1571261 h 2239844"/>
              <a:gd name="connsiteX2116" fmla="*/ 3376029 w 4419601"/>
              <a:gd name="connsiteY2116" fmla="*/ 1555983 h 2239844"/>
              <a:gd name="connsiteX2117" fmla="*/ 3372014 w 4419601"/>
              <a:gd name="connsiteY2117" fmla="*/ 1551962 h 2239844"/>
              <a:gd name="connsiteX2118" fmla="*/ 3396107 w 4419601"/>
              <a:gd name="connsiteY2118" fmla="*/ 1576890 h 2239844"/>
              <a:gd name="connsiteX2119" fmla="*/ 3397461 w 4419601"/>
              <a:gd name="connsiteY2119" fmla="*/ 1577316 h 2239844"/>
              <a:gd name="connsiteX2120" fmla="*/ 3397713 w 4419601"/>
              <a:gd name="connsiteY2120" fmla="*/ 1577694 h 2239844"/>
              <a:gd name="connsiteX2121" fmla="*/ 3404275 w 4419601"/>
              <a:gd name="connsiteY2121" fmla="*/ 1582211 h 2239844"/>
              <a:gd name="connsiteX2122" fmla="*/ 3404941 w 4419601"/>
              <a:gd name="connsiteY2122" fmla="*/ 1583323 h 2239844"/>
              <a:gd name="connsiteX2123" fmla="*/ 3416988 w 4419601"/>
              <a:gd name="connsiteY2123" fmla="*/ 1590560 h 2239844"/>
              <a:gd name="connsiteX2124" fmla="*/ 3419459 w 4419601"/>
              <a:gd name="connsiteY2124" fmla="*/ 1589323 h 2239844"/>
              <a:gd name="connsiteX2125" fmla="*/ 3423413 w 4419601"/>
              <a:gd name="connsiteY2125" fmla="*/ 1590560 h 2239844"/>
              <a:gd name="connsiteX2126" fmla="*/ 3438107 w 4419601"/>
              <a:gd name="connsiteY2126" fmla="*/ 1582638 h 2239844"/>
              <a:gd name="connsiteX2127" fmla="*/ 3437066 w 4419601"/>
              <a:gd name="connsiteY2127" fmla="*/ 1584931 h 2239844"/>
              <a:gd name="connsiteX2128" fmla="*/ 3410563 w 4419601"/>
              <a:gd name="connsiteY2128" fmla="*/ 1596993 h 2239844"/>
              <a:gd name="connsiteX2129" fmla="*/ 3391288 w 4419601"/>
              <a:gd name="connsiteY2129" fmla="*/ 1577694 h 2239844"/>
              <a:gd name="connsiteX2130" fmla="*/ 3381651 w 4419601"/>
              <a:gd name="connsiteY2130" fmla="*/ 1562416 h 2239844"/>
              <a:gd name="connsiteX2131" fmla="*/ 3372013 w 4419601"/>
              <a:gd name="connsiteY2131" fmla="*/ 1551962 h 2239844"/>
              <a:gd name="connsiteX2132" fmla="*/ 3375226 w 4419601"/>
              <a:gd name="connsiteY2132" fmla="*/ 1551158 h 2239844"/>
              <a:gd name="connsiteX2133" fmla="*/ 3520732 w 4419601"/>
              <a:gd name="connsiteY2133" fmla="*/ 1549389 h 2239844"/>
              <a:gd name="connsiteX2134" fmla="*/ 3512058 w 4419601"/>
              <a:gd name="connsiteY2134" fmla="*/ 1554898 h 2239844"/>
              <a:gd name="connsiteX2135" fmla="*/ 3516877 w 4419601"/>
              <a:gd name="connsiteY2135" fmla="*/ 1550548 h 2239844"/>
              <a:gd name="connsiteX2136" fmla="*/ 3257565 w 4419601"/>
              <a:gd name="connsiteY2136" fmla="*/ 1548904 h 2239844"/>
              <a:gd name="connsiteX2137" fmla="*/ 3256712 w 4419601"/>
              <a:gd name="connsiteY2137" fmla="*/ 1551038 h 2239844"/>
              <a:gd name="connsiteX2138" fmla="*/ 3256453 w 4419601"/>
              <a:gd name="connsiteY2138" fmla="*/ 1549230 h 2239844"/>
              <a:gd name="connsiteX2139" fmla="*/ 2654260 w 4419601"/>
              <a:gd name="connsiteY2139" fmla="*/ 1548793 h 2239844"/>
              <a:gd name="connsiteX2140" fmla="*/ 2659887 w 4419601"/>
              <a:gd name="connsiteY2140" fmla="*/ 1551205 h 2239844"/>
              <a:gd name="connsiteX2141" fmla="*/ 2653456 w 4419601"/>
              <a:gd name="connsiteY2141" fmla="*/ 1551205 h 2239844"/>
              <a:gd name="connsiteX2142" fmla="*/ 2654260 w 4419601"/>
              <a:gd name="connsiteY2142" fmla="*/ 1548793 h 2239844"/>
              <a:gd name="connsiteX2143" fmla="*/ 3380135 w 4419601"/>
              <a:gd name="connsiteY2143" fmla="*/ 1548267 h 2239844"/>
              <a:gd name="connsiteX2144" fmla="*/ 3387273 w 4419601"/>
              <a:gd name="connsiteY2144" fmla="*/ 1552766 h 2239844"/>
              <a:gd name="connsiteX2145" fmla="*/ 3404138 w 4419601"/>
              <a:gd name="connsiteY2145" fmla="*/ 1571261 h 2239844"/>
              <a:gd name="connsiteX2146" fmla="*/ 3407351 w 4419601"/>
              <a:gd name="connsiteY2146" fmla="*/ 1573983 h 2239844"/>
              <a:gd name="connsiteX2147" fmla="*/ 3406548 w 4419601"/>
              <a:gd name="connsiteY2147" fmla="*/ 1573674 h 2239844"/>
              <a:gd name="connsiteX2148" fmla="*/ 3391288 w 4419601"/>
              <a:gd name="connsiteY2148" fmla="*/ 1564828 h 2239844"/>
              <a:gd name="connsiteX2149" fmla="*/ 3387534 w 4419601"/>
              <a:gd name="connsiteY2149" fmla="*/ 1560202 h 2239844"/>
              <a:gd name="connsiteX2150" fmla="*/ 3374883 w 4419601"/>
              <a:gd name="connsiteY2150" fmla="*/ 1546933 h 2239844"/>
              <a:gd name="connsiteX2151" fmla="*/ 3376742 w 4419601"/>
              <a:gd name="connsiteY2151" fmla="*/ 1548501 h 2239844"/>
              <a:gd name="connsiteX2152" fmla="*/ 3375828 w 4419601"/>
              <a:gd name="connsiteY2152" fmla="*/ 1550103 h 2239844"/>
              <a:gd name="connsiteX2153" fmla="*/ 3375226 w 4419601"/>
              <a:gd name="connsiteY2153" fmla="*/ 1549550 h 2239844"/>
              <a:gd name="connsiteX2154" fmla="*/ 3373743 w 4419601"/>
              <a:gd name="connsiteY2154" fmla="*/ 1548931 h 2239844"/>
              <a:gd name="connsiteX2155" fmla="*/ 3377738 w 4419601"/>
              <a:gd name="connsiteY2155" fmla="*/ 1546756 h 2239844"/>
              <a:gd name="connsiteX2156" fmla="*/ 3379095 w 4419601"/>
              <a:gd name="connsiteY2156" fmla="*/ 1547611 h 2239844"/>
              <a:gd name="connsiteX2157" fmla="*/ 3380329 w 4419601"/>
              <a:gd name="connsiteY2157" fmla="*/ 1551525 h 2239844"/>
              <a:gd name="connsiteX2158" fmla="*/ 3376742 w 4419601"/>
              <a:gd name="connsiteY2158" fmla="*/ 1548501 h 2239844"/>
              <a:gd name="connsiteX2159" fmla="*/ 3378438 w 4419601"/>
              <a:gd name="connsiteY2159" fmla="*/ 1545529 h 2239844"/>
              <a:gd name="connsiteX2160" fmla="*/ 3377738 w 4419601"/>
              <a:gd name="connsiteY2160" fmla="*/ 1546756 h 2239844"/>
              <a:gd name="connsiteX2161" fmla="*/ 3376545 w 4419601"/>
              <a:gd name="connsiteY2161" fmla="*/ 1546003 h 2239844"/>
              <a:gd name="connsiteX2162" fmla="*/ 3378438 w 4419601"/>
              <a:gd name="connsiteY2162" fmla="*/ 1545529 h 2239844"/>
              <a:gd name="connsiteX2163" fmla="*/ 3380135 w 4419601"/>
              <a:gd name="connsiteY2163" fmla="*/ 1548267 h 2239844"/>
              <a:gd name="connsiteX2164" fmla="*/ 3379095 w 4419601"/>
              <a:gd name="connsiteY2164" fmla="*/ 1547611 h 2239844"/>
              <a:gd name="connsiteX2165" fmla="*/ 3365588 w 4419601"/>
              <a:gd name="connsiteY2165" fmla="*/ 1545529 h 2239844"/>
              <a:gd name="connsiteX2166" fmla="*/ 3373743 w 4419601"/>
              <a:gd name="connsiteY2166" fmla="*/ 1548931 h 2239844"/>
              <a:gd name="connsiteX2167" fmla="*/ 3372013 w 4419601"/>
              <a:gd name="connsiteY2167" fmla="*/ 1551962 h 2239844"/>
              <a:gd name="connsiteX2168" fmla="*/ 2592368 w 4419601"/>
              <a:gd name="connsiteY2168" fmla="*/ 1542359 h 2239844"/>
              <a:gd name="connsiteX2169" fmla="*/ 2595583 w 4419601"/>
              <a:gd name="connsiteY2169" fmla="*/ 1544772 h 2239844"/>
              <a:gd name="connsiteX2170" fmla="*/ 2609490 w 4419601"/>
              <a:gd name="connsiteY2170" fmla="*/ 1557639 h 2239844"/>
              <a:gd name="connsiteX2171" fmla="*/ 2608444 w 4419601"/>
              <a:gd name="connsiteY2171" fmla="*/ 1557639 h 2239844"/>
              <a:gd name="connsiteX2172" fmla="*/ 2650241 w 4419601"/>
              <a:gd name="connsiteY2172" fmla="*/ 1595436 h 2239844"/>
              <a:gd name="connsiteX2173" fmla="*/ 2650937 w 4419601"/>
              <a:gd name="connsiteY2173" fmla="*/ 1595985 h 2239844"/>
              <a:gd name="connsiteX2174" fmla="*/ 2670336 w 4419601"/>
              <a:gd name="connsiteY2174" fmla="*/ 1613932 h 2239844"/>
              <a:gd name="connsiteX2175" fmla="*/ 2749912 w 4419601"/>
              <a:gd name="connsiteY2175" fmla="*/ 1673443 h 2239844"/>
              <a:gd name="connsiteX2176" fmla="*/ 2753058 w 4419601"/>
              <a:gd name="connsiteY2176" fmla="*/ 1675489 h 2239844"/>
              <a:gd name="connsiteX2177" fmla="*/ 2772768 w 4419601"/>
              <a:gd name="connsiteY2177" fmla="*/ 1696170 h 2239844"/>
              <a:gd name="connsiteX2178" fmla="*/ 2756342 w 4419601"/>
              <a:gd name="connsiteY2178" fmla="*/ 1686310 h 2239844"/>
              <a:gd name="connsiteX2179" fmla="*/ 2666317 w 4419601"/>
              <a:gd name="connsiteY2179" fmla="*/ 1621974 h 2239844"/>
              <a:gd name="connsiteX2180" fmla="*/ 2589152 w 4419601"/>
              <a:gd name="connsiteY2180" fmla="*/ 1544772 h 2239844"/>
              <a:gd name="connsiteX2181" fmla="*/ 2592368 w 4419601"/>
              <a:gd name="connsiteY2181" fmla="*/ 1542359 h 2239844"/>
              <a:gd name="connsiteX2182" fmla="*/ 3453649 w 4419601"/>
              <a:gd name="connsiteY2182" fmla="*/ 1541367 h 2239844"/>
              <a:gd name="connsiteX2183" fmla="*/ 3450661 w 4419601"/>
              <a:gd name="connsiteY2183" fmla="*/ 1552582 h 2239844"/>
              <a:gd name="connsiteX2184" fmla="*/ 3443113 w 4419601"/>
              <a:gd name="connsiteY2184" fmla="*/ 1563499 h 2239844"/>
              <a:gd name="connsiteX2185" fmla="*/ 3445467 w 4419601"/>
              <a:gd name="connsiteY2185" fmla="*/ 1556135 h 2239844"/>
              <a:gd name="connsiteX2186" fmla="*/ 3449113 w 4419601"/>
              <a:gd name="connsiteY2186" fmla="*/ 1551962 h 2239844"/>
              <a:gd name="connsiteX2187" fmla="*/ 3260199 w 4419601"/>
              <a:gd name="connsiteY2187" fmla="*/ 1541306 h 2239844"/>
              <a:gd name="connsiteX2188" fmla="*/ 3258036 w 4419601"/>
              <a:gd name="connsiteY2188" fmla="*/ 1542028 h 2239844"/>
              <a:gd name="connsiteX2189" fmla="*/ 3259936 w 4419601"/>
              <a:gd name="connsiteY2189" fmla="*/ 1542978 h 2239844"/>
              <a:gd name="connsiteX2190" fmla="*/ 3260573 w 4419601"/>
              <a:gd name="connsiteY2190" fmla="*/ 1541384 h 2239844"/>
              <a:gd name="connsiteX2191" fmla="*/ 3342117 w 4419601"/>
              <a:gd name="connsiteY2191" fmla="*/ 1539503 h 2239844"/>
              <a:gd name="connsiteX2192" fmla="*/ 3334056 w 4419601"/>
              <a:gd name="connsiteY2192" fmla="*/ 1544688 h 2239844"/>
              <a:gd name="connsiteX2193" fmla="*/ 3332353 w 4419601"/>
              <a:gd name="connsiteY2193" fmla="*/ 1543001 h 2239844"/>
              <a:gd name="connsiteX2194" fmla="*/ 2982531 w 4419601"/>
              <a:gd name="connsiteY2194" fmla="*/ 1539492 h 2239844"/>
              <a:gd name="connsiteX2195" fmla="*/ 2984233 w 4419601"/>
              <a:gd name="connsiteY2195" fmla="*/ 1540710 h 2239844"/>
              <a:gd name="connsiteX2196" fmla="*/ 2994054 w 4419601"/>
              <a:gd name="connsiteY2196" fmla="*/ 1546759 h 2239844"/>
              <a:gd name="connsiteX2197" fmla="*/ 3045341 w 4419601"/>
              <a:gd name="connsiteY2197" fmla="*/ 1583274 h 2239844"/>
              <a:gd name="connsiteX2198" fmla="*/ 3096801 w 4419601"/>
              <a:gd name="connsiteY2198" fmla="*/ 1647521 h 2239844"/>
              <a:gd name="connsiteX2199" fmla="*/ 3096801 w 4419601"/>
              <a:gd name="connsiteY2199" fmla="*/ 1718193 h 2239844"/>
              <a:gd name="connsiteX2200" fmla="*/ 3083936 w 4419601"/>
              <a:gd name="connsiteY2200" fmla="*/ 1743891 h 2239844"/>
              <a:gd name="connsiteX2201" fmla="*/ 3058206 w 4419601"/>
              <a:gd name="connsiteY2201" fmla="*/ 1769590 h 2239844"/>
              <a:gd name="connsiteX2202" fmla="*/ 3038909 w 4419601"/>
              <a:gd name="connsiteY2202" fmla="*/ 1795289 h 2239844"/>
              <a:gd name="connsiteX2203" fmla="*/ 3030868 w 4419601"/>
              <a:gd name="connsiteY2203" fmla="*/ 1802517 h 2239844"/>
              <a:gd name="connsiteX2204" fmla="*/ 3031247 w 4419601"/>
              <a:gd name="connsiteY2204" fmla="*/ 1805358 h 2239844"/>
              <a:gd name="connsiteX2205" fmla="*/ 3026630 w 4419601"/>
              <a:gd name="connsiteY2205" fmla="*/ 1807825 h 2239844"/>
              <a:gd name="connsiteX2206" fmla="*/ 3027652 w 4419601"/>
              <a:gd name="connsiteY2206" fmla="*/ 1796092 h 2239844"/>
              <a:gd name="connsiteX2207" fmla="*/ 3038909 w 4419601"/>
              <a:gd name="connsiteY2207" fmla="*/ 1782440 h 2239844"/>
              <a:gd name="connsiteX2208" fmla="*/ 3083936 w 4419601"/>
              <a:gd name="connsiteY2208" fmla="*/ 1737467 h 2239844"/>
              <a:gd name="connsiteX2209" fmla="*/ 3096801 w 4419601"/>
              <a:gd name="connsiteY2209" fmla="*/ 1666795 h 2239844"/>
              <a:gd name="connsiteX2210" fmla="*/ 3051774 w 4419601"/>
              <a:gd name="connsiteY2210" fmla="*/ 1602548 h 2239844"/>
              <a:gd name="connsiteX2211" fmla="*/ 3018807 w 4419601"/>
              <a:gd name="connsiteY2211" fmla="*/ 1568015 h 2239844"/>
              <a:gd name="connsiteX2212" fmla="*/ 2610599 w 4419601"/>
              <a:gd name="connsiteY2212" fmla="*/ 1539328 h 2239844"/>
              <a:gd name="connsiteX2213" fmla="*/ 2610780 w 4419601"/>
              <a:gd name="connsiteY2213" fmla="*/ 1539458 h 2239844"/>
              <a:gd name="connsiteX2214" fmla="*/ 2659063 w 4419601"/>
              <a:gd name="connsiteY2214" fmla="*/ 1577888 h 2239844"/>
              <a:gd name="connsiteX2215" fmla="*/ 2615131 w 4419601"/>
              <a:gd name="connsiteY2215" fmla="*/ 1549402 h 2239844"/>
              <a:gd name="connsiteX2216" fmla="*/ 2604413 w 4419601"/>
              <a:gd name="connsiteY2216" fmla="*/ 1539954 h 2239844"/>
              <a:gd name="connsiteX2217" fmla="*/ 3365588 w 4419601"/>
              <a:gd name="connsiteY2217" fmla="*/ 1539096 h 2239844"/>
              <a:gd name="connsiteX2218" fmla="*/ 3376545 w 4419601"/>
              <a:gd name="connsiteY2218" fmla="*/ 1546003 h 2239844"/>
              <a:gd name="connsiteX2219" fmla="*/ 3375226 w 4419601"/>
              <a:gd name="connsiteY2219" fmla="*/ 1546333 h 2239844"/>
              <a:gd name="connsiteX2220" fmla="*/ 3374883 w 4419601"/>
              <a:gd name="connsiteY2220" fmla="*/ 1546933 h 2239844"/>
              <a:gd name="connsiteX2221" fmla="*/ 3327645 w 4419601"/>
              <a:gd name="connsiteY2221" fmla="*/ 1538338 h 2239844"/>
              <a:gd name="connsiteX2222" fmla="*/ 3328446 w 4419601"/>
              <a:gd name="connsiteY2222" fmla="*/ 1539132 h 2239844"/>
              <a:gd name="connsiteX2223" fmla="*/ 3332353 w 4419601"/>
              <a:gd name="connsiteY2223" fmla="*/ 1543001 h 2239844"/>
              <a:gd name="connsiteX2224" fmla="*/ 3327645 w 4419601"/>
              <a:gd name="connsiteY2224" fmla="*/ 1544688 h 2239844"/>
              <a:gd name="connsiteX2225" fmla="*/ 3327645 w 4419601"/>
              <a:gd name="connsiteY2225" fmla="*/ 1538338 h 2239844"/>
              <a:gd name="connsiteX2226" fmla="*/ 2979842 w 4419601"/>
              <a:gd name="connsiteY2226" fmla="*/ 1537509 h 2239844"/>
              <a:gd name="connsiteX2227" fmla="*/ 2981016 w 4419601"/>
              <a:gd name="connsiteY2227" fmla="*/ 1538301 h 2239844"/>
              <a:gd name="connsiteX2228" fmla="*/ 2982531 w 4419601"/>
              <a:gd name="connsiteY2228" fmla="*/ 1539492 h 2239844"/>
              <a:gd name="connsiteX2229" fmla="*/ 2980004 w 4419601"/>
              <a:gd name="connsiteY2229" fmla="*/ 1537683 h 2239844"/>
              <a:gd name="connsiteX2230" fmla="*/ 3203886 w 4419601"/>
              <a:gd name="connsiteY2230" fmla="*/ 1537444 h 2239844"/>
              <a:gd name="connsiteX2231" fmla="*/ 3187725 w 4419601"/>
              <a:gd name="connsiteY2231" fmla="*/ 1555459 h 2239844"/>
              <a:gd name="connsiteX2232" fmla="*/ 3183298 w 4419601"/>
              <a:gd name="connsiteY2232" fmla="*/ 1562110 h 2239844"/>
              <a:gd name="connsiteX2233" fmla="*/ 3173214 w 4419601"/>
              <a:gd name="connsiteY2233" fmla="*/ 1570800 h 2239844"/>
              <a:gd name="connsiteX2234" fmla="*/ 3179576 w 4419601"/>
              <a:gd name="connsiteY2234" fmla="*/ 1555059 h 2239844"/>
              <a:gd name="connsiteX2235" fmla="*/ 2608060 w 4419601"/>
              <a:gd name="connsiteY2235" fmla="*/ 1537293 h 2239844"/>
              <a:gd name="connsiteX2236" fmla="*/ 2610614 w 4419601"/>
              <a:gd name="connsiteY2236" fmla="*/ 1539326 h 2239844"/>
              <a:gd name="connsiteX2237" fmla="*/ 2610599 w 4419601"/>
              <a:gd name="connsiteY2237" fmla="*/ 1539328 h 2239844"/>
              <a:gd name="connsiteX2238" fmla="*/ 2608033 w 4419601"/>
              <a:gd name="connsiteY2238" fmla="*/ 1537487 h 2239844"/>
              <a:gd name="connsiteX2239" fmla="*/ 2591509 w 4419601"/>
              <a:gd name="connsiteY2239" fmla="*/ 1537184 h 2239844"/>
              <a:gd name="connsiteX2240" fmla="*/ 2598218 w 4419601"/>
              <a:gd name="connsiteY2240" fmla="*/ 1540582 h 2239844"/>
              <a:gd name="connsiteX2241" fmla="*/ 2601874 w 4419601"/>
              <a:gd name="connsiteY2241" fmla="*/ 1540211 h 2239844"/>
              <a:gd name="connsiteX2242" fmla="*/ 2645083 w 4419601"/>
              <a:gd name="connsiteY2242" fmla="*/ 1577788 h 2239844"/>
              <a:gd name="connsiteX2243" fmla="*/ 2653288 w 4419601"/>
              <a:gd name="connsiteY2243" fmla="*/ 1583261 h 2239844"/>
              <a:gd name="connsiteX2244" fmla="*/ 2655861 w 4419601"/>
              <a:gd name="connsiteY2244" fmla="*/ 1578699 h 2239844"/>
              <a:gd name="connsiteX2245" fmla="*/ 2659063 w 4419601"/>
              <a:gd name="connsiteY2245" fmla="*/ 1577888 h 2239844"/>
              <a:gd name="connsiteX2246" fmla="*/ 2658263 w 4419601"/>
              <a:gd name="connsiteY2246" fmla="*/ 1581132 h 2239844"/>
              <a:gd name="connsiteX2247" fmla="*/ 2653891 w 4419601"/>
              <a:gd name="connsiteY2247" fmla="*/ 1583663 h 2239844"/>
              <a:gd name="connsiteX2248" fmla="*/ 2663102 w 4419601"/>
              <a:gd name="connsiteY2248" fmla="*/ 1589807 h 2239844"/>
              <a:gd name="connsiteX2249" fmla="*/ 2697300 w 4419601"/>
              <a:gd name="connsiteY2249" fmla="*/ 1612616 h 2239844"/>
              <a:gd name="connsiteX2250" fmla="*/ 2700791 w 4419601"/>
              <a:gd name="connsiteY2250" fmla="*/ 1617507 h 2239844"/>
              <a:gd name="connsiteX2251" fmla="*/ 2698469 w 4419601"/>
              <a:gd name="connsiteY2251" fmla="*/ 1615541 h 2239844"/>
              <a:gd name="connsiteX2252" fmla="*/ 2653023 w 4419601"/>
              <a:gd name="connsiteY2252" fmla="*/ 1590110 h 2239844"/>
              <a:gd name="connsiteX2253" fmla="*/ 2652653 w 4419601"/>
              <a:gd name="connsiteY2253" fmla="*/ 1589807 h 2239844"/>
              <a:gd name="connsiteX2254" fmla="*/ 2613346 w 4419601"/>
              <a:gd name="connsiteY2254" fmla="*/ 1561206 h 2239844"/>
              <a:gd name="connsiteX2255" fmla="*/ 2609490 w 4419601"/>
              <a:gd name="connsiteY2255" fmla="*/ 1557639 h 2239844"/>
              <a:gd name="connsiteX2256" fmla="*/ 2613613 w 4419601"/>
              <a:gd name="connsiteY2256" fmla="*/ 1557639 h 2239844"/>
              <a:gd name="connsiteX2257" fmla="*/ 2609726 w 4419601"/>
              <a:gd name="connsiteY2257" fmla="*/ 1554977 h 2239844"/>
              <a:gd name="connsiteX2258" fmla="*/ 2605406 w 4419601"/>
              <a:gd name="connsiteY2258" fmla="*/ 1535602 h 2239844"/>
              <a:gd name="connsiteX2259" fmla="*/ 2608033 w 4419601"/>
              <a:gd name="connsiteY2259" fmla="*/ 1537487 h 2239844"/>
              <a:gd name="connsiteX2260" fmla="*/ 2607825 w 4419601"/>
              <a:gd name="connsiteY2260" fmla="*/ 1538960 h 2239844"/>
              <a:gd name="connsiteX2261" fmla="*/ 2614230 w 4419601"/>
              <a:gd name="connsiteY2261" fmla="*/ 1534446 h 2239844"/>
              <a:gd name="connsiteX2262" fmla="*/ 2646254 w 4419601"/>
              <a:gd name="connsiteY2262" fmla="*/ 1558424 h 2239844"/>
              <a:gd name="connsiteX2263" fmla="*/ 2646254 w 4419601"/>
              <a:gd name="connsiteY2263" fmla="*/ 1564912 h 2239844"/>
              <a:gd name="connsiteX2264" fmla="*/ 2610780 w 4419601"/>
              <a:gd name="connsiteY2264" fmla="*/ 1539458 h 2239844"/>
              <a:gd name="connsiteX2265" fmla="*/ 2610614 w 4419601"/>
              <a:gd name="connsiteY2265" fmla="*/ 1539326 h 2239844"/>
              <a:gd name="connsiteX2266" fmla="*/ 2614230 w 4419601"/>
              <a:gd name="connsiteY2266" fmla="*/ 1538960 h 2239844"/>
              <a:gd name="connsiteX2267" fmla="*/ 2614230 w 4419601"/>
              <a:gd name="connsiteY2267" fmla="*/ 1535716 h 2239844"/>
              <a:gd name="connsiteX2268" fmla="*/ 3566670 w 4419601"/>
              <a:gd name="connsiteY2268" fmla="*/ 1534440 h 2239844"/>
              <a:gd name="connsiteX2269" fmla="*/ 3558639 w 4419601"/>
              <a:gd name="connsiteY2269" fmla="*/ 1539272 h 2239844"/>
              <a:gd name="connsiteX2270" fmla="*/ 3517587 w 4419601"/>
              <a:gd name="connsiteY2270" fmla="*/ 1560649 h 2239844"/>
              <a:gd name="connsiteX2271" fmla="*/ 3513462 w 4419601"/>
              <a:gd name="connsiteY2271" fmla="*/ 1562402 h 2239844"/>
              <a:gd name="connsiteX2272" fmla="*/ 3507446 w 4419601"/>
              <a:gd name="connsiteY2272" fmla="*/ 1564838 h 2239844"/>
              <a:gd name="connsiteX2273" fmla="*/ 3513664 w 4419601"/>
              <a:gd name="connsiteY2273" fmla="*/ 1558603 h 2239844"/>
              <a:gd name="connsiteX2274" fmla="*/ 3520089 w 4419601"/>
              <a:gd name="connsiteY2274" fmla="*/ 1552159 h 2239844"/>
              <a:gd name="connsiteX2275" fmla="*/ 3552214 w 4419601"/>
              <a:gd name="connsiteY2275" fmla="*/ 1539272 h 2239844"/>
              <a:gd name="connsiteX2276" fmla="*/ 2603221 w 4419601"/>
              <a:gd name="connsiteY2276" fmla="*/ 1533442 h 2239844"/>
              <a:gd name="connsiteX2277" fmla="*/ 2604695 w 4419601"/>
              <a:gd name="connsiteY2277" fmla="*/ 1534615 h 2239844"/>
              <a:gd name="connsiteX2278" fmla="*/ 2605406 w 4419601"/>
              <a:gd name="connsiteY2278" fmla="*/ 1535602 h 2239844"/>
              <a:gd name="connsiteX2279" fmla="*/ 2602486 w 4419601"/>
              <a:gd name="connsiteY2279" fmla="*/ 1533506 h 2239844"/>
              <a:gd name="connsiteX2280" fmla="*/ 2611870 w 4419601"/>
              <a:gd name="connsiteY2280" fmla="*/ 1532680 h 2239844"/>
              <a:gd name="connsiteX2281" fmla="*/ 2612020 w 4419601"/>
              <a:gd name="connsiteY2281" fmla="*/ 1532792 h 2239844"/>
              <a:gd name="connsiteX2282" fmla="*/ 2608626 w 4419601"/>
              <a:gd name="connsiteY2282" fmla="*/ 1533283 h 2239844"/>
              <a:gd name="connsiteX2283" fmla="*/ 2608060 w 4419601"/>
              <a:gd name="connsiteY2283" fmla="*/ 1537293 h 2239844"/>
              <a:gd name="connsiteX2284" fmla="*/ 2604695 w 4419601"/>
              <a:gd name="connsiteY2284" fmla="*/ 1534615 h 2239844"/>
              <a:gd name="connsiteX2285" fmla="*/ 2603813 w 4419601"/>
              <a:gd name="connsiteY2285" fmla="*/ 1533389 h 2239844"/>
              <a:gd name="connsiteX2286" fmla="*/ 2614230 w 4419601"/>
              <a:gd name="connsiteY2286" fmla="*/ 1532472 h 2239844"/>
              <a:gd name="connsiteX2287" fmla="*/ 2614230 w 4419601"/>
              <a:gd name="connsiteY2287" fmla="*/ 1534446 h 2239844"/>
              <a:gd name="connsiteX2288" fmla="*/ 2612020 w 4419601"/>
              <a:gd name="connsiteY2288" fmla="*/ 1532792 h 2239844"/>
              <a:gd name="connsiteX2289" fmla="*/ 2592714 w 4419601"/>
              <a:gd name="connsiteY2289" fmla="*/ 1532245 h 2239844"/>
              <a:gd name="connsiteX2290" fmla="*/ 2595816 w 4419601"/>
              <a:gd name="connsiteY2290" fmla="*/ 1534094 h 2239844"/>
              <a:gd name="connsiteX2291" fmla="*/ 2597587 w 4419601"/>
              <a:gd name="connsiteY2291" fmla="*/ 1533938 h 2239844"/>
              <a:gd name="connsiteX2292" fmla="*/ 2604413 w 4419601"/>
              <a:gd name="connsiteY2292" fmla="*/ 1539954 h 2239844"/>
              <a:gd name="connsiteX2293" fmla="*/ 2601874 w 4419601"/>
              <a:gd name="connsiteY2293" fmla="*/ 1540211 h 2239844"/>
              <a:gd name="connsiteX2294" fmla="*/ 3458562 w 4419601"/>
              <a:gd name="connsiteY2294" fmla="*/ 1531906 h 2239844"/>
              <a:gd name="connsiteX2295" fmla="*/ 3457370 w 4419601"/>
              <a:gd name="connsiteY2295" fmla="*/ 1542344 h 2239844"/>
              <a:gd name="connsiteX2296" fmla="*/ 3449884 w 4419601"/>
              <a:gd name="connsiteY2296" fmla="*/ 1558125 h 2239844"/>
              <a:gd name="connsiteX2297" fmla="*/ 3448720 w 4419601"/>
              <a:gd name="connsiteY2297" fmla="*/ 1559262 h 2239844"/>
              <a:gd name="connsiteX2298" fmla="*/ 3449113 w 4419601"/>
              <a:gd name="connsiteY2298" fmla="*/ 1558395 h 2239844"/>
              <a:gd name="connsiteX2299" fmla="*/ 3450661 w 4419601"/>
              <a:gd name="connsiteY2299" fmla="*/ 1552582 h 2239844"/>
              <a:gd name="connsiteX2300" fmla="*/ 3455538 w 4419601"/>
              <a:gd name="connsiteY2300" fmla="*/ 1545529 h 2239844"/>
              <a:gd name="connsiteX2301" fmla="*/ 2974584 w 4419601"/>
              <a:gd name="connsiteY2301" fmla="*/ 1531876 h 2239844"/>
              <a:gd name="connsiteX2302" fmla="*/ 3058206 w 4419601"/>
              <a:gd name="connsiteY2302" fmla="*/ 1583274 h 2239844"/>
              <a:gd name="connsiteX2303" fmla="*/ 3086348 w 4419601"/>
              <a:gd name="connsiteY2303" fmla="*/ 1606563 h 2239844"/>
              <a:gd name="connsiteX2304" fmla="*/ 3092474 w 4419601"/>
              <a:gd name="connsiteY2304" fmla="*/ 1613947 h 2239844"/>
              <a:gd name="connsiteX2305" fmla="*/ 3108722 w 4419601"/>
              <a:gd name="connsiteY2305" fmla="*/ 1603098 h 2239844"/>
              <a:gd name="connsiteX2306" fmla="*/ 3111391 w 4419601"/>
              <a:gd name="connsiteY2306" fmla="*/ 1601316 h 2239844"/>
              <a:gd name="connsiteX2307" fmla="*/ 3111947 w 4419601"/>
              <a:gd name="connsiteY2307" fmla="*/ 1602290 h 2239844"/>
              <a:gd name="connsiteX2308" fmla="*/ 3115171 w 4419601"/>
              <a:gd name="connsiteY2308" fmla="*/ 1603098 h 2239844"/>
              <a:gd name="connsiteX2309" fmla="*/ 3125879 w 4419601"/>
              <a:gd name="connsiteY2309" fmla="*/ 1591641 h 2239844"/>
              <a:gd name="connsiteX2310" fmla="*/ 3128070 w 4419601"/>
              <a:gd name="connsiteY2310" fmla="*/ 1590179 h 2239844"/>
              <a:gd name="connsiteX2311" fmla="*/ 3124039 w 4419601"/>
              <a:gd name="connsiteY2311" fmla="*/ 1603098 h 2239844"/>
              <a:gd name="connsiteX2312" fmla="*/ 3123722 w 4419601"/>
              <a:gd name="connsiteY2312" fmla="*/ 1603559 h 2239844"/>
              <a:gd name="connsiteX2313" fmla="*/ 3114365 w 4419601"/>
              <a:gd name="connsiteY2313" fmla="*/ 1609557 h 2239844"/>
              <a:gd name="connsiteX2314" fmla="*/ 3096495 w 4419601"/>
              <a:gd name="connsiteY2314" fmla="*/ 1618795 h 2239844"/>
              <a:gd name="connsiteX2315" fmla="*/ 3109666 w 4419601"/>
              <a:gd name="connsiteY2315" fmla="*/ 1634671 h 2239844"/>
              <a:gd name="connsiteX2316" fmla="*/ 3122531 w 4419601"/>
              <a:gd name="connsiteY2316" fmla="*/ 1698918 h 2239844"/>
              <a:gd name="connsiteX2317" fmla="*/ 3083936 w 4419601"/>
              <a:gd name="connsiteY2317" fmla="*/ 1769590 h 2239844"/>
              <a:gd name="connsiteX2318" fmla="*/ 3059814 w 4419601"/>
              <a:gd name="connsiteY2318" fmla="*/ 1796895 h 2239844"/>
              <a:gd name="connsiteX2319" fmla="*/ 3032056 w 4419601"/>
              <a:gd name="connsiteY2319" fmla="*/ 1811418 h 2239844"/>
              <a:gd name="connsiteX2320" fmla="*/ 3031247 w 4419601"/>
              <a:gd name="connsiteY2320" fmla="*/ 1805358 h 2239844"/>
              <a:gd name="connsiteX2321" fmla="*/ 3060618 w 4419601"/>
              <a:gd name="connsiteY2321" fmla="*/ 1789667 h 2239844"/>
              <a:gd name="connsiteX2322" fmla="*/ 3090368 w 4419601"/>
              <a:gd name="connsiteY2322" fmla="*/ 1756741 h 2239844"/>
              <a:gd name="connsiteX2323" fmla="*/ 3116098 w 4419601"/>
              <a:gd name="connsiteY2323" fmla="*/ 1686069 h 2239844"/>
              <a:gd name="connsiteX2324" fmla="*/ 3110470 w 4419601"/>
              <a:gd name="connsiteY2324" fmla="*/ 1648324 h 2239844"/>
              <a:gd name="connsiteX2325" fmla="*/ 3093415 w 4419601"/>
              <a:gd name="connsiteY2325" fmla="*/ 1620387 h 2239844"/>
              <a:gd name="connsiteX2326" fmla="*/ 3089374 w 4419601"/>
              <a:gd name="connsiteY2326" fmla="*/ 1622476 h 2239844"/>
              <a:gd name="connsiteX2327" fmla="*/ 3089374 w 4419601"/>
              <a:gd name="connsiteY2327" fmla="*/ 1616017 h 2239844"/>
              <a:gd name="connsiteX2328" fmla="*/ 3090339 w 4419601"/>
              <a:gd name="connsiteY2328" fmla="*/ 1615372 h 2239844"/>
              <a:gd name="connsiteX2329" fmla="*/ 3063834 w 4419601"/>
              <a:gd name="connsiteY2329" fmla="*/ 1592911 h 2239844"/>
              <a:gd name="connsiteX2330" fmla="*/ 3032476 w 4419601"/>
              <a:gd name="connsiteY2330" fmla="*/ 1570424 h 2239844"/>
              <a:gd name="connsiteX2331" fmla="*/ 2994054 w 4419601"/>
              <a:gd name="connsiteY2331" fmla="*/ 1546759 h 2239844"/>
              <a:gd name="connsiteX2332" fmla="*/ 2977425 w 4419601"/>
              <a:gd name="connsiteY2332" fmla="*/ 1534920 h 2239844"/>
              <a:gd name="connsiteX2333" fmla="*/ 3459492 w 4419601"/>
              <a:gd name="connsiteY2333" fmla="*/ 1527715 h 2239844"/>
              <a:gd name="connsiteX2334" fmla="*/ 3458562 w 4419601"/>
              <a:gd name="connsiteY2334" fmla="*/ 1531906 h 2239844"/>
              <a:gd name="connsiteX2335" fmla="*/ 3458751 w 4419601"/>
              <a:gd name="connsiteY2335" fmla="*/ 1530251 h 2239844"/>
              <a:gd name="connsiteX2336" fmla="*/ 3458914 w 4419601"/>
              <a:gd name="connsiteY2336" fmla="*/ 1529065 h 2239844"/>
              <a:gd name="connsiteX2337" fmla="*/ 3243917 w 4419601"/>
              <a:gd name="connsiteY2337" fmla="*/ 1525326 h 2239844"/>
              <a:gd name="connsiteX2338" fmla="*/ 3237490 w 4419601"/>
              <a:gd name="connsiteY2338" fmla="*/ 1531754 h 2239844"/>
              <a:gd name="connsiteX2339" fmla="*/ 3243917 w 4419601"/>
              <a:gd name="connsiteY2339" fmla="*/ 1525326 h 2239844"/>
              <a:gd name="connsiteX2340" fmla="*/ 3194788 w 4419601"/>
              <a:gd name="connsiteY2340" fmla="*/ 1517998 h 2239844"/>
              <a:gd name="connsiteX2341" fmla="*/ 3180470 w 4419601"/>
              <a:gd name="connsiteY2341" fmla="*/ 1536081 h 2239844"/>
              <a:gd name="connsiteX2342" fmla="*/ 3179381 w 4419601"/>
              <a:gd name="connsiteY2342" fmla="*/ 1538327 h 2239844"/>
              <a:gd name="connsiteX2343" fmla="*/ 3150642 w 4419601"/>
              <a:gd name="connsiteY2343" fmla="*/ 1565148 h 2239844"/>
              <a:gd name="connsiteX2344" fmla="*/ 3125879 w 4419601"/>
              <a:gd name="connsiteY2344" fmla="*/ 1591641 h 2239844"/>
              <a:gd name="connsiteX2345" fmla="*/ 3120114 w 4419601"/>
              <a:gd name="connsiteY2345" fmla="*/ 1595491 h 2239844"/>
              <a:gd name="connsiteX2346" fmla="*/ 3135772 w 4419601"/>
              <a:gd name="connsiteY2346" fmla="*/ 1571393 h 2239844"/>
              <a:gd name="connsiteX2347" fmla="*/ 3138592 w 4419601"/>
              <a:gd name="connsiteY2347" fmla="*/ 1568760 h 2239844"/>
              <a:gd name="connsiteX2348" fmla="*/ 3147417 w 4419601"/>
              <a:gd name="connsiteY2348" fmla="*/ 1564341 h 2239844"/>
              <a:gd name="connsiteX2349" fmla="*/ 3186113 w 4419601"/>
              <a:gd name="connsiteY2349" fmla="*/ 1525584 h 2239844"/>
              <a:gd name="connsiteX2350" fmla="*/ 3176872 w 4419601"/>
              <a:gd name="connsiteY2350" fmla="*/ 1517431 h 2239844"/>
              <a:gd name="connsiteX2351" fmla="*/ 3150954 w 4419601"/>
              <a:gd name="connsiteY2351" fmla="*/ 1548913 h 2239844"/>
              <a:gd name="connsiteX2352" fmla="*/ 3147417 w 4419601"/>
              <a:gd name="connsiteY2352" fmla="*/ 1551422 h 2239844"/>
              <a:gd name="connsiteX2353" fmla="*/ 3140382 w 4419601"/>
              <a:gd name="connsiteY2353" fmla="*/ 1557001 h 2239844"/>
              <a:gd name="connsiteX2354" fmla="*/ 3165475 w 4419601"/>
              <a:gd name="connsiteY2354" fmla="*/ 1525584 h 2239844"/>
              <a:gd name="connsiteX2355" fmla="*/ 3169990 w 4419601"/>
              <a:gd name="connsiteY2355" fmla="*/ 1522354 h 2239844"/>
              <a:gd name="connsiteX2356" fmla="*/ 1051653 w 4419601"/>
              <a:gd name="connsiteY2356" fmla="*/ 1514754 h 2239844"/>
              <a:gd name="connsiteX2357" fmla="*/ 1063848 w 4419601"/>
              <a:gd name="connsiteY2357" fmla="*/ 1523740 h 2239844"/>
              <a:gd name="connsiteX2358" fmla="*/ 1123326 w 4419601"/>
              <a:gd name="connsiteY2358" fmla="*/ 1586552 h 2239844"/>
              <a:gd name="connsiteX2359" fmla="*/ 1153169 w 4419601"/>
              <a:gd name="connsiteY2359" fmla="*/ 1620403 h 2239844"/>
              <a:gd name="connsiteX2360" fmla="*/ 1188258 w 4419601"/>
              <a:gd name="connsiteY2360" fmla="*/ 1672966 h 2239844"/>
              <a:gd name="connsiteX2361" fmla="*/ 1182098 w 4419601"/>
              <a:gd name="connsiteY2361" fmla="*/ 1666954 h 2239844"/>
              <a:gd name="connsiteX2362" fmla="*/ 1053283 w 4419601"/>
              <a:gd name="connsiteY2362" fmla="*/ 1519015 h 2239844"/>
              <a:gd name="connsiteX2363" fmla="*/ 1050868 w 4419601"/>
              <a:gd name="connsiteY2363" fmla="*/ 1515799 h 2239844"/>
              <a:gd name="connsiteX2364" fmla="*/ 3461045 w 4419601"/>
              <a:gd name="connsiteY2364" fmla="*/ 1513594 h 2239844"/>
              <a:gd name="connsiteX2365" fmla="*/ 3458914 w 4419601"/>
              <a:gd name="connsiteY2365" fmla="*/ 1529065 h 2239844"/>
              <a:gd name="connsiteX2366" fmla="*/ 3458751 w 4419601"/>
              <a:gd name="connsiteY2366" fmla="*/ 1529447 h 2239844"/>
              <a:gd name="connsiteX2367" fmla="*/ 3453649 w 4419601"/>
              <a:gd name="connsiteY2367" fmla="*/ 1541367 h 2239844"/>
              <a:gd name="connsiteX2368" fmla="*/ 3175251 w 4419601"/>
              <a:gd name="connsiteY2368" fmla="*/ 1513345 h 2239844"/>
              <a:gd name="connsiteX2369" fmla="*/ 3165475 w 4419601"/>
              <a:gd name="connsiteY2369" fmla="*/ 1525584 h 2239844"/>
              <a:gd name="connsiteX2370" fmla="*/ 3147417 w 4419601"/>
              <a:gd name="connsiteY2370" fmla="*/ 1538503 h 2239844"/>
              <a:gd name="connsiteX2371" fmla="*/ 3108722 w 4419601"/>
              <a:gd name="connsiteY2371" fmla="*/ 1577260 h 2239844"/>
              <a:gd name="connsiteX2372" fmla="*/ 3128070 w 4419601"/>
              <a:gd name="connsiteY2372" fmla="*/ 1566763 h 2239844"/>
              <a:gd name="connsiteX2373" fmla="*/ 3140382 w 4419601"/>
              <a:gd name="connsiteY2373" fmla="*/ 1557001 h 2239844"/>
              <a:gd name="connsiteX2374" fmla="*/ 3125920 w 4419601"/>
              <a:gd name="connsiteY2374" fmla="*/ 1575107 h 2239844"/>
              <a:gd name="connsiteX2375" fmla="*/ 3108722 w 4419601"/>
              <a:gd name="connsiteY2375" fmla="*/ 1583719 h 2239844"/>
              <a:gd name="connsiteX2376" fmla="*/ 3102273 w 4419601"/>
              <a:gd name="connsiteY2376" fmla="*/ 1577260 h 2239844"/>
              <a:gd name="connsiteX2377" fmla="*/ 3147417 w 4419601"/>
              <a:gd name="connsiteY2377" fmla="*/ 1532043 h 2239844"/>
              <a:gd name="connsiteX2378" fmla="*/ 3170796 w 4419601"/>
              <a:gd name="connsiteY2378" fmla="*/ 1515895 h 2239844"/>
              <a:gd name="connsiteX2379" fmla="*/ 3398166 w 4419601"/>
              <a:gd name="connsiteY2379" fmla="*/ 1512938 h 2239844"/>
              <a:gd name="connsiteX2380" fmla="*/ 3365310 w 4419601"/>
              <a:gd name="connsiteY2380" fmla="*/ 1531194 h 2239844"/>
              <a:gd name="connsiteX2381" fmla="*/ 3342117 w 4419601"/>
              <a:gd name="connsiteY2381" fmla="*/ 1539503 h 2239844"/>
              <a:gd name="connsiteX2382" fmla="*/ 3361874 w 4419601"/>
              <a:gd name="connsiteY2382" fmla="*/ 1526797 h 2239844"/>
              <a:gd name="connsiteX2383" fmla="*/ 3365310 w 4419601"/>
              <a:gd name="connsiteY2383" fmla="*/ 1525638 h 2239844"/>
              <a:gd name="connsiteX2384" fmla="*/ 3398166 w 4419601"/>
              <a:gd name="connsiteY2384" fmla="*/ 1512938 h 2239844"/>
              <a:gd name="connsiteX2385" fmla="*/ 2573206 w 4419601"/>
              <a:gd name="connsiteY2385" fmla="*/ 1512497 h 2239844"/>
              <a:gd name="connsiteX2386" fmla="*/ 2602486 w 4419601"/>
              <a:gd name="connsiteY2386" fmla="*/ 1533506 h 2239844"/>
              <a:gd name="connsiteX2387" fmla="*/ 2597587 w 4419601"/>
              <a:gd name="connsiteY2387" fmla="*/ 1533938 h 2239844"/>
              <a:gd name="connsiteX2388" fmla="*/ 2576602 w 4419601"/>
              <a:gd name="connsiteY2388" fmla="*/ 1515441 h 2239844"/>
              <a:gd name="connsiteX2389" fmla="*/ 3456540 w 4419601"/>
              <a:gd name="connsiteY2389" fmla="*/ 1510767 h 2239844"/>
              <a:gd name="connsiteX2390" fmla="*/ 3455538 w 4419601"/>
              <a:gd name="connsiteY2390" fmla="*/ 1519797 h 2239844"/>
              <a:gd name="connsiteX2391" fmla="*/ 3449113 w 4419601"/>
              <a:gd name="connsiteY2391" fmla="*/ 1544725 h 2239844"/>
              <a:gd name="connsiteX2392" fmla="*/ 3445467 w 4419601"/>
              <a:gd name="connsiteY2392" fmla="*/ 1556135 h 2239844"/>
              <a:gd name="connsiteX2393" fmla="*/ 3438734 w 4419601"/>
              <a:gd name="connsiteY2393" fmla="*/ 1563838 h 2239844"/>
              <a:gd name="connsiteX2394" fmla="*/ 3449113 w 4419601"/>
              <a:gd name="connsiteY2394" fmla="*/ 1532663 h 2239844"/>
              <a:gd name="connsiteX2395" fmla="*/ 3635177 w 4419601"/>
              <a:gd name="connsiteY2395" fmla="*/ 1509258 h 2239844"/>
              <a:gd name="connsiteX2396" fmla="*/ 3626625 w 4419601"/>
              <a:gd name="connsiteY2396" fmla="*/ 1514172 h 2239844"/>
              <a:gd name="connsiteX2397" fmla="*/ 3610793 w 4419601"/>
              <a:gd name="connsiteY2397" fmla="*/ 1519681 h 2239844"/>
              <a:gd name="connsiteX2398" fmla="*/ 3626190 w 4419601"/>
              <a:gd name="connsiteY2398" fmla="*/ 1512091 h 2239844"/>
              <a:gd name="connsiteX2399" fmla="*/ 3392780 w 4419601"/>
              <a:gd name="connsiteY2399" fmla="*/ 1506919 h 2239844"/>
              <a:gd name="connsiteX2400" fmla="*/ 3361874 w 4419601"/>
              <a:gd name="connsiteY2400" fmla="*/ 1526797 h 2239844"/>
              <a:gd name="connsiteX2401" fmla="*/ 3327645 w 4419601"/>
              <a:gd name="connsiteY2401" fmla="*/ 1538338 h 2239844"/>
              <a:gd name="connsiteX2402" fmla="*/ 3373094 w 4419601"/>
              <a:gd name="connsiteY2402" fmla="*/ 1510550 h 2239844"/>
              <a:gd name="connsiteX2403" fmla="*/ 3373324 w 4419601"/>
              <a:gd name="connsiteY2403" fmla="*/ 1512144 h 2239844"/>
              <a:gd name="connsiteX2404" fmla="*/ 3372522 w 4419601"/>
              <a:gd name="connsiteY2404" fmla="*/ 1512938 h 2239844"/>
              <a:gd name="connsiteX2405" fmla="*/ 3374590 w 4419601"/>
              <a:gd name="connsiteY2405" fmla="*/ 1512324 h 2239844"/>
              <a:gd name="connsiteX2406" fmla="*/ 3378933 w 4419601"/>
              <a:gd name="connsiteY2406" fmla="*/ 1512938 h 2239844"/>
              <a:gd name="connsiteX2407" fmla="*/ 3381681 w 4419601"/>
              <a:gd name="connsiteY2407" fmla="*/ 1510217 h 2239844"/>
              <a:gd name="connsiteX2408" fmla="*/ 3237706 w 4419601"/>
              <a:gd name="connsiteY2408" fmla="*/ 1506205 h 2239844"/>
              <a:gd name="connsiteX2409" fmla="*/ 3153867 w 4419601"/>
              <a:gd name="connsiteY2409" fmla="*/ 1622476 h 2239844"/>
              <a:gd name="connsiteX2410" fmla="*/ 3168377 w 4419601"/>
              <a:gd name="connsiteY2410" fmla="*/ 1593408 h 2239844"/>
              <a:gd name="connsiteX2411" fmla="*/ 3170348 w 4419601"/>
              <a:gd name="connsiteY2411" fmla="*/ 1581566 h 2239844"/>
              <a:gd name="connsiteX2412" fmla="*/ 3183298 w 4419601"/>
              <a:gd name="connsiteY2412" fmla="*/ 1562110 h 2239844"/>
              <a:gd name="connsiteX2413" fmla="*/ 3207879 w 4419601"/>
              <a:gd name="connsiteY2413" fmla="*/ 1540925 h 2239844"/>
              <a:gd name="connsiteX2414" fmla="*/ 3237706 w 4419601"/>
              <a:gd name="connsiteY2414" fmla="*/ 1506205 h 2239844"/>
              <a:gd name="connsiteX2415" fmla="*/ 2936828 w 4419601"/>
              <a:gd name="connsiteY2415" fmla="*/ 1504222 h 2239844"/>
              <a:gd name="connsiteX2416" fmla="*/ 2974584 w 4419601"/>
              <a:gd name="connsiteY2416" fmla="*/ 1531876 h 2239844"/>
              <a:gd name="connsiteX2417" fmla="*/ 2945638 w 4419601"/>
              <a:gd name="connsiteY2417" fmla="*/ 1511799 h 2239844"/>
              <a:gd name="connsiteX2418" fmla="*/ 3381748 w 4419601"/>
              <a:gd name="connsiteY2418" fmla="*/ 1503800 h 2239844"/>
              <a:gd name="connsiteX2419" fmla="*/ 3377899 w 4419601"/>
              <a:gd name="connsiteY2419" fmla="*/ 1507612 h 2239844"/>
              <a:gd name="connsiteX2420" fmla="*/ 3373094 w 4419601"/>
              <a:gd name="connsiteY2420" fmla="*/ 1510550 h 2239844"/>
              <a:gd name="connsiteX2421" fmla="*/ 3372568 w 4419601"/>
              <a:gd name="connsiteY2421" fmla="*/ 1506907 h 2239844"/>
              <a:gd name="connsiteX2422" fmla="*/ 3374340 w 4419601"/>
              <a:gd name="connsiteY2422" fmla="*/ 1506039 h 2239844"/>
              <a:gd name="connsiteX2423" fmla="*/ 2556169 w 4419601"/>
              <a:gd name="connsiteY2423" fmla="*/ 1502091 h 2239844"/>
              <a:gd name="connsiteX2424" fmla="*/ 2567795 w 4419601"/>
              <a:gd name="connsiteY2424" fmla="*/ 1510575 h 2239844"/>
              <a:gd name="connsiteX2425" fmla="*/ 2592714 w 4419601"/>
              <a:gd name="connsiteY2425" fmla="*/ 1532245 h 2239844"/>
              <a:gd name="connsiteX2426" fmla="*/ 2582206 w 4419601"/>
              <a:gd name="connsiteY2426" fmla="*/ 1525984 h 2239844"/>
              <a:gd name="connsiteX2427" fmla="*/ 2575193 w 4419601"/>
              <a:gd name="connsiteY2427" fmla="*/ 1521247 h 2239844"/>
              <a:gd name="connsiteX2428" fmla="*/ 2573400 w 4419601"/>
              <a:gd name="connsiteY2428" fmla="*/ 1519496 h 2239844"/>
              <a:gd name="connsiteX2429" fmla="*/ 3390973 w 4419601"/>
              <a:gd name="connsiteY2429" fmla="*/ 1501013 h 2239844"/>
              <a:gd name="connsiteX2430" fmla="*/ 3381681 w 4419601"/>
              <a:gd name="connsiteY2430" fmla="*/ 1510217 h 2239844"/>
              <a:gd name="connsiteX2431" fmla="*/ 3374590 w 4419601"/>
              <a:gd name="connsiteY2431" fmla="*/ 1512324 h 2239844"/>
              <a:gd name="connsiteX2432" fmla="*/ 3373324 w 4419601"/>
              <a:gd name="connsiteY2432" fmla="*/ 1512144 h 2239844"/>
              <a:gd name="connsiteX2433" fmla="*/ 3377899 w 4419601"/>
              <a:gd name="connsiteY2433" fmla="*/ 1507612 h 2239844"/>
              <a:gd name="connsiteX2434" fmla="*/ 3386466 w 4419601"/>
              <a:gd name="connsiteY2434" fmla="*/ 1502375 h 2239844"/>
              <a:gd name="connsiteX2435" fmla="*/ 3237706 w 4419601"/>
              <a:gd name="connsiteY2435" fmla="*/ 1499746 h 2239844"/>
              <a:gd name="connsiteX2436" fmla="*/ 3204654 w 4419601"/>
              <a:gd name="connsiteY2436" fmla="*/ 1536888 h 2239844"/>
              <a:gd name="connsiteX2437" fmla="*/ 3203886 w 4419601"/>
              <a:gd name="connsiteY2437" fmla="*/ 1537444 h 2239844"/>
              <a:gd name="connsiteX2438" fmla="*/ 3237706 w 4419601"/>
              <a:gd name="connsiteY2438" fmla="*/ 1499746 h 2239844"/>
              <a:gd name="connsiteX2439" fmla="*/ 3237706 w 4419601"/>
              <a:gd name="connsiteY2439" fmla="*/ 1506205 h 2239844"/>
              <a:gd name="connsiteX2440" fmla="*/ 3237706 w 4419601"/>
              <a:gd name="connsiteY2440" fmla="*/ 1499746 h 2239844"/>
              <a:gd name="connsiteX2441" fmla="*/ 3393599 w 4419601"/>
              <a:gd name="connsiteY2441" fmla="*/ 1498200 h 2239844"/>
              <a:gd name="connsiteX2442" fmla="*/ 3392557 w 4419601"/>
              <a:gd name="connsiteY2442" fmla="*/ 1498651 h 2239844"/>
              <a:gd name="connsiteX2443" fmla="*/ 3386466 w 4419601"/>
              <a:gd name="connsiteY2443" fmla="*/ 1502375 h 2239844"/>
              <a:gd name="connsiteX2444" fmla="*/ 3381748 w 4419601"/>
              <a:gd name="connsiteY2444" fmla="*/ 1503800 h 2239844"/>
              <a:gd name="connsiteX2445" fmla="*/ 3384161 w 4419601"/>
              <a:gd name="connsiteY2445" fmla="*/ 1501410 h 2239844"/>
              <a:gd name="connsiteX2446" fmla="*/ 3393979 w 4419601"/>
              <a:gd name="connsiteY2446" fmla="*/ 1498035 h 2239844"/>
              <a:gd name="connsiteX2447" fmla="*/ 3393925 w 4419601"/>
              <a:gd name="connsiteY2447" fmla="*/ 1498089 h 2239844"/>
              <a:gd name="connsiteX2448" fmla="*/ 3393599 w 4419601"/>
              <a:gd name="connsiteY2448" fmla="*/ 1498200 h 2239844"/>
              <a:gd name="connsiteX2449" fmla="*/ 2556476 w 4419601"/>
              <a:gd name="connsiteY2449" fmla="*/ 1496235 h 2239844"/>
              <a:gd name="connsiteX2450" fmla="*/ 2572150 w 4419601"/>
              <a:gd name="connsiteY2450" fmla="*/ 1502940 h 2239844"/>
              <a:gd name="connsiteX2451" fmla="*/ 2572599 w 4419601"/>
              <a:gd name="connsiteY2451" fmla="*/ 1503276 h 2239844"/>
              <a:gd name="connsiteX2452" fmla="*/ 2593267 w 4419601"/>
              <a:gd name="connsiteY2452" fmla="*/ 1518751 h 2239844"/>
              <a:gd name="connsiteX2453" fmla="*/ 2603813 w 4419601"/>
              <a:gd name="connsiteY2453" fmla="*/ 1533389 h 2239844"/>
              <a:gd name="connsiteX2454" fmla="*/ 2603221 w 4419601"/>
              <a:gd name="connsiteY2454" fmla="*/ 1533442 h 2239844"/>
              <a:gd name="connsiteX2455" fmla="*/ 2569397 w 4419601"/>
              <a:gd name="connsiteY2455" fmla="*/ 1506520 h 2239844"/>
              <a:gd name="connsiteX2456" fmla="*/ 3289101 w 4419601"/>
              <a:gd name="connsiteY2456" fmla="*/ 1493565 h 2239844"/>
              <a:gd name="connsiteX2457" fmla="*/ 3275669 w 4419601"/>
              <a:gd name="connsiteY2457" fmla="*/ 1503642 h 2239844"/>
              <a:gd name="connsiteX2458" fmla="*/ 3263441 w 4419601"/>
              <a:gd name="connsiteY2458" fmla="*/ 1534214 h 2239844"/>
              <a:gd name="connsiteX2459" fmla="*/ 3274538 w 4419601"/>
              <a:gd name="connsiteY2459" fmla="*/ 1536527 h 2239844"/>
              <a:gd name="connsiteX2460" fmla="*/ 3278537 w 4419601"/>
              <a:gd name="connsiteY2460" fmla="*/ 1535193 h 2239844"/>
              <a:gd name="connsiteX2461" fmla="*/ 3282484 w 4419601"/>
              <a:gd name="connsiteY2461" fmla="*/ 1525326 h 2239844"/>
              <a:gd name="connsiteX2462" fmla="*/ 2550182 w 4419601"/>
              <a:gd name="connsiteY2462" fmla="*/ 1491226 h 2239844"/>
              <a:gd name="connsiteX2463" fmla="*/ 2556476 w 4419601"/>
              <a:gd name="connsiteY2463" fmla="*/ 1496235 h 2239844"/>
              <a:gd name="connsiteX2464" fmla="*/ 2552468 w 4419601"/>
              <a:gd name="connsiteY2464" fmla="*/ 1494521 h 2239844"/>
              <a:gd name="connsiteX2465" fmla="*/ 2550182 w 4419601"/>
              <a:gd name="connsiteY2465" fmla="*/ 1492540 h 2239844"/>
              <a:gd name="connsiteX2466" fmla="*/ 3219838 w 4419601"/>
              <a:gd name="connsiteY2466" fmla="*/ 1489849 h 2239844"/>
              <a:gd name="connsiteX2467" fmla="*/ 3206622 w 4419601"/>
              <a:gd name="connsiteY2467" fmla="*/ 1504328 h 2239844"/>
              <a:gd name="connsiteX2468" fmla="*/ 3179664 w 4419601"/>
              <a:gd name="connsiteY2468" fmla="*/ 1525584 h 2239844"/>
              <a:gd name="connsiteX2469" fmla="*/ 3144193 w 4419601"/>
              <a:gd name="connsiteY2469" fmla="*/ 1563533 h 2239844"/>
              <a:gd name="connsiteX2470" fmla="*/ 3138592 w 4419601"/>
              <a:gd name="connsiteY2470" fmla="*/ 1568760 h 2239844"/>
              <a:gd name="connsiteX2471" fmla="*/ 3136947 w 4419601"/>
              <a:gd name="connsiteY2471" fmla="*/ 1569584 h 2239844"/>
              <a:gd name="connsiteX2472" fmla="*/ 3148224 w 4419601"/>
              <a:gd name="connsiteY2472" fmla="*/ 1552229 h 2239844"/>
              <a:gd name="connsiteX2473" fmla="*/ 3150954 w 4419601"/>
              <a:gd name="connsiteY2473" fmla="*/ 1548913 h 2239844"/>
              <a:gd name="connsiteX2474" fmla="*/ 3166765 w 4419601"/>
              <a:gd name="connsiteY2474" fmla="*/ 1537695 h 2239844"/>
              <a:gd name="connsiteX2475" fmla="*/ 3186113 w 4419601"/>
              <a:gd name="connsiteY2475" fmla="*/ 1519124 h 2239844"/>
              <a:gd name="connsiteX2476" fmla="*/ 2551767 w 4419601"/>
              <a:gd name="connsiteY2476" fmla="*/ 1487678 h 2239844"/>
              <a:gd name="connsiteX2477" fmla="*/ 2589411 w 4419601"/>
              <a:gd name="connsiteY2477" fmla="*/ 1502465 h 2239844"/>
              <a:gd name="connsiteX2478" fmla="*/ 2614230 w 4419601"/>
              <a:gd name="connsiteY2478" fmla="*/ 1532472 h 2239844"/>
              <a:gd name="connsiteX2479" fmla="*/ 2611870 w 4419601"/>
              <a:gd name="connsiteY2479" fmla="*/ 1532680 h 2239844"/>
              <a:gd name="connsiteX2480" fmla="*/ 2593267 w 4419601"/>
              <a:gd name="connsiteY2480" fmla="*/ 1518751 h 2239844"/>
              <a:gd name="connsiteX2481" fmla="*/ 2586209 w 4419601"/>
              <a:gd name="connsiteY2481" fmla="*/ 1508953 h 2239844"/>
              <a:gd name="connsiteX2482" fmla="*/ 2572150 w 4419601"/>
              <a:gd name="connsiteY2482" fmla="*/ 1502940 h 2239844"/>
              <a:gd name="connsiteX2483" fmla="*/ 3443044 w 4419601"/>
              <a:gd name="connsiteY2483" fmla="*/ 1487538 h 2239844"/>
              <a:gd name="connsiteX2484" fmla="*/ 3435030 w 4419601"/>
              <a:gd name="connsiteY2484" fmla="*/ 1495476 h 2239844"/>
              <a:gd name="connsiteX2485" fmla="*/ 3398166 w 4419601"/>
              <a:gd name="connsiteY2485" fmla="*/ 1512938 h 2239844"/>
              <a:gd name="connsiteX2486" fmla="*/ 3432626 w 4419601"/>
              <a:gd name="connsiteY2486" fmla="*/ 1493094 h 2239844"/>
              <a:gd name="connsiteX2487" fmla="*/ 3433812 w 4419601"/>
              <a:gd name="connsiteY2487" fmla="*/ 1492110 h 2239844"/>
              <a:gd name="connsiteX2488" fmla="*/ 3313892 w 4419601"/>
              <a:gd name="connsiteY2488" fmla="*/ 1485744 h 2239844"/>
              <a:gd name="connsiteX2489" fmla="*/ 3300089 w 4419601"/>
              <a:gd name="connsiteY2489" fmla="*/ 1521314 h 2239844"/>
              <a:gd name="connsiteX2490" fmla="*/ 3285048 w 4419601"/>
              <a:gd name="connsiteY2490" fmla="*/ 1536721 h 2239844"/>
              <a:gd name="connsiteX2491" fmla="*/ 3298353 w 4419601"/>
              <a:gd name="connsiteY2491" fmla="*/ 1529143 h 2239844"/>
              <a:gd name="connsiteX2492" fmla="*/ 3311234 w 4419601"/>
              <a:gd name="connsiteY2492" fmla="*/ 1505414 h 2239844"/>
              <a:gd name="connsiteX2493" fmla="*/ 3433477 w 4419601"/>
              <a:gd name="connsiteY2493" fmla="*/ 1484635 h 2239844"/>
              <a:gd name="connsiteX2494" fmla="*/ 3419804 w 4419601"/>
              <a:gd name="connsiteY2494" fmla="*/ 1492301 h 2239844"/>
              <a:gd name="connsiteX2495" fmla="*/ 3390973 w 4419601"/>
              <a:gd name="connsiteY2495" fmla="*/ 1501013 h 2239844"/>
              <a:gd name="connsiteX2496" fmla="*/ 3393925 w 4419601"/>
              <a:gd name="connsiteY2496" fmla="*/ 1498089 h 2239844"/>
              <a:gd name="connsiteX2497" fmla="*/ 3226420 w 4419601"/>
              <a:gd name="connsiteY2497" fmla="*/ 1484136 h 2239844"/>
              <a:gd name="connsiteX2498" fmla="*/ 3219838 w 4419601"/>
              <a:gd name="connsiteY2498" fmla="*/ 1489849 h 2239844"/>
              <a:gd name="connsiteX2499" fmla="*/ 3224455 w 4419601"/>
              <a:gd name="connsiteY2499" fmla="*/ 1484792 h 2239844"/>
              <a:gd name="connsiteX2500" fmla="*/ 3445406 w 4419601"/>
              <a:gd name="connsiteY2500" fmla="*/ 1482489 h 2239844"/>
              <a:gd name="connsiteX2501" fmla="*/ 3433812 w 4419601"/>
              <a:gd name="connsiteY2501" fmla="*/ 1492110 h 2239844"/>
              <a:gd name="connsiteX2502" fmla="*/ 3420605 w 4419601"/>
              <a:gd name="connsiteY2502" fmla="*/ 1498651 h 2239844"/>
              <a:gd name="connsiteX2503" fmla="*/ 3392780 w 4419601"/>
              <a:gd name="connsiteY2503" fmla="*/ 1506919 h 2239844"/>
              <a:gd name="connsiteX2504" fmla="*/ 3395762 w 4419601"/>
              <a:gd name="connsiteY2504" fmla="*/ 1505001 h 2239844"/>
              <a:gd name="connsiteX2505" fmla="*/ 3236900 w 4419601"/>
              <a:gd name="connsiteY2505" fmla="*/ 1481175 h 2239844"/>
              <a:gd name="connsiteX2506" fmla="*/ 3231257 w 4419601"/>
              <a:gd name="connsiteY2506" fmla="*/ 1486827 h 2239844"/>
              <a:gd name="connsiteX2507" fmla="*/ 3205460 w 4419601"/>
              <a:gd name="connsiteY2507" fmla="*/ 1512665 h 2239844"/>
              <a:gd name="connsiteX2508" fmla="*/ 3186919 w 4419601"/>
              <a:gd name="connsiteY2508" fmla="*/ 1536888 h 2239844"/>
              <a:gd name="connsiteX2509" fmla="*/ 3179576 w 4419601"/>
              <a:gd name="connsiteY2509" fmla="*/ 1555059 h 2239844"/>
              <a:gd name="connsiteX2510" fmla="*/ 3166765 w 4419601"/>
              <a:gd name="connsiteY2510" fmla="*/ 1564341 h 2239844"/>
              <a:gd name="connsiteX2511" fmla="*/ 3179381 w 4419601"/>
              <a:gd name="connsiteY2511" fmla="*/ 1538327 h 2239844"/>
              <a:gd name="connsiteX2512" fmla="*/ 3186113 w 4419601"/>
              <a:gd name="connsiteY2512" fmla="*/ 1532043 h 2239844"/>
              <a:gd name="connsiteX2513" fmla="*/ 3218333 w 4419601"/>
              <a:gd name="connsiteY2513" fmla="*/ 1497410 h 2239844"/>
              <a:gd name="connsiteX2514" fmla="*/ 3236902 w 4419601"/>
              <a:gd name="connsiteY2514" fmla="*/ 1481173 h 2239844"/>
              <a:gd name="connsiteX2515" fmla="*/ 3236900 w 4419601"/>
              <a:gd name="connsiteY2515" fmla="*/ 1481175 h 2239844"/>
              <a:gd name="connsiteX2516" fmla="*/ 3236900 w 4419601"/>
              <a:gd name="connsiteY2516" fmla="*/ 1481175 h 2239844"/>
              <a:gd name="connsiteX2517" fmla="*/ 3235658 w 4419601"/>
              <a:gd name="connsiteY2517" fmla="*/ 1481051 h 2239844"/>
              <a:gd name="connsiteX2518" fmla="*/ 3219165 w 4419601"/>
              <a:gd name="connsiteY2518" fmla="*/ 1496516 h 2239844"/>
              <a:gd name="connsiteX2519" fmla="*/ 3218333 w 4419601"/>
              <a:gd name="connsiteY2519" fmla="*/ 1497410 h 2239844"/>
              <a:gd name="connsiteX2520" fmla="*/ 3194788 w 4419601"/>
              <a:gd name="connsiteY2520" fmla="*/ 1517998 h 2239844"/>
              <a:gd name="connsiteX2521" fmla="*/ 3199011 w 4419601"/>
              <a:gd name="connsiteY2521" fmla="*/ 1512665 h 2239844"/>
              <a:gd name="connsiteX2522" fmla="*/ 3206622 w 4419601"/>
              <a:gd name="connsiteY2522" fmla="*/ 1504328 h 2239844"/>
              <a:gd name="connsiteX2523" fmla="*/ 3217553 w 4419601"/>
              <a:gd name="connsiteY2523" fmla="*/ 1495709 h 2239844"/>
              <a:gd name="connsiteX2524" fmla="*/ 3229572 w 4419601"/>
              <a:gd name="connsiteY2524" fmla="*/ 1483083 h 2239844"/>
              <a:gd name="connsiteX2525" fmla="*/ 3472342 w 4419601"/>
              <a:gd name="connsiteY2525" fmla="*/ 1480704 h 2239844"/>
              <a:gd name="connsiteX2526" fmla="*/ 3474813 w 4419601"/>
              <a:gd name="connsiteY2526" fmla="*/ 1500498 h 2239844"/>
              <a:gd name="connsiteX2527" fmla="*/ 3461963 w 4419601"/>
              <a:gd name="connsiteY2527" fmla="*/ 1546333 h 2239844"/>
              <a:gd name="connsiteX2528" fmla="*/ 3456282 w 4419601"/>
              <a:gd name="connsiteY2528" fmla="*/ 1551879 h 2239844"/>
              <a:gd name="connsiteX2529" fmla="*/ 3457370 w 4419601"/>
              <a:gd name="connsiteY2529" fmla="*/ 1542344 h 2239844"/>
              <a:gd name="connsiteX2530" fmla="*/ 3461963 w 4419601"/>
              <a:gd name="connsiteY2530" fmla="*/ 1532663 h 2239844"/>
              <a:gd name="connsiteX2531" fmla="*/ 3465979 w 4419601"/>
              <a:gd name="connsiteY2531" fmla="*/ 1512560 h 2239844"/>
              <a:gd name="connsiteX2532" fmla="*/ 3468388 w 4419601"/>
              <a:gd name="connsiteY2532" fmla="*/ 1506931 h 2239844"/>
              <a:gd name="connsiteX2533" fmla="*/ 3469031 w 4419601"/>
              <a:gd name="connsiteY2533" fmla="*/ 1497282 h 2239844"/>
              <a:gd name="connsiteX2534" fmla="*/ 3237706 w 4419601"/>
              <a:gd name="connsiteY2534" fmla="*/ 1480368 h 2239844"/>
              <a:gd name="connsiteX2535" fmla="*/ 3237838 w 4419601"/>
              <a:gd name="connsiteY2535" fmla="*/ 1480368 h 2239844"/>
              <a:gd name="connsiteX2536" fmla="*/ 3236902 w 4419601"/>
              <a:gd name="connsiteY2536" fmla="*/ 1481173 h 2239844"/>
              <a:gd name="connsiteX2537" fmla="*/ 3238908 w 4419601"/>
              <a:gd name="connsiteY2537" fmla="*/ 1479446 h 2239844"/>
              <a:gd name="connsiteX2538" fmla="*/ 3238828 w 4419601"/>
              <a:gd name="connsiteY2538" fmla="*/ 1480368 h 2239844"/>
              <a:gd name="connsiteX2539" fmla="*/ 3237838 w 4419601"/>
              <a:gd name="connsiteY2539" fmla="*/ 1480368 h 2239844"/>
              <a:gd name="connsiteX2540" fmla="*/ 3470244 w 4419601"/>
              <a:gd name="connsiteY2540" fmla="*/ 1479055 h 2239844"/>
              <a:gd name="connsiteX2541" fmla="*/ 3469031 w 4419601"/>
              <a:gd name="connsiteY2541" fmla="*/ 1497282 h 2239844"/>
              <a:gd name="connsiteX2542" fmla="*/ 3465979 w 4419601"/>
              <a:gd name="connsiteY2542" fmla="*/ 1512560 h 2239844"/>
              <a:gd name="connsiteX2543" fmla="*/ 3459492 w 4419601"/>
              <a:gd name="connsiteY2543" fmla="*/ 1527715 h 2239844"/>
              <a:gd name="connsiteX2544" fmla="*/ 3468388 w 4419601"/>
              <a:gd name="connsiteY2544" fmla="*/ 1487632 h 2239844"/>
              <a:gd name="connsiteX2545" fmla="*/ 3468242 w 4419601"/>
              <a:gd name="connsiteY2545" fmla="*/ 1486572 h 2239844"/>
              <a:gd name="connsiteX2546" fmla="*/ 3410187 w 4419601"/>
              <a:gd name="connsiteY2546" fmla="*/ 1478807 h 2239844"/>
              <a:gd name="connsiteX2547" fmla="*/ 3410989 w 4419601"/>
              <a:gd name="connsiteY2547" fmla="*/ 1481188 h 2239844"/>
              <a:gd name="connsiteX2548" fmla="*/ 3404856 w 4419601"/>
              <a:gd name="connsiteY2548" fmla="*/ 1487262 h 2239844"/>
              <a:gd name="connsiteX2549" fmla="*/ 3395286 w 4419601"/>
              <a:gd name="connsiteY2549" fmla="*/ 1490391 h 2239844"/>
              <a:gd name="connsiteX2550" fmla="*/ 3404577 w 4419601"/>
              <a:gd name="connsiteY2550" fmla="*/ 1481188 h 2239844"/>
              <a:gd name="connsiteX2551" fmla="*/ 3410187 w 4419601"/>
              <a:gd name="connsiteY2551" fmla="*/ 1478807 h 2239844"/>
              <a:gd name="connsiteX2552" fmla="*/ 3452513 w 4419601"/>
              <a:gd name="connsiteY2552" fmla="*/ 1478160 h 2239844"/>
              <a:gd name="connsiteX2553" fmla="*/ 3450452 w 4419601"/>
              <a:gd name="connsiteY2553" fmla="*/ 1480200 h 2239844"/>
              <a:gd name="connsiteX2554" fmla="*/ 3445406 w 4419601"/>
              <a:gd name="connsiteY2554" fmla="*/ 1482489 h 2239844"/>
              <a:gd name="connsiteX2555" fmla="*/ 3449310 w 4419601"/>
              <a:gd name="connsiteY2555" fmla="*/ 1479249 h 2239844"/>
              <a:gd name="connsiteX2556" fmla="*/ 3239044 w 4419601"/>
              <a:gd name="connsiteY2556" fmla="*/ 1477876 h 2239844"/>
              <a:gd name="connsiteX2557" fmla="*/ 3238935 w 4419601"/>
              <a:gd name="connsiteY2557" fmla="*/ 1479137 h 2239844"/>
              <a:gd name="connsiteX2558" fmla="*/ 3237706 w 4419601"/>
              <a:gd name="connsiteY2558" fmla="*/ 1480368 h 2239844"/>
              <a:gd name="connsiteX2559" fmla="*/ 3235658 w 4419601"/>
              <a:gd name="connsiteY2559" fmla="*/ 1481051 h 2239844"/>
              <a:gd name="connsiteX2560" fmla="*/ 3238800 w 4419601"/>
              <a:gd name="connsiteY2560" fmla="*/ 1473389 h 2239844"/>
              <a:gd name="connsiteX2561" fmla="*/ 3229572 w 4419601"/>
              <a:gd name="connsiteY2561" fmla="*/ 1483083 h 2239844"/>
              <a:gd name="connsiteX2562" fmla="*/ 3228033 w 4419601"/>
              <a:gd name="connsiteY2562" fmla="*/ 1483597 h 2239844"/>
              <a:gd name="connsiteX2563" fmla="*/ 3226420 w 4419601"/>
              <a:gd name="connsiteY2563" fmla="*/ 1484136 h 2239844"/>
              <a:gd name="connsiteX2564" fmla="*/ 3234482 w 4419601"/>
              <a:gd name="connsiteY2564" fmla="*/ 1477138 h 2239844"/>
              <a:gd name="connsiteX2565" fmla="*/ 3245446 w 4419601"/>
              <a:gd name="connsiteY2565" fmla="*/ 1472616 h 2239844"/>
              <a:gd name="connsiteX2566" fmla="*/ 3246526 w 4419601"/>
              <a:gd name="connsiteY2566" fmla="*/ 1472887 h 2239844"/>
              <a:gd name="connsiteX2567" fmla="*/ 3238908 w 4419601"/>
              <a:gd name="connsiteY2567" fmla="*/ 1479446 h 2239844"/>
              <a:gd name="connsiteX2568" fmla="*/ 3238935 w 4419601"/>
              <a:gd name="connsiteY2568" fmla="*/ 1479137 h 2239844"/>
              <a:gd name="connsiteX2569" fmla="*/ 3238320 w 4419601"/>
              <a:gd name="connsiteY2569" fmla="*/ 1472139 h 2239844"/>
              <a:gd name="connsiteX2570" fmla="*/ 3224808 w 4419601"/>
              <a:gd name="connsiteY2570" fmla="*/ 1484405 h 2239844"/>
              <a:gd name="connsiteX2571" fmla="*/ 3224455 w 4419601"/>
              <a:gd name="connsiteY2571" fmla="*/ 1484792 h 2239844"/>
              <a:gd name="connsiteX2572" fmla="*/ 3218359 w 4419601"/>
              <a:gd name="connsiteY2572" fmla="*/ 1486827 h 2239844"/>
              <a:gd name="connsiteX2573" fmla="*/ 3192562 w 4419601"/>
              <a:gd name="connsiteY2573" fmla="*/ 1506205 h 2239844"/>
              <a:gd name="connsiteX2574" fmla="*/ 3176872 w 4419601"/>
              <a:gd name="connsiteY2574" fmla="*/ 1517431 h 2239844"/>
              <a:gd name="connsiteX2575" fmla="*/ 3184676 w 4419601"/>
              <a:gd name="connsiteY2575" fmla="*/ 1507950 h 2239844"/>
              <a:gd name="connsiteX2576" fmla="*/ 3199011 w 4419601"/>
              <a:gd name="connsiteY2576" fmla="*/ 1499746 h 2239844"/>
              <a:gd name="connsiteX2577" fmla="*/ 3231257 w 4419601"/>
              <a:gd name="connsiteY2577" fmla="*/ 1473908 h 2239844"/>
              <a:gd name="connsiteX2578" fmla="*/ 3241796 w 4419601"/>
              <a:gd name="connsiteY2578" fmla="*/ 1471702 h 2239844"/>
              <a:gd name="connsiteX2579" fmla="*/ 3244821 w 4419601"/>
              <a:gd name="connsiteY2579" fmla="*/ 1472460 h 2239844"/>
              <a:gd name="connsiteX2580" fmla="*/ 3239044 w 4419601"/>
              <a:gd name="connsiteY2580" fmla="*/ 1477876 h 2239844"/>
              <a:gd name="connsiteX2581" fmla="*/ 3239319 w 4419601"/>
              <a:gd name="connsiteY2581" fmla="*/ 1474716 h 2239844"/>
              <a:gd name="connsiteX2582" fmla="*/ 3240931 w 4419601"/>
              <a:gd name="connsiteY2582" fmla="*/ 1471486 h 2239844"/>
              <a:gd name="connsiteX2583" fmla="*/ 3240979 w 4419601"/>
              <a:gd name="connsiteY2583" fmla="*/ 1471498 h 2239844"/>
              <a:gd name="connsiteX2584" fmla="*/ 3238800 w 4419601"/>
              <a:gd name="connsiteY2584" fmla="*/ 1473389 h 2239844"/>
              <a:gd name="connsiteX2585" fmla="*/ 3240512 w 4419601"/>
              <a:gd name="connsiteY2585" fmla="*/ 1471591 h 2239844"/>
              <a:gd name="connsiteX2586" fmla="*/ 992455 w 4419601"/>
              <a:gd name="connsiteY2586" fmla="*/ 1471132 h 2239844"/>
              <a:gd name="connsiteX2587" fmla="*/ 1037094 w 4419601"/>
              <a:gd name="connsiteY2587" fmla="*/ 1504025 h 2239844"/>
              <a:gd name="connsiteX2588" fmla="*/ 1072605 w 4419601"/>
              <a:gd name="connsiteY2588" fmla="*/ 1544744 h 2239844"/>
              <a:gd name="connsiteX2589" fmla="*/ 1188538 w 4419601"/>
              <a:gd name="connsiteY2589" fmla="*/ 1699114 h 2239844"/>
              <a:gd name="connsiteX2590" fmla="*/ 1259386 w 4419601"/>
              <a:gd name="connsiteY2590" fmla="*/ 1750571 h 2239844"/>
              <a:gd name="connsiteX2591" fmla="*/ 1270980 w 4419601"/>
              <a:gd name="connsiteY2591" fmla="*/ 1757739 h 2239844"/>
              <a:gd name="connsiteX2592" fmla="*/ 1285149 w 4419601"/>
              <a:gd name="connsiteY2592" fmla="*/ 1769868 h 2239844"/>
              <a:gd name="connsiteX2593" fmla="*/ 1290785 w 4419601"/>
              <a:gd name="connsiteY2593" fmla="*/ 1772280 h 2239844"/>
              <a:gd name="connsiteX2594" fmla="*/ 1291420 w 4419601"/>
              <a:gd name="connsiteY2594" fmla="*/ 1770376 h 2239844"/>
              <a:gd name="connsiteX2595" fmla="*/ 1293200 w 4419601"/>
              <a:gd name="connsiteY2595" fmla="*/ 1771476 h 2239844"/>
              <a:gd name="connsiteX2596" fmla="*/ 1314927 w 4419601"/>
              <a:gd name="connsiteY2596" fmla="*/ 1777101 h 2239844"/>
              <a:gd name="connsiteX2597" fmla="*/ 1314964 w 4419601"/>
              <a:gd name="connsiteY2597" fmla="*/ 1776964 h 2239844"/>
              <a:gd name="connsiteX2598" fmla="*/ 1294005 w 4419601"/>
              <a:gd name="connsiteY2598" fmla="*/ 1760220 h 2239844"/>
              <a:gd name="connsiteX2599" fmla="*/ 1252945 w 4419601"/>
              <a:gd name="connsiteY2599" fmla="*/ 1731275 h 2239844"/>
              <a:gd name="connsiteX2600" fmla="*/ 1219141 w 4419601"/>
              <a:gd name="connsiteY2600" fmla="*/ 1702887 h 2239844"/>
              <a:gd name="connsiteX2601" fmla="*/ 1178411 w 4419601"/>
              <a:gd name="connsiteY2601" fmla="*/ 1649035 h 2239844"/>
              <a:gd name="connsiteX2602" fmla="*/ 1188538 w 4419601"/>
              <a:gd name="connsiteY2602" fmla="*/ 1660522 h 2239844"/>
              <a:gd name="connsiteX2603" fmla="*/ 1259386 w 4419601"/>
              <a:gd name="connsiteY2603" fmla="*/ 1731275 h 2239844"/>
              <a:gd name="connsiteX2604" fmla="*/ 1298031 w 4419601"/>
              <a:gd name="connsiteY2604" fmla="*/ 1757004 h 2239844"/>
              <a:gd name="connsiteX2605" fmla="*/ 1316969 w 4419601"/>
              <a:gd name="connsiteY2605" fmla="*/ 1769612 h 2239844"/>
              <a:gd name="connsiteX2606" fmla="*/ 1329104 w 4419601"/>
              <a:gd name="connsiteY2606" fmla="*/ 1725103 h 2239844"/>
              <a:gd name="connsiteX2607" fmla="*/ 1393520 w 4419601"/>
              <a:gd name="connsiteY2607" fmla="*/ 1609122 h 2239844"/>
              <a:gd name="connsiteX2608" fmla="*/ 1457936 w 4419601"/>
              <a:gd name="connsiteY2608" fmla="*/ 1557575 h 2239844"/>
              <a:gd name="connsiteX2609" fmla="*/ 1499806 w 4419601"/>
              <a:gd name="connsiteY2609" fmla="*/ 1547910 h 2239844"/>
              <a:gd name="connsiteX2610" fmla="*/ 1541677 w 4419601"/>
              <a:gd name="connsiteY2610" fmla="*/ 1557575 h 2239844"/>
              <a:gd name="connsiteX2611" fmla="*/ 1559225 w 4419601"/>
              <a:gd name="connsiteY2611" fmla="*/ 1569862 h 2239844"/>
              <a:gd name="connsiteX2612" fmla="*/ 1571033 w 4419601"/>
              <a:gd name="connsiteY2612" fmla="*/ 1570876 h 2239844"/>
              <a:gd name="connsiteX2613" fmla="*/ 1606032 w 4419601"/>
              <a:gd name="connsiteY2613" fmla="*/ 1596258 h 2239844"/>
              <a:gd name="connsiteX2614" fmla="*/ 1620816 w 4419601"/>
              <a:gd name="connsiteY2614" fmla="*/ 1632216 h 2239844"/>
              <a:gd name="connsiteX2615" fmla="*/ 1621598 w 4419601"/>
              <a:gd name="connsiteY2615" fmla="*/ 1646651 h 2239844"/>
              <a:gd name="connsiteX2616" fmla="*/ 1619911 w 4419601"/>
              <a:gd name="connsiteY2616" fmla="*/ 1641381 h 2239844"/>
              <a:gd name="connsiteX2617" fmla="*/ 1614448 w 4419601"/>
              <a:gd name="connsiteY2617" fmla="*/ 1632714 h 2239844"/>
              <a:gd name="connsiteX2618" fmla="*/ 1621721 w 4419601"/>
              <a:gd name="connsiteY2618" fmla="*/ 1648917 h 2239844"/>
              <a:gd name="connsiteX2619" fmla="*/ 1621598 w 4419601"/>
              <a:gd name="connsiteY2619" fmla="*/ 1646651 h 2239844"/>
              <a:gd name="connsiteX2620" fmla="*/ 1623823 w 4419601"/>
              <a:gd name="connsiteY2620" fmla="*/ 1653602 h 2239844"/>
              <a:gd name="connsiteX2621" fmla="*/ 1630249 w 4419601"/>
              <a:gd name="connsiteY2621" fmla="*/ 1667918 h 2239844"/>
              <a:gd name="connsiteX2622" fmla="*/ 1637371 w 4419601"/>
              <a:gd name="connsiteY2622" fmla="*/ 1707098 h 2239844"/>
              <a:gd name="connsiteX2623" fmla="*/ 1638055 w 4419601"/>
              <a:gd name="connsiteY2623" fmla="*/ 1706280 h 2239844"/>
              <a:gd name="connsiteX2624" fmla="*/ 1702226 w 4419601"/>
              <a:gd name="connsiteY2624" fmla="*/ 1654853 h 2239844"/>
              <a:gd name="connsiteX2625" fmla="*/ 1814124 w 4419601"/>
              <a:gd name="connsiteY2625" fmla="*/ 1609654 h 2239844"/>
              <a:gd name="connsiteX2626" fmla="*/ 1856236 w 4419601"/>
              <a:gd name="connsiteY2626" fmla="*/ 1609855 h 2239844"/>
              <a:gd name="connsiteX2627" fmla="*/ 1873736 w 4419601"/>
              <a:gd name="connsiteY2627" fmla="*/ 1615991 h 2239844"/>
              <a:gd name="connsiteX2628" fmla="*/ 1846610 w 4419601"/>
              <a:gd name="connsiteY2628" fmla="*/ 1611462 h 2239844"/>
              <a:gd name="connsiteX2629" fmla="*/ 1817733 w 4419601"/>
              <a:gd name="connsiteY2629" fmla="*/ 1616283 h 2239844"/>
              <a:gd name="connsiteX2630" fmla="*/ 1815819 w 4419601"/>
              <a:gd name="connsiteY2630" fmla="*/ 1616863 h 2239844"/>
              <a:gd name="connsiteX2631" fmla="*/ 1800387 w 4419601"/>
              <a:gd name="connsiteY2631" fmla="*/ 1617187 h 2239844"/>
              <a:gd name="connsiteX2632" fmla="*/ 1689392 w 4419601"/>
              <a:gd name="connsiteY2632" fmla="*/ 1674138 h 2239844"/>
              <a:gd name="connsiteX2633" fmla="*/ 1636616 w 4419601"/>
              <a:gd name="connsiteY2633" fmla="*/ 1723435 h 2239844"/>
              <a:gd name="connsiteX2634" fmla="*/ 1633469 w 4419601"/>
              <a:gd name="connsiteY2634" fmla="*/ 1744395 h 2239844"/>
              <a:gd name="connsiteX2635" fmla="*/ 1638055 w 4419601"/>
              <a:gd name="connsiteY2635" fmla="*/ 1738422 h 2239844"/>
              <a:gd name="connsiteX2636" fmla="*/ 1753562 w 4419601"/>
              <a:gd name="connsiteY2636" fmla="*/ 1641996 h 2239844"/>
              <a:gd name="connsiteX2637" fmla="*/ 1783241 w 4419601"/>
              <a:gd name="connsiteY2637" fmla="*/ 1626729 h 2239844"/>
              <a:gd name="connsiteX2638" fmla="*/ 1815819 w 4419601"/>
              <a:gd name="connsiteY2638" fmla="*/ 1616863 h 2239844"/>
              <a:gd name="connsiteX2639" fmla="*/ 1843402 w 4419601"/>
              <a:gd name="connsiteY2639" fmla="*/ 1616283 h 2239844"/>
              <a:gd name="connsiteX2640" fmla="*/ 1857667 w 4419601"/>
              <a:gd name="connsiteY2640" fmla="*/ 1619323 h 2239844"/>
              <a:gd name="connsiteX2641" fmla="*/ 1847412 w 4419601"/>
              <a:gd name="connsiteY2641" fmla="*/ 1617890 h 2239844"/>
              <a:gd name="connsiteX2642" fmla="*/ 1817733 w 4419601"/>
              <a:gd name="connsiteY2642" fmla="*/ 1622711 h 2239844"/>
              <a:gd name="connsiteX2643" fmla="*/ 1747145 w 4419601"/>
              <a:gd name="connsiteY2643" fmla="*/ 1654853 h 2239844"/>
              <a:gd name="connsiteX2644" fmla="*/ 1638055 w 4419601"/>
              <a:gd name="connsiteY2644" fmla="*/ 1751279 h 2239844"/>
              <a:gd name="connsiteX2645" fmla="*/ 1629128 w 4419601"/>
              <a:gd name="connsiteY2645" fmla="*/ 1762301 h 2239844"/>
              <a:gd name="connsiteX2646" fmla="*/ 1613340 w 4419601"/>
              <a:gd name="connsiteY2646" fmla="*/ 1795980 h 2239844"/>
              <a:gd name="connsiteX2647" fmla="*/ 1577965 w 4419601"/>
              <a:gd name="connsiteY2647" fmla="*/ 1834757 h 2239844"/>
              <a:gd name="connsiteX2648" fmla="*/ 1573884 w 4419601"/>
              <a:gd name="connsiteY2648" fmla="*/ 1841277 h 2239844"/>
              <a:gd name="connsiteX2649" fmla="*/ 1528964 w 4419601"/>
              <a:gd name="connsiteY2649" fmla="*/ 1911989 h 2239844"/>
              <a:gd name="connsiteX2650" fmla="*/ 1527120 w 4419601"/>
              <a:gd name="connsiteY2650" fmla="*/ 1921021 h 2239844"/>
              <a:gd name="connsiteX2651" fmla="*/ 1525441 w 4419601"/>
              <a:gd name="connsiteY2651" fmla="*/ 1924784 h 2239844"/>
              <a:gd name="connsiteX2652" fmla="*/ 1526487 w 4419601"/>
              <a:gd name="connsiteY2652" fmla="*/ 1924120 h 2239844"/>
              <a:gd name="connsiteX2653" fmla="*/ 1527120 w 4419601"/>
              <a:gd name="connsiteY2653" fmla="*/ 1921021 h 2239844"/>
              <a:gd name="connsiteX2654" fmla="*/ 1539392 w 4419601"/>
              <a:gd name="connsiteY2654" fmla="*/ 1893508 h 2239844"/>
              <a:gd name="connsiteX2655" fmla="*/ 1561049 w 4419601"/>
              <a:gd name="connsiteY2655" fmla="*/ 1860562 h 2239844"/>
              <a:gd name="connsiteX2656" fmla="*/ 1695809 w 4419601"/>
              <a:gd name="connsiteY2656" fmla="*/ 1706280 h 2239844"/>
              <a:gd name="connsiteX2657" fmla="*/ 1747145 w 4419601"/>
              <a:gd name="connsiteY2657" fmla="*/ 1661282 h 2239844"/>
              <a:gd name="connsiteX2658" fmla="*/ 1811316 w 4419601"/>
              <a:gd name="connsiteY2658" fmla="*/ 1629140 h 2239844"/>
              <a:gd name="connsiteX2659" fmla="*/ 1843402 w 4419601"/>
              <a:gd name="connsiteY2659" fmla="*/ 1624318 h 2239844"/>
              <a:gd name="connsiteX2660" fmla="*/ 1875487 w 4419601"/>
              <a:gd name="connsiteY2660" fmla="*/ 1629140 h 2239844"/>
              <a:gd name="connsiteX2661" fmla="*/ 1920407 w 4419601"/>
              <a:gd name="connsiteY2661" fmla="*/ 1686995 h 2239844"/>
              <a:gd name="connsiteX2662" fmla="*/ 1920407 w 4419601"/>
              <a:gd name="connsiteY2662" fmla="*/ 1770564 h 2239844"/>
              <a:gd name="connsiteX2663" fmla="*/ 1920805 w 4419601"/>
              <a:gd name="connsiteY2663" fmla="*/ 1797705 h 2239844"/>
              <a:gd name="connsiteX2664" fmla="*/ 1918803 w 4419601"/>
              <a:gd name="connsiteY2664" fmla="*/ 1813153 h 2239844"/>
              <a:gd name="connsiteX2665" fmla="*/ 1919688 w 4419601"/>
              <a:gd name="connsiteY2665" fmla="*/ 1849948 h 2239844"/>
              <a:gd name="connsiteX2666" fmla="*/ 1923326 w 4419601"/>
              <a:gd name="connsiteY2666" fmla="*/ 1845811 h 2239844"/>
              <a:gd name="connsiteX2667" fmla="*/ 1921209 w 4419601"/>
              <a:gd name="connsiteY2667" fmla="*/ 1825206 h 2239844"/>
              <a:gd name="connsiteX2668" fmla="*/ 1920805 w 4419601"/>
              <a:gd name="connsiteY2668" fmla="*/ 1797705 h 2239844"/>
              <a:gd name="connsiteX2669" fmla="*/ 1926824 w 4419601"/>
              <a:gd name="connsiteY2669" fmla="*/ 1751279 h 2239844"/>
              <a:gd name="connsiteX2670" fmla="*/ 1907873 w 4419601"/>
              <a:gd name="connsiteY2670" fmla="*/ 1644608 h 2239844"/>
              <a:gd name="connsiteX2671" fmla="*/ 1888573 w 4419601"/>
              <a:gd name="connsiteY2671" fmla="*/ 1628334 h 2239844"/>
              <a:gd name="connsiteX2672" fmla="*/ 1903619 w 4419601"/>
              <a:gd name="connsiteY2672" fmla="*/ 1636422 h 2239844"/>
              <a:gd name="connsiteX2673" fmla="*/ 1921209 w 4419601"/>
              <a:gd name="connsiteY2673" fmla="*/ 1664496 h 2239844"/>
              <a:gd name="connsiteX2674" fmla="*/ 1933241 w 4419601"/>
              <a:gd name="connsiteY2674" fmla="*/ 1731994 h 2239844"/>
              <a:gd name="connsiteX2675" fmla="*/ 1926824 w 4419601"/>
              <a:gd name="connsiteY2675" fmla="*/ 1809135 h 2239844"/>
              <a:gd name="connsiteX2676" fmla="*/ 1924417 w 4419601"/>
              <a:gd name="connsiteY2676" fmla="*/ 1844491 h 2239844"/>
              <a:gd name="connsiteX2677" fmla="*/ 1924422 w 4419601"/>
              <a:gd name="connsiteY2677" fmla="*/ 1844564 h 2239844"/>
              <a:gd name="connsiteX2678" fmla="*/ 1925906 w 4419601"/>
              <a:gd name="connsiteY2678" fmla="*/ 1842877 h 2239844"/>
              <a:gd name="connsiteX2679" fmla="*/ 1924440 w 4419601"/>
              <a:gd name="connsiteY2679" fmla="*/ 1844827 h 2239844"/>
              <a:gd name="connsiteX2680" fmla="*/ 1925086 w 4419601"/>
              <a:gd name="connsiteY2680" fmla="*/ 1854319 h 2239844"/>
              <a:gd name="connsiteX2681" fmla="*/ 1938686 w 4419601"/>
              <a:gd name="connsiteY2681" fmla="*/ 1838443 h 2239844"/>
              <a:gd name="connsiteX2682" fmla="*/ 1954071 w 4419601"/>
              <a:gd name="connsiteY2682" fmla="*/ 1827812 h 2239844"/>
              <a:gd name="connsiteX2683" fmla="*/ 1927424 w 4419601"/>
              <a:gd name="connsiteY2683" fmla="*/ 1853736 h 2239844"/>
              <a:gd name="connsiteX2684" fmla="*/ 1925216 w 4419601"/>
              <a:gd name="connsiteY2684" fmla="*/ 1856228 h 2239844"/>
              <a:gd name="connsiteX2685" fmla="*/ 1925544 w 4419601"/>
              <a:gd name="connsiteY2685" fmla="*/ 1861043 h 2239844"/>
              <a:gd name="connsiteX2686" fmla="*/ 1926620 w 4419601"/>
              <a:gd name="connsiteY2686" fmla="*/ 1859371 h 2239844"/>
              <a:gd name="connsiteX2687" fmla="*/ 1978905 w 4419601"/>
              <a:gd name="connsiteY2687" fmla="*/ 1815100 h 2239844"/>
              <a:gd name="connsiteX2688" fmla="*/ 2007863 w 4419601"/>
              <a:gd name="connsiteY2688" fmla="*/ 1801416 h 2239844"/>
              <a:gd name="connsiteX2689" fmla="*/ 2036820 w 4419601"/>
              <a:gd name="connsiteY2689" fmla="*/ 1802221 h 2239844"/>
              <a:gd name="connsiteX2690" fmla="*/ 2039790 w 4419601"/>
              <a:gd name="connsiteY2690" fmla="*/ 1802716 h 2239844"/>
              <a:gd name="connsiteX2691" fmla="*/ 2015102 w 4419601"/>
              <a:gd name="connsiteY2691" fmla="*/ 1806246 h 2239844"/>
              <a:gd name="connsiteX2692" fmla="*/ 1991775 w 4419601"/>
              <a:gd name="connsiteY2692" fmla="*/ 1815100 h 2239844"/>
              <a:gd name="connsiteX2693" fmla="*/ 1933860 w 4419601"/>
              <a:gd name="connsiteY2693" fmla="*/ 1856151 h 2239844"/>
              <a:gd name="connsiteX2694" fmla="*/ 1925982 w 4419601"/>
              <a:gd name="connsiteY2694" fmla="*/ 1867482 h 2239844"/>
              <a:gd name="connsiteX2695" fmla="*/ 1926824 w 4419601"/>
              <a:gd name="connsiteY2695" fmla="*/ 1879847 h 2239844"/>
              <a:gd name="connsiteX2696" fmla="*/ 1925608 w 4419601"/>
              <a:gd name="connsiteY2696" fmla="*/ 1868020 h 2239844"/>
              <a:gd name="connsiteX2697" fmla="*/ 1920407 w 4419601"/>
              <a:gd name="connsiteY2697" fmla="*/ 1875503 h 2239844"/>
              <a:gd name="connsiteX2698" fmla="*/ 1920407 w 4419601"/>
              <a:gd name="connsiteY2698" fmla="*/ 1879847 h 2239844"/>
              <a:gd name="connsiteX2699" fmla="*/ 1920306 w 4419601"/>
              <a:gd name="connsiteY2699" fmla="*/ 1875648 h 2239844"/>
              <a:gd name="connsiteX2700" fmla="*/ 1895249 w 4419601"/>
              <a:gd name="connsiteY2700" fmla="*/ 1911691 h 2239844"/>
              <a:gd name="connsiteX2701" fmla="*/ 1837334 w 4419601"/>
              <a:gd name="connsiteY2701" fmla="*/ 2034041 h 2239844"/>
              <a:gd name="connsiteX2702" fmla="*/ 1821950 w 4419601"/>
              <a:gd name="connsiteY2702" fmla="*/ 2097429 h 2239844"/>
              <a:gd name="connsiteX2703" fmla="*/ 1825368 w 4419601"/>
              <a:gd name="connsiteY2703" fmla="*/ 2105192 h 2239844"/>
              <a:gd name="connsiteX2704" fmla="*/ 1818028 w 4419601"/>
              <a:gd name="connsiteY2704" fmla="*/ 2098435 h 2239844"/>
              <a:gd name="connsiteX2705" fmla="*/ 1815349 w 4419601"/>
              <a:gd name="connsiteY2705" fmla="*/ 2092601 h 2239844"/>
              <a:gd name="connsiteX2706" fmla="*/ 1814811 w 4419601"/>
              <a:gd name="connsiteY2706" fmla="*/ 2075092 h 2239844"/>
              <a:gd name="connsiteX2707" fmla="*/ 1824464 w 4419601"/>
              <a:gd name="connsiteY2707" fmla="*/ 2034041 h 2239844"/>
              <a:gd name="connsiteX2708" fmla="*/ 1888814 w 4419601"/>
              <a:gd name="connsiteY2708" fmla="*/ 1918131 h 2239844"/>
              <a:gd name="connsiteX2709" fmla="*/ 1920156 w 4419601"/>
              <a:gd name="connsiteY2709" fmla="*/ 1869418 h 2239844"/>
              <a:gd name="connsiteX2710" fmla="*/ 1919981 w 4419601"/>
              <a:gd name="connsiteY2710" fmla="*/ 1862136 h 2239844"/>
              <a:gd name="connsiteX2711" fmla="*/ 1904159 w 4419601"/>
              <a:gd name="connsiteY2711" fmla="*/ 1879990 h 2239844"/>
              <a:gd name="connsiteX2712" fmla="*/ 1914554 w 4419601"/>
              <a:gd name="connsiteY2712" fmla="*/ 1866615 h 2239844"/>
              <a:gd name="connsiteX2713" fmla="*/ 1919937 w 4419601"/>
              <a:gd name="connsiteY2713" fmla="*/ 1860331 h 2239844"/>
              <a:gd name="connsiteX2714" fmla="*/ 1919820 w 4419601"/>
              <a:gd name="connsiteY2714" fmla="*/ 1855436 h 2239844"/>
              <a:gd name="connsiteX2715" fmla="*/ 1920328 w 4419601"/>
              <a:gd name="connsiteY2715" fmla="*/ 1859875 h 2239844"/>
              <a:gd name="connsiteX2716" fmla="*/ 1924295 w 4419601"/>
              <a:gd name="connsiteY2716" fmla="*/ 1855243 h 2239844"/>
              <a:gd name="connsiteX2717" fmla="*/ 1923371 w 4419601"/>
              <a:gd name="connsiteY2717" fmla="*/ 1846249 h 2239844"/>
              <a:gd name="connsiteX2718" fmla="*/ 1919716 w 4419601"/>
              <a:gd name="connsiteY2718" fmla="*/ 1851111 h 2239844"/>
              <a:gd name="connsiteX2719" fmla="*/ 1919820 w 4419601"/>
              <a:gd name="connsiteY2719" fmla="*/ 1855436 h 2239844"/>
              <a:gd name="connsiteX2720" fmla="*/ 1919376 w 4419601"/>
              <a:gd name="connsiteY2720" fmla="*/ 1851563 h 2239844"/>
              <a:gd name="connsiteX2721" fmla="*/ 1861465 w 4419601"/>
              <a:gd name="connsiteY2721" fmla="*/ 1928595 h 2239844"/>
              <a:gd name="connsiteX2722" fmla="*/ 1810183 w 4419601"/>
              <a:gd name="connsiteY2722" fmla="*/ 2012901 h 2239844"/>
              <a:gd name="connsiteX2723" fmla="*/ 1811593 w 4419601"/>
              <a:gd name="connsiteY2723" fmla="*/ 2008283 h 2239844"/>
              <a:gd name="connsiteX2724" fmla="*/ 1850204 w 4419601"/>
              <a:gd name="connsiteY2724" fmla="*/ 1943889 h 2239844"/>
              <a:gd name="connsiteX2725" fmla="*/ 1882379 w 4419601"/>
              <a:gd name="connsiteY2725" fmla="*/ 1892373 h 2239844"/>
              <a:gd name="connsiteX2726" fmla="*/ 1919248 w 4419601"/>
              <a:gd name="connsiteY2726" fmla="*/ 1850448 h 2239844"/>
              <a:gd name="connsiteX2727" fmla="*/ 1914792 w 4419601"/>
              <a:gd name="connsiteY2727" fmla="*/ 1811545 h 2239844"/>
              <a:gd name="connsiteX2728" fmla="*/ 1913990 w 4419601"/>
              <a:gd name="connsiteY2728" fmla="*/ 1757708 h 2239844"/>
              <a:gd name="connsiteX2729" fmla="*/ 1907572 w 4419601"/>
              <a:gd name="connsiteY2729" fmla="*/ 1674138 h 2239844"/>
              <a:gd name="connsiteX2730" fmla="*/ 1856236 w 4419601"/>
              <a:gd name="connsiteY2730" fmla="*/ 1629140 h 2239844"/>
              <a:gd name="connsiteX2731" fmla="*/ 1785648 w 4419601"/>
              <a:gd name="connsiteY2731" fmla="*/ 1648425 h 2239844"/>
              <a:gd name="connsiteX2732" fmla="*/ 1721477 w 4419601"/>
              <a:gd name="connsiteY2732" fmla="*/ 1686995 h 2239844"/>
              <a:gd name="connsiteX2733" fmla="*/ 1663723 w 4419601"/>
              <a:gd name="connsiteY2733" fmla="*/ 1751279 h 2239844"/>
              <a:gd name="connsiteX2734" fmla="*/ 1593135 w 4419601"/>
              <a:gd name="connsiteY2734" fmla="*/ 1841277 h 2239844"/>
              <a:gd name="connsiteX2735" fmla="*/ 1541798 w 4419601"/>
              <a:gd name="connsiteY2735" fmla="*/ 1905561 h 2239844"/>
              <a:gd name="connsiteX2736" fmla="*/ 1536257 w 4419601"/>
              <a:gd name="connsiteY2736" fmla="*/ 1917539 h 2239844"/>
              <a:gd name="connsiteX2737" fmla="*/ 1526558 w 4419601"/>
              <a:gd name="connsiteY2737" fmla="*/ 1938506 h 2239844"/>
              <a:gd name="connsiteX2738" fmla="*/ 1526506 w 4419601"/>
              <a:gd name="connsiteY2738" fmla="*/ 1948059 h 2239844"/>
              <a:gd name="connsiteX2739" fmla="*/ 1523307 w 4419601"/>
              <a:gd name="connsiteY2739" fmla="*/ 1939692 h 2239844"/>
              <a:gd name="connsiteX2740" fmla="*/ 1526456 w 4419601"/>
              <a:gd name="connsiteY2740" fmla="*/ 1924272 h 2239844"/>
              <a:gd name="connsiteX2741" fmla="*/ 1525349 w 4419601"/>
              <a:gd name="connsiteY2741" fmla="*/ 1924991 h 2239844"/>
              <a:gd name="connsiteX2742" fmla="*/ 1522547 w 4419601"/>
              <a:gd name="connsiteY2742" fmla="*/ 1931274 h 2239844"/>
              <a:gd name="connsiteX2743" fmla="*/ 1523094 w 4419601"/>
              <a:gd name="connsiteY2743" fmla="*/ 1939135 h 2239844"/>
              <a:gd name="connsiteX2744" fmla="*/ 1522547 w 4419601"/>
              <a:gd name="connsiteY2744" fmla="*/ 1937703 h 2239844"/>
              <a:gd name="connsiteX2745" fmla="*/ 1522323 w 4419601"/>
              <a:gd name="connsiteY2745" fmla="*/ 1926958 h 2239844"/>
              <a:gd name="connsiteX2746" fmla="*/ 1521108 w 4419601"/>
              <a:gd name="connsiteY2746" fmla="*/ 1927748 h 2239844"/>
              <a:gd name="connsiteX2747" fmla="*/ 1520140 w 4419601"/>
              <a:gd name="connsiteY2747" fmla="*/ 1931274 h 2239844"/>
              <a:gd name="connsiteX2748" fmla="*/ 1518195 w 4419601"/>
              <a:gd name="connsiteY2748" fmla="*/ 1946862 h 2239844"/>
              <a:gd name="connsiteX2749" fmla="*/ 1516130 w 4419601"/>
              <a:gd name="connsiteY2749" fmla="*/ 1943327 h 2239844"/>
              <a:gd name="connsiteX2750" fmla="*/ 1516130 w 4419601"/>
              <a:gd name="connsiteY2750" fmla="*/ 1930985 h 2239844"/>
              <a:gd name="connsiteX2751" fmla="*/ 1489368 w 4419601"/>
              <a:gd name="connsiteY2751" fmla="*/ 1948382 h 2239844"/>
              <a:gd name="connsiteX2752" fmla="*/ 1438680 w 4419601"/>
              <a:gd name="connsiteY2752" fmla="*/ 1963692 h 2239844"/>
              <a:gd name="connsiteX2753" fmla="*/ 1407254 w 4419601"/>
              <a:gd name="connsiteY2753" fmla="*/ 1964926 h 2239844"/>
              <a:gd name="connsiteX2754" fmla="*/ 1428949 w 4419601"/>
              <a:gd name="connsiteY2754" fmla="*/ 1969146 h 2239844"/>
              <a:gd name="connsiteX2755" fmla="*/ 1457936 w 4419601"/>
              <a:gd name="connsiteY2755" fmla="*/ 1969951 h 2239844"/>
              <a:gd name="connsiteX2756" fmla="*/ 1517162 w 4419601"/>
              <a:gd name="connsiteY2756" fmla="*/ 1955141 h 2239844"/>
              <a:gd name="connsiteX2757" fmla="*/ 1518195 w 4419601"/>
              <a:gd name="connsiteY2757" fmla="*/ 1946862 h 2239844"/>
              <a:gd name="connsiteX2758" fmla="*/ 1522284 w 4419601"/>
              <a:gd name="connsiteY2758" fmla="*/ 1953860 h 2239844"/>
              <a:gd name="connsiteX2759" fmla="*/ 1523037 w 4419601"/>
              <a:gd name="connsiteY2759" fmla="*/ 1953672 h 2239844"/>
              <a:gd name="connsiteX2760" fmla="*/ 1521745 w 4419601"/>
              <a:gd name="connsiteY2760" fmla="*/ 1947345 h 2239844"/>
              <a:gd name="connsiteX2761" fmla="*/ 1523177 w 4419601"/>
              <a:gd name="connsiteY2761" fmla="*/ 1940329 h 2239844"/>
              <a:gd name="connsiteX2762" fmla="*/ 1524088 w 4419601"/>
              <a:gd name="connsiteY2762" fmla="*/ 1953409 h 2239844"/>
              <a:gd name="connsiteX2763" fmla="*/ 1526480 w 4419601"/>
              <a:gd name="connsiteY2763" fmla="*/ 1952811 h 2239844"/>
              <a:gd name="connsiteX2764" fmla="*/ 1526506 w 4419601"/>
              <a:gd name="connsiteY2764" fmla="*/ 1948059 h 2239844"/>
              <a:gd name="connsiteX2765" fmla="*/ 1528162 w 4419601"/>
              <a:gd name="connsiteY2765" fmla="*/ 1952390 h 2239844"/>
              <a:gd name="connsiteX2766" fmla="*/ 1535235 w 4419601"/>
              <a:gd name="connsiteY2766" fmla="*/ 1950621 h 2239844"/>
              <a:gd name="connsiteX2767" fmla="*/ 1567444 w 4419601"/>
              <a:gd name="connsiteY2767" fmla="*/ 1937735 h 2239844"/>
              <a:gd name="connsiteX2768" fmla="*/ 1586768 w 4419601"/>
              <a:gd name="connsiteY2768" fmla="*/ 1931291 h 2239844"/>
              <a:gd name="connsiteX2769" fmla="*/ 1586768 w 4419601"/>
              <a:gd name="connsiteY2769" fmla="*/ 1937735 h 2239844"/>
              <a:gd name="connsiteX2770" fmla="*/ 1573885 w 4419601"/>
              <a:gd name="connsiteY2770" fmla="*/ 1944178 h 2239844"/>
              <a:gd name="connsiteX2771" fmla="*/ 1548118 w 4419601"/>
              <a:gd name="connsiteY2771" fmla="*/ 1950621 h 2239844"/>
              <a:gd name="connsiteX2772" fmla="*/ 1529008 w 4419601"/>
              <a:gd name="connsiteY2772" fmla="*/ 1954604 h 2239844"/>
              <a:gd name="connsiteX2773" fmla="*/ 1536985 w 4419601"/>
              <a:gd name="connsiteY2773" fmla="*/ 1975469 h 2239844"/>
              <a:gd name="connsiteX2774" fmla="*/ 1545166 w 4419601"/>
              <a:gd name="connsiteY2774" fmla="*/ 1986669 h 2239844"/>
              <a:gd name="connsiteX2775" fmla="*/ 1535381 w 4419601"/>
              <a:gd name="connsiteY2775" fmla="*/ 1976273 h 2239844"/>
              <a:gd name="connsiteX2776" fmla="*/ 1526457 w 4419601"/>
              <a:gd name="connsiteY2776" fmla="*/ 1957089 h 2239844"/>
              <a:gd name="connsiteX2777" fmla="*/ 1526465 w 4419601"/>
              <a:gd name="connsiteY2777" fmla="*/ 1955716 h 2239844"/>
              <a:gd name="connsiteX2778" fmla="*/ 1524318 w 4419601"/>
              <a:gd name="connsiteY2778" fmla="*/ 1956701 h 2239844"/>
              <a:gd name="connsiteX2779" fmla="*/ 1524368 w 4419601"/>
              <a:gd name="connsiteY2779" fmla="*/ 1957426 h 2239844"/>
              <a:gd name="connsiteX2780" fmla="*/ 1524023 w 4419601"/>
              <a:gd name="connsiteY2780" fmla="*/ 1956836 h 2239844"/>
              <a:gd name="connsiteX2781" fmla="*/ 1523712 w 4419601"/>
              <a:gd name="connsiteY2781" fmla="*/ 1956978 h 2239844"/>
              <a:gd name="connsiteX2782" fmla="*/ 1524661 w 4419601"/>
              <a:gd name="connsiteY2782" fmla="*/ 1961626 h 2239844"/>
              <a:gd name="connsiteX2783" fmla="*/ 1524953 w 4419601"/>
              <a:gd name="connsiteY2783" fmla="*/ 1965827 h 2239844"/>
              <a:gd name="connsiteX2784" fmla="*/ 1525837 w 4419601"/>
              <a:gd name="connsiteY2784" fmla="*/ 1967387 h 2239844"/>
              <a:gd name="connsiteX2785" fmla="*/ 1528964 w 4419601"/>
              <a:gd name="connsiteY2785" fmla="*/ 1982702 h 2239844"/>
              <a:gd name="connsiteX2786" fmla="*/ 1541798 w 4419601"/>
              <a:gd name="connsiteY2786" fmla="*/ 1995558 h 2239844"/>
              <a:gd name="connsiteX2787" fmla="*/ 1559445 w 4419601"/>
              <a:gd name="connsiteY2787" fmla="*/ 2013236 h 2239844"/>
              <a:gd name="connsiteX2788" fmla="*/ 1566923 w 4419601"/>
              <a:gd name="connsiteY2788" fmla="*/ 2017132 h 2239844"/>
              <a:gd name="connsiteX2789" fmla="*/ 1586718 w 4419601"/>
              <a:gd name="connsiteY2789" fmla="*/ 2034129 h 2239844"/>
              <a:gd name="connsiteX2790" fmla="*/ 1591891 w 4419601"/>
              <a:gd name="connsiteY2790" fmla="*/ 2037782 h 2239844"/>
              <a:gd name="connsiteX2791" fmla="*/ 1589125 w 4419601"/>
              <a:gd name="connsiteY2791" fmla="*/ 2036539 h 2239844"/>
              <a:gd name="connsiteX2792" fmla="*/ 1561049 w 4419601"/>
              <a:gd name="connsiteY2792" fmla="*/ 2021272 h 2239844"/>
              <a:gd name="connsiteX2793" fmla="*/ 1516130 w 4419601"/>
              <a:gd name="connsiteY2793" fmla="*/ 1963416 h 2239844"/>
              <a:gd name="connsiteX2794" fmla="*/ 1516522 w 4419601"/>
              <a:gd name="connsiteY2794" fmla="*/ 1960275 h 2239844"/>
              <a:gd name="connsiteX2795" fmla="*/ 1509469 w 4419601"/>
              <a:gd name="connsiteY2795" fmla="*/ 1963508 h 2239844"/>
              <a:gd name="connsiteX2796" fmla="*/ 1405296 w 4419601"/>
              <a:gd name="connsiteY2796" fmla="*/ 1970757 h 2239844"/>
              <a:gd name="connsiteX2797" fmla="*/ 1388067 w 4419601"/>
              <a:gd name="connsiteY2797" fmla="*/ 1963172 h 2239844"/>
              <a:gd name="connsiteX2798" fmla="*/ 1361440 w 4419601"/>
              <a:gd name="connsiteY2798" fmla="*/ 1957246 h 2239844"/>
              <a:gd name="connsiteX2799" fmla="*/ 1309948 w 4419601"/>
              <a:gd name="connsiteY2799" fmla="*/ 1905676 h 2239844"/>
              <a:gd name="connsiteX2800" fmla="*/ 1298684 w 4419601"/>
              <a:gd name="connsiteY2800" fmla="*/ 1841214 h 2239844"/>
              <a:gd name="connsiteX2801" fmla="*/ 1311992 w 4419601"/>
              <a:gd name="connsiteY2801" fmla="*/ 1792749 h 2239844"/>
              <a:gd name="connsiteX2802" fmla="*/ 1312195 w 4419601"/>
              <a:gd name="connsiteY2802" fmla="*/ 1787120 h 2239844"/>
              <a:gd name="connsiteX2803" fmla="*/ 1312575 w 4419601"/>
              <a:gd name="connsiteY2803" fmla="*/ 1785726 h 2239844"/>
              <a:gd name="connsiteX2804" fmla="*/ 1308497 w 4419601"/>
              <a:gd name="connsiteY2804" fmla="*/ 1785144 h 2239844"/>
              <a:gd name="connsiteX2805" fmla="*/ 1285149 w 4419601"/>
              <a:gd name="connsiteY2805" fmla="*/ 1776300 h 2239844"/>
              <a:gd name="connsiteX2806" fmla="*/ 1227183 w 4419601"/>
              <a:gd name="connsiteY2806" fmla="*/ 1737707 h 2239844"/>
              <a:gd name="connsiteX2807" fmla="*/ 1175657 w 4419601"/>
              <a:gd name="connsiteY2807" fmla="*/ 1699114 h 2239844"/>
              <a:gd name="connsiteX2808" fmla="*/ 1137013 w 4419601"/>
              <a:gd name="connsiteY2808" fmla="*/ 1654090 h 2239844"/>
              <a:gd name="connsiteX2809" fmla="*/ 1085487 w 4419601"/>
              <a:gd name="connsiteY2809" fmla="*/ 1570472 h 2239844"/>
              <a:gd name="connsiteX2810" fmla="*/ 1021080 w 4419601"/>
              <a:gd name="connsiteY2810" fmla="*/ 1493287 h 2239844"/>
              <a:gd name="connsiteX2811" fmla="*/ 2514499 w 4419601"/>
              <a:gd name="connsiteY2811" fmla="*/ 1470372 h 2239844"/>
              <a:gd name="connsiteX2812" fmla="*/ 2549953 w 4419601"/>
              <a:gd name="connsiteY2812" fmla="*/ 1495812 h 2239844"/>
              <a:gd name="connsiteX2813" fmla="*/ 2556169 w 4419601"/>
              <a:gd name="connsiteY2813" fmla="*/ 1502091 h 2239844"/>
              <a:gd name="connsiteX2814" fmla="*/ 2519129 w 4419601"/>
              <a:gd name="connsiteY2814" fmla="*/ 1475063 h 2239844"/>
              <a:gd name="connsiteX2815" fmla="*/ 3470902 w 4419601"/>
              <a:gd name="connsiteY2815" fmla="*/ 1469172 h 2239844"/>
              <a:gd name="connsiteX2816" fmla="*/ 3471532 w 4419601"/>
              <a:gd name="connsiteY2816" fmla="*/ 1474219 h 2239844"/>
              <a:gd name="connsiteX2817" fmla="*/ 3470244 w 4419601"/>
              <a:gd name="connsiteY2817" fmla="*/ 1479055 h 2239844"/>
              <a:gd name="connsiteX2818" fmla="*/ 3244421 w 4419601"/>
              <a:gd name="connsiteY2818" fmla="*/ 1468511 h 2239844"/>
              <a:gd name="connsiteX2819" fmla="*/ 3241796 w 4419601"/>
              <a:gd name="connsiteY2819" fmla="*/ 1471702 h 2239844"/>
              <a:gd name="connsiteX2820" fmla="*/ 3240979 w 4419601"/>
              <a:gd name="connsiteY2820" fmla="*/ 1471498 h 2239844"/>
              <a:gd name="connsiteX2821" fmla="*/ 1663700 w 4419601"/>
              <a:gd name="connsiteY2821" fmla="*/ 1468488 h 2239844"/>
              <a:gd name="connsiteX2822" fmla="*/ 1663700 w 4419601"/>
              <a:gd name="connsiteY2822" fmla="*/ 1474838 h 2239844"/>
              <a:gd name="connsiteX2823" fmla="*/ 1663700 w 4419601"/>
              <a:gd name="connsiteY2823" fmla="*/ 1468488 h 2239844"/>
              <a:gd name="connsiteX2824" fmla="*/ 3289755 w 4419601"/>
              <a:gd name="connsiteY2824" fmla="*/ 1468423 h 2239844"/>
              <a:gd name="connsiteX2825" fmla="*/ 3278870 w 4419601"/>
              <a:gd name="connsiteY2825" fmla="*/ 1495638 h 2239844"/>
              <a:gd name="connsiteX2826" fmla="*/ 3289794 w 4419601"/>
              <a:gd name="connsiteY2826" fmla="*/ 1488022 h 2239844"/>
              <a:gd name="connsiteX2827" fmla="*/ 3290492 w 4419601"/>
              <a:gd name="connsiteY2827" fmla="*/ 1486111 h 2239844"/>
              <a:gd name="connsiteX2828" fmla="*/ 987699 w 4419601"/>
              <a:gd name="connsiteY2828" fmla="*/ 1467627 h 2239844"/>
              <a:gd name="connsiteX2829" fmla="*/ 988876 w 4419601"/>
              <a:gd name="connsiteY2829" fmla="*/ 1468362 h 2239844"/>
              <a:gd name="connsiteX2830" fmla="*/ 992455 w 4419601"/>
              <a:gd name="connsiteY2830" fmla="*/ 1471132 h 2239844"/>
              <a:gd name="connsiteX2831" fmla="*/ 3256594 w 4419601"/>
              <a:gd name="connsiteY2831" fmla="*/ 1464219 h 2239844"/>
              <a:gd name="connsiteX2832" fmla="*/ 3257054 w 4419601"/>
              <a:gd name="connsiteY2832" fmla="*/ 1467449 h 2239844"/>
              <a:gd name="connsiteX2833" fmla="*/ 3250214 w 4419601"/>
              <a:gd name="connsiteY2833" fmla="*/ 1473810 h 2239844"/>
              <a:gd name="connsiteX2834" fmla="*/ 3246526 w 4419601"/>
              <a:gd name="connsiteY2834" fmla="*/ 1472887 h 2239844"/>
              <a:gd name="connsiteX2835" fmla="*/ 2882036 w 4419601"/>
              <a:gd name="connsiteY2835" fmla="*/ 1464089 h 2239844"/>
              <a:gd name="connsiteX2836" fmla="*/ 2916692 w 4419601"/>
              <a:gd name="connsiteY2836" fmla="*/ 1486903 h 2239844"/>
              <a:gd name="connsiteX2837" fmla="*/ 2936828 w 4419601"/>
              <a:gd name="connsiteY2837" fmla="*/ 1504222 h 2239844"/>
              <a:gd name="connsiteX2838" fmla="*/ 2926341 w 4419601"/>
              <a:gd name="connsiteY2838" fmla="*/ 1496540 h 2239844"/>
              <a:gd name="connsiteX2839" fmla="*/ 3474309 w 4419601"/>
              <a:gd name="connsiteY2839" fmla="*/ 1463792 h 2239844"/>
              <a:gd name="connsiteX2840" fmla="*/ 3474813 w 4419601"/>
              <a:gd name="connsiteY2840" fmla="*/ 1468333 h 2239844"/>
              <a:gd name="connsiteX2841" fmla="*/ 3472342 w 4419601"/>
              <a:gd name="connsiteY2841" fmla="*/ 1480704 h 2239844"/>
              <a:gd name="connsiteX2842" fmla="*/ 3471601 w 4419601"/>
              <a:gd name="connsiteY2842" fmla="*/ 1474766 h 2239844"/>
              <a:gd name="connsiteX2843" fmla="*/ 3471532 w 4419601"/>
              <a:gd name="connsiteY2843" fmla="*/ 1474219 h 2239844"/>
              <a:gd name="connsiteX2844" fmla="*/ 980664 w 4419601"/>
              <a:gd name="connsiteY2844" fmla="*/ 1463236 h 2239844"/>
              <a:gd name="connsiteX2845" fmla="*/ 983241 w 4419601"/>
              <a:gd name="connsiteY2845" fmla="*/ 1464342 h 2239844"/>
              <a:gd name="connsiteX2846" fmla="*/ 987699 w 4419601"/>
              <a:gd name="connsiteY2846" fmla="*/ 1467627 h 2239844"/>
              <a:gd name="connsiteX2847" fmla="*/ 2880449 w 4419601"/>
              <a:gd name="connsiteY2847" fmla="*/ 1462927 h 2239844"/>
              <a:gd name="connsiteX2848" fmla="*/ 2882036 w 4419601"/>
              <a:gd name="connsiteY2848" fmla="*/ 1464089 h 2239844"/>
              <a:gd name="connsiteX2849" fmla="*/ 2881313 w 4419601"/>
              <a:gd name="connsiteY2849" fmla="*/ 1463614 h 2239844"/>
              <a:gd name="connsiteX2850" fmla="*/ 3256200 w 4419601"/>
              <a:gd name="connsiteY2850" fmla="*/ 1461790 h 2239844"/>
              <a:gd name="connsiteX2851" fmla="*/ 3256248 w 4419601"/>
              <a:gd name="connsiteY2851" fmla="*/ 1461797 h 2239844"/>
              <a:gd name="connsiteX2852" fmla="*/ 3245446 w 4419601"/>
              <a:gd name="connsiteY2852" fmla="*/ 1472616 h 2239844"/>
              <a:gd name="connsiteX2853" fmla="*/ 3244821 w 4419601"/>
              <a:gd name="connsiteY2853" fmla="*/ 1472460 h 2239844"/>
              <a:gd name="connsiteX2854" fmla="*/ 3253085 w 4419601"/>
              <a:gd name="connsiteY2854" fmla="*/ 1460989 h 2239844"/>
              <a:gd name="connsiteX2855" fmla="*/ 3257054 w 4419601"/>
              <a:gd name="connsiteY2855" fmla="*/ 1460989 h 2239844"/>
              <a:gd name="connsiteX2856" fmla="*/ 3256200 w 4419601"/>
              <a:gd name="connsiteY2856" fmla="*/ 1461790 h 2239844"/>
              <a:gd name="connsiteX2857" fmla="*/ 3252734 w 4419601"/>
              <a:gd name="connsiteY2857" fmla="*/ 1461294 h 2239844"/>
              <a:gd name="connsiteX2858" fmla="*/ 3250605 w 4419601"/>
              <a:gd name="connsiteY2858" fmla="*/ 1460989 h 2239844"/>
              <a:gd name="connsiteX2859" fmla="*/ 3240512 w 4419601"/>
              <a:gd name="connsiteY2859" fmla="*/ 1471591 h 2239844"/>
              <a:gd name="connsiteX2860" fmla="*/ 3238320 w 4419601"/>
              <a:gd name="connsiteY2860" fmla="*/ 1472139 h 2239844"/>
              <a:gd name="connsiteX2861" fmla="*/ 3250605 w 4419601"/>
              <a:gd name="connsiteY2861" fmla="*/ 1460989 h 2239844"/>
              <a:gd name="connsiteX2862" fmla="*/ 3252734 w 4419601"/>
              <a:gd name="connsiteY2862" fmla="*/ 1461294 h 2239844"/>
              <a:gd name="connsiteX2863" fmla="*/ 3244421 w 4419601"/>
              <a:gd name="connsiteY2863" fmla="*/ 1468511 h 2239844"/>
              <a:gd name="connsiteX2864" fmla="*/ 2862188 w 4419601"/>
              <a:gd name="connsiteY2864" fmla="*/ 1459386 h 2239844"/>
              <a:gd name="connsiteX2865" fmla="*/ 2891728 w 4419601"/>
              <a:gd name="connsiteY2865" fmla="*/ 1478115 h 2239844"/>
              <a:gd name="connsiteX2866" fmla="*/ 2978459 w 4419601"/>
              <a:gd name="connsiteY2866" fmla="*/ 1536577 h 2239844"/>
              <a:gd name="connsiteX2867" fmla="*/ 2980004 w 4419601"/>
              <a:gd name="connsiteY2867" fmla="*/ 1537683 h 2239844"/>
              <a:gd name="connsiteX2868" fmla="*/ 3018807 w 4419601"/>
              <a:gd name="connsiteY2868" fmla="*/ 1579258 h 2239844"/>
              <a:gd name="connsiteX2869" fmla="*/ 3038909 w 4419601"/>
              <a:gd name="connsiteY2869" fmla="*/ 1641096 h 2239844"/>
              <a:gd name="connsiteX2870" fmla="*/ 3032476 w 4419601"/>
              <a:gd name="connsiteY2870" fmla="*/ 1641096 h 2239844"/>
              <a:gd name="connsiteX2871" fmla="*/ 2935989 w 4419601"/>
              <a:gd name="connsiteY2871" fmla="*/ 1512602 h 2239844"/>
              <a:gd name="connsiteX2872" fmla="*/ 2878097 w 4419601"/>
              <a:gd name="connsiteY2872" fmla="*/ 1474054 h 2239844"/>
              <a:gd name="connsiteX2873" fmla="*/ 981308 w 4419601"/>
              <a:gd name="connsiteY2873" fmla="*/ 1458714 h 2239844"/>
              <a:gd name="connsiteX2874" fmla="*/ 1027520 w 4419601"/>
              <a:gd name="connsiteY2874" fmla="*/ 1486854 h 2239844"/>
              <a:gd name="connsiteX2875" fmla="*/ 1104809 w 4419601"/>
              <a:gd name="connsiteY2875" fmla="*/ 1551176 h 2239844"/>
              <a:gd name="connsiteX2876" fmla="*/ 1162775 w 4419601"/>
              <a:gd name="connsiteY2876" fmla="*/ 1628361 h 2239844"/>
              <a:gd name="connsiteX2877" fmla="*/ 1178411 w 4419601"/>
              <a:gd name="connsiteY2877" fmla="*/ 1649035 h 2239844"/>
              <a:gd name="connsiteX2878" fmla="*/ 1153169 w 4419601"/>
              <a:gd name="connsiteY2878" fmla="*/ 1620403 h 2239844"/>
              <a:gd name="connsiteX2879" fmla="*/ 1137013 w 4419601"/>
              <a:gd name="connsiteY2879" fmla="*/ 1596201 h 2239844"/>
              <a:gd name="connsiteX2880" fmla="*/ 1066165 w 4419601"/>
              <a:gd name="connsiteY2880" fmla="*/ 1525447 h 2239844"/>
              <a:gd name="connsiteX2881" fmla="*/ 1063848 w 4419601"/>
              <a:gd name="connsiteY2881" fmla="*/ 1523740 h 2239844"/>
              <a:gd name="connsiteX2882" fmla="*/ 1053283 w 4419601"/>
              <a:gd name="connsiteY2882" fmla="*/ 1512583 h 2239844"/>
              <a:gd name="connsiteX2883" fmla="*/ 1051653 w 4419601"/>
              <a:gd name="connsiteY2883" fmla="*/ 1514754 h 2239844"/>
              <a:gd name="connsiteX2884" fmla="*/ 1037094 w 4419601"/>
              <a:gd name="connsiteY2884" fmla="*/ 1504025 h 2239844"/>
              <a:gd name="connsiteX2885" fmla="*/ 1029131 w 4419601"/>
              <a:gd name="connsiteY2885" fmla="*/ 1494895 h 2239844"/>
              <a:gd name="connsiteX2886" fmla="*/ 3253830 w 4419601"/>
              <a:gd name="connsiteY2886" fmla="*/ 1458567 h 2239844"/>
              <a:gd name="connsiteX2887" fmla="*/ 3254927 w 4419601"/>
              <a:gd name="connsiteY2887" fmla="*/ 1459391 h 2239844"/>
              <a:gd name="connsiteX2888" fmla="*/ 3253085 w 4419601"/>
              <a:gd name="connsiteY2888" fmla="*/ 1460989 h 2239844"/>
              <a:gd name="connsiteX2889" fmla="*/ 3250605 w 4419601"/>
              <a:gd name="connsiteY2889" fmla="*/ 1460989 h 2239844"/>
              <a:gd name="connsiteX2890" fmla="*/ 3253830 w 4419601"/>
              <a:gd name="connsiteY2890" fmla="*/ 1458567 h 2239844"/>
              <a:gd name="connsiteX2891" fmla="*/ 3478170 w 4419601"/>
              <a:gd name="connsiteY2891" fmla="*/ 1451530 h 2239844"/>
              <a:gd name="connsiteX2892" fmla="*/ 3480435 w 4419601"/>
              <a:gd name="connsiteY2892" fmla="*/ 1461900 h 2239844"/>
              <a:gd name="connsiteX2893" fmla="*/ 3481238 w 4419601"/>
              <a:gd name="connsiteY2893" fmla="*/ 1487632 h 2239844"/>
              <a:gd name="connsiteX2894" fmla="*/ 3488466 w 4419601"/>
              <a:gd name="connsiteY2894" fmla="*/ 1529447 h 2239844"/>
              <a:gd name="connsiteX2895" fmla="*/ 3481908 w 4419601"/>
              <a:gd name="connsiteY2895" fmla="*/ 1567386 h 2239844"/>
              <a:gd name="connsiteX2896" fmla="*/ 3502420 w 4419601"/>
              <a:gd name="connsiteY2896" fmla="*/ 1561019 h 2239844"/>
              <a:gd name="connsiteX2897" fmla="*/ 3512058 w 4419601"/>
              <a:gd name="connsiteY2897" fmla="*/ 1554898 h 2239844"/>
              <a:gd name="connsiteX2898" fmla="*/ 3500814 w 4419601"/>
              <a:gd name="connsiteY2898" fmla="*/ 1565046 h 2239844"/>
              <a:gd name="connsiteX2899" fmla="*/ 3502574 w 4419601"/>
              <a:gd name="connsiteY2899" fmla="*/ 1566811 h 2239844"/>
              <a:gd name="connsiteX2900" fmla="*/ 3475113 w 4419601"/>
              <a:gd name="connsiteY2900" fmla="*/ 1577933 h 2239844"/>
              <a:gd name="connsiteX2901" fmla="*/ 3468688 w 4419601"/>
              <a:gd name="connsiteY2901" fmla="*/ 1571489 h 2239844"/>
              <a:gd name="connsiteX2902" fmla="*/ 3475059 w 4419601"/>
              <a:gd name="connsiteY2902" fmla="*/ 1569512 h 2239844"/>
              <a:gd name="connsiteX2903" fmla="*/ 3482041 w 4419601"/>
              <a:gd name="connsiteY2903" fmla="*/ 1519797 h 2239844"/>
              <a:gd name="connsiteX2904" fmla="*/ 3474813 w 4419601"/>
              <a:gd name="connsiteY2904" fmla="*/ 1468333 h 2239844"/>
              <a:gd name="connsiteX2905" fmla="*/ 2494869 w 4419601"/>
              <a:gd name="connsiteY2905" fmla="*/ 1450487 h 2239844"/>
              <a:gd name="connsiteX2906" fmla="*/ 2494941 w 4419601"/>
              <a:gd name="connsiteY2906" fmla="*/ 1450560 h 2239844"/>
              <a:gd name="connsiteX2907" fmla="*/ 2498944 w 4419601"/>
              <a:gd name="connsiteY2907" fmla="*/ 1454615 h 2239844"/>
              <a:gd name="connsiteX2908" fmla="*/ 2498944 w 4419601"/>
              <a:gd name="connsiteY2908" fmla="*/ 1454615 h 2239844"/>
              <a:gd name="connsiteX2909" fmla="*/ 2498945 w 4419601"/>
              <a:gd name="connsiteY2909" fmla="*/ 1454616 h 2239844"/>
              <a:gd name="connsiteX2910" fmla="*/ 2505349 w 4419601"/>
              <a:gd name="connsiteY2910" fmla="*/ 1461103 h 2239844"/>
              <a:gd name="connsiteX2911" fmla="*/ 2514499 w 4419601"/>
              <a:gd name="connsiteY2911" fmla="*/ 1470372 h 2239844"/>
              <a:gd name="connsiteX2912" fmla="*/ 2492540 w 4419601"/>
              <a:gd name="connsiteY2912" fmla="*/ 1454615 h 2239844"/>
              <a:gd name="connsiteX2913" fmla="*/ 2498944 w 4419601"/>
              <a:gd name="connsiteY2913" fmla="*/ 1450444 h 2239844"/>
              <a:gd name="connsiteX2914" fmla="*/ 2531642 w 4419601"/>
              <a:gd name="connsiteY2914" fmla="*/ 1476469 h 2239844"/>
              <a:gd name="connsiteX2915" fmla="*/ 2550182 w 4419601"/>
              <a:gd name="connsiteY2915" fmla="*/ 1492540 h 2239844"/>
              <a:gd name="connsiteX2916" fmla="*/ 2550182 w 4419601"/>
              <a:gd name="connsiteY2916" fmla="*/ 1493544 h 2239844"/>
              <a:gd name="connsiteX2917" fmla="*/ 2552468 w 4419601"/>
              <a:gd name="connsiteY2917" fmla="*/ 1494521 h 2239844"/>
              <a:gd name="connsiteX2918" fmla="*/ 2573206 w 4419601"/>
              <a:gd name="connsiteY2918" fmla="*/ 1512497 h 2239844"/>
              <a:gd name="connsiteX2919" fmla="*/ 2569397 w 4419601"/>
              <a:gd name="connsiteY2919" fmla="*/ 1509764 h 2239844"/>
              <a:gd name="connsiteX2920" fmla="*/ 2549953 w 4419601"/>
              <a:gd name="connsiteY2920" fmla="*/ 1495812 h 2239844"/>
              <a:gd name="connsiteX2921" fmla="*/ 2538274 w 4419601"/>
              <a:gd name="connsiteY2921" fmla="*/ 1484014 h 2239844"/>
              <a:gd name="connsiteX2922" fmla="*/ 2498945 w 4419601"/>
              <a:gd name="connsiteY2922" fmla="*/ 1454616 h 2239844"/>
              <a:gd name="connsiteX2923" fmla="*/ 2498944 w 4419601"/>
              <a:gd name="connsiteY2923" fmla="*/ 1454615 h 2239844"/>
              <a:gd name="connsiteX2924" fmla="*/ 2498944 w 4419601"/>
              <a:gd name="connsiteY2924" fmla="*/ 1448127 h 2239844"/>
              <a:gd name="connsiteX2925" fmla="*/ 2498944 w 4419601"/>
              <a:gd name="connsiteY2925" fmla="*/ 1448938 h 2239844"/>
              <a:gd name="connsiteX2926" fmla="*/ 2498944 w 4419601"/>
              <a:gd name="connsiteY2926" fmla="*/ 1450444 h 2239844"/>
              <a:gd name="connsiteX2927" fmla="*/ 2496736 w 4419601"/>
              <a:gd name="connsiteY2927" fmla="*/ 1448686 h 2239844"/>
              <a:gd name="connsiteX2928" fmla="*/ 2498944 w 4419601"/>
              <a:gd name="connsiteY2928" fmla="*/ 1448127 h 2239844"/>
              <a:gd name="connsiteX2929" fmla="*/ 2551767 w 4419601"/>
              <a:gd name="connsiteY2929" fmla="*/ 1487678 h 2239844"/>
              <a:gd name="connsiteX2930" fmla="*/ 2550182 w 4419601"/>
              <a:gd name="connsiteY2930" fmla="*/ 1487055 h 2239844"/>
              <a:gd name="connsiteX2931" fmla="*/ 2550182 w 4419601"/>
              <a:gd name="connsiteY2931" fmla="*/ 1490299 h 2239844"/>
              <a:gd name="connsiteX2932" fmla="*/ 2550182 w 4419601"/>
              <a:gd name="connsiteY2932" fmla="*/ 1491226 h 2239844"/>
              <a:gd name="connsiteX2933" fmla="*/ 2531642 w 4419601"/>
              <a:gd name="connsiteY2933" fmla="*/ 1476469 h 2239844"/>
              <a:gd name="connsiteX2934" fmla="*/ 3308656 w 4419601"/>
              <a:gd name="connsiteY2934" fmla="*/ 1444527 h 2239844"/>
              <a:gd name="connsiteX2935" fmla="*/ 3308273 w 4419601"/>
              <a:gd name="connsiteY2935" fmla="*/ 1455068 h 2239844"/>
              <a:gd name="connsiteX2936" fmla="*/ 3296632 w 4419601"/>
              <a:gd name="connsiteY2936" fmla="*/ 1485636 h 2239844"/>
              <a:gd name="connsiteX2937" fmla="*/ 3296947 w 4419601"/>
              <a:gd name="connsiteY2937" fmla="*/ 1493186 h 2239844"/>
              <a:gd name="connsiteX2938" fmla="*/ 3288948 w 4419601"/>
              <a:gd name="connsiteY2938" fmla="*/ 1531583 h 2239844"/>
              <a:gd name="connsiteX2939" fmla="*/ 3308122 w 4419601"/>
              <a:gd name="connsiteY2939" fmla="*/ 1499624 h 2239844"/>
              <a:gd name="connsiteX2940" fmla="*/ 3313797 w 4419601"/>
              <a:gd name="connsiteY2940" fmla="*/ 1475374 h 2239844"/>
              <a:gd name="connsiteX2941" fmla="*/ 3468302 w 4419601"/>
              <a:gd name="connsiteY2941" fmla="*/ 1443446 h 2239844"/>
              <a:gd name="connsiteX2942" fmla="*/ 3468388 w 4419601"/>
              <a:gd name="connsiteY2942" fmla="*/ 1449034 h 2239844"/>
              <a:gd name="connsiteX2943" fmla="*/ 3466016 w 4419601"/>
              <a:gd name="connsiteY2943" fmla="*/ 1470411 h 2239844"/>
              <a:gd name="connsiteX2944" fmla="*/ 3465756 w 4419601"/>
              <a:gd name="connsiteY2944" fmla="*/ 1468521 h 2239844"/>
              <a:gd name="connsiteX2945" fmla="*/ 2473325 w 4419601"/>
              <a:gd name="connsiteY2945" fmla="*/ 1441639 h 2239844"/>
              <a:gd name="connsiteX2946" fmla="*/ 2519129 w 4419601"/>
              <a:gd name="connsiteY2946" fmla="*/ 1475063 h 2239844"/>
              <a:gd name="connsiteX2947" fmla="*/ 2543778 w 4419601"/>
              <a:gd name="connsiteY2947" fmla="*/ 1500032 h 2239844"/>
              <a:gd name="connsiteX2948" fmla="*/ 2562992 w 4419601"/>
              <a:gd name="connsiteY2948" fmla="*/ 1513008 h 2239844"/>
              <a:gd name="connsiteX2949" fmla="*/ 2575193 w 4419601"/>
              <a:gd name="connsiteY2949" fmla="*/ 1521247 h 2239844"/>
              <a:gd name="connsiteX2950" fmla="*/ 2591509 w 4419601"/>
              <a:gd name="connsiteY2950" fmla="*/ 1537184 h 2239844"/>
              <a:gd name="connsiteX2951" fmla="*/ 2582206 w 4419601"/>
              <a:gd name="connsiteY2951" fmla="*/ 1532472 h 2239844"/>
              <a:gd name="connsiteX2952" fmla="*/ 2543778 w 4419601"/>
              <a:gd name="connsiteY2952" fmla="*/ 1506520 h 2239844"/>
              <a:gd name="connsiteX2953" fmla="*/ 2505349 w 4419601"/>
              <a:gd name="connsiteY2953" fmla="*/ 1467591 h 2239844"/>
              <a:gd name="connsiteX2954" fmla="*/ 2473325 w 4419601"/>
              <a:gd name="connsiteY2954" fmla="*/ 1441639 h 2239844"/>
              <a:gd name="connsiteX2955" fmla="*/ 2836111 w 4419601"/>
              <a:gd name="connsiteY2955" fmla="*/ 1435344 h 2239844"/>
              <a:gd name="connsiteX2956" fmla="*/ 2857692 w 4419601"/>
              <a:gd name="connsiteY2956" fmla="*/ 1448636 h 2239844"/>
              <a:gd name="connsiteX2957" fmla="*/ 2888550 w 4419601"/>
              <a:gd name="connsiteY2957" fmla="*/ 1471644 h 2239844"/>
              <a:gd name="connsiteX2958" fmla="*/ 2977425 w 4419601"/>
              <a:gd name="connsiteY2958" fmla="*/ 1534920 h 2239844"/>
              <a:gd name="connsiteX2959" fmla="*/ 2979842 w 4419601"/>
              <a:gd name="connsiteY2959" fmla="*/ 1537509 h 2239844"/>
              <a:gd name="connsiteX2960" fmla="*/ 2978459 w 4419601"/>
              <a:gd name="connsiteY2960" fmla="*/ 1536577 h 2239844"/>
              <a:gd name="connsiteX2961" fmla="*/ 2935989 w 4419601"/>
              <a:gd name="connsiteY2961" fmla="*/ 1506177 h 2239844"/>
              <a:gd name="connsiteX2962" fmla="*/ 2891728 w 4419601"/>
              <a:gd name="connsiteY2962" fmla="*/ 1478115 h 2239844"/>
              <a:gd name="connsiteX2963" fmla="*/ 2857416 w 4419601"/>
              <a:gd name="connsiteY2963" fmla="*/ 1454986 h 2239844"/>
              <a:gd name="connsiteX2964" fmla="*/ 2479730 w 4419601"/>
              <a:gd name="connsiteY2964" fmla="*/ 1435151 h 2239844"/>
              <a:gd name="connsiteX2965" fmla="*/ 2473325 w 4419601"/>
              <a:gd name="connsiteY2965" fmla="*/ 1441639 h 2239844"/>
              <a:gd name="connsiteX2966" fmla="*/ 2479730 w 4419601"/>
              <a:gd name="connsiteY2966" fmla="*/ 1435151 h 2239844"/>
              <a:gd name="connsiteX2967" fmla="*/ 2479730 w 4419601"/>
              <a:gd name="connsiteY2967" fmla="*/ 1435151 h 2239844"/>
              <a:gd name="connsiteX2968" fmla="*/ 2496736 w 4419601"/>
              <a:gd name="connsiteY2968" fmla="*/ 1448686 h 2239844"/>
              <a:gd name="connsiteX2969" fmla="*/ 2495742 w 4419601"/>
              <a:gd name="connsiteY2969" fmla="*/ 1448938 h 2239844"/>
              <a:gd name="connsiteX2970" fmla="*/ 2494869 w 4419601"/>
              <a:gd name="connsiteY2970" fmla="*/ 1450487 h 2239844"/>
              <a:gd name="connsiteX2971" fmla="*/ 885825 w 4419601"/>
              <a:gd name="connsiteY2971" fmla="*/ 1422533 h 2239844"/>
              <a:gd name="connsiteX2972" fmla="*/ 903677 w 4419601"/>
              <a:gd name="connsiteY2972" fmla="*/ 1423308 h 2239844"/>
              <a:gd name="connsiteX2973" fmla="*/ 946368 w 4419601"/>
              <a:gd name="connsiteY2973" fmla="*/ 1440543 h 2239844"/>
              <a:gd name="connsiteX2974" fmla="*/ 956673 w 4419601"/>
              <a:gd name="connsiteY2974" fmla="*/ 1448262 h 2239844"/>
              <a:gd name="connsiteX2975" fmla="*/ 980664 w 4419601"/>
              <a:gd name="connsiteY2975" fmla="*/ 1463236 h 2239844"/>
              <a:gd name="connsiteX2976" fmla="*/ 815441 w 4419601"/>
              <a:gd name="connsiteY2976" fmla="*/ 1422296 h 2239844"/>
              <a:gd name="connsiteX2977" fmla="*/ 819252 w 4419601"/>
              <a:gd name="connsiteY2977" fmla="*/ 1424914 h 2239844"/>
              <a:gd name="connsiteX2978" fmla="*/ 815441 w 4419601"/>
              <a:gd name="connsiteY2978" fmla="*/ 1428723 h 2239844"/>
              <a:gd name="connsiteX2979" fmla="*/ 815441 w 4419601"/>
              <a:gd name="connsiteY2979" fmla="*/ 1422296 h 2239844"/>
              <a:gd name="connsiteX2980" fmla="*/ 817031 w 4419601"/>
              <a:gd name="connsiteY2980" fmla="*/ 1420274 h 2239844"/>
              <a:gd name="connsiteX2981" fmla="*/ 817204 w 4419601"/>
              <a:gd name="connsiteY2981" fmla="*/ 1420403 h 2239844"/>
              <a:gd name="connsiteX2982" fmla="*/ 815441 w 4419601"/>
              <a:gd name="connsiteY2982" fmla="*/ 1422296 h 2239844"/>
              <a:gd name="connsiteX2983" fmla="*/ 825248 w 4419601"/>
              <a:gd name="connsiteY2983" fmla="*/ 1418921 h 2239844"/>
              <a:gd name="connsiteX2984" fmla="*/ 828303 w 4419601"/>
              <a:gd name="connsiteY2984" fmla="*/ 1422296 h 2239844"/>
              <a:gd name="connsiteX2985" fmla="*/ 824092 w 4419601"/>
              <a:gd name="connsiteY2985" fmla="*/ 1420077 h 2239844"/>
              <a:gd name="connsiteX2986" fmla="*/ 819675 w 4419601"/>
              <a:gd name="connsiteY2986" fmla="*/ 1417750 h 2239844"/>
              <a:gd name="connsiteX2987" fmla="*/ 824092 w 4419601"/>
              <a:gd name="connsiteY2987" fmla="*/ 1420077 h 2239844"/>
              <a:gd name="connsiteX2988" fmla="*/ 820953 w 4419601"/>
              <a:gd name="connsiteY2988" fmla="*/ 1423214 h 2239844"/>
              <a:gd name="connsiteX2989" fmla="*/ 817204 w 4419601"/>
              <a:gd name="connsiteY2989" fmla="*/ 1420403 h 2239844"/>
              <a:gd name="connsiteX2990" fmla="*/ 818354 w 4419601"/>
              <a:gd name="connsiteY2990" fmla="*/ 1417054 h 2239844"/>
              <a:gd name="connsiteX2991" fmla="*/ 819210 w 4419601"/>
              <a:gd name="connsiteY2991" fmla="*/ 1417505 h 2239844"/>
              <a:gd name="connsiteX2992" fmla="*/ 817031 w 4419601"/>
              <a:gd name="connsiteY2992" fmla="*/ 1420274 h 2239844"/>
              <a:gd name="connsiteX2993" fmla="*/ 816702 w 4419601"/>
              <a:gd name="connsiteY2993" fmla="*/ 1420027 h 2239844"/>
              <a:gd name="connsiteX2994" fmla="*/ 885825 w 4419601"/>
              <a:gd name="connsiteY2994" fmla="*/ 1416101 h 2239844"/>
              <a:gd name="connsiteX2995" fmla="*/ 930910 w 4419601"/>
              <a:gd name="connsiteY2995" fmla="*/ 1422533 h 2239844"/>
              <a:gd name="connsiteX2996" fmla="*/ 975995 w 4419601"/>
              <a:gd name="connsiteY2996" fmla="*/ 1454694 h 2239844"/>
              <a:gd name="connsiteX2997" fmla="*/ 981308 w 4419601"/>
              <a:gd name="connsiteY2997" fmla="*/ 1458714 h 2239844"/>
              <a:gd name="connsiteX2998" fmla="*/ 961503 w 4419601"/>
              <a:gd name="connsiteY2998" fmla="*/ 1446654 h 2239844"/>
              <a:gd name="connsiteX2999" fmla="*/ 946368 w 4419601"/>
              <a:gd name="connsiteY2999" fmla="*/ 1440543 h 2239844"/>
              <a:gd name="connsiteX3000" fmla="*/ 937351 w 4419601"/>
              <a:gd name="connsiteY3000" fmla="*/ 1433789 h 2239844"/>
              <a:gd name="connsiteX3001" fmla="*/ 918028 w 4419601"/>
              <a:gd name="connsiteY3001" fmla="*/ 1428965 h 2239844"/>
              <a:gd name="connsiteX3002" fmla="*/ 904342 w 4419601"/>
              <a:gd name="connsiteY3002" fmla="*/ 1423337 h 2239844"/>
              <a:gd name="connsiteX3003" fmla="*/ 903677 w 4419601"/>
              <a:gd name="connsiteY3003" fmla="*/ 1423308 h 2239844"/>
              <a:gd name="connsiteX3004" fmla="*/ 828303 w 4419601"/>
              <a:gd name="connsiteY3004" fmla="*/ 1415868 h 2239844"/>
              <a:gd name="connsiteX3005" fmla="*/ 828303 w 4419601"/>
              <a:gd name="connsiteY3005" fmla="*/ 1422296 h 2239844"/>
              <a:gd name="connsiteX3006" fmla="*/ 828303 w 4419601"/>
              <a:gd name="connsiteY3006" fmla="*/ 1415868 h 2239844"/>
              <a:gd name="connsiteX3007" fmla="*/ 821422 w 4419601"/>
              <a:gd name="connsiteY3007" fmla="*/ 1414694 h 2239844"/>
              <a:gd name="connsiteX3008" fmla="*/ 821964 w 4419601"/>
              <a:gd name="connsiteY3008" fmla="*/ 1415293 h 2239844"/>
              <a:gd name="connsiteX3009" fmla="*/ 819675 w 4419601"/>
              <a:gd name="connsiteY3009" fmla="*/ 1417750 h 2239844"/>
              <a:gd name="connsiteX3010" fmla="*/ 819210 w 4419601"/>
              <a:gd name="connsiteY3010" fmla="*/ 1417505 h 2239844"/>
              <a:gd name="connsiteX3011" fmla="*/ 823869 w 4419601"/>
              <a:gd name="connsiteY3011" fmla="*/ 1413248 h 2239844"/>
              <a:gd name="connsiteX3012" fmla="*/ 828303 w 4419601"/>
              <a:gd name="connsiteY3012" fmla="*/ 1415868 h 2239844"/>
              <a:gd name="connsiteX3013" fmla="*/ 825248 w 4419601"/>
              <a:gd name="connsiteY3013" fmla="*/ 1418921 h 2239844"/>
              <a:gd name="connsiteX3014" fmla="*/ 821964 w 4419601"/>
              <a:gd name="connsiteY3014" fmla="*/ 1415293 h 2239844"/>
              <a:gd name="connsiteX3015" fmla="*/ 825629 w 4419601"/>
              <a:gd name="connsiteY3015" fmla="*/ 1412834 h 2239844"/>
              <a:gd name="connsiteX3016" fmla="*/ 829911 w 4419601"/>
              <a:gd name="connsiteY3016" fmla="*/ 1414261 h 2239844"/>
              <a:gd name="connsiteX3017" fmla="*/ 828303 w 4419601"/>
              <a:gd name="connsiteY3017" fmla="*/ 1415868 h 2239844"/>
              <a:gd name="connsiteX3018" fmla="*/ 3806007 w 4419601"/>
              <a:gd name="connsiteY3018" fmla="*/ 1412386 h 2239844"/>
              <a:gd name="connsiteX3019" fmla="*/ 3725692 w 4419601"/>
              <a:gd name="connsiteY3019" fmla="*/ 1461952 h 2239844"/>
              <a:gd name="connsiteX3020" fmla="*/ 3642166 w 4419601"/>
              <a:gd name="connsiteY3020" fmla="*/ 1507056 h 2239844"/>
              <a:gd name="connsiteX3021" fmla="*/ 3635177 w 4419601"/>
              <a:gd name="connsiteY3021" fmla="*/ 1509258 h 2239844"/>
              <a:gd name="connsiteX3022" fmla="*/ 3661441 w 4419601"/>
              <a:gd name="connsiteY3022" fmla="*/ 1494169 h 2239844"/>
              <a:gd name="connsiteX3023" fmla="*/ 2810964 w 4419601"/>
              <a:gd name="connsiteY3023" fmla="*/ 1412160 h 2239844"/>
              <a:gd name="connsiteX3024" fmla="*/ 2809973 w 4419601"/>
              <a:gd name="connsiteY3024" fmla="*/ 1413057 h 2239844"/>
              <a:gd name="connsiteX3025" fmla="*/ 2816379 w 4419601"/>
              <a:gd name="connsiteY3025" fmla="*/ 1417833 h 2239844"/>
              <a:gd name="connsiteX3026" fmla="*/ 2816669 w 4419601"/>
              <a:gd name="connsiteY3026" fmla="*/ 1417419 h 2239844"/>
              <a:gd name="connsiteX3027" fmla="*/ 823455 w 4419601"/>
              <a:gd name="connsiteY3027" fmla="*/ 1412110 h 2239844"/>
              <a:gd name="connsiteX3028" fmla="*/ 824580 w 4419601"/>
              <a:gd name="connsiteY3028" fmla="*/ 1412485 h 2239844"/>
              <a:gd name="connsiteX3029" fmla="*/ 823869 w 4419601"/>
              <a:gd name="connsiteY3029" fmla="*/ 1413248 h 2239844"/>
              <a:gd name="connsiteX3030" fmla="*/ 822975 w 4419601"/>
              <a:gd name="connsiteY3030" fmla="*/ 1412720 h 2239844"/>
              <a:gd name="connsiteX3031" fmla="*/ 824960 w 4419601"/>
              <a:gd name="connsiteY3031" fmla="*/ 1412076 h 2239844"/>
              <a:gd name="connsiteX3032" fmla="*/ 825629 w 4419601"/>
              <a:gd name="connsiteY3032" fmla="*/ 1412834 h 2239844"/>
              <a:gd name="connsiteX3033" fmla="*/ 824580 w 4419601"/>
              <a:gd name="connsiteY3033" fmla="*/ 1412485 h 2239844"/>
              <a:gd name="connsiteX3034" fmla="*/ 821310 w 4419601"/>
              <a:gd name="connsiteY3034" fmla="*/ 1411736 h 2239844"/>
              <a:gd name="connsiteX3035" fmla="*/ 822975 w 4419601"/>
              <a:gd name="connsiteY3035" fmla="*/ 1412720 h 2239844"/>
              <a:gd name="connsiteX3036" fmla="*/ 821422 w 4419601"/>
              <a:gd name="connsiteY3036" fmla="*/ 1414694 h 2239844"/>
              <a:gd name="connsiteX3037" fmla="*/ 820334 w 4419601"/>
              <a:gd name="connsiteY3037" fmla="*/ 1413492 h 2239844"/>
              <a:gd name="connsiteX3038" fmla="*/ 819992 w 4419601"/>
              <a:gd name="connsiteY3038" fmla="*/ 1410956 h 2239844"/>
              <a:gd name="connsiteX3039" fmla="*/ 821470 w 4419601"/>
              <a:gd name="connsiteY3039" fmla="*/ 1411449 h 2239844"/>
              <a:gd name="connsiteX3040" fmla="*/ 821310 w 4419601"/>
              <a:gd name="connsiteY3040" fmla="*/ 1411736 h 2239844"/>
              <a:gd name="connsiteX3041" fmla="*/ 3474813 w 4419601"/>
              <a:gd name="connsiteY3041" fmla="*/ 1410436 h 2239844"/>
              <a:gd name="connsiteX3042" fmla="*/ 3474813 w 4419601"/>
              <a:gd name="connsiteY3042" fmla="*/ 1436168 h 2239844"/>
              <a:gd name="connsiteX3043" fmla="*/ 3475557 w 4419601"/>
              <a:gd name="connsiteY3043" fmla="*/ 1439571 h 2239844"/>
              <a:gd name="connsiteX3044" fmla="*/ 3474813 w 4419601"/>
              <a:gd name="connsiteY3044" fmla="*/ 1461900 h 2239844"/>
              <a:gd name="connsiteX3045" fmla="*/ 3474309 w 4419601"/>
              <a:gd name="connsiteY3045" fmla="*/ 1463792 h 2239844"/>
              <a:gd name="connsiteX3046" fmla="*/ 3472404 w 4419601"/>
              <a:gd name="connsiteY3046" fmla="*/ 1446622 h 2239844"/>
              <a:gd name="connsiteX3047" fmla="*/ 2864772 w 4419601"/>
              <a:gd name="connsiteY3047" fmla="*/ 1409592 h 2239844"/>
              <a:gd name="connsiteX3048" fmla="*/ 2871224 w 4419601"/>
              <a:gd name="connsiteY3048" fmla="*/ 1409592 h 2239844"/>
              <a:gd name="connsiteX3049" fmla="*/ 2864772 w 4419601"/>
              <a:gd name="connsiteY3049" fmla="*/ 1409592 h 2239844"/>
              <a:gd name="connsiteX3050" fmla="*/ 822616 w 4419601"/>
              <a:gd name="connsiteY3050" fmla="*/ 1409416 h 2239844"/>
              <a:gd name="connsiteX3051" fmla="*/ 824179 w 4419601"/>
              <a:gd name="connsiteY3051" fmla="*/ 1411190 h 2239844"/>
              <a:gd name="connsiteX3052" fmla="*/ 823455 w 4419601"/>
              <a:gd name="connsiteY3052" fmla="*/ 1412110 h 2239844"/>
              <a:gd name="connsiteX3053" fmla="*/ 821470 w 4419601"/>
              <a:gd name="connsiteY3053" fmla="*/ 1411449 h 2239844"/>
              <a:gd name="connsiteX3054" fmla="*/ 822600 w 4419601"/>
              <a:gd name="connsiteY3054" fmla="*/ 1409416 h 2239844"/>
              <a:gd name="connsiteX3055" fmla="*/ 827590 w 4419601"/>
              <a:gd name="connsiteY3055" fmla="*/ 1409253 h 2239844"/>
              <a:gd name="connsiteX3056" fmla="*/ 824960 w 4419601"/>
              <a:gd name="connsiteY3056" fmla="*/ 1412076 h 2239844"/>
              <a:gd name="connsiteX3057" fmla="*/ 824179 w 4419601"/>
              <a:gd name="connsiteY3057" fmla="*/ 1411190 h 2239844"/>
              <a:gd name="connsiteX3058" fmla="*/ 825653 w 4419601"/>
              <a:gd name="connsiteY3058" fmla="*/ 1409317 h 2239844"/>
              <a:gd name="connsiteX3059" fmla="*/ 815790 w 4419601"/>
              <a:gd name="connsiteY3059" fmla="*/ 1408473 h 2239844"/>
              <a:gd name="connsiteX3060" fmla="*/ 819992 w 4419601"/>
              <a:gd name="connsiteY3060" fmla="*/ 1410956 h 2239844"/>
              <a:gd name="connsiteX3061" fmla="*/ 817195 w 4419601"/>
              <a:gd name="connsiteY3061" fmla="*/ 1410024 h 2239844"/>
              <a:gd name="connsiteX3062" fmla="*/ 3467700 w 4419601"/>
              <a:gd name="connsiteY3062" fmla="*/ 1404233 h 2239844"/>
              <a:gd name="connsiteX3063" fmla="*/ 3468388 w 4419601"/>
              <a:gd name="connsiteY3063" fmla="*/ 1410436 h 2239844"/>
              <a:gd name="connsiteX3064" fmla="*/ 3472404 w 4419601"/>
              <a:gd name="connsiteY3064" fmla="*/ 1446622 h 2239844"/>
              <a:gd name="connsiteX3065" fmla="*/ 3470902 w 4419601"/>
              <a:gd name="connsiteY3065" fmla="*/ 1469172 h 2239844"/>
              <a:gd name="connsiteX3066" fmla="*/ 3468388 w 4419601"/>
              <a:gd name="connsiteY3066" fmla="*/ 1449034 h 2239844"/>
              <a:gd name="connsiteX3067" fmla="*/ 3468388 w 4419601"/>
              <a:gd name="connsiteY3067" fmla="*/ 1442601 h 2239844"/>
              <a:gd name="connsiteX3068" fmla="*/ 3468302 w 4419601"/>
              <a:gd name="connsiteY3068" fmla="*/ 1443446 h 2239844"/>
              <a:gd name="connsiteX3069" fmla="*/ 1946363 w 4419601"/>
              <a:gd name="connsiteY3069" fmla="*/ 1403545 h 2239844"/>
              <a:gd name="connsiteX3070" fmla="*/ 2001088 w 4419601"/>
              <a:gd name="connsiteY3070" fmla="*/ 1431958 h 2239844"/>
              <a:gd name="connsiteX3071" fmla="*/ 2023775 w 4419601"/>
              <a:gd name="connsiteY3071" fmla="*/ 1441718 h 2239844"/>
              <a:gd name="connsiteX3072" fmla="*/ 2024063 w 4419601"/>
              <a:gd name="connsiteY3072" fmla="*/ 1441501 h 2239844"/>
              <a:gd name="connsiteX3073" fmla="*/ 2024166 w 4419601"/>
              <a:gd name="connsiteY3073" fmla="*/ 1441886 h 2239844"/>
              <a:gd name="connsiteX3074" fmla="*/ 2055813 w 4419601"/>
              <a:gd name="connsiteY3074" fmla="*/ 1455500 h 2239844"/>
              <a:gd name="connsiteX3075" fmla="*/ 2049375 w 4419601"/>
              <a:gd name="connsiteY3075" fmla="*/ 1461995 h 2239844"/>
              <a:gd name="connsiteX3076" fmla="*/ 2026332 w 4419601"/>
              <a:gd name="connsiteY3076" fmla="*/ 1450010 h 2239844"/>
              <a:gd name="connsiteX3077" fmla="*/ 2026445 w 4419601"/>
              <a:gd name="connsiteY3077" fmla="*/ 1450431 h 2239844"/>
              <a:gd name="connsiteX3078" fmla="*/ 2024865 w 4419601"/>
              <a:gd name="connsiteY3078" fmla="*/ 1449247 h 2239844"/>
              <a:gd name="connsiteX3079" fmla="*/ 1997869 w 4419601"/>
              <a:gd name="connsiteY3079" fmla="*/ 1435205 h 2239844"/>
              <a:gd name="connsiteX3080" fmla="*/ 1946363 w 4419601"/>
              <a:gd name="connsiteY3080" fmla="*/ 1403545 h 2239844"/>
              <a:gd name="connsiteX3081" fmla="*/ 2847717 w 4419601"/>
              <a:gd name="connsiteY3081" fmla="*/ 1392884 h 2239844"/>
              <a:gd name="connsiteX3082" fmla="*/ 2838429 w 4419601"/>
              <a:gd name="connsiteY3082" fmla="*/ 1410943 h 2239844"/>
              <a:gd name="connsiteX3083" fmla="*/ 2832510 w 4419601"/>
              <a:gd name="connsiteY3083" fmla="*/ 1416022 h 2239844"/>
              <a:gd name="connsiteX3084" fmla="*/ 2841469 w 4419601"/>
              <a:gd name="connsiteY3084" fmla="*/ 1395278 h 2239844"/>
              <a:gd name="connsiteX3085" fmla="*/ 1484313 w 4419601"/>
              <a:gd name="connsiteY3085" fmla="*/ 1390701 h 2239844"/>
              <a:gd name="connsiteX3086" fmla="*/ 1484313 w 4419601"/>
              <a:gd name="connsiteY3086" fmla="*/ 1397051 h 2239844"/>
              <a:gd name="connsiteX3087" fmla="*/ 1484313 w 4419601"/>
              <a:gd name="connsiteY3087" fmla="*/ 1390701 h 2239844"/>
              <a:gd name="connsiteX3088" fmla="*/ 3466772 w 4419601"/>
              <a:gd name="connsiteY3088" fmla="*/ 1388507 h 2239844"/>
              <a:gd name="connsiteX3089" fmla="*/ 3468388 w 4419601"/>
              <a:gd name="connsiteY3089" fmla="*/ 1397570 h 2239844"/>
              <a:gd name="connsiteX3090" fmla="*/ 3466862 w 4419601"/>
              <a:gd name="connsiteY3090" fmla="*/ 1389417 h 2239844"/>
              <a:gd name="connsiteX3091" fmla="*/ 2274292 w 4419601"/>
              <a:gd name="connsiteY3091" fmla="*/ 1388320 h 2239844"/>
              <a:gd name="connsiteX3092" fmla="*/ 2281238 w 4419601"/>
              <a:gd name="connsiteY3092" fmla="*/ 1390701 h 2239844"/>
              <a:gd name="connsiteX3093" fmla="*/ 2273300 w 4419601"/>
              <a:gd name="connsiteY3093" fmla="*/ 1390701 h 2239844"/>
              <a:gd name="connsiteX3094" fmla="*/ 2274292 w 4419601"/>
              <a:gd name="connsiteY3094" fmla="*/ 1388320 h 2239844"/>
              <a:gd name="connsiteX3095" fmla="*/ 1811418 w 4419601"/>
              <a:gd name="connsiteY3095" fmla="*/ 1384351 h 2239844"/>
              <a:gd name="connsiteX3096" fmla="*/ 2055734 w 4419601"/>
              <a:gd name="connsiteY3096" fmla="*/ 1512864 h 2239844"/>
              <a:gd name="connsiteX3097" fmla="*/ 2055734 w 4419601"/>
              <a:gd name="connsiteY3097" fmla="*/ 1519289 h 2239844"/>
              <a:gd name="connsiteX3098" fmla="*/ 1811418 w 4419601"/>
              <a:gd name="connsiteY3098" fmla="*/ 1390777 h 2239844"/>
              <a:gd name="connsiteX3099" fmla="*/ 1811418 w 4419601"/>
              <a:gd name="connsiteY3099" fmla="*/ 1384351 h 2239844"/>
              <a:gd name="connsiteX3100" fmla="*/ 3457653 w 4419601"/>
              <a:gd name="connsiteY3100" fmla="*/ 1382988 h 2239844"/>
              <a:gd name="connsiteX3101" fmla="*/ 3457948 w 4419601"/>
              <a:gd name="connsiteY3101" fmla="*/ 1384704 h 2239844"/>
              <a:gd name="connsiteX3102" fmla="*/ 3461963 w 4419601"/>
              <a:gd name="connsiteY3102" fmla="*/ 1436168 h 2239844"/>
              <a:gd name="connsiteX3103" fmla="*/ 3465176 w 4419601"/>
              <a:gd name="connsiteY3103" fmla="*/ 1464312 h 2239844"/>
              <a:gd name="connsiteX3104" fmla="*/ 3465756 w 4419601"/>
              <a:gd name="connsiteY3104" fmla="*/ 1468521 h 2239844"/>
              <a:gd name="connsiteX3105" fmla="*/ 3465570 w 4419601"/>
              <a:gd name="connsiteY3105" fmla="*/ 1470352 h 2239844"/>
              <a:gd name="connsiteX3106" fmla="*/ 3465996 w 4419601"/>
              <a:gd name="connsiteY3106" fmla="*/ 1470593 h 2239844"/>
              <a:gd name="connsiteX3107" fmla="*/ 3466016 w 4419601"/>
              <a:gd name="connsiteY3107" fmla="*/ 1470411 h 2239844"/>
              <a:gd name="connsiteX3108" fmla="*/ 3466045 w 4419601"/>
              <a:gd name="connsiteY3108" fmla="*/ 1470621 h 2239844"/>
              <a:gd name="connsiteX3109" fmla="*/ 3467887 w 4419601"/>
              <a:gd name="connsiteY3109" fmla="*/ 1471663 h 2239844"/>
              <a:gd name="connsiteX3110" fmla="*/ 3468688 w 4419601"/>
              <a:gd name="connsiteY3110" fmla="*/ 1474838 h 2239844"/>
              <a:gd name="connsiteX3111" fmla="*/ 3466757 w 4419601"/>
              <a:gd name="connsiteY3111" fmla="*/ 1475794 h 2239844"/>
              <a:gd name="connsiteX3112" fmla="*/ 3468242 w 4419601"/>
              <a:gd name="connsiteY3112" fmla="*/ 1486572 h 2239844"/>
              <a:gd name="connsiteX3113" fmla="*/ 3461045 w 4419601"/>
              <a:gd name="connsiteY3113" fmla="*/ 1513594 h 2239844"/>
              <a:gd name="connsiteX3114" fmla="*/ 3461963 w 4419601"/>
              <a:gd name="connsiteY3114" fmla="*/ 1506931 h 2239844"/>
              <a:gd name="connsiteX3115" fmla="*/ 3465341 w 4419601"/>
              <a:gd name="connsiteY3115" fmla="*/ 1476496 h 2239844"/>
              <a:gd name="connsiteX3116" fmla="*/ 3464925 w 4419601"/>
              <a:gd name="connsiteY3116" fmla="*/ 1476702 h 2239844"/>
              <a:gd name="connsiteX3117" fmla="*/ 3463570 w 4419601"/>
              <a:gd name="connsiteY3117" fmla="*/ 1490044 h 2239844"/>
              <a:gd name="connsiteX3118" fmla="*/ 3456540 w 4419601"/>
              <a:gd name="connsiteY3118" fmla="*/ 1510767 h 2239844"/>
              <a:gd name="connsiteX3119" fmla="*/ 3460053 w 4419601"/>
              <a:gd name="connsiteY3119" fmla="*/ 1479115 h 2239844"/>
              <a:gd name="connsiteX3120" fmla="*/ 3443044 w 4419601"/>
              <a:gd name="connsiteY3120" fmla="*/ 1487538 h 2239844"/>
              <a:gd name="connsiteX3121" fmla="*/ 3450452 w 4419601"/>
              <a:gd name="connsiteY3121" fmla="*/ 1480200 h 2239844"/>
              <a:gd name="connsiteX3122" fmla="*/ 3460435 w 4419601"/>
              <a:gd name="connsiteY3122" fmla="*/ 1475674 h 2239844"/>
              <a:gd name="connsiteX3123" fmla="*/ 3460459 w 4419601"/>
              <a:gd name="connsiteY3123" fmla="*/ 1475457 h 2239844"/>
              <a:gd name="connsiteX3124" fmla="*/ 3452513 w 4419601"/>
              <a:gd name="connsiteY3124" fmla="*/ 1478160 h 2239844"/>
              <a:gd name="connsiteX3125" fmla="*/ 3461103 w 4419601"/>
              <a:gd name="connsiteY3125" fmla="*/ 1469651 h 2239844"/>
              <a:gd name="connsiteX3126" fmla="*/ 3461126 w 4419601"/>
              <a:gd name="connsiteY3126" fmla="*/ 1469443 h 2239844"/>
              <a:gd name="connsiteX3127" fmla="*/ 3449310 w 4419601"/>
              <a:gd name="connsiteY3127" fmla="*/ 1479249 h 2239844"/>
              <a:gd name="connsiteX3128" fmla="*/ 3433477 w 4419601"/>
              <a:gd name="connsiteY3128" fmla="*/ 1484635 h 2239844"/>
              <a:gd name="connsiteX3129" fmla="*/ 3461163 w 4419601"/>
              <a:gd name="connsiteY3129" fmla="*/ 1469113 h 2239844"/>
              <a:gd name="connsiteX3130" fmla="*/ 3461179 w 4419601"/>
              <a:gd name="connsiteY3130" fmla="*/ 1468963 h 2239844"/>
              <a:gd name="connsiteX3131" fmla="*/ 3393979 w 4419601"/>
              <a:gd name="connsiteY3131" fmla="*/ 1498035 h 2239844"/>
              <a:gd name="connsiteX3132" fmla="*/ 3394961 w 4419601"/>
              <a:gd name="connsiteY3132" fmla="*/ 1497063 h 2239844"/>
              <a:gd name="connsiteX3133" fmla="*/ 3404856 w 4419601"/>
              <a:gd name="connsiteY3133" fmla="*/ 1487262 h 2239844"/>
              <a:gd name="connsiteX3134" fmla="*/ 3461193 w 4419601"/>
              <a:gd name="connsiteY3134" fmla="*/ 1468843 h 2239844"/>
              <a:gd name="connsiteX3135" fmla="*/ 3461963 w 4419601"/>
              <a:gd name="connsiteY3135" fmla="*/ 1461900 h 2239844"/>
              <a:gd name="connsiteX3136" fmla="*/ 2908380 w 4419601"/>
              <a:gd name="connsiteY3136" fmla="*/ 1379555 h 2239844"/>
              <a:gd name="connsiteX3137" fmla="*/ 2871224 w 4419601"/>
              <a:gd name="connsiteY3137" fmla="*/ 1409592 h 2239844"/>
              <a:gd name="connsiteX3138" fmla="*/ 2898647 w 4419601"/>
              <a:gd name="connsiteY3138" fmla="*/ 1384980 h 2239844"/>
              <a:gd name="connsiteX3139" fmla="*/ 3464884 w 4419601"/>
              <a:gd name="connsiteY3139" fmla="*/ 1378856 h 2239844"/>
              <a:gd name="connsiteX3140" fmla="*/ 3466862 w 4419601"/>
              <a:gd name="connsiteY3140" fmla="*/ 1389417 h 2239844"/>
              <a:gd name="connsiteX3141" fmla="*/ 3467585 w 4419601"/>
              <a:gd name="connsiteY3141" fmla="*/ 1396766 h 2239844"/>
              <a:gd name="connsiteX3142" fmla="*/ 3467700 w 4419601"/>
              <a:gd name="connsiteY3142" fmla="*/ 1404233 h 2239844"/>
              <a:gd name="connsiteX3143" fmla="*/ 3470530 w 4419601"/>
              <a:gd name="connsiteY3143" fmla="*/ 1378271 h 2239844"/>
              <a:gd name="connsiteX3144" fmla="*/ 3474813 w 4419601"/>
              <a:gd name="connsiteY3144" fmla="*/ 1404003 h 2239844"/>
              <a:gd name="connsiteX3145" fmla="*/ 3474813 w 4419601"/>
              <a:gd name="connsiteY3145" fmla="*/ 1410436 h 2239844"/>
              <a:gd name="connsiteX3146" fmla="*/ 765078 w 4419601"/>
              <a:gd name="connsiteY3146" fmla="*/ 1377738 h 2239844"/>
              <a:gd name="connsiteX3147" fmla="*/ 780070 w 4419601"/>
              <a:gd name="connsiteY3147" fmla="*/ 1390157 h 2239844"/>
              <a:gd name="connsiteX3148" fmla="*/ 796016 w 4419601"/>
              <a:gd name="connsiteY3148" fmla="*/ 1403367 h 2239844"/>
              <a:gd name="connsiteX3149" fmla="*/ 802579 w 4419601"/>
              <a:gd name="connsiteY3149" fmla="*/ 1409440 h 2239844"/>
              <a:gd name="connsiteX3150" fmla="*/ 816702 w 4419601"/>
              <a:gd name="connsiteY3150" fmla="*/ 1420027 h 2239844"/>
              <a:gd name="connsiteX3151" fmla="*/ 815441 w 4419601"/>
              <a:gd name="connsiteY3151" fmla="*/ 1422296 h 2239844"/>
              <a:gd name="connsiteX3152" fmla="*/ 783286 w 4419601"/>
              <a:gd name="connsiteY3152" fmla="*/ 1396585 h 2239844"/>
              <a:gd name="connsiteX3153" fmla="*/ 768012 w 4419601"/>
              <a:gd name="connsiteY3153" fmla="*/ 1382926 h 2239844"/>
              <a:gd name="connsiteX3154" fmla="*/ 2884268 w 4419601"/>
              <a:gd name="connsiteY3154" fmla="*/ 1375385 h 2239844"/>
              <a:gd name="connsiteX3155" fmla="*/ 2873272 w 4419601"/>
              <a:gd name="connsiteY3155" fmla="*/ 1382993 h 2239844"/>
              <a:gd name="connsiteX3156" fmla="*/ 2871224 w 4419601"/>
              <a:gd name="connsiteY3156" fmla="*/ 1383875 h 2239844"/>
              <a:gd name="connsiteX3157" fmla="*/ 2847717 w 4419601"/>
              <a:gd name="connsiteY3157" fmla="*/ 1392884 h 2239844"/>
              <a:gd name="connsiteX3158" fmla="*/ 2852834 w 4419601"/>
              <a:gd name="connsiteY3158" fmla="*/ 1382936 h 2239844"/>
              <a:gd name="connsiteX3159" fmla="*/ 2864772 w 4419601"/>
              <a:gd name="connsiteY3159" fmla="*/ 1377445 h 2239844"/>
              <a:gd name="connsiteX3160" fmla="*/ 2868752 w 4419601"/>
              <a:gd name="connsiteY3160" fmla="*/ 1376371 h 2239844"/>
              <a:gd name="connsiteX3161" fmla="*/ 2907299 w 4419601"/>
              <a:gd name="connsiteY3161" fmla="*/ 1374651 h 2239844"/>
              <a:gd name="connsiteX3162" fmla="*/ 2864772 w 4419601"/>
              <a:gd name="connsiteY3162" fmla="*/ 1409592 h 2239844"/>
              <a:gd name="connsiteX3163" fmla="*/ 2893203 w 4419601"/>
              <a:gd name="connsiteY3163" fmla="*/ 1382167 h 2239844"/>
              <a:gd name="connsiteX3164" fmla="*/ 3463989 w 4419601"/>
              <a:gd name="connsiteY3164" fmla="*/ 1374076 h 2239844"/>
              <a:gd name="connsiteX3165" fmla="*/ 3464373 w 4419601"/>
              <a:gd name="connsiteY3165" fmla="*/ 1375054 h 2239844"/>
              <a:gd name="connsiteX3166" fmla="*/ 3464609 w 4419601"/>
              <a:gd name="connsiteY3166" fmla="*/ 1376379 h 2239844"/>
              <a:gd name="connsiteX3167" fmla="*/ 3464884 w 4419601"/>
              <a:gd name="connsiteY3167" fmla="*/ 1378856 h 2239844"/>
              <a:gd name="connsiteX3168" fmla="*/ 2898970 w 4419601"/>
              <a:gd name="connsiteY3168" fmla="*/ 1371936 h 2239844"/>
              <a:gd name="connsiteX3169" fmla="*/ 2890582 w 4419601"/>
              <a:gd name="connsiteY3169" fmla="*/ 1377445 h 2239844"/>
              <a:gd name="connsiteX3170" fmla="*/ 2832510 w 4419601"/>
              <a:gd name="connsiteY3170" fmla="*/ 1422451 h 2239844"/>
              <a:gd name="connsiteX3171" fmla="*/ 2838429 w 4419601"/>
              <a:gd name="connsiteY3171" fmla="*/ 1410943 h 2239844"/>
              <a:gd name="connsiteX3172" fmla="*/ 2861546 w 4419601"/>
              <a:gd name="connsiteY3172" fmla="*/ 1391108 h 2239844"/>
              <a:gd name="connsiteX3173" fmla="*/ 2873272 w 4419601"/>
              <a:gd name="connsiteY3173" fmla="*/ 1382993 h 2239844"/>
              <a:gd name="connsiteX3174" fmla="*/ 764936 w 4419601"/>
              <a:gd name="connsiteY3174" fmla="*/ 1368249 h 2239844"/>
              <a:gd name="connsiteX3175" fmla="*/ 767771 w 4419601"/>
              <a:gd name="connsiteY3175" fmla="*/ 1370020 h 2239844"/>
              <a:gd name="connsiteX3176" fmla="*/ 768397 w 4419601"/>
              <a:gd name="connsiteY3176" fmla="*/ 1370944 h 2239844"/>
              <a:gd name="connsiteX3177" fmla="*/ 767474 w 4419601"/>
              <a:gd name="connsiteY3177" fmla="*/ 1370390 h 2239844"/>
              <a:gd name="connsiteX3178" fmla="*/ 716528 w 4419601"/>
              <a:gd name="connsiteY3178" fmla="*/ 1366075 h 2239844"/>
              <a:gd name="connsiteX3179" fmla="*/ 712307 w 4419601"/>
              <a:gd name="connsiteY3179" fmla="*/ 1371149 h 2239844"/>
              <a:gd name="connsiteX3180" fmla="*/ 698527 w 4419601"/>
              <a:gd name="connsiteY3180" fmla="*/ 1368274 h 2239844"/>
              <a:gd name="connsiteX3181" fmla="*/ 758848 w 4419601"/>
              <a:gd name="connsiteY3181" fmla="*/ 1364446 h 2239844"/>
              <a:gd name="connsiteX3182" fmla="*/ 760021 w 4419601"/>
              <a:gd name="connsiteY3182" fmla="*/ 1364446 h 2239844"/>
              <a:gd name="connsiteX3183" fmla="*/ 761380 w 4419601"/>
              <a:gd name="connsiteY3183" fmla="*/ 1365250 h 2239844"/>
              <a:gd name="connsiteX3184" fmla="*/ 764936 w 4419601"/>
              <a:gd name="connsiteY3184" fmla="*/ 1368249 h 2239844"/>
              <a:gd name="connsiteX3185" fmla="*/ 763993 w 4419601"/>
              <a:gd name="connsiteY3185" fmla="*/ 1367660 h 2239844"/>
              <a:gd name="connsiteX3186" fmla="*/ 757562 w 4419601"/>
              <a:gd name="connsiteY3186" fmla="*/ 1364446 h 2239844"/>
              <a:gd name="connsiteX3187" fmla="*/ 767474 w 4419601"/>
              <a:gd name="connsiteY3187" fmla="*/ 1370390 h 2239844"/>
              <a:gd name="connsiteX3188" fmla="*/ 768753 w 4419601"/>
              <a:gd name="connsiteY3188" fmla="*/ 1371469 h 2239844"/>
              <a:gd name="connsiteX3189" fmla="*/ 773875 w 4419601"/>
              <a:gd name="connsiteY3189" fmla="*/ 1379026 h 2239844"/>
              <a:gd name="connsiteX3190" fmla="*/ 762629 w 4419601"/>
              <a:gd name="connsiteY3190" fmla="*/ 1373406 h 2239844"/>
              <a:gd name="connsiteX3191" fmla="*/ 2911007 w 4419601"/>
              <a:gd name="connsiteY3191" fmla="*/ 1364031 h 2239844"/>
              <a:gd name="connsiteX3192" fmla="*/ 2909867 w 4419601"/>
              <a:gd name="connsiteY3192" fmla="*/ 1364780 h 2239844"/>
              <a:gd name="connsiteX3193" fmla="*/ 2889775 w 4419601"/>
              <a:gd name="connsiteY3193" fmla="*/ 1375034 h 2239844"/>
              <a:gd name="connsiteX3194" fmla="*/ 2884268 w 4419601"/>
              <a:gd name="connsiteY3194" fmla="*/ 1375385 h 2239844"/>
              <a:gd name="connsiteX3195" fmla="*/ 2890582 w 4419601"/>
              <a:gd name="connsiteY3195" fmla="*/ 1371016 h 2239844"/>
              <a:gd name="connsiteX3196" fmla="*/ 2892062 w 4419601"/>
              <a:gd name="connsiteY3196" fmla="*/ 1370081 h 2239844"/>
              <a:gd name="connsiteX3197" fmla="*/ 2903487 w 4419601"/>
              <a:gd name="connsiteY3197" fmla="*/ 1366998 h 2239844"/>
              <a:gd name="connsiteX3198" fmla="*/ 757736 w 4419601"/>
              <a:gd name="connsiteY3198" fmla="*/ 1363751 h 2239844"/>
              <a:gd name="connsiteX3199" fmla="*/ 758848 w 4419601"/>
              <a:gd name="connsiteY3199" fmla="*/ 1364446 h 2239844"/>
              <a:gd name="connsiteX3200" fmla="*/ 757562 w 4419601"/>
              <a:gd name="connsiteY3200" fmla="*/ 1364446 h 2239844"/>
              <a:gd name="connsiteX3201" fmla="*/ 2902680 w 4419601"/>
              <a:gd name="connsiteY3201" fmla="*/ 1363371 h 2239844"/>
              <a:gd name="connsiteX3202" fmla="*/ 2892062 w 4419601"/>
              <a:gd name="connsiteY3202" fmla="*/ 1370081 h 2239844"/>
              <a:gd name="connsiteX3203" fmla="*/ 2868752 w 4419601"/>
              <a:gd name="connsiteY3203" fmla="*/ 1376371 h 2239844"/>
              <a:gd name="connsiteX3204" fmla="*/ 2855786 w 4419601"/>
              <a:gd name="connsiteY3204" fmla="*/ 1377196 h 2239844"/>
              <a:gd name="connsiteX3205" fmla="*/ 2858955 w 4419601"/>
              <a:gd name="connsiteY3205" fmla="*/ 1371036 h 2239844"/>
              <a:gd name="connsiteX3206" fmla="*/ 2877576 w 4419601"/>
              <a:gd name="connsiteY3206" fmla="*/ 1371619 h 2239844"/>
              <a:gd name="connsiteX3207" fmla="*/ 2896227 w 4419601"/>
              <a:gd name="connsiteY3207" fmla="*/ 1366194 h 2239844"/>
              <a:gd name="connsiteX3208" fmla="*/ 724967 w 4419601"/>
              <a:gd name="connsiteY3208" fmla="*/ 1363329 h 2239844"/>
              <a:gd name="connsiteX3209" fmla="*/ 723724 w 4419601"/>
              <a:gd name="connsiteY3209" fmla="*/ 1365196 h 2239844"/>
              <a:gd name="connsiteX3210" fmla="*/ 716528 w 4419601"/>
              <a:gd name="connsiteY3210" fmla="*/ 1366075 h 2239844"/>
              <a:gd name="connsiteX3211" fmla="*/ 718332 w 4419601"/>
              <a:gd name="connsiteY3211" fmla="*/ 1363907 h 2239844"/>
              <a:gd name="connsiteX3212" fmla="*/ 721398 w 4419601"/>
              <a:gd name="connsiteY3212" fmla="*/ 1360221 h 2239844"/>
              <a:gd name="connsiteX3213" fmla="*/ 718332 w 4419601"/>
              <a:gd name="connsiteY3213" fmla="*/ 1363907 h 2239844"/>
              <a:gd name="connsiteX3214" fmla="*/ 706801 w 4419601"/>
              <a:gd name="connsiteY3214" fmla="*/ 1364912 h 2239844"/>
              <a:gd name="connsiteX3215" fmla="*/ 699254 w 4419601"/>
              <a:gd name="connsiteY3215" fmla="*/ 1360926 h 2239844"/>
              <a:gd name="connsiteX3216" fmla="*/ 719134 w 4419601"/>
              <a:gd name="connsiteY3216" fmla="*/ 1360994 h 2239844"/>
              <a:gd name="connsiteX3217" fmla="*/ 2937521 w 4419601"/>
              <a:gd name="connsiteY3217" fmla="*/ 1359535 h 2239844"/>
              <a:gd name="connsiteX3218" fmla="*/ 2927683 w 4419601"/>
              <a:gd name="connsiteY3218" fmla="*/ 1363783 h 2239844"/>
              <a:gd name="connsiteX3219" fmla="*/ 2907299 w 4419601"/>
              <a:gd name="connsiteY3219" fmla="*/ 1374651 h 2239844"/>
              <a:gd name="connsiteX3220" fmla="*/ 2910746 w 4419601"/>
              <a:gd name="connsiteY3220" fmla="*/ 1371820 h 2239844"/>
              <a:gd name="connsiteX3221" fmla="*/ 2923178 w 4419601"/>
              <a:gd name="connsiteY3221" fmla="*/ 1363758 h 2239844"/>
              <a:gd name="connsiteX3222" fmla="*/ 3289944 w 4419601"/>
              <a:gd name="connsiteY3222" fmla="*/ 1358851 h 2239844"/>
              <a:gd name="connsiteX3223" fmla="*/ 3294259 w 4419601"/>
              <a:gd name="connsiteY3223" fmla="*/ 1386469 h 2239844"/>
              <a:gd name="connsiteX3224" fmla="*/ 3295270 w 4419601"/>
              <a:gd name="connsiteY3224" fmla="*/ 1428929 h 2239844"/>
              <a:gd name="connsiteX3225" fmla="*/ 3296052 w 4419601"/>
              <a:gd name="connsiteY3225" fmla="*/ 1429599 h 2239844"/>
              <a:gd name="connsiteX3226" fmla="*/ 3295277 w 4419601"/>
              <a:gd name="connsiteY3226" fmla="*/ 1454389 h 2239844"/>
              <a:gd name="connsiteX3227" fmla="*/ 3295340 w 4419601"/>
              <a:gd name="connsiteY3227" fmla="*/ 1454617 h 2239844"/>
              <a:gd name="connsiteX3228" fmla="*/ 3296022 w 4419601"/>
              <a:gd name="connsiteY3228" fmla="*/ 1470991 h 2239844"/>
              <a:gd name="connsiteX3229" fmla="*/ 3301846 w 4419601"/>
              <a:gd name="connsiteY3229" fmla="*/ 1455068 h 2239844"/>
              <a:gd name="connsiteX3230" fmla="*/ 3303453 w 4419601"/>
              <a:gd name="connsiteY3230" fmla="*/ 1416487 h 2239844"/>
              <a:gd name="connsiteX3231" fmla="*/ 3301349 w 4419601"/>
              <a:gd name="connsiteY3231" fmla="*/ 1406387 h 2239844"/>
              <a:gd name="connsiteX3232" fmla="*/ 3301696 w 4419601"/>
              <a:gd name="connsiteY3232" fmla="*/ 1428929 h 2239844"/>
              <a:gd name="connsiteX3233" fmla="*/ 3300892 w 4419601"/>
              <a:gd name="connsiteY3233" fmla="*/ 1433749 h 2239844"/>
              <a:gd name="connsiteX3234" fmla="*/ 3296052 w 4419601"/>
              <a:gd name="connsiteY3234" fmla="*/ 1429599 h 2239844"/>
              <a:gd name="connsiteX3235" fmla="*/ 3296876 w 4419601"/>
              <a:gd name="connsiteY3235" fmla="*/ 1403221 h 2239844"/>
              <a:gd name="connsiteX3236" fmla="*/ 3294259 w 4419601"/>
              <a:gd name="connsiteY3236" fmla="*/ 1386469 h 2239844"/>
              <a:gd name="connsiteX3237" fmla="*/ 3293960 w 4419601"/>
              <a:gd name="connsiteY3237" fmla="*/ 1373912 h 2239844"/>
              <a:gd name="connsiteX3238" fmla="*/ 763993 w 4419601"/>
              <a:gd name="connsiteY3238" fmla="*/ 1358019 h 2239844"/>
              <a:gd name="connsiteX3239" fmla="*/ 798559 w 4419601"/>
              <a:gd name="connsiteY3239" fmla="*/ 1382123 h 2239844"/>
              <a:gd name="connsiteX3240" fmla="*/ 822606 w 4419601"/>
              <a:gd name="connsiteY3240" fmla="*/ 1409405 h 2239844"/>
              <a:gd name="connsiteX3241" fmla="*/ 822600 w 4419601"/>
              <a:gd name="connsiteY3241" fmla="*/ 1409416 h 2239844"/>
              <a:gd name="connsiteX3242" fmla="*/ 821872 w 4419601"/>
              <a:gd name="connsiteY3242" fmla="*/ 1409440 h 2239844"/>
              <a:gd name="connsiteX3243" fmla="*/ 807824 w 4419601"/>
              <a:gd name="connsiteY3243" fmla="*/ 1399673 h 2239844"/>
              <a:gd name="connsiteX3244" fmla="*/ 797756 w 4419601"/>
              <a:gd name="connsiteY3244" fmla="*/ 1388550 h 2239844"/>
              <a:gd name="connsiteX3245" fmla="*/ 789717 w 4419601"/>
              <a:gd name="connsiteY3245" fmla="*/ 1383730 h 2239844"/>
              <a:gd name="connsiteX3246" fmla="*/ 803383 w 4419601"/>
              <a:gd name="connsiteY3246" fmla="*/ 1396585 h 2239844"/>
              <a:gd name="connsiteX3247" fmla="*/ 807824 w 4419601"/>
              <a:gd name="connsiteY3247" fmla="*/ 1399673 h 2239844"/>
              <a:gd name="connsiteX3248" fmla="*/ 815790 w 4419601"/>
              <a:gd name="connsiteY3248" fmla="*/ 1408473 h 2239844"/>
              <a:gd name="connsiteX3249" fmla="*/ 805191 w 4419601"/>
              <a:gd name="connsiteY3249" fmla="*/ 1402209 h 2239844"/>
              <a:gd name="connsiteX3250" fmla="*/ 783286 w 4419601"/>
              <a:gd name="connsiteY3250" fmla="*/ 1383730 h 2239844"/>
              <a:gd name="connsiteX3251" fmla="*/ 799363 w 4419601"/>
              <a:gd name="connsiteY3251" fmla="*/ 1398995 h 2239844"/>
              <a:gd name="connsiteX3252" fmla="*/ 815441 w 4419601"/>
              <a:gd name="connsiteY3252" fmla="*/ 1409440 h 2239844"/>
              <a:gd name="connsiteX3253" fmla="*/ 817195 w 4419601"/>
              <a:gd name="connsiteY3253" fmla="*/ 1410024 h 2239844"/>
              <a:gd name="connsiteX3254" fmla="*/ 820334 w 4419601"/>
              <a:gd name="connsiteY3254" fmla="*/ 1413492 h 2239844"/>
              <a:gd name="connsiteX3255" fmla="*/ 818354 w 4419601"/>
              <a:gd name="connsiteY3255" fmla="*/ 1417054 h 2239844"/>
              <a:gd name="connsiteX3256" fmla="*/ 802378 w 4419601"/>
              <a:gd name="connsiteY3256" fmla="*/ 1408637 h 2239844"/>
              <a:gd name="connsiteX3257" fmla="*/ 796016 w 4419601"/>
              <a:gd name="connsiteY3257" fmla="*/ 1403367 h 2239844"/>
              <a:gd name="connsiteX3258" fmla="*/ 780874 w 4419601"/>
              <a:gd name="connsiteY3258" fmla="*/ 1389354 h 2239844"/>
              <a:gd name="connsiteX3259" fmla="*/ 773875 w 4419601"/>
              <a:gd name="connsiteY3259" fmla="*/ 1379026 h 2239844"/>
              <a:gd name="connsiteX3260" fmla="*/ 783286 w 4419601"/>
              <a:gd name="connsiteY3260" fmla="*/ 1383729 h 2239844"/>
              <a:gd name="connsiteX3261" fmla="*/ 768753 w 4419601"/>
              <a:gd name="connsiteY3261" fmla="*/ 1371469 h 2239844"/>
              <a:gd name="connsiteX3262" fmla="*/ 768397 w 4419601"/>
              <a:gd name="connsiteY3262" fmla="*/ 1370944 h 2239844"/>
              <a:gd name="connsiteX3263" fmla="*/ 789716 w 4419601"/>
              <a:gd name="connsiteY3263" fmla="*/ 1383729 h 2239844"/>
              <a:gd name="connsiteX3264" fmla="*/ 767771 w 4419601"/>
              <a:gd name="connsiteY3264" fmla="*/ 1370020 h 2239844"/>
              <a:gd name="connsiteX3265" fmla="*/ 763993 w 4419601"/>
              <a:gd name="connsiteY3265" fmla="*/ 1364446 h 2239844"/>
              <a:gd name="connsiteX3266" fmla="*/ 760021 w 4419601"/>
              <a:gd name="connsiteY3266" fmla="*/ 1364446 h 2239844"/>
              <a:gd name="connsiteX3267" fmla="*/ 757878 w 4419601"/>
              <a:gd name="connsiteY3267" fmla="*/ 1363180 h 2239844"/>
              <a:gd name="connsiteX3268" fmla="*/ 758366 w 4419601"/>
              <a:gd name="connsiteY3268" fmla="*/ 1361232 h 2239844"/>
              <a:gd name="connsiteX3269" fmla="*/ 763993 w 4419601"/>
              <a:gd name="connsiteY3269" fmla="*/ 1358019 h 2239844"/>
              <a:gd name="connsiteX3270" fmla="*/ 2941580 w 4419601"/>
              <a:gd name="connsiteY3270" fmla="*/ 1357782 h 2239844"/>
              <a:gd name="connsiteX3271" fmla="*/ 2939893 w 4419601"/>
              <a:gd name="connsiteY3271" fmla="*/ 1358837 h 2239844"/>
              <a:gd name="connsiteX3272" fmla="*/ 2937521 w 4419601"/>
              <a:gd name="connsiteY3272" fmla="*/ 1359535 h 2239844"/>
              <a:gd name="connsiteX3273" fmla="*/ 2942201 w 4419601"/>
              <a:gd name="connsiteY3273" fmla="*/ 1357394 h 2239844"/>
              <a:gd name="connsiteX3274" fmla="*/ 2942201 w 4419601"/>
              <a:gd name="connsiteY3274" fmla="*/ 1357514 h 2239844"/>
              <a:gd name="connsiteX3275" fmla="*/ 2941580 w 4419601"/>
              <a:gd name="connsiteY3275" fmla="*/ 1357782 h 2239844"/>
              <a:gd name="connsiteX3276" fmla="*/ 2119412 w 4419601"/>
              <a:gd name="connsiteY3276" fmla="*/ 1352601 h 2239844"/>
              <a:gd name="connsiteX3277" fmla="*/ 2216151 w 4419601"/>
              <a:gd name="connsiteY3277" fmla="*/ 1416101 h 2239844"/>
              <a:gd name="connsiteX3278" fmla="*/ 2209702 w 4419601"/>
              <a:gd name="connsiteY3278" fmla="*/ 1422451 h 2239844"/>
              <a:gd name="connsiteX3279" fmla="*/ 2119412 w 4419601"/>
              <a:gd name="connsiteY3279" fmla="*/ 1358951 h 2239844"/>
              <a:gd name="connsiteX3280" fmla="*/ 2119412 w 4419601"/>
              <a:gd name="connsiteY3280" fmla="*/ 1352601 h 2239844"/>
              <a:gd name="connsiteX3281" fmla="*/ 2940996 w 4419601"/>
              <a:gd name="connsiteY3281" fmla="*/ 1352203 h 2239844"/>
              <a:gd name="connsiteX3282" fmla="*/ 2923178 w 4419601"/>
              <a:gd name="connsiteY3282" fmla="*/ 1363758 h 2239844"/>
              <a:gd name="connsiteX3283" fmla="*/ 2906713 w 4419601"/>
              <a:gd name="connsiteY3283" fmla="*/ 1368605 h 2239844"/>
              <a:gd name="connsiteX3284" fmla="*/ 2898970 w 4419601"/>
              <a:gd name="connsiteY3284" fmla="*/ 1371936 h 2239844"/>
              <a:gd name="connsiteX3285" fmla="*/ 2909867 w 4419601"/>
              <a:gd name="connsiteY3285" fmla="*/ 1364780 h 2239844"/>
              <a:gd name="connsiteX3286" fmla="*/ 2912446 w 4419601"/>
              <a:gd name="connsiteY3286" fmla="*/ 1363464 h 2239844"/>
              <a:gd name="connsiteX3287" fmla="*/ 738269 w 4419601"/>
              <a:gd name="connsiteY3287" fmla="*/ 1351591 h 2239844"/>
              <a:gd name="connsiteX3288" fmla="*/ 737465 w 4419601"/>
              <a:gd name="connsiteY3288" fmla="*/ 1352394 h 2239844"/>
              <a:gd name="connsiteX3289" fmla="*/ 733910 w 4419601"/>
              <a:gd name="connsiteY3289" fmla="*/ 1355947 h 2239844"/>
              <a:gd name="connsiteX3290" fmla="*/ 734352 w 4419601"/>
              <a:gd name="connsiteY3290" fmla="*/ 1355797 h 2239844"/>
              <a:gd name="connsiteX3291" fmla="*/ 732686 w 4419601"/>
              <a:gd name="connsiteY3291" fmla="*/ 1357171 h 2239844"/>
              <a:gd name="connsiteX3292" fmla="*/ 731838 w 4419601"/>
              <a:gd name="connsiteY3292" fmla="*/ 1358019 h 2239844"/>
              <a:gd name="connsiteX3293" fmla="*/ 731862 w 4419601"/>
              <a:gd name="connsiteY3293" fmla="*/ 1357851 h 2239844"/>
              <a:gd name="connsiteX3294" fmla="*/ 725250 w 4419601"/>
              <a:gd name="connsiteY3294" fmla="*/ 1363305 h 2239844"/>
              <a:gd name="connsiteX3295" fmla="*/ 724967 w 4419601"/>
              <a:gd name="connsiteY3295" fmla="*/ 1363329 h 2239844"/>
              <a:gd name="connsiteX3296" fmla="*/ 728694 w 4419601"/>
              <a:gd name="connsiteY3296" fmla="*/ 1357729 h 2239844"/>
              <a:gd name="connsiteX3297" fmla="*/ 732043 w 4419601"/>
              <a:gd name="connsiteY3297" fmla="*/ 1356585 h 2239844"/>
              <a:gd name="connsiteX3298" fmla="*/ 732642 w 4419601"/>
              <a:gd name="connsiteY3298" fmla="*/ 1352394 h 2239844"/>
              <a:gd name="connsiteX3299" fmla="*/ 738269 w 4419601"/>
              <a:gd name="connsiteY3299" fmla="*/ 1351591 h 2239844"/>
              <a:gd name="connsiteX3300" fmla="*/ 2742512 w 4419601"/>
              <a:gd name="connsiteY3300" fmla="*/ 1351023 h 2239844"/>
              <a:gd name="connsiteX3301" fmla="*/ 2743200 w 4419601"/>
              <a:gd name="connsiteY3301" fmla="*/ 1352500 h 2239844"/>
              <a:gd name="connsiteX3302" fmla="*/ 2741442 w 4419601"/>
              <a:gd name="connsiteY3302" fmla="*/ 1355590 h 2239844"/>
              <a:gd name="connsiteX3303" fmla="*/ 2750252 w 4419601"/>
              <a:gd name="connsiteY3303" fmla="*/ 1364031 h 2239844"/>
              <a:gd name="connsiteX3304" fmla="*/ 2783473 w 4419601"/>
              <a:gd name="connsiteY3304" fmla="*/ 1388765 h 2239844"/>
              <a:gd name="connsiteX3305" fmla="*/ 2809250 w 4419601"/>
              <a:gd name="connsiteY3305" fmla="*/ 1412517 h 2239844"/>
              <a:gd name="connsiteX3306" fmla="*/ 2809432 w 4419601"/>
              <a:gd name="connsiteY3306" fmla="*/ 1412653 h 2239844"/>
              <a:gd name="connsiteX3307" fmla="*/ 2810317 w 4419601"/>
              <a:gd name="connsiteY3307" fmla="*/ 1411563 h 2239844"/>
              <a:gd name="connsiteX3308" fmla="*/ 2794475 w 4419601"/>
              <a:gd name="connsiteY3308" fmla="*/ 1396957 h 2239844"/>
              <a:gd name="connsiteX3309" fmla="*/ 2783473 w 4419601"/>
              <a:gd name="connsiteY3309" fmla="*/ 1388765 h 2239844"/>
              <a:gd name="connsiteX3310" fmla="*/ 2945459 w 4419601"/>
              <a:gd name="connsiteY3310" fmla="*/ 1349309 h 2239844"/>
              <a:gd name="connsiteX3311" fmla="*/ 2944011 w 4419601"/>
              <a:gd name="connsiteY3311" fmla="*/ 1350248 h 2239844"/>
              <a:gd name="connsiteX3312" fmla="*/ 2922844 w 4419601"/>
              <a:gd name="connsiteY3312" fmla="*/ 1358157 h 2239844"/>
              <a:gd name="connsiteX3313" fmla="*/ 2912446 w 4419601"/>
              <a:gd name="connsiteY3313" fmla="*/ 1363464 h 2239844"/>
              <a:gd name="connsiteX3314" fmla="*/ 2911007 w 4419601"/>
              <a:gd name="connsiteY3314" fmla="*/ 1364031 h 2239844"/>
              <a:gd name="connsiteX3315" fmla="*/ 2926070 w 4419601"/>
              <a:gd name="connsiteY3315" fmla="*/ 1354139 h 2239844"/>
              <a:gd name="connsiteX3316" fmla="*/ 2961558 w 4419601"/>
              <a:gd name="connsiteY3316" fmla="*/ 1345298 h 2239844"/>
              <a:gd name="connsiteX3317" fmla="*/ 2942201 w 4419601"/>
              <a:gd name="connsiteY3317" fmla="*/ 1357394 h 2239844"/>
              <a:gd name="connsiteX3318" fmla="*/ 2942201 w 4419601"/>
              <a:gd name="connsiteY3318" fmla="*/ 1354942 h 2239844"/>
              <a:gd name="connsiteX3319" fmla="*/ 2942201 w 4419601"/>
              <a:gd name="connsiteY3319" fmla="*/ 1351728 h 2239844"/>
              <a:gd name="connsiteX3320" fmla="*/ 2940996 w 4419601"/>
              <a:gd name="connsiteY3320" fmla="*/ 1352203 h 2239844"/>
              <a:gd name="connsiteX3321" fmla="*/ 2944011 w 4419601"/>
              <a:gd name="connsiteY3321" fmla="*/ 1350248 h 2239844"/>
              <a:gd name="connsiteX3322" fmla="*/ 2948653 w 4419601"/>
              <a:gd name="connsiteY3322" fmla="*/ 1348513 h 2239844"/>
              <a:gd name="connsiteX3323" fmla="*/ 627872 w 4419601"/>
              <a:gd name="connsiteY3323" fmla="*/ 1344366 h 2239844"/>
              <a:gd name="connsiteX3324" fmla="*/ 629793 w 4419601"/>
              <a:gd name="connsiteY3324" fmla="*/ 1345628 h 2239844"/>
              <a:gd name="connsiteX3325" fmla="*/ 671846 w 4419601"/>
              <a:gd name="connsiteY3325" fmla="*/ 1356299 h 2239844"/>
              <a:gd name="connsiteX3326" fmla="*/ 674714 w 4419601"/>
              <a:gd name="connsiteY3326" fmla="*/ 1358484 h 2239844"/>
              <a:gd name="connsiteX3327" fmla="*/ 693966 w 4419601"/>
              <a:gd name="connsiteY3327" fmla="*/ 1367322 h 2239844"/>
              <a:gd name="connsiteX3328" fmla="*/ 698527 w 4419601"/>
              <a:gd name="connsiteY3328" fmla="*/ 1368274 h 2239844"/>
              <a:gd name="connsiteX3329" fmla="*/ 693164 w 4419601"/>
              <a:gd name="connsiteY3329" fmla="*/ 1368929 h 2239844"/>
              <a:gd name="connsiteX3330" fmla="*/ 655462 w 4419601"/>
              <a:gd name="connsiteY3330" fmla="*/ 1358484 h 2239844"/>
              <a:gd name="connsiteX3331" fmla="*/ 629818 w 4419601"/>
              <a:gd name="connsiteY3331" fmla="*/ 1346433 h 2239844"/>
              <a:gd name="connsiteX3332" fmla="*/ 2944669 w 4419601"/>
              <a:gd name="connsiteY3332" fmla="*/ 1343882 h 2239844"/>
              <a:gd name="connsiteX3333" fmla="*/ 2929296 w 4419601"/>
              <a:gd name="connsiteY3333" fmla="*/ 1351728 h 2239844"/>
              <a:gd name="connsiteX3334" fmla="*/ 2902680 w 4419601"/>
              <a:gd name="connsiteY3334" fmla="*/ 1363371 h 2239844"/>
              <a:gd name="connsiteX3335" fmla="*/ 2923650 w 4419601"/>
              <a:gd name="connsiteY3335" fmla="*/ 1350120 h 2239844"/>
              <a:gd name="connsiteX3336" fmla="*/ 2963092 w 4419601"/>
              <a:gd name="connsiteY3336" fmla="*/ 1343261 h 2239844"/>
              <a:gd name="connsiteX3337" fmla="*/ 2961558 w 4419601"/>
              <a:gd name="connsiteY3337" fmla="*/ 1345298 h 2239844"/>
              <a:gd name="connsiteX3338" fmla="*/ 2961558 w 4419601"/>
              <a:gd name="connsiteY3338" fmla="*/ 1343691 h 2239844"/>
              <a:gd name="connsiteX3339" fmla="*/ 3460725 w 4419601"/>
              <a:gd name="connsiteY3339" fmla="*/ 1341688 h 2239844"/>
              <a:gd name="connsiteX3340" fmla="*/ 3462792 w 4419601"/>
              <a:gd name="connsiteY3340" fmla="*/ 1348084 h 2239844"/>
              <a:gd name="connsiteX3341" fmla="*/ 3466772 w 4419601"/>
              <a:gd name="connsiteY3341" fmla="*/ 1388507 h 2239844"/>
              <a:gd name="connsiteX3342" fmla="*/ 3464609 w 4419601"/>
              <a:gd name="connsiteY3342" fmla="*/ 1376379 h 2239844"/>
              <a:gd name="connsiteX3343" fmla="*/ 3461963 w 4419601"/>
              <a:gd name="connsiteY3343" fmla="*/ 1352539 h 2239844"/>
              <a:gd name="connsiteX3344" fmla="*/ 693665 w 4419601"/>
              <a:gd name="connsiteY3344" fmla="*/ 1339822 h 2239844"/>
              <a:gd name="connsiteX3345" fmla="*/ 693665 w 4419601"/>
              <a:gd name="connsiteY3345" fmla="*/ 1346251 h 2239844"/>
              <a:gd name="connsiteX3346" fmla="*/ 693665 w 4419601"/>
              <a:gd name="connsiteY3346" fmla="*/ 1339822 h 2239844"/>
              <a:gd name="connsiteX3347" fmla="*/ 2961558 w 4419601"/>
              <a:gd name="connsiteY3347" fmla="*/ 1338869 h 2239844"/>
              <a:gd name="connsiteX3348" fmla="*/ 2961558 w 4419601"/>
              <a:gd name="connsiteY3348" fmla="*/ 1342084 h 2239844"/>
              <a:gd name="connsiteX3349" fmla="*/ 2961558 w 4419601"/>
              <a:gd name="connsiteY3349" fmla="*/ 1343691 h 2239844"/>
              <a:gd name="connsiteX3350" fmla="*/ 2948653 w 4419601"/>
              <a:gd name="connsiteY3350" fmla="*/ 1348513 h 2239844"/>
              <a:gd name="connsiteX3351" fmla="*/ 2945459 w 4419601"/>
              <a:gd name="connsiteY3351" fmla="*/ 1349309 h 2239844"/>
              <a:gd name="connsiteX3352" fmla="*/ 2986384 w 4419601"/>
              <a:gd name="connsiteY3352" fmla="*/ 1338436 h 2239844"/>
              <a:gd name="connsiteX3353" fmla="*/ 3000273 w 4419601"/>
              <a:gd name="connsiteY3353" fmla="*/ 1338869 h 2239844"/>
              <a:gd name="connsiteX3354" fmla="*/ 2930909 w 4419601"/>
              <a:gd name="connsiteY3354" fmla="*/ 1366998 h 2239844"/>
              <a:gd name="connsiteX3355" fmla="*/ 2908380 w 4419601"/>
              <a:gd name="connsiteY3355" fmla="*/ 1379555 h 2239844"/>
              <a:gd name="connsiteX3356" fmla="*/ 2913972 w 4419601"/>
              <a:gd name="connsiteY3356" fmla="*/ 1375034 h 2239844"/>
              <a:gd name="connsiteX3357" fmla="*/ 2939893 w 4419601"/>
              <a:gd name="connsiteY3357" fmla="*/ 1358837 h 2239844"/>
              <a:gd name="connsiteX3358" fmla="*/ 2942201 w 4419601"/>
              <a:gd name="connsiteY3358" fmla="*/ 1358157 h 2239844"/>
              <a:gd name="connsiteX3359" fmla="*/ 2942201 w 4419601"/>
              <a:gd name="connsiteY3359" fmla="*/ 1357514 h 2239844"/>
              <a:gd name="connsiteX3360" fmla="*/ 611432 w 4419601"/>
              <a:gd name="connsiteY3360" fmla="*/ 1337793 h 2239844"/>
              <a:gd name="connsiteX3361" fmla="*/ 629818 w 4419601"/>
              <a:gd name="connsiteY3361" fmla="*/ 1346433 h 2239844"/>
              <a:gd name="connsiteX3362" fmla="*/ 643430 w 4419601"/>
              <a:gd name="connsiteY3362" fmla="*/ 1360894 h 2239844"/>
              <a:gd name="connsiteX3363" fmla="*/ 674714 w 4419601"/>
              <a:gd name="connsiteY3363" fmla="*/ 1384195 h 2239844"/>
              <a:gd name="connsiteX3364" fmla="*/ 706801 w 4419601"/>
              <a:gd name="connsiteY3364" fmla="*/ 1377767 h 2239844"/>
              <a:gd name="connsiteX3365" fmla="*/ 712307 w 4419601"/>
              <a:gd name="connsiteY3365" fmla="*/ 1371149 h 2239844"/>
              <a:gd name="connsiteX3366" fmla="*/ 713218 w 4419601"/>
              <a:gd name="connsiteY3366" fmla="*/ 1371339 h 2239844"/>
              <a:gd name="connsiteX3367" fmla="*/ 720919 w 4419601"/>
              <a:gd name="connsiteY3367" fmla="*/ 1369411 h 2239844"/>
              <a:gd name="connsiteX3368" fmla="*/ 719635 w 4419601"/>
              <a:gd name="connsiteY3368" fmla="*/ 1371339 h 2239844"/>
              <a:gd name="connsiteX3369" fmla="*/ 693966 w 4419601"/>
              <a:gd name="connsiteY3369" fmla="*/ 1390623 h 2239844"/>
              <a:gd name="connsiteX3370" fmla="*/ 629793 w 4419601"/>
              <a:gd name="connsiteY3370" fmla="*/ 1358484 h 2239844"/>
              <a:gd name="connsiteX3371" fmla="*/ 3000273 w 4419601"/>
              <a:gd name="connsiteY3371" fmla="*/ 1332440 h 2239844"/>
              <a:gd name="connsiteX3372" fmla="*/ 2986384 w 4419601"/>
              <a:gd name="connsiteY3372" fmla="*/ 1338436 h 2239844"/>
              <a:gd name="connsiteX3373" fmla="*/ 2980916 w 4419601"/>
              <a:gd name="connsiteY3373" fmla="*/ 1338266 h 2239844"/>
              <a:gd name="connsiteX3374" fmla="*/ 2963092 w 4419601"/>
              <a:gd name="connsiteY3374" fmla="*/ 1343261 h 2239844"/>
              <a:gd name="connsiteX3375" fmla="*/ 2963978 w 4419601"/>
              <a:gd name="connsiteY3375" fmla="*/ 1342084 h 2239844"/>
              <a:gd name="connsiteX3376" fmla="*/ 2961558 w 4419601"/>
              <a:gd name="connsiteY3376" fmla="*/ 1338869 h 2239844"/>
              <a:gd name="connsiteX3377" fmla="*/ 2944669 w 4419601"/>
              <a:gd name="connsiteY3377" fmla="*/ 1343882 h 2239844"/>
              <a:gd name="connsiteX3378" fmla="*/ 2962365 w 4419601"/>
              <a:gd name="connsiteY3378" fmla="*/ 1334851 h 2239844"/>
              <a:gd name="connsiteX3379" fmla="*/ 3000273 w 4419601"/>
              <a:gd name="connsiteY3379" fmla="*/ 1332440 h 2239844"/>
              <a:gd name="connsiteX3380" fmla="*/ 3000273 w 4419601"/>
              <a:gd name="connsiteY3380" fmla="*/ 1332440 h 2239844"/>
              <a:gd name="connsiteX3381" fmla="*/ 3000273 w 4419601"/>
              <a:gd name="connsiteY3381" fmla="*/ 1338869 h 2239844"/>
              <a:gd name="connsiteX3382" fmla="*/ 3000273 w 4419601"/>
              <a:gd name="connsiteY3382" fmla="*/ 1332440 h 2239844"/>
              <a:gd name="connsiteX3383" fmla="*/ 3448541 w 4419601"/>
              <a:gd name="connsiteY3383" fmla="*/ 1330891 h 2239844"/>
              <a:gd name="connsiteX3384" fmla="*/ 3454399 w 4419601"/>
              <a:gd name="connsiteY3384" fmla="*/ 1349015 h 2239844"/>
              <a:gd name="connsiteX3385" fmla="*/ 3456341 w 4419601"/>
              <a:gd name="connsiteY3385" fmla="*/ 1358972 h 2239844"/>
              <a:gd name="connsiteX3386" fmla="*/ 3457653 w 4419601"/>
              <a:gd name="connsiteY3386" fmla="*/ 1382988 h 2239844"/>
              <a:gd name="connsiteX3387" fmla="*/ 3449113 w 4419601"/>
              <a:gd name="connsiteY3387" fmla="*/ 1333240 h 2239844"/>
              <a:gd name="connsiteX3388" fmla="*/ 658472 w 4419601"/>
              <a:gd name="connsiteY3388" fmla="*/ 1327959 h 2239844"/>
              <a:gd name="connsiteX3389" fmla="*/ 693665 w 4419601"/>
              <a:gd name="connsiteY3389" fmla="*/ 1346251 h 2239844"/>
              <a:gd name="connsiteX3390" fmla="*/ 651848 w 4419601"/>
              <a:gd name="connsiteY3390" fmla="*/ 1328374 h 2239844"/>
              <a:gd name="connsiteX3391" fmla="*/ 669099 w 4419601"/>
              <a:gd name="connsiteY3391" fmla="*/ 1327294 h 2239844"/>
              <a:gd name="connsiteX3392" fmla="*/ 693665 w 4419601"/>
              <a:gd name="connsiteY3392" fmla="*/ 1339822 h 2239844"/>
              <a:gd name="connsiteX3393" fmla="*/ 665592 w 4419601"/>
              <a:gd name="connsiteY3393" fmla="*/ 1327514 h 2239844"/>
              <a:gd name="connsiteX3394" fmla="*/ 2100357 w 4419601"/>
              <a:gd name="connsiteY3394" fmla="*/ 1327201 h 2239844"/>
              <a:gd name="connsiteX3395" fmla="*/ 2312988 w 4419601"/>
              <a:gd name="connsiteY3395" fmla="*/ 1409751 h 2239844"/>
              <a:gd name="connsiteX3396" fmla="*/ 2306545 w 4419601"/>
              <a:gd name="connsiteY3396" fmla="*/ 1416101 h 2239844"/>
              <a:gd name="connsiteX3397" fmla="*/ 2100357 w 4419601"/>
              <a:gd name="connsiteY3397" fmla="*/ 1333551 h 2239844"/>
              <a:gd name="connsiteX3398" fmla="*/ 2100357 w 4419601"/>
              <a:gd name="connsiteY3398" fmla="*/ 1327201 h 2239844"/>
              <a:gd name="connsiteX3399" fmla="*/ 667715 w 4419601"/>
              <a:gd name="connsiteY3399" fmla="*/ 1326588 h 2239844"/>
              <a:gd name="connsiteX3400" fmla="*/ 668134 w 4419601"/>
              <a:gd name="connsiteY3400" fmla="*/ 1326802 h 2239844"/>
              <a:gd name="connsiteX3401" fmla="*/ 667974 w 4419601"/>
              <a:gd name="connsiteY3401" fmla="*/ 1326963 h 2239844"/>
              <a:gd name="connsiteX3402" fmla="*/ 3253188 w 4419601"/>
              <a:gd name="connsiteY3402" fmla="*/ 1324468 h 2239844"/>
              <a:gd name="connsiteX3403" fmla="*/ 3269629 w 4419601"/>
              <a:gd name="connsiteY3403" fmla="*/ 1371052 h 2239844"/>
              <a:gd name="connsiteX3404" fmla="*/ 3256773 w 4419601"/>
              <a:gd name="connsiteY3404" fmla="*/ 1441761 h 2239844"/>
              <a:gd name="connsiteX3405" fmla="*/ 3250345 w 4419601"/>
              <a:gd name="connsiteY3405" fmla="*/ 1441761 h 2239844"/>
              <a:gd name="connsiteX3406" fmla="*/ 3256773 w 4419601"/>
              <a:gd name="connsiteY3406" fmla="*/ 1364624 h 2239844"/>
              <a:gd name="connsiteX3407" fmla="*/ 665190 w 4419601"/>
              <a:gd name="connsiteY3407" fmla="*/ 1322938 h 2239844"/>
              <a:gd name="connsiteX3408" fmla="*/ 667715 w 4419601"/>
              <a:gd name="connsiteY3408" fmla="*/ 1326588 h 2239844"/>
              <a:gd name="connsiteX3409" fmla="*/ 662125 w 4419601"/>
              <a:gd name="connsiteY3409" fmla="*/ 1323738 h 2239844"/>
              <a:gd name="connsiteX3410" fmla="*/ 674396 w 4419601"/>
              <a:gd name="connsiteY3410" fmla="*/ 1320534 h 2239844"/>
              <a:gd name="connsiteX3411" fmla="*/ 674396 w 4419601"/>
              <a:gd name="connsiteY3411" fmla="*/ 1326963 h 2239844"/>
              <a:gd name="connsiteX3412" fmla="*/ 669099 w 4419601"/>
              <a:gd name="connsiteY3412" fmla="*/ 1327294 h 2239844"/>
              <a:gd name="connsiteX3413" fmla="*/ 668134 w 4419601"/>
              <a:gd name="connsiteY3413" fmla="*/ 1326802 h 2239844"/>
              <a:gd name="connsiteX3414" fmla="*/ 671185 w 4419601"/>
              <a:gd name="connsiteY3414" fmla="*/ 1323748 h 2239844"/>
              <a:gd name="connsiteX3415" fmla="*/ 674396 w 4419601"/>
              <a:gd name="connsiteY3415" fmla="*/ 1320534 h 2239844"/>
              <a:gd name="connsiteX3416" fmla="*/ 641651 w 4419601"/>
              <a:gd name="connsiteY3416" fmla="*/ 1320402 h 2239844"/>
              <a:gd name="connsiteX3417" fmla="*/ 642282 w 4419601"/>
              <a:gd name="connsiteY3417" fmla="*/ 1320534 h 2239844"/>
              <a:gd name="connsiteX3418" fmla="*/ 655931 w 4419601"/>
              <a:gd name="connsiteY3418" fmla="*/ 1325356 h 2239844"/>
              <a:gd name="connsiteX3419" fmla="*/ 658901 w 4419601"/>
              <a:gd name="connsiteY3419" fmla="*/ 1324580 h 2239844"/>
              <a:gd name="connsiteX3420" fmla="*/ 665592 w 4419601"/>
              <a:gd name="connsiteY3420" fmla="*/ 1327514 h 2239844"/>
              <a:gd name="connsiteX3421" fmla="*/ 658472 w 4419601"/>
              <a:gd name="connsiteY3421" fmla="*/ 1327959 h 2239844"/>
              <a:gd name="connsiteX3422" fmla="*/ 651917 w 4419601"/>
              <a:gd name="connsiteY3422" fmla="*/ 1324552 h 2239844"/>
              <a:gd name="connsiteX3423" fmla="*/ 1412988 w 4419601"/>
              <a:gd name="connsiteY3423" fmla="*/ 1312913 h 2239844"/>
              <a:gd name="connsiteX3424" fmla="*/ 1490549 w 4419601"/>
              <a:gd name="connsiteY3424" fmla="*/ 1352374 h 2239844"/>
              <a:gd name="connsiteX3425" fmla="*/ 1490549 w 4419601"/>
              <a:gd name="connsiteY3425" fmla="*/ 1358951 h 2239844"/>
              <a:gd name="connsiteX3426" fmla="*/ 1406525 w 4419601"/>
              <a:gd name="connsiteY3426" fmla="*/ 1319490 h 2239844"/>
              <a:gd name="connsiteX3427" fmla="*/ 1412988 w 4419601"/>
              <a:gd name="connsiteY3427" fmla="*/ 1312913 h 2239844"/>
              <a:gd name="connsiteX3428" fmla="*/ 1471613 w 4419601"/>
              <a:gd name="connsiteY3428" fmla="*/ 1306695 h 2239844"/>
              <a:gd name="connsiteX3429" fmla="*/ 1754188 w 4419601"/>
              <a:gd name="connsiteY3429" fmla="*/ 1442824 h 2239844"/>
              <a:gd name="connsiteX3430" fmla="*/ 1747766 w 4419601"/>
              <a:gd name="connsiteY3430" fmla="*/ 1449306 h 2239844"/>
              <a:gd name="connsiteX3431" fmla="*/ 1471613 w 4419601"/>
              <a:gd name="connsiteY3431" fmla="*/ 1306695 h 2239844"/>
              <a:gd name="connsiteX3432" fmla="*/ 614061 w 4419601"/>
              <a:gd name="connsiteY3432" fmla="*/ 1304921 h 2239844"/>
              <a:gd name="connsiteX3433" fmla="*/ 651114 w 4419601"/>
              <a:gd name="connsiteY3433" fmla="*/ 1318123 h 2239844"/>
              <a:gd name="connsiteX3434" fmla="*/ 662125 w 4419601"/>
              <a:gd name="connsiteY3434" fmla="*/ 1323738 h 2239844"/>
              <a:gd name="connsiteX3435" fmla="*/ 658901 w 4419601"/>
              <a:gd name="connsiteY3435" fmla="*/ 1324580 h 2239844"/>
              <a:gd name="connsiteX3436" fmla="*/ 1412952 w 4419601"/>
              <a:gd name="connsiteY3436" fmla="*/ 1300213 h 2239844"/>
              <a:gd name="connsiteX3437" fmla="*/ 1663623 w 4419601"/>
              <a:gd name="connsiteY3437" fmla="*/ 1416018 h 2239844"/>
              <a:gd name="connsiteX3438" fmla="*/ 1412952 w 4419601"/>
              <a:gd name="connsiteY3438" fmla="*/ 1306647 h 2239844"/>
              <a:gd name="connsiteX3439" fmla="*/ 1412952 w 4419601"/>
              <a:gd name="connsiteY3439" fmla="*/ 1300213 h 2239844"/>
              <a:gd name="connsiteX3440" fmla="*/ 2897034 w 4419601"/>
              <a:gd name="connsiteY3440" fmla="*/ 1293863 h 2239844"/>
              <a:gd name="connsiteX3441" fmla="*/ 2903487 w 4419601"/>
              <a:gd name="connsiteY3441" fmla="*/ 1293863 h 2239844"/>
              <a:gd name="connsiteX3442" fmla="*/ 2865579 w 4419601"/>
              <a:gd name="connsiteY3442" fmla="*/ 1358157 h 2239844"/>
              <a:gd name="connsiteX3443" fmla="*/ 2858955 w 4419601"/>
              <a:gd name="connsiteY3443" fmla="*/ 1371036 h 2239844"/>
              <a:gd name="connsiteX3444" fmla="*/ 2858320 w 4419601"/>
              <a:gd name="connsiteY3444" fmla="*/ 1371016 h 2239844"/>
              <a:gd name="connsiteX3445" fmla="*/ 2851867 w 4419601"/>
              <a:gd name="connsiteY3445" fmla="*/ 1377445 h 2239844"/>
              <a:gd name="connsiteX3446" fmla="*/ 2855786 w 4419601"/>
              <a:gd name="connsiteY3446" fmla="*/ 1377196 h 2239844"/>
              <a:gd name="connsiteX3447" fmla="*/ 2852834 w 4419601"/>
              <a:gd name="connsiteY3447" fmla="*/ 1382936 h 2239844"/>
              <a:gd name="connsiteX3448" fmla="*/ 2845305 w 4419601"/>
              <a:gd name="connsiteY3448" fmla="*/ 1386398 h 2239844"/>
              <a:gd name="connsiteX3449" fmla="*/ 2856577 w 4419601"/>
              <a:gd name="connsiteY3449" fmla="*/ 1360301 h 2239844"/>
              <a:gd name="connsiteX3450" fmla="*/ 2857513 w 4419601"/>
              <a:gd name="connsiteY3450" fmla="*/ 1358961 h 2239844"/>
              <a:gd name="connsiteX3451" fmla="*/ 2897034 w 4419601"/>
              <a:gd name="connsiteY3451" fmla="*/ 1300293 h 2239844"/>
              <a:gd name="connsiteX3452" fmla="*/ 2897034 w 4419601"/>
              <a:gd name="connsiteY3452" fmla="*/ 1293863 h 2239844"/>
              <a:gd name="connsiteX3453" fmla="*/ 3271532 w 4419601"/>
              <a:gd name="connsiteY3453" fmla="*/ 1289805 h 2239844"/>
              <a:gd name="connsiteX3454" fmla="*/ 3279204 w 4419601"/>
              <a:gd name="connsiteY3454" fmla="*/ 1323690 h 2239844"/>
              <a:gd name="connsiteX3455" fmla="*/ 3288615 w 4419601"/>
              <a:gd name="connsiteY3455" fmla="*/ 1369966 h 2239844"/>
              <a:gd name="connsiteX3456" fmla="*/ 3286386 w 4419601"/>
              <a:gd name="connsiteY3456" fmla="*/ 1421787 h 2239844"/>
              <a:gd name="connsiteX3457" fmla="*/ 3290140 w 4419601"/>
              <a:gd name="connsiteY3457" fmla="*/ 1435552 h 2239844"/>
              <a:gd name="connsiteX3458" fmla="*/ 3291253 w 4419601"/>
              <a:gd name="connsiteY3458" fmla="*/ 1413665 h 2239844"/>
              <a:gd name="connsiteX3459" fmla="*/ 3288843 w 4419601"/>
              <a:gd name="connsiteY3459" fmla="*/ 1371087 h 2239844"/>
              <a:gd name="connsiteX3460" fmla="*/ 3288615 w 4419601"/>
              <a:gd name="connsiteY3460" fmla="*/ 1369966 h 2239844"/>
              <a:gd name="connsiteX3461" fmla="*/ 3288843 w 4419601"/>
              <a:gd name="connsiteY3461" fmla="*/ 1364661 h 2239844"/>
              <a:gd name="connsiteX3462" fmla="*/ 3284428 w 4419601"/>
              <a:gd name="connsiteY3462" fmla="*/ 1338164 h 2239844"/>
              <a:gd name="connsiteX3463" fmla="*/ 615802 w 4419601"/>
              <a:gd name="connsiteY3463" fmla="*/ 1288966 h 2239844"/>
              <a:gd name="connsiteX3464" fmla="*/ 629437 w 4419601"/>
              <a:gd name="connsiteY3464" fmla="*/ 1294816 h 2239844"/>
              <a:gd name="connsiteX3465" fmla="*/ 653522 w 4419601"/>
              <a:gd name="connsiteY3465" fmla="*/ 1306067 h 2239844"/>
              <a:gd name="connsiteX3466" fmla="*/ 654100 w 4419601"/>
              <a:gd name="connsiteY3466" fmla="*/ 1306903 h 2239844"/>
              <a:gd name="connsiteX3467" fmla="*/ 648705 w 4419601"/>
              <a:gd name="connsiteY3467" fmla="*/ 1307675 h 2239844"/>
              <a:gd name="connsiteX3468" fmla="*/ 2685123 w 4419601"/>
              <a:gd name="connsiteY3468" fmla="*/ 1287737 h 2239844"/>
              <a:gd name="connsiteX3469" fmla="*/ 2687866 w 4419601"/>
              <a:gd name="connsiteY3469" fmla="*/ 1291705 h 2239844"/>
              <a:gd name="connsiteX3470" fmla="*/ 2683391 w 4419601"/>
              <a:gd name="connsiteY3470" fmla="*/ 1288726 h 2239844"/>
              <a:gd name="connsiteX3471" fmla="*/ 564337 w 4419601"/>
              <a:gd name="connsiteY3471" fmla="*/ 1287322 h 2239844"/>
              <a:gd name="connsiteX3472" fmla="*/ 571044 w 4419601"/>
              <a:gd name="connsiteY3472" fmla="*/ 1293646 h 2239844"/>
              <a:gd name="connsiteX3473" fmla="*/ 590567 w 4419601"/>
              <a:gd name="connsiteY3473" fmla="*/ 1302021 h 2239844"/>
              <a:gd name="connsiteX3474" fmla="*/ 589464 w 4419601"/>
              <a:gd name="connsiteY3474" fmla="*/ 1301703 h 2239844"/>
              <a:gd name="connsiteX3475" fmla="*/ 571399 w 4419601"/>
              <a:gd name="connsiteY3475" fmla="*/ 1293980 h 2239844"/>
              <a:gd name="connsiteX3476" fmla="*/ 575239 w 4419601"/>
              <a:gd name="connsiteY3476" fmla="*/ 1297600 h 2239844"/>
              <a:gd name="connsiteX3477" fmla="*/ 589464 w 4419601"/>
              <a:gd name="connsiteY3477" fmla="*/ 1301703 h 2239844"/>
              <a:gd name="connsiteX3478" fmla="*/ 608024 w 4419601"/>
              <a:gd name="connsiteY3478" fmla="*/ 1309638 h 2239844"/>
              <a:gd name="connsiteX3479" fmla="*/ 614465 w 4419601"/>
              <a:gd name="connsiteY3479" fmla="*/ 1312593 h 2239844"/>
              <a:gd name="connsiteX3480" fmla="*/ 613863 w 4419601"/>
              <a:gd name="connsiteY3480" fmla="*/ 1312134 h 2239844"/>
              <a:gd name="connsiteX3481" fmla="*/ 608024 w 4419601"/>
              <a:gd name="connsiteY3481" fmla="*/ 1309638 h 2239844"/>
              <a:gd name="connsiteX3482" fmla="*/ 603745 w 4419601"/>
              <a:gd name="connsiteY3482" fmla="*/ 1307675 h 2239844"/>
              <a:gd name="connsiteX3483" fmla="*/ 590567 w 4419601"/>
              <a:gd name="connsiteY3483" fmla="*/ 1302021 h 2239844"/>
              <a:gd name="connsiteX3484" fmla="*/ 606692 w 4419601"/>
              <a:gd name="connsiteY3484" fmla="*/ 1306672 h 2239844"/>
              <a:gd name="connsiteX3485" fmla="*/ 597707 w 4419601"/>
              <a:gd name="connsiteY3485" fmla="*/ 1299829 h 2239844"/>
              <a:gd name="connsiteX3486" fmla="*/ 596186 w 4419601"/>
              <a:gd name="connsiteY3486" fmla="*/ 1298575 h 2239844"/>
              <a:gd name="connsiteX3487" fmla="*/ 628320 w 4419601"/>
              <a:gd name="connsiteY3487" fmla="*/ 1286989 h 2239844"/>
              <a:gd name="connsiteX3488" fmla="*/ 650311 w 4419601"/>
              <a:gd name="connsiteY3488" fmla="*/ 1296423 h 2239844"/>
              <a:gd name="connsiteX3489" fmla="*/ 674396 w 4419601"/>
              <a:gd name="connsiteY3489" fmla="*/ 1320534 h 2239844"/>
              <a:gd name="connsiteX3490" fmla="*/ 665190 w 4419601"/>
              <a:gd name="connsiteY3490" fmla="*/ 1322938 h 2239844"/>
              <a:gd name="connsiteX3491" fmla="*/ 654100 w 4419601"/>
              <a:gd name="connsiteY3491" fmla="*/ 1306903 h 2239844"/>
              <a:gd name="connsiteX3492" fmla="*/ 654325 w 4419601"/>
              <a:gd name="connsiteY3492" fmla="*/ 1306871 h 2239844"/>
              <a:gd name="connsiteX3493" fmla="*/ 655128 w 4419601"/>
              <a:gd name="connsiteY3493" fmla="*/ 1301245 h 2239844"/>
              <a:gd name="connsiteX3494" fmla="*/ 527117 w 4419601"/>
              <a:gd name="connsiteY3494" fmla="*/ 1281349 h 2239844"/>
              <a:gd name="connsiteX3495" fmla="*/ 580862 w 4419601"/>
              <a:gd name="connsiteY3495" fmla="*/ 1313488 h 2239844"/>
              <a:gd name="connsiteX3496" fmla="*/ 593209 w 4419601"/>
              <a:gd name="connsiteY3496" fmla="*/ 1321598 h 2239844"/>
              <a:gd name="connsiteX3497" fmla="*/ 610542 w 4419601"/>
              <a:gd name="connsiteY3497" fmla="*/ 1336789 h 2239844"/>
              <a:gd name="connsiteX3498" fmla="*/ 611432 w 4419601"/>
              <a:gd name="connsiteY3498" fmla="*/ 1337793 h 2239844"/>
              <a:gd name="connsiteX3499" fmla="*/ 590488 w 4419601"/>
              <a:gd name="connsiteY3499" fmla="*/ 1327951 h 2239844"/>
              <a:gd name="connsiteX3500" fmla="*/ 520700 w 4419601"/>
              <a:gd name="connsiteY3500" fmla="*/ 1287777 h 2239844"/>
              <a:gd name="connsiteX3501" fmla="*/ 527117 w 4419601"/>
              <a:gd name="connsiteY3501" fmla="*/ 1281349 h 2239844"/>
              <a:gd name="connsiteX3502" fmla="*/ 3441157 w 4419601"/>
              <a:gd name="connsiteY3502" fmla="*/ 1281130 h 2239844"/>
              <a:gd name="connsiteX3503" fmla="*/ 3454062 w 4419601"/>
              <a:gd name="connsiteY3503" fmla="*/ 1321069 h 2239844"/>
              <a:gd name="connsiteX3504" fmla="*/ 3458751 w 4419601"/>
              <a:gd name="connsiteY3504" fmla="*/ 1346106 h 2239844"/>
              <a:gd name="connsiteX3505" fmla="*/ 3463989 w 4419601"/>
              <a:gd name="connsiteY3505" fmla="*/ 1374076 h 2239844"/>
              <a:gd name="connsiteX3506" fmla="*/ 3455538 w 4419601"/>
              <a:gd name="connsiteY3506" fmla="*/ 1352539 h 2239844"/>
              <a:gd name="connsiteX3507" fmla="*/ 3454399 w 4419601"/>
              <a:gd name="connsiteY3507" fmla="*/ 1349015 h 2239844"/>
              <a:gd name="connsiteX3508" fmla="*/ 3967186 w 4419601"/>
              <a:gd name="connsiteY3508" fmla="*/ 1279197 h 2239844"/>
              <a:gd name="connsiteX3509" fmla="*/ 3905594 w 4419601"/>
              <a:gd name="connsiteY3509" fmla="*/ 1320197 h 2239844"/>
              <a:gd name="connsiteX3510" fmla="*/ 3898814 w 4419601"/>
              <a:gd name="connsiteY3510" fmla="*/ 1324617 h 2239844"/>
              <a:gd name="connsiteX3511" fmla="*/ 3900277 w 4419601"/>
              <a:gd name="connsiteY3511" fmla="*/ 1330979 h 2239844"/>
              <a:gd name="connsiteX3512" fmla="*/ 3913187 w 4419601"/>
              <a:gd name="connsiteY3512" fmla="*/ 1322541 h 2239844"/>
              <a:gd name="connsiteX3513" fmla="*/ 3900527 w 4419601"/>
              <a:gd name="connsiteY3513" fmla="*/ 1332063 h 2239844"/>
              <a:gd name="connsiteX3514" fmla="*/ 3904434 w 4419601"/>
              <a:gd name="connsiteY3514" fmla="*/ 1349052 h 2239844"/>
              <a:gd name="connsiteX3515" fmla="*/ 3973737 w 4419601"/>
              <a:gd name="connsiteY3515" fmla="*/ 1300214 h 2239844"/>
              <a:gd name="connsiteX3516" fmla="*/ 3970263 w 4419601"/>
              <a:gd name="connsiteY3516" fmla="*/ 1300214 h 2239844"/>
              <a:gd name="connsiteX3517" fmla="*/ 3968044 w 4419601"/>
              <a:gd name="connsiteY3517" fmla="*/ 1285055 h 2239844"/>
              <a:gd name="connsiteX3518" fmla="*/ 3937720 w 4419601"/>
              <a:gd name="connsiteY3518" fmla="*/ 1306505 h 2239844"/>
              <a:gd name="connsiteX3519" fmla="*/ 3913187 w 4419601"/>
              <a:gd name="connsiteY3519" fmla="*/ 1322541 h 2239844"/>
              <a:gd name="connsiteX3520" fmla="*/ 3967546 w 4419601"/>
              <a:gd name="connsiteY3520" fmla="*/ 1281656 h 2239844"/>
              <a:gd name="connsiteX3521" fmla="*/ 2633663 w 4419601"/>
              <a:gd name="connsiteY3521" fmla="*/ 1274888 h 2239844"/>
              <a:gd name="connsiteX3522" fmla="*/ 2650356 w 4419601"/>
              <a:gd name="connsiteY3522" fmla="*/ 1282916 h 2239844"/>
              <a:gd name="connsiteX3523" fmla="*/ 2671454 w 4419601"/>
              <a:gd name="connsiteY3523" fmla="*/ 1312633 h 2239844"/>
              <a:gd name="connsiteX3524" fmla="*/ 2717285 w 4419601"/>
              <a:gd name="connsiteY3524" fmla="*/ 1351984 h 2239844"/>
              <a:gd name="connsiteX3525" fmla="*/ 2749448 w 4419601"/>
              <a:gd name="connsiteY3525" fmla="*/ 1374471 h 2239844"/>
              <a:gd name="connsiteX3526" fmla="*/ 2774249 w 4419601"/>
              <a:gd name="connsiteY3526" fmla="*/ 1391810 h 2239844"/>
              <a:gd name="connsiteX3527" fmla="*/ 2817793 w 4419601"/>
              <a:gd name="connsiteY3527" fmla="*/ 1428278 h 2239844"/>
              <a:gd name="connsiteX3528" fmla="*/ 2857416 w 4419601"/>
              <a:gd name="connsiteY3528" fmla="*/ 1454986 h 2239844"/>
              <a:gd name="connsiteX3529" fmla="*/ 2862188 w 4419601"/>
              <a:gd name="connsiteY3529" fmla="*/ 1459386 h 2239844"/>
              <a:gd name="connsiteX3530" fmla="*/ 2843523 w 4419601"/>
              <a:gd name="connsiteY3530" fmla="*/ 1447552 h 2239844"/>
              <a:gd name="connsiteX3531" fmla="*/ 2755880 w 4419601"/>
              <a:gd name="connsiteY3531" fmla="*/ 1384108 h 2239844"/>
              <a:gd name="connsiteX3532" fmla="*/ 2685123 w 4419601"/>
              <a:gd name="connsiteY3532" fmla="*/ 1332710 h 2239844"/>
              <a:gd name="connsiteX3533" fmla="*/ 2633663 w 4419601"/>
              <a:gd name="connsiteY3533" fmla="*/ 1274888 h 2239844"/>
              <a:gd name="connsiteX3534" fmla="*/ 1290724 w 4419601"/>
              <a:gd name="connsiteY3534" fmla="*/ 1274813 h 2239844"/>
              <a:gd name="connsiteX3535" fmla="*/ 1438759 w 4419601"/>
              <a:gd name="connsiteY3535" fmla="*/ 1339171 h 2239844"/>
              <a:gd name="connsiteX3536" fmla="*/ 1657593 w 4419601"/>
              <a:gd name="connsiteY3536" fmla="*/ 1422837 h 2239844"/>
              <a:gd name="connsiteX3537" fmla="*/ 1876426 w 4419601"/>
              <a:gd name="connsiteY3537" fmla="*/ 1506502 h 2239844"/>
              <a:gd name="connsiteX3538" fmla="*/ 1869990 w 4419601"/>
              <a:gd name="connsiteY3538" fmla="*/ 1506502 h 2239844"/>
              <a:gd name="connsiteX3539" fmla="*/ 1721955 w 4419601"/>
              <a:gd name="connsiteY3539" fmla="*/ 1455016 h 2239844"/>
              <a:gd name="connsiteX3540" fmla="*/ 1503121 w 4419601"/>
              <a:gd name="connsiteY3540" fmla="*/ 1371350 h 2239844"/>
              <a:gd name="connsiteX3541" fmla="*/ 1284288 w 4419601"/>
              <a:gd name="connsiteY3541" fmla="*/ 1281249 h 2239844"/>
              <a:gd name="connsiteX3542" fmla="*/ 1290724 w 4419601"/>
              <a:gd name="connsiteY3542" fmla="*/ 1274813 h 2239844"/>
              <a:gd name="connsiteX3543" fmla="*/ 3445363 w 4419601"/>
              <a:gd name="connsiteY3543" fmla="*/ 1272546 h 2239844"/>
              <a:gd name="connsiteX3544" fmla="*/ 3449113 w 4419601"/>
              <a:gd name="connsiteY3544" fmla="*/ 1281776 h 2239844"/>
              <a:gd name="connsiteX3545" fmla="*/ 3457541 w 4419601"/>
              <a:gd name="connsiteY3545" fmla="*/ 1299356 h 2239844"/>
              <a:gd name="connsiteX3546" fmla="*/ 3461963 w 4419601"/>
              <a:gd name="connsiteY3546" fmla="*/ 1313941 h 2239844"/>
              <a:gd name="connsiteX3547" fmla="*/ 3470530 w 4419601"/>
              <a:gd name="connsiteY3547" fmla="*/ 1378271 h 2239844"/>
              <a:gd name="connsiteX3548" fmla="*/ 3468388 w 4419601"/>
              <a:gd name="connsiteY3548" fmla="*/ 1365405 h 2239844"/>
              <a:gd name="connsiteX3549" fmla="*/ 3462792 w 4419601"/>
              <a:gd name="connsiteY3549" fmla="*/ 1348084 h 2239844"/>
              <a:gd name="connsiteX3550" fmla="*/ 3461963 w 4419601"/>
              <a:gd name="connsiteY3550" fmla="*/ 1339673 h 2239844"/>
              <a:gd name="connsiteX3551" fmla="*/ 3459236 w 4419601"/>
              <a:gd name="connsiteY3551" fmla="*/ 1328643 h 2239844"/>
              <a:gd name="connsiteX3552" fmla="*/ 3458751 w 4419601"/>
              <a:gd name="connsiteY3552" fmla="*/ 1324395 h 2239844"/>
              <a:gd name="connsiteX3553" fmla="*/ 3455538 w 4419601"/>
              <a:gd name="connsiteY3553" fmla="*/ 1301075 h 2239844"/>
              <a:gd name="connsiteX3554" fmla="*/ 3447921 w 4419601"/>
              <a:gd name="connsiteY3554" fmla="*/ 1282887 h 2239844"/>
              <a:gd name="connsiteX3555" fmla="*/ 518820 w 4419601"/>
              <a:gd name="connsiteY3555" fmla="*/ 1271241 h 2239844"/>
              <a:gd name="connsiteX3556" fmla="*/ 526384 w 4419601"/>
              <a:gd name="connsiteY3556" fmla="*/ 1273914 h 2239844"/>
              <a:gd name="connsiteX3557" fmla="*/ 535761 w 4419601"/>
              <a:gd name="connsiteY3557" fmla="*/ 1278509 h 2239844"/>
              <a:gd name="connsiteX3558" fmla="*/ 3440936 w 4419601"/>
              <a:gd name="connsiteY3558" fmla="*/ 1270664 h 2239844"/>
              <a:gd name="connsiteX3559" fmla="*/ 3445098 w 4419601"/>
              <a:gd name="connsiteY3559" fmla="*/ 1276147 h 2239844"/>
              <a:gd name="connsiteX3560" fmla="*/ 3447921 w 4419601"/>
              <a:gd name="connsiteY3560" fmla="*/ 1282887 h 2239844"/>
              <a:gd name="connsiteX3561" fmla="*/ 3459236 w 4419601"/>
              <a:gd name="connsiteY3561" fmla="*/ 1328643 h 2239844"/>
              <a:gd name="connsiteX3562" fmla="*/ 3460725 w 4419601"/>
              <a:gd name="connsiteY3562" fmla="*/ 1341688 h 2239844"/>
              <a:gd name="connsiteX3563" fmla="*/ 3454062 w 4419601"/>
              <a:gd name="connsiteY3563" fmla="*/ 1321069 h 2239844"/>
              <a:gd name="connsiteX3564" fmla="*/ 3449113 w 4419601"/>
              <a:gd name="connsiteY3564" fmla="*/ 1294642 h 2239844"/>
              <a:gd name="connsiteX3565" fmla="*/ 2641525 w 4419601"/>
              <a:gd name="connsiteY3565" fmla="*/ 1270477 h 2239844"/>
              <a:gd name="connsiteX3566" fmla="*/ 2665022 w 4419601"/>
              <a:gd name="connsiteY3566" fmla="*/ 1276494 h 2239844"/>
              <a:gd name="connsiteX3567" fmla="*/ 2683391 w 4419601"/>
              <a:gd name="connsiteY3567" fmla="*/ 1288726 h 2239844"/>
              <a:gd name="connsiteX3568" fmla="*/ 2679495 w 4419601"/>
              <a:gd name="connsiteY3568" fmla="*/ 1290949 h 2239844"/>
              <a:gd name="connsiteX3569" fmla="*/ 2678691 w 4419601"/>
              <a:gd name="connsiteY3569" fmla="*/ 1294162 h 2239844"/>
              <a:gd name="connsiteX3570" fmla="*/ 2693450 w 4419601"/>
              <a:gd name="connsiteY3570" fmla="*/ 1310559 h 2239844"/>
              <a:gd name="connsiteX3571" fmla="*/ 2677082 w 4419601"/>
              <a:gd name="connsiteY3571" fmla="*/ 1295768 h 2239844"/>
              <a:gd name="connsiteX3572" fmla="*/ 2650356 w 4419601"/>
              <a:gd name="connsiteY3572" fmla="*/ 1282916 h 2239844"/>
              <a:gd name="connsiteX3573" fmla="*/ 2640096 w 4419601"/>
              <a:gd name="connsiteY3573" fmla="*/ 1268463 h 2239844"/>
              <a:gd name="connsiteX3574" fmla="*/ 2641525 w 4419601"/>
              <a:gd name="connsiteY3574" fmla="*/ 1270477 h 2239844"/>
              <a:gd name="connsiteX3575" fmla="*/ 2638783 w 4419601"/>
              <a:gd name="connsiteY3575" fmla="*/ 1269774 h 2239844"/>
              <a:gd name="connsiteX3576" fmla="*/ 2633663 w 4419601"/>
              <a:gd name="connsiteY3576" fmla="*/ 1268463 h 2239844"/>
              <a:gd name="connsiteX3577" fmla="*/ 2638783 w 4419601"/>
              <a:gd name="connsiteY3577" fmla="*/ 1269774 h 2239844"/>
              <a:gd name="connsiteX3578" fmla="*/ 2636879 w 4419601"/>
              <a:gd name="connsiteY3578" fmla="*/ 1271676 h 2239844"/>
              <a:gd name="connsiteX3579" fmla="*/ 2633663 w 4419601"/>
              <a:gd name="connsiteY3579" fmla="*/ 1274888 h 2239844"/>
              <a:gd name="connsiteX3580" fmla="*/ 2633663 w 4419601"/>
              <a:gd name="connsiteY3580" fmla="*/ 1268463 h 2239844"/>
              <a:gd name="connsiteX3581" fmla="*/ 3435432 w 4419601"/>
              <a:gd name="connsiteY3581" fmla="*/ 1263413 h 2239844"/>
              <a:gd name="connsiteX3582" fmla="*/ 3438486 w 4419601"/>
              <a:gd name="connsiteY3582" fmla="*/ 1267436 h 2239844"/>
              <a:gd name="connsiteX3583" fmla="*/ 3441157 w 4419601"/>
              <a:gd name="connsiteY3583" fmla="*/ 1281130 h 2239844"/>
              <a:gd name="connsiteX3584" fmla="*/ 3436682 w 4419601"/>
              <a:gd name="connsiteY3584" fmla="*/ 1258191 h 2239844"/>
              <a:gd name="connsiteX3585" fmla="*/ 3440936 w 4419601"/>
              <a:gd name="connsiteY3585" fmla="*/ 1270664 h 2239844"/>
              <a:gd name="connsiteX3586" fmla="*/ 3438486 w 4419601"/>
              <a:gd name="connsiteY3586" fmla="*/ 1267436 h 2239844"/>
              <a:gd name="connsiteX3587" fmla="*/ 1664032 w 4419601"/>
              <a:gd name="connsiteY3587" fmla="*/ 1255976 h 2239844"/>
              <a:gd name="connsiteX3588" fmla="*/ 1682503 w 4419601"/>
              <a:gd name="connsiteY3588" fmla="*/ 1262019 h 2239844"/>
              <a:gd name="connsiteX3589" fmla="*/ 1701062 w 4419601"/>
              <a:gd name="connsiteY3589" fmla="*/ 1264525 h 2239844"/>
              <a:gd name="connsiteX3590" fmla="*/ 1676078 w 4419601"/>
              <a:gd name="connsiteY3590" fmla="*/ 1262019 h 2239844"/>
              <a:gd name="connsiteX3591" fmla="*/ 535261 w 4419601"/>
              <a:gd name="connsiteY3591" fmla="*/ 1251725 h 2239844"/>
              <a:gd name="connsiteX3592" fmla="*/ 551182 w 4419601"/>
              <a:gd name="connsiteY3592" fmla="*/ 1274921 h 2239844"/>
              <a:gd name="connsiteX3593" fmla="*/ 556004 w 4419601"/>
              <a:gd name="connsiteY3593" fmla="*/ 1279467 h 2239844"/>
              <a:gd name="connsiteX3594" fmla="*/ 592322 w 4419601"/>
              <a:gd name="connsiteY3594" fmla="*/ 1295390 h 2239844"/>
              <a:gd name="connsiteX3595" fmla="*/ 545153 w 4419601"/>
              <a:gd name="connsiteY3595" fmla="*/ 1256509 h 2239844"/>
              <a:gd name="connsiteX3596" fmla="*/ 545105 w 4419601"/>
              <a:gd name="connsiteY3596" fmla="*/ 1256486 h 2239844"/>
              <a:gd name="connsiteX3597" fmla="*/ 542958 w 4419601"/>
              <a:gd name="connsiteY3597" fmla="*/ 1258098 h 2239844"/>
              <a:gd name="connsiteX3598" fmla="*/ 539750 w 4419601"/>
              <a:gd name="connsiteY3598" fmla="*/ 1255689 h 2239844"/>
              <a:gd name="connsiteX3599" fmla="*/ 540561 w 4419601"/>
              <a:gd name="connsiteY3599" fmla="*/ 1254288 h 2239844"/>
              <a:gd name="connsiteX3600" fmla="*/ 3434121 w 4419601"/>
              <a:gd name="connsiteY3600" fmla="*/ 1250682 h 2239844"/>
              <a:gd name="connsiteX3601" fmla="*/ 3436263 w 4419601"/>
              <a:gd name="connsiteY3601" fmla="*/ 1256044 h 2239844"/>
              <a:gd name="connsiteX3602" fmla="*/ 3436682 w 4419601"/>
              <a:gd name="connsiteY3602" fmla="*/ 1258191 h 2239844"/>
              <a:gd name="connsiteX3603" fmla="*/ 1843113 w 4419601"/>
              <a:gd name="connsiteY3603" fmla="*/ 1249128 h 2239844"/>
              <a:gd name="connsiteX3604" fmla="*/ 1766020 w 4419601"/>
              <a:gd name="connsiteY3604" fmla="*/ 1268464 h 2239844"/>
              <a:gd name="connsiteX3605" fmla="*/ 1724262 w 4419601"/>
              <a:gd name="connsiteY3605" fmla="*/ 1267658 h 2239844"/>
              <a:gd name="connsiteX3606" fmla="*/ 1701062 w 4419601"/>
              <a:gd name="connsiteY3606" fmla="*/ 1264525 h 2239844"/>
              <a:gd name="connsiteX3607" fmla="*/ 1724262 w 4419601"/>
              <a:gd name="connsiteY3607" fmla="*/ 1266853 h 2239844"/>
              <a:gd name="connsiteX3608" fmla="*/ 1772445 w 4419601"/>
              <a:gd name="connsiteY3608" fmla="*/ 1262019 h 2239844"/>
              <a:gd name="connsiteX3609" fmla="*/ 1778569 w 4419601"/>
              <a:gd name="connsiteY3609" fmla="*/ 1260189 h 2239844"/>
              <a:gd name="connsiteX3610" fmla="*/ 1801355 w 4419601"/>
              <a:gd name="connsiteY3610" fmla="*/ 1257991 h 2239844"/>
              <a:gd name="connsiteX3611" fmla="*/ 1843113 w 4419601"/>
              <a:gd name="connsiteY3611" fmla="*/ 1249128 h 2239844"/>
              <a:gd name="connsiteX3612" fmla="*/ 454949 w 4419601"/>
              <a:gd name="connsiteY3612" fmla="*/ 1248836 h 2239844"/>
              <a:gd name="connsiteX3613" fmla="*/ 520249 w 4419601"/>
              <a:gd name="connsiteY3613" fmla="*/ 1275528 h 2239844"/>
              <a:gd name="connsiteX3614" fmla="*/ 559835 w 4419601"/>
              <a:gd name="connsiteY3614" fmla="*/ 1292724 h 2239844"/>
              <a:gd name="connsiteX3615" fmla="*/ 480516 w 4419601"/>
              <a:gd name="connsiteY3615" fmla="*/ 1261846 h 2239844"/>
              <a:gd name="connsiteX3616" fmla="*/ 1638737 w 4419601"/>
              <a:gd name="connsiteY3616" fmla="*/ 1243288 h 2239844"/>
              <a:gd name="connsiteX3617" fmla="*/ 1664032 w 4419601"/>
              <a:gd name="connsiteY3617" fmla="*/ 1255976 h 2239844"/>
              <a:gd name="connsiteX3618" fmla="*/ 1645562 w 4419601"/>
              <a:gd name="connsiteY3618" fmla="*/ 1249934 h 2239844"/>
              <a:gd name="connsiteX3619" fmla="*/ 1836013 w 4419601"/>
              <a:gd name="connsiteY3619" fmla="*/ 1243022 h 2239844"/>
              <a:gd name="connsiteX3620" fmla="*/ 1817416 w 4419601"/>
              <a:gd name="connsiteY3620" fmla="*/ 1249128 h 2239844"/>
              <a:gd name="connsiteX3621" fmla="*/ 1814005 w 4419601"/>
              <a:gd name="connsiteY3621" fmla="*/ 1249599 h 2239844"/>
              <a:gd name="connsiteX3622" fmla="*/ 1641979 w 4419601"/>
              <a:gd name="connsiteY3622" fmla="*/ 1241444 h 2239844"/>
              <a:gd name="connsiteX3623" fmla="*/ 1672866 w 4419601"/>
              <a:gd name="connsiteY3623" fmla="*/ 1250740 h 2239844"/>
              <a:gd name="connsiteX3624" fmla="*/ 1721049 w 4419601"/>
              <a:gd name="connsiteY3624" fmla="*/ 1255574 h 2239844"/>
              <a:gd name="connsiteX3625" fmla="*/ 1763310 w 4419601"/>
              <a:gd name="connsiteY3625" fmla="*/ 1255775 h 2239844"/>
              <a:gd name="connsiteX3626" fmla="*/ 1763394 w 4419601"/>
              <a:gd name="connsiteY3626" fmla="*/ 1255758 h 2239844"/>
              <a:gd name="connsiteX3627" fmla="*/ 1768530 w 4419601"/>
              <a:gd name="connsiteY3627" fmla="*/ 1255876 h 2239844"/>
              <a:gd name="connsiteX3628" fmla="*/ 1814005 w 4419601"/>
              <a:gd name="connsiteY3628" fmla="*/ 1249599 h 2239844"/>
              <a:gd name="connsiteX3629" fmla="*/ 1778569 w 4419601"/>
              <a:gd name="connsiteY3629" fmla="*/ 1260189 h 2239844"/>
              <a:gd name="connsiteX3630" fmla="*/ 1759596 w 4419601"/>
              <a:gd name="connsiteY3630" fmla="*/ 1262019 h 2239844"/>
              <a:gd name="connsiteX3631" fmla="*/ 1676078 w 4419601"/>
              <a:gd name="connsiteY3631" fmla="*/ 1255574 h 2239844"/>
              <a:gd name="connsiteX3632" fmla="*/ 1849074 w 4419601"/>
              <a:gd name="connsiteY3632" fmla="*/ 1238734 h 2239844"/>
              <a:gd name="connsiteX3633" fmla="*/ 1847932 w 4419601"/>
              <a:gd name="connsiteY3633" fmla="*/ 1239460 h 2239844"/>
              <a:gd name="connsiteX3634" fmla="*/ 1836013 w 4419601"/>
              <a:gd name="connsiteY3634" fmla="*/ 1243022 h 2239844"/>
              <a:gd name="connsiteX3635" fmla="*/ 3263044 w 4419601"/>
              <a:gd name="connsiteY3635" fmla="*/ 1232523 h 2239844"/>
              <a:gd name="connsiteX3636" fmla="*/ 3266762 w 4419601"/>
              <a:gd name="connsiteY3636" fmla="*/ 1244265 h 2239844"/>
              <a:gd name="connsiteX3637" fmla="*/ 3268677 w 4419601"/>
              <a:gd name="connsiteY3637" fmla="*/ 1248993 h 2239844"/>
              <a:gd name="connsiteX3638" fmla="*/ 3264745 w 4419601"/>
              <a:gd name="connsiteY3638" fmla="*/ 1236124 h 2239844"/>
              <a:gd name="connsiteX3639" fmla="*/ 2478551 w 4419601"/>
              <a:gd name="connsiteY3639" fmla="*/ 1227187 h 2239844"/>
              <a:gd name="connsiteX3640" fmla="*/ 2483194 w 4419601"/>
              <a:gd name="connsiteY3640" fmla="*/ 1228838 h 2239844"/>
              <a:gd name="connsiteX3641" fmla="*/ 2483035 w 4419601"/>
              <a:gd name="connsiteY3641" fmla="*/ 1229118 h 2239844"/>
              <a:gd name="connsiteX3642" fmla="*/ 2479823 w 4419601"/>
              <a:gd name="connsiteY3642" fmla="*/ 1229924 h 2239844"/>
              <a:gd name="connsiteX3643" fmla="*/ 2484481 w 4419601"/>
              <a:gd name="connsiteY3643" fmla="*/ 1226576 h 2239844"/>
              <a:gd name="connsiteX3644" fmla="*/ 2486247 w 4419601"/>
              <a:gd name="connsiteY3644" fmla="*/ 1229924 h 2239844"/>
              <a:gd name="connsiteX3645" fmla="*/ 2483194 w 4419601"/>
              <a:gd name="connsiteY3645" fmla="*/ 1228838 h 2239844"/>
              <a:gd name="connsiteX3646" fmla="*/ 2482040 w 4419601"/>
              <a:gd name="connsiteY3646" fmla="*/ 1221945 h 2239844"/>
              <a:gd name="connsiteX3647" fmla="*/ 2486247 w 4419601"/>
              <a:gd name="connsiteY3647" fmla="*/ 1223473 h 2239844"/>
              <a:gd name="connsiteX3648" fmla="*/ 2484481 w 4419601"/>
              <a:gd name="connsiteY3648" fmla="*/ 1226576 h 2239844"/>
              <a:gd name="connsiteX3649" fmla="*/ 2540652 w 4419601"/>
              <a:gd name="connsiteY3649" fmla="*/ 1213104 h 2239844"/>
              <a:gd name="connsiteX3650" fmla="*/ 2621147 w 4419601"/>
              <a:gd name="connsiteY3650" fmla="*/ 1236376 h 2239844"/>
              <a:gd name="connsiteX3651" fmla="*/ 2659690 w 4419601"/>
              <a:gd name="connsiteY3651" fmla="*/ 1255730 h 2239844"/>
              <a:gd name="connsiteX3652" fmla="*/ 2698233 w 4419601"/>
              <a:gd name="connsiteY3652" fmla="*/ 1281535 h 2239844"/>
              <a:gd name="connsiteX3653" fmla="*/ 2725535 w 4419601"/>
              <a:gd name="connsiteY3653" fmla="*/ 1314598 h 2239844"/>
              <a:gd name="connsiteX3654" fmla="*/ 2737242 w 4419601"/>
              <a:gd name="connsiteY3654" fmla="*/ 1339715 h 2239844"/>
              <a:gd name="connsiteX3655" fmla="*/ 2813839 w 4419601"/>
              <a:gd name="connsiteY3655" fmla="*/ 1407220 h 2239844"/>
              <a:gd name="connsiteX3656" fmla="*/ 2854287 w 4419601"/>
              <a:gd name="connsiteY3656" fmla="*/ 1357353 h 2239844"/>
              <a:gd name="connsiteX3657" fmla="*/ 2897034 w 4419601"/>
              <a:gd name="connsiteY3657" fmla="*/ 1293863 h 2239844"/>
              <a:gd name="connsiteX3658" fmla="*/ 2859933 w 4419601"/>
              <a:gd name="connsiteY3658" fmla="*/ 1352531 h 2239844"/>
              <a:gd name="connsiteX3659" fmla="*/ 2856577 w 4419601"/>
              <a:gd name="connsiteY3659" fmla="*/ 1360301 h 2239844"/>
              <a:gd name="connsiteX3660" fmla="*/ 2835047 w 4419601"/>
              <a:gd name="connsiteY3660" fmla="*/ 1391116 h 2239844"/>
              <a:gd name="connsiteX3661" fmla="*/ 2833317 w 4419601"/>
              <a:gd name="connsiteY3661" fmla="*/ 1391911 h 2239844"/>
              <a:gd name="connsiteX3662" fmla="*/ 2815146 w 4419601"/>
              <a:gd name="connsiteY3662" fmla="*/ 1408371 h 2239844"/>
              <a:gd name="connsiteX3663" fmla="*/ 2820001 w 4419601"/>
              <a:gd name="connsiteY3663" fmla="*/ 1412650 h 2239844"/>
              <a:gd name="connsiteX3664" fmla="*/ 2835047 w 4419601"/>
              <a:gd name="connsiteY3664" fmla="*/ 1391116 h 2239844"/>
              <a:gd name="connsiteX3665" fmla="*/ 2845305 w 4419601"/>
              <a:gd name="connsiteY3665" fmla="*/ 1386398 h 2239844"/>
              <a:gd name="connsiteX3666" fmla="*/ 2841469 w 4419601"/>
              <a:gd name="connsiteY3666" fmla="*/ 1395278 h 2239844"/>
              <a:gd name="connsiteX3667" fmla="*/ 2839769 w 4419601"/>
              <a:gd name="connsiteY3667" fmla="*/ 1395930 h 2239844"/>
              <a:gd name="connsiteX3668" fmla="*/ 2821586 w 4419601"/>
              <a:gd name="connsiteY3668" fmla="*/ 1414048 h 2239844"/>
              <a:gd name="connsiteX3669" fmla="*/ 2830123 w 4419601"/>
              <a:gd name="connsiteY3669" fmla="*/ 1421571 h 2239844"/>
              <a:gd name="connsiteX3670" fmla="*/ 2832510 w 4419601"/>
              <a:gd name="connsiteY3670" fmla="*/ 1416022 h 2239844"/>
              <a:gd name="connsiteX3671" fmla="*/ 2832510 w 4419601"/>
              <a:gd name="connsiteY3671" fmla="*/ 1422451 h 2239844"/>
              <a:gd name="connsiteX3672" fmla="*/ 2830283 w 4419601"/>
              <a:gd name="connsiteY3672" fmla="*/ 1421711 h 2239844"/>
              <a:gd name="connsiteX3673" fmla="*/ 2845935 w 4419601"/>
              <a:gd name="connsiteY3673" fmla="*/ 1435505 h 2239844"/>
              <a:gd name="connsiteX3674" fmla="*/ 2880449 w 4419601"/>
              <a:gd name="connsiteY3674" fmla="*/ 1462927 h 2239844"/>
              <a:gd name="connsiteX3675" fmla="*/ 2878097 w 4419601"/>
              <a:gd name="connsiteY3675" fmla="*/ 1461204 h 2239844"/>
              <a:gd name="connsiteX3676" fmla="*/ 2857692 w 4419601"/>
              <a:gd name="connsiteY3676" fmla="*/ 1448636 h 2239844"/>
              <a:gd name="connsiteX3677" fmla="*/ 2820240 w 4419601"/>
              <a:gd name="connsiteY3677" fmla="*/ 1420712 h 2239844"/>
              <a:gd name="connsiteX3678" fmla="*/ 2817465 w 4419601"/>
              <a:gd name="connsiteY3678" fmla="*/ 1418154 h 2239844"/>
              <a:gd name="connsiteX3679" fmla="*/ 2817185 w 4419601"/>
              <a:gd name="connsiteY3679" fmla="*/ 1418434 h 2239844"/>
              <a:gd name="connsiteX3680" fmla="*/ 2820240 w 4419601"/>
              <a:gd name="connsiteY3680" fmla="*/ 1420712 h 2239844"/>
              <a:gd name="connsiteX3681" fmla="*/ 2836111 w 4419601"/>
              <a:gd name="connsiteY3681" fmla="*/ 1435344 h 2239844"/>
              <a:gd name="connsiteX3682" fmla="*/ 2829854 w 4419601"/>
              <a:gd name="connsiteY3682" fmla="*/ 1431490 h 2239844"/>
              <a:gd name="connsiteX3683" fmla="*/ 2814856 w 4419601"/>
              <a:gd name="connsiteY3683" fmla="*/ 1420754 h 2239844"/>
              <a:gd name="connsiteX3684" fmla="*/ 2813153 w 4419601"/>
              <a:gd name="connsiteY3684" fmla="*/ 1422451 h 2239844"/>
              <a:gd name="connsiteX3685" fmla="*/ 2814511 w 4419601"/>
              <a:gd name="connsiteY3685" fmla="*/ 1420508 h 2239844"/>
              <a:gd name="connsiteX3686" fmla="*/ 2812687 w 4419601"/>
              <a:gd name="connsiteY3686" fmla="*/ 1419202 h 2239844"/>
              <a:gd name="connsiteX3687" fmla="*/ 2813153 w 4419601"/>
              <a:gd name="connsiteY3687" fmla="*/ 1422451 h 2239844"/>
              <a:gd name="connsiteX3688" fmla="*/ 2806700 w 4419601"/>
              <a:gd name="connsiteY3688" fmla="*/ 1416022 h 2239844"/>
              <a:gd name="connsiteX3689" fmla="*/ 2808627 w 4419601"/>
              <a:gd name="connsiteY3689" fmla="*/ 1416296 h 2239844"/>
              <a:gd name="connsiteX3690" fmla="*/ 2807382 w 4419601"/>
              <a:gd name="connsiteY3690" fmla="*/ 1415404 h 2239844"/>
              <a:gd name="connsiteX3691" fmla="*/ 2806700 w 4419601"/>
              <a:gd name="connsiteY3691" fmla="*/ 1416022 h 2239844"/>
              <a:gd name="connsiteX3692" fmla="*/ 2807267 w 4419601"/>
              <a:gd name="connsiteY3692" fmla="*/ 1415323 h 2239844"/>
              <a:gd name="connsiteX3693" fmla="*/ 2781610 w 4419601"/>
              <a:gd name="connsiteY3693" fmla="*/ 1396957 h 2239844"/>
              <a:gd name="connsiteX3694" fmla="*/ 2774249 w 4419601"/>
              <a:gd name="connsiteY3694" fmla="*/ 1391810 h 2239844"/>
              <a:gd name="connsiteX3695" fmla="*/ 2743116 w 4419601"/>
              <a:gd name="connsiteY3695" fmla="*/ 1365737 h 2239844"/>
              <a:gd name="connsiteX3696" fmla="*/ 2736965 w 4419601"/>
              <a:gd name="connsiteY3696" fmla="*/ 1358904 h 2239844"/>
              <a:gd name="connsiteX3697" fmla="*/ 2736776 w 4419601"/>
              <a:gd name="connsiteY3697" fmla="*/ 1358951 h 2239844"/>
              <a:gd name="connsiteX3698" fmla="*/ 2736522 w 4419601"/>
              <a:gd name="connsiteY3698" fmla="*/ 1358412 h 2239844"/>
              <a:gd name="connsiteX3699" fmla="*/ 2693450 w 4419601"/>
              <a:gd name="connsiteY3699" fmla="*/ 1310559 h 2239844"/>
              <a:gd name="connsiteX3700" fmla="*/ 2710853 w 4419601"/>
              <a:gd name="connsiteY3700" fmla="*/ 1326285 h 2239844"/>
              <a:gd name="connsiteX3701" fmla="*/ 2730063 w 4419601"/>
              <a:gd name="connsiteY3701" fmla="*/ 1344689 h 2239844"/>
              <a:gd name="connsiteX3702" fmla="*/ 2726349 w 4419601"/>
              <a:gd name="connsiteY3702" fmla="*/ 1336798 h 2239844"/>
              <a:gd name="connsiteX3703" fmla="*/ 2708441 w 4419601"/>
              <a:gd name="connsiteY3703" fmla="*/ 1321467 h 2239844"/>
              <a:gd name="connsiteX3704" fmla="*/ 2687866 w 4419601"/>
              <a:gd name="connsiteY3704" fmla="*/ 1291705 h 2239844"/>
              <a:gd name="connsiteX3705" fmla="*/ 2691555 w 4419601"/>
              <a:gd name="connsiteY3705" fmla="*/ 1294162 h 2239844"/>
              <a:gd name="connsiteX3706" fmla="*/ 2711657 w 4419601"/>
              <a:gd name="connsiteY3706" fmla="*/ 1316648 h 2239844"/>
              <a:gd name="connsiteX3707" fmla="*/ 2720707 w 4419601"/>
              <a:gd name="connsiteY3707" fmla="*/ 1324813 h 2239844"/>
              <a:gd name="connsiteX3708" fmla="*/ 2715899 w 4419601"/>
              <a:gd name="connsiteY3708" fmla="*/ 1314598 h 2239844"/>
              <a:gd name="connsiteX3709" fmla="*/ 2685386 w 4419601"/>
              <a:gd name="connsiteY3709" fmla="*/ 1275084 h 2239844"/>
              <a:gd name="connsiteX3710" fmla="*/ 2640419 w 4419601"/>
              <a:gd name="connsiteY3710" fmla="*/ 1249278 h 2239844"/>
              <a:gd name="connsiteX3711" fmla="*/ 2595452 w 4419601"/>
              <a:gd name="connsiteY3711" fmla="*/ 1236376 h 2239844"/>
              <a:gd name="connsiteX3712" fmla="*/ 2549993 w 4419601"/>
              <a:gd name="connsiteY3712" fmla="*/ 1220572 h 2239844"/>
              <a:gd name="connsiteX3713" fmla="*/ 2525431 w 4419601"/>
              <a:gd name="connsiteY3713" fmla="*/ 1212034 h 2239844"/>
              <a:gd name="connsiteX3714" fmla="*/ 2549993 w 4419601"/>
              <a:gd name="connsiteY3714" fmla="*/ 1220572 h 2239844"/>
              <a:gd name="connsiteX3715" fmla="*/ 2569757 w 4419601"/>
              <a:gd name="connsiteY3715" fmla="*/ 1236376 h 2239844"/>
              <a:gd name="connsiteX3716" fmla="*/ 2563333 w 4419601"/>
              <a:gd name="connsiteY3716" fmla="*/ 1242827 h 2239844"/>
              <a:gd name="connsiteX3717" fmla="*/ 2563333 w 4419601"/>
              <a:gd name="connsiteY3717" fmla="*/ 1236376 h 2239844"/>
              <a:gd name="connsiteX3718" fmla="*/ 2555512 w 4419601"/>
              <a:gd name="connsiteY3718" fmla="*/ 1234973 h 2239844"/>
              <a:gd name="connsiteX3719" fmla="*/ 2544061 w 4419601"/>
              <a:gd name="connsiteY3719" fmla="*/ 1223473 h 2239844"/>
              <a:gd name="connsiteX3720" fmla="*/ 2470257 w 4419601"/>
              <a:gd name="connsiteY3720" fmla="*/ 1209337 h 2239844"/>
              <a:gd name="connsiteX3721" fmla="*/ 2473399 w 4419601"/>
              <a:gd name="connsiteY3721" fmla="*/ 1210570 h 2239844"/>
              <a:gd name="connsiteX3722" fmla="*/ 2476820 w 4419601"/>
              <a:gd name="connsiteY3722" fmla="*/ 1212043 h 2239844"/>
              <a:gd name="connsiteX3723" fmla="*/ 2482040 w 4419601"/>
              <a:gd name="connsiteY3723" fmla="*/ 1221945 h 2239844"/>
              <a:gd name="connsiteX3724" fmla="*/ 2474912 w 4419601"/>
              <a:gd name="connsiteY3724" fmla="*/ 1219355 h 2239844"/>
              <a:gd name="connsiteX3725" fmla="*/ 3416519 w 4419601"/>
              <a:gd name="connsiteY3725" fmla="*/ 1204883 h 2239844"/>
              <a:gd name="connsiteX3726" fmla="*/ 3424581 w 4419601"/>
              <a:gd name="connsiteY3726" fmla="*/ 1222709 h 2239844"/>
              <a:gd name="connsiteX3727" fmla="*/ 3434121 w 4419601"/>
              <a:gd name="connsiteY3727" fmla="*/ 1250682 h 2239844"/>
              <a:gd name="connsiteX3728" fmla="*/ 3419459 w 4419601"/>
              <a:gd name="connsiteY3728" fmla="*/ 1213982 h 2239844"/>
              <a:gd name="connsiteX3729" fmla="*/ 3418122 w 4419601"/>
              <a:gd name="connsiteY3729" fmla="*/ 1203769 h 2239844"/>
              <a:gd name="connsiteX3730" fmla="*/ 3429004 w 4419601"/>
              <a:gd name="connsiteY3730" fmla="*/ 1222447 h 2239844"/>
              <a:gd name="connsiteX3731" fmla="*/ 3438673 w 4419601"/>
              <a:gd name="connsiteY3731" fmla="*/ 1245490 h 2239844"/>
              <a:gd name="connsiteX3732" fmla="*/ 3445363 w 4419601"/>
              <a:gd name="connsiteY3732" fmla="*/ 1272546 h 2239844"/>
              <a:gd name="connsiteX3733" fmla="*/ 3429838 w 4419601"/>
              <a:gd name="connsiteY3733" fmla="*/ 1234332 h 2239844"/>
              <a:gd name="connsiteX3734" fmla="*/ 3424581 w 4419601"/>
              <a:gd name="connsiteY3734" fmla="*/ 1222709 h 2239844"/>
              <a:gd name="connsiteX3735" fmla="*/ 2472446 w 4419601"/>
              <a:gd name="connsiteY3735" fmla="*/ 1203745 h 2239844"/>
              <a:gd name="connsiteX3736" fmla="*/ 2473399 w 4419601"/>
              <a:gd name="connsiteY3736" fmla="*/ 1204119 h 2239844"/>
              <a:gd name="connsiteX3737" fmla="*/ 2518366 w 4419601"/>
              <a:gd name="connsiteY3737" fmla="*/ 1223473 h 2239844"/>
              <a:gd name="connsiteX3738" fmla="*/ 2540849 w 4419601"/>
              <a:gd name="connsiteY3738" fmla="*/ 1232344 h 2239844"/>
              <a:gd name="connsiteX3739" fmla="*/ 2555512 w 4419601"/>
              <a:gd name="connsiteY3739" fmla="*/ 1234973 h 2239844"/>
              <a:gd name="connsiteX3740" fmla="*/ 2563333 w 4419601"/>
              <a:gd name="connsiteY3740" fmla="*/ 1242827 h 2239844"/>
              <a:gd name="connsiteX3741" fmla="*/ 2518366 w 4419601"/>
              <a:gd name="connsiteY3741" fmla="*/ 1229924 h 2239844"/>
              <a:gd name="connsiteX3742" fmla="*/ 2476820 w 4419601"/>
              <a:gd name="connsiteY3742" fmla="*/ 1212043 h 2239844"/>
              <a:gd name="connsiteX3743" fmla="*/ 363116 w 4419601"/>
              <a:gd name="connsiteY3743" fmla="*/ 1202862 h 2239844"/>
              <a:gd name="connsiteX3744" fmla="*/ 393479 w 4419601"/>
              <a:gd name="connsiteY3744" fmla="*/ 1216677 h 2239844"/>
              <a:gd name="connsiteX3745" fmla="*/ 411061 w 4419601"/>
              <a:gd name="connsiteY3745" fmla="*/ 1226504 h 2239844"/>
              <a:gd name="connsiteX3746" fmla="*/ 454949 w 4419601"/>
              <a:gd name="connsiteY3746" fmla="*/ 1248836 h 2239844"/>
              <a:gd name="connsiteX3747" fmla="*/ 450182 w 4419601"/>
              <a:gd name="connsiteY3747" fmla="*/ 1246888 h 2239844"/>
              <a:gd name="connsiteX3748" fmla="*/ 391792 w 4419601"/>
              <a:gd name="connsiteY3748" fmla="*/ 1217663 h 2239844"/>
              <a:gd name="connsiteX3749" fmla="*/ 342695 w 4419601"/>
              <a:gd name="connsiteY3749" fmla="*/ 1198888 h 2239844"/>
              <a:gd name="connsiteX3750" fmla="*/ 423906 w 4419601"/>
              <a:gd name="connsiteY3750" fmla="*/ 1236148 h 2239844"/>
              <a:gd name="connsiteX3751" fmla="*/ 450182 w 4419601"/>
              <a:gd name="connsiteY3751" fmla="*/ 1246888 h 2239844"/>
              <a:gd name="connsiteX3752" fmla="*/ 478500 w 4419601"/>
              <a:gd name="connsiteY3752" fmla="*/ 1261062 h 2239844"/>
              <a:gd name="connsiteX3753" fmla="*/ 480516 w 4419601"/>
              <a:gd name="connsiteY3753" fmla="*/ 1261846 h 2239844"/>
              <a:gd name="connsiteX3754" fmla="*/ 507403 w 4419601"/>
              <a:gd name="connsiteY3754" fmla="*/ 1275528 h 2239844"/>
              <a:gd name="connsiteX3755" fmla="*/ 507403 w 4419601"/>
              <a:gd name="connsiteY3755" fmla="*/ 1281957 h 2239844"/>
              <a:gd name="connsiteX3756" fmla="*/ 443175 w 4419601"/>
              <a:gd name="connsiteY3756" fmla="*/ 1249810 h 2239844"/>
              <a:gd name="connsiteX3757" fmla="*/ 344424 w 4419601"/>
              <a:gd name="connsiteY3757" fmla="*/ 1199983 h 2239844"/>
              <a:gd name="connsiteX3758" fmla="*/ 1913782 w 4419601"/>
              <a:gd name="connsiteY3758" fmla="*/ 1197567 h 2239844"/>
              <a:gd name="connsiteX3759" fmla="*/ 1911727 w 4419601"/>
              <a:gd name="connsiteY3759" fmla="*/ 1199628 h 2239844"/>
              <a:gd name="connsiteX3760" fmla="*/ 1872560 w 4419601"/>
              <a:gd name="connsiteY3760" fmla="*/ 1227884 h 2239844"/>
              <a:gd name="connsiteX3761" fmla="*/ 1861584 w 4419601"/>
              <a:gd name="connsiteY3761" fmla="*/ 1234627 h 2239844"/>
              <a:gd name="connsiteX3762" fmla="*/ 1849074 w 4419601"/>
              <a:gd name="connsiteY3762" fmla="*/ 1238734 h 2239844"/>
              <a:gd name="connsiteX3763" fmla="*/ 3404917 w 4419601"/>
              <a:gd name="connsiteY3763" fmla="*/ 1195937 h 2239844"/>
              <a:gd name="connsiteX3764" fmla="*/ 3410563 w 4419601"/>
              <a:gd name="connsiteY3764" fmla="*/ 1211013 h 2239844"/>
              <a:gd name="connsiteX3765" fmla="*/ 3429838 w 4419601"/>
              <a:gd name="connsiteY3765" fmla="*/ 1256044 h 2239844"/>
              <a:gd name="connsiteX3766" fmla="*/ 3430509 w 4419601"/>
              <a:gd name="connsiteY3766" fmla="*/ 1256927 h 2239844"/>
              <a:gd name="connsiteX3767" fmla="*/ 3448541 w 4419601"/>
              <a:gd name="connsiteY3767" fmla="*/ 1330891 h 2239844"/>
              <a:gd name="connsiteX3768" fmla="*/ 1909650 w 4419601"/>
              <a:gd name="connsiteY3768" fmla="*/ 1194131 h 2239844"/>
              <a:gd name="connsiteX3769" fmla="*/ 1890493 w 4419601"/>
              <a:gd name="connsiteY3769" fmla="*/ 1212068 h 2239844"/>
              <a:gd name="connsiteX3770" fmla="*/ 1849538 w 4419601"/>
              <a:gd name="connsiteY3770" fmla="*/ 1236238 h 2239844"/>
              <a:gd name="connsiteX3771" fmla="*/ 1814927 w 4419601"/>
              <a:gd name="connsiteY3771" fmla="*/ 1242206 h 2239844"/>
              <a:gd name="connsiteX3772" fmla="*/ 1881660 w 4419601"/>
              <a:gd name="connsiteY3772" fmla="*/ 1210457 h 2239844"/>
              <a:gd name="connsiteX3773" fmla="*/ 1917939 w 4419601"/>
              <a:gd name="connsiteY3773" fmla="*/ 1193396 h 2239844"/>
              <a:gd name="connsiteX3774" fmla="*/ 1916080 w 4419601"/>
              <a:gd name="connsiteY3774" fmla="*/ 1195707 h 2239844"/>
              <a:gd name="connsiteX3775" fmla="*/ 1913782 w 4419601"/>
              <a:gd name="connsiteY3775" fmla="*/ 1197566 h 2239844"/>
              <a:gd name="connsiteX3776" fmla="*/ 1916994 w 4419601"/>
              <a:gd name="connsiteY3776" fmla="*/ 1194344 h 2239844"/>
              <a:gd name="connsiteX3777" fmla="*/ 2517908 w 4419601"/>
              <a:gd name="connsiteY3777" fmla="*/ 1190676 h 2239844"/>
              <a:gd name="connsiteX3778" fmla="*/ 2582731 w 4419601"/>
              <a:gd name="connsiteY3778" fmla="*/ 1190676 h 2239844"/>
              <a:gd name="connsiteX3779" fmla="*/ 2589213 w 4419601"/>
              <a:gd name="connsiteY3779" fmla="*/ 1198614 h 2239844"/>
              <a:gd name="connsiteX3780" fmla="*/ 2517908 w 4419601"/>
              <a:gd name="connsiteY3780" fmla="*/ 1198614 h 2239844"/>
              <a:gd name="connsiteX3781" fmla="*/ 2517908 w 4419601"/>
              <a:gd name="connsiteY3781" fmla="*/ 1190676 h 2239844"/>
              <a:gd name="connsiteX3782" fmla="*/ 3409395 w 4419601"/>
              <a:gd name="connsiteY3782" fmla="*/ 1188789 h 2239844"/>
              <a:gd name="connsiteX3783" fmla="*/ 3413715 w 4419601"/>
              <a:gd name="connsiteY3783" fmla="*/ 1196205 h 2239844"/>
              <a:gd name="connsiteX3784" fmla="*/ 3416519 w 4419601"/>
              <a:gd name="connsiteY3784" fmla="*/ 1204883 h 2239844"/>
              <a:gd name="connsiteX3785" fmla="*/ 3410563 w 4419601"/>
              <a:gd name="connsiteY3785" fmla="*/ 1191714 h 2239844"/>
              <a:gd name="connsiteX3786" fmla="*/ 4092230 w 4419601"/>
              <a:gd name="connsiteY3786" fmla="*/ 1182825 h 2239844"/>
              <a:gd name="connsiteX3787" fmla="*/ 4053371 w 4419601"/>
              <a:gd name="connsiteY3787" fmla="*/ 1217103 h 2239844"/>
              <a:gd name="connsiteX3788" fmla="*/ 3998760 w 4419601"/>
              <a:gd name="connsiteY3788" fmla="*/ 1258178 h 2239844"/>
              <a:gd name="connsiteX3789" fmla="*/ 3998756 w 4419601"/>
              <a:gd name="connsiteY3789" fmla="*/ 1258181 h 2239844"/>
              <a:gd name="connsiteX3790" fmla="*/ 3972557 w 4419601"/>
              <a:gd name="connsiteY3790" fmla="*/ 1275621 h 2239844"/>
              <a:gd name="connsiteX3791" fmla="*/ 3972895 w 4419601"/>
              <a:gd name="connsiteY3791" fmla="*/ 1277632 h 2239844"/>
              <a:gd name="connsiteX3792" fmla="*/ 3998756 w 4419601"/>
              <a:gd name="connsiteY3792" fmla="*/ 1258181 h 2239844"/>
              <a:gd name="connsiteX3793" fmla="*/ 3998758 w 4419601"/>
              <a:gd name="connsiteY3793" fmla="*/ 1258180 h 2239844"/>
              <a:gd name="connsiteX3794" fmla="*/ 3998760 w 4419601"/>
              <a:gd name="connsiteY3794" fmla="*/ 1258178 h 2239844"/>
              <a:gd name="connsiteX3795" fmla="*/ 4091922 w 4419601"/>
              <a:gd name="connsiteY3795" fmla="*/ 1191330 h 2239844"/>
              <a:gd name="connsiteX3796" fmla="*/ 4095332 w 4419601"/>
              <a:gd name="connsiteY3796" fmla="*/ 1188521 h 2239844"/>
              <a:gd name="connsiteX3797" fmla="*/ 4092473 w 4419601"/>
              <a:gd name="connsiteY3797" fmla="*/ 1184250 h 2239844"/>
              <a:gd name="connsiteX3798" fmla="*/ 3409299 w 4419601"/>
              <a:gd name="connsiteY3798" fmla="*/ 1182539 h 2239844"/>
              <a:gd name="connsiteX3799" fmla="*/ 3415382 w 4419601"/>
              <a:gd name="connsiteY3799" fmla="*/ 1195734 h 2239844"/>
              <a:gd name="connsiteX3800" fmla="*/ 3418122 w 4419601"/>
              <a:gd name="connsiteY3800" fmla="*/ 1203769 h 2239844"/>
              <a:gd name="connsiteX3801" fmla="*/ 3413715 w 4419601"/>
              <a:gd name="connsiteY3801" fmla="*/ 1196205 h 2239844"/>
              <a:gd name="connsiteX3802" fmla="*/ 2429030 w 4419601"/>
              <a:gd name="connsiteY3802" fmla="*/ 1178521 h 2239844"/>
              <a:gd name="connsiteX3803" fmla="*/ 2448342 w 4419601"/>
              <a:gd name="connsiteY3803" fmla="*/ 1185235 h 2239844"/>
              <a:gd name="connsiteX3804" fmla="*/ 2471793 w 4419601"/>
              <a:gd name="connsiteY3804" fmla="*/ 1202506 h 2239844"/>
              <a:gd name="connsiteX3805" fmla="*/ 2472446 w 4419601"/>
              <a:gd name="connsiteY3805" fmla="*/ 1203745 h 2239844"/>
              <a:gd name="connsiteX3806" fmla="*/ 2457019 w 4419601"/>
              <a:gd name="connsiteY3806" fmla="*/ 1197693 h 2239844"/>
              <a:gd name="connsiteX3807" fmla="*/ 2447704 w 4419601"/>
              <a:gd name="connsiteY3807" fmla="*/ 1191216 h 2239844"/>
              <a:gd name="connsiteX3808" fmla="*/ 2437426 w 4419601"/>
              <a:gd name="connsiteY3808" fmla="*/ 1176163 h 2239844"/>
              <a:gd name="connsiteX3809" fmla="*/ 2515154 w 4419601"/>
              <a:gd name="connsiteY3809" fmla="*/ 1205732 h 2239844"/>
              <a:gd name="connsiteX3810" fmla="*/ 2515179 w 4419601"/>
              <a:gd name="connsiteY3810" fmla="*/ 1205739 h 2239844"/>
              <a:gd name="connsiteX3811" fmla="*/ 2525431 w 4419601"/>
              <a:gd name="connsiteY3811" fmla="*/ 1212034 h 2239844"/>
              <a:gd name="connsiteX3812" fmla="*/ 2448342 w 4419601"/>
              <a:gd name="connsiteY3812" fmla="*/ 1185235 h 2239844"/>
              <a:gd name="connsiteX3813" fmla="*/ 2447704 w 4419601"/>
              <a:gd name="connsiteY3813" fmla="*/ 1184765 h 2239844"/>
              <a:gd name="connsiteX3814" fmla="*/ 3401881 w 4419601"/>
              <a:gd name="connsiteY3814" fmla="*/ 1175892 h 2239844"/>
              <a:gd name="connsiteX3815" fmla="*/ 3408067 w 4419601"/>
              <a:gd name="connsiteY3815" fmla="*/ 1186510 h 2239844"/>
              <a:gd name="connsiteX3816" fmla="*/ 3410563 w 4419601"/>
              <a:gd name="connsiteY3816" fmla="*/ 1191714 h 2239844"/>
              <a:gd name="connsiteX3817" fmla="*/ 3419459 w 4419601"/>
              <a:gd name="connsiteY3817" fmla="*/ 1213982 h 2239844"/>
              <a:gd name="connsiteX3818" fmla="*/ 3435432 w 4419601"/>
              <a:gd name="connsiteY3818" fmla="*/ 1263413 h 2239844"/>
              <a:gd name="connsiteX3819" fmla="*/ 3430509 w 4419601"/>
              <a:gd name="connsiteY3819" fmla="*/ 1256927 h 2239844"/>
              <a:gd name="connsiteX3820" fmla="*/ 3424216 w 4419601"/>
              <a:gd name="connsiteY3820" fmla="*/ 1231116 h 2239844"/>
              <a:gd name="connsiteX3821" fmla="*/ 1934848 w 4419601"/>
              <a:gd name="connsiteY3821" fmla="*/ 1174633 h 2239844"/>
              <a:gd name="connsiteX3822" fmla="*/ 1933055 w 4419601"/>
              <a:gd name="connsiteY3822" fmla="*/ 1178230 h 2239844"/>
              <a:gd name="connsiteX3823" fmla="*/ 1917939 w 4419601"/>
              <a:gd name="connsiteY3823" fmla="*/ 1193396 h 2239844"/>
              <a:gd name="connsiteX3824" fmla="*/ 1929231 w 4419601"/>
              <a:gd name="connsiteY3824" fmla="*/ 1179355 h 2239844"/>
              <a:gd name="connsiteX3825" fmla="*/ 2871217 w 4419601"/>
              <a:gd name="connsiteY3825" fmla="*/ 1165202 h 2239844"/>
              <a:gd name="connsiteX3826" fmla="*/ 2877639 w 4419601"/>
              <a:gd name="connsiteY3826" fmla="*/ 1165202 h 2239844"/>
              <a:gd name="connsiteX3827" fmla="*/ 2871217 w 4419601"/>
              <a:gd name="connsiteY3827" fmla="*/ 1165202 h 2239844"/>
              <a:gd name="connsiteX3828" fmla="*/ 3404112 w 4419601"/>
              <a:gd name="connsiteY3828" fmla="*/ 1163121 h 2239844"/>
              <a:gd name="connsiteX3829" fmla="*/ 3411366 w 4419601"/>
              <a:gd name="connsiteY3829" fmla="*/ 1174827 h 2239844"/>
              <a:gd name="connsiteX3830" fmla="*/ 3474813 w 4419601"/>
              <a:gd name="connsiteY3830" fmla="*/ 1346106 h 2239844"/>
              <a:gd name="connsiteX3831" fmla="*/ 3481238 w 4419601"/>
              <a:gd name="connsiteY3831" fmla="*/ 1436168 h 2239844"/>
              <a:gd name="connsiteX3832" fmla="*/ 3478170 w 4419601"/>
              <a:gd name="connsiteY3832" fmla="*/ 1451530 h 2239844"/>
              <a:gd name="connsiteX3833" fmla="*/ 3475557 w 4419601"/>
              <a:gd name="connsiteY3833" fmla="*/ 1439571 h 2239844"/>
              <a:gd name="connsiteX3834" fmla="*/ 3476419 w 4419601"/>
              <a:gd name="connsiteY3834" fmla="*/ 1413652 h 2239844"/>
              <a:gd name="connsiteX3835" fmla="*/ 3474813 w 4419601"/>
              <a:gd name="connsiteY3835" fmla="*/ 1404003 h 2239844"/>
              <a:gd name="connsiteX3836" fmla="*/ 3474813 w 4419601"/>
              <a:gd name="connsiteY3836" fmla="*/ 1378271 h 2239844"/>
              <a:gd name="connsiteX3837" fmla="*/ 3468388 w 4419601"/>
              <a:gd name="connsiteY3837" fmla="*/ 1326807 h 2239844"/>
              <a:gd name="connsiteX3838" fmla="*/ 3458751 w 4419601"/>
              <a:gd name="connsiteY3838" fmla="*/ 1301879 h 2239844"/>
              <a:gd name="connsiteX3839" fmla="*/ 3457541 w 4419601"/>
              <a:gd name="connsiteY3839" fmla="*/ 1299356 h 2239844"/>
              <a:gd name="connsiteX3840" fmla="*/ 3448310 w 4419601"/>
              <a:gd name="connsiteY3840" fmla="*/ 1268910 h 2239844"/>
              <a:gd name="connsiteX3841" fmla="*/ 3429838 w 4419601"/>
              <a:gd name="connsiteY3841" fmla="*/ 1223879 h 2239844"/>
              <a:gd name="connsiteX3842" fmla="*/ 3429004 w 4419601"/>
              <a:gd name="connsiteY3842" fmla="*/ 1222447 h 2239844"/>
              <a:gd name="connsiteX3843" fmla="*/ 1612135 w 4419601"/>
              <a:gd name="connsiteY3843" fmla="*/ 1162061 h 2239844"/>
              <a:gd name="connsiteX3844" fmla="*/ 1612628 w 4419601"/>
              <a:gd name="connsiteY3844" fmla="*/ 1167261 h 2239844"/>
              <a:gd name="connsiteX3845" fmla="*/ 1611031 w 4419601"/>
              <a:gd name="connsiteY3845" fmla="*/ 1171785 h 2239844"/>
              <a:gd name="connsiteX3846" fmla="*/ 1611834 w 4419601"/>
              <a:gd name="connsiteY3846" fmla="*/ 1210457 h 2239844"/>
              <a:gd name="connsiteX3847" fmla="*/ 1639138 w 4419601"/>
              <a:gd name="connsiteY3847" fmla="*/ 1240266 h 2239844"/>
              <a:gd name="connsiteX3848" fmla="*/ 1641979 w 4419601"/>
              <a:gd name="connsiteY3848" fmla="*/ 1241444 h 2239844"/>
              <a:gd name="connsiteX3849" fmla="*/ 1634545 w 4419601"/>
              <a:gd name="connsiteY3849" fmla="*/ 1239206 h 2239844"/>
              <a:gd name="connsiteX3850" fmla="*/ 1618259 w 4419601"/>
              <a:gd name="connsiteY3850" fmla="*/ 1223347 h 2239844"/>
              <a:gd name="connsiteX3851" fmla="*/ 1602499 w 4419601"/>
              <a:gd name="connsiteY3851" fmla="*/ 1192329 h 2239844"/>
              <a:gd name="connsiteX3852" fmla="*/ 1605499 w 4419601"/>
              <a:gd name="connsiteY3852" fmla="*/ 1173472 h 2239844"/>
              <a:gd name="connsiteX3853" fmla="*/ 2496283 w 4419601"/>
              <a:gd name="connsiteY3853" fmla="*/ 1160392 h 2239844"/>
              <a:gd name="connsiteX3854" fmla="*/ 2476500 w 4419601"/>
              <a:gd name="connsiteY3854" fmla="*/ 1163689 h 2239844"/>
              <a:gd name="connsiteX3855" fmla="*/ 2473325 w 4419601"/>
              <a:gd name="connsiteY3855" fmla="*/ 1163159 h 2239844"/>
              <a:gd name="connsiteX3856" fmla="*/ 2456540 w 4419601"/>
              <a:gd name="connsiteY3856" fmla="*/ 1168755 h 2239844"/>
              <a:gd name="connsiteX3857" fmla="*/ 2469133 w 4419601"/>
              <a:gd name="connsiteY3857" fmla="*/ 1174067 h 2239844"/>
              <a:gd name="connsiteX3858" fmla="*/ 2471478 w 4419601"/>
              <a:gd name="connsiteY3858" fmla="*/ 1175274 h 2239844"/>
              <a:gd name="connsiteX3859" fmla="*/ 2346658 w 4419601"/>
              <a:gd name="connsiteY3859" fmla="*/ 1157390 h 2239844"/>
              <a:gd name="connsiteX3860" fmla="*/ 2365111 w 4419601"/>
              <a:gd name="connsiteY3860" fmla="*/ 1163568 h 2239844"/>
              <a:gd name="connsiteX3861" fmla="*/ 2415585 w 4419601"/>
              <a:gd name="connsiteY3861" fmla="*/ 1191216 h 2239844"/>
              <a:gd name="connsiteX3862" fmla="*/ 2448507 w 4419601"/>
              <a:gd name="connsiteY3862" fmla="*/ 1209764 h 2239844"/>
              <a:gd name="connsiteX3863" fmla="*/ 2474912 w 4419601"/>
              <a:gd name="connsiteY3863" fmla="*/ 1219355 h 2239844"/>
              <a:gd name="connsiteX3864" fmla="*/ 2478551 w 4419601"/>
              <a:gd name="connsiteY3864" fmla="*/ 1227187 h 2239844"/>
              <a:gd name="connsiteX3865" fmla="*/ 2447704 w 4419601"/>
              <a:gd name="connsiteY3865" fmla="*/ 1216215 h 2239844"/>
              <a:gd name="connsiteX3866" fmla="*/ 2409161 w 4419601"/>
              <a:gd name="connsiteY3866" fmla="*/ 1197668 h 2239844"/>
              <a:gd name="connsiteX3867" fmla="*/ 2376239 w 4419601"/>
              <a:gd name="connsiteY3867" fmla="*/ 1175088 h 2239844"/>
              <a:gd name="connsiteX3868" fmla="*/ 276551 w 4419601"/>
              <a:gd name="connsiteY3868" fmla="*/ 1157010 h 2239844"/>
              <a:gd name="connsiteX3869" fmla="*/ 289027 w 4419601"/>
              <a:gd name="connsiteY3869" fmla="*/ 1164621 h 2239844"/>
              <a:gd name="connsiteX3870" fmla="*/ 363116 w 4419601"/>
              <a:gd name="connsiteY3870" fmla="*/ 1202862 h 2239844"/>
              <a:gd name="connsiteX3871" fmla="*/ 312839 w 4419601"/>
              <a:gd name="connsiteY3871" fmla="*/ 1179986 h 2239844"/>
              <a:gd name="connsiteX3872" fmla="*/ 1609720 w 4419601"/>
              <a:gd name="connsiteY3872" fmla="*/ 1155472 h 2239844"/>
              <a:gd name="connsiteX3873" fmla="*/ 1607819 w 4419601"/>
              <a:gd name="connsiteY3873" fmla="*/ 1158895 h 2239844"/>
              <a:gd name="connsiteX3874" fmla="*/ 1605499 w 4419601"/>
              <a:gd name="connsiteY3874" fmla="*/ 1173472 h 2239844"/>
              <a:gd name="connsiteX3875" fmla="*/ 1598985 w 4419601"/>
              <a:gd name="connsiteY3875" fmla="*/ 1184676 h 2239844"/>
              <a:gd name="connsiteX3876" fmla="*/ 1598985 w 4419601"/>
              <a:gd name="connsiteY3876" fmla="*/ 1210457 h 2239844"/>
              <a:gd name="connsiteX3877" fmla="*/ 1624683 w 4419601"/>
              <a:gd name="connsiteY3877" fmla="*/ 1236238 h 2239844"/>
              <a:gd name="connsiteX3878" fmla="*/ 1634545 w 4419601"/>
              <a:gd name="connsiteY3878" fmla="*/ 1239206 h 2239844"/>
              <a:gd name="connsiteX3879" fmla="*/ 1638737 w 4419601"/>
              <a:gd name="connsiteY3879" fmla="*/ 1243288 h 2239844"/>
              <a:gd name="connsiteX3880" fmla="*/ 1637532 w 4419601"/>
              <a:gd name="connsiteY3880" fmla="*/ 1242683 h 2239844"/>
              <a:gd name="connsiteX3881" fmla="*/ 1598985 w 4419601"/>
              <a:gd name="connsiteY3881" fmla="*/ 1223347 h 2239844"/>
              <a:gd name="connsiteX3882" fmla="*/ 1599788 w 4419601"/>
              <a:gd name="connsiteY3882" fmla="*/ 1166951 h 2239844"/>
              <a:gd name="connsiteX3883" fmla="*/ 1976263 w 4419601"/>
              <a:gd name="connsiteY3883" fmla="*/ 1148694 h 2239844"/>
              <a:gd name="connsiteX3884" fmla="*/ 1985823 w 4419601"/>
              <a:gd name="connsiteY3884" fmla="*/ 1151154 h 2239844"/>
              <a:gd name="connsiteX3885" fmla="*/ 1992970 w 4419601"/>
              <a:gd name="connsiteY3885" fmla="*/ 1150486 h 2239844"/>
              <a:gd name="connsiteX3886" fmla="*/ 1985468 w 4419601"/>
              <a:gd name="connsiteY3886" fmla="*/ 1152757 h 2239844"/>
              <a:gd name="connsiteX3887" fmla="*/ 1965435 w 4419601"/>
              <a:gd name="connsiteY3887" fmla="*/ 1152364 h 2239844"/>
              <a:gd name="connsiteX3888" fmla="*/ 2337956 w 4419601"/>
              <a:gd name="connsiteY3888" fmla="*/ 1147738 h 2239844"/>
              <a:gd name="connsiteX3889" fmla="*/ 2370618 w 4419601"/>
              <a:gd name="connsiteY3889" fmla="*/ 1158960 h 2239844"/>
              <a:gd name="connsiteX3890" fmla="*/ 2422008 w 4419601"/>
              <a:gd name="connsiteY3890" fmla="*/ 1183959 h 2239844"/>
              <a:gd name="connsiteX3891" fmla="*/ 2457019 w 4419601"/>
              <a:gd name="connsiteY3891" fmla="*/ 1197693 h 2239844"/>
              <a:gd name="connsiteX3892" fmla="*/ 2468581 w 4419601"/>
              <a:gd name="connsiteY3892" fmla="*/ 1205732 h 2239844"/>
              <a:gd name="connsiteX3893" fmla="*/ 2470257 w 4419601"/>
              <a:gd name="connsiteY3893" fmla="*/ 1209337 h 2239844"/>
              <a:gd name="connsiteX3894" fmla="*/ 2422008 w 4419601"/>
              <a:gd name="connsiteY3894" fmla="*/ 1190410 h 2239844"/>
              <a:gd name="connsiteX3895" fmla="*/ 2370618 w 4419601"/>
              <a:gd name="connsiteY3895" fmla="*/ 1165411 h 2239844"/>
              <a:gd name="connsiteX3896" fmla="*/ 2365111 w 4419601"/>
              <a:gd name="connsiteY3896" fmla="*/ 1163568 h 2239844"/>
              <a:gd name="connsiteX3897" fmla="*/ 2344922 w 4419601"/>
              <a:gd name="connsiteY3897" fmla="*/ 1152508 h 2239844"/>
              <a:gd name="connsiteX3898" fmla="*/ 1965435 w 4419601"/>
              <a:gd name="connsiteY3898" fmla="*/ 1145909 h 2239844"/>
              <a:gd name="connsiteX3899" fmla="*/ 1965435 w 4419601"/>
              <a:gd name="connsiteY3899" fmla="*/ 1152364 h 2239844"/>
              <a:gd name="connsiteX3900" fmla="*/ 1965435 w 4419601"/>
              <a:gd name="connsiteY3900" fmla="*/ 1145909 h 2239844"/>
              <a:gd name="connsiteX3901" fmla="*/ 1670283 w 4419601"/>
              <a:gd name="connsiteY3901" fmla="*/ 1145231 h 2239844"/>
              <a:gd name="connsiteX3902" fmla="*/ 1670283 w 4419601"/>
              <a:gd name="connsiteY3902" fmla="*/ 1145431 h 2239844"/>
              <a:gd name="connsiteX3903" fmla="*/ 1657428 w 4419601"/>
              <a:gd name="connsiteY3903" fmla="*/ 1146045 h 2239844"/>
              <a:gd name="connsiteX3904" fmla="*/ 2027764 w 4419601"/>
              <a:gd name="connsiteY3904" fmla="*/ 1145186 h 2239844"/>
              <a:gd name="connsiteX3905" fmla="*/ 2013073 w 4419601"/>
              <a:gd name="connsiteY3905" fmla="*/ 1151557 h 2239844"/>
              <a:gd name="connsiteX3906" fmla="*/ 1965435 w 4419601"/>
              <a:gd name="connsiteY3906" fmla="*/ 1165276 h 2239844"/>
              <a:gd name="connsiteX3907" fmla="*/ 1965435 w 4419601"/>
              <a:gd name="connsiteY3907" fmla="*/ 1158820 h 2239844"/>
              <a:gd name="connsiteX3908" fmla="*/ 1985468 w 4419601"/>
              <a:gd name="connsiteY3908" fmla="*/ 1152757 h 2239844"/>
              <a:gd name="connsiteX3909" fmla="*/ 2006614 w 4419601"/>
              <a:gd name="connsiteY3909" fmla="*/ 1153171 h 2239844"/>
              <a:gd name="connsiteX3910" fmla="*/ 269381 w 4419601"/>
              <a:gd name="connsiteY3910" fmla="*/ 1144671 h 2239844"/>
              <a:gd name="connsiteX3911" fmla="*/ 308295 w 4419601"/>
              <a:gd name="connsiteY3911" fmla="*/ 1166228 h 2239844"/>
              <a:gd name="connsiteX3912" fmla="*/ 513826 w 4419601"/>
              <a:gd name="connsiteY3912" fmla="*/ 1269099 h 2239844"/>
              <a:gd name="connsiteX3913" fmla="*/ 518820 w 4419601"/>
              <a:gd name="connsiteY3913" fmla="*/ 1271241 h 2239844"/>
              <a:gd name="connsiteX3914" fmla="*/ 494557 w 4419601"/>
              <a:gd name="connsiteY3914" fmla="*/ 1262669 h 2239844"/>
              <a:gd name="connsiteX3915" fmla="*/ 393479 w 4419601"/>
              <a:gd name="connsiteY3915" fmla="*/ 1216677 h 2239844"/>
              <a:gd name="connsiteX3916" fmla="*/ 314718 w 4419601"/>
              <a:gd name="connsiteY3916" fmla="*/ 1172658 h 2239844"/>
              <a:gd name="connsiteX3917" fmla="*/ 3389181 w 4419601"/>
              <a:gd name="connsiteY3917" fmla="*/ 1144492 h 2239844"/>
              <a:gd name="connsiteX3918" fmla="*/ 3399319 w 4419601"/>
              <a:gd name="connsiteY3918" fmla="*/ 1163569 h 2239844"/>
              <a:gd name="connsiteX3919" fmla="*/ 3409395 w 4419601"/>
              <a:gd name="connsiteY3919" fmla="*/ 1188789 h 2239844"/>
              <a:gd name="connsiteX3920" fmla="*/ 3408067 w 4419601"/>
              <a:gd name="connsiteY3920" fmla="*/ 1186510 h 2239844"/>
              <a:gd name="connsiteX3921" fmla="*/ 3396010 w 4419601"/>
              <a:gd name="connsiteY3921" fmla="*/ 1161377 h 2239844"/>
              <a:gd name="connsiteX3922" fmla="*/ 3393928 w 4419601"/>
              <a:gd name="connsiteY3922" fmla="*/ 1143606 h 2239844"/>
              <a:gd name="connsiteX3923" fmla="*/ 3400926 w 4419601"/>
              <a:gd name="connsiteY3923" fmla="*/ 1155528 h 2239844"/>
              <a:gd name="connsiteX3924" fmla="*/ 3404112 w 4419601"/>
              <a:gd name="connsiteY3924" fmla="*/ 1163121 h 2239844"/>
              <a:gd name="connsiteX3925" fmla="*/ 3397798 w 4419601"/>
              <a:gd name="connsiteY3925" fmla="*/ 1152933 h 2239844"/>
              <a:gd name="connsiteX3926" fmla="*/ 1625260 w 4419601"/>
              <a:gd name="connsiteY3926" fmla="*/ 1143084 h 2239844"/>
              <a:gd name="connsiteX3927" fmla="*/ 1622575 w 4419601"/>
              <a:gd name="connsiteY3927" fmla="*/ 1147112 h 2239844"/>
              <a:gd name="connsiteX3928" fmla="*/ 1618259 w 4419601"/>
              <a:gd name="connsiteY3928" fmla="*/ 1165340 h 2239844"/>
              <a:gd name="connsiteX3929" fmla="*/ 1656805 w 4419601"/>
              <a:gd name="connsiteY3929" fmla="*/ 1223347 h 2239844"/>
              <a:gd name="connsiteX3930" fmla="*/ 1746747 w 4419601"/>
              <a:gd name="connsiteY3930" fmla="*/ 1249128 h 2239844"/>
              <a:gd name="connsiteX3931" fmla="*/ 1798143 w 4419601"/>
              <a:gd name="connsiteY3931" fmla="*/ 1245100 h 2239844"/>
              <a:gd name="connsiteX3932" fmla="*/ 1814927 w 4419601"/>
              <a:gd name="connsiteY3932" fmla="*/ 1242206 h 2239844"/>
              <a:gd name="connsiteX3933" fmla="*/ 1803764 w 4419601"/>
              <a:gd name="connsiteY3933" fmla="*/ 1247517 h 2239844"/>
              <a:gd name="connsiteX3934" fmla="*/ 1763394 w 4419601"/>
              <a:gd name="connsiteY3934" fmla="*/ 1255758 h 2239844"/>
              <a:gd name="connsiteX3935" fmla="*/ 1720246 w 4419601"/>
              <a:gd name="connsiteY3935" fmla="*/ 1254768 h 2239844"/>
              <a:gd name="connsiteX3936" fmla="*/ 1637532 w 4419601"/>
              <a:gd name="connsiteY3936" fmla="*/ 1216902 h 2239844"/>
              <a:gd name="connsiteX3937" fmla="*/ 1615046 w 4419601"/>
              <a:gd name="connsiteY3937" fmla="*/ 1192732 h 2239844"/>
              <a:gd name="connsiteX3938" fmla="*/ 1612628 w 4419601"/>
              <a:gd name="connsiteY3938" fmla="*/ 1167261 h 2239844"/>
              <a:gd name="connsiteX3939" fmla="*/ 1617498 w 4419601"/>
              <a:gd name="connsiteY3939" fmla="*/ 1153467 h 2239844"/>
              <a:gd name="connsiteX3940" fmla="*/ 1738859 w 4419601"/>
              <a:gd name="connsiteY3940" fmla="*/ 1142159 h 2239844"/>
              <a:gd name="connsiteX3941" fmla="*/ 1745232 w 4419601"/>
              <a:gd name="connsiteY3941" fmla="*/ 1142614 h 2239844"/>
              <a:gd name="connsiteX3942" fmla="*/ 1740985 w 4419601"/>
              <a:gd name="connsiteY3942" fmla="*/ 1143629 h 2239844"/>
              <a:gd name="connsiteX3943" fmla="*/ 1670283 w 4419601"/>
              <a:gd name="connsiteY3943" fmla="*/ 1146045 h 2239844"/>
              <a:gd name="connsiteX3944" fmla="*/ 1670283 w 4419601"/>
              <a:gd name="connsiteY3944" fmla="*/ 1145431 h 2239844"/>
              <a:gd name="connsiteX3945" fmla="*/ 1724916 w 4419601"/>
              <a:gd name="connsiteY3945" fmla="*/ 1142824 h 2239844"/>
              <a:gd name="connsiteX3946" fmla="*/ 1621654 w 4419601"/>
              <a:gd name="connsiteY3946" fmla="*/ 1141695 h 2239844"/>
              <a:gd name="connsiteX3947" fmla="*/ 1617498 w 4419601"/>
              <a:gd name="connsiteY3947" fmla="*/ 1153467 h 2239844"/>
              <a:gd name="connsiteX3948" fmla="*/ 1615850 w 4419601"/>
              <a:gd name="connsiteY3948" fmla="*/ 1155672 h 2239844"/>
              <a:gd name="connsiteX3949" fmla="*/ 1612135 w 4419601"/>
              <a:gd name="connsiteY3949" fmla="*/ 1162061 h 2239844"/>
              <a:gd name="connsiteX3950" fmla="*/ 1611834 w 4419601"/>
              <a:gd name="connsiteY3950" fmla="*/ 1158895 h 2239844"/>
              <a:gd name="connsiteX3951" fmla="*/ 1620127 w 4419601"/>
              <a:gd name="connsiteY3951" fmla="*/ 1143443 h 2239844"/>
              <a:gd name="connsiteX3952" fmla="*/ 1621571 w 4419601"/>
              <a:gd name="connsiteY3952" fmla="*/ 1141774 h 2239844"/>
              <a:gd name="connsiteX3953" fmla="*/ 1729444 w 4419601"/>
              <a:gd name="connsiteY3953" fmla="*/ 1141487 h 2239844"/>
              <a:gd name="connsiteX3954" fmla="*/ 1731434 w 4419601"/>
              <a:gd name="connsiteY3954" fmla="*/ 1141629 h 2239844"/>
              <a:gd name="connsiteX3955" fmla="*/ 1727728 w 4419601"/>
              <a:gd name="connsiteY3955" fmla="*/ 1142422 h 2239844"/>
              <a:gd name="connsiteX3956" fmla="*/ 1725026 w 4419601"/>
              <a:gd name="connsiteY3956" fmla="*/ 1141766 h 2239844"/>
              <a:gd name="connsiteX3957" fmla="*/ 1778832 w 4419601"/>
              <a:gd name="connsiteY3957" fmla="*/ 1140252 h 2239844"/>
              <a:gd name="connsiteX3958" fmla="*/ 1759463 w 4419601"/>
              <a:gd name="connsiteY3958" fmla="*/ 1143629 h 2239844"/>
              <a:gd name="connsiteX3959" fmla="*/ 1745232 w 4419601"/>
              <a:gd name="connsiteY3959" fmla="*/ 1142614 h 2239844"/>
              <a:gd name="connsiteX3960" fmla="*/ 1749197 w 4419601"/>
              <a:gd name="connsiteY3960" fmla="*/ 1141666 h 2239844"/>
              <a:gd name="connsiteX3961" fmla="*/ 3380977 w 4419601"/>
              <a:gd name="connsiteY3961" fmla="*/ 1140012 h 2239844"/>
              <a:gd name="connsiteX3962" fmla="*/ 3394146 w 4419601"/>
              <a:gd name="connsiteY3962" fmla="*/ 1162615 h 2239844"/>
              <a:gd name="connsiteX3963" fmla="*/ 3404917 w 4419601"/>
              <a:gd name="connsiteY3963" fmla="*/ 1195937 h 2239844"/>
              <a:gd name="connsiteX3964" fmla="*/ 3400926 w 4419601"/>
              <a:gd name="connsiteY3964" fmla="*/ 1185281 h 2239844"/>
              <a:gd name="connsiteX3965" fmla="*/ 3391288 w 4419601"/>
              <a:gd name="connsiteY3965" fmla="*/ 1159549 h 2239844"/>
              <a:gd name="connsiteX3966" fmla="*/ 1657428 w 4419601"/>
              <a:gd name="connsiteY3966" fmla="*/ 1139604 h 2239844"/>
              <a:gd name="connsiteX3967" fmla="*/ 1657428 w 4419601"/>
              <a:gd name="connsiteY3967" fmla="*/ 1146045 h 2239844"/>
              <a:gd name="connsiteX3968" fmla="*/ 1657428 w 4419601"/>
              <a:gd name="connsiteY3968" fmla="*/ 1139604 h 2239844"/>
              <a:gd name="connsiteX3969" fmla="*/ 1715710 w 4419601"/>
              <a:gd name="connsiteY3969" fmla="*/ 1139506 h 2239844"/>
              <a:gd name="connsiteX3970" fmla="*/ 1725026 w 4419601"/>
              <a:gd name="connsiteY3970" fmla="*/ 1141766 h 2239844"/>
              <a:gd name="connsiteX3971" fmla="*/ 1670283 w 4419601"/>
              <a:gd name="connsiteY3971" fmla="*/ 1145231 h 2239844"/>
              <a:gd name="connsiteX3972" fmla="*/ 1670283 w 4419601"/>
              <a:gd name="connsiteY3972" fmla="*/ 1142824 h 2239844"/>
              <a:gd name="connsiteX3973" fmla="*/ 1670283 w 4419601"/>
              <a:gd name="connsiteY3973" fmla="*/ 1139604 h 2239844"/>
              <a:gd name="connsiteX3974" fmla="*/ 1676710 w 4419601"/>
              <a:gd name="connsiteY3974" fmla="*/ 1139604 h 2239844"/>
              <a:gd name="connsiteX3975" fmla="*/ 3389423 w 4419601"/>
              <a:gd name="connsiteY3975" fmla="*/ 1139420 h 2239844"/>
              <a:gd name="connsiteX3976" fmla="*/ 3397798 w 4419601"/>
              <a:gd name="connsiteY3976" fmla="*/ 1152933 h 2239844"/>
              <a:gd name="connsiteX3977" fmla="*/ 3406548 w 4419601"/>
              <a:gd name="connsiteY3977" fmla="*/ 1174023 h 2239844"/>
              <a:gd name="connsiteX3978" fmla="*/ 3409299 w 4419601"/>
              <a:gd name="connsiteY3978" fmla="*/ 1182539 h 2239844"/>
              <a:gd name="connsiteX3979" fmla="*/ 1714736 w 4419601"/>
              <a:gd name="connsiteY3979" fmla="*/ 1138939 h 2239844"/>
              <a:gd name="connsiteX3980" fmla="*/ 1717029 w 4419601"/>
              <a:gd name="connsiteY3980" fmla="*/ 1139465 h 2239844"/>
              <a:gd name="connsiteX3981" fmla="*/ 1716882 w 4419601"/>
              <a:gd name="connsiteY3981" fmla="*/ 1139503 h 2239844"/>
              <a:gd name="connsiteX3982" fmla="*/ 1715710 w 4419601"/>
              <a:gd name="connsiteY3982" fmla="*/ 1139506 h 2239844"/>
              <a:gd name="connsiteX3983" fmla="*/ 1713451 w 4419601"/>
              <a:gd name="connsiteY3983" fmla="*/ 1138958 h 2239844"/>
              <a:gd name="connsiteX3984" fmla="*/ 1706836 w 4419601"/>
              <a:gd name="connsiteY3984" fmla="*/ 1137353 h 2239844"/>
              <a:gd name="connsiteX3985" fmla="*/ 1713451 w 4419601"/>
              <a:gd name="connsiteY3985" fmla="*/ 1138958 h 2239844"/>
              <a:gd name="connsiteX3986" fmla="*/ 1670283 w 4419601"/>
              <a:gd name="connsiteY3986" fmla="*/ 1139604 h 2239844"/>
              <a:gd name="connsiteX3987" fmla="*/ 1657428 w 4419601"/>
              <a:gd name="connsiteY3987" fmla="*/ 1139604 h 2239844"/>
              <a:gd name="connsiteX3988" fmla="*/ 1743600 w 4419601"/>
              <a:gd name="connsiteY3988" fmla="*/ 1136558 h 2239844"/>
              <a:gd name="connsiteX3989" fmla="*/ 1734068 w 4419601"/>
              <a:gd name="connsiteY3989" fmla="*/ 1141066 h 2239844"/>
              <a:gd name="connsiteX3990" fmla="*/ 1733214 w 4419601"/>
              <a:gd name="connsiteY3990" fmla="*/ 1141248 h 2239844"/>
              <a:gd name="connsiteX3991" fmla="*/ 1729444 w 4419601"/>
              <a:gd name="connsiteY3991" fmla="*/ 1141487 h 2239844"/>
              <a:gd name="connsiteX3992" fmla="*/ 1724213 w 4419601"/>
              <a:gd name="connsiteY3992" fmla="*/ 1141114 h 2239844"/>
              <a:gd name="connsiteX3993" fmla="*/ 1717029 w 4419601"/>
              <a:gd name="connsiteY3993" fmla="*/ 1139465 h 2239844"/>
              <a:gd name="connsiteX3994" fmla="*/ 1719335 w 4419601"/>
              <a:gd name="connsiteY3994" fmla="*/ 1138870 h 2239844"/>
              <a:gd name="connsiteX3995" fmla="*/ 1724112 w 4419601"/>
              <a:gd name="connsiteY3995" fmla="*/ 1138799 h 2239844"/>
              <a:gd name="connsiteX3996" fmla="*/ 1729153 w 4419601"/>
              <a:gd name="connsiteY3996" fmla="*/ 1136337 h 2239844"/>
              <a:gd name="connsiteX3997" fmla="*/ 1719335 w 4419601"/>
              <a:gd name="connsiteY3997" fmla="*/ 1138870 h 2239844"/>
              <a:gd name="connsiteX3998" fmla="*/ 1714736 w 4419601"/>
              <a:gd name="connsiteY3998" fmla="*/ 1138939 h 2239844"/>
              <a:gd name="connsiteX3999" fmla="*/ 1707662 w 4419601"/>
              <a:gd name="connsiteY3999" fmla="*/ 1137316 h 2239844"/>
              <a:gd name="connsiteX4000" fmla="*/ 1713989 w 4419601"/>
              <a:gd name="connsiteY4000" fmla="*/ 1137028 h 2239844"/>
              <a:gd name="connsiteX4001" fmla="*/ 1718488 w 4419601"/>
              <a:gd name="connsiteY4001" fmla="*/ 1137994 h 2239844"/>
              <a:gd name="connsiteX4002" fmla="*/ 1725410 w 4419601"/>
              <a:gd name="connsiteY4002" fmla="*/ 1136508 h 2239844"/>
              <a:gd name="connsiteX4003" fmla="*/ 1728130 w 4419601"/>
              <a:gd name="connsiteY4003" fmla="*/ 1136384 h 2239844"/>
              <a:gd name="connsiteX4004" fmla="*/ 1964358 w 4419601"/>
              <a:gd name="connsiteY4004" fmla="*/ 1135676 h 2239844"/>
              <a:gd name="connsiteX4005" fmla="*/ 1963571 w 4419601"/>
              <a:gd name="connsiteY4005" fmla="*/ 1138753 h 2239844"/>
              <a:gd name="connsiteX4006" fmla="*/ 1945904 w 4419601"/>
              <a:gd name="connsiteY4006" fmla="*/ 1165340 h 2239844"/>
              <a:gd name="connsiteX4007" fmla="*/ 1934848 w 4419601"/>
              <a:gd name="connsiteY4007" fmla="*/ 1174633 h 2239844"/>
              <a:gd name="connsiteX4008" fmla="*/ 1937814 w 4419601"/>
              <a:gd name="connsiteY4008" fmla="*/ 1168682 h 2239844"/>
              <a:gd name="connsiteX4009" fmla="*/ 1750755 w 4419601"/>
              <a:gd name="connsiteY4009" fmla="*/ 1135353 h 2239844"/>
              <a:gd name="connsiteX4010" fmla="*/ 1753290 w 4419601"/>
              <a:gd name="connsiteY4010" fmla="*/ 1135444 h 2239844"/>
              <a:gd name="connsiteX4011" fmla="*/ 1743600 w 4419601"/>
              <a:gd name="connsiteY4011" fmla="*/ 1136558 h 2239844"/>
              <a:gd name="connsiteX4012" fmla="*/ 1745657 w 4419601"/>
              <a:gd name="connsiteY4012" fmla="*/ 1135585 h 2239844"/>
              <a:gd name="connsiteX4013" fmla="*/ 1760473 w 4419601"/>
              <a:gd name="connsiteY4013" fmla="*/ 1134910 h 2239844"/>
              <a:gd name="connsiteX4014" fmla="*/ 1757053 w 4419601"/>
              <a:gd name="connsiteY4014" fmla="*/ 1135578 h 2239844"/>
              <a:gd name="connsiteX4015" fmla="*/ 1753290 w 4419601"/>
              <a:gd name="connsiteY4015" fmla="*/ 1135444 h 2239844"/>
              <a:gd name="connsiteX4016" fmla="*/ 1756258 w 4419601"/>
              <a:gd name="connsiteY4016" fmla="*/ 1135102 h 2239844"/>
              <a:gd name="connsiteX4017" fmla="*/ 1735132 w 4419601"/>
              <a:gd name="connsiteY4017" fmla="*/ 1134794 h 2239844"/>
              <a:gd name="connsiteX4018" fmla="*/ 1746472 w 4419601"/>
              <a:gd name="connsiteY4018" fmla="*/ 1135200 h 2239844"/>
              <a:gd name="connsiteX4019" fmla="*/ 1745657 w 4419601"/>
              <a:gd name="connsiteY4019" fmla="*/ 1135585 h 2239844"/>
              <a:gd name="connsiteX4020" fmla="*/ 1729153 w 4419601"/>
              <a:gd name="connsiteY4020" fmla="*/ 1136337 h 2239844"/>
              <a:gd name="connsiteX4021" fmla="*/ 1764440 w 4419601"/>
              <a:gd name="connsiteY4021" fmla="*/ 1134162 h 2239844"/>
              <a:gd name="connsiteX4022" fmla="*/ 1763480 w 4419601"/>
              <a:gd name="connsiteY4022" fmla="*/ 1134774 h 2239844"/>
              <a:gd name="connsiteX4023" fmla="*/ 1760473 w 4419601"/>
              <a:gd name="connsiteY4023" fmla="*/ 1134910 h 2239844"/>
              <a:gd name="connsiteX4024" fmla="*/ 1764116 w 4419601"/>
              <a:gd name="connsiteY4024" fmla="*/ 1134199 h 2239844"/>
              <a:gd name="connsiteX4025" fmla="*/ 1781439 w 4419601"/>
              <a:gd name="connsiteY4025" fmla="*/ 1133956 h 2239844"/>
              <a:gd name="connsiteX4026" fmla="*/ 1749197 w 4419601"/>
              <a:gd name="connsiteY4026" fmla="*/ 1141666 h 2239844"/>
              <a:gd name="connsiteX4027" fmla="*/ 1738859 w 4419601"/>
              <a:gd name="connsiteY4027" fmla="*/ 1142159 h 2239844"/>
              <a:gd name="connsiteX4028" fmla="*/ 1731434 w 4419601"/>
              <a:gd name="connsiteY4028" fmla="*/ 1141629 h 2239844"/>
              <a:gd name="connsiteX4029" fmla="*/ 1733214 w 4419601"/>
              <a:gd name="connsiteY4029" fmla="*/ 1141248 h 2239844"/>
              <a:gd name="connsiteX4030" fmla="*/ 1733754 w 4419601"/>
              <a:gd name="connsiteY4030" fmla="*/ 1141214 h 2239844"/>
              <a:gd name="connsiteX4031" fmla="*/ 1734068 w 4419601"/>
              <a:gd name="connsiteY4031" fmla="*/ 1141066 h 2239844"/>
              <a:gd name="connsiteX4032" fmla="*/ 1763480 w 4419601"/>
              <a:gd name="connsiteY4032" fmla="*/ 1134774 h 2239844"/>
              <a:gd name="connsiteX4033" fmla="*/ 1781696 w 4419601"/>
              <a:gd name="connsiteY4033" fmla="*/ 1133894 h 2239844"/>
              <a:gd name="connsiteX4034" fmla="*/ 1782438 w 4419601"/>
              <a:gd name="connsiteY4034" fmla="*/ 1133910 h 2239844"/>
              <a:gd name="connsiteX4035" fmla="*/ 1781439 w 4419601"/>
              <a:gd name="connsiteY4035" fmla="*/ 1133956 h 2239844"/>
              <a:gd name="connsiteX4036" fmla="*/ 1785668 w 4419601"/>
              <a:gd name="connsiteY4036" fmla="*/ 1133763 h 2239844"/>
              <a:gd name="connsiteX4037" fmla="*/ 1785173 w 4419601"/>
              <a:gd name="connsiteY4037" fmla="*/ 1133968 h 2239844"/>
              <a:gd name="connsiteX4038" fmla="*/ 1782438 w 4419601"/>
              <a:gd name="connsiteY4038" fmla="*/ 1133910 h 2239844"/>
              <a:gd name="connsiteX4039" fmla="*/ 1767253 w 4419601"/>
              <a:gd name="connsiteY4039" fmla="*/ 1133586 h 2239844"/>
              <a:gd name="connsiteX4040" fmla="*/ 1769101 w 4419601"/>
              <a:gd name="connsiteY4040" fmla="*/ 1133626 h 2239844"/>
              <a:gd name="connsiteX4041" fmla="*/ 1764440 w 4419601"/>
              <a:gd name="connsiteY4041" fmla="*/ 1134162 h 2239844"/>
              <a:gd name="connsiteX4042" fmla="*/ 1764498 w 4419601"/>
              <a:gd name="connsiteY4042" fmla="*/ 1134124 h 2239844"/>
              <a:gd name="connsiteX4043" fmla="*/ 2479675 w 4419601"/>
              <a:gd name="connsiteY4043" fmla="*/ 1133526 h 2239844"/>
              <a:gd name="connsiteX4044" fmla="*/ 2479675 w 4419601"/>
              <a:gd name="connsiteY4044" fmla="*/ 1139876 h 2239844"/>
              <a:gd name="connsiteX4045" fmla="*/ 2422525 w 4419601"/>
              <a:gd name="connsiteY4045" fmla="*/ 1152576 h 2239844"/>
              <a:gd name="connsiteX4046" fmla="*/ 2422525 w 4419601"/>
              <a:gd name="connsiteY4046" fmla="*/ 1146226 h 2239844"/>
              <a:gd name="connsiteX4047" fmla="*/ 2479675 w 4419601"/>
              <a:gd name="connsiteY4047" fmla="*/ 1133526 h 2239844"/>
              <a:gd name="connsiteX4048" fmla="*/ 1697278 w 4419601"/>
              <a:gd name="connsiteY4048" fmla="*/ 1133439 h 2239844"/>
              <a:gd name="connsiteX4049" fmla="*/ 1733639 w 4419601"/>
              <a:gd name="connsiteY4049" fmla="*/ 1134741 h 2239844"/>
              <a:gd name="connsiteX4050" fmla="*/ 1725410 w 4419601"/>
              <a:gd name="connsiteY4050" fmla="*/ 1136508 h 2239844"/>
              <a:gd name="connsiteX4051" fmla="*/ 1713989 w 4419601"/>
              <a:gd name="connsiteY4051" fmla="*/ 1137028 h 2239844"/>
              <a:gd name="connsiteX4052" fmla="*/ 1750633 w 4419601"/>
              <a:gd name="connsiteY4052" fmla="*/ 1133232 h 2239844"/>
              <a:gd name="connsiteX4053" fmla="*/ 1765404 w 4419601"/>
              <a:gd name="connsiteY4053" fmla="*/ 1133547 h 2239844"/>
              <a:gd name="connsiteX4054" fmla="*/ 1764498 w 4419601"/>
              <a:gd name="connsiteY4054" fmla="*/ 1134124 h 2239844"/>
              <a:gd name="connsiteX4055" fmla="*/ 1764116 w 4419601"/>
              <a:gd name="connsiteY4055" fmla="*/ 1134199 h 2239844"/>
              <a:gd name="connsiteX4056" fmla="*/ 1756258 w 4419601"/>
              <a:gd name="connsiteY4056" fmla="*/ 1135102 h 2239844"/>
              <a:gd name="connsiteX4057" fmla="*/ 1750755 w 4419601"/>
              <a:gd name="connsiteY4057" fmla="*/ 1135353 h 2239844"/>
              <a:gd name="connsiteX4058" fmla="*/ 1746472 w 4419601"/>
              <a:gd name="connsiteY4058" fmla="*/ 1135200 h 2239844"/>
              <a:gd name="connsiteX4059" fmla="*/ 1689565 w 4419601"/>
              <a:gd name="connsiteY4059" fmla="*/ 1133163 h 2239844"/>
              <a:gd name="connsiteX4060" fmla="*/ 1707662 w 4419601"/>
              <a:gd name="connsiteY4060" fmla="*/ 1137316 h 2239844"/>
              <a:gd name="connsiteX4061" fmla="*/ 1706836 w 4419601"/>
              <a:gd name="connsiteY4061" fmla="*/ 1137353 h 2239844"/>
              <a:gd name="connsiteX4062" fmla="*/ 1741410 w 4419601"/>
              <a:gd name="connsiteY4062" fmla="*/ 1132996 h 2239844"/>
              <a:gd name="connsiteX4063" fmla="*/ 1742032 w 4419601"/>
              <a:gd name="connsiteY4063" fmla="*/ 1133014 h 2239844"/>
              <a:gd name="connsiteX4064" fmla="*/ 1735132 w 4419601"/>
              <a:gd name="connsiteY4064" fmla="*/ 1134794 h 2239844"/>
              <a:gd name="connsiteX4065" fmla="*/ 1733639 w 4419601"/>
              <a:gd name="connsiteY4065" fmla="*/ 1134741 h 2239844"/>
              <a:gd name="connsiteX4066" fmla="*/ 1740984 w 4419601"/>
              <a:gd name="connsiteY4066" fmla="*/ 1133163 h 2239844"/>
              <a:gd name="connsiteX4067" fmla="*/ 1724273 w 4419601"/>
              <a:gd name="connsiteY4067" fmla="*/ 1132519 h 2239844"/>
              <a:gd name="connsiteX4068" fmla="*/ 1733120 w 4419601"/>
              <a:gd name="connsiteY4068" fmla="*/ 1132766 h 2239844"/>
              <a:gd name="connsiteX4069" fmla="*/ 1728130 w 4419601"/>
              <a:gd name="connsiteY4069" fmla="*/ 1133163 h 2239844"/>
              <a:gd name="connsiteX4070" fmla="*/ 1744264 w 4419601"/>
              <a:gd name="connsiteY4070" fmla="*/ 1131877 h 2239844"/>
              <a:gd name="connsiteX4071" fmla="*/ 1741410 w 4419601"/>
              <a:gd name="connsiteY4071" fmla="*/ 1132996 h 2239844"/>
              <a:gd name="connsiteX4072" fmla="*/ 1733120 w 4419601"/>
              <a:gd name="connsiteY4072" fmla="*/ 1132766 h 2239844"/>
              <a:gd name="connsiteX4073" fmla="*/ 1755370 w 4419601"/>
              <a:gd name="connsiteY4073" fmla="*/ 1130992 h 2239844"/>
              <a:gd name="connsiteX4074" fmla="*/ 1750633 w 4419601"/>
              <a:gd name="connsiteY4074" fmla="*/ 1133232 h 2239844"/>
              <a:gd name="connsiteX4075" fmla="*/ 1747412 w 4419601"/>
              <a:gd name="connsiteY4075" fmla="*/ 1133163 h 2239844"/>
              <a:gd name="connsiteX4076" fmla="*/ 1742032 w 4419601"/>
              <a:gd name="connsiteY4076" fmla="*/ 1133014 h 2239844"/>
              <a:gd name="connsiteX4077" fmla="*/ 1747407 w 4419601"/>
              <a:gd name="connsiteY4077" fmla="*/ 1131627 h 2239844"/>
              <a:gd name="connsiteX4078" fmla="*/ 1690368 w 4419601"/>
              <a:gd name="connsiteY4078" fmla="*/ 1130748 h 2239844"/>
              <a:gd name="connsiteX4079" fmla="*/ 1695992 w 4419601"/>
              <a:gd name="connsiteY4079" fmla="*/ 1133163 h 2239844"/>
              <a:gd name="connsiteX4080" fmla="*/ 1697278 w 4419601"/>
              <a:gd name="connsiteY4080" fmla="*/ 1133439 h 2239844"/>
              <a:gd name="connsiteX4081" fmla="*/ 1689565 w 4419601"/>
              <a:gd name="connsiteY4081" fmla="*/ 1133163 h 2239844"/>
              <a:gd name="connsiteX4082" fmla="*/ 1690368 w 4419601"/>
              <a:gd name="connsiteY4082" fmla="*/ 1130748 h 2239844"/>
              <a:gd name="connsiteX4083" fmla="*/ 1689565 w 4419601"/>
              <a:gd name="connsiteY4083" fmla="*/ 1126723 h 2239844"/>
              <a:gd name="connsiteX4084" fmla="*/ 1689565 w 4419601"/>
              <a:gd name="connsiteY4084" fmla="*/ 1133163 h 2239844"/>
              <a:gd name="connsiteX4085" fmla="*/ 1689565 w 4419601"/>
              <a:gd name="connsiteY4085" fmla="*/ 1126723 h 2239844"/>
              <a:gd name="connsiteX4086" fmla="*/ 1689565 w 4419601"/>
              <a:gd name="connsiteY4086" fmla="*/ 1126723 h 2239844"/>
              <a:gd name="connsiteX4087" fmla="*/ 1708847 w 4419601"/>
              <a:gd name="connsiteY4087" fmla="*/ 1129943 h 2239844"/>
              <a:gd name="connsiteX4088" fmla="*/ 1724273 w 4419601"/>
              <a:gd name="connsiteY4088" fmla="*/ 1132519 h 2239844"/>
              <a:gd name="connsiteX4089" fmla="*/ 1718488 w 4419601"/>
              <a:gd name="connsiteY4089" fmla="*/ 1132358 h 2239844"/>
              <a:gd name="connsiteX4090" fmla="*/ 1689565 w 4419601"/>
              <a:gd name="connsiteY4090" fmla="*/ 1126723 h 2239844"/>
              <a:gd name="connsiteX4091" fmla="*/ 1637531 w 4419601"/>
              <a:gd name="connsiteY4091" fmla="*/ 1126669 h 2239844"/>
              <a:gd name="connsiteX4092" fmla="*/ 1625260 w 4419601"/>
              <a:gd name="connsiteY4092" fmla="*/ 1143084 h 2239844"/>
              <a:gd name="connsiteX4093" fmla="*/ 1633517 w 4419601"/>
              <a:gd name="connsiteY4093" fmla="*/ 1130697 h 2239844"/>
              <a:gd name="connsiteX4094" fmla="*/ 1973896 w 4419601"/>
              <a:gd name="connsiteY4094" fmla="*/ 1126668 h 2239844"/>
              <a:gd name="connsiteX4095" fmla="*/ 1974814 w 4419601"/>
              <a:gd name="connsiteY4095" fmla="*/ 1126668 h 2239844"/>
              <a:gd name="connsiteX4096" fmla="*/ 1978026 w 4419601"/>
              <a:gd name="connsiteY4096" fmla="*/ 1126668 h 2239844"/>
              <a:gd name="connsiteX4097" fmla="*/ 1920206 w 4419601"/>
              <a:gd name="connsiteY4097" fmla="*/ 1204012 h 2239844"/>
              <a:gd name="connsiteX4098" fmla="*/ 1843113 w 4419601"/>
              <a:gd name="connsiteY4098" fmla="*/ 1249128 h 2239844"/>
              <a:gd name="connsiteX4099" fmla="*/ 1872560 w 4419601"/>
              <a:gd name="connsiteY4099" fmla="*/ 1227884 h 2239844"/>
              <a:gd name="connsiteX4100" fmla="*/ 1900933 w 4419601"/>
              <a:gd name="connsiteY4100" fmla="*/ 1210457 h 2239844"/>
              <a:gd name="connsiteX4101" fmla="*/ 1911727 w 4419601"/>
              <a:gd name="connsiteY4101" fmla="*/ 1199628 h 2239844"/>
              <a:gd name="connsiteX4102" fmla="*/ 1914585 w 4419601"/>
              <a:gd name="connsiteY4102" fmla="*/ 1197566 h 2239844"/>
              <a:gd name="connsiteX4103" fmla="*/ 1916080 w 4419601"/>
              <a:gd name="connsiteY4103" fmla="*/ 1195707 h 2239844"/>
              <a:gd name="connsiteX4104" fmla="*/ 1938677 w 4419601"/>
              <a:gd name="connsiteY4104" fmla="*/ 1177425 h 2239844"/>
              <a:gd name="connsiteX4105" fmla="*/ 1958753 w 4419601"/>
              <a:gd name="connsiteY4105" fmla="*/ 1152449 h 2239844"/>
              <a:gd name="connsiteX4106" fmla="*/ 1973208 w 4419601"/>
              <a:gd name="connsiteY4106" fmla="*/ 1129891 h 2239844"/>
              <a:gd name="connsiteX4107" fmla="*/ 1637537 w 4419601"/>
              <a:gd name="connsiteY4107" fmla="*/ 1126663 h 2239844"/>
              <a:gd name="connsiteX4108" fmla="*/ 1637531 w 4419601"/>
              <a:gd name="connsiteY4108" fmla="*/ 1126669 h 2239844"/>
              <a:gd name="connsiteX4109" fmla="*/ 1637532 w 4419601"/>
              <a:gd name="connsiteY4109" fmla="*/ 1126668 h 2239844"/>
              <a:gd name="connsiteX4110" fmla="*/ 1767963 w 4419601"/>
              <a:gd name="connsiteY4110" fmla="*/ 1122585 h 2239844"/>
              <a:gd name="connsiteX4111" fmla="*/ 1757053 w 4419601"/>
              <a:gd name="connsiteY4111" fmla="*/ 1129138 h 2239844"/>
              <a:gd name="connsiteX4112" fmla="*/ 1747407 w 4419601"/>
              <a:gd name="connsiteY4112" fmla="*/ 1131627 h 2239844"/>
              <a:gd name="connsiteX4113" fmla="*/ 1744264 w 4419601"/>
              <a:gd name="connsiteY4113" fmla="*/ 1131877 h 2239844"/>
              <a:gd name="connsiteX4114" fmla="*/ 1824614 w 4419601"/>
              <a:gd name="connsiteY4114" fmla="*/ 1120199 h 2239844"/>
              <a:gd name="connsiteX4115" fmla="*/ 1824541 w 4419601"/>
              <a:gd name="connsiteY4115" fmla="*/ 1120282 h 2239844"/>
              <a:gd name="connsiteX4116" fmla="*/ 1805385 w 4419601"/>
              <a:gd name="connsiteY4116" fmla="*/ 1131029 h 2239844"/>
              <a:gd name="connsiteX4117" fmla="*/ 1798831 w 4419601"/>
              <a:gd name="connsiteY4117" fmla="*/ 1133163 h 2239844"/>
              <a:gd name="connsiteX4118" fmla="*/ 1785668 w 4419601"/>
              <a:gd name="connsiteY4118" fmla="*/ 1133763 h 2239844"/>
              <a:gd name="connsiteX4119" fmla="*/ 1790309 w 4419601"/>
              <a:gd name="connsiteY4119" fmla="*/ 1131835 h 2239844"/>
              <a:gd name="connsiteX4120" fmla="*/ 1811686 w 4419601"/>
              <a:gd name="connsiteY4120" fmla="*/ 1126723 h 2239844"/>
              <a:gd name="connsiteX4121" fmla="*/ 3375688 w 4419601"/>
              <a:gd name="connsiteY4121" fmla="*/ 1119103 h 2239844"/>
              <a:gd name="connsiteX4122" fmla="*/ 3376126 w 4419601"/>
              <a:gd name="connsiteY4122" fmla="*/ 1119928 h 2239844"/>
              <a:gd name="connsiteX4123" fmla="*/ 3396010 w 4419601"/>
              <a:gd name="connsiteY4123" fmla="*/ 1161377 h 2239844"/>
              <a:gd name="connsiteX4124" fmla="*/ 3401881 w 4419601"/>
              <a:gd name="connsiteY4124" fmla="*/ 1175892 h 2239844"/>
              <a:gd name="connsiteX4125" fmla="*/ 3394146 w 4419601"/>
              <a:gd name="connsiteY4125" fmla="*/ 1162615 h 2239844"/>
              <a:gd name="connsiteX4126" fmla="*/ 3392895 w 4419601"/>
              <a:gd name="connsiteY4126" fmla="*/ 1158745 h 2239844"/>
              <a:gd name="connsiteX4127" fmla="*/ 2071942 w 4419601"/>
              <a:gd name="connsiteY4127" fmla="*/ 1118921 h 2239844"/>
              <a:gd name="connsiteX4128" fmla="*/ 2049408 w 4419601"/>
              <a:gd name="connsiteY4128" fmla="*/ 1132997 h 2239844"/>
              <a:gd name="connsiteX4129" fmla="*/ 2007421 w 4419601"/>
              <a:gd name="connsiteY4129" fmla="*/ 1149137 h 2239844"/>
              <a:gd name="connsiteX4130" fmla="*/ 1992970 w 4419601"/>
              <a:gd name="connsiteY4130" fmla="*/ 1150486 h 2239844"/>
              <a:gd name="connsiteX4131" fmla="*/ 2011761 w 4419601"/>
              <a:gd name="connsiteY4131" fmla="*/ 1144799 h 2239844"/>
              <a:gd name="connsiteX4132" fmla="*/ 2051482 w 4419601"/>
              <a:gd name="connsiteY4132" fmla="*/ 1125829 h 2239844"/>
              <a:gd name="connsiteX4133" fmla="*/ 2060712 w 4419601"/>
              <a:gd name="connsiteY4133" fmla="*/ 1123313 h 2239844"/>
              <a:gd name="connsiteX4134" fmla="*/ 3374747 w 4419601"/>
              <a:gd name="connsiteY4134" fmla="*/ 1116935 h 2239844"/>
              <a:gd name="connsiteX4135" fmla="*/ 3384863 w 4419601"/>
              <a:gd name="connsiteY4135" fmla="*/ 1133817 h 2239844"/>
              <a:gd name="connsiteX4136" fmla="*/ 3389181 w 4419601"/>
              <a:gd name="connsiteY4136" fmla="*/ 1144492 h 2239844"/>
              <a:gd name="connsiteX4137" fmla="*/ 3376126 w 4419601"/>
              <a:gd name="connsiteY4137" fmla="*/ 1119928 h 2239844"/>
              <a:gd name="connsiteX4138" fmla="*/ 3375282 w 4419601"/>
              <a:gd name="connsiteY4138" fmla="*/ 1118168 h 2239844"/>
              <a:gd name="connsiteX4139" fmla="*/ 1823872 w 4419601"/>
              <a:gd name="connsiteY4139" fmla="*/ 1114151 h 2239844"/>
              <a:gd name="connsiteX4140" fmla="*/ 1818114 w 4419601"/>
              <a:gd name="connsiteY4140" fmla="*/ 1120282 h 2239844"/>
              <a:gd name="connsiteX4141" fmla="*/ 1790309 w 4419601"/>
              <a:gd name="connsiteY4141" fmla="*/ 1131835 h 2239844"/>
              <a:gd name="connsiteX4142" fmla="*/ 1781696 w 4419601"/>
              <a:gd name="connsiteY4142" fmla="*/ 1133894 h 2239844"/>
              <a:gd name="connsiteX4143" fmla="*/ 1769101 w 4419601"/>
              <a:gd name="connsiteY4143" fmla="*/ 1133626 h 2239844"/>
              <a:gd name="connsiteX4144" fmla="*/ 1773122 w 4419601"/>
              <a:gd name="connsiteY4144" fmla="*/ 1133163 h 2239844"/>
              <a:gd name="connsiteX4145" fmla="*/ 1778647 w 4419601"/>
              <a:gd name="connsiteY4145" fmla="*/ 1131361 h 2239844"/>
              <a:gd name="connsiteX4146" fmla="*/ 1792605 w 4419601"/>
              <a:gd name="connsiteY4146" fmla="*/ 1128635 h 2239844"/>
              <a:gd name="connsiteX4147" fmla="*/ 1805950 w 4419601"/>
              <a:gd name="connsiteY4147" fmla="*/ 1122453 h 2239844"/>
              <a:gd name="connsiteX4148" fmla="*/ 1807669 w 4419601"/>
              <a:gd name="connsiteY4148" fmla="*/ 1121892 h 2239844"/>
              <a:gd name="connsiteX4149" fmla="*/ 1808646 w 4419601"/>
              <a:gd name="connsiteY4149" fmla="*/ 1121204 h 2239844"/>
              <a:gd name="connsiteX4150" fmla="*/ 3372881 w 4419601"/>
              <a:gd name="connsiteY4150" fmla="*/ 1113822 h 2239844"/>
              <a:gd name="connsiteX4151" fmla="*/ 3374465 w 4419601"/>
              <a:gd name="connsiteY4151" fmla="*/ 1116464 h 2239844"/>
              <a:gd name="connsiteX4152" fmla="*/ 3375282 w 4419601"/>
              <a:gd name="connsiteY4152" fmla="*/ 1118168 h 2239844"/>
              <a:gd name="connsiteX4153" fmla="*/ 3375688 w 4419601"/>
              <a:gd name="connsiteY4153" fmla="*/ 1119103 h 2239844"/>
              <a:gd name="connsiteX4154" fmla="*/ 1785283 w 4419601"/>
              <a:gd name="connsiteY4154" fmla="*/ 1112181 h 2239844"/>
              <a:gd name="connsiteX4155" fmla="*/ 1777942 w 4419601"/>
              <a:gd name="connsiteY4155" fmla="*/ 1118672 h 2239844"/>
              <a:gd name="connsiteX4156" fmla="*/ 1767963 w 4419601"/>
              <a:gd name="connsiteY4156" fmla="*/ 1122585 h 2239844"/>
              <a:gd name="connsiteX4157" fmla="*/ 3371958 w 4419601"/>
              <a:gd name="connsiteY4157" fmla="*/ 1111238 h 2239844"/>
              <a:gd name="connsiteX4158" fmla="*/ 3373014 w 4419601"/>
              <a:gd name="connsiteY4158" fmla="*/ 1112942 h 2239844"/>
              <a:gd name="connsiteX4159" fmla="*/ 3374747 w 4419601"/>
              <a:gd name="connsiteY4159" fmla="*/ 1116935 h 2239844"/>
              <a:gd name="connsiteX4160" fmla="*/ 3374465 w 4419601"/>
              <a:gd name="connsiteY4160" fmla="*/ 1116464 h 2239844"/>
              <a:gd name="connsiteX4161" fmla="*/ 1798201 w 4419601"/>
              <a:gd name="connsiteY4161" fmla="*/ 1110738 h 2239844"/>
              <a:gd name="connsiteX4162" fmla="*/ 1794412 w 4419601"/>
              <a:gd name="connsiteY4162" fmla="*/ 1115049 h 2239844"/>
              <a:gd name="connsiteX4163" fmla="*/ 1776024 w 4419601"/>
              <a:gd name="connsiteY4163" fmla="*/ 1126775 h 2239844"/>
              <a:gd name="connsiteX4164" fmla="*/ 1763481 w 4419601"/>
              <a:gd name="connsiteY4164" fmla="*/ 1130346 h 2239844"/>
              <a:gd name="connsiteX4165" fmla="*/ 1755370 w 4419601"/>
              <a:gd name="connsiteY4165" fmla="*/ 1130992 h 2239844"/>
              <a:gd name="connsiteX4166" fmla="*/ 2081160 w 4419601"/>
              <a:gd name="connsiteY4166" fmla="*/ 1108965 h 2239844"/>
              <a:gd name="connsiteX4167" fmla="*/ 2055060 w 4419601"/>
              <a:gd name="connsiteY4167" fmla="*/ 1124120 h 2239844"/>
              <a:gd name="connsiteX4168" fmla="*/ 2051482 w 4419601"/>
              <a:gd name="connsiteY4168" fmla="*/ 1125829 h 2239844"/>
              <a:gd name="connsiteX4169" fmla="*/ 2011862 w 4419601"/>
              <a:gd name="connsiteY4169" fmla="*/ 1136628 h 2239844"/>
              <a:gd name="connsiteX4170" fmla="*/ 1976263 w 4419601"/>
              <a:gd name="connsiteY4170" fmla="*/ 1148694 h 2239844"/>
              <a:gd name="connsiteX4171" fmla="*/ 1965435 w 4419601"/>
              <a:gd name="connsiteY4171" fmla="*/ 1145909 h 2239844"/>
              <a:gd name="connsiteX4172" fmla="*/ 2057482 w 4419601"/>
              <a:gd name="connsiteY4172" fmla="*/ 1117664 h 2239844"/>
              <a:gd name="connsiteX4173" fmla="*/ 1978026 w 4419601"/>
              <a:gd name="connsiteY4173" fmla="*/ 1107333 h 2239844"/>
              <a:gd name="connsiteX4174" fmla="*/ 1973896 w 4419601"/>
              <a:gd name="connsiteY4174" fmla="*/ 1126668 h 2239844"/>
              <a:gd name="connsiteX4175" fmla="*/ 1971602 w 4419601"/>
              <a:gd name="connsiteY4175" fmla="*/ 1126668 h 2239844"/>
              <a:gd name="connsiteX4176" fmla="*/ 1964358 w 4419601"/>
              <a:gd name="connsiteY4176" fmla="*/ 1135676 h 2239844"/>
              <a:gd name="connsiteX4177" fmla="*/ 1969689 w 4419601"/>
              <a:gd name="connsiteY4177" fmla="*/ 1114816 h 2239844"/>
              <a:gd name="connsiteX4178" fmla="*/ 2104063 w 4419601"/>
              <a:gd name="connsiteY4178" fmla="*/ 1106359 h 2239844"/>
              <a:gd name="connsiteX4179" fmla="*/ 2086550 w 4419601"/>
              <a:gd name="connsiteY4179" fmla="*/ 1119278 h 2239844"/>
              <a:gd name="connsiteX4180" fmla="*/ 2042949 w 4419601"/>
              <a:gd name="connsiteY4180" fmla="*/ 1139453 h 2239844"/>
              <a:gd name="connsiteX4181" fmla="*/ 2027764 w 4419601"/>
              <a:gd name="connsiteY4181" fmla="*/ 1145186 h 2239844"/>
              <a:gd name="connsiteX4182" fmla="*/ 2055867 w 4419601"/>
              <a:gd name="connsiteY4182" fmla="*/ 1132997 h 2239844"/>
              <a:gd name="connsiteX4183" fmla="*/ 2089216 w 4419601"/>
              <a:gd name="connsiteY4183" fmla="*/ 1112165 h 2239844"/>
              <a:gd name="connsiteX4184" fmla="*/ 1835064 w 4419601"/>
              <a:gd name="connsiteY4184" fmla="*/ 1102602 h 2239844"/>
              <a:gd name="connsiteX4185" fmla="*/ 1824541 w 4419601"/>
              <a:gd name="connsiteY4185" fmla="*/ 1113841 h 2239844"/>
              <a:gd name="connsiteX4186" fmla="*/ 1823872 w 4419601"/>
              <a:gd name="connsiteY4186" fmla="*/ 1114151 h 2239844"/>
              <a:gd name="connsiteX4187" fmla="*/ 1830969 w 4419601"/>
              <a:gd name="connsiteY4187" fmla="*/ 1106595 h 2239844"/>
              <a:gd name="connsiteX4188" fmla="*/ 1832476 w 4419601"/>
              <a:gd name="connsiteY4188" fmla="*/ 1104424 h 2239844"/>
              <a:gd name="connsiteX4189" fmla="*/ 2016640 w 4419601"/>
              <a:gd name="connsiteY4189" fmla="*/ 1101578 h 2239844"/>
              <a:gd name="connsiteX4190" fmla="*/ 2016640 w 4419601"/>
              <a:gd name="connsiteY4190" fmla="*/ 1108027 h 2239844"/>
              <a:gd name="connsiteX4191" fmla="*/ 2016640 w 4419601"/>
              <a:gd name="connsiteY4191" fmla="*/ 1101578 h 2239844"/>
              <a:gd name="connsiteX4192" fmla="*/ 1997333 w 4419601"/>
              <a:gd name="connsiteY4192" fmla="*/ 1101578 h 2239844"/>
              <a:gd name="connsiteX4193" fmla="*/ 1997333 w 4419601"/>
              <a:gd name="connsiteY4193" fmla="*/ 1108027 h 2239844"/>
              <a:gd name="connsiteX4194" fmla="*/ 1997333 w 4419601"/>
              <a:gd name="connsiteY4194" fmla="*/ 1101578 h 2239844"/>
              <a:gd name="connsiteX4195" fmla="*/ 1797607 w 4419601"/>
              <a:gd name="connsiteY4195" fmla="*/ 1101284 h 2239844"/>
              <a:gd name="connsiteX4196" fmla="*/ 1792404 w 4419601"/>
              <a:gd name="connsiteY4196" fmla="*/ 1107904 h 2239844"/>
              <a:gd name="connsiteX4197" fmla="*/ 1785283 w 4419601"/>
              <a:gd name="connsiteY4197" fmla="*/ 1112181 h 2239844"/>
              <a:gd name="connsiteX4198" fmla="*/ 2319232 w 4419601"/>
              <a:gd name="connsiteY4198" fmla="*/ 1100901 h 2239844"/>
              <a:gd name="connsiteX4199" fmla="*/ 2358573 w 4419601"/>
              <a:gd name="connsiteY4199" fmla="*/ 1125896 h 2239844"/>
              <a:gd name="connsiteX4200" fmla="*/ 2389195 w 4419601"/>
              <a:gd name="connsiteY4200" fmla="*/ 1139875 h 2239844"/>
              <a:gd name="connsiteX4201" fmla="*/ 2442395 w 4419601"/>
              <a:gd name="connsiteY4201" fmla="*/ 1131939 h 2239844"/>
              <a:gd name="connsiteX4202" fmla="*/ 2485927 w 4419601"/>
              <a:gd name="connsiteY4202" fmla="*/ 1114476 h 2239844"/>
              <a:gd name="connsiteX4203" fmla="*/ 2492376 w 4419601"/>
              <a:gd name="connsiteY4203" fmla="*/ 1120826 h 2239844"/>
              <a:gd name="connsiteX4204" fmla="*/ 2443201 w 4419601"/>
              <a:gd name="connsiteY4204" fmla="*/ 1138289 h 2239844"/>
              <a:gd name="connsiteX4205" fmla="*/ 2399718 w 4419601"/>
              <a:gd name="connsiteY4205" fmla="*/ 1144679 h 2239844"/>
              <a:gd name="connsiteX4206" fmla="*/ 2402737 w 4419601"/>
              <a:gd name="connsiteY4206" fmla="*/ 1146057 h 2239844"/>
              <a:gd name="connsiteX4207" fmla="*/ 2448147 w 4419601"/>
              <a:gd name="connsiteY4207" fmla="*/ 1165214 h 2239844"/>
              <a:gd name="connsiteX4208" fmla="*/ 2462102 w 4419601"/>
              <a:gd name="connsiteY4208" fmla="*/ 1161289 h 2239844"/>
              <a:gd name="connsiteX4209" fmla="*/ 2447925 w 4419601"/>
              <a:gd name="connsiteY4209" fmla="*/ 1158926 h 2239844"/>
              <a:gd name="connsiteX4210" fmla="*/ 2447925 w 4419601"/>
              <a:gd name="connsiteY4210" fmla="*/ 1152576 h 2239844"/>
              <a:gd name="connsiteX4211" fmla="*/ 2474256 w 4419601"/>
              <a:gd name="connsiteY4211" fmla="*/ 1157696 h 2239844"/>
              <a:gd name="connsiteX4212" fmla="*/ 2498725 w 4419601"/>
              <a:gd name="connsiteY4212" fmla="*/ 1146226 h 2239844"/>
              <a:gd name="connsiteX4213" fmla="*/ 2505075 w 4419601"/>
              <a:gd name="connsiteY4213" fmla="*/ 1152576 h 2239844"/>
              <a:gd name="connsiteX4214" fmla="*/ 2487491 w 4419601"/>
              <a:gd name="connsiteY4214" fmla="*/ 1158438 h 2239844"/>
              <a:gd name="connsiteX4215" fmla="*/ 2505075 w 4419601"/>
              <a:gd name="connsiteY4215" fmla="*/ 1158926 h 2239844"/>
              <a:gd name="connsiteX4216" fmla="*/ 2500159 w 4419601"/>
              <a:gd name="connsiteY4216" fmla="*/ 1159746 h 2239844"/>
              <a:gd name="connsiteX4217" fmla="*/ 2504282 w 4419601"/>
              <a:gd name="connsiteY4217" fmla="*/ 1162101 h 2239844"/>
              <a:gd name="connsiteX4218" fmla="*/ 2505075 w 4419601"/>
              <a:gd name="connsiteY4218" fmla="*/ 1165276 h 2239844"/>
              <a:gd name="connsiteX4219" fmla="*/ 2480594 w 4419601"/>
              <a:gd name="connsiteY4219" fmla="*/ 1179965 h 2239844"/>
              <a:gd name="connsiteX4220" fmla="*/ 2532820 w 4419601"/>
              <a:gd name="connsiteY4220" fmla="*/ 1206841 h 2239844"/>
              <a:gd name="connsiteX4221" fmla="*/ 2540652 w 4419601"/>
              <a:gd name="connsiteY4221" fmla="*/ 1213104 h 2239844"/>
              <a:gd name="connsiteX4222" fmla="*/ 2515179 w 4419601"/>
              <a:gd name="connsiteY4222" fmla="*/ 1205739 h 2239844"/>
              <a:gd name="connsiteX4223" fmla="*/ 2503511 w 4419601"/>
              <a:gd name="connsiteY4223" fmla="*/ 1198575 h 2239844"/>
              <a:gd name="connsiteX4224" fmla="*/ 2472542 w 4419601"/>
              <a:gd name="connsiteY4224" fmla="*/ 1184550 h 2239844"/>
              <a:gd name="connsiteX4225" fmla="*/ 2467769 w 4419601"/>
              <a:gd name="connsiteY4225" fmla="*/ 1185914 h 2239844"/>
              <a:gd name="connsiteX4226" fmla="*/ 2467400 w 4419601"/>
              <a:gd name="connsiteY4226" fmla="*/ 1182221 h 2239844"/>
              <a:gd name="connsiteX4227" fmla="*/ 2460552 w 4419601"/>
              <a:gd name="connsiteY4227" fmla="*/ 1179120 h 2239844"/>
              <a:gd name="connsiteX4228" fmla="*/ 2390596 w 4419601"/>
              <a:gd name="connsiteY4228" fmla="*/ 1146019 h 2239844"/>
              <a:gd name="connsiteX4229" fmla="*/ 2389991 w 4419601"/>
              <a:gd name="connsiteY4229" fmla="*/ 1146108 h 2239844"/>
              <a:gd name="connsiteX4230" fmla="*/ 2418797 w 4419601"/>
              <a:gd name="connsiteY4230" fmla="*/ 1160572 h 2239844"/>
              <a:gd name="connsiteX4231" fmla="*/ 2437426 w 4419601"/>
              <a:gd name="connsiteY4231" fmla="*/ 1176163 h 2239844"/>
              <a:gd name="connsiteX4232" fmla="*/ 2410487 w 4419601"/>
              <a:gd name="connsiteY4232" fmla="*/ 1165915 h 2239844"/>
              <a:gd name="connsiteX4233" fmla="*/ 2395510 w 4419601"/>
              <a:gd name="connsiteY4233" fmla="*/ 1155734 h 2239844"/>
              <a:gd name="connsiteX4234" fmla="*/ 2338498 w 4419601"/>
              <a:gd name="connsiteY4234" fmla="*/ 1120252 h 2239844"/>
              <a:gd name="connsiteX4235" fmla="*/ 2338497 w 4419601"/>
              <a:gd name="connsiteY4235" fmla="*/ 1120251 h 2239844"/>
              <a:gd name="connsiteX4236" fmla="*/ 2377042 w 4419601"/>
              <a:gd name="connsiteY4236" fmla="*/ 1139606 h 2239844"/>
              <a:gd name="connsiteX4237" fmla="*/ 2387480 w 4419601"/>
              <a:gd name="connsiteY4237" fmla="*/ 1144545 h 2239844"/>
              <a:gd name="connsiteX4238" fmla="*/ 2389188 w 4419601"/>
              <a:gd name="connsiteY4238" fmla="*/ 1145617 h 2239844"/>
              <a:gd name="connsiteX4239" fmla="*/ 2389188 w 4419601"/>
              <a:gd name="connsiteY4239" fmla="*/ 1145353 h 2239844"/>
              <a:gd name="connsiteX4240" fmla="*/ 2387480 w 4419601"/>
              <a:gd name="connsiteY4240" fmla="*/ 1144545 h 2239844"/>
              <a:gd name="connsiteX4241" fmla="*/ 2364194 w 4419601"/>
              <a:gd name="connsiteY4241" fmla="*/ 1129929 h 2239844"/>
              <a:gd name="connsiteX4242" fmla="*/ 2338498 w 4419601"/>
              <a:gd name="connsiteY4242" fmla="*/ 1113800 h 2239844"/>
              <a:gd name="connsiteX4243" fmla="*/ 1663230 w 4419601"/>
              <a:gd name="connsiteY4243" fmla="*/ 1100887 h 2239844"/>
              <a:gd name="connsiteX4244" fmla="*/ 1664033 w 4419601"/>
              <a:gd name="connsiteY4244" fmla="*/ 1100887 h 2239844"/>
              <a:gd name="connsiteX4245" fmla="*/ 1664372 w 4419601"/>
              <a:gd name="connsiteY4245" fmla="*/ 1100887 h 2239844"/>
              <a:gd name="connsiteX4246" fmla="*/ 1637537 w 4419601"/>
              <a:gd name="connsiteY4246" fmla="*/ 1126663 h 2239844"/>
              <a:gd name="connsiteX4247" fmla="*/ 1643956 w 4419601"/>
              <a:gd name="connsiteY4247" fmla="*/ 1120223 h 2239844"/>
              <a:gd name="connsiteX4248" fmla="*/ 2061856 w 4419601"/>
              <a:gd name="connsiteY4248" fmla="*/ 1100384 h 2239844"/>
              <a:gd name="connsiteX4249" fmla="*/ 2029512 w 4419601"/>
              <a:gd name="connsiteY4249" fmla="*/ 1114476 h 2239844"/>
              <a:gd name="connsiteX4250" fmla="*/ 2023076 w 4419601"/>
              <a:gd name="connsiteY4250" fmla="*/ 1108027 h 2239844"/>
              <a:gd name="connsiteX4251" fmla="*/ 2027556 w 4419601"/>
              <a:gd name="connsiteY4251" fmla="*/ 1106182 h 2239844"/>
              <a:gd name="connsiteX4252" fmla="*/ 1666006 w 4419601"/>
              <a:gd name="connsiteY4252" fmla="*/ 1099317 h 2239844"/>
              <a:gd name="connsiteX4253" fmla="*/ 1666442 w 4419601"/>
              <a:gd name="connsiteY4253" fmla="*/ 1100082 h 2239844"/>
              <a:gd name="connsiteX4254" fmla="*/ 1669654 w 4419601"/>
              <a:gd name="connsiteY4254" fmla="*/ 1100887 h 2239844"/>
              <a:gd name="connsiteX4255" fmla="*/ 1664372 w 4419601"/>
              <a:gd name="connsiteY4255" fmla="*/ 1100887 h 2239844"/>
              <a:gd name="connsiteX4256" fmla="*/ 1665330 w 4419601"/>
              <a:gd name="connsiteY4256" fmla="*/ 1098130 h 2239844"/>
              <a:gd name="connsiteX4257" fmla="*/ 1665656 w 4419601"/>
              <a:gd name="connsiteY4257" fmla="*/ 1098702 h 2239844"/>
              <a:gd name="connsiteX4258" fmla="*/ 1663230 w 4419601"/>
              <a:gd name="connsiteY4258" fmla="*/ 1100887 h 2239844"/>
              <a:gd name="connsiteX4259" fmla="*/ 2049176 w 4419601"/>
              <a:gd name="connsiteY4259" fmla="*/ 1097278 h 2239844"/>
              <a:gd name="connsiteX4260" fmla="*/ 2027556 w 4419601"/>
              <a:gd name="connsiteY4260" fmla="*/ 1106182 h 2239844"/>
              <a:gd name="connsiteX4261" fmla="*/ 2016640 w 4419601"/>
              <a:gd name="connsiteY4261" fmla="*/ 1108027 h 2239844"/>
              <a:gd name="connsiteX4262" fmla="*/ 2103223 w 4419601"/>
              <a:gd name="connsiteY4262" fmla="*/ 1096155 h 2239844"/>
              <a:gd name="connsiteX4263" fmla="*/ 2091669 w 4419601"/>
              <a:gd name="connsiteY4263" fmla="*/ 1105105 h 2239844"/>
              <a:gd name="connsiteX4264" fmla="*/ 2081160 w 4419601"/>
              <a:gd name="connsiteY4264" fmla="*/ 1108965 h 2239844"/>
              <a:gd name="connsiteX4265" fmla="*/ 2422367 w 4419601"/>
              <a:gd name="connsiteY4265" fmla="*/ 1095426 h 2239844"/>
              <a:gd name="connsiteX4266" fmla="*/ 2422367 w 4419601"/>
              <a:gd name="connsiteY4266" fmla="*/ 1101776 h 2239844"/>
              <a:gd name="connsiteX4267" fmla="*/ 2411457 w 4419601"/>
              <a:gd name="connsiteY4267" fmla="*/ 1104141 h 2239844"/>
              <a:gd name="connsiteX4268" fmla="*/ 2412083 w 4419601"/>
              <a:gd name="connsiteY4268" fmla="*/ 1104951 h 2239844"/>
              <a:gd name="connsiteX4269" fmla="*/ 2409628 w 4419601"/>
              <a:gd name="connsiteY4269" fmla="*/ 1108126 h 2239844"/>
              <a:gd name="connsiteX4270" fmla="*/ 2389164 w 4419601"/>
              <a:gd name="connsiteY4270" fmla="*/ 1114476 h 2239844"/>
              <a:gd name="connsiteX4271" fmla="*/ 2428717 w 4419601"/>
              <a:gd name="connsiteY4271" fmla="*/ 1114476 h 2239844"/>
              <a:gd name="connsiteX4272" fmla="*/ 2376647 w 4419601"/>
              <a:gd name="connsiteY4272" fmla="*/ 1120826 h 2239844"/>
              <a:gd name="connsiteX4273" fmla="*/ 2373074 w 4419601"/>
              <a:gd name="connsiteY4273" fmla="*/ 1118502 h 2239844"/>
              <a:gd name="connsiteX4274" fmla="*/ 2363788 w 4419601"/>
              <a:gd name="connsiteY4274" fmla="*/ 1120826 h 2239844"/>
              <a:gd name="connsiteX4275" fmla="*/ 2363788 w 4419601"/>
              <a:gd name="connsiteY4275" fmla="*/ 1114476 h 2239844"/>
              <a:gd name="connsiteX4276" fmla="*/ 2363788 w 4419601"/>
              <a:gd name="connsiteY4276" fmla="*/ 1108126 h 2239844"/>
              <a:gd name="connsiteX4277" fmla="*/ 2422367 w 4419601"/>
              <a:gd name="connsiteY4277" fmla="*/ 1095426 h 2239844"/>
              <a:gd name="connsiteX4278" fmla="*/ 2056616 w 4419601"/>
              <a:gd name="connsiteY4278" fmla="*/ 1094821 h 2239844"/>
              <a:gd name="connsiteX4279" fmla="*/ 2049176 w 4419601"/>
              <a:gd name="connsiteY4279" fmla="*/ 1097278 h 2239844"/>
              <a:gd name="connsiteX4280" fmla="*/ 2054120 w 4419601"/>
              <a:gd name="connsiteY4280" fmla="*/ 1095243 h 2239844"/>
              <a:gd name="connsiteX4281" fmla="*/ 2121002 w 4419601"/>
              <a:gd name="connsiteY4281" fmla="*/ 1094443 h 2239844"/>
              <a:gd name="connsiteX4282" fmla="*/ 2107140 w 4419601"/>
              <a:gd name="connsiteY4282" fmla="*/ 1105156 h 2239844"/>
              <a:gd name="connsiteX4283" fmla="*/ 2104063 w 4419601"/>
              <a:gd name="connsiteY4283" fmla="*/ 1106359 h 2239844"/>
              <a:gd name="connsiteX4284" fmla="*/ 2118367 w 4419601"/>
              <a:gd name="connsiteY4284" fmla="*/ 1095807 h 2239844"/>
              <a:gd name="connsiteX4285" fmla="*/ 2248536 w 4419601"/>
              <a:gd name="connsiteY4285" fmla="*/ 1093888 h 2239844"/>
              <a:gd name="connsiteX4286" fmla="*/ 2288312 w 4419601"/>
              <a:gd name="connsiteY4286" fmla="*/ 1118437 h 2239844"/>
              <a:gd name="connsiteX4287" fmla="*/ 2309296 w 4419601"/>
              <a:gd name="connsiteY4287" fmla="*/ 1128114 h 2239844"/>
              <a:gd name="connsiteX4288" fmla="*/ 2337956 w 4419601"/>
              <a:gd name="connsiteY4288" fmla="*/ 1147738 h 2239844"/>
              <a:gd name="connsiteX4289" fmla="*/ 2322697 w 4419601"/>
              <a:gd name="connsiteY4289" fmla="*/ 1142495 h 2239844"/>
              <a:gd name="connsiteX4290" fmla="*/ 2271048 w 4419601"/>
              <a:gd name="connsiteY4290" fmla="*/ 1109768 h 2239844"/>
              <a:gd name="connsiteX4291" fmla="*/ 3364735 w 4419601"/>
              <a:gd name="connsiteY4291" fmla="*/ 1093868 h 2239844"/>
              <a:gd name="connsiteX4292" fmla="*/ 3381929 w 4419601"/>
              <a:gd name="connsiteY4292" fmla="*/ 1123163 h 2239844"/>
              <a:gd name="connsiteX4293" fmla="*/ 3389423 w 4419601"/>
              <a:gd name="connsiteY4293" fmla="*/ 1139420 h 2239844"/>
              <a:gd name="connsiteX4294" fmla="*/ 3373014 w 4419601"/>
              <a:gd name="connsiteY4294" fmla="*/ 1112942 h 2239844"/>
              <a:gd name="connsiteX4295" fmla="*/ 1676356 w 4419601"/>
              <a:gd name="connsiteY4295" fmla="*/ 1089065 h 2239844"/>
              <a:gd name="connsiteX4296" fmla="*/ 1675275 w 4419601"/>
              <a:gd name="connsiteY4296" fmla="*/ 1090414 h 2239844"/>
              <a:gd name="connsiteX4297" fmla="*/ 1666006 w 4419601"/>
              <a:gd name="connsiteY4297" fmla="*/ 1099317 h 2239844"/>
              <a:gd name="connsiteX4298" fmla="*/ 1665656 w 4419601"/>
              <a:gd name="connsiteY4298" fmla="*/ 1098702 h 2239844"/>
              <a:gd name="connsiteX4299" fmla="*/ 2119696 w 4419601"/>
              <a:gd name="connsiteY4299" fmla="*/ 1088902 h 2239844"/>
              <a:gd name="connsiteX4300" fmla="*/ 2120462 w 4419601"/>
              <a:gd name="connsiteY4300" fmla="*/ 1094262 h 2239844"/>
              <a:gd name="connsiteX4301" fmla="*/ 2118367 w 4419601"/>
              <a:gd name="connsiteY4301" fmla="*/ 1095807 h 2239844"/>
              <a:gd name="connsiteX4302" fmla="*/ 2101084 w 4419601"/>
              <a:gd name="connsiteY4302" fmla="*/ 1104752 h 2239844"/>
              <a:gd name="connsiteX4303" fmla="*/ 2089216 w 4419601"/>
              <a:gd name="connsiteY4303" fmla="*/ 1112165 h 2239844"/>
              <a:gd name="connsiteX4304" fmla="*/ 2071942 w 4419601"/>
              <a:gd name="connsiteY4304" fmla="*/ 1118921 h 2239844"/>
              <a:gd name="connsiteX4305" fmla="*/ 2081705 w 4419601"/>
              <a:gd name="connsiteY4305" fmla="*/ 1112822 h 2239844"/>
              <a:gd name="connsiteX4306" fmla="*/ 2091669 w 4419601"/>
              <a:gd name="connsiteY4306" fmla="*/ 1105105 h 2239844"/>
              <a:gd name="connsiteX4307" fmla="*/ 2101689 w 4419601"/>
              <a:gd name="connsiteY4307" fmla="*/ 1101424 h 2239844"/>
              <a:gd name="connsiteX4308" fmla="*/ 2114003 w 4419601"/>
              <a:gd name="connsiteY4308" fmla="*/ 1087806 h 2239844"/>
              <a:gd name="connsiteX4309" fmla="*/ 2116893 w 4419601"/>
              <a:gd name="connsiteY4309" fmla="*/ 1088218 h 2239844"/>
              <a:gd name="connsiteX4310" fmla="*/ 2103223 w 4419601"/>
              <a:gd name="connsiteY4310" fmla="*/ 1096155 h 2239844"/>
              <a:gd name="connsiteX4311" fmla="*/ 1673364 w 4419601"/>
              <a:gd name="connsiteY4311" fmla="*/ 1087587 h 2239844"/>
              <a:gd name="connsiteX4312" fmla="*/ 1665330 w 4419601"/>
              <a:gd name="connsiteY4312" fmla="*/ 1098130 h 2239844"/>
              <a:gd name="connsiteX4313" fmla="*/ 1663805 w 4419601"/>
              <a:gd name="connsiteY4313" fmla="*/ 1095453 h 2239844"/>
              <a:gd name="connsiteX4314" fmla="*/ 1666255 w 4419601"/>
              <a:gd name="connsiteY4314" fmla="*/ 1092396 h 2239844"/>
              <a:gd name="connsiteX4315" fmla="*/ 2261593 w 4419601"/>
              <a:gd name="connsiteY4315" fmla="*/ 1087317 h 2239844"/>
              <a:gd name="connsiteX4316" fmla="*/ 2254356 w 4419601"/>
              <a:gd name="connsiteY4316" fmla="*/ 1089076 h 2239844"/>
              <a:gd name="connsiteX4317" fmla="*/ 2254298 w 4419601"/>
              <a:gd name="connsiteY4317" fmla="*/ 1089056 h 2239844"/>
              <a:gd name="connsiteX4318" fmla="*/ 2275929 w 4419601"/>
              <a:gd name="connsiteY4318" fmla="*/ 1099394 h 2239844"/>
              <a:gd name="connsiteX4319" fmla="*/ 2290558 w 4419601"/>
              <a:gd name="connsiteY4319" fmla="*/ 1111718 h 2239844"/>
              <a:gd name="connsiteX4320" fmla="*/ 2293832 w 4419601"/>
              <a:gd name="connsiteY4320" fmla="*/ 1113681 h 2239844"/>
              <a:gd name="connsiteX4321" fmla="*/ 2293832 w 4419601"/>
              <a:gd name="connsiteY4321" fmla="*/ 1111213 h 2239844"/>
              <a:gd name="connsiteX4322" fmla="*/ 2293832 w 4419601"/>
              <a:gd name="connsiteY4322" fmla="*/ 1107950 h 2239844"/>
              <a:gd name="connsiteX4323" fmla="*/ 2275929 w 4419601"/>
              <a:gd name="connsiteY4323" fmla="*/ 1099394 h 2239844"/>
              <a:gd name="connsiteX4324" fmla="*/ 2274465 w 4419601"/>
              <a:gd name="connsiteY4324" fmla="*/ 1098160 h 2239844"/>
              <a:gd name="connsiteX4325" fmla="*/ 2074036 w 4419601"/>
              <a:gd name="connsiteY4325" fmla="*/ 1087041 h 2239844"/>
              <a:gd name="connsiteX4326" fmla="*/ 2054120 w 4419601"/>
              <a:gd name="connsiteY4326" fmla="*/ 1095243 h 2239844"/>
              <a:gd name="connsiteX4327" fmla="*/ 2016640 w 4419601"/>
              <a:gd name="connsiteY4327" fmla="*/ 1101578 h 2239844"/>
              <a:gd name="connsiteX4328" fmla="*/ 1096241 w 4419601"/>
              <a:gd name="connsiteY4328" fmla="*/ 1085161 h 2239844"/>
              <a:gd name="connsiteX4329" fmla="*/ 1041330 w 4419601"/>
              <a:gd name="connsiteY4329" fmla="*/ 1174829 h 2239844"/>
              <a:gd name="connsiteX4330" fmla="*/ 989078 w 4419601"/>
              <a:gd name="connsiteY4330" fmla="*/ 1268031 h 2239844"/>
              <a:gd name="connsiteX4331" fmla="*/ 879751 w 4419601"/>
              <a:gd name="connsiteY4331" fmla="*/ 1415868 h 2239844"/>
              <a:gd name="connsiteX4332" fmla="*/ 841165 w 4419601"/>
              <a:gd name="connsiteY4332" fmla="*/ 1435151 h 2239844"/>
              <a:gd name="connsiteX4333" fmla="*/ 828303 w 4419601"/>
              <a:gd name="connsiteY4333" fmla="*/ 1431134 h 2239844"/>
              <a:gd name="connsiteX4334" fmla="*/ 819252 w 4419601"/>
              <a:gd name="connsiteY4334" fmla="*/ 1424914 h 2239844"/>
              <a:gd name="connsiteX4335" fmla="*/ 820953 w 4419601"/>
              <a:gd name="connsiteY4335" fmla="*/ 1423214 h 2239844"/>
              <a:gd name="connsiteX4336" fmla="*/ 828303 w 4419601"/>
              <a:gd name="connsiteY4336" fmla="*/ 1428723 h 2239844"/>
              <a:gd name="connsiteX4337" fmla="*/ 847596 w 4419601"/>
              <a:gd name="connsiteY4337" fmla="*/ 1422296 h 2239844"/>
              <a:gd name="connsiteX4338" fmla="*/ 899044 w 4419601"/>
              <a:gd name="connsiteY4338" fmla="*/ 1383729 h 2239844"/>
              <a:gd name="connsiteX4339" fmla="*/ 944061 w 4419601"/>
              <a:gd name="connsiteY4339" fmla="*/ 1332308 h 2239844"/>
              <a:gd name="connsiteX4340" fmla="*/ 989078 w 4419601"/>
              <a:gd name="connsiteY4340" fmla="*/ 1255175 h 2239844"/>
              <a:gd name="connsiteX4341" fmla="*/ 1046957 w 4419601"/>
              <a:gd name="connsiteY4341" fmla="*/ 1165187 h 2239844"/>
              <a:gd name="connsiteX4342" fmla="*/ 1089401 w 4419601"/>
              <a:gd name="connsiteY4342" fmla="*/ 1094482 h 2239844"/>
              <a:gd name="connsiteX4343" fmla="*/ 1851868 w 4419601"/>
              <a:gd name="connsiteY4343" fmla="*/ 1084652 h 2239844"/>
              <a:gd name="connsiteX4344" fmla="*/ 1851012 w 4419601"/>
              <a:gd name="connsiteY4344" fmla="*/ 1086845 h 2239844"/>
              <a:gd name="connsiteX4345" fmla="*/ 1837396 w 4419601"/>
              <a:gd name="connsiteY4345" fmla="*/ 1100960 h 2239844"/>
              <a:gd name="connsiteX4346" fmla="*/ 1835064 w 4419601"/>
              <a:gd name="connsiteY4346" fmla="*/ 1102602 h 2239844"/>
              <a:gd name="connsiteX4347" fmla="*/ 2325688 w 4419601"/>
              <a:gd name="connsiteY4347" fmla="*/ 1082726 h 2239844"/>
              <a:gd name="connsiteX4348" fmla="*/ 2395538 w 4419601"/>
              <a:gd name="connsiteY4348" fmla="*/ 1082726 h 2239844"/>
              <a:gd name="connsiteX4349" fmla="*/ 2395538 w 4419601"/>
              <a:gd name="connsiteY4349" fmla="*/ 1089076 h 2239844"/>
              <a:gd name="connsiteX4350" fmla="*/ 2325688 w 4419601"/>
              <a:gd name="connsiteY4350" fmla="*/ 1089076 h 2239844"/>
              <a:gd name="connsiteX4351" fmla="*/ 2325688 w 4419601"/>
              <a:gd name="connsiteY4351" fmla="*/ 1082726 h 2239844"/>
              <a:gd name="connsiteX4352" fmla="*/ 1674229 w 4419601"/>
              <a:gd name="connsiteY4352" fmla="*/ 1082445 h 2239844"/>
              <a:gd name="connsiteX4353" fmla="*/ 1666255 w 4419601"/>
              <a:gd name="connsiteY4353" fmla="*/ 1092396 h 2239844"/>
              <a:gd name="connsiteX4354" fmla="*/ 1663230 w 4419601"/>
              <a:gd name="connsiteY4354" fmla="*/ 1094442 h 2239844"/>
              <a:gd name="connsiteX4355" fmla="*/ 1663805 w 4419601"/>
              <a:gd name="connsiteY4355" fmla="*/ 1095453 h 2239844"/>
              <a:gd name="connsiteX4356" fmla="*/ 1643956 w 4419601"/>
              <a:gd name="connsiteY4356" fmla="*/ 1120223 h 2239844"/>
              <a:gd name="connsiteX4357" fmla="*/ 1621654 w 4419601"/>
              <a:gd name="connsiteY4357" fmla="*/ 1141695 h 2239844"/>
              <a:gd name="connsiteX4358" fmla="*/ 1622784 w 4419601"/>
              <a:gd name="connsiteY4358" fmla="*/ 1138493 h 2239844"/>
              <a:gd name="connsiteX4359" fmla="*/ 1627664 w 4419601"/>
              <a:gd name="connsiteY4359" fmla="*/ 1129402 h 2239844"/>
              <a:gd name="connsiteX4360" fmla="*/ 1647972 w 4419601"/>
              <a:gd name="connsiteY4360" fmla="*/ 1104110 h 2239844"/>
              <a:gd name="connsiteX4361" fmla="*/ 1653229 w 4419601"/>
              <a:gd name="connsiteY4361" fmla="*/ 1098685 h 2239844"/>
              <a:gd name="connsiteX4362" fmla="*/ 2093889 w 4419601"/>
              <a:gd name="connsiteY4362" fmla="*/ 1081083 h 2239844"/>
              <a:gd name="connsiteX4363" fmla="*/ 2089848 w 4419601"/>
              <a:gd name="connsiteY4363" fmla="*/ 1083036 h 2239844"/>
              <a:gd name="connsiteX4364" fmla="*/ 2074036 w 4419601"/>
              <a:gd name="connsiteY4364" fmla="*/ 1087041 h 2239844"/>
              <a:gd name="connsiteX4365" fmla="*/ 2081803 w 4419601"/>
              <a:gd name="connsiteY4365" fmla="*/ 1083842 h 2239844"/>
              <a:gd name="connsiteX4366" fmla="*/ 3353060 w 4419601"/>
              <a:gd name="connsiteY4366" fmla="*/ 1080745 h 2239844"/>
              <a:gd name="connsiteX4367" fmla="*/ 3368802 w 4419601"/>
              <a:gd name="connsiteY4367" fmla="*/ 1106147 h 2239844"/>
              <a:gd name="connsiteX4368" fmla="*/ 3372881 w 4419601"/>
              <a:gd name="connsiteY4368" fmla="*/ 1113822 h 2239844"/>
              <a:gd name="connsiteX4369" fmla="*/ 1853469 w 4419601"/>
              <a:gd name="connsiteY4369" fmla="*/ 1080552 h 2239844"/>
              <a:gd name="connsiteX4370" fmla="*/ 1851958 w 4419601"/>
              <a:gd name="connsiteY4370" fmla="*/ 1084556 h 2239844"/>
              <a:gd name="connsiteX4371" fmla="*/ 1851868 w 4419601"/>
              <a:gd name="connsiteY4371" fmla="*/ 1084652 h 2239844"/>
              <a:gd name="connsiteX4372" fmla="*/ 1686718 w 4419601"/>
              <a:gd name="connsiteY4372" fmla="*/ 1078553 h 2239844"/>
              <a:gd name="connsiteX4373" fmla="*/ 1683827 w 4419601"/>
              <a:gd name="connsiteY4373" fmla="*/ 1082337 h 2239844"/>
              <a:gd name="connsiteX4374" fmla="*/ 1676356 w 4419601"/>
              <a:gd name="connsiteY4374" fmla="*/ 1089065 h 2239844"/>
              <a:gd name="connsiteX4375" fmla="*/ 1682486 w 4419601"/>
              <a:gd name="connsiteY4375" fmla="*/ 1081416 h 2239844"/>
              <a:gd name="connsiteX4376" fmla="*/ 2142657 w 4419601"/>
              <a:gd name="connsiteY4376" fmla="*/ 1077709 h 2239844"/>
              <a:gd name="connsiteX4377" fmla="*/ 2146300 w 4419601"/>
              <a:gd name="connsiteY4377" fmla="*/ 1081350 h 2239844"/>
              <a:gd name="connsiteX4378" fmla="*/ 2121002 w 4419601"/>
              <a:gd name="connsiteY4378" fmla="*/ 1094443 h 2239844"/>
              <a:gd name="connsiteX4379" fmla="*/ 2219833 w 4419601"/>
              <a:gd name="connsiteY4379" fmla="*/ 1076174 h 2239844"/>
              <a:gd name="connsiteX4380" fmla="*/ 2225702 w 4419601"/>
              <a:gd name="connsiteY4380" fmla="*/ 1079796 h 2239844"/>
              <a:gd name="connsiteX4381" fmla="*/ 2248565 w 4419601"/>
              <a:gd name="connsiteY4381" fmla="*/ 1107349 h 2239844"/>
              <a:gd name="connsiteX4382" fmla="*/ 2309591 w 4419601"/>
              <a:gd name="connsiteY4382" fmla="*/ 1137993 h 2239844"/>
              <a:gd name="connsiteX4383" fmla="*/ 2322697 w 4419601"/>
              <a:gd name="connsiteY4383" fmla="*/ 1142495 h 2239844"/>
              <a:gd name="connsiteX4384" fmla="*/ 2338498 w 4419601"/>
              <a:gd name="connsiteY4384" fmla="*/ 1152508 h 2239844"/>
              <a:gd name="connsiteX4385" fmla="*/ 2346658 w 4419601"/>
              <a:gd name="connsiteY4385" fmla="*/ 1157390 h 2239844"/>
              <a:gd name="connsiteX4386" fmla="*/ 2312803 w 4419601"/>
              <a:gd name="connsiteY4386" fmla="*/ 1146057 h 2239844"/>
              <a:gd name="connsiteX4387" fmla="*/ 2248565 w 4419601"/>
              <a:gd name="connsiteY4387" fmla="*/ 1113800 h 2239844"/>
              <a:gd name="connsiteX4388" fmla="*/ 2227687 w 4419601"/>
              <a:gd name="connsiteY4388" fmla="*/ 1093640 h 2239844"/>
              <a:gd name="connsiteX4389" fmla="*/ 2221671 w 4419601"/>
              <a:gd name="connsiteY4389" fmla="*/ 1074938 h 2239844"/>
              <a:gd name="connsiteX4390" fmla="*/ 2248536 w 4419601"/>
              <a:gd name="connsiteY4390" fmla="*/ 1093888 h 2239844"/>
              <a:gd name="connsiteX4391" fmla="*/ 2225702 w 4419601"/>
              <a:gd name="connsiteY4391" fmla="*/ 1079796 h 2239844"/>
              <a:gd name="connsiteX4392" fmla="*/ 2022827 w 4419601"/>
              <a:gd name="connsiteY4392" fmla="*/ 1074407 h 2239844"/>
              <a:gd name="connsiteX4393" fmla="*/ 1984461 w 4419601"/>
              <a:gd name="connsiteY4393" fmla="*/ 1095128 h 2239844"/>
              <a:gd name="connsiteX4394" fmla="*/ 1982429 w 4419601"/>
              <a:gd name="connsiteY4394" fmla="*/ 1093092 h 2239844"/>
              <a:gd name="connsiteX4395" fmla="*/ 2218957 w 4419601"/>
              <a:gd name="connsiteY4395" fmla="*/ 1074224 h 2239844"/>
              <a:gd name="connsiteX4396" fmla="*/ 2219833 w 4419601"/>
              <a:gd name="connsiteY4396" fmla="*/ 1076174 h 2239844"/>
              <a:gd name="connsiteX4397" fmla="*/ 2217494 w 4419601"/>
              <a:gd name="connsiteY4397" fmla="*/ 1074730 h 2239844"/>
              <a:gd name="connsiteX4398" fmla="*/ 2216446 w 4419601"/>
              <a:gd name="connsiteY4398" fmla="*/ 1074083 h 2239844"/>
              <a:gd name="connsiteX4399" fmla="*/ 2217494 w 4419601"/>
              <a:gd name="connsiteY4399" fmla="*/ 1074730 h 2239844"/>
              <a:gd name="connsiteX4400" fmla="*/ 2216446 w 4419601"/>
              <a:gd name="connsiteY4400" fmla="*/ 1075092 h 2239844"/>
              <a:gd name="connsiteX4401" fmla="*/ 2220606 w 4419601"/>
              <a:gd name="connsiteY4401" fmla="*/ 1073654 h 2239844"/>
              <a:gd name="connsiteX4402" fmla="*/ 2221671 w 4419601"/>
              <a:gd name="connsiteY4402" fmla="*/ 1074938 h 2239844"/>
              <a:gd name="connsiteX4403" fmla="*/ 2220099 w 4419601"/>
              <a:gd name="connsiteY4403" fmla="*/ 1073829 h 2239844"/>
              <a:gd name="connsiteX4404" fmla="*/ 1829880 w 4419601"/>
              <a:gd name="connsiteY4404" fmla="*/ 1073035 h 2239844"/>
              <a:gd name="connsiteX4405" fmla="*/ 1829362 w 4419601"/>
              <a:gd name="connsiteY4405" fmla="*/ 1074392 h 2239844"/>
              <a:gd name="connsiteX4406" fmla="*/ 1805259 w 4419601"/>
              <a:gd name="connsiteY4406" fmla="*/ 1107400 h 2239844"/>
              <a:gd name="connsiteX4407" fmla="*/ 1798201 w 4419601"/>
              <a:gd name="connsiteY4407" fmla="*/ 1110738 h 2239844"/>
              <a:gd name="connsiteX4408" fmla="*/ 1818114 w 4419601"/>
              <a:gd name="connsiteY4408" fmla="*/ 1088078 h 2239844"/>
              <a:gd name="connsiteX4409" fmla="*/ 2218166 w 4419601"/>
              <a:gd name="connsiteY4409" fmla="*/ 1072465 h 2239844"/>
              <a:gd name="connsiteX4410" fmla="*/ 2220099 w 4419601"/>
              <a:gd name="connsiteY4410" fmla="*/ 1073829 h 2239844"/>
              <a:gd name="connsiteX4411" fmla="*/ 2218957 w 4419601"/>
              <a:gd name="connsiteY4411" fmla="*/ 1074224 h 2239844"/>
              <a:gd name="connsiteX4412" fmla="*/ 2224616 w 4419601"/>
              <a:gd name="connsiteY4412" fmla="*/ 1070130 h 2239844"/>
              <a:gd name="connsiteX4413" fmla="*/ 2227983 w 4419601"/>
              <a:gd name="connsiteY4413" fmla="*/ 1071105 h 2239844"/>
              <a:gd name="connsiteX4414" fmla="*/ 2226691 w 4419601"/>
              <a:gd name="connsiteY4414" fmla="*/ 1071551 h 2239844"/>
              <a:gd name="connsiteX4415" fmla="*/ 2145356 w 4419601"/>
              <a:gd name="connsiteY4415" fmla="*/ 1069332 h 2239844"/>
              <a:gd name="connsiteX4416" fmla="*/ 2083412 w 4419601"/>
              <a:gd name="connsiteY4416" fmla="*/ 1090291 h 2239844"/>
              <a:gd name="connsiteX4417" fmla="*/ 2056616 w 4419601"/>
              <a:gd name="connsiteY4417" fmla="*/ 1094821 h 2239844"/>
              <a:gd name="connsiteX4418" fmla="*/ 2089848 w 4419601"/>
              <a:gd name="connsiteY4418" fmla="*/ 1083842 h 2239844"/>
              <a:gd name="connsiteX4419" fmla="*/ 2096731 w 4419601"/>
              <a:gd name="connsiteY4419" fmla="*/ 1080434 h 2239844"/>
              <a:gd name="connsiteX4420" fmla="*/ 2145356 w 4419601"/>
              <a:gd name="connsiteY4420" fmla="*/ 1069332 h 2239844"/>
              <a:gd name="connsiteX4421" fmla="*/ 2147770 w 4419601"/>
              <a:gd name="connsiteY4421" fmla="*/ 1070138 h 2239844"/>
              <a:gd name="connsiteX4422" fmla="*/ 2146053 w 4419601"/>
              <a:gd name="connsiteY4422" fmla="*/ 1074152 h 2239844"/>
              <a:gd name="connsiteX4423" fmla="*/ 2146300 w 4419601"/>
              <a:gd name="connsiteY4423" fmla="*/ 1074894 h 2239844"/>
              <a:gd name="connsiteX4424" fmla="*/ 2145457 w 4419601"/>
              <a:gd name="connsiteY4424" fmla="*/ 1075546 h 2239844"/>
              <a:gd name="connsiteX4425" fmla="*/ 2145356 w 4419601"/>
              <a:gd name="connsiteY4425" fmla="*/ 1075781 h 2239844"/>
              <a:gd name="connsiteX4426" fmla="*/ 2145356 w 4419601"/>
              <a:gd name="connsiteY4426" fmla="*/ 1075623 h 2239844"/>
              <a:gd name="connsiteX4427" fmla="*/ 2145060 w 4419601"/>
              <a:gd name="connsiteY4427" fmla="*/ 1075852 h 2239844"/>
              <a:gd name="connsiteX4428" fmla="*/ 2145356 w 4419601"/>
              <a:gd name="connsiteY4428" fmla="*/ 1075781 h 2239844"/>
              <a:gd name="connsiteX4429" fmla="*/ 2144994 w 4419601"/>
              <a:gd name="connsiteY4429" fmla="*/ 1075904 h 2239844"/>
              <a:gd name="connsiteX4430" fmla="*/ 2142657 w 4419601"/>
              <a:gd name="connsiteY4430" fmla="*/ 1077709 h 2239844"/>
              <a:gd name="connsiteX4431" fmla="*/ 2141899 w 4419601"/>
              <a:gd name="connsiteY4431" fmla="*/ 1076951 h 2239844"/>
              <a:gd name="connsiteX4432" fmla="*/ 2132129 w 4419601"/>
              <a:gd name="connsiteY4432" fmla="*/ 1080256 h 2239844"/>
              <a:gd name="connsiteX4433" fmla="*/ 2119696 w 4419601"/>
              <a:gd name="connsiteY4433" fmla="*/ 1088902 h 2239844"/>
              <a:gd name="connsiteX4434" fmla="*/ 2119655 w 4419601"/>
              <a:gd name="connsiteY4434" fmla="*/ 1088613 h 2239844"/>
              <a:gd name="connsiteX4435" fmla="*/ 2116893 w 4419601"/>
              <a:gd name="connsiteY4435" fmla="*/ 1088218 h 2239844"/>
              <a:gd name="connsiteX4436" fmla="*/ 2128476 w 4419601"/>
              <a:gd name="connsiteY4436" fmla="*/ 1081493 h 2239844"/>
              <a:gd name="connsiteX4437" fmla="*/ 2083412 w 4419601"/>
              <a:gd name="connsiteY4437" fmla="*/ 1096741 h 2239844"/>
              <a:gd name="connsiteX4438" fmla="*/ 2061856 w 4419601"/>
              <a:gd name="connsiteY4438" fmla="*/ 1100384 h 2239844"/>
              <a:gd name="connsiteX4439" fmla="*/ 2085021 w 4419601"/>
              <a:gd name="connsiteY4439" fmla="*/ 1090292 h 2239844"/>
              <a:gd name="connsiteX4440" fmla="*/ 2133333 w 4419601"/>
              <a:gd name="connsiteY4440" fmla="*/ 1078672 h 2239844"/>
              <a:gd name="connsiteX4441" fmla="*/ 2139841 w 4419601"/>
              <a:gd name="connsiteY4441" fmla="*/ 1074894 h 2239844"/>
              <a:gd name="connsiteX4442" fmla="*/ 2134975 w 4419601"/>
              <a:gd name="connsiteY4442" fmla="*/ 1078278 h 2239844"/>
              <a:gd name="connsiteX4443" fmla="*/ 2141626 w 4419601"/>
              <a:gd name="connsiteY4443" fmla="*/ 1076678 h 2239844"/>
              <a:gd name="connsiteX4444" fmla="*/ 2140648 w 4419601"/>
              <a:gd name="connsiteY4444" fmla="*/ 1075701 h 2239844"/>
              <a:gd name="connsiteX4445" fmla="*/ 2139841 w 4419601"/>
              <a:gd name="connsiteY4445" fmla="*/ 1074894 h 2239844"/>
              <a:gd name="connsiteX4446" fmla="*/ 2145356 w 4419601"/>
              <a:gd name="connsiteY4446" fmla="*/ 1072531 h 2239844"/>
              <a:gd name="connsiteX4447" fmla="*/ 2145356 w 4419601"/>
              <a:gd name="connsiteY4447" fmla="*/ 1070138 h 2239844"/>
              <a:gd name="connsiteX4448" fmla="*/ 2145356 w 4419601"/>
              <a:gd name="connsiteY4448" fmla="*/ 1069332 h 2239844"/>
              <a:gd name="connsiteX4449" fmla="*/ 1850251 w 4419601"/>
              <a:gd name="connsiteY4449" fmla="*/ 1068756 h 2239844"/>
              <a:gd name="connsiteX4450" fmla="*/ 1843823 w 4419601"/>
              <a:gd name="connsiteY4450" fmla="*/ 1088078 h 2239844"/>
              <a:gd name="connsiteX4451" fmla="*/ 1832476 w 4419601"/>
              <a:gd name="connsiteY4451" fmla="*/ 1104424 h 2239844"/>
              <a:gd name="connsiteX4452" fmla="*/ 1808646 w 4419601"/>
              <a:gd name="connsiteY4452" fmla="*/ 1121204 h 2239844"/>
              <a:gd name="connsiteX4453" fmla="*/ 1805950 w 4419601"/>
              <a:gd name="connsiteY4453" fmla="*/ 1122453 h 2239844"/>
              <a:gd name="connsiteX4454" fmla="*/ 1778647 w 4419601"/>
              <a:gd name="connsiteY4454" fmla="*/ 1131361 h 2239844"/>
              <a:gd name="connsiteX4455" fmla="*/ 1767253 w 4419601"/>
              <a:gd name="connsiteY4455" fmla="*/ 1133586 h 2239844"/>
              <a:gd name="connsiteX4456" fmla="*/ 1765404 w 4419601"/>
              <a:gd name="connsiteY4456" fmla="*/ 1133547 h 2239844"/>
              <a:gd name="connsiteX4457" fmla="*/ 1776024 w 4419601"/>
              <a:gd name="connsiteY4457" fmla="*/ 1126775 h 2239844"/>
              <a:gd name="connsiteX4458" fmla="*/ 1798832 w 4419601"/>
              <a:gd name="connsiteY4458" fmla="*/ 1120282 h 2239844"/>
              <a:gd name="connsiteX4459" fmla="*/ 1829362 w 4419601"/>
              <a:gd name="connsiteY4459" fmla="*/ 1100557 h 2239844"/>
              <a:gd name="connsiteX4460" fmla="*/ 168763 w 4419601"/>
              <a:gd name="connsiteY4460" fmla="*/ 1068297 h 2239844"/>
              <a:gd name="connsiteX4461" fmla="*/ 179839 w 4419601"/>
              <a:gd name="connsiteY4461" fmla="*/ 1076217 h 2239844"/>
              <a:gd name="connsiteX4462" fmla="*/ 203046 w 4419601"/>
              <a:gd name="connsiteY4462" fmla="*/ 1089215 h 2239844"/>
              <a:gd name="connsiteX4463" fmla="*/ 289027 w 4419601"/>
              <a:gd name="connsiteY4463" fmla="*/ 1143725 h 2239844"/>
              <a:gd name="connsiteX4464" fmla="*/ 296702 w 4419601"/>
              <a:gd name="connsiteY4464" fmla="*/ 1148591 h 2239844"/>
              <a:gd name="connsiteX4465" fmla="*/ 231222 w 4419601"/>
              <a:gd name="connsiteY4465" fmla="*/ 1114793 h 2239844"/>
              <a:gd name="connsiteX4466" fmla="*/ 192684 w 4419601"/>
              <a:gd name="connsiteY4466" fmla="*/ 1088086 h 2239844"/>
              <a:gd name="connsiteX4467" fmla="*/ 176628 w 4419601"/>
              <a:gd name="connsiteY4467" fmla="*/ 1075413 h 2239844"/>
              <a:gd name="connsiteX4468" fmla="*/ 164486 w 4419601"/>
              <a:gd name="connsiteY4468" fmla="*/ 1065239 h 2239844"/>
              <a:gd name="connsiteX4469" fmla="*/ 167309 w 4419601"/>
              <a:gd name="connsiteY4469" fmla="*/ 1066982 h 2239844"/>
              <a:gd name="connsiteX4470" fmla="*/ 168763 w 4419601"/>
              <a:gd name="connsiteY4470" fmla="*/ 1068297 h 2239844"/>
              <a:gd name="connsiteX4471" fmla="*/ 1695512 w 4419601"/>
              <a:gd name="connsiteY4471" fmla="*/ 1065160 h 2239844"/>
              <a:gd name="connsiteX4472" fmla="*/ 1682486 w 4419601"/>
              <a:gd name="connsiteY4472" fmla="*/ 1081416 h 2239844"/>
              <a:gd name="connsiteX4473" fmla="*/ 1673364 w 4419601"/>
              <a:gd name="connsiteY4473" fmla="*/ 1087587 h 2239844"/>
              <a:gd name="connsiteX4474" fmla="*/ 1681660 w 4419601"/>
              <a:gd name="connsiteY4474" fmla="*/ 1076698 h 2239844"/>
              <a:gd name="connsiteX4475" fmla="*/ 1688927 w 4419601"/>
              <a:gd name="connsiteY4475" fmla="*/ 1071078 h 2239844"/>
              <a:gd name="connsiteX4476" fmla="*/ 2044577 w 4419601"/>
              <a:gd name="connsiteY4476" fmla="*/ 1064348 h 2239844"/>
              <a:gd name="connsiteX4477" fmla="*/ 2022827 w 4419601"/>
              <a:gd name="connsiteY4477" fmla="*/ 1074407 h 2239844"/>
              <a:gd name="connsiteX4478" fmla="*/ 2030920 w 4419601"/>
              <a:gd name="connsiteY4478" fmla="*/ 1070037 h 2239844"/>
              <a:gd name="connsiteX4479" fmla="*/ 2140750 w 4419601"/>
              <a:gd name="connsiteY4479" fmla="*/ 1058638 h 2239844"/>
              <a:gd name="connsiteX4480" fmla="*/ 2096731 w 4419601"/>
              <a:gd name="connsiteY4480" fmla="*/ 1080434 h 2239844"/>
              <a:gd name="connsiteX4481" fmla="*/ 2093889 w 4419601"/>
              <a:gd name="connsiteY4481" fmla="*/ 1081083 h 2239844"/>
              <a:gd name="connsiteX4482" fmla="*/ 2140173 w 4419601"/>
              <a:gd name="connsiteY4482" fmla="*/ 1058711 h 2239844"/>
              <a:gd name="connsiteX4483" fmla="*/ 3344264 w 4419601"/>
              <a:gd name="connsiteY4483" fmla="*/ 1058292 h 2239844"/>
              <a:gd name="connsiteX4484" fmla="*/ 3359892 w 4419601"/>
              <a:gd name="connsiteY4484" fmla="*/ 1082712 h 2239844"/>
              <a:gd name="connsiteX4485" fmla="*/ 3364735 w 4419601"/>
              <a:gd name="connsiteY4485" fmla="*/ 1093868 h 2239844"/>
              <a:gd name="connsiteX4486" fmla="*/ 3350960 w 4419601"/>
              <a:gd name="connsiteY4486" fmla="*/ 1070399 h 2239844"/>
              <a:gd name="connsiteX4487" fmla="*/ 2206076 w 4419601"/>
              <a:gd name="connsiteY4487" fmla="*/ 1057842 h 2239844"/>
              <a:gd name="connsiteX4488" fmla="*/ 2212049 w 4419601"/>
              <a:gd name="connsiteY4488" fmla="*/ 1062627 h 2239844"/>
              <a:gd name="connsiteX4489" fmla="*/ 2208410 w 4419601"/>
              <a:gd name="connsiteY4489" fmla="*/ 1062474 h 2239844"/>
              <a:gd name="connsiteX4490" fmla="*/ 2217587 w 4419601"/>
              <a:gd name="connsiteY4490" fmla="*/ 1067974 h 2239844"/>
              <a:gd name="connsiteX4491" fmla="*/ 2218532 w 4419601"/>
              <a:gd name="connsiteY4491" fmla="*/ 1067920 h 2239844"/>
              <a:gd name="connsiteX4492" fmla="*/ 2218619 w 4419601"/>
              <a:gd name="connsiteY4492" fmla="*/ 1067890 h 2239844"/>
              <a:gd name="connsiteX4493" fmla="*/ 2212049 w 4419601"/>
              <a:gd name="connsiteY4493" fmla="*/ 1062627 h 2239844"/>
              <a:gd name="connsiteX4494" fmla="*/ 2213764 w 4419601"/>
              <a:gd name="connsiteY4494" fmla="*/ 1062699 h 2239844"/>
              <a:gd name="connsiteX4495" fmla="*/ 2206983 w 4419601"/>
              <a:gd name="connsiteY4495" fmla="*/ 1058056 h 2239844"/>
              <a:gd name="connsiteX4496" fmla="*/ 2208155 w 4419601"/>
              <a:gd name="connsiteY4496" fmla="*/ 1058333 h 2239844"/>
              <a:gd name="connsiteX4497" fmla="*/ 2206953 w 4419601"/>
              <a:gd name="connsiteY4497" fmla="*/ 1058035 h 2239844"/>
              <a:gd name="connsiteX4498" fmla="*/ 2206983 w 4419601"/>
              <a:gd name="connsiteY4498" fmla="*/ 1058056 h 2239844"/>
              <a:gd name="connsiteX4499" fmla="*/ 2197174 w 4419601"/>
              <a:gd name="connsiteY4499" fmla="*/ 1055738 h 2239844"/>
              <a:gd name="connsiteX4500" fmla="*/ 2197174 w 4419601"/>
              <a:gd name="connsiteY4500" fmla="*/ 1062189 h 2239844"/>
              <a:gd name="connsiteX4501" fmla="*/ 2197174 w 4419601"/>
              <a:gd name="connsiteY4501" fmla="*/ 1055738 h 2239844"/>
              <a:gd name="connsiteX4502" fmla="*/ 2197174 w 4419601"/>
              <a:gd name="connsiteY4502" fmla="*/ 1055738 h 2239844"/>
              <a:gd name="connsiteX4503" fmla="*/ 2201256 w 4419601"/>
              <a:gd name="connsiteY4503" fmla="*/ 1056703 h 2239844"/>
              <a:gd name="connsiteX4504" fmla="*/ 2202107 w 4419601"/>
              <a:gd name="connsiteY4504" fmla="*/ 1058695 h 2239844"/>
              <a:gd name="connsiteX4505" fmla="*/ 1863005 w 4419601"/>
              <a:gd name="connsiteY4505" fmla="*/ 1055284 h 2239844"/>
              <a:gd name="connsiteX4506" fmla="*/ 1863106 w 4419601"/>
              <a:gd name="connsiteY4506" fmla="*/ 1055875 h 2239844"/>
              <a:gd name="connsiteX4507" fmla="*/ 1853469 w 4419601"/>
              <a:gd name="connsiteY4507" fmla="*/ 1080552 h 2239844"/>
              <a:gd name="connsiteX4508" fmla="*/ 2069301 w 4419601"/>
              <a:gd name="connsiteY4508" fmla="*/ 1054050 h 2239844"/>
              <a:gd name="connsiteX4509" fmla="*/ 2044577 w 4419601"/>
              <a:gd name="connsiteY4509" fmla="*/ 1064348 h 2239844"/>
              <a:gd name="connsiteX4510" fmla="*/ 2061691 w 4419601"/>
              <a:gd name="connsiteY4510" fmla="*/ 1056433 h 2239844"/>
              <a:gd name="connsiteX4511" fmla="*/ 151671 w 4419601"/>
              <a:gd name="connsiteY4511" fmla="*/ 1052834 h 2239844"/>
              <a:gd name="connsiteX4512" fmla="*/ 218376 w 4419601"/>
              <a:gd name="connsiteY4512" fmla="*/ 1092291 h 2239844"/>
              <a:gd name="connsiteX4513" fmla="*/ 289027 w 4419601"/>
              <a:gd name="connsiteY4513" fmla="*/ 1134081 h 2239844"/>
              <a:gd name="connsiteX4514" fmla="*/ 292309 w 4419601"/>
              <a:gd name="connsiteY4514" fmla="*/ 1135991 h 2239844"/>
              <a:gd name="connsiteX4515" fmla="*/ 247279 w 4419601"/>
              <a:gd name="connsiteY4515" fmla="*/ 1113990 h 2239844"/>
              <a:gd name="connsiteX4516" fmla="*/ 203046 w 4419601"/>
              <a:gd name="connsiteY4516" fmla="*/ 1089215 h 2239844"/>
              <a:gd name="connsiteX4517" fmla="*/ 192685 w 4419601"/>
              <a:gd name="connsiteY4517" fmla="*/ 1082646 h 2239844"/>
              <a:gd name="connsiteX4518" fmla="*/ 167309 w 4419601"/>
              <a:gd name="connsiteY4518" fmla="*/ 1066982 h 2239844"/>
              <a:gd name="connsiteX4519" fmla="*/ 2186990 w 4419601"/>
              <a:gd name="connsiteY4519" fmla="*/ 1051860 h 2239844"/>
              <a:gd name="connsiteX4520" fmla="*/ 2189655 w 4419601"/>
              <a:gd name="connsiteY4520" fmla="*/ 1052960 h 2239844"/>
              <a:gd name="connsiteX4521" fmla="*/ 2178431 w 4419601"/>
              <a:gd name="connsiteY4521" fmla="*/ 1055738 h 2239844"/>
              <a:gd name="connsiteX4522" fmla="*/ 139283 w 4419601"/>
              <a:gd name="connsiteY4522" fmla="*/ 1051535 h 2239844"/>
              <a:gd name="connsiteX4523" fmla="*/ 147725 w 4419601"/>
              <a:gd name="connsiteY4523" fmla="*/ 1056929 h 2239844"/>
              <a:gd name="connsiteX4524" fmla="*/ 192684 w 4419601"/>
              <a:gd name="connsiteY4524" fmla="*/ 1088086 h 2239844"/>
              <a:gd name="connsiteX4525" fmla="*/ 218376 w 4419601"/>
              <a:gd name="connsiteY4525" fmla="*/ 1108364 h 2239844"/>
              <a:gd name="connsiteX4526" fmla="*/ 266547 w 4419601"/>
              <a:gd name="connsiteY4526" fmla="*/ 1142922 h 2239844"/>
              <a:gd name="connsiteX4527" fmla="*/ 269381 w 4419601"/>
              <a:gd name="connsiteY4527" fmla="*/ 1144671 h 2239844"/>
              <a:gd name="connsiteX4528" fmla="*/ 225602 w 4419601"/>
              <a:gd name="connsiteY4528" fmla="*/ 1120419 h 2239844"/>
              <a:gd name="connsiteX4529" fmla="*/ 222089 w 4419601"/>
              <a:gd name="connsiteY4529" fmla="*/ 1118136 h 2239844"/>
              <a:gd name="connsiteX4530" fmla="*/ 163782 w 4419601"/>
              <a:gd name="connsiteY4530" fmla="*/ 1072199 h 2239844"/>
              <a:gd name="connsiteX4531" fmla="*/ 2211922 w 4419601"/>
              <a:gd name="connsiteY4531" fmla="*/ 1050797 h 2239844"/>
              <a:gd name="connsiteX4532" fmla="*/ 2208276 w 4419601"/>
              <a:gd name="connsiteY4532" fmla="*/ 1052013 h 2239844"/>
              <a:gd name="connsiteX4533" fmla="*/ 2214774 w 4419601"/>
              <a:gd name="connsiteY4533" fmla="*/ 1053621 h 2239844"/>
              <a:gd name="connsiteX4534" fmla="*/ 2216767 w 4419601"/>
              <a:gd name="connsiteY4534" fmla="*/ 1055595 h 2239844"/>
              <a:gd name="connsiteX4535" fmla="*/ 2219489 w 4419601"/>
              <a:gd name="connsiteY4535" fmla="*/ 1054788 h 2239844"/>
              <a:gd name="connsiteX4536" fmla="*/ 2214774 w 4419601"/>
              <a:gd name="connsiteY4536" fmla="*/ 1053621 h 2239844"/>
              <a:gd name="connsiteX4537" fmla="*/ 2213706 w 4419601"/>
              <a:gd name="connsiteY4537" fmla="*/ 1052563 h 2239844"/>
              <a:gd name="connsiteX4538" fmla="*/ 1116412 w 4419601"/>
              <a:gd name="connsiteY4538" fmla="*/ 1049488 h 2239844"/>
              <a:gd name="connsiteX4539" fmla="*/ 1089401 w 4419601"/>
              <a:gd name="connsiteY4539" fmla="*/ 1094482 h 2239844"/>
              <a:gd name="connsiteX4540" fmla="*/ 1046957 w 4419601"/>
              <a:gd name="connsiteY4540" fmla="*/ 1152332 h 2239844"/>
              <a:gd name="connsiteX4541" fmla="*/ 982647 w 4419601"/>
              <a:gd name="connsiteY4541" fmla="*/ 1242320 h 2239844"/>
              <a:gd name="connsiteX4542" fmla="*/ 924768 w 4419601"/>
              <a:gd name="connsiteY4542" fmla="*/ 1332308 h 2239844"/>
              <a:gd name="connsiteX4543" fmla="*/ 899044 w 4419601"/>
              <a:gd name="connsiteY4543" fmla="*/ 1364446 h 2239844"/>
              <a:gd name="connsiteX4544" fmla="*/ 873320 w 4419601"/>
              <a:gd name="connsiteY4544" fmla="*/ 1390157 h 2239844"/>
              <a:gd name="connsiteX4545" fmla="*/ 830815 w 4419601"/>
              <a:gd name="connsiteY4545" fmla="*/ 1414562 h 2239844"/>
              <a:gd name="connsiteX4546" fmla="*/ 829911 w 4419601"/>
              <a:gd name="connsiteY4546" fmla="*/ 1414261 h 2239844"/>
              <a:gd name="connsiteX4547" fmla="*/ 831518 w 4419601"/>
              <a:gd name="connsiteY4547" fmla="*/ 1412654 h 2239844"/>
              <a:gd name="connsiteX4548" fmla="*/ 835168 w 4419601"/>
              <a:gd name="connsiteY4548" fmla="*/ 1409006 h 2239844"/>
              <a:gd name="connsiteX4549" fmla="*/ 837246 w 4419601"/>
              <a:gd name="connsiteY4549" fmla="*/ 1408938 h 2239844"/>
              <a:gd name="connsiteX4550" fmla="*/ 879751 w 4419601"/>
              <a:gd name="connsiteY4550" fmla="*/ 1377302 h 2239844"/>
              <a:gd name="connsiteX4551" fmla="*/ 995509 w 4419601"/>
              <a:gd name="connsiteY4551" fmla="*/ 1216609 h 2239844"/>
              <a:gd name="connsiteX4552" fmla="*/ 1059819 w 4419601"/>
              <a:gd name="connsiteY4552" fmla="*/ 1126621 h 2239844"/>
              <a:gd name="connsiteX4553" fmla="*/ 2178431 w 4419601"/>
              <a:gd name="connsiteY4553" fmla="*/ 1049388 h 2239844"/>
              <a:gd name="connsiteX4554" fmla="*/ 2178431 w 4419601"/>
              <a:gd name="connsiteY4554" fmla="*/ 1055738 h 2239844"/>
              <a:gd name="connsiteX4555" fmla="*/ 2178431 w 4419601"/>
              <a:gd name="connsiteY4555" fmla="*/ 1049388 h 2239844"/>
              <a:gd name="connsiteX4556" fmla="*/ 2179746 w 4419601"/>
              <a:gd name="connsiteY4556" fmla="*/ 1048872 h 2239844"/>
              <a:gd name="connsiteX4557" fmla="*/ 2180035 w 4419601"/>
              <a:gd name="connsiteY4557" fmla="*/ 1048991 h 2239844"/>
              <a:gd name="connsiteX4558" fmla="*/ 2178431 w 4419601"/>
              <a:gd name="connsiteY4558" fmla="*/ 1049388 h 2239844"/>
              <a:gd name="connsiteX4559" fmla="*/ 2189655 w 4419601"/>
              <a:gd name="connsiteY4559" fmla="*/ 1046610 h 2239844"/>
              <a:gd name="connsiteX4560" fmla="*/ 2194325 w 4419601"/>
              <a:gd name="connsiteY4560" fmla="*/ 1048537 h 2239844"/>
              <a:gd name="connsiteX4561" fmla="*/ 2186990 w 4419601"/>
              <a:gd name="connsiteY4561" fmla="*/ 1051860 h 2239844"/>
              <a:gd name="connsiteX4562" fmla="*/ 2180035 w 4419601"/>
              <a:gd name="connsiteY4562" fmla="*/ 1048991 h 2239844"/>
              <a:gd name="connsiteX4563" fmla="*/ 3163272 w 4419601"/>
              <a:gd name="connsiteY4563" fmla="*/ 1046172 h 2239844"/>
              <a:gd name="connsiteX4564" fmla="*/ 3172354 w 4419601"/>
              <a:gd name="connsiteY4564" fmla="*/ 1059280 h 2239844"/>
              <a:gd name="connsiteX4565" fmla="*/ 3171563 w 4419601"/>
              <a:gd name="connsiteY4565" fmla="*/ 1057780 h 2239844"/>
              <a:gd name="connsiteX4566" fmla="*/ 2108887 w 4419601"/>
              <a:gd name="connsiteY4566" fmla="*/ 1045684 h 2239844"/>
              <a:gd name="connsiteX4567" fmla="*/ 2113177 w 4419601"/>
              <a:gd name="connsiteY4567" fmla="*/ 1046759 h 2239844"/>
              <a:gd name="connsiteX4568" fmla="*/ 2114809 w 4419601"/>
              <a:gd name="connsiteY4568" fmla="*/ 1047168 h 2239844"/>
              <a:gd name="connsiteX4569" fmla="*/ 2112272 w 4419601"/>
              <a:gd name="connsiteY4569" fmla="*/ 1049077 h 2239844"/>
              <a:gd name="connsiteX4570" fmla="*/ 2073758 w 4419601"/>
              <a:gd name="connsiteY4570" fmla="*/ 1068525 h 2239844"/>
              <a:gd name="connsiteX4571" fmla="*/ 2066453 w 4419601"/>
              <a:gd name="connsiteY4571" fmla="*/ 1072301 h 2239844"/>
              <a:gd name="connsiteX4572" fmla="*/ 1997333 w 4419601"/>
              <a:gd name="connsiteY4572" fmla="*/ 1101578 h 2239844"/>
              <a:gd name="connsiteX4573" fmla="*/ 2071345 w 4419601"/>
              <a:gd name="connsiteY4573" fmla="*/ 1064495 h 2239844"/>
              <a:gd name="connsiteX4574" fmla="*/ 1726046 w 4419601"/>
              <a:gd name="connsiteY4574" fmla="*/ 1044313 h 2239844"/>
              <a:gd name="connsiteX4575" fmla="*/ 1669654 w 4419601"/>
              <a:gd name="connsiteY4575" fmla="*/ 1100887 h 2239844"/>
              <a:gd name="connsiteX4576" fmla="*/ 1683827 w 4419601"/>
              <a:gd name="connsiteY4576" fmla="*/ 1082337 h 2239844"/>
              <a:gd name="connsiteX4577" fmla="*/ 1691982 w 4419601"/>
              <a:gd name="connsiteY4577" fmla="*/ 1074992 h 2239844"/>
              <a:gd name="connsiteX4578" fmla="*/ 1698363 w 4419601"/>
              <a:gd name="connsiteY4578" fmla="*/ 1070675 h 2239844"/>
              <a:gd name="connsiteX4579" fmla="*/ 1707039 w 4419601"/>
              <a:gd name="connsiteY4579" fmla="*/ 1061431 h 2239844"/>
              <a:gd name="connsiteX4580" fmla="*/ 2096711 w 4419601"/>
              <a:gd name="connsiteY4580" fmla="*/ 1044202 h 2239844"/>
              <a:gd name="connsiteX4581" fmla="*/ 2090652 w 4419601"/>
              <a:gd name="connsiteY4581" fmla="*/ 1047364 h 2239844"/>
              <a:gd name="connsiteX4582" fmla="*/ 2069301 w 4419601"/>
              <a:gd name="connsiteY4582" fmla="*/ 1054050 h 2239844"/>
              <a:gd name="connsiteX4583" fmla="*/ 2080998 w 4419601"/>
              <a:gd name="connsiteY4583" fmla="*/ 1049178 h 2239844"/>
              <a:gd name="connsiteX4584" fmla="*/ 2089074 w 4419601"/>
              <a:gd name="connsiteY4584" fmla="*/ 1045619 h 2239844"/>
              <a:gd name="connsiteX4585" fmla="*/ 1855166 w 4419601"/>
              <a:gd name="connsiteY4585" fmla="*/ 1044130 h 2239844"/>
              <a:gd name="connsiteX4586" fmla="*/ 1856678 w 4419601"/>
              <a:gd name="connsiteY4586" fmla="*/ 1049434 h 2239844"/>
              <a:gd name="connsiteX4587" fmla="*/ 1850251 w 4419601"/>
              <a:gd name="connsiteY4587" fmla="*/ 1068756 h 2239844"/>
              <a:gd name="connsiteX4588" fmla="*/ 2183171 w 4419601"/>
              <a:gd name="connsiteY4588" fmla="*/ 1043935 h 2239844"/>
              <a:gd name="connsiteX4589" fmla="*/ 2187636 w 4419601"/>
              <a:gd name="connsiteY4589" fmla="*/ 1045777 h 2239844"/>
              <a:gd name="connsiteX4590" fmla="*/ 2179746 w 4419601"/>
              <a:gd name="connsiteY4590" fmla="*/ 1048872 h 2239844"/>
              <a:gd name="connsiteX4591" fmla="*/ 2174438 w 4419601"/>
              <a:gd name="connsiteY4591" fmla="*/ 1046682 h 2239844"/>
              <a:gd name="connsiteX4592" fmla="*/ 2181137 w 4419601"/>
              <a:gd name="connsiteY4592" fmla="*/ 1044923 h 2239844"/>
              <a:gd name="connsiteX4593" fmla="*/ 2216912 w 4419601"/>
              <a:gd name="connsiteY4593" fmla="*/ 1043038 h 2239844"/>
              <a:gd name="connsiteX4594" fmla="*/ 2216377 w 4419601"/>
              <a:gd name="connsiteY4594" fmla="*/ 1043341 h 2239844"/>
              <a:gd name="connsiteX4595" fmla="*/ 2217019 w 4419601"/>
              <a:gd name="connsiteY4595" fmla="*/ 1044196 h 2239844"/>
              <a:gd name="connsiteX4596" fmla="*/ 2165604 w 4419601"/>
              <a:gd name="connsiteY4596" fmla="*/ 1042652 h 2239844"/>
              <a:gd name="connsiteX4597" fmla="*/ 2165604 w 4419601"/>
              <a:gd name="connsiteY4597" fmla="*/ 1043038 h 2239844"/>
              <a:gd name="connsiteX4598" fmla="*/ 2165186 w 4419601"/>
              <a:gd name="connsiteY4598" fmla="*/ 1042762 h 2239844"/>
              <a:gd name="connsiteX4599" fmla="*/ 3328568 w 4419601"/>
              <a:gd name="connsiteY4599" fmla="*/ 1041225 h 2239844"/>
              <a:gd name="connsiteX4600" fmla="*/ 3331857 w 4419601"/>
              <a:gd name="connsiteY4600" fmla="*/ 1045363 h 2239844"/>
              <a:gd name="connsiteX4601" fmla="*/ 3353060 w 4419601"/>
              <a:gd name="connsiteY4601" fmla="*/ 1080745 h 2239844"/>
              <a:gd name="connsiteX4602" fmla="*/ 2106680 w 4419601"/>
              <a:gd name="connsiteY4602" fmla="*/ 1038999 h 2239844"/>
              <a:gd name="connsiteX4603" fmla="*/ 2114317 w 4419601"/>
              <a:gd name="connsiteY4603" fmla="*/ 1041677 h 2239844"/>
              <a:gd name="connsiteX4604" fmla="*/ 2109557 w 4419601"/>
              <a:gd name="connsiteY4604" fmla="*/ 1045349 h 2239844"/>
              <a:gd name="connsiteX4605" fmla="*/ 2108887 w 4419601"/>
              <a:gd name="connsiteY4605" fmla="*/ 1045684 h 2239844"/>
              <a:gd name="connsiteX4606" fmla="*/ 2100306 w 4419601"/>
              <a:gd name="connsiteY4606" fmla="*/ 1043535 h 2239844"/>
              <a:gd name="connsiteX4607" fmla="*/ 2096711 w 4419601"/>
              <a:gd name="connsiteY4607" fmla="*/ 1044202 h 2239844"/>
              <a:gd name="connsiteX4608" fmla="*/ 2193883 w 4419601"/>
              <a:gd name="connsiteY4608" fmla="*/ 1038729 h 2239844"/>
              <a:gd name="connsiteX4609" fmla="*/ 2183171 w 4419601"/>
              <a:gd name="connsiteY4609" fmla="*/ 1043935 h 2239844"/>
              <a:gd name="connsiteX4610" fmla="*/ 2180248 w 4419601"/>
              <a:gd name="connsiteY4610" fmla="*/ 1042729 h 2239844"/>
              <a:gd name="connsiteX4611" fmla="*/ 2185647 w 4419601"/>
              <a:gd name="connsiteY4611" fmla="*/ 1040657 h 2239844"/>
              <a:gd name="connsiteX4612" fmla="*/ 2183279 w 4419601"/>
              <a:gd name="connsiteY4612" fmla="*/ 1038266 h 2239844"/>
              <a:gd name="connsiteX4613" fmla="*/ 2177741 w 4419601"/>
              <a:gd name="connsiteY4613" fmla="*/ 1039761 h 2239844"/>
              <a:gd name="connsiteX4614" fmla="*/ 2176711 w 4419601"/>
              <a:gd name="connsiteY4614" fmla="*/ 1041270 h 2239844"/>
              <a:gd name="connsiteX4615" fmla="*/ 2179241 w 4419601"/>
              <a:gd name="connsiteY4615" fmla="*/ 1042314 h 2239844"/>
              <a:gd name="connsiteX4616" fmla="*/ 2183167 w 4419601"/>
              <a:gd name="connsiteY4616" fmla="*/ 1039504 h 2239844"/>
              <a:gd name="connsiteX4617" fmla="*/ 2097161 w 4419601"/>
              <a:gd name="connsiteY4617" fmla="*/ 1037573 h 2239844"/>
              <a:gd name="connsiteX4618" fmla="*/ 2103524 w 4419601"/>
              <a:gd name="connsiteY4618" fmla="*/ 1037892 h 2239844"/>
              <a:gd name="connsiteX4619" fmla="*/ 2105242 w 4419601"/>
              <a:gd name="connsiteY4619" fmla="*/ 1038494 h 2239844"/>
              <a:gd name="connsiteX4620" fmla="*/ 2089074 w 4419601"/>
              <a:gd name="connsiteY4620" fmla="*/ 1045619 h 2239844"/>
              <a:gd name="connsiteX4621" fmla="*/ 2078585 w 4419601"/>
              <a:gd name="connsiteY4621" fmla="*/ 1047565 h 2239844"/>
              <a:gd name="connsiteX4622" fmla="*/ 2061691 w 4419601"/>
              <a:gd name="connsiteY4622" fmla="*/ 1056433 h 2239844"/>
              <a:gd name="connsiteX4623" fmla="*/ 2093006 w 4419601"/>
              <a:gd name="connsiteY4623" fmla="*/ 1037365 h 2239844"/>
              <a:gd name="connsiteX4624" fmla="*/ 2096355 w 4419601"/>
              <a:gd name="connsiteY4624" fmla="*/ 1037533 h 2239844"/>
              <a:gd name="connsiteX4625" fmla="*/ 2061691 w 4419601"/>
              <a:gd name="connsiteY4625" fmla="*/ 1056433 h 2239844"/>
              <a:gd name="connsiteX4626" fmla="*/ 2055255 w 4419601"/>
              <a:gd name="connsiteY4626" fmla="*/ 1056433 h 2239844"/>
              <a:gd name="connsiteX4627" fmla="*/ 2065981 w 4419601"/>
              <a:gd name="connsiteY4627" fmla="*/ 1049984 h 2239844"/>
              <a:gd name="connsiteX4628" fmla="*/ 2076976 w 4419601"/>
              <a:gd name="connsiteY4628" fmla="*/ 1045147 h 2239844"/>
              <a:gd name="connsiteX4629" fmla="*/ 822242 w 4419601"/>
              <a:gd name="connsiteY4629" fmla="*/ 1036791 h 2239844"/>
              <a:gd name="connsiteX4630" fmla="*/ 712871 w 4419601"/>
              <a:gd name="connsiteY4630" fmla="*/ 1230363 h 2239844"/>
              <a:gd name="connsiteX4631" fmla="*/ 706438 w 4419601"/>
              <a:gd name="connsiteY4631" fmla="*/ 1223911 h 2239844"/>
              <a:gd name="connsiteX4632" fmla="*/ 822242 w 4419601"/>
              <a:gd name="connsiteY4632" fmla="*/ 1036791 h 2239844"/>
              <a:gd name="connsiteX4633" fmla="*/ 4292246 w 4419601"/>
              <a:gd name="connsiteY4633" fmla="*/ 1035419 h 2239844"/>
              <a:gd name="connsiteX4634" fmla="*/ 4262187 w 4419601"/>
              <a:gd name="connsiteY4634" fmla="*/ 1064878 h 2239844"/>
              <a:gd name="connsiteX4635" fmla="*/ 4226849 w 4419601"/>
              <a:gd name="connsiteY4635" fmla="*/ 1094679 h 2239844"/>
              <a:gd name="connsiteX4636" fmla="*/ 4194242 w 4419601"/>
              <a:gd name="connsiteY4636" fmla="*/ 1123835 h 2239844"/>
              <a:gd name="connsiteX4637" fmla="*/ 4175448 w 4419601"/>
              <a:gd name="connsiteY4637" fmla="*/ 1139783 h 2239844"/>
              <a:gd name="connsiteX4638" fmla="*/ 4091922 w 4419601"/>
              <a:gd name="connsiteY4638" fmla="*/ 1210660 h 2239844"/>
              <a:gd name="connsiteX4639" fmla="*/ 4068946 w 4419601"/>
              <a:gd name="connsiteY4639" fmla="*/ 1228097 h 2239844"/>
              <a:gd name="connsiteX4640" fmla="*/ 4114409 w 4419601"/>
              <a:gd name="connsiteY4640" fmla="*/ 1190524 h 2239844"/>
              <a:gd name="connsiteX4641" fmla="*/ 4201148 w 4419601"/>
              <a:gd name="connsiteY4641" fmla="*/ 1114009 h 2239844"/>
              <a:gd name="connsiteX4642" fmla="*/ 4233426 w 4419601"/>
              <a:gd name="connsiteY4642" fmla="*/ 1084337 h 2239844"/>
              <a:gd name="connsiteX4643" fmla="*/ 4266202 w 4419601"/>
              <a:gd name="connsiteY4643" fmla="*/ 1056019 h 2239844"/>
              <a:gd name="connsiteX4644" fmla="*/ 2183625 w 4419601"/>
              <a:gd name="connsiteY4644" fmla="*/ 1034450 h 2239844"/>
              <a:gd name="connsiteX4645" fmla="*/ 2180679 w 4419601"/>
              <a:gd name="connsiteY4645" fmla="*/ 1035457 h 2239844"/>
              <a:gd name="connsiteX4646" fmla="*/ 2177987 w 4419601"/>
              <a:gd name="connsiteY4646" fmla="*/ 1039400 h 2239844"/>
              <a:gd name="connsiteX4647" fmla="*/ 2181137 w 4419601"/>
              <a:gd name="connsiteY4647" fmla="*/ 1038573 h 2239844"/>
              <a:gd name="connsiteX4648" fmla="*/ 2183349 w 4419601"/>
              <a:gd name="connsiteY4648" fmla="*/ 1037499 h 2239844"/>
              <a:gd name="connsiteX4649" fmla="*/ 789772 w 4419601"/>
              <a:gd name="connsiteY4649" fmla="*/ 1034369 h 2239844"/>
              <a:gd name="connsiteX4650" fmla="*/ 790576 w 4419601"/>
              <a:gd name="connsiteY4650" fmla="*/ 1036787 h 2239844"/>
              <a:gd name="connsiteX4651" fmla="*/ 674771 w 4419601"/>
              <a:gd name="connsiteY4651" fmla="*/ 1230264 h 2239844"/>
              <a:gd name="connsiteX4652" fmla="*/ 668338 w 4419601"/>
              <a:gd name="connsiteY4652" fmla="*/ 1230264 h 2239844"/>
              <a:gd name="connsiteX4653" fmla="*/ 784142 w 4419601"/>
              <a:gd name="connsiteY4653" fmla="*/ 1036787 h 2239844"/>
              <a:gd name="connsiteX4654" fmla="*/ 789772 w 4419601"/>
              <a:gd name="connsiteY4654" fmla="*/ 1034369 h 2239844"/>
              <a:gd name="connsiteX4655" fmla="*/ 2120221 w 4419601"/>
              <a:gd name="connsiteY4655" fmla="*/ 1031893 h 2239844"/>
              <a:gd name="connsiteX4656" fmla="*/ 2119613 w 4419601"/>
              <a:gd name="connsiteY4656" fmla="*/ 1032249 h 2239844"/>
              <a:gd name="connsiteX4657" fmla="*/ 2106680 w 4419601"/>
              <a:gd name="connsiteY4657" fmla="*/ 1038999 h 2239844"/>
              <a:gd name="connsiteX4658" fmla="*/ 2105242 w 4419601"/>
              <a:gd name="connsiteY4658" fmla="*/ 1038494 h 2239844"/>
              <a:gd name="connsiteX4659" fmla="*/ 2127197 w 4419601"/>
              <a:gd name="connsiteY4659" fmla="*/ 1028819 h 2239844"/>
              <a:gd name="connsiteX4660" fmla="*/ 2120221 w 4419601"/>
              <a:gd name="connsiteY4660" fmla="*/ 1031893 h 2239844"/>
              <a:gd name="connsiteX4661" fmla="*/ 2124151 w 4419601"/>
              <a:gd name="connsiteY4661" fmla="*/ 1029596 h 2239844"/>
              <a:gd name="connsiteX4662" fmla="*/ 1734904 w 4419601"/>
              <a:gd name="connsiteY4662" fmla="*/ 1027412 h 2239844"/>
              <a:gd name="connsiteX4663" fmla="*/ 1727474 w 4419601"/>
              <a:gd name="connsiteY4663" fmla="*/ 1039657 h 2239844"/>
              <a:gd name="connsiteX4664" fmla="*/ 1707039 w 4419601"/>
              <a:gd name="connsiteY4664" fmla="*/ 1061431 h 2239844"/>
              <a:gd name="connsiteX4665" fmla="*/ 1691982 w 4419601"/>
              <a:gd name="connsiteY4665" fmla="*/ 1074992 h 2239844"/>
              <a:gd name="connsiteX4666" fmla="*/ 1686718 w 4419601"/>
              <a:gd name="connsiteY4666" fmla="*/ 1078553 h 2239844"/>
              <a:gd name="connsiteX4667" fmla="*/ 1697661 w 4419601"/>
              <a:gd name="connsiteY4667" fmla="*/ 1064230 h 2239844"/>
              <a:gd name="connsiteX4668" fmla="*/ 1703768 w 4419601"/>
              <a:gd name="connsiteY4668" fmla="*/ 1057740 h 2239844"/>
              <a:gd name="connsiteX4669" fmla="*/ 1727474 w 4419601"/>
              <a:gd name="connsiteY4669" fmla="*/ 1036435 h 2239844"/>
              <a:gd name="connsiteX4670" fmla="*/ 2249544 w 4419601"/>
              <a:gd name="connsiteY4670" fmla="*/ 1024965 h 2239844"/>
              <a:gd name="connsiteX4671" fmla="*/ 2242567 w 4419601"/>
              <a:gd name="connsiteY4671" fmla="*/ 1030338 h 2239844"/>
              <a:gd name="connsiteX4672" fmla="*/ 2217048 w 4419601"/>
              <a:gd name="connsiteY4672" fmla="*/ 1044235 h 2239844"/>
              <a:gd name="connsiteX4673" fmla="*/ 2218531 w 4419601"/>
              <a:gd name="connsiteY4673" fmla="*/ 1046213 h 2239844"/>
              <a:gd name="connsiteX4674" fmla="*/ 2217349 w 4419601"/>
              <a:gd name="connsiteY4674" fmla="*/ 1047790 h 2239844"/>
              <a:gd name="connsiteX4675" fmla="*/ 2217714 w 4419601"/>
              <a:gd name="connsiteY4675" fmla="*/ 1051769 h 2239844"/>
              <a:gd name="connsiteX4676" fmla="*/ 2221247 w 4419601"/>
              <a:gd name="connsiteY4676" fmla="*/ 1054268 h 2239844"/>
              <a:gd name="connsiteX4677" fmla="*/ 2251125 w 4419601"/>
              <a:gd name="connsiteY4677" fmla="*/ 1045419 h 2239844"/>
              <a:gd name="connsiteX4678" fmla="*/ 2255859 w 4419601"/>
              <a:gd name="connsiteY4678" fmla="*/ 1043038 h 2239844"/>
              <a:gd name="connsiteX4679" fmla="*/ 2241672 w 4419601"/>
              <a:gd name="connsiteY4679" fmla="*/ 1043038 h 2239844"/>
              <a:gd name="connsiteX4680" fmla="*/ 2241672 w 4419601"/>
              <a:gd name="connsiteY4680" fmla="*/ 1036688 h 2239844"/>
              <a:gd name="connsiteX4681" fmla="*/ 2268482 w 4419601"/>
              <a:gd name="connsiteY4681" fmla="*/ 1036688 h 2239844"/>
              <a:gd name="connsiteX4682" fmla="*/ 2281106 w 4419601"/>
              <a:gd name="connsiteY4682" fmla="*/ 1030338 h 2239844"/>
              <a:gd name="connsiteX4683" fmla="*/ 2281106 w 4419601"/>
              <a:gd name="connsiteY4683" fmla="*/ 1036688 h 2239844"/>
              <a:gd name="connsiteX4684" fmla="*/ 2319338 w 4419601"/>
              <a:gd name="connsiteY4684" fmla="*/ 1036688 h 2239844"/>
              <a:gd name="connsiteX4685" fmla="*/ 2319338 w 4419601"/>
              <a:gd name="connsiteY4685" fmla="*/ 1043038 h 2239844"/>
              <a:gd name="connsiteX4686" fmla="*/ 2268482 w 4419601"/>
              <a:gd name="connsiteY4686" fmla="*/ 1043038 h 2239844"/>
              <a:gd name="connsiteX4687" fmla="*/ 2251125 w 4419601"/>
              <a:gd name="connsiteY4687" fmla="*/ 1051769 h 2239844"/>
              <a:gd name="connsiteX4688" fmla="*/ 2228907 w 4419601"/>
              <a:gd name="connsiteY4688" fmla="*/ 1058349 h 2239844"/>
              <a:gd name="connsiteX4689" fmla="*/ 2242185 w 4419601"/>
              <a:gd name="connsiteY4689" fmla="*/ 1062265 h 2239844"/>
              <a:gd name="connsiteX4690" fmla="*/ 2242952 w 4419601"/>
              <a:gd name="connsiteY4690" fmla="*/ 1064848 h 2239844"/>
              <a:gd name="connsiteX4691" fmla="*/ 2256971 w 4419601"/>
              <a:gd name="connsiteY4691" fmla="*/ 1066814 h 2239844"/>
              <a:gd name="connsiteX4692" fmla="*/ 2280684 w 4419601"/>
              <a:gd name="connsiteY4692" fmla="*/ 1075092 h 2239844"/>
              <a:gd name="connsiteX4693" fmla="*/ 2280797 w 4419601"/>
              <a:gd name="connsiteY4693" fmla="*/ 1075168 h 2239844"/>
              <a:gd name="connsiteX4694" fmla="*/ 2296319 w 4419601"/>
              <a:gd name="connsiteY4694" fmla="*/ 1070886 h 2239844"/>
              <a:gd name="connsiteX4695" fmla="*/ 2313492 w 4419601"/>
              <a:gd name="connsiteY4695" fmla="*/ 1062088 h 2239844"/>
              <a:gd name="connsiteX4696" fmla="*/ 2281238 w 4419601"/>
              <a:gd name="connsiteY4696" fmla="*/ 1062088 h 2239844"/>
              <a:gd name="connsiteX4697" fmla="*/ 2309020 w 4419601"/>
              <a:gd name="connsiteY4697" fmla="*/ 1056532 h 2239844"/>
              <a:gd name="connsiteX4698" fmla="*/ 2325443 w 4419601"/>
              <a:gd name="connsiteY4698" fmla="*/ 1055966 h 2239844"/>
              <a:gd name="connsiteX4699" fmla="*/ 2338282 w 4419601"/>
              <a:gd name="connsiteY4699" fmla="*/ 1049388 h 2239844"/>
              <a:gd name="connsiteX4700" fmla="*/ 2344738 w 4419601"/>
              <a:gd name="connsiteY4700" fmla="*/ 1056003 h 2239844"/>
              <a:gd name="connsiteX4701" fmla="*/ 2301968 w 4419601"/>
              <a:gd name="connsiteY4701" fmla="*/ 1077500 h 2239844"/>
              <a:gd name="connsiteX4702" fmla="*/ 2288993 w 4419601"/>
              <a:gd name="connsiteY4702" fmla="*/ 1080655 h 2239844"/>
              <a:gd name="connsiteX4703" fmla="*/ 2293319 w 4419601"/>
              <a:gd name="connsiteY4703" fmla="*/ 1083552 h 2239844"/>
              <a:gd name="connsiteX4704" fmla="*/ 2293938 w 4419601"/>
              <a:gd name="connsiteY4704" fmla="*/ 1082726 h 2239844"/>
              <a:gd name="connsiteX4705" fmla="*/ 2298701 w 4419601"/>
              <a:gd name="connsiteY4705" fmla="*/ 1085901 h 2239844"/>
              <a:gd name="connsiteX4706" fmla="*/ 2297763 w 4419601"/>
              <a:gd name="connsiteY4706" fmla="*/ 1086527 h 2239844"/>
              <a:gd name="connsiteX4707" fmla="*/ 2319232 w 4419601"/>
              <a:gd name="connsiteY4707" fmla="*/ 1100901 h 2239844"/>
              <a:gd name="connsiteX4708" fmla="*/ 2319227 w 4419601"/>
              <a:gd name="connsiteY4708" fmla="*/ 1100898 h 2239844"/>
              <a:gd name="connsiteX4709" fmla="*/ 2292247 w 4419601"/>
              <a:gd name="connsiteY4709" fmla="*/ 1089285 h 2239844"/>
              <a:gd name="connsiteX4710" fmla="*/ 2281924 w 4419601"/>
              <a:gd name="connsiteY4710" fmla="*/ 1082374 h 2239844"/>
              <a:gd name="connsiteX4711" fmla="*/ 2278259 w 4419601"/>
              <a:gd name="connsiteY4711" fmla="*/ 1083265 h 2239844"/>
              <a:gd name="connsiteX4712" fmla="*/ 2292247 w 4419601"/>
              <a:gd name="connsiteY4712" fmla="*/ 1089285 h 2239844"/>
              <a:gd name="connsiteX4713" fmla="*/ 2338497 w 4419601"/>
              <a:gd name="connsiteY4713" fmla="*/ 1120251 h 2239844"/>
              <a:gd name="connsiteX4714" fmla="*/ 2332075 w 4419601"/>
              <a:gd name="connsiteY4714" fmla="*/ 1117026 h 2239844"/>
              <a:gd name="connsiteX4715" fmla="*/ 2287108 w 4419601"/>
              <a:gd name="connsiteY4715" fmla="*/ 1094446 h 2239844"/>
              <a:gd name="connsiteX4716" fmla="*/ 2268982 w 4419601"/>
              <a:gd name="connsiteY4716" fmla="*/ 1086547 h 2239844"/>
              <a:gd name="connsiteX4717" fmla="*/ 2275272 w 4419601"/>
              <a:gd name="connsiteY4717" fmla="*/ 1091634 h 2239844"/>
              <a:gd name="connsiteX4718" fmla="*/ 2300288 w 4419601"/>
              <a:gd name="connsiteY4718" fmla="*/ 1107950 h 2239844"/>
              <a:gd name="connsiteX4719" fmla="*/ 2299481 w 4419601"/>
              <a:gd name="connsiteY4719" fmla="*/ 1113660 h 2239844"/>
              <a:gd name="connsiteX4720" fmla="*/ 2294902 w 4419601"/>
              <a:gd name="connsiteY4720" fmla="*/ 1114322 h 2239844"/>
              <a:gd name="connsiteX4721" fmla="*/ 2300758 w 4419601"/>
              <a:gd name="connsiteY4721" fmla="*/ 1117832 h 2239844"/>
              <a:gd name="connsiteX4722" fmla="*/ 2409161 w 4419601"/>
              <a:gd name="connsiteY4722" fmla="*/ 1165411 h 2239844"/>
              <a:gd name="connsiteX4723" fmla="*/ 2410487 w 4419601"/>
              <a:gd name="connsiteY4723" fmla="*/ 1165915 h 2239844"/>
              <a:gd name="connsiteX4724" fmla="*/ 2429030 w 4419601"/>
              <a:gd name="connsiteY4724" fmla="*/ 1178521 h 2239844"/>
              <a:gd name="connsiteX4725" fmla="*/ 2386677 w 4419601"/>
              <a:gd name="connsiteY4725" fmla="*/ 1163798 h 2239844"/>
              <a:gd name="connsiteX4726" fmla="*/ 2309296 w 4419601"/>
              <a:gd name="connsiteY4726" fmla="*/ 1128114 h 2239844"/>
              <a:gd name="connsiteX4727" fmla="*/ 2275971 w 4419601"/>
              <a:gd name="connsiteY4727" fmla="*/ 1105295 h 2239844"/>
              <a:gd name="connsiteX4728" fmla="*/ 2246220 w 4419601"/>
              <a:gd name="connsiteY4728" fmla="*/ 1090002 h 2239844"/>
              <a:gd name="connsiteX4729" fmla="*/ 2225525 w 4419601"/>
              <a:gd name="connsiteY4729" fmla="*/ 1073423 h 2239844"/>
              <a:gd name="connsiteX4730" fmla="*/ 2229274 w 4419601"/>
              <a:gd name="connsiteY4730" fmla="*/ 1075317 h 2239844"/>
              <a:gd name="connsiteX4731" fmla="*/ 2230443 w 4419601"/>
              <a:gd name="connsiteY4731" fmla="*/ 1075681 h 2239844"/>
              <a:gd name="connsiteX4732" fmla="*/ 2224701 w 4419601"/>
              <a:gd name="connsiteY4732" fmla="*/ 1072239 h 2239844"/>
              <a:gd name="connsiteX4733" fmla="*/ 2226691 w 4419601"/>
              <a:gd name="connsiteY4733" fmla="*/ 1071551 h 2239844"/>
              <a:gd name="connsiteX4734" fmla="*/ 2234621 w 4419601"/>
              <a:gd name="connsiteY4734" fmla="*/ 1076981 h 2239844"/>
              <a:gd name="connsiteX4735" fmla="*/ 2238568 w 4419601"/>
              <a:gd name="connsiteY4735" fmla="*/ 1078208 h 2239844"/>
              <a:gd name="connsiteX4736" fmla="*/ 2249448 w 4419601"/>
              <a:gd name="connsiteY4736" fmla="*/ 1086739 h 2239844"/>
              <a:gd name="connsiteX4737" fmla="*/ 2252048 w 4419601"/>
              <a:gd name="connsiteY4737" fmla="*/ 1087981 h 2239844"/>
              <a:gd name="connsiteX4738" fmla="*/ 2254356 w 4419601"/>
              <a:gd name="connsiteY4738" fmla="*/ 1082461 h 2239844"/>
              <a:gd name="connsiteX4739" fmla="*/ 2255467 w 4419601"/>
              <a:gd name="connsiteY4739" fmla="*/ 1082155 h 2239844"/>
              <a:gd name="connsiteX4740" fmla="*/ 2255097 w 4419601"/>
              <a:gd name="connsiteY4740" fmla="*/ 1081844 h 2239844"/>
              <a:gd name="connsiteX4741" fmla="*/ 2239764 w 4419601"/>
              <a:gd name="connsiteY4741" fmla="*/ 1078581 h 2239844"/>
              <a:gd name="connsiteX4742" fmla="*/ 2238568 w 4419601"/>
              <a:gd name="connsiteY4742" fmla="*/ 1078208 h 2239844"/>
              <a:gd name="connsiteX4743" fmla="*/ 2230398 w 4419601"/>
              <a:gd name="connsiteY4743" fmla="*/ 1071804 h 2239844"/>
              <a:gd name="connsiteX4744" fmla="*/ 2227983 w 4419601"/>
              <a:gd name="connsiteY4744" fmla="*/ 1071105 h 2239844"/>
              <a:gd name="connsiteX4745" fmla="*/ 2229040 w 4419601"/>
              <a:gd name="connsiteY4745" fmla="*/ 1070739 h 2239844"/>
              <a:gd name="connsiteX4746" fmla="*/ 2224970 w 4419601"/>
              <a:gd name="connsiteY4746" fmla="*/ 1067548 h 2239844"/>
              <a:gd name="connsiteX4747" fmla="*/ 2231695 w 4419601"/>
              <a:gd name="connsiteY4747" fmla="*/ 1067159 h 2239844"/>
              <a:gd name="connsiteX4748" fmla="*/ 2241229 w 4419601"/>
              <a:gd name="connsiteY4748" fmla="*/ 1070483 h 2239844"/>
              <a:gd name="connsiteX4749" fmla="*/ 2248565 w 4419601"/>
              <a:gd name="connsiteY4749" fmla="*/ 1071060 h 2239844"/>
              <a:gd name="connsiteX4750" fmla="*/ 2254102 w 4419601"/>
              <a:gd name="connsiteY4750" fmla="*/ 1072867 h 2239844"/>
              <a:gd name="connsiteX4751" fmla="*/ 2267786 w 4419601"/>
              <a:gd name="connsiteY4751" fmla="*/ 1078757 h 2239844"/>
              <a:gd name="connsiteX4752" fmla="*/ 2270149 w 4419601"/>
              <a:gd name="connsiteY4752" fmla="*/ 1078105 h 2239844"/>
              <a:gd name="connsiteX4753" fmla="*/ 2254102 w 4419601"/>
              <a:gd name="connsiteY4753" fmla="*/ 1072867 h 2239844"/>
              <a:gd name="connsiteX4754" fmla="*/ 2244047 w 4419601"/>
              <a:gd name="connsiteY4754" fmla="*/ 1068540 h 2239844"/>
              <a:gd name="connsiteX4755" fmla="*/ 2244606 w 4419601"/>
              <a:gd name="connsiteY4755" fmla="*/ 1070423 h 2239844"/>
              <a:gd name="connsiteX4756" fmla="*/ 2242185 w 4419601"/>
              <a:gd name="connsiteY4756" fmla="*/ 1068791 h 2239844"/>
              <a:gd name="connsiteX4757" fmla="*/ 2228061 w 4419601"/>
              <a:gd name="connsiteY4757" fmla="*/ 1064626 h 2239844"/>
              <a:gd name="connsiteX4758" fmla="*/ 2223329 w 4419601"/>
              <a:gd name="connsiteY4758" fmla="*/ 1066262 h 2239844"/>
              <a:gd name="connsiteX4759" fmla="*/ 2224970 w 4419601"/>
              <a:gd name="connsiteY4759" fmla="*/ 1067548 h 2239844"/>
              <a:gd name="connsiteX4760" fmla="*/ 2221166 w 4419601"/>
              <a:gd name="connsiteY4760" fmla="*/ 1067768 h 2239844"/>
              <a:gd name="connsiteX4761" fmla="*/ 2224616 w 4419601"/>
              <a:gd name="connsiteY4761" fmla="*/ 1070130 h 2239844"/>
              <a:gd name="connsiteX4762" fmla="*/ 2219605 w 4419601"/>
              <a:gd name="connsiteY4762" fmla="*/ 1068680 h 2239844"/>
              <a:gd name="connsiteX4763" fmla="*/ 2222106 w 4419601"/>
              <a:gd name="connsiteY4763" fmla="*/ 1070683 h 2239844"/>
              <a:gd name="connsiteX4764" fmla="*/ 2224701 w 4419601"/>
              <a:gd name="connsiteY4764" fmla="*/ 1072239 h 2239844"/>
              <a:gd name="connsiteX4765" fmla="*/ 2224244 w 4419601"/>
              <a:gd name="connsiteY4765" fmla="*/ 1072397 h 2239844"/>
              <a:gd name="connsiteX4766" fmla="*/ 2225525 w 4419601"/>
              <a:gd name="connsiteY4766" fmla="*/ 1073423 h 2239844"/>
              <a:gd name="connsiteX4767" fmla="*/ 2223799 w 4419601"/>
              <a:gd name="connsiteY4767" fmla="*/ 1072550 h 2239844"/>
              <a:gd name="connsiteX4768" fmla="*/ 2220606 w 4419601"/>
              <a:gd name="connsiteY4768" fmla="*/ 1073654 h 2239844"/>
              <a:gd name="connsiteX4769" fmla="*/ 2218416 w 4419601"/>
              <a:gd name="connsiteY4769" fmla="*/ 1071016 h 2239844"/>
              <a:gd name="connsiteX4770" fmla="*/ 2217681 w 4419601"/>
              <a:gd name="connsiteY4770" fmla="*/ 1071388 h 2239844"/>
              <a:gd name="connsiteX4771" fmla="*/ 2218166 w 4419601"/>
              <a:gd name="connsiteY4771" fmla="*/ 1072465 h 2239844"/>
              <a:gd name="connsiteX4772" fmla="*/ 2217073 w 4419601"/>
              <a:gd name="connsiteY4772" fmla="*/ 1071695 h 2239844"/>
              <a:gd name="connsiteX4773" fmla="*/ 2216446 w 4419601"/>
              <a:gd name="connsiteY4773" fmla="*/ 1072012 h 2239844"/>
              <a:gd name="connsiteX4774" fmla="*/ 2216446 w 4419601"/>
              <a:gd name="connsiteY4774" fmla="*/ 1074083 h 2239844"/>
              <a:gd name="connsiteX4775" fmla="*/ 2214601 w 4419601"/>
              <a:gd name="connsiteY4775" fmla="*/ 1072944 h 2239844"/>
              <a:gd name="connsiteX4776" fmla="*/ 2209906 w 4419601"/>
              <a:gd name="connsiteY4776" fmla="*/ 1075317 h 2239844"/>
              <a:gd name="connsiteX4777" fmla="*/ 2203450 w 4419601"/>
              <a:gd name="connsiteY4777" fmla="*/ 1068791 h 2239844"/>
              <a:gd name="connsiteX4778" fmla="*/ 2207493 w 4419601"/>
              <a:gd name="connsiteY4778" fmla="*/ 1068558 h 2239844"/>
              <a:gd name="connsiteX4779" fmla="*/ 2197174 w 4419601"/>
              <a:gd name="connsiteY4779" fmla="*/ 1062189 h 2239844"/>
              <a:gd name="connsiteX4780" fmla="*/ 2208066 w 4419601"/>
              <a:gd name="connsiteY4780" fmla="*/ 1065341 h 2239844"/>
              <a:gd name="connsiteX4781" fmla="*/ 2212237 w 4419601"/>
              <a:gd name="connsiteY4781" fmla="*/ 1068284 h 2239844"/>
              <a:gd name="connsiteX4782" fmla="*/ 2217236 w 4419601"/>
              <a:gd name="connsiteY4782" fmla="*/ 1067995 h 2239844"/>
              <a:gd name="connsiteX4783" fmla="*/ 2208066 w 4419601"/>
              <a:gd name="connsiteY4783" fmla="*/ 1065341 h 2239844"/>
              <a:gd name="connsiteX4784" fmla="*/ 2203721 w 4419601"/>
              <a:gd name="connsiteY4784" fmla="*/ 1062276 h 2239844"/>
              <a:gd name="connsiteX4785" fmla="*/ 2203450 w 4419601"/>
              <a:gd name="connsiteY4785" fmla="*/ 1062265 h 2239844"/>
              <a:gd name="connsiteX4786" fmla="*/ 2203495 w 4419601"/>
              <a:gd name="connsiteY4786" fmla="*/ 1061948 h 2239844"/>
              <a:gd name="connsiteX4787" fmla="*/ 2202107 w 4419601"/>
              <a:gd name="connsiteY4787" fmla="*/ 1058695 h 2239844"/>
              <a:gd name="connsiteX4788" fmla="*/ 2203810 w 4419601"/>
              <a:gd name="connsiteY4788" fmla="*/ 1059716 h 2239844"/>
              <a:gd name="connsiteX4789" fmla="*/ 2204140 w 4419601"/>
              <a:gd name="connsiteY4789" fmla="*/ 1057384 h 2239844"/>
              <a:gd name="connsiteX4790" fmla="*/ 2201256 w 4419601"/>
              <a:gd name="connsiteY4790" fmla="*/ 1056703 h 2239844"/>
              <a:gd name="connsiteX4791" fmla="*/ 2201219 w 4419601"/>
              <a:gd name="connsiteY4791" fmla="*/ 1056616 h 2239844"/>
              <a:gd name="connsiteX4792" fmla="*/ 2197344 w 4419601"/>
              <a:gd name="connsiteY4792" fmla="*/ 1055657 h 2239844"/>
              <a:gd name="connsiteX4793" fmla="*/ 2197100 w 4419601"/>
              <a:gd name="connsiteY4793" fmla="*/ 1055738 h 2239844"/>
              <a:gd name="connsiteX4794" fmla="*/ 2197100 w 4419601"/>
              <a:gd name="connsiteY4794" fmla="*/ 1055597 h 2239844"/>
              <a:gd name="connsiteX4795" fmla="*/ 2194465 w 4419601"/>
              <a:gd name="connsiteY4795" fmla="*/ 1054944 h 2239844"/>
              <a:gd name="connsiteX4796" fmla="*/ 2189655 w 4419601"/>
              <a:gd name="connsiteY4796" fmla="*/ 1052960 h 2239844"/>
              <a:gd name="connsiteX4797" fmla="*/ 2197100 w 4419601"/>
              <a:gd name="connsiteY4797" fmla="*/ 1051117 h 2239844"/>
              <a:gd name="connsiteX4798" fmla="*/ 2197100 w 4419601"/>
              <a:gd name="connsiteY4798" fmla="*/ 1049388 h 2239844"/>
              <a:gd name="connsiteX4799" fmla="*/ 2197528 w 4419601"/>
              <a:gd name="connsiteY4799" fmla="*/ 1049353 h 2239844"/>
              <a:gd name="connsiteX4800" fmla="*/ 2194465 w 4419601"/>
              <a:gd name="connsiteY4800" fmla="*/ 1048594 h 2239844"/>
              <a:gd name="connsiteX4801" fmla="*/ 2194325 w 4419601"/>
              <a:gd name="connsiteY4801" fmla="*/ 1048537 h 2239844"/>
              <a:gd name="connsiteX4802" fmla="*/ 2209321 w 4419601"/>
              <a:gd name="connsiteY4802" fmla="*/ 1041742 h 2239844"/>
              <a:gd name="connsiteX4803" fmla="*/ 2210499 w 4419601"/>
              <a:gd name="connsiteY4803" fmla="*/ 1041451 h 2239844"/>
              <a:gd name="connsiteX4804" fmla="*/ 2213147 w 4419601"/>
              <a:gd name="connsiteY4804" fmla="*/ 1040009 h 2239844"/>
              <a:gd name="connsiteX4805" fmla="*/ 2225731 w 4419601"/>
              <a:gd name="connsiteY4805" fmla="*/ 1034307 h 2239844"/>
              <a:gd name="connsiteX4806" fmla="*/ 2145356 w 4419601"/>
              <a:gd name="connsiteY4806" fmla="*/ 1024187 h 2239844"/>
              <a:gd name="connsiteX4807" fmla="*/ 2119633 w 4419601"/>
              <a:gd name="connsiteY4807" fmla="*/ 1043539 h 2239844"/>
              <a:gd name="connsiteX4808" fmla="*/ 2119613 w 4419601"/>
              <a:gd name="connsiteY4808" fmla="*/ 1043535 h 2239844"/>
              <a:gd name="connsiteX4809" fmla="*/ 2114317 w 4419601"/>
              <a:gd name="connsiteY4809" fmla="*/ 1041677 h 2239844"/>
              <a:gd name="connsiteX4810" fmla="*/ 2132862 w 4419601"/>
              <a:gd name="connsiteY4810" fmla="*/ 1027374 h 2239844"/>
              <a:gd name="connsiteX4811" fmla="*/ 2120923 w 4419601"/>
              <a:gd name="connsiteY4811" fmla="*/ 1023736 h 2239844"/>
              <a:gd name="connsiteX4812" fmla="*/ 2120416 w 4419601"/>
              <a:gd name="connsiteY4812" fmla="*/ 1024058 h 2239844"/>
              <a:gd name="connsiteX4813" fmla="*/ 2093006 w 4419601"/>
              <a:gd name="connsiteY4813" fmla="*/ 1037365 h 2239844"/>
              <a:gd name="connsiteX4814" fmla="*/ 2087434 w 4419601"/>
              <a:gd name="connsiteY4814" fmla="*/ 1037086 h 2239844"/>
              <a:gd name="connsiteX4815" fmla="*/ 2065981 w 4419601"/>
              <a:gd name="connsiteY4815" fmla="*/ 1049984 h 2239844"/>
              <a:gd name="connsiteX4816" fmla="*/ 1979745 w 4419601"/>
              <a:gd name="connsiteY4816" fmla="*/ 1087923 h 2239844"/>
              <a:gd name="connsiteX4817" fmla="*/ 1979004 w 4419601"/>
              <a:gd name="connsiteY4817" fmla="*/ 1089660 h 2239844"/>
              <a:gd name="connsiteX4818" fmla="*/ 1982429 w 4419601"/>
              <a:gd name="connsiteY4818" fmla="*/ 1093092 h 2239844"/>
              <a:gd name="connsiteX4819" fmla="*/ 1978025 w 4419601"/>
              <a:gd name="connsiteY4819" fmla="*/ 1095128 h 2239844"/>
              <a:gd name="connsiteX4820" fmla="*/ 1978025 w 4419601"/>
              <a:gd name="connsiteY4820" fmla="*/ 1091953 h 2239844"/>
              <a:gd name="connsiteX4821" fmla="*/ 1973961 w 4419601"/>
              <a:gd name="connsiteY4821" fmla="*/ 1101479 h 2239844"/>
              <a:gd name="connsiteX4822" fmla="*/ 1974814 w 4419601"/>
              <a:gd name="connsiteY4822" fmla="*/ 1101693 h 2239844"/>
              <a:gd name="connsiteX4823" fmla="*/ 1978026 w 4419601"/>
              <a:gd name="connsiteY4823" fmla="*/ 1107333 h 2239844"/>
              <a:gd name="connsiteX4824" fmla="*/ 1971602 w 4419601"/>
              <a:gd name="connsiteY4824" fmla="*/ 1107333 h 2239844"/>
              <a:gd name="connsiteX4825" fmla="*/ 1969689 w 4419601"/>
              <a:gd name="connsiteY4825" fmla="*/ 1114816 h 2239844"/>
              <a:gd name="connsiteX4826" fmla="*/ 1964561 w 4419601"/>
              <a:gd name="connsiteY4826" fmla="*/ 1119420 h 2239844"/>
              <a:gd name="connsiteX4827" fmla="*/ 1955383 w 4419601"/>
              <a:gd name="connsiteY4827" fmla="*/ 1134138 h 2239844"/>
              <a:gd name="connsiteX4828" fmla="*/ 1952329 w 4419601"/>
              <a:gd name="connsiteY4828" fmla="*/ 1139559 h 2239844"/>
              <a:gd name="connsiteX4829" fmla="*/ 1937814 w 4419601"/>
              <a:gd name="connsiteY4829" fmla="*/ 1168682 h 2239844"/>
              <a:gd name="connsiteX4830" fmla="*/ 1929231 w 4419601"/>
              <a:gd name="connsiteY4830" fmla="*/ 1179355 h 2239844"/>
              <a:gd name="connsiteX4831" fmla="*/ 1916191 w 4419601"/>
              <a:gd name="connsiteY4831" fmla="*/ 1190315 h 2239844"/>
              <a:gd name="connsiteX4832" fmla="*/ 1909650 w 4419601"/>
              <a:gd name="connsiteY4832" fmla="*/ 1194131 h 2239844"/>
              <a:gd name="connsiteX4833" fmla="*/ 1926631 w 4419601"/>
              <a:gd name="connsiteY4833" fmla="*/ 1178230 h 2239844"/>
              <a:gd name="connsiteX4834" fmla="*/ 1935929 w 4419601"/>
              <a:gd name="connsiteY4834" fmla="*/ 1156607 h 2239844"/>
              <a:gd name="connsiteX4835" fmla="*/ 1934369 w 4419601"/>
              <a:gd name="connsiteY4835" fmla="*/ 1155702 h 2239844"/>
              <a:gd name="connsiteX4836" fmla="*/ 1933575 w 4419601"/>
              <a:gd name="connsiteY4836" fmla="*/ 1152477 h 2239844"/>
              <a:gd name="connsiteX4837" fmla="*/ 1943732 w 4419601"/>
              <a:gd name="connsiteY4837" fmla="*/ 1138458 h 2239844"/>
              <a:gd name="connsiteX4838" fmla="*/ 1944298 w 4419601"/>
              <a:gd name="connsiteY4838" fmla="*/ 1137142 h 2239844"/>
              <a:gd name="connsiteX4839" fmla="*/ 1954513 w 4419601"/>
              <a:gd name="connsiteY4839" fmla="*/ 1123578 h 2239844"/>
              <a:gd name="connsiteX4840" fmla="*/ 1964531 w 4419601"/>
              <a:gd name="connsiteY4840" fmla="*/ 1109751 h 2239844"/>
              <a:gd name="connsiteX4841" fmla="*/ 1990725 w 4419601"/>
              <a:gd name="connsiteY4841" fmla="*/ 1062187 h 2239844"/>
              <a:gd name="connsiteX4842" fmla="*/ 1979746 w 4419601"/>
              <a:gd name="connsiteY4842" fmla="*/ 1087919 h 2239844"/>
              <a:gd name="connsiteX4843" fmla="*/ 2019556 w 4419601"/>
              <a:gd name="connsiteY4843" fmla="*/ 1070339 h 2239844"/>
              <a:gd name="connsiteX4844" fmla="*/ 2100205 w 4419601"/>
              <a:gd name="connsiteY4844" fmla="*/ 1028822 h 2239844"/>
              <a:gd name="connsiteX4845" fmla="*/ 2244094 w 4419601"/>
              <a:gd name="connsiteY4845" fmla="*/ 1022779 h 2239844"/>
              <a:gd name="connsiteX4846" fmla="*/ 2242567 w 4419601"/>
              <a:gd name="connsiteY4846" fmla="*/ 1023988 h 2239844"/>
              <a:gd name="connsiteX4847" fmla="*/ 2213147 w 4419601"/>
              <a:gd name="connsiteY4847" fmla="*/ 1040009 h 2239844"/>
              <a:gd name="connsiteX4848" fmla="*/ 2209321 w 4419601"/>
              <a:gd name="connsiteY4848" fmla="*/ 1041742 h 2239844"/>
              <a:gd name="connsiteX4849" fmla="*/ 2189655 w 4419601"/>
              <a:gd name="connsiteY4849" fmla="*/ 1046610 h 2239844"/>
              <a:gd name="connsiteX4850" fmla="*/ 2187636 w 4419601"/>
              <a:gd name="connsiteY4850" fmla="*/ 1045777 h 2239844"/>
              <a:gd name="connsiteX4851" fmla="*/ 2220921 w 4419601"/>
              <a:gd name="connsiteY4851" fmla="*/ 1032719 h 2239844"/>
              <a:gd name="connsiteX4852" fmla="*/ 2222370 w 4419601"/>
              <a:gd name="connsiteY4852" fmla="*/ 1032063 h 2239844"/>
              <a:gd name="connsiteX4853" fmla="*/ 2229740 w 4419601"/>
              <a:gd name="connsiteY4853" fmla="*/ 1030338 h 2239844"/>
              <a:gd name="connsiteX4854" fmla="*/ 2170403 w 4419601"/>
              <a:gd name="connsiteY4854" fmla="*/ 1020950 h 2239844"/>
              <a:gd name="connsiteX4855" fmla="*/ 2167077 w 4419601"/>
              <a:gd name="connsiteY4855" fmla="*/ 1036279 h 2239844"/>
              <a:gd name="connsiteX4856" fmla="*/ 2166986 w 4419601"/>
              <a:gd name="connsiteY4856" fmla="*/ 1036421 h 2239844"/>
              <a:gd name="connsiteX4857" fmla="*/ 2179488 w 4419601"/>
              <a:gd name="connsiteY4857" fmla="*/ 1034006 h 2239844"/>
              <a:gd name="connsiteX4858" fmla="*/ 2183971 w 4419601"/>
              <a:gd name="connsiteY4858" fmla="*/ 1030636 h 2239844"/>
              <a:gd name="connsiteX4859" fmla="*/ 2182002 w 4419601"/>
              <a:gd name="connsiteY4859" fmla="*/ 1033520 h 2239844"/>
              <a:gd name="connsiteX4860" fmla="*/ 2183740 w 4419601"/>
              <a:gd name="connsiteY4860" fmla="*/ 1033184 h 2239844"/>
              <a:gd name="connsiteX4861" fmla="*/ 2183971 w 4419601"/>
              <a:gd name="connsiteY4861" fmla="*/ 1030636 h 2239844"/>
              <a:gd name="connsiteX4862" fmla="*/ 2186385 w 4419601"/>
              <a:gd name="connsiteY4862" fmla="*/ 1031443 h 2239844"/>
              <a:gd name="connsiteX4863" fmla="*/ 2185811 w 4419601"/>
              <a:gd name="connsiteY4863" fmla="*/ 1032784 h 2239844"/>
              <a:gd name="connsiteX4864" fmla="*/ 2197826 w 4419601"/>
              <a:gd name="connsiteY4864" fmla="*/ 1030463 h 2239844"/>
              <a:gd name="connsiteX4865" fmla="*/ 2196826 w 4419601"/>
              <a:gd name="connsiteY4865" fmla="*/ 1030949 h 2239844"/>
              <a:gd name="connsiteX4866" fmla="*/ 2185301 w 4419601"/>
              <a:gd name="connsiteY4866" fmla="*/ 1033976 h 2239844"/>
              <a:gd name="connsiteX4867" fmla="*/ 2183971 w 4419601"/>
              <a:gd name="connsiteY4867" fmla="*/ 1037086 h 2239844"/>
              <a:gd name="connsiteX4868" fmla="*/ 2183940 w 4419601"/>
              <a:gd name="connsiteY4868" fmla="*/ 1037211 h 2239844"/>
              <a:gd name="connsiteX4869" fmla="*/ 2196826 w 4419601"/>
              <a:gd name="connsiteY4869" fmla="*/ 1030949 h 2239844"/>
              <a:gd name="connsiteX4870" fmla="*/ 2200366 w 4419601"/>
              <a:gd name="connsiteY4870" fmla="*/ 1030019 h 2239844"/>
              <a:gd name="connsiteX4871" fmla="*/ 2217881 w 4419601"/>
              <a:gd name="connsiteY4871" fmla="*/ 1027067 h 2239844"/>
              <a:gd name="connsiteX4872" fmla="*/ 2209292 w 4419601"/>
              <a:gd name="connsiteY4872" fmla="*/ 1031241 h 2239844"/>
              <a:gd name="connsiteX4873" fmla="*/ 2183706 w 4419601"/>
              <a:gd name="connsiteY4873" fmla="*/ 1038150 h 2239844"/>
              <a:gd name="connsiteX4874" fmla="*/ 2183167 w 4419601"/>
              <a:gd name="connsiteY4874" fmla="*/ 1040310 h 2239844"/>
              <a:gd name="connsiteX4875" fmla="*/ 2179489 w 4419601"/>
              <a:gd name="connsiteY4875" fmla="*/ 1042416 h 2239844"/>
              <a:gd name="connsiteX4876" fmla="*/ 2180248 w 4419601"/>
              <a:gd name="connsiteY4876" fmla="*/ 1042729 h 2239844"/>
              <a:gd name="connsiteX4877" fmla="*/ 2176893 w 4419601"/>
              <a:gd name="connsiteY4877" fmla="*/ 1044018 h 2239844"/>
              <a:gd name="connsiteX4878" fmla="*/ 2174318 w 4419601"/>
              <a:gd name="connsiteY4878" fmla="*/ 1045953 h 2239844"/>
              <a:gd name="connsiteX4879" fmla="*/ 2173786 w 4419601"/>
              <a:gd name="connsiteY4879" fmla="*/ 1045554 h 2239844"/>
              <a:gd name="connsiteX4880" fmla="*/ 2174103 w 4419601"/>
              <a:gd name="connsiteY4880" fmla="*/ 1045088 h 2239844"/>
              <a:gd name="connsiteX4881" fmla="*/ 2173484 w 4419601"/>
              <a:gd name="connsiteY4881" fmla="*/ 1045326 h 2239844"/>
              <a:gd name="connsiteX4882" fmla="*/ 2173786 w 4419601"/>
              <a:gd name="connsiteY4882" fmla="*/ 1045554 h 2239844"/>
              <a:gd name="connsiteX4883" fmla="*/ 2173513 w 4419601"/>
              <a:gd name="connsiteY4883" fmla="*/ 1045953 h 2239844"/>
              <a:gd name="connsiteX4884" fmla="*/ 2173197 w 4419601"/>
              <a:gd name="connsiteY4884" fmla="*/ 1046170 h 2239844"/>
              <a:gd name="connsiteX4885" fmla="*/ 2174438 w 4419601"/>
              <a:gd name="connsiteY4885" fmla="*/ 1046682 h 2239844"/>
              <a:gd name="connsiteX4886" fmla="*/ 2171216 w 4419601"/>
              <a:gd name="connsiteY4886" fmla="*/ 1047528 h 2239844"/>
              <a:gd name="connsiteX4887" fmla="*/ 2158228 w 4419601"/>
              <a:gd name="connsiteY4887" fmla="*/ 1056433 h 2239844"/>
              <a:gd name="connsiteX4888" fmla="*/ 2158228 w 4419601"/>
              <a:gd name="connsiteY4888" fmla="*/ 1051183 h 2239844"/>
              <a:gd name="connsiteX4889" fmla="*/ 2156968 w 4419601"/>
              <a:gd name="connsiteY4889" fmla="*/ 1051667 h 2239844"/>
              <a:gd name="connsiteX4890" fmla="*/ 2155814 w 4419601"/>
              <a:gd name="connsiteY4890" fmla="*/ 1053209 h 2239844"/>
              <a:gd name="connsiteX4891" fmla="*/ 2158228 w 4419601"/>
              <a:gd name="connsiteY4891" fmla="*/ 1056433 h 2239844"/>
              <a:gd name="connsiteX4892" fmla="*/ 2140750 w 4419601"/>
              <a:gd name="connsiteY4892" fmla="*/ 1058638 h 2239844"/>
              <a:gd name="connsiteX4893" fmla="*/ 2147445 w 4419601"/>
              <a:gd name="connsiteY4893" fmla="*/ 1055323 h 2239844"/>
              <a:gd name="connsiteX4894" fmla="*/ 2146364 w 4419601"/>
              <a:gd name="connsiteY4894" fmla="*/ 1055738 h 2239844"/>
              <a:gd name="connsiteX4895" fmla="*/ 2146350 w 4419601"/>
              <a:gd name="connsiteY4895" fmla="*/ 1055725 h 2239844"/>
              <a:gd name="connsiteX4896" fmla="*/ 2140173 w 4419601"/>
              <a:gd name="connsiteY4896" fmla="*/ 1058711 h 2239844"/>
              <a:gd name="connsiteX4897" fmla="*/ 2115892 w 4419601"/>
              <a:gd name="connsiteY4897" fmla="*/ 1061774 h 2239844"/>
              <a:gd name="connsiteX4898" fmla="*/ 1997333 w 4419601"/>
              <a:gd name="connsiteY4898" fmla="*/ 1108027 h 2239844"/>
              <a:gd name="connsiteX4899" fmla="*/ 2066453 w 4419601"/>
              <a:gd name="connsiteY4899" fmla="*/ 1072301 h 2239844"/>
              <a:gd name="connsiteX4900" fmla="*/ 2075367 w 4419601"/>
              <a:gd name="connsiteY4900" fmla="*/ 1068525 h 2239844"/>
              <a:gd name="connsiteX4901" fmla="*/ 2115892 w 4419601"/>
              <a:gd name="connsiteY4901" fmla="*/ 1055325 h 2239844"/>
              <a:gd name="connsiteX4902" fmla="*/ 2139950 w 4419601"/>
              <a:gd name="connsiteY4902" fmla="*/ 1052290 h 2239844"/>
              <a:gd name="connsiteX4903" fmla="*/ 2139950 w 4419601"/>
              <a:gd name="connsiteY4903" fmla="*/ 1049388 h 2239844"/>
              <a:gd name="connsiteX4904" fmla="*/ 2140752 w 4419601"/>
              <a:gd name="connsiteY4904" fmla="*/ 1050182 h 2239844"/>
              <a:gd name="connsiteX4905" fmla="*/ 2142550 w 4419601"/>
              <a:gd name="connsiteY4905" fmla="*/ 1051962 h 2239844"/>
              <a:gd name="connsiteX4906" fmla="*/ 2158228 w 4419601"/>
              <a:gd name="connsiteY4906" fmla="*/ 1049984 h 2239844"/>
              <a:gd name="connsiteX4907" fmla="*/ 2153903 w 4419601"/>
              <a:gd name="connsiteY4907" fmla="*/ 1052075 h 2239844"/>
              <a:gd name="connsiteX4908" fmla="*/ 2154122 w 4419601"/>
              <a:gd name="connsiteY4908" fmla="*/ 1052017 h 2239844"/>
              <a:gd name="connsiteX4909" fmla="*/ 2158228 w 4419601"/>
              <a:gd name="connsiteY4909" fmla="*/ 1049984 h 2239844"/>
              <a:gd name="connsiteX4910" fmla="*/ 2157338 w 4419601"/>
              <a:gd name="connsiteY4910" fmla="*/ 1051172 h 2239844"/>
              <a:gd name="connsiteX4911" fmla="*/ 2158228 w 4419601"/>
              <a:gd name="connsiteY4911" fmla="*/ 1050939 h 2239844"/>
              <a:gd name="connsiteX4912" fmla="*/ 2158228 w 4419601"/>
              <a:gd name="connsiteY4912" fmla="*/ 1050790 h 2239844"/>
              <a:gd name="connsiteX4913" fmla="*/ 2158228 w 4419601"/>
              <a:gd name="connsiteY4913" fmla="*/ 1049984 h 2239844"/>
              <a:gd name="connsiteX4914" fmla="*/ 2166809 w 4419601"/>
              <a:gd name="connsiteY4914" fmla="*/ 1043535 h 2239844"/>
              <a:gd name="connsiteX4915" fmla="*/ 2165604 w 4419601"/>
              <a:gd name="connsiteY4915" fmla="*/ 1043038 h 2239844"/>
              <a:gd name="connsiteX4916" fmla="*/ 2168516 w 4419601"/>
              <a:gd name="connsiteY4916" fmla="*/ 1042252 h 2239844"/>
              <a:gd name="connsiteX4917" fmla="*/ 2169261 w 4419601"/>
              <a:gd name="connsiteY4917" fmla="*/ 1041692 h 2239844"/>
              <a:gd name="connsiteX4918" fmla="*/ 2165604 w 4419601"/>
              <a:gd name="connsiteY4918" fmla="*/ 1042652 h 2239844"/>
              <a:gd name="connsiteX4919" fmla="*/ 2165604 w 4419601"/>
              <a:gd name="connsiteY4919" fmla="*/ 1042244 h 2239844"/>
              <a:gd name="connsiteX4920" fmla="*/ 2165604 w 4419601"/>
              <a:gd name="connsiteY4920" fmla="*/ 1040614 h 2239844"/>
              <a:gd name="connsiteX4921" fmla="*/ 2170806 w 4419601"/>
              <a:gd name="connsiteY4921" fmla="*/ 1038834 h 2239844"/>
              <a:gd name="connsiteX4922" fmla="*/ 2172263 w 4419601"/>
              <a:gd name="connsiteY4922" fmla="*/ 1039435 h 2239844"/>
              <a:gd name="connsiteX4923" fmla="*/ 2174948 w 4419601"/>
              <a:gd name="connsiteY4923" fmla="*/ 1037418 h 2239844"/>
              <a:gd name="connsiteX4924" fmla="*/ 2170806 w 4419601"/>
              <a:gd name="connsiteY4924" fmla="*/ 1038834 h 2239844"/>
              <a:gd name="connsiteX4925" fmla="*/ 2166559 w 4419601"/>
              <a:gd name="connsiteY4925" fmla="*/ 1037082 h 2239844"/>
              <a:gd name="connsiteX4926" fmla="*/ 2165604 w 4419601"/>
              <a:gd name="connsiteY4926" fmla="*/ 1038561 h 2239844"/>
              <a:gd name="connsiteX4927" fmla="*/ 2165604 w 4419601"/>
              <a:gd name="connsiteY4927" fmla="*/ 1040614 h 2239844"/>
              <a:gd name="connsiteX4928" fmla="*/ 2163903 w 4419601"/>
              <a:gd name="connsiteY4928" fmla="*/ 1041196 h 2239844"/>
              <a:gd name="connsiteX4929" fmla="*/ 2163577 w 4419601"/>
              <a:gd name="connsiteY4929" fmla="*/ 1041700 h 2239844"/>
              <a:gd name="connsiteX4930" fmla="*/ 2165186 w 4419601"/>
              <a:gd name="connsiteY4930" fmla="*/ 1042762 h 2239844"/>
              <a:gd name="connsiteX4931" fmla="*/ 2162423 w 4419601"/>
              <a:gd name="connsiteY4931" fmla="*/ 1043487 h 2239844"/>
              <a:gd name="connsiteX4932" fmla="*/ 2158228 w 4419601"/>
              <a:gd name="connsiteY4932" fmla="*/ 1049984 h 2239844"/>
              <a:gd name="connsiteX4933" fmla="*/ 2159166 w 4419601"/>
              <a:gd name="connsiteY4933" fmla="*/ 1044342 h 2239844"/>
              <a:gd name="connsiteX4934" fmla="*/ 2139950 w 4419601"/>
              <a:gd name="connsiteY4934" fmla="*/ 1049388 h 2239844"/>
              <a:gd name="connsiteX4935" fmla="*/ 2159435 w 4419601"/>
              <a:gd name="connsiteY4935" fmla="*/ 1042724 h 2239844"/>
              <a:gd name="connsiteX4936" fmla="*/ 2160927 w 4419601"/>
              <a:gd name="connsiteY4936" fmla="*/ 1033757 h 2239844"/>
              <a:gd name="connsiteX4937" fmla="*/ 2164664 w 4419601"/>
              <a:gd name="connsiteY4937" fmla="*/ 1030636 h 2239844"/>
              <a:gd name="connsiteX4938" fmla="*/ 2141801 w 4419601"/>
              <a:gd name="connsiteY4938" fmla="*/ 1020480 h 2239844"/>
              <a:gd name="connsiteX4939" fmla="*/ 2132862 w 4419601"/>
              <a:gd name="connsiteY4939" fmla="*/ 1027374 h 2239844"/>
              <a:gd name="connsiteX4940" fmla="*/ 2127197 w 4419601"/>
              <a:gd name="connsiteY4940" fmla="*/ 1028819 h 2239844"/>
              <a:gd name="connsiteX4941" fmla="*/ 2131077 w 4419601"/>
              <a:gd name="connsiteY4941" fmla="*/ 1027109 h 2239844"/>
              <a:gd name="connsiteX4942" fmla="*/ 2247148 w 4419601"/>
              <a:gd name="connsiteY4942" fmla="*/ 1020360 h 2239844"/>
              <a:gd name="connsiteX4943" fmla="*/ 2245742 w 4419601"/>
              <a:gd name="connsiteY4943" fmla="*/ 1021473 h 2239844"/>
              <a:gd name="connsiteX4944" fmla="*/ 2222370 w 4419601"/>
              <a:gd name="connsiteY4944" fmla="*/ 1032063 h 2239844"/>
              <a:gd name="connsiteX4945" fmla="*/ 2193883 w 4419601"/>
              <a:gd name="connsiteY4945" fmla="*/ 1038729 h 2239844"/>
              <a:gd name="connsiteX4946" fmla="*/ 2209292 w 4419601"/>
              <a:gd name="connsiteY4946" fmla="*/ 1031241 h 2239844"/>
              <a:gd name="connsiteX4947" fmla="*/ 2236153 w 4419601"/>
              <a:gd name="connsiteY4947" fmla="*/ 1023988 h 2239844"/>
              <a:gd name="connsiteX4948" fmla="*/ 761957 w 4419601"/>
              <a:gd name="connsiteY4948" fmla="*/ 1019251 h 2239844"/>
              <a:gd name="connsiteX4949" fmla="*/ 765176 w 4419601"/>
              <a:gd name="connsiteY4949" fmla="*/ 1024091 h 2239844"/>
              <a:gd name="connsiteX4950" fmla="*/ 739423 w 4419601"/>
              <a:gd name="connsiteY4950" fmla="*/ 1069257 h 2239844"/>
              <a:gd name="connsiteX4951" fmla="*/ 707232 w 4419601"/>
              <a:gd name="connsiteY4951" fmla="*/ 1114424 h 2239844"/>
              <a:gd name="connsiteX4952" fmla="*/ 655726 w 4419601"/>
              <a:gd name="connsiteY4952" fmla="*/ 1211211 h 2239844"/>
              <a:gd name="connsiteX4953" fmla="*/ 649288 w 4419601"/>
              <a:gd name="connsiteY4953" fmla="*/ 1211211 h 2239844"/>
              <a:gd name="connsiteX4954" fmla="*/ 700794 w 4419601"/>
              <a:gd name="connsiteY4954" fmla="*/ 1114424 h 2239844"/>
              <a:gd name="connsiteX4955" fmla="*/ 732985 w 4419601"/>
              <a:gd name="connsiteY4955" fmla="*/ 1069257 h 2239844"/>
              <a:gd name="connsiteX4956" fmla="*/ 758738 w 4419601"/>
              <a:gd name="connsiteY4956" fmla="*/ 1024091 h 2239844"/>
              <a:gd name="connsiteX4957" fmla="*/ 761957 w 4419601"/>
              <a:gd name="connsiteY4957" fmla="*/ 1019251 h 2239844"/>
              <a:gd name="connsiteX4958" fmla="*/ 850870 w 4419601"/>
              <a:gd name="connsiteY4958" fmla="*/ 1019243 h 2239844"/>
              <a:gd name="connsiteX4959" fmla="*/ 854076 w 4419601"/>
              <a:gd name="connsiteY4959" fmla="*/ 1024056 h 2239844"/>
              <a:gd name="connsiteX4960" fmla="*/ 693799 w 4419601"/>
              <a:gd name="connsiteY4960" fmla="*/ 1312846 h 2239844"/>
              <a:gd name="connsiteX4961" fmla="*/ 687388 w 4419601"/>
              <a:gd name="connsiteY4961" fmla="*/ 1312846 h 2239844"/>
              <a:gd name="connsiteX4962" fmla="*/ 847665 w 4419601"/>
              <a:gd name="connsiteY4962" fmla="*/ 1024056 h 2239844"/>
              <a:gd name="connsiteX4963" fmla="*/ 850870 w 4419601"/>
              <a:gd name="connsiteY4963" fmla="*/ 1019243 h 2239844"/>
              <a:gd name="connsiteX4964" fmla="*/ 2251271 w 4419601"/>
              <a:gd name="connsiteY4964" fmla="*/ 1018999 h 2239844"/>
              <a:gd name="connsiteX4965" fmla="*/ 2244094 w 4419601"/>
              <a:gd name="connsiteY4965" fmla="*/ 1022779 h 2239844"/>
              <a:gd name="connsiteX4966" fmla="*/ 2245742 w 4419601"/>
              <a:gd name="connsiteY4966" fmla="*/ 1021473 h 2239844"/>
              <a:gd name="connsiteX4967" fmla="*/ 2251021 w 4419601"/>
              <a:gd name="connsiteY4967" fmla="*/ 1019081 h 2239844"/>
              <a:gd name="connsiteX4968" fmla="*/ 2143771 w 4419601"/>
              <a:gd name="connsiteY4968" fmla="*/ 1018127 h 2239844"/>
              <a:gd name="connsiteX4969" fmla="*/ 2124151 w 4419601"/>
              <a:gd name="connsiteY4969" fmla="*/ 1029596 h 2239844"/>
              <a:gd name="connsiteX4970" fmla="*/ 2101110 w 4419601"/>
              <a:gd name="connsiteY4970" fmla="*/ 1035473 h 2239844"/>
              <a:gd name="connsiteX4971" fmla="*/ 2097161 w 4419601"/>
              <a:gd name="connsiteY4971" fmla="*/ 1037573 h 2239844"/>
              <a:gd name="connsiteX4972" fmla="*/ 2096355 w 4419601"/>
              <a:gd name="connsiteY4972" fmla="*/ 1037533 h 2239844"/>
              <a:gd name="connsiteX4973" fmla="*/ 2116395 w 4419601"/>
              <a:gd name="connsiteY4973" fmla="*/ 1026605 h 2239844"/>
              <a:gd name="connsiteX4974" fmla="*/ 2120416 w 4419601"/>
              <a:gd name="connsiteY4974" fmla="*/ 1024058 h 2239844"/>
              <a:gd name="connsiteX4975" fmla="*/ 2121237 w 4419601"/>
              <a:gd name="connsiteY4975" fmla="*/ 1023659 h 2239844"/>
              <a:gd name="connsiteX4976" fmla="*/ 2145635 w 4419601"/>
              <a:gd name="connsiteY4976" fmla="*/ 1018110 h 2239844"/>
              <a:gd name="connsiteX4977" fmla="*/ 2147770 w 4419601"/>
              <a:gd name="connsiteY4977" fmla="*/ 1020962 h 2239844"/>
              <a:gd name="connsiteX4978" fmla="*/ 2145356 w 4419601"/>
              <a:gd name="connsiteY4978" fmla="*/ 1024187 h 2239844"/>
              <a:gd name="connsiteX4979" fmla="*/ 2145356 w 4419601"/>
              <a:gd name="connsiteY4979" fmla="*/ 1023381 h 2239844"/>
              <a:gd name="connsiteX4980" fmla="*/ 2145356 w 4419601"/>
              <a:gd name="connsiteY4980" fmla="*/ 1018282 h 2239844"/>
              <a:gd name="connsiteX4981" fmla="*/ 2145356 w 4419601"/>
              <a:gd name="connsiteY4981" fmla="*/ 1017738 h 2239844"/>
              <a:gd name="connsiteX4982" fmla="*/ 2145356 w 4419601"/>
              <a:gd name="connsiteY4982" fmla="*/ 1018282 h 2239844"/>
              <a:gd name="connsiteX4983" fmla="*/ 2141801 w 4419601"/>
              <a:gd name="connsiteY4983" fmla="*/ 1020480 h 2239844"/>
              <a:gd name="connsiteX4984" fmla="*/ 95183 w 4419601"/>
              <a:gd name="connsiteY4984" fmla="*/ 1017634 h 2239844"/>
              <a:gd name="connsiteX4985" fmla="*/ 96342 w 4419601"/>
              <a:gd name="connsiteY4985" fmla="*/ 1018353 h 2239844"/>
              <a:gd name="connsiteX4986" fmla="*/ 120429 w 4419601"/>
              <a:gd name="connsiteY4986" fmla="*/ 1035632 h 2239844"/>
              <a:gd name="connsiteX4987" fmla="*/ 139283 w 4419601"/>
              <a:gd name="connsiteY4987" fmla="*/ 1051535 h 2239844"/>
              <a:gd name="connsiteX4988" fmla="*/ 109991 w 4419601"/>
              <a:gd name="connsiteY4988" fmla="*/ 1032819 h 2239844"/>
              <a:gd name="connsiteX4989" fmla="*/ 2163824 w 4419601"/>
              <a:gd name="connsiteY4989" fmla="*/ 1016336 h 2239844"/>
              <a:gd name="connsiteX4990" fmla="*/ 2160927 w 4419601"/>
              <a:gd name="connsiteY4990" fmla="*/ 1033757 h 2239844"/>
              <a:gd name="connsiteX4991" fmla="*/ 2150183 w 4419601"/>
              <a:gd name="connsiteY4991" fmla="*/ 1042729 h 2239844"/>
              <a:gd name="connsiteX4992" fmla="*/ 2126049 w 4419601"/>
              <a:gd name="connsiteY4992" fmla="*/ 1049984 h 2239844"/>
              <a:gd name="connsiteX4993" fmla="*/ 2114809 w 4419601"/>
              <a:gd name="connsiteY4993" fmla="*/ 1047168 h 2239844"/>
              <a:gd name="connsiteX4994" fmla="*/ 2119633 w 4419601"/>
              <a:gd name="connsiteY4994" fmla="*/ 1043539 h 2239844"/>
              <a:gd name="connsiteX4995" fmla="*/ 2130071 w 4419601"/>
              <a:gd name="connsiteY4995" fmla="*/ 1045953 h 2239844"/>
              <a:gd name="connsiteX4996" fmla="*/ 2145356 w 4419601"/>
              <a:gd name="connsiteY4996" fmla="*/ 1043535 h 2239844"/>
              <a:gd name="connsiteX4997" fmla="*/ 2158228 w 4419601"/>
              <a:gd name="connsiteY4997" fmla="*/ 1024187 h 2239844"/>
              <a:gd name="connsiteX4998" fmla="*/ 1843123 w 4419601"/>
              <a:gd name="connsiteY4998" fmla="*/ 1013963 h 2239844"/>
              <a:gd name="connsiteX4999" fmla="*/ 1848644 w 4419601"/>
              <a:gd name="connsiteY4999" fmla="*/ 1021256 h 2239844"/>
              <a:gd name="connsiteX5000" fmla="*/ 1849817 w 4419601"/>
              <a:gd name="connsiteY5000" fmla="*/ 1025370 h 2239844"/>
              <a:gd name="connsiteX5001" fmla="*/ 1841413 w 4419601"/>
              <a:gd name="connsiteY5001" fmla="*/ 1058290 h 2239844"/>
              <a:gd name="connsiteX5002" fmla="*/ 1829880 w 4419601"/>
              <a:gd name="connsiteY5002" fmla="*/ 1073035 h 2239844"/>
              <a:gd name="connsiteX5003" fmla="*/ 1843823 w 4419601"/>
              <a:gd name="connsiteY5003" fmla="*/ 1036553 h 2239844"/>
              <a:gd name="connsiteX5004" fmla="*/ 1843168 w 4419601"/>
              <a:gd name="connsiteY5004" fmla="*/ 1031863 h 2239844"/>
              <a:gd name="connsiteX5005" fmla="*/ 1843823 w 4419601"/>
              <a:gd name="connsiteY5005" fmla="*/ 1030112 h 2239844"/>
              <a:gd name="connsiteX5006" fmla="*/ 3306470 w 4419601"/>
              <a:gd name="connsiteY5006" fmla="*/ 1013427 h 2239844"/>
              <a:gd name="connsiteX5007" fmla="*/ 3323304 w 4419601"/>
              <a:gd name="connsiteY5007" fmla="*/ 1034604 h 2239844"/>
              <a:gd name="connsiteX5008" fmla="*/ 3339085 w 4419601"/>
              <a:gd name="connsiteY5008" fmla="*/ 1060641 h 2239844"/>
              <a:gd name="connsiteX5009" fmla="*/ 3380977 w 4419601"/>
              <a:gd name="connsiteY5009" fmla="*/ 1140012 h 2239844"/>
              <a:gd name="connsiteX5010" fmla="*/ 3339888 w 4419601"/>
              <a:gd name="connsiteY5010" fmla="*/ 1069487 h 2239844"/>
              <a:gd name="connsiteX5011" fmla="*/ 3314188 w 4419601"/>
              <a:gd name="connsiteY5011" fmla="*/ 1025260 h 2239844"/>
              <a:gd name="connsiteX5012" fmla="*/ 2270359 w 4419601"/>
              <a:gd name="connsiteY5012" fmla="*/ 1012699 h 2239844"/>
              <a:gd name="connsiteX5013" fmla="*/ 2268221 w 4419601"/>
              <a:gd name="connsiteY5013" fmla="*/ 1017638 h 2239844"/>
              <a:gd name="connsiteX5014" fmla="*/ 2249544 w 4419601"/>
              <a:gd name="connsiteY5014" fmla="*/ 1024965 h 2239844"/>
              <a:gd name="connsiteX5015" fmla="*/ 2261807 w 4419601"/>
              <a:gd name="connsiteY5015" fmla="*/ 1015521 h 2239844"/>
              <a:gd name="connsiteX5016" fmla="*/ 2265995 w 4419601"/>
              <a:gd name="connsiteY5016" fmla="*/ 1012297 h 2239844"/>
              <a:gd name="connsiteX5017" fmla="*/ 2261807 w 4419601"/>
              <a:gd name="connsiteY5017" fmla="*/ 1015521 h 2239844"/>
              <a:gd name="connsiteX5018" fmla="*/ 2251271 w 4419601"/>
              <a:gd name="connsiteY5018" fmla="*/ 1018999 h 2239844"/>
              <a:gd name="connsiteX5019" fmla="*/ 2251689 w 4419601"/>
              <a:gd name="connsiteY5019" fmla="*/ 1018778 h 2239844"/>
              <a:gd name="connsiteX5020" fmla="*/ 2164511 w 4419601"/>
              <a:gd name="connsiteY5020" fmla="*/ 1012210 h 2239844"/>
              <a:gd name="connsiteX5021" fmla="*/ 2164595 w 4419601"/>
              <a:gd name="connsiteY5021" fmla="*/ 1015255 h 2239844"/>
              <a:gd name="connsiteX5022" fmla="*/ 2163824 w 4419601"/>
              <a:gd name="connsiteY5022" fmla="*/ 1016336 h 2239844"/>
              <a:gd name="connsiteX5023" fmla="*/ 3648790 w 4419601"/>
              <a:gd name="connsiteY5023" fmla="*/ 1011169 h 2239844"/>
              <a:gd name="connsiteX5024" fmla="*/ 3700225 w 4419601"/>
              <a:gd name="connsiteY5024" fmla="*/ 1204070 h 2239844"/>
              <a:gd name="connsiteX5025" fmla="*/ 3719513 w 4419601"/>
              <a:gd name="connsiteY5025" fmla="*/ 1403401 h 2239844"/>
              <a:gd name="connsiteX5026" fmla="*/ 3713084 w 4419601"/>
              <a:gd name="connsiteY5026" fmla="*/ 1403401 h 2239844"/>
              <a:gd name="connsiteX5027" fmla="*/ 3693796 w 4419601"/>
              <a:gd name="connsiteY5027" fmla="*/ 1204070 h 2239844"/>
              <a:gd name="connsiteX5028" fmla="*/ 3648790 w 4419601"/>
              <a:gd name="connsiteY5028" fmla="*/ 1011169 h 2239844"/>
              <a:gd name="connsiteX5029" fmla="*/ 1847082 w 4419601"/>
              <a:gd name="connsiteY5029" fmla="*/ 1009610 h 2239844"/>
              <a:gd name="connsiteX5030" fmla="*/ 1858285 w 4419601"/>
              <a:gd name="connsiteY5030" fmla="*/ 1027697 h 2239844"/>
              <a:gd name="connsiteX5031" fmla="*/ 1858359 w 4419601"/>
              <a:gd name="connsiteY5031" fmla="*/ 1028130 h 2239844"/>
              <a:gd name="connsiteX5032" fmla="*/ 1855166 w 4419601"/>
              <a:gd name="connsiteY5032" fmla="*/ 1044130 h 2239844"/>
              <a:gd name="connsiteX5033" fmla="*/ 1849817 w 4419601"/>
              <a:gd name="connsiteY5033" fmla="*/ 1025370 h 2239844"/>
              <a:gd name="connsiteX5034" fmla="*/ 1850251 w 4419601"/>
              <a:gd name="connsiteY5034" fmla="*/ 1023671 h 2239844"/>
              <a:gd name="connsiteX5035" fmla="*/ 3311495 w 4419601"/>
              <a:gd name="connsiteY5035" fmla="*/ 1009473 h 2239844"/>
              <a:gd name="connsiteX5036" fmla="*/ 3319007 w 4419601"/>
              <a:gd name="connsiteY5036" fmla="*/ 1018827 h 2239844"/>
              <a:gd name="connsiteX5037" fmla="*/ 3339309 w 4419601"/>
              <a:gd name="connsiteY5037" fmla="*/ 1050549 h 2239844"/>
              <a:gd name="connsiteX5038" fmla="*/ 3350960 w 4419601"/>
              <a:gd name="connsiteY5038" fmla="*/ 1070399 h 2239844"/>
              <a:gd name="connsiteX5039" fmla="*/ 3361573 w 4419601"/>
              <a:gd name="connsiteY5039" fmla="*/ 1089590 h 2239844"/>
              <a:gd name="connsiteX5040" fmla="*/ 3371958 w 4419601"/>
              <a:gd name="connsiteY5040" fmla="*/ 1111238 h 2239844"/>
              <a:gd name="connsiteX5041" fmla="*/ 3368802 w 4419601"/>
              <a:gd name="connsiteY5041" fmla="*/ 1106147 h 2239844"/>
              <a:gd name="connsiteX5042" fmla="*/ 3352738 w 4419601"/>
              <a:gd name="connsiteY5042" fmla="*/ 1075920 h 2239844"/>
              <a:gd name="connsiteX5043" fmla="*/ 3324629 w 4419601"/>
              <a:gd name="connsiteY5043" fmla="*/ 1031693 h 2239844"/>
              <a:gd name="connsiteX5044" fmla="*/ 88779 w 4419601"/>
              <a:gd name="connsiteY5044" fmla="*/ 1008937 h 2239844"/>
              <a:gd name="connsiteX5045" fmla="*/ 109866 w 4419601"/>
              <a:gd name="connsiteY5045" fmla="*/ 1022682 h 2239844"/>
              <a:gd name="connsiteX5046" fmla="*/ 129259 w 4419601"/>
              <a:gd name="connsiteY5046" fmla="*/ 1040052 h 2239844"/>
              <a:gd name="connsiteX5047" fmla="*/ 164486 w 4419601"/>
              <a:gd name="connsiteY5047" fmla="*/ 1065239 h 2239844"/>
              <a:gd name="connsiteX5048" fmla="*/ 144514 w 4419601"/>
              <a:gd name="connsiteY5048" fmla="*/ 1052911 h 2239844"/>
              <a:gd name="connsiteX5049" fmla="*/ 120429 w 4419601"/>
              <a:gd name="connsiteY5049" fmla="*/ 1035632 h 2239844"/>
              <a:gd name="connsiteX5050" fmla="*/ 4289357 w 4419601"/>
              <a:gd name="connsiteY5050" fmla="*/ 1006923 h 2239844"/>
              <a:gd name="connsiteX5051" fmla="*/ 4284674 w 4419601"/>
              <a:gd name="connsiteY5051" fmla="*/ 1010915 h 2239844"/>
              <a:gd name="connsiteX5052" fmla="*/ 4226849 w 4419601"/>
              <a:gd name="connsiteY5052" fmla="*/ 1068906 h 2239844"/>
              <a:gd name="connsiteX5053" fmla="*/ 4140110 w 4419601"/>
              <a:gd name="connsiteY5053" fmla="*/ 1140588 h 2239844"/>
              <a:gd name="connsiteX5054" fmla="*/ 4097648 w 4419601"/>
              <a:gd name="connsiteY5054" fmla="*/ 1178045 h 2239844"/>
              <a:gd name="connsiteX5055" fmla="*/ 4098925 w 4419601"/>
              <a:gd name="connsiteY5055" fmla="*/ 1184250 h 2239844"/>
              <a:gd name="connsiteX5056" fmla="*/ 4096969 w 4419601"/>
              <a:gd name="connsiteY5056" fmla="*/ 1187172 h 2239844"/>
              <a:gd name="connsiteX5057" fmla="*/ 4181873 w 4419601"/>
              <a:gd name="connsiteY5057" fmla="*/ 1117231 h 2239844"/>
              <a:gd name="connsiteX5058" fmla="*/ 4271824 w 4419601"/>
              <a:gd name="connsiteY5058" fmla="*/ 1043132 h 2239844"/>
              <a:gd name="connsiteX5059" fmla="*/ 4295053 w 4419601"/>
              <a:gd name="connsiteY5059" fmla="*/ 1023543 h 2239844"/>
              <a:gd name="connsiteX5060" fmla="*/ 2164341 w 4419601"/>
              <a:gd name="connsiteY5060" fmla="*/ 1006103 h 2239844"/>
              <a:gd name="connsiteX5061" fmla="*/ 2164353 w 4419601"/>
              <a:gd name="connsiteY5061" fmla="*/ 1006539 h 2239844"/>
              <a:gd name="connsiteX5062" fmla="*/ 2145635 w 4419601"/>
              <a:gd name="connsiteY5062" fmla="*/ 1018110 h 2239844"/>
              <a:gd name="connsiteX5063" fmla="*/ 2145356 w 4419601"/>
              <a:gd name="connsiteY5063" fmla="*/ 1017738 h 2239844"/>
              <a:gd name="connsiteX5064" fmla="*/ 2143771 w 4419601"/>
              <a:gd name="connsiteY5064" fmla="*/ 1018127 h 2239844"/>
              <a:gd name="connsiteX5065" fmla="*/ 2169361 w 4419601"/>
              <a:gd name="connsiteY5065" fmla="*/ 1003443 h 2239844"/>
              <a:gd name="connsiteX5066" fmla="*/ 2164664 w 4419601"/>
              <a:gd name="connsiteY5066" fmla="*/ 1011289 h 2239844"/>
              <a:gd name="connsiteX5067" fmla="*/ 2164511 w 4419601"/>
              <a:gd name="connsiteY5067" fmla="*/ 1012210 h 2239844"/>
              <a:gd name="connsiteX5068" fmla="*/ 2164353 w 4419601"/>
              <a:gd name="connsiteY5068" fmla="*/ 1006539 h 2239844"/>
              <a:gd name="connsiteX5069" fmla="*/ 2169902 w 4419601"/>
              <a:gd name="connsiteY5069" fmla="*/ 1002852 h 2239844"/>
              <a:gd name="connsiteX5070" fmla="*/ 2169644 w 4419601"/>
              <a:gd name="connsiteY5070" fmla="*/ 1003268 h 2239844"/>
              <a:gd name="connsiteX5071" fmla="*/ 2169361 w 4419601"/>
              <a:gd name="connsiteY5071" fmla="*/ 1003443 h 2239844"/>
              <a:gd name="connsiteX5072" fmla="*/ 2169614 w 4419601"/>
              <a:gd name="connsiteY5072" fmla="*/ 1003020 h 2239844"/>
              <a:gd name="connsiteX5073" fmla="*/ 2171678 w 4419601"/>
              <a:gd name="connsiteY5073" fmla="*/ 1002011 h 2239844"/>
              <a:gd name="connsiteX5074" fmla="*/ 2171452 w 4419601"/>
              <a:gd name="connsiteY5074" fmla="*/ 1005634 h 2239844"/>
              <a:gd name="connsiteX5075" fmla="*/ 2167422 w 4419601"/>
              <a:gd name="connsiteY5075" fmla="*/ 1011289 h 2239844"/>
              <a:gd name="connsiteX5076" fmla="*/ 2164664 w 4419601"/>
              <a:gd name="connsiteY5076" fmla="*/ 1011289 h 2239844"/>
              <a:gd name="connsiteX5077" fmla="*/ 2169644 w 4419601"/>
              <a:gd name="connsiteY5077" fmla="*/ 1003268 h 2239844"/>
              <a:gd name="connsiteX5078" fmla="*/ 2771290 w 4419601"/>
              <a:gd name="connsiteY5078" fmla="*/ 1001895 h 2239844"/>
              <a:gd name="connsiteX5079" fmla="*/ 2777305 w 4419601"/>
              <a:gd name="connsiteY5079" fmla="*/ 1005394 h 2239844"/>
              <a:gd name="connsiteX5080" fmla="*/ 2807004 w 4419601"/>
              <a:gd name="connsiteY5080" fmla="*/ 1030289 h 2239844"/>
              <a:gd name="connsiteX5081" fmla="*/ 2877639 w 4419601"/>
              <a:gd name="connsiteY5081" fmla="*/ 1165202 h 2239844"/>
              <a:gd name="connsiteX5082" fmla="*/ 2868075 w 4419601"/>
              <a:gd name="connsiteY5082" fmla="*/ 1148226 h 2239844"/>
              <a:gd name="connsiteX5083" fmla="*/ 2861184 w 4419601"/>
              <a:gd name="connsiteY5083" fmla="*/ 1110996 h 2239844"/>
              <a:gd name="connsiteX5084" fmla="*/ 2795365 w 4419601"/>
              <a:gd name="connsiteY5084" fmla="*/ 1024266 h 2239844"/>
              <a:gd name="connsiteX5085" fmla="*/ 2780004 w 4419601"/>
              <a:gd name="connsiteY5085" fmla="*/ 1013441 h 2239844"/>
              <a:gd name="connsiteX5086" fmla="*/ 1838954 w 4419601"/>
              <a:gd name="connsiteY5086" fmla="*/ 1001701 h 2239844"/>
              <a:gd name="connsiteX5087" fmla="*/ 1843020 w 4419601"/>
              <a:gd name="connsiteY5087" fmla="*/ 1011595 h 2239844"/>
              <a:gd name="connsiteX5088" fmla="*/ 1843123 w 4419601"/>
              <a:gd name="connsiteY5088" fmla="*/ 1013963 h 2239844"/>
              <a:gd name="connsiteX5089" fmla="*/ 1840112 w 4419601"/>
              <a:gd name="connsiteY5089" fmla="*/ 1009985 h 2239844"/>
              <a:gd name="connsiteX5090" fmla="*/ 2271715 w 4419601"/>
              <a:gd name="connsiteY5090" fmla="*/ 1000722 h 2239844"/>
              <a:gd name="connsiteX5091" fmla="*/ 2270626 w 4419601"/>
              <a:gd name="connsiteY5091" fmla="*/ 1001763 h 2239844"/>
              <a:gd name="connsiteX5092" fmla="*/ 2251877 w 4419601"/>
              <a:gd name="connsiteY5092" fmla="*/ 1016614 h 2239844"/>
              <a:gd name="connsiteX5093" fmla="*/ 2236153 w 4419601"/>
              <a:gd name="connsiteY5093" fmla="*/ 1023988 h 2239844"/>
              <a:gd name="connsiteX5094" fmla="*/ 2217881 w 4419601"/>
              <a:gd name="connsiteY5094" fmla="*/ 1027067 h 2239844"/>
              <a:gd name="connsiteX5095" fmla="*/ 2219318 w 4419601"/>
              <a:gd name="connsiteY5095" fmla="*/ 1026369 h 2239844"/>
              <a:gd name="connsiteX5096" fmla="*/ 2256287 w 4419601"/>
              <a:gd name="connsiteY5096" fmla="*/ 1006630 h 2239844"/>
              <a:gd name="connsiteX5097" fmla="*/ 2256296 w 4419601"/>
              <a:gd name="connsiteY5097" fmla="*/ 1006625 h 2239844"/>
              <a:gd name="connsiteX5098" fmla="*/ 1838270 w 4419601"/>
              <a:gd name="connsiteY5098" fmla="*/ 1000036 h 2239844"/>
              <a:gd name="connsiteX5099" fmla="*/ 1838777 w 4419601"/>
              <a:gd name="connsiteY5099" fmla="*/ 1000430 h 2239844"/>
              <a:gd name="connsiteX5100" fmla="*/ 1838954 w 4419601"/>
              <a:gd name="connsiteY5100" fmla="*/ 1001701 h 2239844"/>
              <a:gd name="connsiteX5101" fmla="*/ 2171818 w 4419601"/>
              <a:gd name="connsiteY5101" fmla="*/ 999766 h 2239844"/>
              <a:gd name="connsiteX5102" fmla="*/ 2171691 w 4419601"/>
              <a:gd name="connsiteY5102" fmla="*/ 1001806 h 2239844"/>
              <a:gd name="connsiteX5103" fmla="*/ 2169902 w 4419601"/>
              <a:gd name="connsiteY5103" fmla="*/ 1002852 h 2239844"/>
              <a:gd name="connsiteX5104" fmla="*/ 2282651 w 4419601"/>
              <a:gd name="connsiteY5104" fmla="*/ 999470 h 2239844"/>
              <a:gd name="connsiteX5105" fmla="*/ 2272229 w 4419601"/>
              <a:gd name="connsiteY5105" fmla="*/ 1012082 h 2239844"/>
              <a:gd name="connsiteX5106" fmla="*/ 2270359 w 4419601"/>
              <a:gd name="connsiteY5106" fmla="*/ 1012699 h 2239844"/>
              <a:gd name="connsiteX5107" fmla="*/ 2270626 w 4419601"/>
              <a:gd name="connsiteY5107" fmla="*/ 1012082 h 2239844"/>
              <a:gd name="connsiteX5108" fmla="*/ 2268221 w 4419601"/>
              <a:gd name="connsiteY5108" fmla="*/ 1011288 h 2239844"/>
              <a:gd name="connsiteX5109" fmla="*/ 2265995 w 4419601"/>
              <a:gd name="connsiteY5109" fmla="*/ 1012297 h 2239844"/>
              <a:gd name="connsiteX5110" fmla="*/ 2271428 w 4419601"/>
              <a:gd name="connsiteY5110" fmla="*/ 1008113 h 2239844"/>
              <a:gd name="connsiteX5111" fmla="*/ 2175960 w 4419601"/>
              <a:gd name="connsiteY5111" fmla="*/ 999311 h 2239844"/>
              <a:gd name="connsiteX5112" fmla="*/ 2175892 w 4419601"/>
              <a:gd name="connsiteY5112" fmla="*/ 999406 h 2239844"/>
              <a:gd name="connsiteX5113" fmla="*/ 2171678 w 4419601"/>
              <a:gd name="connsiteY5113" fmla="*/ 1002011 h 2239844"/>
              <a:gd name="connsiteX5114" fmla="*/ 2171691 w 4419601"/>
              <a:gd name="connsiteY5114" fmla="*/ 1001806 h 2239844"/>
              <a:gd name="connsiteX5115" fmla="*/ 1832021 w 4419601"/>
              <a:gd name="connsiteY5115" fmla="*/ 999298 h 2239844"/>
              <a:gd name="connsiteX5116" fmla="*/ 1840112 w 4419601"/>
              <a:gd name="connsiteY5116" fmla="*/ 1009985 h 2239844"/>
              <a:gd name="connsiteX5117" fmla="*/ 1843168 w 4419601"/>
              <a:gd name="connsiteY5117" fmla="*/ 1031863 h 2239844"/>
              <a:gd name="connsiteX5118" fmla="*/ 1831772 w 4419601"/>
              <a:gd name="connsiteY5118" fmla="*/ 1062315 h 2239844"/>
              <a:gd name="connsiteX5119" fmla="*/ 1805259 w 4419601"/>
              <a:gd name="connsiteY5119" fmla="*/ 1094519 h 2239844"/>
              <a:gd name="connsiteX5120" fmla="*/ 1797607 w 4419601"/>
              <a:gd name="connsiteY5120" fmla="*/ 1101284 h 2239844"/>
              <a:gd name="connsiteX5121" fmla="*/ 1818114 w 4419601"/>
              <a:gd name="connsiteY5121" fmla="*/ 1075197 h 2239844"/>
              <a:gd name="connsiteX5122" fmla="*/ 1836592 w 4419601"/>
              <a:gd name="connsiteY5122" fmla="*/ 1033332 h 2239844"/>
              <a:gd name="connsiteX5123" fmla="*/ 83497 w 4419601"/>
              <a:gd name="connsiteY5123" fmla="*/ 999064 h 2239844"/>
              <a:gd name="connsiteX5124" fmla="*/ 134879 w 4419601"/>
              <a:gd name="connsiteY5124" fmla="*/ 1037641 h 2239844"/>
              <a:gd name="connsiteX5125" fmla="*/ 151671 w 4419601"/>
              <a:gd name="connsiteY5125" fmla="*/ 1052834 h 2239844"/>
              <a:gd name="connsiteX5126" fmla="*/ 147725 w 4419601"/>
              <a:gd name="connsiteY5126" fmla="*/ 1050499 h 2239844"/>
              <a:gd name="connsiteX5127" fmla="*/ 118019 w 4419601"/>
              <a:gd name="connsiteY5127" fmla="*/ 1027997 h 2239844"/>
              <a:gd name="connsiteX5128" fmla="*/ 109866 w 4419601"/>
              <a:gd name="connsiteY5128" fmla="*/ 1022682 h 2239844"/>
              <a:gd name="connsiteX5129" fmla="*/ 77074 w 4419601"/>
              <a:gd name="connsiteY5129" fmla="*/ 999064 h 2239844"/>
              <a:gd name="connsiteX5130" fmla="*/ 88779 w 4419601"/>
              <a:gd name="connsiteY5130" fmla="*/ 1008937 h 2239844"/>
              <a:gd name="connsiteX5131" fmla="*/ 83497 w 4419601"/>
              <a:gd name="connsiteY5131" fmla="*/ 1005494 h 2239844"/>
              <a:gd name="connsiteX5132" fmla="*/ 83059 w 4419601"/>
              <a:gd name="connsiteY5132" fmla="*/ 1005202 h 2239844"/>
              <a:gd name="connsiteX5133" fmla="*/ 1758353 w 4419601"/>
              <a:gd name="connsiteY5133" fmla="*/ 998561 h 2239844"/>
              <a:gd name="connsiteX5134" fmla="*/ 1757990 w 4419601"/>
              <a:gd name="connsiteY5134" fmla="*/ 999374 h 2239844"/>
              <a:gd name="connsiteX5135" fmla="*/ 1734904 w 4419601"/>
              <a:gd name="connsiteY5135" fmla="*/ 1027412 h 2239844"/>
              <a:gd name="connsiteX5136" fmla="*/ 1740350 w 4419601"/>
              <a:gd name="connsiteY5136" fmla="*/ 1018435 h 2239844"/>
              <a:gd name="connsiteX5137" fmla="*/ 3301382 w 4419601"/>
              <a:gd name="connsiteY5137" fmla="*/ 998432 h 2239844"/>
              <a:gd name="connsiteX5138" fmla="*/ 3314188 w 4419601"/>
              <a:gd name="connsiteY5138" fmla="*/ 1018023 h 2239844"/>
              <a:gd name="connsiteX5139" fmla="*/ 3328568 w 4419601"/>
              <a:gd name="connsiteY5139" fmla="*/ 1041225 h 2239844"/>
              <a:gd name="connsiteX5140" fmla="*/ 3323304 w 4419601"/>
              <a:gd name="connsiteY5140" fmla="*/ 1034604 h 2239844"/>
              <a:gd name="connsiteX5141" fmla="*/ 1848899 w 4419601"/>
              <a:gd name="connsiteY5141" fmla="*/ 998144 h 2239844"/>
              <a:gd name="connsiteX5142" fmla="*/ 1860695 w 4419601"/>
              <a:gd name="connsiteY5142" fmla="*/ 1011595 h 2239844"/>
              <a:gd name="connsiteX5143" fmla="*/ 1864100 w 4419601"/>
              <a:gd name="connsiteY5143" fmla="*/ 1023689 h 2239844"/>
              <a:gd name="connsiteX5144" fmla="*/ 1865516 w 4419601"/>
              <a:gd name="connsiteY5144" fmla="*/ 1048629 h 2239844"/>
              <a:gd name="connsiteX5145" fmla="*/ 1863005 w 4419601"/>
              <a:gd name="connsiteY5145" fmla="*/ 1055284 h 2239844"/>
              <a:gd name="connsiteX5146" fmla="*/ 1858359 w 4419601"/>
              <a:gd name="connsiteY5146" fmla="*/ 1028130 h 2239844"/>
              <a:gd name="connsiteX5147" fmla="*/ 1859089 w 4419601"/>
              <a:gd name="connsiteY5147" fmla="*/ 1024476 h 2239844"/>
              <a:gd name="connsiteX5148" fmla="*/ 2176999 w 4419601"/>
              <a:gd name="connsiteY5148" fmla="*/ 997853 h 2239844"/>
              <a:gd name="connsiteX5149" fmla="*/ 2177535 w 4419601"/>
              <a:gd name="connsiteY5149" fmla="*/ 998390 h 2239844"/>
              <a:gd name="connsiteX5150" fmla="*/ 2175960 w 4419601"/>
              <a:gd name="connsiteY5150" fmla="*/ 999311 h 2239844"/>
              <a:gd name="connsiteX5151" fmla="*/ 2183025 w 4419601"/>
              <a:gd name="connsiteY5151" fmla="*/ 997252 h 2239844"/>
              <a:gd name="connsiteX5152" fmla="*/ 2179949 w 4419601"/>
              <a:gd name="connsiteY5152" fmla="*/ 1004839 h 2239844"/>
              <a:gd name="connsiteX5153" fmla="*/ 2170403 w 4419601"/>
              <a:gd name="connsiteY5153" fmla="*/ 1020950 h 2239844"/>
              <a:gd name="connsiteX5154" fmla="*/ 2171100 w 4419601"/>
              <a:gd name="connsiteY5154" fmla="*/ 1017738 h 2239844"/>
              <a:gd name="connsiteX5155" fmla="*/ 80285 w 4419601"/>
              <a:gd name="connsiteY5155" fmla="*/ 996653 h 2239844"/>
              <a:gd name="connsiteX5156" fmla="*/ 83497 w 4419601"/>
              <a:gd name="connsiteY5156" fmla="*/ 999064 h 2239844"/>
              <a:gd name="connsiteX5157" fmla="*/ 77074 w 4419601"/>
              <a:gd name="connsiteY5157" fmla="*/ 999064 h 2239844"/>
              <a:gd name="connsiteX5158" fmla="*/ 80285 w 4419601"/>
              <a:gd name="connsiteY5158" fmla="*/ 996653 h 2239844"/>
              <a:gd name="connsiteX5159" fmla="*/ 2164072 w 4419601"/>
              <a:gd name="connsiteY5159" fmla="*/ 996394 h 2239844"/>
              <a:gd name="connsiteX5160" fmla="*/ 2164075 w 4419601"/>
              <a:gd name="connsiteY5160" fmla="*/ 996509 h 2239844"/>
              <a:gd name="connsiteX5161" fmla="*/ 2125546 w 4419601"/>
              <a:gd name="connsiteY5161" fmla="*/ 1021567 h 2239844"/>
              <a:gd name="connsiteX5162" fmla="*/ 2121237 w 4419601"/>
              <a:gd name="connsiteY5162" fmla="*/ 1023659 h 2239844"/>
              <a:gd name="connsiteX5163" fmla="*/ 2120923 w 4419601"/>
              <a:gd name="connsiteY5163" fmla="*/ 1023736 h 2239844"/>
              <a:gd name="connsiteX5164" fmla="*/ 2286199 w 4419601"/>
              <a:gd name="connsiteY5164" fmla="*/ 995177 h 2239844"/>
              <a:gd name="connsiteX5165" fmla="*/ 2283471 w 4419601"/>
              <a:gd name="connsiteY5165" fmla="*/ 998477 h 2239844"/>
              <a:gd name="connsiteX5166" fmla="*/ 2267419 w 4419601"/>
              <a:gd name="connsiteY5166" fmla="*/ 1010494 h 2239844"/>
              <a:gd name="connsiteX5167" fmla="*/ 2251689 w 4419601"/>
              <a:gd name="connsiteY5167" fmla="*/ 1018778 h 2239844"/>
              <a:gd name="connsiteX5168" fmla="*/ 2251021 w 4419601"/>
              <a:gd name="connsiteY5168" fmla="*/ 1019081 h 2239844"/>
              <a:gd name="connsiteX5169" fmla="*/ 2247148 w 4419601"/>
              <a:gd name="connsiteY5169" fmla="*/ 1020360 h 2239844"/>
              <a:gd name="connsiteX5170" fmla="*/ 2251877 w 4419601"/>
              <a:gd name="connsiteY5170" fmla="*/ 1016614 h 2239844"/>
              <a:gd name="connsiteX5171" fmla="*/ 2266617 w 4419601"/>
              <a:gd name="connsiteY5171" fmla="*/ 1009701 h 2239844"/>
              <a:gd name="connsiteX5172" fmla="*/ 2275869 w 4419601"/>
              <a:gd name="connsiteY5172" fmla="*/ 999131 h 2239844"/>
              <a:gd name="connsiteX5173" fmla="*/ 2174318 w 4419601"/>
              <a:gd name="connsiteY5173" fmla="*/ 995166 h 2239844"/>
              <a:gd name="connsiteX5174" fmla="*/ 2174538 w 4419601"/>
              <a:gd name="connsiteY5174" fmla="*/ 995386 h 2239844"/>
              <a:gd name="connsiteX5175" fmla="*/ 2171818 w 4419601"/>
              <a:gd name="connsiteY5175" fmla="*/ 999766 h 2239844"/>
              <a:gd name="connsiteX5176" fmla="*/ 2171848 w 4419601"/>
              <a:gd name="connsiteY5176" fmla="*/ 999290 h 2239844"/>
              <a:gd name="connsiteX5177" fmla="*/ 2175214 w 4419601"/>
              <a:gd name="connsiteY5177" fmla="*/ 994297 h 2239844"/>
              <a:gd name="connsiteX5178" fmla="*/ 2176731 w 4419601"/>
              <a:gd name="connsiteY5178" fmla="*/ 995165 h 2239844"/>
              <a:gd name="connsiteX5179" fmla="*/ 2177297 w 4419601"/>
              <a:gd name="connsiteY5179" fmla="*/ 997435 h 2239844"/>
              <a:gd name="connsiteX5180" fmla="*/ 2176999 w 4419601"/>
              <a:gd name="connsiteY5180" fmla="*/ 997853 h 2239844"/>
              <a:gd name="connsiteX5181" fmla="*/ 2174538 w 4419601"/>
              <a:gd name="connsiteY5181" fmla="*/ 995386 h 2239844"/>
              <a:gd name="connsiteX5182" fmla="*/ 2290231 w 4419601"/>
              <a:gd name="connsiteY5182" fmla="*/ 993633 h 2239844"/>
              <a:gd name="connsiteX5183" fmla="*/ 2282651 w 4419601"/>
              <a:gd name="connsiteY5183" fmla="*/ 999470 h 2239844"/>
              <a:gd name="connsiteX5184" fmla="*/ 2283471 w 4419601"/>
              <a:gd name="connsiteY5184" fmla="*/ 998477 h 2239844"/>
              <a:gd name="connsiteX5185" fmla="*/ 2289641 w 4419601"/>
              <a:gd name="connsiteY5185" fmla="*/ 993859 h 2239844"/>
              <a:gd name="connsiteX5186" fmla="*/ 2172265 w 4419601"/>
              <a:gd name="connsiteY5186" fmla="*/ 992608 h 2239844"/>
              <a:gd name="connsiteX5187" fmla="*/ 2174934 w 4419601"/>
              <a:gd name="connsiteY5187" fmla="*/ 994136 h 2239844"/>
              <a:gd name="connsiteX5188" fmla="*/ 2174318 w 4419601"/>
              <a:gd name="connsiteY5188" fmla="*/ 995166 h 2239844"/>
              <a:gd name="connsiteX5189" fmla="*/ 2174318 w 4419601"/>
              <a:gd name="connsiteY5189" fmla="*/ 995165 h 2239844"/>
              <a:gd name="connsiteX5190" fmla="*/ 2172235 w 4419601"/>
              <a:gd name="connsiteY5190" fmla="*/ 993079 h 2239844"/>
              <a:gd name="connsiteX5191" fmla="*/ 2276514 w 4419601"/>
              <a:gd name="connsiteY5191" fmla="*/ 992534 h 2239844"/>
              <a:gd name="connsiteX5192" fmla="*/ 2261006 w 4419601"/>
              <a:gd name="connsiteY5192" fmla="*/ 1004144 h 2239844"/>
              <a:gd name="connsiteX5193" fmla="*/ 2256296 w 4419601"/>
              <a:gd name="connsiteY5193" fmla="*/ 1006625 h 2239844"/>
              <a:gd name="connsiteX5194" fmla="*/ 2256296 w 4419601"/>
              <a:gd name="connsiteY5194" fmla="*/ 1006625 h 2239844"/>
              <a:gd name="connsiteX5195" fmla="*/ 2256287 w 4419601"/>
              <a:gd name="connsiteY5195" fmla="*/ 1006630 h 2239844"/>
              <a:gd name="connsiteX5196" fmla="*/ 2223326 w 4419601"/>
              <a:gd name="connsiteY5196" fmla="*/ 1023988 h 2239844"/>
              <a:gd name="connsiteX5197" fmla="*/ 2200366 w 4419601"/>
              <a:gd name="connsiteY5197" fmla="*/ 1030019 h 2239844"/>
              <a:gd name="connsiteX5198" fmla="*/ 2198473 w 4419601"/>
              <a:gd name="connsiteY5198" fmla="*/ 1030338 h 2239844"/>
              <a:gd name="connsiteX5199" fmla="*/ 2197826 w 4419601"/>
              <a:gd name="connsiteY5199" fmla="*/ 1030463 h 2239844"/>
              <a:gd name="connsiteX5200" fmla="*/ 2219318 w 4419601"/>
              <a:gd name="connsiteY5200" fmla="*/ 1020019 h 2239844"/>
              <a:gd name="connsiteX5201" fmla="*/ 2256296 w 4419601"/>
              <a:gd name="connsiteY5201" fmla="*/ 1000275 h 2239844"/>
              <a:gd name="connsiteX5202" fmla="*/ 526952 w 4419601"/>
              <a:gd name="connsiteY5202" fmla="*/ 992307 h 2239844"/>
              <a:gd name="connsiteX5203" fmla="*/ 436662 w 4419601"/>
              <a:gd name="connsiteY5203" fmla="*/ 1133526 h 2239844"/>
              <a:gd name="connsiteX5204" fmla="*/ 430213 w 4419601"/>
              <a:gd name="connsiteY5204" fmla="*/ 1127107 h 2239844"/>
              <a:gd name="connsiteX5205" fmla="*/ 526952 w 4419601"/>
              <a:gd name="connsiteY5205" fmla="*/ 992307 h 2239844"/>
              <a:gd name="connsiteX5206" fmla="*/ 565075 w 4419601"/>
              <a:gd name="connsiteY5206" fmla="*/ 992238 h 2239844"/>
              <a:gd name="connsiteX5207" fmla="*/ 565075 w 4419601"/>
              <a:gd name="connsiteY5207" fmla="*/ 998639 h 2239844"/>
              <a:gd name="connsiteX5208" fmla="*/ 442988 w 4419601"/>
              <a:gd name="connsiteY5208" fmla="*/ 1184275 h 2239844"/>
              <a:gd name="connsiteX5209" fmla="*/ 565075 w 4419601"/>
              <a:gd name="connsiteY5209" fmla="*/ 992238 h 2239844"/>
              <a:gd name="connsiteX5210" fmla="*/ 2171100 w 4419601"/>
              <a:gd name="connsiteY5210" fmla="*/ 991941 h 2239844"/>
              <a:gd name="connsiteX5211" fmla="*/ 2172235 w 4419601"/>
              <a:gd name="connsiteY5211" fmla="*/ 993079 h 2239844"/>
              <a:gd name="connsiteX5212" fmla="*/ 2171848 w 4419601"/>
              <a:gd name="connsiteY5212" fmla="*/ 999290 h 2239844"/>
              <a:gd name="connsiteX5213" fmla="*/ 2169614 w 4419601"/>
              <a:gd name="connsiteY5213" fmla="*/ 1003020 h 2239844"/>
              <a:gd name="connsiteX5214" fmla="*/ 2164341 w 4419601"/>
              <a:gd name="connsiteY5214" fmla="*/ 1006103 h 2239844"/>
              <a:gd name="connsiteX5215" fmla="*/ 2164075 w 4419601"/>
              <a:gd name="connsiteY5215" fmla="*/ 996509 h 2239844"/>
              <a:gd name="connsiteX5216" fmla="*/ 1830969 w 4419601"/>
              <a:gd name="connsiteY5216" fmla="*/ 991468 h 2239844"/>
              <a:gd name="connsiteX5217" fmla="*/ 1837396 w 4419601"/>
              <a:gd name="connsiteY5217" fmla="*/ 997908 h 2239844"/>
              <a:gd name="connsiteX5218" fmla="*/ 1838270 w 4419601"/>
              <a:gd name="connsiteY5218" fmla="*/ 1000036 h 2239844"/>
              <a:gd name="connsiteX5219" fmla="*/ 1831403 w 4419601"/>
              <a:gd name="connsiteY5219" fmla="*/ 994704 h 2239844"/>
              <a:gd name="connsiteX5220" fmla="*/ 2293692 w 4419601"/>
              <a:gd name="connsiteY5220" fmla="*/ 990968 h 2239844"/>
              <a:gd name="connsiteX5221" fmla="*/ 2293875 w 4419601"/>
              <a:gd name="connsiteY5221" fmla="*/ 992238 h 2239844"/>
              <a:gd name="connsiteX5222" fmla="*/ 2290231 w 4419601"/>
              <a:gd name="connsiteY5222" fmla="*/ 993633 h 2239844"/>
              <a:gd name="connsiteX5223" fmla="*/ 3295928 w 4419601"/>
              <a:gd name="connsiteY5223" fmla="*/ 990089 h 2239844"/>
              <a:gd name="connsiteX5224" fmla="*/ 3297548 w 4419601"/>
              <a:gd name="connsiteY5224" fmla="*/ 992107 h 2239844"/>
              <a:gd name="connsiteX5225" fmla="*/ 3301382 w 4419601"/>
              <a:gd name="connsiteY5225" fmla="*/ 998432 h 2239844"/>
              <a:gd name="connsiteX5226" fmla="*/ 2182684 w 4419601"/>
              <a:gd name="connsiteY5226" fmla="*/ 989878 h 2239844"/>
              <a:gd name="connsiteX5227" fmla="*/ 2179949 w 4419601"/>
              <a:gd name="connsiteY5227" fmla="*/ 999196 h 2239844"/>
              <a:gd name="connsiteX5228" fmla="*/ 2171100 w 4419601"/>
              <a:gd name="connsiteY5228" fmla="*/ 1017738 h 2239844"/>
              <a:gd name="connsiteX5229" fmla="*/ 2164664 w 4419601"/>
              <a:gd name="connsiteY5229" fmla="*/ 1017738 h 2239844"/>
              <a:gd name="connsiteX5230" fmla="*/ 2164595 w 4419601"/>
              <a:gd name="connsiteY5230" fmla="*/ 1015255 h 2239844"/>
              <a:gd name="connsiteX5231" fmla="*/ 2167422 w 4419601"/>
              <a:gd name="connsiteY5231" fmla="*/ 1011289 h 2239844"/>
              <a:gd name="connsiteX5232" fmla="*/ 2171100 w 4419601"/>
              <a:gd name="connsiteY5232" fmla="*/ 1011289 h 2239844"/>
              <a:gd name="connsiteX5233" fmla="*/ 2171452 w 4419601"/>
              <a:gd name="connsiteY5233" fmla="*/ 1005634 h 2239844"/>
              <a:gd name="connsiteX5234" fmla="*/ 2174318 w 4419601"/>
              <a:gd name="connsiteY5234" fmla="*/ 1001615 h 2239844"/>
              <a:gd name="connsiteX5235" fmla="*/ 2175892 w 4419601"/>
              <a:gd name="connsiteY5235" fmla="*/ 999406 h 2239844"/>
              <a:gd name="connsiteX5236" fmla="*/ 2177535 w 4419601"/>
              <a:gd name="connsiteY5236" fmla="*/ 998390 h 2239844"/>
              <a:gd name="connsiteX5237" fmla="*/ 2177297 w 4419601"/>
              <a:gd name="connsiteY5237" fmla="*/ 997435 h 2239844"/>
              <a:gd name="connsiteX5238" fmla="*/ 2284229 w 4419601"/>
              <a:gd name="connsiteY5238" fmla="*/ 989581 h 2239844"/>
              <a:gd name="connsiteX5239" fmla="*/ 2275869 w 4419601"/>
              <a:gd name="connsiteY5239" fmla="*/ 999131 h 2239844"/>
              <a:gd name="connsiteX5240" fmla="*/ 2271715 w 4419601"/>
              <a:gd name="connsiteY5240" fmla="*/ 1000722 h 2239844"/>
              <a:gd name="connsiteX5241" fmla="*/ 2282795 w 4419601"/>
              <a:gd name="connsiteY5241" fmla="*/ 990130 h 2239844"/>
              <a:gd name="connsiteX5242" fmla="*/ 8404 w 4419601"/>
              <a:gd name="connsiteY5242" fmla="*/ 989360 h 2239844"/>
              <a:gd name="connsiteX5243" fmla="*/ 38537 w 4419601"/>
              <a:gd name="connsiteY5243" fmla="*/ 1000672 h 2239844"/>
              <a:gd name="connsiteX5244" fmla="*/ 77074 w 4419601"/>
              <a:gd name="connsiteY5244" fmla="*/ 1024782 h 2239844"/>
              <a:gd name="connsiteX5245" fmla="*/ 147725 w 4419601"/>
              <a:gd name="connsiteY5245" fmla="*/ 1069788 h 2239844"/>
              <a:gd name="connsiteX5246" fmla="*/ 222089 w 4419601"/>
              <a:gd name="connsiteY5246" fmla="*/ 1118136 h 2239844"/>
              <a:gd name="connsiteX5247" fmla="*/ 250490 w 4419601"/>
              <a:gd name="connsiteY5247" fmla="*/ 1140511 h 2239844"/>
              <a:gd name="connsiteX5248" fmla="*/ 276551 w 4419601"/>
              <a:gd name="connsiteY5248" fmla="*/ 1157010 h 2239844"/>
              <a:gd name="connsiteX5249" fmla="*/ 186262 w 4419601"/>
              <a:gd name="connsiteY5249" fmla="*/ 1101935 h 2239844"/>
              <a:gd name="connsiteX5250" fmla="*/ 89919 w 4419601"/>
              <a:gd name="connsiteY5250" fmla="*/ 1044070 h 2239844"/>
              <a:gd name="connsiteX5251" fmla="*/ 47368 w 4419601"/>
              <a:gd name="connsiteY5251" fmla="*/ 1012727 h 2239844"/>
              <a:gd name="connsiteX5252" fmla="*/ 9905 w 4419601"/>
              <a:gd name="connsiteY5252" fmla="*/ 991751 h 2239844"/>
              <a:gd name="connsiteX5253" fmla="*/ 1850009 w 4419601"/>
              <a:gd name="connsiteY5253" fmla="*/ 988980 h 2239844"/>
              <a:gd name="connsiteX5254" fmla="*/ 1858285 w 4419601"/>
              <a:gd name="connsiteY5254" fmla="*/ 996298 h 2239844"/>
              <a:gd name="connsiteX5255" fmla="*/ 1875961 w 4419601"/>
              <a:gd name="connsiteY5255" fmla="*/ 1030112 h 2239844"/>
              <a:gd name="connsiteX5256" fmla="*/ 1839806 w 4419601"/>
              <a:gd name="connsiteY5256" fmla="*/ 1112533 h 2239844"/>
              <a:gd name="connsiteX5257" fmla="*/ 1824614 w 4419601"/>
              <a:gd name="connsiteY5257" fmla="*/ 1120199 h 2239844"/>
              <a:gd name="connsiteX5258" fmla="*/ 1848644 w 4419601"/>
              <a:gd name="connsiteY5258" fmla="*/ 1092909 h 2239844"/>
              <a:gd name="connsiteX5259" fmla="*/ 1851012 w 4419601"/>
              <a:gd name="connsiteY5259" fmla="*/ 1086845 h 2239844"/>
              <a:gd name="connsiteX5260" fmla="*/ 1860695 w 4419601"/>
              <a:gd name="connsiteY5260" fmla="*/ 1076807 h 2239844"/>
              <a:gd name="connsiteX5261" fmla="*/ 1869533 w 4419601"/>
              <a:gd name="connsiteY5261" fmla="*/ 1042993 h 2239844"/>
              <a:gd name="connsiteX5262" fmla="*/ 1864100 w 4419601"/>
              <a:gd name="connsiteY5262" fmla="*/ 1023689 h 2239844"/>
              <a:gd name="connsiteX5263" fmla="*/ 1863407 w 4419601"/>
              <a:gd name="connsiteY5263" fmla="*/ 1011494 h 2239844"/>
              <a:gd name="connsiteX5264" fmla="*/ 2293095 w 4419601"/>
              <a:gd name="connsiteY5264" fmla="*/ 986832 h 2239844"/>
              <a:gd name="connsiteX5265" fmla="*/ 2293673 w 4419601"/>
              <a:gd name="connsiteY5265" fmla="*/ 990840 h 2239844"/>
              <a:gd name="connsiteX5266" fmla="*/ 2289641 w 4419601"/>
              <a:gd name="connsiteY5266" fmla="*/ 993859 h 2239844"/>
              <a:gd name="connsiteX5267" fmla="*/ 2286199 w 4419601"/>
              <a:gd name="connsiteY5267" fmla="*/ 995177 h 2239844"/>
              <a:gd name="connsiteX5268" fmla="*/ 0 w 4419601"/>
              <a:gd name="connsiteY5268" fmla="*/ 986206 h 2239844"/>
              <a:gd name="connsiteX5269" fmla="*/ 9905 w 4419601"/>
              <a:gd name="connsiteY5269" fmla="*/ 991751 h 2239844"/>
              <a:gd name="connsiteX5270" fmla="*/ 24086 w 4419601"/>
              <a:gd name="connsiteY5270" fmla="*/ 1014334 h 2239844"/>
              <a:gd name="connsiteX5271" fmla="*/ 51382 w 4419601"/>
              <a:gd name="connsiteY5271" fmla="*/ 1037641 h 2239844"/>
              <a:gd name="connsiteX5272" fmla="*/ 115611 w 4419601"/>
              <a:gd name="connsiteY5272" fmla="*/ 1076217 h 2239844"/>
              <a:gd name="connsiteX5273" fmla="*/ 282604 w 4419601"/>
              <a:gd name="connsiteY5273" fmla="*/ 1166228 h 2239844"/>
              <a:gd name="connsiteX5274" fmla="*/ 312839 w 4419601"/>
              <a:gd name="connsiteY5274" fmla="*/ 1179986 h 2239844"/>
              <a:gd name="connsiteX5275" fmla="*/ 342695 w 4419601"/>
              <a:gd name="connsiteY5275" fmla="*/ 1198888 h 2239844"/>
              <a:gd name="connsiteX5276" fmla="*/ 327564 w 4419601"/>
              <a:gd name="connsiteY5276" fmla="*/ 1191946 h 2239844"/>
              <a:gd name="connsiteX5277" fmla="*/ 128456 w 4419601"/>
              <a:gd name="connsiteY5277" fmla="*/ 1095505 h 2239844"/>
              <a:gd name="connsiteX5278" fmla="*/ 57805 w 4419601"/>
              <a:gd name="connsiteY5278" fmla="*/ 1044070 h 2239844"/>
              <a:gd name="connsiteX5279" fmla="*/ 0 w 4419601"/>
              <a:gd name="connsiteY5279" fmla="*/ 986206 h 2239844"/>
              <a:gd name="connsiteX5280" fmla="*/ 0 w 4419601"/>
              <a:gd name="connsiteY5280" fmla="*/ 986206 h 2239844"/>
              <a:gd name="connsiteX5281" fmla="*/ 6423 w 4419601"/>
              <a:gd name="connsiteY5281" fmla="*/ 986206 h 2239844"/>
              <a:gd name="connsiteX5282" fmla="*/ 8404 w 4419601"/>
              <a:gd name="connsiteY5282" fmla="*/ 989360 h 2239844"/>
              <a:gd name="connsiteX5283" fmla="*/ 2300288 w 4419601"/>
              <a:gd name="connsiteY5283" fmla="*/ 985888 h 2239844"/>
              <a:gd name="connsiteX5284" fmla="*/ 2293692 w 4419601"/>
              <a:gd name="connsiteY5284" fmla="*/ 990968 h 2239844"/>
              <a:gd name="connsiteX5285" fmla="*/ 2293673 w 4419601"/>
              <a:gd name="connsiteY5285" fmla="*/ 990840 h 2239844"/>
              <a:gd name="connsiteX5286" fmla="*/ 2293875 w 4419601"/>
              <a:gd name="connsiteY5286" fmla="*/ 985888 h 2239844"/>
              <a:gd name="connsiteX5287" fmla="*/ 2293095 w 4419601"/>
              <a:gd name="connsiteY5287" fmla="*/ 986832 h 2239844"/>
              <a:gd name="connsiteX5288" fmla="*/ 2293073 w 4419601"/>
              <a:gd name="connsiteY5288" fmla="*/ 986682 h 2239844"/>
              <a:gd name="connsiteX5289" fmla="*/ 2292144 w 4419601"/>
              <a:gd name="connsiteY5289" fmla="*/ 986551 h 2239844"/>
              <a:gd name="connsiteX5290" fmla="*/ 2287461 w 4419601"/>
              <a:gd name="connsiteY5290" fmla="*/ 985888 h 2239844"/>
              <a:gd name="connsiteX5291" fmla="*/ 2292144 w 4419601"/>
              <a:gd name="connsiteY5291" fmla="*/ 986551 h 2239844"/>
              <a:gd name="connsiteX5292" fmla="*/ 2284229 w 4419601"/>
              <a:gd name="connsiteY5292" fmla="*/ 989581 h 2239844"/>
              <a:gd name="connsiteX5293" fmla="*/ 649216 w 4419601"/>
              <a:gd name="connsiteY5293" fmla="*/ 985888 h 2239844"/>
              <a:gd name="connsiteX5294" fmla="*/ 655638 w 4419601"/>
              <a:gd name="connsiteY5294" fmla="*/ 992326 h 2239844"/>
              <a:gd name="connsiteX5295" fmla="*/ 520772 w 4419601"/>
              <a:gd name="connsiteY5295" fmla="*/ 1217663 h 2239844"/>
              <a:gd name="connsiteX5296" fmla="*/ 514350 w 4419601"/>
              <a:gd name="connsiteY5296" fmla="*/ 1211225 h 2239844"/>
              <a:gd name="connsiteX5297" fmla="*/ 649216 w 4419601"/>
              <a:gd name="connsiteY5297" fmla="*/ 985888 h 2239844"/>
              <a:gd name="connsiteX5298" fmla="*/ 3896497 w 4419601"/>
              <a:gd name="connsiteY5298" fmla="*/ 985470 h 2239844"/>
              <a:gd name="connsiteX5299" fmla="*/ 3899581 w 4419601"/>
              <a:gd name="connsiteY5299" fmla="*/ 991642 h 2239844"/>
              <a:gd name="connsiteX5300" fmla="*/ 3902580 w 4419601"/>
              <a:gd name="connsiteY5300" fmla="*/ 1001101 h 2239844"/>
              <a:gd name="connsiteX5301" fmla="*/ 1156285 w 4419601"/>
              <a:gd name="connsiteY5301" fmla="*/ 985210 h 2239844"/>
              <a:gd name="connsiteX5302" fmla="*/ 1123486 w 4419601"/>
              <a:gd name="connsiteY5302" fmla="*/ 1039847 h 2239844"/>
              <a:gd name="connsiteX5303" fmla="*/ 1116412 w 4419601"/>
              <a:gd name="connsiteY5303" fmla="*/ 1049488 h 2239844"/>
              <a:gd name="connsiteX5304" fmla="*/ 1149210 w 4419601"/>
              <a:gd name="connsiteY5304" fmla="*/ 994852 h 2239844"/>
              <a:gd name="connsiteX5305" fmla="*/ 1156284 w 4419601"/>
              <a:gd name="connsiteY5305" fmla="*/ 985211 h 2239844"/>
              <a:gd name="connsiteX5306" fmla="*/ 1830474 w 4419601"/>
              <a:gd name="connsiteY5306" fmla="*/ 984531 h 2239844"/>
              <a:gd name="connsiteX5307" fmla="*/ 1844627 w 4419601"/>
              <a:gd name="connsiteY5307" fmla="*/ 998713 h 2239844"/>
              <a:gd name="connsiteX5308" fmla="*/ 1847082 w 4419601"/>
              <a:gd name="connsiteY5308" fmla="*/ 1009610 h 2239844"/>
              <a:gd name="connsiteX5309" fmla="*/ 1843823 w 4419601"/>
              <a:gd name="connsiteY5309" fmla="*/ 1004349 h 2239844"/>
              <a:gd name="connsiteX5310" fmla="*/ 1838777 w 4419601"/>
              <a:gd name="connsiteY5310" fmla="*/ 1000430 h 2239844"/>
              <a:gd name="connsiteX5311" fmla="*/ 1838199 w 4419601"/>
              <a:gd name="connsiteY5311" fmla="*/ 996298 h 2239844"/>
              <a:gd name="connsiteX5312" fmla="*/ 1744131 w 4419601"/>
              <a:gd name="connsiteY5312" fmla="*/ 981965 h 2239844"/>
              <a:gd name="connsiteX5313" fmla="*/ 1709807 w 4419601"/>
              <a:gd name="connsiteY5313" fmla="*/ 1038046 h 2239844"/>
              <a:gd name="connsiteX5314" fmla="*/ 1696637 w 4419601"/>
              <a:gd name="connsiteY5314" fmla="*/ 1054481 h 2239844"/>
              <a:gd name="connsiteX5315" fmla="*/ 1676078 w 4419601"/>
              <a:gd name="connsiteY5315" fmla="*/ 1075106 h 2239844"/>
              <a:gd name="connsiteX5316" fmla="*/ 1653229 w 4419601"/>
              <a:gd name="connsiteY5316" fmla="*/ 1098685 h 2239844"/>
              <a:gd name="connsiteX5317" fmla="*/ 1650381 w 4419601"/>
              <a:gd name="connsiteY5317" fmla="*/ 1100887 h 2239844"/>
              <a:gd name="connsiteX5318" fmla="*/ 1628698 w 4419601"/>
              <a:gd name="connsiteY5318" fmla="*/ 1127474 h 2239844"/>
              <a:gd name="connsiteX5319" fmla="*/ 1627664 w 4419601"/>
              <a:gd name="connsiteY5319" fmla="*/ 1129402 h 2239844"/>
              <a:gd name="connsiteX5320" fmla="*/ 1624683 w 4419601"/>
              <a:gd name="connsiteY5320" fmla="*/ 1133114 h 2239844"/>
              <a:gd name="connsiteX5321" fmla="*/ 1622784 w 4419601"/>
              <a:gd name="connsiteY5321" fmla="*/ 1138493 h 2239844"/>
              <a:gd name="connsiteX5322" fmla="*/ 1620127 w 4419601"/>
              <a:gd name="connsiteY5322" fmla="*/ 1143443 h 2239844"/>
              <a:gd name="connsiteX5323" fmla="*/ 1609720 w 4419601"/>
              <a:gd name="connsiteY5323" fmla="*/ 1155472 h 2239844"/>
              <a:gd name="connsiteX5324" fmla="*/ 1626390 w 4419601"/>
              <a:gd name="connsiteY5324" fmla="*/ 1125460 h 2239844"/>
              <a:gd name="connsiteX5325" fmla="*/ 1650381 w 4419601"/>
              <a:gd name="connsiteY5325" fmla="*/ 1094442 h 2239844"/>
              <a:gd name="connsiteX5326" fmla="*/ 1714625 w 4419601"/>
              <a:gd name="connsiteY5326" fmla="*/ 1023544 h 2239844"/>
              <a:gd name="connsiteX5327" fmla="*/ 1728277 w 4419601"/>
              <a:gd name="connsiteY5327" fmla="*/ 1003403 h 2239844"/>
              <a:gd name="connsiteX5328" fmla="*/ 2293875 w 4419601"/>
              <a:gd name="connsiteY5328" fmla="*/ 979538 h 2239844"/>
              <a:gd name="connsiteX5329" fmla="*/ 2282795 w 4419601"/>
              <a:gd name="connsiteY5329" fmla="*/ 990130 h 2239844"/>
              <a:gd name="connsiteX5330" fmla="*/ 2276514 w 4419601"/>
              <a:gd name="connsiteY5330" fmla="*/ 992534 h 2239844"/>
              <a:gd name="connsiteX5331" fmla="*/ 980560 w 4419601"/>
              <a:gd name="connsiteY5331" fmla="*/ 978129 h 2239844"/>
              <a:gd name="connsiteX5332" fmla="*/ 976326 w 4419601"/>
              <a:gd name="connsiteY5332" fmla="*/ 984861 h 2239844"/>
              <a:gd name="connsiteX5333" fmla="*/ 912153 w 4419601"/>
              <a:gd name="connsiteY5333" fmla="*/ 1082083 h 2239844"/>
              <a:gd name="connsiteX5334" fmla="*/ 790225 w 4419601"/>
              <a:gd name="connsiteY5334" fmla="*/ 1281349 h 2239844"/>
              <a:gd name="connsiteX5335" fmla="*/ 764556 w 4419601"/>
              <a:gd name="connsiteY5335" fmla="*/ 1326344 h 2239844"/>
              <a:gd name="connsiteX5336" fmla="*/ 756964 w 4419601"/>
              <a:gd name="connsiteY5336" fmla="*/ 1340920 h 2239844"/>
              <a:gd name="connsiteX5337" fmla="*/ 745304 w 4419601"/>
              <a:gd name="connsiteY5337" fmla="*/ 1352056 h 2239844"/>
              <a:gd name="connsiteX5338" fmla="*/ 741344 w 4419601"/>
              <a:gd name="connsiteY5338" fmla="*/ 1353408 h 2239844"/>
              <a:gd name="connsiteX5339" fmla="*/ 743803 w 4419601"/>
              <a:gd name="connsiteY5339" fmla="*/ 1354862 h 2239844"/>
              <a:gd name="connsiteX5340" fmla="*/ 750547 w 4419601"/>
              <a:gd name="connsiteY5340" fmla="*/ 1351044 h 2239844"/>
              <a:gd name="connsiteX5341" fmla="*/ 746665 w 4419601"/>
              <a:gd name="connsiteY5341" fmla="*/ 1356553 h 2239844"/>
              <a:gd name="connsiteX5342" fmla="*/ 757878 w 4419601"/>
              <a:gd name="connsiteY5342" fmla="*/ 1363180 h 2239844"/>
              <a:gd name="connsiteX5343" fmla="*/ 757736 w 4419601"/>
              <a:gd name="connsiteY5343" fmla="*/ 1363751 h 2239844"/>
              <a:gd name="connsiteX5344" fmla="*/ 746527 w 4419601"/>
              <a:gd name="connsiteY5344" fmla="*/ 1356749 h 2239844"/>
              <a:gd name="connsiteX5345" fmla="*/ 745304 w 4419601"/>
              <a:gd name="connsiteY5345" fmla="*/ 1358484 h 2239844"/>
              <a:gd name="connsiteX5346" fmla="*/ 739342 w 4419601"/>
              <a:gd name="connsiteY5346" fmla="*/ 1361769 h 2239844"/>
              <a:gd name="connsiteX5347" fmla="*/ 757562 w 4419601"/>
              <a:gd name="connsiteY5347" fmla="*/ 1370874 h 2239844"/>
              <a:gd name="connsiteX5348" fmla="*/ 762629 w 4419601"/>
              <a:gd name="connsiteY5348" fmla="*/ 1373406 h 2239844"/>
              <a:gd name="connsiteX5349" fmla="*/ 765078 w 4419601"/>
              <a:gd name="connsiteY5349" fmla="*/ 1377738 h 2239844"/>
              <a:gd name="connsiteX5350" fmla="*/ 757763 w 4419601"/>
              <a:gd name="connsiteY5350" fmla="*/ 1371678 h 2239844"/>
              <a:gd name="connsiteX5351" fmla="*/ 739153 w 4419601"/>
              <a:gd name="connsiteY5351" fmla="*/ 1361873 h 2239844"/>
              <a:gd name="connsiteX5352" fmla="*/ 729261 w 4419601"/>
              <a:gd name="connsiteY5352" fmla="*/ 1367322 h 2239844"/>
              <a:gd name="connsiteX5353" fmla="*/ 720919 w 4419601"/>
              <a:gd name="connsiteY5353" fmla="*/ 1369411 h 2239844"/>
              <a:gd name="connsiteX5354" fmla="*/ 723724 w 4419601"/>
              <a:gd name="connsiteY5354" fmla="*/ 1365196 h 2239844"/>
              <a:gd name="connsiteX5355" fmla="*/ 726052 w 4419601"/>
              <a:gd name="connsiteY5355" fmla="*/ 1364912 h 2239844"/>
              <a:gd name="connsiteX5356" fmla="*/ 735147 w 4419601"/>
              <a:gd name="connsiteY5356" fmla="*/ 1359762 h 2239844"/>
              <a:gd name="connsiteX5357" fmla="*/ 731838 w 4419601"/>
              <a:gd name="connsiteY5357" fmla="*/ 1358019 h 2239844"/>
              <a:gd name="connsiteX5358" fmla="*/ 735232 w 4419601"/>
              <a:gd name="connsiteY5358" fmla="*/ 1359715 h 2239844"/>
              <a:gd name="connsiteX5359" fmla="*/ 743647 w 4419601"/>
              <a:gd name="connsiteY5359" fmla="*/ 1354950 h 2239844"/>
              <a:gd name="connsiteX5360" fmla="*/ 741237 w 4419601"/>
              <a:gd name="connsiteY5360" fmla="*/ 1353445 h 2239844"/>
              <a:gd name="connsiteX5361" fmla="*/ 734352 w 4419601"/>
              <a:gd name="connsiteY5361" fmla="*/ 1355797 h 2239844"/>
              <a:gd name="connsiteX5362" fmla="*/ 738887 w 4419601"/>
              <a:gd name="connsiteY5362" fmla="*/ 1352056 h 2239844"/>
              <a:gd name="connsiteX5363" fmla="*/ 738921 w 4419601"/>
              <a:gd name="connsiteY5363" fmla="*/ 1351998 h 2239844"/>
              <a:gd name="connsiteX5364" fmla="*/ 738269 w 4419601"/>
              <a:gd name="connsiteY5364" fmla="*/ 1351591 h 2239844"/>
              <a:gd name="connsiteX5365" fmla="*/ 738931 w 4419601"/>
              <a:gd name="connsiteY5365" fmla="*/ 1351982 h 2239844"/>
              <a:gd name="connsiteX5366" fmla="*/ 748513 w 4419601"/>
              <a:gd name="connsiteY5366" fmla="*/ 1335986 h 2239844"/>
              <a:gd name="connsiteX5367" fmla="*/ 758139 w 4419601"/>
              <a:gd name="connsiteY5367" fmla="*/ 1319916 h 2239844"/>
              <a:gd name="connsiteX5368" fmla="*/ 822312 w 4419601"/>
              <a:gd name="connsiteY5368" fmla="*/ 1217070 h 2239844"/>
              <a:gd name="connsiteX5369" fmla="*/ 927983 w 4419601"/>
              <a:gd name="connsiteY5369" fmla="*/ 1049944 h 2239844"/>
              <a:gd name="connsiteX5370" fmla="*/ 2299487 w 4419601"/>
              <a:gd name="connsiteY5370" fmla="*/ 977951 h 2239844"/>
              <a:gd name="connsiteX5371" fmla="*/ 2300288 w 4419601"/>
              <a:gd name="connsiteY5371" fmla="*/ 985888 h 2239844"/>
              <a:gd name="connsiteX5372" fmla="*/ 2293875 w 4419601"/>
              <a:gd name="connsiteY5372" fmla="*/ 979538 h 2239844"/>
              <a:gd name="connsiteX5373" fmla="*/ 2299487 w 4419601"/>
              <a:gd name="connsiteY5373" fmla="*/ 977951 h 2239844"/>
              <a:gd name="connsiteX5374" fmla="*/ 46002 w 4419601"/>
              <a:gd name="connsiteY5374" fmla="*/ 976383 h 2239844"/>
              <a:gd name="connsiteX5375" fmla="*/ 53794 w 4419601"/>
              <a:gd name="connsiteY5375" fmla="*/ 979552 h 2239844"/>
              <a:gd name="connsiteX5376" fmla="*/ 61820 w 4419601"/>
              <a:gd name="connsiteY5376" fmla="*/ 991028 h 2239844"/>
              <a:gd name="connsiteX5377" fmla="*/ 83059 w 4419601"/>
              <a:gd name="connsiteY5377" fmla="*/ 1005202 h 2239844"/>
              <a:gd name="connsiteX5378" fmla="*/ 95183 w 4419601"/>
              <a:gd name="connsiteY5378" fmla="*/ 1017634 h 2239844"/>
              <a:gd name="connsiteX5379" fmla="*/ 62623 w 4419601"/>
              <a:gd name="connsiteY5379" fmla="*/ 997457 h 2239844"/>
              <a:gd name="connsiteX5380" fmla="*/ 1747984 w 4419601"/>
              <a:gd name="connsiteY5380" fmla="*/ 975669 h 2239844"/>
              <a:gd name="connsiteX5381" fmla="*/ 1746747 w 4419601"/>
              <a:gd name="connsiteY5381" fmla="*/ 978427 h 2239844"/>
              <a:gd name="connsiteX5382" fmla="*/ 1744131 w 4419601"/>
              <a:gd name="connsiteY5382" fmla="*/ 981965 h 2239844"/>
              <a:gd name="connsiteX5383" fmla="*/ 1748980 w 4419601"/>
              <a:gd name="connsiteY5383" fmla="*/ 974756 h 2239844"/>
              <a:gd name="connsiteX5384" fmla="*/ 1749524 w 4419601"/>
              <a:gd name="connsiteY5384" fmla="*/ 975572 h 2239844"/>
              <a:gd name="connsiteX5385" fmla="*/ 1747838 w 4419601"/>
              <a:gd name="connsiteY5385" fmla="*/ 979466 h 2239844"/>
              <a:gd name="connsiteX5386" fmla="*/ 974968 w 4419601"/>
              <a:gd name="connsiteY5386" fmla="*/ 974752 h 2239844"/>
              <a:gd name="connsiteX5387" fmla="*/ 944240 w 4419601"/>
              <a:gd name="connsiteY5387" fmla="*/ 1024232 h 2239844"/>
              <a:gd name="connsiteX5388" fmla="*/ 927983 w 4419601"/>
              <a:gd name="connsiteY5388" fmla="*/ 1049944 h 2239844"/>
              <a:gd name="connsiteX5389" fmla="*/ 918571 w 4419601"/>
              <a:gd name="connsiteY5389" fmla="*/ 1062800 h 2239844"/>
              <a:gd name="connsiteX5390" fmla="*/ 854398 w 4419601"/>
              <a:gd name="connsiteY5390" fmla="*/ 1159218 h 2239844"/>
              <a:gd name="connsiteX5391" fmla="*/ 790225 w 4419601"/>
              <a:gd name="connsiteY5391" fmla="*/ 1249209 h 2239844"/>
              <a:gd name="connsiteX5392" fmla="*/ 745304 w 4419601"/>
              <a:gd name="connsiteY5392" fmla="*/ 1332772 h 2239844"/>
              <a:gd name="connsiteX5393" fmla="*/ 728694 w 4419601"/>
              <a:gd name="connsiteY5393" fmla="*/ 1357729 h 2239844"/>
              <a:gd name="connsiteX5394" fmla="*/ 721398 w 4419601"/>
              <a:gd name="connsiteY5394" fmla="*/ 1360221 h 2239844"/>
              <a:gd name="connsiteX5395" fmla="*/ 738887 w 4419601"/>
              <a:gd name="connsiteY5395" fmla="*/ 1339200 h 2239844"/>
              <a:gd name="connsiteX5396" fmla="*/ 783808 w 4419601"/>
              <a:gd name="connsiteY5396" fmla="*/ 1255637 h 2239844"/>
              <a:gd name="connsiteX5397" fmla="*/ 841563 w 4419601"/>
              <a:gd name="connsiteY5397" fmla="*/ 1165646 h 2239844"/>
              <a:gd name="connsiteX5398" fmla="*/ 1817892 w 4419601"/>
              <a:gd name="connsiteY5398" fmla="*/ 972590 h 2239844"/>
              <a:gd name="connsiteX5399" fmla="*/ 1826049 w 4419601"/>
              <a:gd name="connsiteY5399" fmla="*/ 977791 h 2239844"/>
              <a:gd name="connsiteX5400" fmla="*/ 1830474 w 4419601"/>
              <a:gd name="connsiteY5400" fmla="*/ 984531 h 2239844"/>
              <a:gd name="connsiteX5401" fmla="*/ 1824541 w 4419601"/>
              <a:gd name="connsiteY5401" fmla="*/ 978586 h 2239844"/>
              <a:gd name="connsiteX5402" fmla="*/ 1820898 w 4419601"/>
              <a:gd name="connsiteY5402" fmla="*/ 975943 h 2239844"/>
              <a:gd name="connsiteX5403" fmla="*/ 1820524 w 4419601"/>
              <a:gd name="connsiteY5403" fmla="*/ 975366 h 2239844"/>
              <a:gd name="connsiteX5404" fmla="*/ 1778496 w 4419601"/>
              <a:gd name="connsiteY5404" fmla="*/ 972501 h 2239844"/>
              <a:gd name="connsiteX5405" fmla="*/ 1764414 w 4419601"/>
              <a:gd name="connsiteY5405" fmla="*/ 1000281 h 2239844"/>
              <a:gd name="connsiteX5406" fmla="*/ 1733898 w 4419601"/>
              <a:gd name="connsiteY5406" fmla="*/ 1037240 h 2239844"/>
              <a:gd name="connsiteX5407" fmla="*/ 1726046 w 4419601"/>
              <a:gd name="connsiteY5407" fmla="*/ 1044313 h 2239844"/>
              <a:gd name="connsiteX5408" fmla="*/ 1729080 w 4419601"/>
              <a:gd name="connsiteY5408" fmla="*/ 1041269 h 2239844"/>
              <a:gd name="connsiteX5409" fmla="*/ 1778811 w 4419601"/>
              <a:gd name="connsiteY5409" fmla="*/ 971880 h 2239844"/>
              <a:gd name="connsiteX5410" fmla="*/ 1778869 w 4419601"/>
              <a:gd name="connsiteY5410" fmla="*/ 971982 h 2239844"/>
              <a:gd name="connsiteX5411" fmla="*/ 1778496 w 4419601"/>
              <a:gd name="connsiteY5411" fmla="*/ 972501 h 2239844"/>
              <a:gd name="connsiteX5412" fmla="*/ 40666 w 4419601"/>
              <a:gd name="connsiteY5412" fmla="*/ 969617 h 2239844"/>
              <a:gd name="connsiteX5413" fmla="*/ 46002 w 4419601"/>
              <a:gd name="connsiteY5413" fmla="*/ 976383 h 2239844"/>
              <a:gd name="connsiteX5414" fmla="*/ 38537 w 4419601"/>
              <a:gd name="connsiteY5414" fmla="*/ 973347 h 2239844"/>
              <a:gd name="connsiteX5415" fmla="*/ 1797140 w 4419601"/>
              <a:gd name="connsiteY5415" fmla="*/ 967061 h 2239844"/>
              <a:gd name="connsiteX5416" fmla="*/ 1810027 w 4419601"/>
              <a:gd name="connsiteY5416" fmla="*/ 968054 h 2239844"/>
              <a:gd name="connsiteX5417" fmla="*/ 1820898 w 4419601"/>
              <a:gd name="connsiteY5417" fmla="*/ 975943 h 2239844"/>
              <a:gd name="connsiteX5418" fmla="*/ 1830969 w 4419601"/>
              <a:gd name="connsiteY5418" fmla="*/ 991468 h 2239844"/>
              <a:gd name="connsiteX5419" fmla="*/ 1830969 w 4419601"/>
              <a:gd name="connsiteY5419" fmla="*/ 991468 h 2239844"/>
              <a:gd name="connsiteX5420" fmla="*/ 1818114 w 4419601"/>
              <a:gd name="connsiteY5420" fmla="*/ 978586 h 2239844"/>
              <a:gd name="connsiteX5421" fmla="*/ 1822005 w 4419601"/>
              <a:gd name="connsiteY5421" fmla="*/ 967055 h 2239844"/>
              <a:gd name="connsiteX5422" fmla="*/ 1828330 w 4419601"/>
              <a:gd name="connsiteY5422" fmla="*/ 967256 h 2239844"/>
              <a:gd name="connsiteX5423" fmla="*/ 1843823 w 4419601"/>
              <a:gd name="connsiteY5423" fmla="*/ 978586 h 2239844"/>
              <a:gd name="connsiteX5424" fmla="*/ 1850009 w 4419601"/>
              <a:gd name="connsiteY5424" fmla="*/ 988980 h 2239844"/>
              <a:gd name="connsiteX5425" fmla="*/ 1830969 w 4419601"/>
              <a:gd name="connsiteY5425" fmla="*/ 972145 h 2239844"/>
              <a:gd name="connsiteX5426" fmla="*/ 1818936 w 4419601"/>
              <a:gd name="connsiteY5426" fmla="*/ 966958 h 2239844"/>
              <a:gd name="connsiteX5427" fmla="*/ 1819967 w 4419601"/>
              <a:gd name="connsiteY5427" fmla="*/ 966990 h 2239844"/>
              <a:gd name="connsiteX5428" fmla="*/ 1828558 w 4419601"/>
              <a:gd name="connsiteY5428" fmla="*/ 972950 h 2239844"/>
              <a:gd name="connsiteX5429" fmla="*/ 1843823 w 4419601"/>
              <a:gd name="connsiteY5429" fmla="*/ 985027 h 2239844"/>
              <a:gd name="connsiteX5430" fmla="*/ 1848899 w 4419601"/>
              <a:gd name="connsiteY5430" fmla="*/ 998144 h 2239844"/>
              <a:gd name="connsiteX5431" fmla="*/ 1837396 w 4419601"/>
              <a:gd name="connsiteY5431" fmla="*/ 985027 h 2239844"/>
              <a:gd name="connsiteX5432" fmla="*/ 1826049 w 4419601"/>
              <a:gd name="connsiteY5432" fmla="*/ 977791 h 2239844"/>
              <a:gd name="connsiteX5433" fmla="*/ 44960 w 4419601"/>
              <a:gd name="connsiteY5433" fmla="*/ 966918 h 2239844"/>
              <a:gd name="connsiteX5434" fmla="*/ 47216 w 4419601"/>
              <a:gd name="connsiteY5434" fmla="*/ 970145 h 2239844"/>
              <a:gd name="connsiteX5435" fmla="*/ 41564 w 4419601"/>
              <a:gd name="connsiteY5435" fmla="*/ 968043 h 2239844"/>
              <a:gd name="connsiteX5436" fmla="*/ 41748 w 4419601"/>
              <a:gd name="connsiteY5436" fmla="*/ 967721 h 2239844"/>
              <a:gd name="connsiteX5437" fmla="*/ 44960 w 4419601"/>
              <a:gd name="connsiteY5437" fmla="*/ 966918 h 2239844"/>
              <a:gd name="connsiteX5438" fmla="*/ 38537 w 4419601"/>
              <a:gd name="connsiteY5438" fmla="*/ 966918 h 2239844"/>
              <a:gd name="connsiteX5439" fmla="*/ 41564 w 4419601"/>
              <a:gd name="connsiteY5439" fmla="*/ 968043 h 2239844"/>
              <a:gd name="connsiteX5440" fmla="*/ 40666 w 4419601"/>
              <a:gd name="connsiteY5440" fmla="*/ 969617 h 2239844"/>
              <a:gd name="connsiteX5441" fmla="*/ 1808038 w 4419601"/>
              <a:gd name="connsiteY5441" fmla="*/ 966611 h 2239844"/>
              <a:gd name="connsiteX5442" fmla="*/ 1812354 w 4419601"/>
              <a:gd name="connsiteY5442" fmla="*/ 966748 h 2239844"/>
              <a:gd name="connsiteX5443" fmla="*/ 1817892 w 4419601"/>
              <a:gd name="connsiteY5443" fmla="*/ 972590 h 2239844"/>
              <a:gd name="connsiteX5444" fmla="*/ 1810883 w 4419601"/>
              <a:gd name="connsiteY5444" fmla="*/ 968120 h 2239844"/>
              <a:gd name="connsiteX5445" fmla="*/ 1810027 w 4419601"/>
              <a:gd name="connsiteY5445" fmla="*/ 968054 h 2239844"/>
              <a:gd name="connsiteX5446" fmla="*/ 1790383 w 4419601"/>
              <a:gd name="connsiteY5446" fmla="*/ 966049 h 2239844"/>
              <a:gd name="connsiteX5447" fmla="*/ 1795602 w 4419601"/>
              <a:gd name="connsiteY5447" fmla="*/ 966215 h 2239844"/>
              <a:gd name="connsiteX5448" fmla="*/ 1797140 w 4419601"/>
              <a:gd name="connsiteY5448" fmla="*/ 967061 h 2239844"/>
              <a:gd name="connsiteX5449" fmla="*/ 1791277 w 4419601"/>
              <a:gd name="connsiteY5449" fmla="*/ 966609 h 2239844"/>
              <a:gd name="connsiteX5450" fmla="*/ 1779549 w 4419601"/>
              <a:gd name="connsiteY5450" fmla="*/ 965705 h 2239844"/>
              <a:gd name="connsiteX5451" fmla="*/ 1780828 w 4419601"/>
              <a:gd name="connsiteY5451" fmla="*/ 965803 h 2239844"/>
              <a:gd name="connsiteX5452" fmla="*/ 1780865 w 4419601"/>
              <a:gd name="connsiteY5452" fmla="*/ 965747 h 2239844"/>
              <a:gd name="connsiteX5453" fmla="*/ 1816136 w 4419601"/>
              <a:gd name="connsiteY5453" fmla="*/ 963723 h 2239844"/>
              <a:gd name="connsiteX5454" fmla="*/ 1822005 w 4419601"/>
              <a:gd name="connsiteY5454" fmla="*/ 967055 h 2239844"/>
              <a:gd name="connsiteX5455" fmla="*/ 1819967 w 4419601"/>
              <a:gd name="connsiteY5455" fmla="*/ 966990 h 2239844"/>
              <a:gd name="connsiteX5456" fmla="*/ 1818114 w 4419601"/>
              <a:gd name="connsiteY5456" fmla="*/ 965705 h 2239844"/>
              <a:gd name="connsiteX5457" fmla="*/ 1807372 w 4419601"/>
              <a:gd name="connsiteY5457" fmla="*/ 961493 h 2239844"/>
              <a:gd name="connsiteX5458" fmla="*/ 1818114 w 4419601"/>
              <a:gd name="connsiteY5458" fmla="*/ 965705 h 2239844"/>
              <a:gd name="connsiteX5459" fmla="*/ 1818936 w 4419601"/>
              <a:gd name="connsiteY5459" fmla="*/ 966958 h 2239844"/>
              <a:gd name="connsiteX5460" fmla="*/ 1812354 w 4419601"/>
              <a:gd name="connsiteY5460" fmla="*/ 966748 h 2239844"/>
              <a:gd name="connsiteX5461" fmla="*/ 1812129 w 4419601"/>
              <a:gd name="connsiteY5461" fmla="*/ 961448 h 2239844"/>
              <a:gd name="connsiteX5462" fmla="*/ 1814024 w 4419601"/>
              <a:gd name="connsiteY5462" fmla="*/ 961606 h 2239844"/>
              <a:gd name="connsiteX5463" fmla="*/ 1816136 w 4419601"/>
              <a:gd name="connsiteY5463" fmla="*/ 963723 h 2239844"/>
              <a:gd name="connsiteX5464" fmla="*/ 1805939 w 4419601"/>
              <a:gd name="connsiteY5464" fmla="*/ 960931 h 2239844"/>
              <a:gd name="connsiteX5465" fmla="*/ 1806917 w 4419601"/>
              <a:gd name="connsiteY5465" fmla="*/ 961013 h 2239844"/>
              <a:gd name="connsiteX5466" fmla="*/ 1807372 w 4419601"/>
              <a:gd name="connsiteY5466" fmla="*/ 961493 h 2239844"/>
              <a:gd name="connsiteX5467" fmla="*/ 1796466 w 4419601"/>
              <a:gd name="connsiteY5467" fmla="*/ 960140 h 2239844"/>
              <a:gd name="connsiteX5468" fmla="*/ 1799587 w 4419601"/>
              <a:gd name="connsiteY5468" fmla="*/ 960400 h 2239844"/>
              <a:gd name="connsiteX5469" fmla="*/ 1801242 w 4419601"/>
              <a:gd name="connsiteY5469" fmla="*/ 961679 h 2239844"/>
              <a:gd name="connsiteX5470" fmla="*/ 1808038 w 4419601"/>
              <a:gd name="connsiteY5470" fmla="*/ 966611 h 2239844"/>
              <a:gd name="connsiteX5471" fmla="*/ 1795602 w 4419601"/>
              <a:gd name="connsiteY5471" fmla="*/ 966215 h 2239844"/>
              <a:gd name="connsiteX5472" fmla="*/ 1793207 w 4419601"/>
              <a:gd name="connsiteY5472" fmla="*/ 964900 h 2239844"/>
              <a:gd name="connsiteX5473" fmla="*/ 1791120 w 4419601"/>
              <a:gd name="connsiteY5473" fmla="*/ 962976 h 2239844"/>
              <a:gd name="connsiteX5474" fmla="*/ 2195998 w 4419601"/>
              <a:gd name="connsiteY5474" fmla="*/ 959744 h 2239844"/>
              <a:gd name="connsiteX5475" fmla="*/ 2190407 w 4419601"/>
              <a:gd name="connsiteY5475" fmla="*/ 979043 h 2239844"/>
              <a:gd name="connsiteX5476" fmla="*/ 2182684 w 4419601"/>
              <a:gd name="connsiteY5476" fmla="*/ 989878 h 2239844"/>
              <a:gd name="connsiteX5477" fmla="*/ 2183971 w 4419601"/>
              <a:gd name="connsiteY5477" fmla="*/ 985492 h 2239844"/>
              <a:gd name="connsiteX5478" fmla="*/ 4348925 w 4419601"/>
              <a:gd name="connsiteY5478" fmla="*/ 959368 h 2239844"/>
              <a:gd name="connsiteX5479" fmla="*/ 4355350 w 4419601"/>
              <a:gd name="connsiteY5479" fmla="*/ 965811 h 2239844"/>
              <a:gd name="connsiteX5480" fmla="*/ 4347023 w 4419601"/>
              <a:gd name="connsiteY5480" fmla="*/ 975090 h 2239844"/>
              <a:gd name="connsiteX5481" fmla="*/ 4342500 w 4419601"/>
              <a:gd name="connsiteY5481" fmla="*/ 978698 h 2239844"/>
              <a:gd name="connsiteX5482" fmla="*/ 4307162 w 4419601"/>
              <a:gd name="connsiteY5482" fmla="*/ 1013331 h 2239844"/>
              <a:gd name="connsiteX5483" fmla="*/ 4305044 w 4419601"/>
              <a:gd name="connsiteY5483" fmla="*/ 1015118 h 2239844"/>
              <a:gd name="connsiteX5484" fmla="*/ 4315997 w 4419601"/>
              <a:gd name="connsiteY5484" fmla="*/ 1003666 h 2239844"/>
              <a:gd name="connsiteX5485" fmla="*/ 4340807 w 4419601"/>
              <a:gd name="connsiteY5485" fmla="*/ 970289 h 2239844"/>
              <a:gd name="connsiteX5486" fmla="*/ 4348925 w 4419601"/>
              <a:gd name="connsiteY5486" fmla="*/ 965811 h 2239844"/>
              <a:gd name="connsiteX5487" fmla="*/ 4348925 w 4419601"/>
              <a:gd name="connsiteY5487" fmla="*/ 959368 h 2239844"/>
              <a:gd name="connsiteX5488" fmla="*/ 1843823 w 4419601"/>
              <a:gd name="connsiteY5488" fmla="*/ 959264 h 2239844"/>
              <a:gd name="connsiteX5489" fmla="*/ 1895243 w 4419601"/>
              <a:gd name="connsiteY5489" fmla="*/ 978586 h 2239844"/>
              <a:gd name="connsiteX5490" fmla="*/ 1901670 w 4419601"/>
              <a:gd name="connsiteY5490" fmla="*/ 1062315 h 2239844"/>
              <a:gd name="connsiteX5491" fmla="*/ 1856678 w 4419601"/>
              <a:gd name="connsiteY5491" fmla="*/ 1120282 h 2239844"/>
              <a:gd name="connsiteX5492" fmla="*/ 1792404 w 4419601"/>
              <a:gd name="connsiteY5492" fmla="*/ 1139604 h 2239844"/>
              <a:gd name="connsiteX5493" fmla="*/ 1778832 w 4419601"/>
              <a:gd name="connsiteY5493" fmla="*/ 1140252 h 2239844"/>
              <a:gd name="connsiteX5494" fmla="*/ 1793509 w 4419601"/>
              <a:gd name="connsiteY5494" fmla="*/ 1137692 h 2239844"/>
              <a:gd name="connsiteX5495" fmla="*/ 1805385 w 4419601"/>
              <a:gd name="connsiteY5495" fmla="*/ 1131029 h 2239844"/>
              <a:gd name="connsiteX5496" fmla="*/ 1830969 w 4419601"/>
              <a:gd name="connsiteY5496" fmla="*/ 1122697 h 2239844"/>
              <a:gd name="connsiteX5497" fmla="*/ 1863106 w 4419601"/>
              <a:gd name="connsiteY5497" fmla="*/ 1107400 h 2239844"/>
              <a:gd name="connsiteX5498" fmla="*/ 1901670 w 4419601"/>
              <a:gd name="connsiteY5498" fmla="*/ 1042993 h 2239844"/>
              <a:gd name="connsiteX5499" fmla="*/ 1875961 w 4419601"/>
              <a:gd name="connsiteY5499" fmla="*/ 978586 h 2239844"/>
              <a:gd name="connsiteX5500" fmla="*/ 1830165 w 4419601"/>
              <a:gd name="connsiteY5500" fmla="*/ 967315 h 2239844"/>
              <a:gd name="connsiteX5501" fmla="*/ 1828330 w 4419601"/>
              <a:gd name="connsiteY5501" fmla="*/ 967256 h 2239844"/>
              <a:gd name="connsiteX5502" fmla="*/ 1820108 w 4419601"/>
              <a:gd name="connsiteY5502" fmla="*/ 961244 h 2239844"/>
              <a:gd name="connsiteX5503" fmla="*/ 1785976 w 4419601"/>
              <a:gd name="connsiteY5503" fmla="*/ 959264 h 2239844"/>
              <a:gd name="connsiteX5504" fmla="*/ 1787206 w 4419601"/>
              <a:gd name="connsiteY5504" fmla="*/ 959367 h 2239844"/>
              <a:gd name="connsiteX5505" fmla="*/ 1791120 w 4419601"/>
              <a:gd name="connsiteY5505" fmla="*/ 962976 h 2239844"/>
              <a:gd name="connsiteX5506" fmla="*/ 1788064 w 4419601"/>
              <a:gd name="connsiteY5506" fmla="*/ 964597 h 2239844"/>
              <a:gd name="connsiteX5507" fmla="*/ 1785976 w 4419601"/>
              <a:gd name="connsiteY5507" fmla="*/ 963289 h 2239844"/>
              <a:gd name="connsiteX5508" fmla="*/ 1785976 w 4419601"/>
              <a:gd name="connsiteY5508" fmla="*/ 960069 h 2239844"/>
              <a:gd name="connsiteX5509" fmla="*/ 1785976 w 4419601"/>
              <a:gd name="connsiteY5509" fmla="*/ 959264 h 2239844"/>
              <a:gd name="connsiteX5510" fmla="*/ 1797369 w 4419601"/>
              <a:gd name="connsiteY5510" fmla="*/ 958685 h 2239844"/>
              <a:gd name="connsiteX5511" fmla="*/ 1798117 w 4419601"/>
              <a:gd name="connsiteY5511" fmla="*/ 959264 h 2239844"/>
              <a:gd name="connsiteX5512" fmla="*/ 1796466 w 4419601"/>
              <a:gd name="connsiteY5512" fmla="*/ 960140 h 2239844"/>
              <a:gd name="connsiteX5513" fmla="*/ 1787206 w 4419601"/>
              <a:gd name="connsiteY5513" fmla="*/ 959367 h 2239844"/>
              <a:gd name="connsiteX5514" fmla="*/ 1786742 w 4419601"/>
              <a:gd name="connsiteY5514" fmla="*/ 958939 h 2239844"/>
              <a:gd name="connsiteX5515" fmla="*/ 1800049 w 4419601"/>
              <a:gd name="connsiteY5515" fmla="*/ 958621 h 2239844"/>
              <a:gd name="connsiteX5516" fmla="*/ 1805939 w 4419601"/>
              <a:gd name="connsiteY5516" fmla="*/ 960931 h 2239844"/>
              <a:gd name="connsiteX5517" fmla="*/ 1799587 w 4419601"/>
              <a:gd name="connsiteY5517" fmla="*/ 960400 h 2239844"/>
              <a:gd name="connsiteX5518" fmla="*/ 1798117 w 4419601"/>
              <a:gd name="connsiteY5518" fmla="*/ 959264 h 2239844"/>
              <a:gd name="connsiteX5519" fmla="*/ 1799294 w 4419601"/>
              <a:gd name="connsiteY5519" fmla="*/ 958640 h 2239844"/>
              <a:gd name="connsiteX5520" fmla="*/ 1806866 w 4419601"/>
              <a:gd name="connsiteY5520" fmla="*/ 958459 h 2239844"/>
              <a:gd name="connsiteX5521" fmla="*/ 1812129 w 4419601"/>
              <a:gd name="connsiteY5521" fmla="*/ 961448 h 2239844"/>
              <a:gd name="connsiteX5522" fmla="*/ 1806917 w 4419601"/>
              <a:gd name="connsiteY5522" fmla="*/ 961013 h 2239844"/>
              <a:gd name="connsiteX5523" fmla="*/ 1805259 w 4419601"/>
              <a:gd name="connsiteY5523" fmla="*/ 959264 h 2239844"/>
              <a:gd name="connsiteX5524" fmla="*/ 1804118 w 4419601"/>
              <a:gd name="connsiteY5524" fmla="*/ 958524 h 2239844"/>
              <a:gd name="connsiteX5525" fmla="*/ 498423 w 4419601"/>
              <a:gd name="connsiteY5525" fmla="*/ 958152 h 2239844"/>
              <a:gd name="connsiteX5526" fmla="*/ 501651 w 4419601"/>
              <a:gd name="connsiteY5526" fmla="*/ 960560 h 2239844"/>
              <a:gd name="connsiteX5527" fmla="*/ 411269 w 4419601"/>
              <a:gd name="connsiteY5527" fmla="*/ 1095426 h 2239844"/>
              <a:gd name="connsiteX5528" fmla="*/ 404813 w 4419601"/>
              <a:gd name="connsiteY5528" fmla="*/ 1089004 h 2239844"/>
              <a:gd name="connsiteX5529" fmla="*/ 495195 w 4419601"/>
              <a:gd name="connsiteY5529" fmla="*/ 960560 h 2239844"/>
              <a:gd name="connsiteX5530" fmla="*/ 498423 w 4419601"/>
              <a:gd name="connsiteY5530" fmla="*/ 958152 h 2239844"/>
              <a:gd name="connsiteX5531" fmla="*/ 1807681 w 4419601"/>
              <a:gd name="connsiteY5531" fmla="*/ 955250 h 2239844"/>
              <a:gd name="connsiteX5532" fmla="*/ 1814097 w 4419601"/>
              <a:gd name="connsiteY5532" fmla="*/ 956849 h 2239844"/>
              <a:gd name="connsiteX5533" fmla="*/ 1820108 w 4419601"/>
              <a:gd name="connsiteY5533" fmla="*/ 961244 h 2239844"/>
              <a:gd name="connsiteX5534" fmla="*/ 1814900 w 4419601"/>
              <a:gd name="connsiteY5534" fmla="*/ 961679 h 2239844"/>
              <a:gd name="connsiteX5535" fmla="*/ 1814024 w 4419601"/>
              <a:gd name="connsiteY5535" fmla="*/ 961606 h 2239844"/>
              <a:gd name="connsiteX5536" fmla="*/ 3031787 w 4419601"/>
              <a:gd name="connsiteY5536" fmla="*/ 955046 h 2239844"/>
              <a:gd name="connsiteX5537" fmla="*/ 3070348 w 4419601"/>
              <a:gd name="connsiteY5537" fmla="*/ 998332 h 2239844"/>
              <a:gd name="connsiteX5538" fmla="*/ 3198875 w 4419601"/>
              <a:gd name="connsiteY5538" fmla="*/ 1152576 h 2239844"/>
              <a:gd name="connsiteX5539" fmla="*/ 3213070 w 4419601"/>
              <a:gd name="connsiteY5539" fmla="*/ 1174434 h 2239844"/>
              <a:gd name="connsiteX5540" fmla="*/ 3192495 w 4419601"/>
              <a:gd name="connsiteY5540" fmla="*/ 1121964 h 2239844"/>
              <a:gd name="connsiteX5541" fmla="*/ 3141072 w 4419601"/>
              <a:gd name="connsiteY5541" fmla="*/ 1049648 h 2239844"/>
              <a:gd name="connsiteX5542" fmla="*/ 3068759 w 4419601"/>
              <a:gd name="connsiteY5542" fmla="*/ 982957 h 2239844"/>
              <a:gd name="connsiteX5543" fmla="*/ 2198568 w 4419601"/>
              <a:gd name="connsiteY5543" fmla="*/ 954244 h 2239844"/>
              <a:gd name="connsiteX5544" fmla="*/ 2195998 w 4419601"/>
              <a:gd name="connsiteY5544" fmla="*/ 959744 h 2239844"/>
              <a:gd name="connsiteX5545" fmla="*/ 2196497 w 4419601"/>
              <a:gd name="connsiteY5545" fmla="*/ 958023 h 2239844"/>
              <a:gd name="connsiteX5546" fmla="*/ 1795091 w 4419601"/>
              <a:gd name="connsiteY5546" fmla="*/ 952671 h 2239844"/>
              <a:gd name="connsiteX5547" fmla="*/ 1804118 w 4419601"/>
              <a:gd name="connsiteY5547" fmla="*/ 958524 h 2239844"/>
              <a:gd name="connsiteX5548" fmla="*/ 1800049 w 4419601"/>
              <a:gd name="connsiteY5548" fmla="*/ 958621 h 2239844"/>
              <a:gd name="connsiteX5549" fmla="*/ 1799635 w 4419601"/>
              <a:gd name="connsiteY5549" fmla="*/ 958459 h 2239844"/>
              <a:gd name="connsiteX5550" fmla="*/ 1799294 w 4419601"/>
              <a:gd name="connsiteY5550" fmla="*/ 958640 h 2239844"/>
              <a:gd name="connsiteX5551" fmla="*/ 1797369 w 4419601"/>
              <a:gd name="connsiteY5551" fmla="*/ 958685 h 2239844"/>
              <a:gd name="connsiteX5552" fmla="*/ 1791538 w 4419601"/>
              <a:gd name="connsiteY5552" fmla="*/ 954178 h 2239844"/>
              <a:gd name="connsiteX5553" fmla="*/ 1778869 w 4419601"/>
              <a:gd name="connsiteY5553" fmla="*/ 952646 h 2239844"/>
              <a:gd name="connsiteX5554" fmla="*/ 1775942 w 4419601"/>
              <a:gd name="connsiteY5554" fmla="*/ 959197 h 2239844"/>
              <a:gd name="connsiteX5555" fmla="*/ 1779932 w 4419601"/>
              <a:gd name="connsiteY5555" fmla="*/ 959101 h 2239844"/>
              <a:gd name="connsiteX5556" fmla="*/ 1779549 w 4419601"/>
              <a:gd name="connsiteY5556" fmla="*/ 959264 h 2239844"/>
              <a:gd name="connsiteX5557" fmla="*/ 1783523 w 4419601"/>
              <a:gd name="connsiteY5557" fmla="*/ 961753 h 2239844"/>
              <a:gd name="connsiteX5558" fmla="*/ 1785294 w 4419601"/>
              <a:gd name="connsiteY5558" fmla="*/ 959092 h 2239844"/>
              <a:gd name="connsiteX5559" fmla="*/ 1783843 w 4419601"/>
              <a:gd name="connsiteY5559" fmla="*/ 961953 h 2239844"/>
              <a:gd name="connsiteX5560" fmla="*/ 1785976 w 4419601"/>
              <a:gd name="connsiteY5560" fmla="*/ 963289 h 2239844"/>
              <a:gd name="connsiteX5561" fmla="*/ 1785976 w 4419601"/>
              <a:gd name="connsiteY5561" fmla="*/ 965705 h 2239844"/>
              <a:gd name="connsiteX5562" fmla="*/ 1788064 w 4419601"/>
              <a:gd name="connsiteY5562" fmla="*/ 964597 h 2239844"/>
              <a:gd name="connsiteX5563" fmla="*/ 1790383 w 4419601"/>
              <a:gd name="connsiteY5563" fmla="*/ 966049 h 2239844"/>
              <a:gd name="connsiteX5564" fmla="*/ 1781904 w 4419601"/>
              <a:gd name="connsiteY5564" fmla="*/ 965780 h 2239844"/>
              <a:gd name="connsiteX5565" fmla="*/ 1781852 w 4419601"/>
              <a:gd name="connsiteY5565" fmla="*/ 965882 h 2239844"/>
              <a:gd name="connsiteX5566" fmla="*/ 1791277 w 4419601"/>
              <a:gd name="connsiteY5566" fmla="*/ 966609 h 2239844"/>
              <a:gd name="connsiteX5567" fmla="*/ 1811686 w 4419601"/>
              <a:gd name="connsiteY5567" fmla="*/ 979391 h 2239844"/>
              <a:gd name="connsiteX5568" fmla="*/ 1831403 w 4419601"/>
              <a:gd name="connsiteY5568" fmla="*/ 994704 h 2239844"/>
              <a:gd name="connsiteX5569" fmla="*/ 1832021 w 4419601"/>
              <a:gd name="connsiteY5569" fmla="*/ 999298 h 2239844"/>
              <a:gd name="connsiteX5570" fmla="*/ 1830969 w 4419601"/>
              <a:gd name="connsiteY5570" fmla="*/ 997908 h 2239844"/>
              <a:gd name="connsiteX5571" fmla="*/ 1802045 w 4419601"/>
              <a:gd name="connsiteY5571" fmla="*/ 979391 h 2239844"/>
              <a:gd name="connsiteX5572" fmla="*/ 1780235 w 4419601"/>
              <a:gd name="connsiteY5572" fmla="*/ 969071 h 2239844"/>
              <a:gd name="connsiteX5573" fmla="*/ 1778811 w 4419601"/>
              <a:gd name="connsiteY5573" fmla="*/ 971880 h 2239844"/>
              <a:gd name="connsiteX5574" fmla="*/ 1777876 w 4419601"/>
              <a:gd name="connsiteY5574" fmla="*/ 970239 h 2239844"/>
              <a:gd name="connsiteX5575" fmla="*/ 1779032 w 4419601"/>
              <a:gd name="connsiteY5575" fmla="*/ 968501 h 2239844"/>
              <a:gd name="connsiteX5576" fmla="*/ 1776095 w 4419601"/>
              <a:gd name="connsiteY5576" fmla="*/ 967112 h 2239844"/>
              <a:gd name="connsiteX5577" fmla="*/ 1777876 w 4419601"/>
              <a:gd name="connsiteY5577" fmla="*/ 970239 h 2239844"/>
              <a:gd name="connsiteX5578" fmla="*/ 1760901 w 4419601"/>
              <a:gd name="connsiteY5578" fmla="*/ 995749 h 2239844"/>
              <a:gd name="connsiteX5579" fmla="*/ 1758353 w 4419601"/>
              <a:gd name="connsiteY5579" fmla="*/ 998561 h 2239844"/>
              <a:gd name="connsiteX5580" fmla="*/ 1773042 w 4419601"/>
              <a:gd name="connsiteY5580" fmla="*/ 965687 h 2239844"/>
              <a:gd name="connsiteX5581" fmla="*/ 1773132 w 4419601"/>
              <a:gd name="connsiteY5581" fmla="*/ 965709 h 2239844"/>
              <a:gd name="connsiteX5582" fmla="*/ 1773122 w 4419601"/>
              <a:gd name="connsiteY5582" fmla="*/ 965705 h 2239844"/>
              <a:gd name="connsiteX5583" fmla="*/ 1773122 w 4419601"/>
              <a:gd name="connsiteY5583" fmla="*/ 965509 h 2239844"/>
              <a:gd name="connsiteX5584" fmla="*/ 1773042 w 4419601"/>
              <a:gd name="connsiteY5584" fmla="*/ 965687 h 2239844"/>
              <a:gd name="connsiteX5585" fmla="*/ 1772445 w 4419601"/>
              <a:gd name="connsiteY5585" fmla="*/ 965537 h 2239844"/>
              <a:gd name="connsiteX5586" fmla="*/ 1740350 w 4419601"/>
              <a:gd name="connsiteY5586" fmla="*/ 1018435 h 2239844"/>
              <a:gd name="connsiteX5587" fmla="*/ 1729883 w 4419601"/>
              <a:gd name="connsiteY5587" fmla="*/ 1029990 h 2239844"/>
              <a:gd name="connsiteX5588" fmla="*/ 1703768 w 4419601"/>
              <a:gd name="connsiteY5588" fmla="*/ 1057740 h 2239844"/>
              <a:gd name="connsiteX5589" fmla="*/ 1695512 w 4419601"/>
              <a:gd name="connsiteY5589" fmla="*/ 1065160 h 2239844"/>
              <a:gd name="connsiteX5590" fmla="*/ 1708201 w 4419601"/>
              <a:gd name="connsiteY5590" fmla="*/ 1049325 h 2239844"/>
              <a:gd name="connsiteX5591" fmla="*/ 1719598 w 4419601"/>
              <a:gd name="connsiteY5591" fmla="*/ 1033371 h 2239844"/>
              <a:gd name="connsiteX5592" fmla="*/ 1723459 w 4419601"/>
              <a:gd name="connsiteY5592" fmla="*/ 1029184 h 2239844"/>
              <a:gd name="connsiteX5593" fmla="*/ 1754476 w 4419601"/>
              <a:gd name="connsiteY5593" fmla="*/ 993030 h 2239844"/>
              <a:gd name="connsiteX5594" fmla="*/ 1773122 w 4419601"/>
              <a:gd name="connsiteY5594" fmla="*/ 962162 h 2239844"/>
              <a:gd name="connsiteX5595" fmla="*/ 1773122 w 4419601"/>
              <a:gd name="connsiteY5595" fmla="*/ 960069 h 2239844"/>
              <a:gd name="connsiteX5596" fmla="*/ 1773122 w 4419601"/>
              <a:gd name="connsiteY5596" fmla="*/ 959264 h 2239844"/>
              <a:gd name="connsiteX5597" fmla="*/ 1774898 w 4419601"/>
              <a:gd name="connsiteY5597" fmla="*/ 959222 h 2239844"/>
              <a:gd name="connsiteX5598" fmla="*/ 1772445 w 4419601"/>
              <a:gd name="connsiteY5598" fmla="*/ 952646 h 2239844"/>
              <a:gd name="connsiteX5599" fmla="*/ 1742732 w 4419601"/>
              <a:gd name="connsiteY5599" fmla="*/ 1000986 h 2239844"/>
              <a:gd name="connsiteX5600" fmla="*/ 1719598 w 4419601"/>
              <a:gd name="connsiteY5600" fmla="*/ 1033371 h 2239844"/>
              <a:gd name="connsiteX5601" fmla="*/ 1691236 w 4419601"/>
              <a:gd name="connsiteY5601" fmla="*/ 1064129 h 2239844"/>
              <a:gd name="connsiteX5602" fmla="*/ 1681660 w 4419601"/>
              <a:gd name="connsiteY5602" fmla="*/ 1076698 h 2239844"/>
              <a:gd name="connsiteX5603" fmla="*/ 1674229 w 4419601"/>
              <a:gd name="connsiteY5603" fmla="*/ 1082445 h 2239844"/>
              <a:gd name="connsiteX5604" fmla="*/ 1696637 w 4419601"/>
              <a:gd name="connsiteY5604" fmla="*/ 1054481 h 2239844"/>
              <a:gd name="connsiteX5605" fmla="*/ 1714625 w 4419601"/>
              <a:gd name="connsiteY5605" fmla="*/ 1036435 h 2239844"/>
              <a:gd name="connsiteX5606" fmla="*/ 1746747 w 4419601"/>
              <a:gd name="connsiteY5606" fmla="*/ 991318 h 2239844"/>
              <a:gd name="connsiteX5607" fmla="*/ 1752435 w 4419601"/>
              <a:gd name="connsiteY5607" fmla="*/ 979466 h 2239844"/>
              <a:gd name="connsiteX5608" fmla="*/ 1748641 w 4419601"/>
              <a:gd name="connsiteY5608" fmla="*/ 979466 h 2239844"/>
              <a:gd name="connsiteX5609" fmla="*/ 1747838 w 4419601"/>
              <a:gd name="connsiteY5609" fmla="*/ 979466 h 2239844"/>
              <a:gd name="connsiteX5610" fmla="*/ 1750051 w 4419601"/>
              <a:gd name="connsiteY5610" fmla="*/ 976361 h 2239844"/>
              <a:gd name="connsiteX5611" fmla="*/ 1751051 w 4419601"/>
              <a:gd name="connsiteY5611" fmla="*/ 977860 h 2239844"/>
              <a:gd name="connsiteX5612" fmla="*/ 1754263 w 4419601"/>
              <a:gd name="connsiteY5612" fmla="*/ 973044 h 2239844"/>
              <a:gd name="connsiteX5613" fmla="*/ 1755397 w 4419601"/>
              <a:gd name="connsiteY5613" fmla="*/ 968857 h 2239844"/>
              <a:gd name="connsiteX5614" fmla="*/ 1757018 w 4419601"/>
              <a:gd name="connsiteY5614" fmla="*/ 966583 h 2239844"/>
              <a:gd name="connsiteX5615" fmla="*/ 1755732 w 4419601"/>
              <a:gd name="connsiteY5615" fmla="*/ 972597 h 2239844"/>
              <a:gd name="connsiteX5616" fmla="*/ 1757187 w 4419601"/>
              <a:gd name="connsiteY5616" fmla="*/ 969565 h 2239844"/>
              <a:gd name="connsiteX5617" fmla="*/ 1772445 w 4419601"/>
              <a:gd name="connsiteY5617" fmla="*/ 952646 h 2239844"/>
              <a:gd name="connsiteX5618" fmla="*/ 2680855 w 4419601"/>
              <a:gd name="connsiteY5618" fmla="*/ 950709 h 2239844"/>
              <a:gd name="connsiteX5619" fmla="*/ 2701052 w 4419601"/>
              <a:gd name="connsiteY5619" fmla="*/ 960423 h 2239844"/>
              <a:gd name="connsiteX5620" fmla="*/ 2742790 w 4419601"/>
              <a:gd name="connsiteY5620" fmla="*/ 985318 h 2239844"/>
              <a:gd name="connsiteX5621" fmla="*/ 2750448 w 4419601"/>
              <a:gd name="connsiteY5621" fmla="*/ 992614 h 2239844"/>
              <a:gd name="connsiteX5622" fmla="*/ 2749212 w 4419601"/>
              <a:gd name="connsiteY5622" fmla="*/ 991742 h 2239844"/>
              <a:gd name="connsiteX5623" fmla="*/ 2726651 w 4419601"/>
              <a:gd name="connsiteY5623" fmla="*/ 980022 h 2239844"/>
              <a:gd name="connsiteX5624" fmla="*/ 2723526 w 4419601"/>
              <a:gd name="connsiteY5624" fmla="*/ 977287 h 2239844"/>
              <a:gd name="connsiteX5625" fmla="*/ 2684998 w 4419601"/>
              <a:gd name="connsiteY5625" fmla="*/ 953196 h 2239844"/>
              <a:gd name="connsiteX5626" fmla="*/ 1011738 w 4419601"/>
              <a:gd name="connsiteY5626" fmla="*/ 950384 h 2239844"/>
              <a:gd name="connsiteX5627" fmla="*/ 1014413 w 4419601"/>
              <a:gd name="connsiteY5627" fmla="*/ 954139 h 2239844"/>
              <a:gd name="connsiteX5628" fmla="*/ 1007994 w 4419601"/>
              <a:gd name="connsiteY5628" fmla="*/ 954139 h 2239844"/>
              <a:gd name="connsiteX5629" fmla="*/ 1008796 w 4419601"/>
              <a:gd name="connsiteY5629" fmla="*/ 953334 h 2239844"/>
              <a:gd name="connsiteX5630" fmla="*/ 1760779 w 4419601"/>
              <a:gd name="connsiteY5630" fmla="*/ 948992 h 2239844"/>
              <a:gd name="connsiteX5631" fmla="*/ 1760531 w 4419601"/>
              <a:gd name="connsiteY5631" fmla="*/ 950151 h 2239844"/>
              <a:gd name="connsiteX5632" fmla="*/ 1760355 w 4419601"/>
              <a:gd name="connsiteY5632" fmla="*/ 950559 h 2239844"/>
              <a:gd name="connsiteX5633" fmla="*/ 1174031 w 4419601"/>
              <a:gd name="connsiteY5633" fmla="*/ 948808 h 2239844"/>
              <a:gd name="connsiteX5634" fmla="*/ 1162715 w 4419601"/>
              <a:gd name="connsiteY5634" fmla="*/ 972356 h 2239844"/>
              <a:gd name="connsiteX5635" fmla="*/ 1149210 w 4419601"/>
              <a:gd name="connsiteY5635" fmla="*/ 994852 h 2239844"/>
              <a:gd name="connsiteX5636" fmla="*/ 1085543 w 4419601"/>
              <a:gd name="connsiteY5636" fmla="*/ 1081627 h 2239844"/>
              <a:gd name="connsiteX5637" fmla="*/ 950492 w 4419601"/>
              <a:gd name="connsiteY5637" fmla="*/ 1268031 h 2239844"/>
              <a:gd name="connsiteX5638" fmla="*/ 873320 w 4419601"/>
              <a:gd name="connsiteY5638" fmla="*/ 1351591 h 2239844"/>
              <a:gd name="connsiteX5639" fmla="*/ 847596 w 4419601"/>
              <a:gd name="connsiteY5639" fmla="*/ 1396585 h 2239844"/>
              <a:gd name="connsiteX5640" fmla="*/ 835168 w 4419601"/>
              <a:gd name="connsiteY5640" fmla="*/ 1409006 h 2239844"/>
              <a:gd name="connsiteX5641" fmla="*/ 827590 w 4419601"/>
              <a:gd name="connsiteY5641" fmla="*/ 1409253 h 2239844"/>
              <a:gd name="connsiteX5642" fmla="*/ 837145 w 4419601"/>
              <a:gd name="connsiteY5642" fmla="*/ 1398995 h 2239844"/>
              <a:gd name="connsiteX5643" fmla="*/ 847998 w 4419601"/>
              <a:gd name="connsiteY5643" fmla="*/ 1380917 h 2239844"/>
              <a:gd name="connsiteX5644" fmla="*/ 880555 w 4419601"/>
              <a:gd name="connsiteY5644" fmla="*/ 1339539 h 2239844"/>
              <a:gd name="connsiteX5645" fmla="*/ 950492 w 4419601"/>
              <a:gd name="connsiteY5645" fmla="*/ 1261603 h 2239844"/>
              <a:gd name="connsiteX5646" fmla="*/ 1000805 w 4419601"/>
              <a:gd name="connsiteY5646" fmla="*/ 1182202 h 2239844"/>
              <a:gd name="connsiteX5647" fmla="*/ 1040526 w 4419601"/>
              <a:gd name="connsiteY5647" fmla="*/ 1126621 h 2239844"/>
              <a:gd name="connsiteX5648" fmla="*/ 1111267 w 4419601"/>
              <a:gd name="connsiteY5648" fmla="*/ 1036633 h 2239844"/>
              <a:gd name="connsiteX5649" fmla="*/ 1143422 w 4419601"/>
              <a:gd name="connsiteY5649" fmla="*/ 991639 h 2239844"/>
              <a:gd name="connsiteX5650" fmla="*/ 1773122 w 4419601"/>
              <a:gd name="connsiteY5650" fmla="*/ 946383 h 2239844"/>
              <a:gd name="connsiteX5651" fmla="*/ 1784723 w 4419601"/>
              <a:gd name="connsiteY5651" fmla="*/ 948910 h 2239844"/>
              <a:gd name="connsiteX5652" fmla="*/ 1791538 w 4419601"/>
              <a:gd name="connsiteY5652" fmla="*/ 954178 h 2239844"/>
              <a:gd name="connsiteX5653" fmla="*/ 1784990 w 4419601"/>
              <a:gd name="connsiteY5653" fmla="*/ 956956 h 2239844"/>
              <a:gd name="connsiteX5654" fmla="*/ 1785050 w 4419601"/>
              <a:gd name="connsiteY5654" fmla="*/ 957379 h 2239844"/>
              <a:gd name="connsiteX5655" fmla="*/ 1786742 w 4419601"/>
              <a:gd name="connsiteY5655" fmla="*/ 958939 h 2239844"/>
              <a:gd name="connsiteX5656" fmla="*/ 1785277 w 4419601"/>
              <a:gd name="connsiteY5656" fmla="*/ 958974 h 2239844"/>
              <a:gd name="connsiteX5657" fmla="*/ 1785294 w 4419601"/>
              <a:gd name="connsiteY5657" fmla="*/ 959092 h 2239844"/>
              <a:gd name="connsiteX5658" fmla="*/ 1785265 w 4419601"/>
              <a:gd name="connsiteY5658" fmla="*/ 958974 h 2239844"/>
              <a:gd name="connsiteX5659" fmla="*/ 1779932 w 4419601"/>
              <a:gd name="connsiteY5659" fmla="*/ 959101 h 2239844"/>
              <a:gd name="connsiteX5660" fmla="*/ 1784717 w 4419601"/>
              <a:gd name="connsiteY5660" fmla="*/ 957072 h 2239844"/>
              <a:gd name="connsiteX5661" fmla="*/ 1784813 w 4419601"/>
              <a:gd name="connsiteY5661" fmla="*/ 957160 h 2239844"/>
              <a:gd name="connsiteX5662" fmla="*/ 1784783 w 4419601"/>
              <a:gd name="connsiteY5662" fmla="*/ 957044 h 2239844"/>
              <a:gd name="connsiteX5663" fmla="*/ 1784717 w 4419601"/>
              <a:gd name="connsiteY5663" fmla="*/ 957072 h 2239844"/>
              <a:gd name="connsiteX5664" fmla="*/ 1781638 w 4419601"/>
              <a:gd name="connsiteY5664" fmla="*/ 954233 h 2239844"/>
              <a:gd name="connsiteX5665" fmla="*/ 1778869 w 4419601"/>
              <a:gd name="connsiteY5665" fmla="*/ 952646 h 2239844"/>
              <a:gd name="connsiteX5666" fmla="*/ 1780109 w 4419601"/>
              <a:gd name="connsiteY5666" fmla="*/ 952824 h 2239844"/>
              <a:gd name="connsiteX5667" fmla="*/ 442819 w 4419601"/>
              <a:gd name="connsiteY5667" fmla="*/ 946201 h 2239844"/>
              <a:gd name="connsiteX5668" fmla="*/ 449263 w 4419601"/>
              <a:gd name="connsiteY5668" fmla="*/ 952669 h 2239844"/>
              <a:gd name="connsiteX5669" fmla="*/ 404159 w 4419601"/>
              <a:gd name="connsiteY5669" fmla="*/ 1036747 h 2239844"/>
              <a:gd name="connsiteX5670" fmla="*/ 346168 w 4419601"/>
              <a:gd name="connsiteY5670" fmla="*/ 1120826 h 2239844"/>
              <a:gd name="connsiteX5671" fmla="*/ 339725 w 4419601"/>
              <a:gd name="connsiteY5671" fmla="*/ 1114359 h 2239844"/>
              <a:gd name="connsiteX5672" fmla="*/ 397715 w 4419601"/>
              <a:gd name="connsiteY5672" fmla="*/ 1036747 h 2239844"/>
              <a:gd name="connsiteX5673" fmla="*/ 442819 w 4419601"/>
              <a:gd name="connsiteY5673" fmla="*/ 946201 h 2239844"/>
              <a:gd name="connsiteX5674" fmla="*/ 1008355 w 4419601"/>
              <a:gd name="connsiteY5674" fmla="*/ 945632 h 2239844"/>
              <a:gd name="connsiteX5675" fmla="*/ 1014413 w 4419601"/>
              <a:gd name="connsiteY5675" fmla="*/ 947701 h 2239844"/>
              <a:gd name="connsiteX5676" fmla="*/ 1011738 w 4419601"/>
              <a:gd name="connsiteY5676" fmla="*/ 950384 h 2239844"/>
              <a:gd name="connsiteX5677" fmla="*/ 2657482 w 4419601"/>
              <a:gd name="connsiteY5677" fmla="*/ 944387 h 2239844"/>
              <a:gd name="connsiteX5678" fmla="*/ 2672156 w 4419601"/>
              <a:gd name="connsiteY5678" fmla="*/ 953196 h 2239844"/>
              <a:gd name="connsiteX5679" fmla="*/ 2685376 w 4419601"/>
              <a:gd name="connsiteY5679" fmla="*/ 961132 h 2239844"/>
              <a:gd name="connsiteX5680" fmla="*/ 2665734 w 4419601"/>
              <a:gd name="connsiteY5680" fmla="*/ 953196 h 2239844"/>
              <a:gd name="connsiteX5681" fmla="*/ 2661617 w 4419601"/>
              <a:gd name="connsiteY5681" fmla="*/ 951397 h 2239844"/>
              <a:gd name="connsiteX5682" fmla="*/ 2704235 w 4419601"/>
              <a:gd name="connsiteY5682" fmla="*/ 978885 h 2239844"/>
              <a:gd name="connsiteX5683" fmla="*/ 2734095 w 4419601"/>
              <a:gd name="connsiteY5683" fmla="*/ 993864 h 2239844"/>
              <a:gd name="connsiteX5684" fmla="*/ 2716302 w 4419601"/>
              <a:gd name="connsiteY5684" fmla="*/ 979697 h 2239844"/>
              <a:gd name="connsiteX5685" fmla="*/ 2685376 w 4419601"/>
              <a:gd name="connsiteY5685" fmla="*/ 961132 h 2239844"/>
              <a:gd name="connsiteX5686" fmla="*/ 2693956 w 4419601"/>
              <a:gd name="connsiteY5686" fmla="*/ 964599 h 2239844"/>
              <a:gd name="connsiteX5687" fmla="*/ 2684969 w 4419601"/>
              <a:gd name="connsiteY5687" fmla="*/ 959555 h 2239844"/>
              <a:gd name="connsiteX5688" fmla="*/ 998428 w 4419601"/>
              <a:gd name="connsiteY5688" fmla="*/ 940707 h 2239844"/>
              <a:gd name="connsiteX5689" fmla="*/ 997572 w 4419601"/>
              <a:gd name="connsiteY5689" fmla="*/ 941951 h 2239844"/>
              <a:gd name="connsiteX5690" fmla="*/ 999873 w 4419601"/>
              <a:gd name="connsiteY5690" fmla="*/ 942736 h 2239844"/>
              <a:gd name="connsiteX5691" fmla="*/ 1001437 w 4419601"/>
              <a:gd name="connsiteY5691" fmla="*/ 944932 h 2239844"/>
              <a:gd name="connsiteX5692" fmla="*/ 1002297 w 4419601"/>
              <a:gd name="connsiteY5692" fmla="*/ 943564 h 2239844"/>
              <a:gd name="connsiteX5693" fmla="*/ 999873 w 4419601"/>
              <a:gd name="connsiteY5693" fmla="*/ 942736 h 2239844"/>
              <a:gd name="connsiteX5694" fmla="*/ 2216150 w 4419601"/>
              <a:gd name="connsiteY5694" fmla="*/ 940347 h 2239844"/>
              <a:gd name="connsiteX5695" fmla="*/ 2193625 w 4419601"/>
              <a:gd name="connsiteY5695" fmla="*/ 979043 h 2239844"/>
              <a:gd name="connsiteX5696" fmla="*/ 2183025 w 4419601"/>
              <a:gd name="connsiteY5696" fmla="*/ 997252 h 2239844"/>
              <a:gd name="connsiteX5697" fmla="*/ 2190407 w 4419601"/>
              <a:gd name="connsiteY5697" fmla="*/ 979043 h 2239844"/>
              <a:gd name="connsiteX5698" fmla="*/ 2216150 w 4419601"/>
              <a:gd name="connsiteY5698" fmla="*/ 940347 h 2239844"/>
              <a:gd name="connsiteX5699" fmla="*/ 1786479 w 4419601"/>
              <a:gd name="connsiteY5699" fmla="*/ 939438 h 2239844"/>
              <a:gd name="connsiteX5700" fmla="*/ 1798028 w 4419601"/>
              <a:gd name="connsiteY5700" fmla="*/ 945577 h 2239844"/>
              <a:gd name="connsiteX5701" fmla="*/ 1807681 w 4419601"/>
              <a:gd name="connsiteY5701" fmla="*/ 955250 h 2239844"/>
              <a:gd name="connsiteX5702" fmla="*/ 1795919 w 4419601"/>
              <a:gd name="connsiteY5702" fmla="*/ 952320 h 2239844"/>
              <a:gd name="connsiteX5703" fmla="*/ 1795091 w 4419601"/>
              <a:gd name="connsiteY5703" fmla="*/ 952671 h 2239844"/>
              <a:gd name="connsiteX5704" fmla="*/ 1791600 w 4419601"/>
              <a:gd name="connsiteY5704" fmla="*/ 950408 h 2239844"/>
              <a:gd name="connsiteX5705" fmla="*/ 1784723 w 4419601"/>
              <a:gd name="connsiteY5705" fmla="*/ 948910 h 2239844"/>
              <a:gd name="connsiteX5706" fmla="*/ 1773122 w 4419601"/>
              <a:gd name="connsiteY5706" fmla="*/ 939942 h 2239844"/>
              <a:gd name="connsiteX5707" fmla="*/ 1786479 w 4419601"/>
              <a:gd name="connsiteY5707" fmla="*/ 939438 h 2239844"/>
              <a:gd name="connsiteX5708" fmla="*/ 1764025 w 4419601"/>
              <a:gd name="connsiteY5708" fmla="*/ 937011 h 2239844"/>
              <a:gd name="connsiteX5709" fmla="*/ 1760779 w 4419601"/>
              <a:gd name="connsiteY5709" fmla="*/ 948992 h 2239844"/>
              <a:gd name="connsiteX5710" fmla="*/ 1762996 w 4419601"/>
              <a:gd name="connsiteY5710" fmla="*/ 938625 h 2239844"/>
              <a:gd name="connsiteX5711" fmla="*/ 3259617 w 4419601"/>
              <a:gd name="connsiteY5711" fmla="*/ 934366 h 2239844"/>
              <a:gd name="connsiteX5712" fmla="*/ 3271623 w 4419601"/>
              <a:gd name="connsiteY5712" fmla="*/ 948064 h 2239844"/>
              <a:gd name="connsiteX5713" fmla="*/ 3301338 w 4419601"/>
              <a:gd name="connsiteY5713" fmla="*/ 992291 h 2239844"/>
              <a:gd name="connsiteX5714" fmla="*/ 3311495 w 4419601"/>
              <a:gd name="connsiteY5714" fmla="*/ 1009473 h 2239844"/>
              <a:gd name="connsiteX5715" fmla="*/ 3297548 w 4419601"/>
              <a:gd name="connsiteY5715" fmla="*/ 992107 h 2239844"/>
              <a:gd name="connsiteX5716" fmla="*/ 3282063 w 4419601"/>
              <a:gd name="connsiteY5716" fmla="*/ 966558 h 2239844"/>
              <a:gd name="connsiteX5717" fmla="*/ 962215 w 4419601"/>
              <a:gd name="connsiteY5717" fmla="*/ 934135 h 2239844"/>
              <a:gd name="connsiteX5718" fmla="*/ 967554 w 4419601"/>
              <a:gd name="connsiteY5718" fmla="*/ 936756 h 2239844"/>
              <a:gd name="connsiteX5719" fmla="*/ 963060 w 4419601"/>
              <a:gd name="connsiteY5719" fmla="*/ 934824 h 2239844"/>
              <a:gd name="connsiteX5720" fmla="*/ 2209714 w 4419601"/>
              <a:gd name="connsiteY5720" fmla="*/ 933898 h 2239844"/>
              <a:gd name="connsiteX5721" fmla="*/ 2198568 w 4419601"/>
              <a:gd name="connsiteY5721" fmla="*/ 954244 h 2239844"/>
              <a:gd name="connsiteX5722" fmla="*/ 2201670 w 4419601"/>
              <a:gd name="connsiteY5722" fmla="*/ 947603 h 2239844"/>
              <a:gd name="connsiteX5723" fmla="*/ 2201780 w 4419601"/>
              <a:gd name="connsiteY5723" fmla="*/ 947150 h 2239844"/>
              <a:gd name="connsiteX5724" fmla="*/ 2209714 w 4419601"/>
              <a:gd name="connsiteY5724" fmla="*/ 933898 h 2239844"/>
              <a:gd name="connsiteX5725" fmla="*/ 2216150 w 4419601"/>
              <a:gd name="connsiteY5725" fmla="*/ 940347 h 2239844"/>
              <a:gd name="connsiteX5726" fmla="*/ 2209714 w 4419601"/>
              <a:gd name="connsiteY5726" fmla="*/ 933898 h 2239844"/>
              <a:gd name="connsiteX5727" fmla="*/ 4419601 w 4419601"/>
              <a:gd name="connsiteY5727" fmla="*/ 933594 h 2239844"/>
              <a:gd name="connsiteX5728" fmla="*/ 4284674 w 4419601"/>
              <a:gd name="connsiteY5728" fmla="*/ 1056019 h 2239844"/>
              <a:gd name="connsiteX5729" fmla="*/ 4143322 w 4419601"/>
              <a:gd name="connsiteY5729" fmla="*/ 1178443 h 2239844"/>
              <a:gd name="connsiteX5730" fmla="*/ 3783518 w 4419601"/>
              <a:gd name="connsiteY5730" fmla="*/ 1436178 h 2239844"/>
              <a:gd name="connsiteX5731" fmla="*/ 3693566 w 4419601"/>
              <a:gd name="connsiteY5731" fmla="*/ 1487725 h 2239844"/>
              <a:gd name="connsiteX5732" fmla="*/ 3676551 w 4419601"/>
              <a:gd name="connsiteY5732" fmla="*/ 1494861 h 2239844"/>
              <a:gd name="connsiteX5733" fmla="*/ 3699188 w 4419601"/>
              <a:gd name="connsiteY5733" fmla="*/ 1482893 h 2239844"/>
              <a:gd name="connsiteX5734" fmla="*/ 3886319 w 4419601"/>
              <a:gd name="connsiteY5734" fmla="*/ 1371745 h 2239844"/>
              <a:gd name="connsiteX5735" fmla="*/ 4063812 w 4419601"/>
              <a:gd name="connsiteY5735" fmla="*/ 1240461 h 2239844"/>
              <a:gd name="connsiteX5736" fmla="*/ 4194242 w 4419601"/>
              <a:gd name="connsiteY5736" fmla="*/ 1123835 h 2239844"/>
              <a:gd name="connsiteX5737" fmla="*/ 4258974 w 4419601"/>
              <a:gd name="connsiteY5737" fmla="*/ 1068906 h 2239844"/>
              <a:gd name="connsiteX5738" fmla="*/ 4340894 w 4419601"/>
              <a:gd name="connsiteY5738" fmla="*/ 1002861 h 2239844"/>
              <a:gd name="connsiteX5739" fmla="*/ 4387412 w 4419601"/>
              <a:gd name="connsiteY5739" fmla="*/ 954137 h 2239844"/>
              <a:gd name="connsiteX5740" fmla="*/ 1187633 w 4419601"/>
              <a:gd name="connsiteY5740" fmla="*/ 932989 h 2239844"/>
              <a:gd name="connsiteX5741" fmla="*/ 1162483 w 4419601"/>
              <a:gd name="connsiteY5741" fmla="*/ 975828 h 2239844"/>
              <a:gd name="connsiteX5742" fmla="*/ 1156285 w 4419601"/>
              <a:gd name="connsiteY5742" fmla="*/ 985210 h 2239844"/>
              <a:gd name="connsiteX5743" fmla="*/ 4413176 w 4419601"/>
              <a:gd name="connsiteY5743" fmla="*/ 927151 h 2239844"/>
              <a:gd name="connsiteX5744" fmla="*/ 4419601 w 4419601"/>
              <a:gd name="connsiteY5744" fmla="*/ 933594 h 2239844"/>
              <a:gd name="connsiteX5745" fmla="*/ 4413176 w 4419601"/>
              <a:gd name="connsiteY5745" fmla="*/ 927151 h 2239844"/>
              <a:gd name="connsiteX5746" fmla="*/ 1761434 w 4419601"/>
              <a:gd name="connsiteY5746" fmla="*/ 925475 h 2239844"/>
              <a:gd name="connsiteX5747" fmla="*/ 1758117 w 4419601"/>
              <a:gd name="connsiteY5747" fmla="*/ 937080 h 2239844"/>
              <a:gd name="connsiteX5748" fmla="*/ 1760687 w 4419601"/>
              <a:gd name="connsiteY5748" fmla="*/ 926483 h 2239844"/>
              <a:gd name="connsiteX5749" fmla="*/ 182563 w 4419601"/>
              <a:gd name="connsiteY5749" fmla="*/ 924841 h 2239844"/>
              <a:gd name="connsiteX5750" fmla="*/ 185738 w 4419601"/>
              <a:gd name="connsiteY5750" fmla="*/ 927264 h 2239844"/>
              <a:gd name="connsiteX5751" fmla="*/ 134938 w 4419601"/>
              <a:gd name="connsiteY5751" fmla="*/ 1004826 h 2239844"/>
              <a:gd name="connsiteX5752" fmla="*/ 128588 w 4419601"/>
              <a:gd name="connsiteY5752" fmla="*/ 1004826 h 2239844"/>
              <a:gd name="connsiteX5753" fmla="*/ 179388 w 4419601"/>
              <a:gd name="connsiteY5753" fmla="*/ 927264 h 2239844"/>
              <a:gd name="connsiteX5754" fmla="*/ 182563 w 4419601"/>
              <a:gd name="connsiteY5754" fmla="*/ 924841 h 2239844"/>
              <a:gd name="connsiteX5755" fmla="*/ 3034989 w 4419601"/>
              <a:gd name="connsiteY5755" fmla="*/ 923362 h 2239844"/>
              <a:gd name="connsiteX5756" fmla="*/ 3055086 w 4419601"/>
              <a:gd name="connsiteY5756" fmla="*/ 938884 h 2239844"/>
              <a:gd name="connsiteX5757" fmla="*/ 3108937 w 4419601"/>
              <a:gd name="connsiteY5757" fmla="*/ 997281 h 2239844"/>
              <a:gd name="connsiteX5758" fmla="*/ 3056692 w 4419601"/>
              <a:gd name="connsiteY5758" fmla="*/ 942097 h 2239844"/>
              <a:gd name="connsiteX5759" fmla="*/ 2209714 w 4419601"/>
              <a:gd name="connsiteY5759" fmla="*/ 914550 h 2239844"/>
              <a:gd name="connsiteX5760" fmla="*/ 2201780 w 4419601"/>
              <a:gd name="connsiteY5760" fmla="*/ 947150 h 2239844"/>
              <a:gd name="connsiteX5761" fmla="*/ 2197647 w 4419601"/>
              <a:gd name="connsiteY5761" fmla="*/ 954052 h 2239844"/>
              <a:gd name="connsiteX5762" fmla="*/ 2196497 w 4419601"/>
              <a:gd name="connsiteY5762" fmla="*/ 958023 h 2239844"/>
              <a:gd name="connsiteX5763" fmla="*/ 2187189 w 4419601"/>
              <a:gd name="connsiteY5763" fmla="*/ 975012 h 2239844"/>
              <a:gd name="connsiteX5764" fmla="*/ 2175214 w 4419601"/>
              <a:gd name="connsiteY5764" fmla="*/ 994297 h 2239844"/>
              <a:gd name="connsiteX5765" fmla="*/ 2174934 w 4419601"/>
              <a:gd name="connsiteY5765" fmla="*/ 994136 h 2239844"/>
              <a:gd name="connsiteX5766" fmla="*/ 2183971 w 4419601"/>
              <a:gd name="connsiteY5766" fmla="*/ 979043 h 2239844"/>
              <a:gd name="connsiteX5767" fmla="*/ 2196039 w 4419601"/>
              <a:gd name="connsiteY5767" fmla="*/ 945990 h 2239844"/>
              <a:gd name="connsiteX5768" fmla="*/ 2198182 w 4419601"/>
              <a:gd name="connsiteY5768" fmla="*/ 934775 h 2239844"/>
              <a:gd name="connsiteX5769" fmla="*/ 995156 w 4419601"/>
              <a:gd name="connsiteY5769" fmla="*/ 909071 h 2239844"/>
              <a:gd name="connsiteX5770" fmla="*/ 995156 w 4419601"/>
              <a:gd name="connsiteY5770" fmla="*/ 915510 h 2239844"/>
              <a:gd name="connsiteX5771" fmla="*/ 995156 w 4419601"/>
              <a:gd name="connsiteY5771" fmla="*/ 909071 h 2239844"/>
              <a:gd name="connsiteX5772" fmla="*/ 2203279 w 4419601"/>
              <a:gd name="connsiteY5772" fmla="*/ 908101 h 2239844"/>
              <a:gd name="connsiteX5773" fmla="*/ 2198182 w 4419601"/>
              <a:gd name="connsiteY5773" fmla="*/ 934775 h 2239844"/>
              <a:gd name="connsiteX5774" fmla="*/ 2196843 w 4419601"/>
              <a:gd name="connsiteY5774" fmla="*/ 937122 h 2239844"/>
              <a:gd name="connsiteX5775" fmla="*/ 2183971 w 4419601"/>
              <a:gd name="connsiteY5775" fmla="*/ 959695 h 2239844"/>
              <a:gd name="connsiteX5776" fmla="*/ 2172709 w 4419601"/>
              <a:gd name="connsiteY5776" fmla="*/ 985492 h 2239844"/>
              <a:gd name="connsiteX5777" fmla="*/ 2172265 w 4419601"/>
              <a:gd name="connsiteY5777" fmla="*/ 992608 h 2239844"/>
              <a:gd name="connsiteX5778" fmla="*/ 2171100 w 4419601"/>
              <a:gd name="connsiteY5778" fmla="*/ 991941 h 2239844"/>
              <a:gd name="connsiteX5779" fmla="*/ 2164072 w 4419601"/>
              <a:gd name="connsiteY5779" fmla="*/ 996394 h 2239844"/>
              <a:gd name="connsiteX5780" fmla="*/ 2163859 w 4419601"/>
              <a:gd name="connsiteY5780" fmla="*/ 988716 h 2239844"/>
              <a:gd name="connsiteX5781" fmla="*/ 2177535 w 4419601"/>
              <a:gd name="connsiteY5781" fmla="*/ 959695 h 2239844"/>
              <a:gd name="connsiteX5782" fmla="*/ 2203279 w 4419601"/>
              <a:gd name="connsiteY5782" fmla="*/ 908101 h 2239844"/>
              <a:gd name="connsiteX5783" fmla="*/ 2203279 w 4419601"/>
              <a:gd name="connsiteY5783" fmla="*/ 908101 h 2239844"/>
              <a:gd name="connsiteX5784" fmla="*/ 2209714 w 4419601"/>
              <a:gd name="connsiteY5784" fmla="*/ 914550 h 2239844"/>
              <a:gd name="connsiteX5785" fmla="*/ 2203279 w 4419601"/>
              <a:gd name="connsiteY5785" fmla="*/ 908101 h 2239844"/>
              <a:gd name="connsiteX5786" fmla="*/ 423779 w 4419601"/>
              <a:gd name="connsiteY5786" fmla="*/ 908101 h 2239844"/>
              <a:gd name="connsiteX5787" fmla="*/ 430213 w 4419601"/>
              <a:gd name="connsiteY5787" fmla="*/ 914553 h 2239844"/>
              <a:gd name="connsiteX5788" fmla="*/ 314408 w 4419601"/>
              <a:gd name="connsiteY5788" fmla="*/ 1101674 h 2239844"/>
              <a:gd name="connsiteX5789" fmla="*/ 307975 w 4419601"/>
              <a:gd name="connsiteY5789" fmla="*/ 1101674 h 2239844"/>
              <a:gd name="connsiteX5790" fmla="*/ 423779 w 4419601"/>
              <a:gd name="connsiteY5790" fmla="*/ 908101 h 2239844"/>
              <a:gd name="connsiteX5791" fmla="*/ 1206445 w 4419601"/>
              <a:gd name="connsiteY5791" fmla="*/ 901652 h 2239844"/>
              <a:gd name="connsiteX5792" fmla="*/ 1175577 w 4419601"/>
              <a:gd name="connsiteY5792" fmla="*/ 959500 h 2239844"/>
              <a:gd name="connsiteX5793" fmla="*/ 1117698 w 4419601"/>
              <a:gd name="connsiteY5793" fmla="*/ 1055916 h 2239844"/>
              <a:gd name="connsiteX5794" fmla="*/ 1096241 w 4419601"/>
              <a:gd name="connsiteY5794" fmla="*/ 1085161 h 2239844"/>
              <a:gd name="connsiteX5795" fmla="*/ 1098405 w 4419601"/>
              <a:gd name="connsiteY5795" fmla="*/ 1081627 h 2239844"/>
              <a:gd name="connsiteX5796" fmla="*/ 1123486 w 4419601"/>
              <a:gd name="connsiteY5796" fmla="*/ 1039847 h 2239844"/>
              <a:gd name="connsiteX5797" fmla="*/ 1130560 w 4419601"/>
              <a:gd name="connsiteY5797" fmla="*/ 1030205 h 2239844"/>
              <a:gd name="connsiteX5798" fmla="*/ 1162483 w 4419601"/>
              <a:gd name="connsiteY5798" fmla="*/ 975828 h 2239844"/>
              <a:gd name="connsiteX5799" fmla="*/ 1184419 w 4419601"/>
              <a:gd name="connsiteY5799" fmla="*/ 942627 h 2239844"/>
              <a:gd name="connsiteX5800" fmla="*/ 1196075 w 4419601"/>
              <a:gd name="connsiteY5800" fmla="*/ 918926 h 2239844"/>
              <a:gd name="connsiteX5801" fmla="*/ 1787546 w 4419601"/>
              <a:gd name="connsiteY5801" fmla="*/ 901341 h 2239844"/>
              <a:gd name="connsiteX5802" fmla="*/ 1772733 w 4419601"/>
              <a:gd name="connsiteY5802" fmla="*/ 934511 h 2239844"/>
              <a:gd name="connsiteX5803" fmla="*/ 1767820 w 4419601"/>
              <a:gd name="connsiteY5803" fmla="*/ 946459 h 2239844"/>
              <a:gd name="connsiteX5804" fmla="*/ 1771642 w 4419601"/>
              <a:gd name="connsiteY5804" fmla="*/ 947007 h 2239844"/>
              <a:gd name="connsiteX5805" fmla="*/ 1772445 w 4419601"/>
              <a:gd name="connsiteY5805" fmla="*/ 952646 h 2239844"/>
              <a:gd name="connsiteX5806" fmla="*/ 1769233 w 4419601"/>
              <a:gd name="connsiteY5806" fmla="*/ 947007 h 2239844"/>
              <a:gd name="connsiteX5807" fmla="*/ 1767748 w 4419601"/>
              <a:gd name="connsiteY5807" fmla="*/ 946634 h 2239844"/>
              <a:gd name="connsiteX5808" fmla="*/ 1762996 w 4419601"/>
              <a:gd name="connsiteY5808" fmla="*/ 958193 h 2239844"/>
              <a:gd name="connsiteX5809" fmla="*/ 1757018 w 4419601"/>
              <a:gd name="connsiteY5809" fmla="*/ 966583 h 2239844"/>
              <a:gd name="connsiteX5810" fmla="*/ 1758882 w 4419601"/>
              <a:gd name="connsiteY5810" fmla="*/ 957864 h 2239844"/>
              <a:gd name="connsiteX5811" fmla="*/ 1757973 w 4419601"/>
              <a:gd name="connsiteY5811" fmla="*/ 959349 h 2239844"/>
              <a:gd name="connsiteX5812" fmla="*/ 1755397 w 4419601"/>
              <a:gd name="connsiteY5812" fmla="*/ 968857 h 2239844"/>
              <a:gd name="connsiteX5813" fmla="*/ 1750051 w 4419601"/>
              <a:gd name="connsiteY5813" fmla="*/ 976361 h 2239844"/>
              <a:gd name="connsiteX5814" fmla="*/ 1749524 w 4419601"/>
              <a:gd name="connsiteY5814" fmla="*/ 975572 h 2239844"/>
              <a:gd name="connsiteX5815" fmla="*/ 1753104 w 4419601"/>
              <a:gd name="connsiteY5815" fmla="*/ 967304 h 2239844"/>
              <a:gd name="connsiteX5816" fmla="*/ 1749267 w 4419601"/>
              <a:gd name="connsiteY5816" fmla="*/ 973573 h 2239844"/>
              <a:gd name="connsiteX5817" fmla="*/ 1748980 w 4419601"/>
              <a:gd name="connsiteY5817" fmla="*/ 974756 h 2239844"/>
              <a:gd name="connsiteX5818" fmla="*/ 1748752 w 4419601"/>
              <a:gd name="connsiteY5818" fmla="*/ 974414 h 2239844"/>
              <a:gd name="connsiteX5819" fmla="*/ 1747984 w 4419601"/>
              <a:gd name="connsiteY5819" fmla="*/ 975669 h 2239844"/>
              <a:gd name="connsiteX5820" fmla="*/ 1748630 w 4419601"/>
              <a:gd name="connsiteY5820" fmla="*/ 974230 h 2239844"/>
              <a:gd name="connsiteX5821" fmla="*/ 1747838 w 4419601"/>
              <a:gd name="connsiteY5821" fmla="*/ 973044 h 2239844"/>
              <a:gd name="connsiteX5822" fmla="*/ 1758117 w 4419601"/>
              <a:gd name="connsiteY5822" fmla="*/ 937080 h 2239844"/>
              <a:gd name="connsiteX5823" fmla="*/ 1749671 w 4419601"/>
              <a:gd name="connsiteY5823" fmla="*/ 971908 h 2239844"/>
              <a:gd name="connsiteX5824" fmla="*/ 1753974 w 4419601"/>
              <a:gd name="connsiteY5824" fmla="*/ 962314 h 2239844"/>
              <a:gd name="connsiteX5825" fmla="*/ 1757041 w 4419601"/>
              <a:gd name="connsiteY5825" fmla="*/ 958213 h 2239844"/>
              <a:gd name="connsiteX5826" fmla="*/ 1760355 w 4419601"/>
              <a:gd name="connsiteY5826" fmla="*/ 950559 h 2239844"/>
              <a:gd name="connsiteX5827" fmla="*/ 1758986 w 4419601"/>
              <a:gd name="connsiteY5827" fmla="*/ 955610 h 2239844"/>
              <a:gd name="connsiteX5828" fmla="*/ 1759515 w 4419601"/>
              <a:gd name="connsiteY5828" fmla="*/ 954902 h 2239844"/>
              <a:gd name="connsiteX5829" fmla="*/ 1760531 w 4419601"/>
              <a:gd name="connsiteY5829" fmla="*/ 950151 h 2239844"/>
              <a:gd name="connsiteX5830" fmla="*/ 1770867 w 4419601"/>
              <a:gd name="connsiteY5830" fmla="*/ 926281 h 2239844"/>
              <a:gd name="connsiteX5831" fmla="*/ 1785582 w 4419601"/>
              <a:gd name="connsiteY5831" fmla="*/ 903203 h 2239844"/>
              <a:gd name="connsiteX5832" fmla="*/ 3009039 w 4419601"/>
              <a:gd name="connsiteY5832" fmla="*/ 897006 h 2239844"/>
              <a:gd name="connsiteX5833" fmla="*/ 3025364 w 4419601"/>
              <a:gd name="connsiteY5833" fmla="*/ 908356 h 2239844"/>
              <a:gd name="connsiteX5834" fmla="*/ 3097660 w 4419601"/>
              <a:gd name="connsiteY5834" fmla="*/ 974232 h 2239844"/>
              <a:gd name="connsiteX5835" fmla="*/ 3149665 w 4419601"/>
              <a:gd name="connsiteY5835" fmla="*/ 1036909 h 2239844"/>
              <a:gd name="connsiteX5836" fmla="*/ 3102480 w 4419601"/>
              <a:gd name="connsiteY5836" fmla="*/ 985478 h 2239844"/>
              <a:gd name="connsiteX5837" fmla="*/ 3030184 w 4419601"/>
              <a:gd name="connsiteY5837" fmla="*/ 913176 h 2239844"/>
              <a:gd name="connsiteX5838" fmla="*/ 398264 w 4419601"/>
              <a:gd name="connsiteY5838" fmla="*/ 895401 h 2239844"/>
              <a:gd name="connsiteX5839" fmla="*/ 404714 w 4419601"/>
              <a:gd name="connsiteY5839" fmla="*/ 901814 h 2239844"/>
              <a:gd name="connsiteX5840" fmla="*/ 314424 w 4419601"/>
              <a:gd name="connsiteY5840" fmla="*/ 1049326 h 2239844"/>
              <a:gd name="connsiteX5841" fmla="*/ 307975 w 4419601"/>
              <a:gd name="connsiteY5841" fmla="*/ 1049326 h 2239844"/>
              <a:gd name="connsiteX5842" fmla="*/ 398264 w 4419601"/>
              <a:gd name="connsiteY5842" fmla="*/ 895401 h 2239844"/>
              <a:gd name="connsiteX5843" fmla="*/ 3018336 w 4419601"/>
              <a:gd name="connsiteY5843" fmla="*/ 885557 h 2239844"/>
              <a:gd name="connsiteX5844" fmla="*/ 3063213 w 4419601"/>
              <a:gd name="connsiteY5844" fmla="*/ 926197 h 2239844"/>
              <a:gd name="connsiteX5845" fmla="*/ 3130587 w 4419601"/>
              <a:gd name="connsiteY5845" fmla="*/ 1000410 h 2239844"/>
              <a:gd name="connsiteX5846" fmla="*/ 3115332 w 4419601"/>
              <a:gd name="connsiteY5846" fmla="*/ 979052 h 2239844"/>
              <a:gd name="connsiteX5847" fmla="*/ 3042233 w 4419601"/>
              <a:gd name="connsiteY5847" fmla="*/ 903536 h 2239844"/>
              <a:gd name="connsiteX5848" fmla="*/ 1217700 w 4419601"/>
              <a:gd name="connsiteY5848" fmla="*/ 880559 h 2239844"/>
              <a:gd name="connsiteX5849" fmla="*/ 1214163 w 4419601"/>
              <a:gd name="connsiteY5849" fmla="*/ 888795 h 2239844"/>
              <a:gd name="connsiteX5850" fmla="*/ 1206445 w 4419601"/>
              <a:gd name="connsiteY5850" fmla="*/ 901652 h 2239844"/>
              <a:gd name="connsiteX5851" fmla="*/ 1797406 w 4419601"/>
              <a:gd name="connsiteY5851" fmla="*/ 879896 h 2239844"/>
              <a:gd name="connsiteX5852" fmla="*/ 1771127 w 4419601"/>
              <a:gd name="connsiteY5852" fmla="*/ 925680 h 2239844"/>
              <a:gd name="connsiteX5853" fmla="*/ 1770867 w 4419601"/>
              <a:gd name="connsiteY5853" fmla="*/ 926281 h 2239844"/>
              <a:gd name="connsiteX5854" fmla="*/ 1764025 w 4419601"/>
              <a:gd name="connsiteY5854" fmla="*/ 937011 h 2239844"/>
              <a:gd name="connsiteX5855" fmla="*/ 1764703 w 4419601"/>
              <a:gd name="connsiteY5855" fmla="*/ 934511 h 2239844"/>
              <a:gd name="connsiteX5856" fmla="*/ 1776137 w 4419601"/>
              <a:gd name="connsiteY5856" fmla="*/ 905633 h 2239844"/>
              <a:gd name="connsiteX5857" fmla="*/ 1792809 w 4419601"/>
              <a:gd name="connsiteY5857" fmla="*/ 883133 h 2239844"/>
              <a:gd name="connsiteX5858" fmla="*/ 897925 w 4419601"/>
              <a:gd name="connsiteY5858" fmla="*/ 878467 h 2239844"/>
              <a:gd name="connsiteX5859" fmla="*/ 930163 w 4419601"/>
              <a:gd name="connsiteY5859" fmla="*/ 900219 h 2239844"/>
              <a:gd name="connsiteX5860" fmla="*/ 963696 w 4419601"/>
              <a:gd name="connsiteY5860" fmla="*/ 929734 h 2239844"/>
              <a:gd name="connsiteX5861" fmla="*/ 950454 w 4419601"/>
              <a:gd name="connsiteY5861" fmla="*/ 924551 h 2239844"/>
              <a:gd name="connsiteX5862" fmla="*/ 924546 w 4419601"/>
              <a:gd name="connsiteY5862" fmla="*/ 903438 h 2239844"/>
              <a:gd name="connsiteX5863" fmla="*/ 906445 w 4419601"/>
              <a:gd name="connsiteY5863" fmla="*/ 890956 h 2239844"/>
              <a:gd name="connsiteX5864" fmla="*/ 886032 w 4419601"/>
              <a:gd name="connsiteY5864" fmla="*/ 876880 h 2239844"/>
              <a:gd name="connsiteX5865" fmla="*/ 906445 w 4419601"/>
              <a:gd name="connsiteY5865" fmla="*/ 890956 h 2239844"/>
              <a:gd name="connsiteX5866" fmla="*/ 913313 w 4419601"/>
              <a:gd name="connsiteY5866" fmla="*/ 901024 h 2239844"/>
              <a:gd name="connsiteX5867" fmla="*/ 943803 w 4419601"/>
              <a:gd name="connsiteY5867" fmla="*/ 921948 h 2239844"/>
              <a:gd name="connsiteX5868" fmla="*/ 950454 w 4419601"/>
              <a:gd name="connsiteY5868" fmla="*/ 924551 h 2239844"/>
              <a:gd name="connsiteX5869" fmla="*/ 962215 w 4419601"/>
              <a:gd name="connsiteY5869" fmla="*/ 934135 h 2239844"/>
              <a:gd name="connsiteX5870" fmla="*/ 937384 w 4419601"/>
              <a:gd name="connsiteY5870" fmla="*/ 921948 h 2239844"/>
              <a:gd name="connsiteX5871" fmla="*/ 886032 w 4419601"/>
              <a:gd name="connsiteY5871" fmla="*/ 876880 h 2239844"/>
              <a:gd name="connsiteX5872" fmla="*/ 777052 w 4419601"/>
              <a:gd name="connsiteY5872" fmla="*/ 876845 h 2239844"/>
              <a:gd name="connsiteX5873" fmla="*/ 777414 w 4419601"/>
              <a:gd name="connsiteY5873" fmla="*/ 877075 h 2239844"/>
              <a:gd name="connsiteX5874" fmla="*/ 764467 w 4419601"/>
              <a:gd name="connsiteY5874" fmla="*/ 877722 h 2239844"/>
              <a:gd name="connsiteX5875" fmla="*/ 764118 w 4419601"/>
              <a:gd name="connsiteY5875" fmla="*/ 877271 h 2239844"/>
              <a:gd name="connsiteX5876" fmla="*/ 2633496 w 4419601"/>
              <a:gd name="connsiteY5876" fmla="*/ 876351 h 2239844"/>
              <a:gd name="connsiteX5877" fmla="*/ 2633496 w 4419601"/>
              <a:gd name="connsiteY5877" fmla="*/ 882701 h 2239844"/>
              <a:gd name="connsiteX5878" fmla="*/ 2633496 w 4419601"/>
              <a:gd name="connsiteY5878" fmla="*/ 876351 h 2239844"/>
              <a:gd name="connsiteX5879" fmla="*/ 307172 w 4419601"/>
              <a:gd name="connsiteY5879" fmla="*/ 874002 h 2239844"/>
              <a:gd name="connsiteX5880" fmla="*/ 307976 w 4419601"/>
              <a:gd name="connsiteY5880" fmla="*/ 876402 h 2239844"/>
              <a:gd name="connsiteX5881" fmla="*/ 249308 w 4419601"/>
              <a:gd name="connsiteY5881" fmla="*/ 971621 h 2239844"/>
              <a:gd name="connsiteX5882" fmla="*/ 191952 w 4419601"/>
              <a:gd name="connsiteY5882" fmla="*/ 1053302 h 2239844"/>
              <a:gd name="connsiteX5883" fmla="*/ 215190 w 4419601"/>
              <a:gd name="connsiteY5883" fmla="*/ 1066386 h 2239844"/>
              <a:gd name="connsiteX5884" fmla="*/ 347591 w 4419601"/>
              <a:gd name="connsiteY5884" fmla="*/ 876351 h 2239844"/>
              <a:gd name="connsiteX5885" fmla="*/ 354013 w 4419601"/>
              <a:gd name="connsiteY5885" fmla="*/ 882803 h 2239844"/>
              <a:gd name="connsiteX5886" fmla="*/ 286580 w 4419601"/>
              <a:gd name="connsiteY5886" fmla="*/ 973944 h 2239844"/>
              <a:gd name="connsiteX5887" fmla="*/ 219806 w 4419601"/>
              <a:gd name="connsiteY5887" fmla="*/ 1068986 h 2239844"/>
              <a:gd name="connsiteX5888" fmla="*/ 244067 w 4419601"/>
              <a:gd name="connsiteY5888" fmla="*/ 1082646 h 2239844"/>
              <a:gd name="connsiteX5889" fmla="*/ 346832 w 4419601"/>
              <a:gd name="connsiteY5889" fmla="*/ 1139707 h 2239844"/>
              <a:gd name="connsiteX5890" fmla="*/ 441264 w 4419601"/>
              <a:gd name="connsiteY5890" fmla="*/ 1187710 h 2239844"/>
              <a:gd name="connsiteX5891" fmla="*/ 449598 w 4419601"/>
              <a:gd name="connsiteY5891" fmla="*/ 1191946 h 2239844"/>
              <a:gd name="connsiteX5892" fmla="*/ 473061 w 4419601"/>
              <a:gd name="connsiteY5892" fmla="*/ 1204423 h 2239844"/>
              <a:gd name="connsiteX5893" fmla="*/ 546911 w 4419601"/>
              <a:gd name="connsiteY5893" fmla="*/ 1098601 h 2239844"/>
              <a:gd name="connsiteX5894" fmla="*/ 615885 w 4419601"/>
              <a:gd name="connsiteY5894" fmla="*/ 985974 h 2239844"/>
              <a:gd name="connsiteX5895" fmla="*/ 622301 w 4419601"/>
              <a:gd name="connsiteY5895" fmla="*/ 985974 h 2239844"/>
              <a:gd name="connsiteX5896" fmla="*/ 550921 w 4419601"/>
              <a:gd name="connsiteY5896" fmla="*/ 1104232 h 2239844"/>
              <a:gd name="connsiteX5897" fmla="*/ 480842 w 4419601"/>
              <a:gd name="connsiteY5897" fmla="*/ 1208562 h 2239844"/>
              <a:gd name="connsiteX5898" fmla="*/ 521016 w 4419601"/>
              <a:gd name="connsiteY5898" fmla="*/ 1229925 h 2239844"/>
              <a:gd name="connsiteX5899" fmla="*/ 527117 w 4419601"/>
              <a:gd name="connsiteY5899" fmla="*/ 1229925 h 2239844"/>
              <a:gd name="connsiteX5900" fmla="*/ 541903 w 4419601"/>
              <a:gd name="connsiteY5900" fmla="*/ 1241033 h 2239844"/>
              <a:gd name="connsiteX5901" fmla="*/ 546741 w 4419601"/>
              <a:gd name="connsiteY5901" fmla="*/ 1243606 h 2239844"/>
              <a:gd name="connsiteX5902" fmla="*/ 615942 w 4419601"/>
              <a:gd name="connsiteY5902" fmla="*/ 1124001 h 2239844"/>
              <a:gd name="connsiteX5903" fmla="*/ 687322 w 4419601"/>
              <a:gd name="connsiteY5903" fmla="*/ 992312 h 2239844"/>
              <a:gd name="connsiteX5904" fmla="*/ 693738 w 4419601"/>
              <a:gd name="connsiteY5904" fmla="*/ 992312 h 2239844"/>
              <a:gd name="connsiteX5905" fmla="*/ 619952 w 4419601"/>
              <a:gd name="connsiteY5905" fmla="*/ 1128819 h 2239844"/>
              <a:gd name="connsiteX5906" fmla="*/ 551669 w 4419601"/>
              <a:gd name="connsiteY5906" fmla="*/ 1246227 h 2239844"/>
              <a:gd name="connsiteX5907" fmla="*/ 552363 w 4419601"/>
              <a:gd name="connsiteY5907" fmla="*/ 1246596 h 2239844"/>
              <a:gd name="connsiteX5908" fmla="*/ 584430 w 4419601"/>
              <a:gd name="connsiteY5908" fmla="*/ 1263649 h 2239844"/>
              <a:gd name="connsiteX5909" fmla="*/ 584200 w 4419601"/>
              <a:gd name="connsiteY5909" fmla="*/ 1262036 h 2239844"/>
              <a:gd name="connsiteX5910" fmla="*/ 719066 w 4419601"/>
              <a:gd name="connsiteY5910" fmla="*/ 1011366 h 2239844"/>
              <a:gd name="connsiteX5911" fmla="*/ 725488 w 4419601"/>
              <a:gd name="connsiteY5911" fmla="*/ 1011366 h 2239844"/>
              <a:gd name="connsiteX5912" fmla="*/ 650830 w 4419601"/>
              <a:gd name="connsiteY5912" fmla="*/ 1135094 h 2239844"/>
              <a:gd name="connsiteX5913" fmla="*/ 591176 w 4419601"/>
              <a:gd name="connsiteY5913" fmla="*/ 1267236 h 2239844"/>
              <a:gd name="connsiteX5914" fmla="*/ 628320 w 4419601"/>
              <a:gd name="connsiteY5914" fmla="*/ 1286989 h 2239844"/>
              <a:gd name="connsiteX5915" fmla="*/ 616591 w 4419601"/>
              <a:gd name="connsiteY5915" fmla="*/ 1281957 h 2239844"/>
              <a:gd name="connsiteX5916" fmla="*/ 563157 w 4419601"/>
              <a:gd name="connsiteY5916" fmla="*/ 1259034 h 2239844"/>
              <a:gd name="connsiteX5917" fmla="*/ 562399 w 4419601"/>
              <a:gd name="connsiteY5917" fmla="*/ 1258603 h 2239844"/>
              <a:gd name="connsiteX5918" fmla="*/ 562592 w 4419601"/>
              <a:gd name="connsiteY5918" fmla="*/ 1258791 h 2239844"/>
              <a:gd name="connsiteX5919" fmla="*/ 563157 w 4419601"/>
              <a:gd name="connsiteY5919" fmla="*/ 1259034 h 2239844"/>
              <a:gd name="connsiteX5920" fmla="*/ 615802 w 4419601"/>
              <a:gd name="connsiteY5920" fmla="*/ 1288966 h 2239844"/>
              <a:gd name="connsiteX5921" fmla="*/ 584477 w 4419601"/>
              <a:gd name="connsiteY5921" fmla="*/ 1275528 h 2239844"/>
              <a:gd name="connsiteX5922" fmla="*/ 575056 w 4419601"/>
              <a:gd name="connsiteY5922" fmla="*/ 1270971 h 2239844"/>
              <a:gd name="connsiteX5923" fmla="*/ 585675 w 4419601"/>
              <a:gd name="connsiteY5923" fmla="*/ 1281349 h 2239844"/>
              <a:gd name="connsiteX5924" fmla="*/ 612548 w 4419601"/>
              <a:gd name="connsiteY5924" fmla="*/ 1304258 h 2239844"/>
              <a:gd name="connsiteX5925" fmla="*/ 614061 w 4419601"/>
              <a:gd name="connsiteY5925" fmla="*/ 1304921 h 2239844"/>
              <a:gd name="connsiteX5926" fmla="*/ 612799 w 4419601"/>
              <a:gd name="connsiteY5926" fmla="*/ 1304471 h 2239844"/>
              <a:gd name="connsiteX5927" fmla="*/ 622319 w 4419601"/>
              <a:gd name="connsiteY5927" fmla="*/ 1312587 h 2239844"/>
              <a:gd name="connsiteX5928" fmla="*/ 641651 w 4419601"/>
              <a:gd name="connsiteY5928" fmla="*/ 1320402 h 2239844"/>
              <a:gd name="connsiteX5929" fmla="*/ 629497 w 4419601"/>
              <a:gd name="connsiteY5929" fmla="*/ 1317867 h 2239844"/>
              <a:gd name="connsiteX5930" fmla="*/ 632799 w 4419601"/>
              <a:gd name="connsiteY5930" fmla="*/ 1320230 h 2239844"/>
              <a:gd name="connsiteX5931" fmla="*/ 651848 w 4419601"/>
              <a:gd name="connsiteY5931" fmla="*/ 1328374 h 2239844"/>
              <a:gd name="connsiteX5932" fmla="*/ 648705 w 4419601"/>
              <a:gd name="connsiteY5932" fmla="*/ 1328570 h 2239844"/>
              <a:gd name="connsiteX5933" fmla="*/ 641155 w 4419601"/>
              <a:gd name="connsiteY5933" fmla="*/ 1326208 h 2239844"/>
              <a:gd name="connsiteX5934" fmla="*/ 662682 w 4419601"/>
              <a:gd name="connsiteY5934" fmla="*/ 1341610 h 2239844"/>
              <a:gd name="connsiteX5935" fmla="*/ 699254 w 4419601"/>
              <a:gd name="connsiteY5935" fmla="*/ 1360926 h 2239844"/>
              <a:gd name="connsiteX5936" fmla="*/ 689955 w 4419601"/>
              <a:gd name="connsiteY5936" fmla="*/ 1360894 h 2239844"/>
              <a:gd name="connsiteX5937" fmla="*/ 671846 w 4419601"/>
              <a:gd name="connsiteY5937" fmla="*/ 1356299 h 2239844"/>
              <a:gd name="connsiteX5938" fmla="*/ 626198 w 4419601"/>
              <a:gd name="connsiteY5938" fmla="*/ 1321530 h 2239844"/>
              <a:gd name="connsiteX5939" fmla="*/ 623014 w 4419601"/>
              <a:gd name="connsiteY5939" fmla="*/ 1320534 h 2239844"/>
              <a:gd name="connsiteX5940" fmla="*/ 594111 w 4419601"/>
              <a:gd name="connsiteY5940" fmla="*/ 1310086 h 2239844"/>
              <a:gd name="connsiteX5941" fmla="*/ 582314 w 4419601"/>
              <a:gd name="connsiteY5941" fmla="*/ 1303853 h 2239844"/>
              <a:gd name="connsiteX5942" fmla="*/ 597707 w 4419601"/>
              <a:gd name="connsiteY5942" fmla="*/ 1316702 h 2239844"/>
              <a:gd name="connsiteX5943" fmla="*/ 616959 w 4419601"/>
              <a:gd name="connsiteY5943" fmla="*/ 1332772 h 2239844"/>
              <a:gd name="connsiteX5944" fmla="*/ 627872 w 4419601"/>
              <a:gd name="connsiteY5944" fmla="*/ 1344366 h 2239844"/>
              <a:gd name="connsiteX5945" fmla="*/ 593209 w 4419601"/>
              <a:gd name="connsiteY5945" fmla="*/ 1321598 h 2239844"/>
              <a:gd name="connsiteX5946" fmla="*/ 591290 w 4419601"/>
              <a:gd name="connsiteY5946" fmla="*/ 1319916 h 2239844"/>
              <a:gd name="connsiteX5947" fmla="*/ 565621 w 4419601"/>
              <a:gd name="connsiteY5947" fmla="*/ 1297418 h 2239844"/>
              <a:gd name="connsiteX5948" fmla="*/ 560687 w 4419601"/>
              <a:gd name="connsiteY5948" fmla="*/ 1293095 h 2239844"/>
              <a:gd name="connsiteX5949" fmla="*/ 559835 w 4419601"/>
              <a:gd name="connsiteY5949" fmla="*/ 1292724 h 2239844"/>
              <a:gd name="connsiteX5950" fmla="*/ 560608 w 4419601"/>
              <a:gd name="connsiteY5950" fmla="*/ 1293025 h 2239844"/>
              <a:gd name="connsiteX5951" fmla="*/ 552459 w 4419601"/>
              <a:gd name="connsiteY5951" fmla="*/ 1285883 h 2239844"/>
              <a:gd name="connsiteX5952" fmla="*/ 539517 w 4419601"/>
              <a:gd name="connsiteY5952" fmla="*/ 1280350 h 2239844"/>
              <a:gd name="connsiteX5953" fmla="*/ 535761 w 4419601"/>
              <a:gd name="connsiteY5953" fmla="*/ 1278509 h 2239844"/>
              <a:gd name="connsiteX5954" fmla="*/ 551989 w 4419601"/>
              <a:gd name="connsiteY5954" fmla="*/ 1285471 h 2239844"/>
              <a:gd name="connsiteX5955" fmla="*/ 547189 w 4419601"/>
              <a:gd name="connsiteY5955" fmla="*/ 1281264 h 2239844"/>
              <a:gd name="connsiteX5956" fmla="*/ 526384 w 4419601"/>
              <a:gd name="connsiteY5956" fmla="*/ 1273914 h 2239844"/>
              <a:gd name="connsiteX5957" fmla="*/ 385369 w 4419601"/>
              <a:gd name="connsiteY5957" fmla="*/ 1204805 h 2239844"/>
              <a:gd name="connsiteX5958" fmla="*/ 296702 w 4419601"/>
              <a:gd name="connsiteY5958" fmla="*/ 1148591 h 2239844"/>
              <a:gd name="connsiteX5959" fmla="*/ 333987 w 4419601"/>
              <a:gd name="connsiteY5959" fmla="*/ 1167836 h 2239844"/>
              <a:gd name="connsiteX5960" fmla="*/ 381563 w 4419601"/>
              <a:gd name="connsiteY5960" fmla="*/ 1187927 h 2239844"/>
              <a:gd name="connsiteX5961" fmla="*/ 486529 w 4419601"/>
              <a:gd name="connsiteY5961" fmla="*/ 1249007 h 2239844"/>
              <a:gd name="connsiteX5962" fmla="*/ 537928 w 4419601"/>
              <a:gd name="connsiteY5962" fmla="*/ 1271542 h 2239844"/>
              <a:gd name="connsiteX5963" fmla="*/ 527919 w 4419601"/>
              <a:gd name="connsiteY5963" fmla="*/ 1254834 h 2239844"/>
              <a:gd name="connsiteX5964" fmla="*/ 525675 w 4419601"/>
              <a:gd name="connsiteY5964" fmla="*/ 1247089 h 2239844"/>
              <a:gd name="connsiteX5965" fmla="*/ 513023 w 4419601"/>
              <a:gd name="connsiteY5965" fmla="*/ 1240970 h 2239844"/>
              <a:gd name="connsiteX5966" fmla="*/ 436752 w 4419601"/>
              <a:gd name="connsiteY5966" fmla="*/ 1211234 h 2239844"/>
              <a:gd name="connsiteX5967" fmla="*/ 381563 w 4419601"/>
              <a:gd name="connsiteY5967" fmla="*/ 1187927 h 2239844"/>
              <a:gd name="connsiteX5968" fmla="*/ 292309 w 4419601"/>
              <a:gd name="connsiteY5968" fmla="*/ 1135991 h 2239844"/>
              <a:gd name="connsiteX5969" fmla="*/ 314718 w 4419601"/>
              <a:gd name="connsiteY5969" fmla="*/ 1146940 h 2239844"/>
              <a:gd name="connsiteX5970" fmla="*/ 418286 w 4419601"/>
              <a:gd name="connsiteY5970" fmla="*/ 1197572 h 2239844"/>
              <a:gd name="connsiteX5971" fmla="*/ 524311 w 4419601"/>
              <a:gd name="connsiteY5971" fmla="*/ 1242383 h 2239844"/>
              <a:gd name="connsiteX5972" fmla="*/ 523148 w 4419601"/>
              <a:gd name="connsiteY5972" fmla="*/ 1238371 h 2239844"/>
              <a:gd name="connsiteX5973" fmla="*/ 527636 w 4419601"/>
              <a:gd name="connsiteY5973" fmla="*/ 1242071 h 2239844"/>
              <a:gd name="connsiteX5974" fmla="*/ 527799 w 4419601"/>
              <a:gd name="connsiteY5974" fmla="*/ 1243865 h 2239844"/>
              <a:gd name="connsiteX5975" fmla="*/ 531999 w 4419601"/>
              <a:gd name="connsiteY5975" fmla="*/ 1245667 h 2239844"/>
              <a:gd name="connsiteX5976" fmla="*/ 527636 w 4419601"/>
              <a:gd name="connsiteY5976" fmla="*/ 1242071 h 2239844"/>
              <a:gd name="connsiteX5977" fmla="*/ 527471 w 4419601"/>
              <a:gd name="connsiteY5977" fmla="*/ 1240244 h 2239844"/>
              <a:gd name="connsiteX5978" fmla="*/ 523055 w 4419601"/>
              <a:gd name="connsiteY5978" fmla="*/ 1238051 h 2239844"/>
              <a:gd name="connsiteX5979" fmla="*/ 523148 w 4419601"/>
              <a:gd name="connsiteY5979" fmla="*/ 1238371 h 2239844"/>
              <a:gd name="connsiteX5980" fmla="*/ 522312 w 4419601"/>
              <a:gd name="connsiteY5980" fmla="*/ 1237682 h 2239844"/>
              <a:gd name="connsiteX5981" fmla="*/ 476550 w 4419601"/>
              <a:gd name="connsiteY5981" fmla="*/ 1214952 h 2239844"/>
              <a:gd name="connsiteX5982" fmla="*/ 474729 w 4419601"/>
              <a:gd name="connsiteY5982" fmla="*/ 1217663 h 2239844"/>
              <a:gd name="connsiteX5983" fmla="*/ 468313 w 4419601"/>
              <a:gd name="connsiteY5983" fmla="*/ 1211227 h 2239844"/>
              <a:gd name="connsiteX5984" fmla="*/ 468503 w 4419601"/>
              <a:gd name="connsiteY5984" fmla="*/ 1210955 h 2239844"/>
              <a:gd name="connsiteX5985" fmla="*/ 443175 w 4419601"/>
              <a:gd name="connsiteY5985" fmla="*/ 1198375 h 2239844"/>
              <a:gd name="connsiteX5986" fmla="*/ 237644 w 4419601"/>
              <a:gd name="connsiteY5986" fmla="*/ 1082646 h 2239844"/>
              <a:gd name="connsiteX5987" fmla="*/ 217395 w 4419601"/>
              <a:gd name="connsiteY5987" fmla="*/ 1071244 h 2239844"/>
              <a:gd name="connsiteX5988" fmla="*/ 215936 w 4419601"/>
              <a:gd name="connsiteY5988" fmla="*/ 1072343 h 2239844"/>
              <a:gd name="connsiteX5989" fmla="*/ 212725 w 4419601"/>
              <a:gd name="connsiteY5989" fmla="*/ 1069924 h 2239844"/>
              <a:gd name="connsiteX5990" fmla="*/ 213380 w 4419601"/>
              <a:gd name="connsiteY5990" fmla="*/ 1068984 h 2239844"/>
              <a:gd name="connsiteX5991" fmla="*/ 190132 w 4419601"/>
              <a:gd name="connsiteY5991" fmla="*/ 1055893 h 2239844"/>
              <a:gd name="connsiteX5992" fmla="*/ 185817 w 4419601"/>
              <a:gd name="connsiteY5992" fmla="*/ 1062038 h 2239844"/>
              <a:gd name="connsiteX5993" fmla="*/ 179388 w 4419601"/>
              <a:gd name="connsiteY5993" fmla="*/ 1062038 h 2239844"/>
              <a:gd name="connsiteX5994" fmla="*/ 185573 w 4419601"/>
              <a:gd name="connsiteY5994" fmla="*/ 1053326 h 2239844"/>
              <a:gd name="connsiteX5995" fmla="*/ 134879 w 4419601"/>
              <a:gd name="connsiteY5995" fmla="*/ 1024782 h 2239844"/>
              <a:gd name="connsiteX5996" fmla="*/ 89919 w 4419601"/>
              <a:gd name="connsiteY5996" fmla="*/ 999064 h 2239844"/>
              <a:gd name="connsiteX5997" fmla="*/ 64228 w 4419601"/>
              <a:gd name="connsiteY5997" fmla="*/ 983795 h 2239844"/>
              <a:gd name="connsiteX5998" fmla="*/ 53794 w 4419601"/>
              <a:gd name="connsiteY5998" fmla="*/ 979552 h 2239844"/>
              <a:gd name="connsiteX5999" fmla="*/ 47216 w 4419601"/>
              <a:gd name="connsiteY5999" fmla="*/ 970145 h 2239844"/>
              <a:gd name="connsiteX6000" fmla="*/ 66637 w 4419601"/>
              <a:gd name="connsiteY6000" fmla="*/ 977365 h 2239844"/>
              <a:gd name="connsiteX6001" fmla="*/ 89919 w 4419601"/>
              <a:gd name="connsiteY6001" fmla="*/ 992635 h 2239844"/>
              <a:gd name="connsiteX6002" fmla="*/ 141302 w 4419601"/>
              <a:gd name="connsiteY6002" fmla="*/ 1024782 h 2239844"/>
              <a:gd name="connsiteX6003" fmla="*/ 187408 w 4419601"/>
              <a:gd name="connsiteY6003" fmla="*/ 1050743 h 2239844"/>
              <a:gd name="connsiteX6004" fmla="*/ 245289 w 4419601"/>
              <a:gd name="connsiteY6004" fmla="*/ 969220 h 2239844"/>
              <a:gd name="connsiteX6005" fmla="*/ 301546 w 4419601"/>
              <a:gd name="connsiteY6005" fmla="*/ 876402 h 2239844"/>
              <a:gd name="connsiteX6006" fmla="*/ 307172 w 4419601"/>
              <a:gd name="connsiteY6006" fmla="*/ 874002 h 2239844"/>
              <a:gd name="connsiteX6007" fmla="*/ 747531 w 4419601"/>
              <a:gd name="connsiteY6007" fmla="*/ 873593 h 2239844"/>
              <a:gd name="connsiteX6008" fmla="*/ 761727 w 4419601"/>
              <a:gd name="connsiteY6008" fmla="*/ 877142 h 2239844"/>
              <a:gd name="connsiteX6009" fmla="*/ 762016 w 4419601"/>
              <a:gd name="connsiteY6009" fmla="*/ 877340 h 2239844"/>
              <a:gd name="connsiteX6010" fmla="*/ 762458 w 4419601"/>
              <a:gd name="connsiteY6010" fmla="*/ 877325 h 2239844"/>
              <a:gd name="connsiteX6011" fmla="*/ 764117 w 4419601"/>
              <a:gd name="connsiteY6011" fmla="*/ 877740 h 2239844"/>
              <a:gd name="connsiteX6012" fmla="*/ 764467 w 4419601"/>
              <a:gd name="connsiteY6012" fmla="*/ 877722 h 2239844"/>
              <a:gd name="connsiteX6013" fmla="*/ 765718 w 4419601"/>
              <a:gd name="connsiteY6013" fmla="*/ 879341 h 2239844"/>
              <a:gd name="connsiteX6014" fmla="*/ 771146 w 4419601"/>
              <a:gd name="connsiteY6014" fmla="*/ 882878 h 2239844"/>
              <a:gd name="connsiteX6015" fmla="*/ 757714 w 4419601"/>
              <a:gd name="connsiteY6015" fmla="*/ 882542 h 2239844"/>
              <a:gd name="connsiteX6016" fmla="*/ 271401 w 4419601"/>
              <a:gd name="connsiteY6016" fmla="*/ 871604 h 2239844"/>
              <a:gd name="connsiteX6017" fmla="*/ 269792 w 4419601"/>
              <a:gd name="connsiteY6017" fmla="*/ 876414 h 2239844"/>
              <a:gd name="connsiteX6018" fmla="*/ 250492 w 4419601"/>
              <a:gd name="connsiteY6018" fmla="*/ 908482 h 2239844"/>
              <a:gd name="connsiteX6019" fmla="*/ 218324 w 4419601"/>
              <a:gd name="connsiteY6019" fmla="*/ 946963 h 2239844"/>
              <a:gd name="connsiteX6020" fmla="*/ 160421 w 4419601"/>
              <a:gd name="connsiteY6020" fmla="*/ 1030339 h 2239844"/>
              <a:gd name="connsiteX6021" fmla="*/ 153988 w 4419601"/>
              <a:gd name="connsiteY6021" fmla="*/ 1030339 h 2239844"/>
              <a:gd name="connsiteX6022" fmla="*/ 211890 w 4419601"/>
              <a:gd name="connsiteY6022" fmla="*/ 946963 h 2239844"/>
              <a:gd name="connsiteX6023" fmla="*/ 237624 w 4419601"/>
              <a:gd name="connsiteY6023" fmla="*/ 914896 h 2239844"/>
              <a:gd name="connsiteX6024" fmla="*/ 263359 w 4419601"/>
              <a:gd name="connsiteY6024" fmla="*/ 876414 h 2239844"/>
              <a:gd name="connsiteX6025" fmla="*/ 271401 w 4419601"/>
              <a:gd name="connsiteY6025" fmla="*/ 871604 h 2239844"/>
              <a:gd name="connsiteX6026" fmla="*/ 891916 w 4419601"/>
              <a:gd name="connsiteY6026" fmla="*/ 870978 h 2239844"/>
              <a:gd name="connsiteX6027" fmla="*/ 893678 w 4419601"/>
              <a:gd name="connsiteY6027" fmla="*/ 872241 h 2239844"/>
              <a:gd name="connsiteX6028" fmla="*/ 897925 w 4419601"/>
              <a:gd name="connsiteY6028" fmla="*/ 878467 h 2239844"/>
              <a:gd name="connsiteX6029" fmla="*/ 889869 w 4419601"/>
              <a:gd name="connsiteY6029" fmla="*/ 873031 h 2239844"/>
              <a:gd name="connsiteX6030" fmla="*/ 886032 w 4419601"/>
              <a:gd name="connsiteY6030" fmla="*/ 870442 h 2239844"/>
              <a:gd name="connsiteX6031" fmla="*/ 889869 w 4419601"/>
              <a:gd name="connsiteY6031" fmla="*/ 873031 h 2239844"/>
              <a:gd name="connsiteX6032" fmla="*/ 886834 w 4419601"/>
              <a:gd name="connsiteY6032" fmla="*/ 876075 h 2239844"/>
              <a:gd name="connsiteX6033" fmla="*/ 886032 w 4419601"/>
              <a:gd name="connsiteY6033" fmla="*/ 876880 h 2239844"/>
              <a:gd name="connsiteX6034" fmla="*/ 886032 w 4419601"/>
              <a:gd name="connsiteY6034" fmla="*/ 870442 h 2239844"/>
              <a:gd name="connsiteX6035" fmla="*/ 2556571 w 4419601"/>
              <a:gd name="connsiteY6035" fmla="*/ 869678 h 2239844"/>
              <a:gd name="connsiteX6036" fmla="*/ 2659313 w 4419601"/>
              <a:gd name="connsiteY6036" fmla="*/ 921073 h 2239844"/>
              <a:gd name="connsiteX6037" fmla="*/ 2699064 w 4419601"/>
              <a:gd name="connsiteY6037" fmla="*/ 940296 h 2239844"/>
              <a:gd name="connsiteX6038" fmla="*/ 2729948 w 4419601"/>
              <a:gd name="connsiteY6038" fmla="*/ 966045 h 2239844"/>
              <a:gd name="connsiteX6039" fmla="*/ 2768476 w 4419601"/>
              <a:gd name="connsiteY6039" fmla="*/ 998167 h 2239844"/>
              <a:gd name="connsiteX6040" fmla="*/ 2771290 w 4419601"/>
              <a:gd name="connsiteY6040" fmla="*/ 1001895 h 2239844"/>
              <a:gd name="connsiteX6041" fmla="*/ 2742790 w 4419601"/>
              <a:gd name="connsiteY6041" fmla="*/ 985318 h 2239844"/>
              <a:gd name="connsiteX6042" fmla="*/ 2556571 w 4419601"/>
              <a:gd name="connsiteY6042" fmla="*/ 869678 h 2239844"/>
              <a:gd name="connsiteX6043" fmla="*/ 921490 w 4419601"/>
              <a:gd name="connsiteY6043" fmla="*/ 867989 h 2239844"/>
              <a:gd name="connsiteX6044" fmla="*/ 936582 w 4419601"/>
              <a:gd name="connsiteY6044" fmla="*/ 875271 h 2239844"/>
              <a:gd name="connsiteX6045" fmla="*/ 995156 w 4419601"/>
              <a:gd name="connsiteY6045" fmla="*/ 915510 h 2239844"/>
              <a:gd name="connsiteX6046" fmla="*/ 943803 w 4419601"/>
              <a:gd name="connsiteY6046" fmla="*/ 883318 h 2239844"/>
              <a:gd name="connsiteX6047" fmla="*/ 933299 w 4419601"/>
              <a:gd name="connsiteY6047" fmla="*/ 877465 h 2239844"/>
              <a:gd name="connsiteX6048" fmla="*/ 924546 w 4419601"/>
              <a:gd name="connsiteY6048" fmla="*/ 870442 h 2239844"/>
              <a:gd name="connsiteX6049" fmla="*/ 395255 w 4419601"/>
              <a:gd name="connsiteY6049" fmla="*/ 867680 h 2239844"/>
              <a:gd name="connsiteX6050" fmla="*/ 398463 w 4419601"/>
              <a:gd name="connsiteY6050" fmla="*/ 870097 h 2239844"/>
              <a:gd name="connsiteX6051" fmla="*/ 250891 w 4419601"/>
              <a:gd name="connsiteY6051" fmla="*/ 1076376 h 2239844"/>
              <a:gd name="connsiteX6052" fmla="*/ 250891 w 4419601"/>
              <a:gd name="connsiteY6052" fmla="*/ 1069930 h 2239844"/>
              <a:gd name="connsiteX6053" fmla="*/ 392047 w 4419601"/>
              <a:gd name="connsiteY6053" fmla="*/ 870097 h 2239844"/>
              <a:gd name="connsiteX6054" fmla="*/ 395255 w 4419601"/>
              <a:gd name="connsiteY6054" fmla="*/ 867680 h 2239844"/>
              <a:gd name="connsiteX6055" fmla="*/ 745147 w 4419601"/>
              <a:gd name="connsiteY6055" fmla="*/ 865831 h 2239844"/>
              <a:gd name="connsiteX6056" fmla="*/ 757195 w 4419601"/>
              <a:gd name="connsiteY6056" fmla="*/ 868311 h 2239844"/>
              <a:gd name="connsiteX6057" fmla="*/ 764118 w 4419601"/>
              <a:gd name="connsiteY6057" fmla="*/ 877271 h 2239844"/>
              <a:gd name="connsiteX6058" fmla="*/ 762458 w 4419601"/>
              <a:gd name="connsiteY6058" fmla="*/ 877325 h 2239844"/>
              <a:gd name="connsiteX6059" fmla="*/ 761727 w 4419601"/>
              <a:gd name="connsiteY6059" fmla="*/ 877142 h 2239844"/>
              <a:gd name="connsiteX6060" fmla="*/ 2633794 w 4419601"/>
              <a:gd name="connsiteY6060" fmla="*/ 865290 h 2239844"/>
              <a:gd name="connsiteX6061" fmla="*/ 2635723 w 4419601"/>
              <a:gd name="connsiteY6061" fmla="*/ 865452 h 2239844"/>
              <a:gd name="connsiteX6062" fmla="*/ 2607761 w 4419601"/>
              <a:gd name="connsiteY6062" fmla="*/ 870001 h 2239844"/>
              <a:gd name="connsiteX6063" fmla="*/ 2611497 w 4419601"/>
              <a:gd name="connsiteY6063" fmla="*/ 863036 h 2239844"/>
              <a:gd name="connsiteX6064" fmla="*/ 2611514 w 4419601"/>
              <a:gd name="connsiteY6064" fmla="*/ 863040 h 2239844"/>
              <a:gd name="connsiteX6065" fmla="*/ 2607761 w 4419601"/>
              <a:gd name="connsiteY6065" fmla="*/ 863651 h 2239844"/>
              <a:gd name="connsiteX6066" fmla="*/ 2666965 w 4419601"/>
              <a:gd name="connsiteY6066" fmla="*/ 860369 h 2239844"/>
              <a:gd name="connsiteX6067" fmla="*/ 2657605 w 4419601"/>
              <a:gd name="connsiteY6067" fmla="*/ 861892 h 2239844"/>
              <a:gd name="connsiteX6068" fmla="*/ 2654431 w 4419601"/>
              <a:gd name="connsiteY6068" fmla="*/ 861556 h 2239844"/>
              <a:gd name="connsiteX6069" fmla="*/ 2656013 w 4419601"/>
              <a:gd name="connsiteY6069" fmla="*/ 861270 h 2239844"/>
              <a:gd name="connsiteX6070" fmla="*/ 2497837 w 4419601"/>
              <a:gd name="connsiteY6070" fmla="*/ 859791 h 2239844"/>
              <a:gd name="connsiteX6071" fmla="*/ 2524415 w 4419601"/>
              <a:gd name="connsiteY6071" fmla="*/ 875791 h 2239844"/>
              <a:gd name="connsiteX6072" fmla="*/ 2559431 w 4419601"/>
              <a:gd name="connsiteY6072" fmla="*/ 900136 h 2239844"/>
              <a:gd name="connsiteX6073" fmla="*/ 2582257 w 4419601"/>
              <a:gd name="connsiteY6073" fmla="*/ 908225 h 2239844"/>
              <a:gd name="connsiteX6074" fmla="*/ 2599943 w 4419601"/>
              <a:gd name="connsiteY6074" fmla="*/ 916703 h 2239844"/>
              <a:gd name="connsiteX6075" fmla="*/ 2579538 w 4419601"/>
              <a:gd name="connsiteY6075" fmla="*/ 899953 h 2239844"/>
              <a:gd name="connsiteX6076" fmla="*/ 2614325 w 4419601"/>
              <a:gd name="connsiteY6076" fmla="*/ 920895 h 2239844"/>
              <a:gd name="connsiteX6077" fmla="*/ 2626406 w 4419601"/>
              <a:gd name="connsiteY6077" fmla="*/ 928687 h 2239844"/>
              <a:gd name="connsiteX6078" fmla="*/ 2634770 w 4419601"/>
              <a:gd name="connsiteY6078" fmla="*/ 931650 h 2239844"/>
              <a:gd name="connsiteX6079" fmla="*/ 2617475 w 4419601"/>
              <a:gd name="connsiteY6079" fmla="*/ 920371 h 2239844"/>
              <a:gd name="connsiteX6080" fmla="*/ 2575835 w 4419601"/>
              <a:gd name="connsiteY6080" fmla="*/ 895376 h 2239844"/>
              <a:gd name="connsiteX6081" fmla="*/ 2571617 w 4419601"/>
              <a:gd name="connsiteY6081" fmla="*/ 893451 h 2239844"/>
              <a:gd name="connsiteX6082" fmla="*/ 2579538 w 4419601"/>
              <a:gd name="connsiteY6082" fmla="*/ 899953 h 2239844"/>
              <a:gd name="connsiteX6083" fmla="*/ 2559723 w 4419601"/>
              <a:gd name="connsiteY6083" fmla="*/ 888025 h 2239844"/>
              <a:gd name="connsiteX6084" fmla="*/ 2633950 w 4419601"/>
              <a:gd name="connsiteY6084" fmla="*/ 859390 h 2239844"/>
              <a:gd name="connsiteX6085" fmla="*/ 2654431 w 4419601"/>
              <a:gd name="connsiteY6085" fmla="*/ 861556 h 2239844"/>
              <a:gd name="connsiteX6086" fmla="*/ 2633794 w 4419601"/>
              <a:gd name="connsiteY6086" fmla="*/ 865290 h 2239844"/>
              <a:gd name="connsiteX6087" fmla="*/ 2614195 w 4419601"/>
              <a:gd name="connsiteY6087" fmla="*/ 863651 h 2239844"/>
              <a:gd name="connsiteX6088" fmla="*/ 2611514 w 4419601"/>
              <a:gd name="connsiteY6088" fmla="*/ 863040 h 2239844"/>
              <a:gd name="connsiteX6089" fmla="*/ 2546786 w 4419601"/>
              <a:gd name="connsiteY6089" fmla="*/ 858359 h 2239844"/>
              <a:gd name="connsiteX6090" fmla="*/ 2595099 w 4419601"/>
              <a:gd name="connsiteY6090" fmla="*/ 876102 h 2239844"/>
              <a:gd name="connsiteX6091" fmla="*/ 2787740 w 4419601"/>
              <a:gd name="connsiteY6091" fmla="*/ 991742 h 2239844"/>
              <a:gd name="connsiteX6092" fmla="*/ 2864796 w 4419601"/>
              <a:gd name="connsiteY6092" fmla="*/ 1049562 h 2239844"/>
              <a:gd name="connsiteX6093" fmla="*/ 2922588 w 4419601"/>
              <a:gd name="connsiteY6093" fmla="*/ 1126655 h 2239844"/>
              <a:gd name="connsiteX6094" fmla="*/ 2916167 w 4419601"/>
              <a:gd name="connsiteY6094" fmla="*/ 1126655 h 2239844"/>
              <a:gd name="connsiteX6095" fmla="*/ 2851953 w 4419601"/>
              <a:gd name="connsiteY6095" fmla="*/ 1043138 h 2239844"/>
              <a:gd name="connsiteX6096" fmla="*/ 2755633 w 4419601"/>
              <a:gd name="connsiteY6096" fmla="*/ 972469 h 2239844"/>
              <a:gd name="connsiteX6097" fmla="*/ 2707473 w 4419601"/>
              <a:gd name="connsiteY6097" fmla="*/ 944362 h 2239844"/>
              <a:gd name="connsiteX6098" fmla="*/ 2699064 w 4419601"/>
              <a:gd name="connsiteY6098" fmla="*/ 940296 h 2239844"/>
              <a:gd name="connsiteX6099" fmla="*/ 2691420 w 4419601"/>
              <a:gd name="connsiteY6099" fmla="*/ 933922 h 2239844"/>
              <a:gd name="connsiteX6100" fmla="*/ 2595099 w 4419601"/>
              <a:gd name="connsiteY6100" fmla="*/ 882527 h 2239844"/>
              <a:gd name="connsiteX6101" fmla="*/ 2762167 w 4419601"/>
              <a:gd name="connsiteY6101" fmla="*/ 857301 h 2239844"/>
              <a:gd name="connsiteX6102" fmla="*/ 2754167 w 4419601"/>
              <a:gd name="connsiteY6102" fmla="*/ 864539 h 2239844"/>
              <a:gd name="connsiteX6103" fmla="*/ 2697831 w 4419601"/>
              <a:gd name="connsiteY6103" fmla="*/ 870795 h 2239844"/>
              <a:gd name="connsiteX6104" fmla="*/ 2633496 w 4419601"/>
              <a:gd name="connsiteY6104" fmla="*/ 882701 h 2239844"/>
              <a:gd name="connsiteX6105" fmla="*/ 2691398 w 4419601"/>
              <a:gd name="connsiteY6105" fmla="*/ 866826 h 2239844"/>
              <a:gd name="connsiteX6106" fmla="*/ 2701616 w 4419601"/>
              <a:gd name="connsiteY6106" fmla="*/ 864024 h 2239844"/>
              <a:gd name="connsiteX6107" fmla="*/ 2762167 w 4419601"/>
              <a:gd name="connsiteY6107" fmla="*/ 857301 h 2239844"/>
              <a:gd name="connsiteX6108" fmla="*/ 2768600 w 4419601"/>
              <a:gd name="connsiteY6108" fmla="*/ 863651 h 2239844"/>
              <a:gd name="connsiteX6109" fmla="*/ 2742866 w 4419601"/>
              <a:gd name="connsiteY6109" fmla="*/ 876351 h 2239844"/>
              <a:gd name="connsiteX6110" fmla="*/ 2742866 w 4419601"/>
              <a:gd name="connsiteY6110" fmla="*/ 870001 h 2239844"/>
              <a:gd name="connsiteX6111" fmla="*/ 2752517 w 4419601"/>
              <a:gd name="connsiteY6111" fmla="*/ 866032 h 2239844"/>
              <a:gd name="connsiteX6112" fmla="*/ 2754167 w 4419601"/>
              <a:gd name="connsiteY6112" fmla="*/ 864539 h 2239844"/>
              <a:gd name="connsiteX6113" fmla="*/ 2762167 w 4419601"/>
              <a:gd name="connsiteY6113" fmla="*/ 863651 h 2239844"/>
              <a:gd name="connsiteX6114" fmla="*/ 2762167 w 4419601"/>
              <a:gd name="connsiteY6114" fmla="*/ 857301 h 2239844"/>
              <a:gd name="connsiteX6115" fmla="*/ 2704265 w 4419601"/>
              <a:gd name="connsiteY6115" fmla="*/ 857301 h 2239844"/>
              <a:gd name="connsiteX6116" fmla="*/ 2661643 w 4419601"/>
              <a:gd name="connsiteY6116" fmla="*/ 867620 h 2239844"/>
              <a:gd name="connsiteX6117" fmla="*/ 2635723 w 4419601"/>
              <a:gd name="connsiteY6117" fmla="*/ 865452 h 2239844"/>
              <a:gd name="connsiteX6118" fmla="*/ 2657605 w 4419601"/>
              <a:gd name="connsiteY6118" fmla="*/ 861892 h 2239844"/>
              <a:gd name="connsiteX6119" fmla="*/ 2659230 w 4419601"/>
              <a:gd name="connsiteY6119" fmla="*/ 862063 h 2239844"/>
              <a:gd name="connsiteX6120" fmla="*/ 2704265 w 4419601"/>
              <a:gd name="connsiteY6120" fmla="*/ 857301 h 2239844"/>
              <a:gd name="connsiteX6121" fmla="*/ 912202 w 4419601"/>
              <a:gd name="connsiteY6121" fmla="*/ 857070 h 2239844"/>
              <a:gd name="connsiteX6122" fmla="*/ 936582 w 4419601"/>
              <a:gd name="connsiteY6122" fmla="*/ 868832 h 2239844"/>
              <a:gd name="connsiteX6123" fmla="*/ 995156 w 4419601"/>
              <a:gd name="connsiteY6123" fmla="*/ 909071 h 2239844"/>
              <a:gd name="connsiteX6124" fmla="*/ 943803 w 4419601"/>
              <a:gd name="connsiteY6124" fmla="*/ 876880 h 2239844"/>
              <a:gd name="connsiteX6125" fmla="*/ 918127 w 4419601"/>
              <a:gd name="connsiteY6125" fmla="*/ 860785 h 2239844"/>
              <a:gd name="connsiteX6126" fmla="*/ 2692304 w 4419601"/>
              <a:gd name="connsiteY6126" fmla="*/ 856907 h 2239844"/>
              <a:gd name="connsiteX6127" fmla="*/ 2704265 w 4419601"/>
              <a:gd name="connsiteY6127" fmla="*/ 857301 h 2239844"/>
              <a:gd name="connsiteX6128" fmla="*/ 2666965 w 4419601"/>
              <a:gd name="connsiteY6128" fmla="*/ 860369 h 2239844"/>
              <a:gd name="connsiteX6129" fmla="*/ 2680943 w 4419601"/>
              <a:gd name="connsiteY6129" fmla="*/ 858095 h 2239844"/>
              <a:gd name="connsiteX6130" fmla="*/ 2656013 w 4419601"/>
              <a:gd name="connsiteY6130" fmla="*/ 855713 h 2239844"/>
              <a:gd name="connsiteX6131" fmla="*/ 2656459 w 4419601"/>
              <a:gd name="connsiteY6131" fmla="*/ 855728 h 2239844"/>
              <a:gd name="connsiteX6132" fmla="*/ 2633950 w 4419601"/>
              <a:gd name="connsiteY6132" fmla="*/ 859390 h 2239844"/>
              <a:gd name="connsiteX6133" fmla="*/ 2633775 w 4419601"/>
              <a:gd name="connsiteY6133" fmla="*/ 859372 h 2239844"/>
              <a:gd name="connsiteX6134" fmla="*/ 2749300 w 4419601"/>
              <a:gd name="connsiteY6134" fmla="*/ 850951 h 2239844"/>
              <a:gd name="connsiteX6135" fmla="*/ 2701616 w 4419601"/>
              <a:gd name="connsiteY6135" fmla="*/ 864024 h 2239844"/>
              <a:gd name="connsiteX6136" fmla="*/ 2697831 w 4419601"/>
              <a:gd name="connsiteY6136" fmla="*/ 864445 h 2239844"/>
              <a:gd name="connsiteX6137" fmla="*/ 2633496 w 4419601"/>
              <a:gd name="connsiteY6137" fmla="*/ 876351 h 2239844"/>
              <a:gd name="connsiteX6138" fmla="*/ 2691398 w 4419601"/>
              <a:gd name="connsiteY6138" fmla="*/ 862857 h 2239844"/>
              <a:gd name="connsiteX6139" fmla="*/ 2719175 w 4419601"/>
              <a:gd name="connsiteY6139" fmla="*/ 854099 h 2239844"/>
              <a:gd name="connsiteX6140" fmla="*/ 886064 w 4419601"/>
              <a:gd name="connsiteY6140" fmla="*/ 850899 h 2239844"/>
              <a:gd name="connsiteX6141" fmla="*/ 886086 w 4419601"/>
              <a:gd name="connsiteY6141" fmla="*/ 850909 h 2239844"/>
              <a:gd name="connsiteX6142" fmla="*/ 886032 w 4419601"/>
              <a:gd name="connsiteY6142" fmla="*/ 851127 h 2239844"/>
              <a:gd name="connsiteX6143" fmla="*/ 1833801 w 4419601"/>
              <a:gd name="connsiteY6143" fmla="*/ 848649 h 2239844"/>
              <a:gd name="connsiteX6144" fmla="*/ 1832159 w 4419601"/>
              <a:gd name="connsiteY6144" fmla="*/ 849417 h 2239844"/>
              <a:gd name="connsiteX6145" fmla="*/ 1816683 w 4419601"/>
              <a:gd name="connsiteY6145" fmla="*/ 862246 h 2239844"/>
              <a:gd name="connsiteX6146" fmla="*/ 1810476 w 4419601"/>
              <a:gd name="connsiteY6146" fmla="*/ 865472 h 2239844"/>
              <a:gd name="connsiteX6147" fmla="*/ 1779960 w 4419601"/>
              <a:gd name="connsiteY6147" fmla="*/ 895978 h 2239844"/>
              <a:gd name="connsiteX6148" fmla="*/ 1776137 w 4419601"/>
              <a:gd name="connsiteY6148" fmla="*/ 905633 h 2239844"/>
              <a:gd name="connsiteX6149" fmla="*/ 1761434 w 4419601"/>
              <a:gd name="connsiteY6149" fmla="*/ 925475 h 2239844"/>
              <a:gd name="connsiteX6150" fmla="*/ 1762293 w 4419601"/>
              <a:gd name="connsiteY6150" fmla="*/ 922469 h 2239844"/>
              <a:gd name="connsiteX6151" fmla="*/ 1786385 w 4419601"/>
              <a:gd name="connsiteY6151" fmla="*/ 876711 h 2239844"/>
              <a:gd name="connsiteX6152" fmla="*/ 1822522 w 4419601"/>
              <a:gd name="connsiteY6152" fmla="*/ 852628 h 2239844"/>
              <a:gd name="connsiteX6153" fmla="*/ 848796 w 4419601"/>
              <a:gd name="connsiteY6153" fmla="*/ 847575 h 2239844"/>
              <a:gd name="connsiteX6154" fmla="*/ 847355 w 4419601"/>
              <a:gd name="connsiteY6154" fmla="*/ 850527 h 2239844"/>
              <a:gd name="connsiteX6155" fmla="*/ 845167 w 4419601"/>
              <a:gd name="connsiteY6155" fmla="*/ 853305 h 2239844"/>
              <a:gd name="connsiteX6156" fmla="*/ 821743 w 4419601"/>
              <a:gd name="connsiteY6156" fmla="*/ 869736 h 2239844"/>
              <a:gd name="connsiteX6157" fmla="*/ 789729 w 4419601"/>
              <a:gd name="connsiteY6157" fmla="*/ 883343 h 2239844"/>
              <a:gd name="connsiteX6158" fmla="*/ 787197 w 4419601"/>
              <a:gd name="connsiteY6158" fmla="*/ 883279 h 2239844"/>
              <a:gd name="connsiteX6159" fmla="*/ 777414 w 4419601"/>
              <a:gd name="connsiteY6159" fmla="*/ 877075 h 2239844"/>
              <a:gd name="connsiteX6160" fmla="*/ 791522 w 4419601"/>
              <a:gd name="connsiteY6160" fmla="*/ 876370 h 2239844"/>
              <a:gd name="connsiteX6161" fmla="*/ 798533 w 4419601"/>
              <a:gd name="connsiteY6161" fmla="*/ 876139 h 2239844"/>
              <a:gd name="connsiteX6162" fmla="*/ 833849 w 4419601"/>
              <a:gd name="connsiteY6162" fmla="*/ 860532 h 2239844"/>
              <a:gd name="connsiteX6163" fmla="*/ 889749 w 4419601"/>
              <a:gd name="connsiteY6163" fmla="*/ 846238 h 2239844"/>
              <a:gd name="connsiteX6164" fmla="*/ 901366 w 4419601"/>
              <a:gd name="connsiteY6164" fmla="*/ 851843 h 2239844"/>
              <a:gd name="connsiteX6165" fmla="*/ 921490 w 4419601"/>
              <a:gd name="connsiteY6165" fmla="*/ 867989 h 2239844"/>
              <a:gd name="connsiteX6166" fmla="*/ 886086 w 4419601"/>
              <a:gd name="connsiteY6166" fmla="*/ 850909 h 2239844"/>
              <a:gd name="connsiteX6167" fmla="*/ 886834 w 4419601"/>
              <a:gd name="connsiteY6167" fmla="*/ 847908 h 2239844"/>
              <a:gd name="connsiteX6168" fmla="*/ 892451 w 4419601"/>
              <a:gd name="connsiteY6168" fmla="*/ 844689 h 2239844"/>
              <a:gd name="connsiteX6169" fmla="*/ 889749 w 4419601"/>
              <a:gd name="connsiteY6169" fmla="*/ 846238 h 2239844"/>
              <a:gd name="connsiteX6170" fmla="*/ 887893 w 4419601"/>
              <a:gd name="connsiteY6170" fmla="*/ 845342 h 2239844"/>
              <a:gd name="connsiteX6171" fmla="*/ 892451 w 4419601"/>
              <a:gd name="connsiteY6171" fmla="*/ 844689 h 2239844"/>
              <a:gd name="connsiteX6172" fmla="*/ 912202 w 4419601"/>
              <a:gd name="connsiteY6172" fmla="*/ 857070 h 2239844"/>
              <a:gd name="connsiteX6173" fmla="*/ 901366 w 4419601"/>
              <a:gd name="connsiteY6173" fmla="*/ 851843 h 2239844"/>
              <a:gd name="connsiteX6174" fmla="*/ 2749300 w 4419601"/>
              <a:gd name="connsiteY6174" fmla="*/ 844601 h 2239844"/>
              <a:gd name="connsiteX6175" fmla="*/ 2719175 w 4419601"/>
              <a:gd name="connsiteY6175" fmla="*/ 854099 h 2239844"/>
              <a:gd name="connsiteX6176" fmla="*/ 2692304 w 4419601"/>
              <a:gd name="connsiteY6176" fmla="*/ 856907 h 2239844"/>
              <a:gd name="connsiteX6177" fmla="*/ 2656459 w 4419601"/>
              <a:gd name="connsiteY6177" fmla="*/ 855728 h 2239844"/>
              <a:gd name="connsiteX6178" fmla="*/ 2680943 w 4419601"/>
              <a:gd name="connsiteY6178" fmla="*/ 851745 h 2239844"/>
              <a:gd name="connsiteX6179" fmla="*/ 2749300 w 4419601"/>
              <a:gd name="connsiteY6179" fmla="*/ 844601 h 2239844"/>
              <a:gd name="connsiteX6180" fmla="*/ 2749300 w 4419601"/>
              <a:gd name="connsiteY6180" fmla="*/ 844601 h 2239844"/>
              <a:gd name="connsiteX6181" fmla="*/ 2749300 w 4419601"/>
              <a:gd name="connsiteY6181" fmla="*/ 850951 h 2239844"/>
              <a:gd name="connsiteX6182" fmla="*/ 2749300 w 4419601"/>
              <a:gd name="connsiteY6182" fmla="*/ 844601 h 2239844"/>
              <a:gd name="connsiteX6183" fmla="*/ 1853757 w 4419601"/>
              <a:gd name="connsiteY6183" fmla="*/ 843700 h 2239844"/>
              <a:gd name="connsiteX6184" fmla="*/ 1828144 w 4419601"/>
              <a:gd name="connsiteY6184" fmla="*/ 858248 h 2239844"/>
              <a:gd name="connsiteX6185" fmla="*/ 1828010 w 4419601"/>
              <a:gd name="connsiteY6185" fmla="*/ 858341 h 2239844"/>
              <a:gd name="connsiteX6186" fmla="*/ 1826537 w 4419601"/>
              <a:gd name="connsiteY6186" fmla="*/ 859050 h 2239844"/>
              <a:gd name="connsiteX6187" fmla="*/ 1824896 w 4419601"/>
              <a:gd name="connsiteY6187" fmla="*/ 860535 h 2239844"/>
              <a:gd name="connsiteX6188" fmla="*/ 1797406 w 4419601"/>
              <a:gd name="connsiteY6188" fmla="*/ 879896 h 2239844"/>
              <a:gd name="connsiteX6189" fmla="*/ 1799234 w 4419601"/>
              <a:gd name="connsiteY6189" fmla="*/ 876711 h 2239844"/>
              <a:gd name="connsiteX6190" fmla="*/ 1816683 w 4419601"/>
              <a:gd name="connsiteY6190" fmla="*/ 862246 h 2239844"/>
              <a:gd name="connsiteX6191" fmla="*/ 1850629 w 4419601"/>
              <a:gd name="connsiteY6191" fmla="*/ 844600 h 2239844"/>
              <a:gd name="connsiteX6192" fmla="*/ 1234440 w 4419601"/>
              <a:gd name="connsiteY6192" fmla="*/ 841582 h 2239844"/>
              <a:gd name="connsiteX6193" fmla="*/ 1231220 w 4419601"/>
              <a:gd name="connsiteY6193" fmla="*/ 849080 h 2239844"/>
              <a:gd name="connsiteX6194" fmla="*/ 1207732 w 4419601"/>
              <a:gd name="connsiteY6194" fmla="*/ 895223 h 2239844"/>
              <a:gd name="connsiteX6195" fmla="*/ 1196075 w 4419601"/>
              <a:gd name="connsiteY6195" fmla="*/ 918926 h 2239844"/>
              <a:gd name="connsiteX6196" fmla="*/ 1187633 w 4419601"/>
              <a:gd name="connsiteY6196" fmla="*/ 932989 h 2239844"/>
              <a:gd name="connsiteX6197" fmla="*/ 1187635 w 4419601"/>
              <a:gd name="connsiteY6197" fmla="*/ 932986 h 2239844"/>
              <a:gd name="connsiteX6198" fmla="*/ 2530559 w 4419601"/>
              <a:gd name="connsiteY6198" fmla="*/ 838251 h 2239844"/>
              <a:gd name="connsiteX6199" fmla="*/ 2614195 w 4419601"/>
              <a:gd name="connsiteY6199" fmla="*/ 857301 h 2239844"/>
              <a:gd name="connsiteX6200" fmla="*/ 2633775 w 4419601"/>
              <a:gd name="connsiteY6200" fmla="*/ 859372 h 2239844"/>
              <a:gd name="connsiteX6201" fmla="*/ 2611497 w 4419601"/>
              <a:gd name="connsiteY6201" fmla="*/ 863036 h 2239844"/>
              <a:gd name="connsiteX6202" fmla="*/ 2530559 w 4419601"/>
              <a:gd name="connsiteY6202" fmla="*/ 844601 h 2239844"/>
              <a:gd name="connsiteX6203" fmla="*/ 2530559 w 4419601"/>
              <a:gd name="connsiteY6203" fmla="*/ 838251 h 2239844"/>
              <a:gd name="connsiteX6204" fmla="*/ 873194 w 4419601"/>
              <a:gd name="connsiteY6204" fmla="*/ 838251 h 2239844"/>
              <a:gd name="connsiteX6205" fmla="*/ 873194 w 4419601"/>
              <a:gd name="connsiteY6205" fmla="*/ 844689 h 2239844"/>
              <a:gd name="connsiteX6206" fmla="*/ 882037 w 4419601"/>
              <a:gd name="connsiteY6206" fmla="*/ 848956 h 2239844"/>
              <a:gd name="connsiteX6207" fmla="*/ 896463 w 4419601"/>
              <a:gd name="connsiteY6207" fmla="*/ 866418 h 2239844"/>
              <a:gd name="connsiteX6208" fmla="*/ 924546 w 4419601"/>
              <a:gd name="connsiteY6208" fmla="*/ 889757 h 2239844"/>
              <a:gd name="connsiteX6209" fmla="*/ 954234 w 4419601"/>
              <a:gd name="connsiteY6209" fmla="*/ 905852 h 2239844"/>
              <a:gd name="connsiteX6210" fmla="*/ 981376 w 4419601"/>
              <a:gd name="connsiteY6210" fmla="*/ 918514 h 2239844"/>
              <a:gd name="connsiteX6211" fmla="*/ 983922 w 4419601"/>
              <a:gd name="connsiteY6211" fmla="*/ 920338 h 2239844"/>
              <a:gd name="connsiteX6212" fmla="*/ 988125 w 4419601"/>
              <a:gd name="connsiteY6212" fmla="*/ 926240 h 2239844"/>
              <a:gd name="connsiteX6213" fmla="*/ 987934 w 4419601"/>
              <a:gd name="connsiteY6213" fmla="*/ 927581 h 2239844"/>
              <a:gd name="connsiteX6214" fmla="*/ 982318 w 4419601"/>
              <a:gd name="connsiteY6214" fmla="*/ 928386 h 2239844"/>
              <a:gd name="connsiteX6215" fmla="*/ 918127 w 4419601"/>
              <a:gd name="connsiteY6215" fmla="*/ 889757 h 2239844"/>
              <a:gd name="connsiteX6216" fmla="*/ 893678 w 4419601"/>
              <a:gd name="connsiteY6216" fmla="*/ 872241 h 2239844"/>
              <a:gd name="connsiteX6217" fmla="*/ 892451 w 4419601"/>
              <a:gd name="connsiteY6217" fmla="*/ 870442 h 2239844"/>
              <a:gd name="connsiteX6218" fmla="*/ 891916 w 4419601"/>
              <a:gd name="connsiteY6218" fmla="*/ 870978 h 2239844"/>
              <a:gd name="connsiteX6219" fmla="*/ 890044 w 4419601"/>
              <a:gd name="connsiteY6219" fmla="*/ 869637 h 2239844"/>
              <a:gd name="connsiteX6220" fmla="*/ 866775 w 4419601"/>
              <a:gd name="connsiteY6220" fmla="*/ 844689 h 2239844"/>
              <a:gd name="connsiteX6221" fmla="*/ 873194 w 4419601"/>
              <a:gd name="connsiteY6221" fmla="*/ 838251 h 2239844"/>
              <a:gd name="connsiteX6222" fmla="*/ 873194 w 4419601"/>
              <a:gd name="connsiteY6222" fmla="*/ 838251 h 2239844"/>
              <a:gd name="connsiteX6223" fmla="*/ 887893 w 4419601"/>
              <a:gd name="connsiteY6223" fmla="*/ 845342 h 2239844"/>
              <a:gd name="connsiteX6224" fmla="*/ 886834 w 4419601"/>
              <a:gd name="connsiteY6224" fmla="*/ 845494 h 2239844"/>
              <a:gd name="connsiteX6225" fmla="*/ 886064 w 4419601"/>
              <a:gd name="connsiteY6225" fmla="*/ 850899 h 2239844"/>
              <a:gd name="connsiteX6226" fmla="*/ 882037 w 4419601"/>
              <a:gd name="connsiteY6226" fmla="*/ 848956 h 2239844"/>
              <a:gd name="connsiteX6227" fmla="*/ 744908 w 4419601"/>
              <a:gd name="connsiteY6227" fmla="*/ 837722 h 2239844"/>
              <a:gd name="connsiteX6228" fmla="*/ 763317 w 4419601"/>
              <a:gd name="connsiteY6228" fmla="*/ 868136 h 2239844"/>
              <a:gd name="connsiteX6229" fmla="*/ 765552 w 4419601"/>
              <a:gd name="connsiteY6229" fmla="*/ 869553 h 2239844"/>
              <a:gd name="connsiteX6230" fmla="*/ 764117 w 4419601"/>
              <a:gd name="connsiteY6230" fmla="*/ 869736 h 2239844"/>
              <a:gd name="connsiteX6231" fmla="*/ 757195 w 4419601"/>
              <a:gd name="connsiteY6231" fmla="*/ 868311 h 2239844"/>
              <a:gd name="connsiteX6232" fmla="*/ 738505 w 4419601"/>
              <a:gd name="connsiteY6232" fmla="*/ 844124 h 2239844"/>
              <a:gd name="connsiteX6233" fmla="*/ 744908 w 4419601"/>
              <a:gd name="connsiteY6233" fmla="*/ 837722 h 2239844"/>
              <a:gd name="connsiteX6234" fmla="*/ 2665490 w 4419601"/>
              <a:gd name="connsiteY6234" fmla="*/ 837661 h 2239844"/>
              <a:gd name="connsiteX6235" fmla="*/ 2671916 w 4419601"/>
              <a:gd name="connsiteY6235" fmla="*/ 837661 h 2239844"/>
              <a:gd name="connsiteX6236" fmla="*/ 2665490 w 4419601"/>
              <a:gd name="connsiteY6236" fmla="*/ 837661 h 2239844"/>
              <a:gd name="connsiteX6237" fmla="*/ 3189834 w 4419601"/>
              <a:gd name="connsiteY6237" fmla="*/ 836404 h 2239844"/>
              <a:gd name="connsiteX6238" fmla="*/ 3254757 w 4419601"/>
              <a:gd name="connsiteY6238" fmla="*/ 906249 h 2239844"/>
              <a:gd name="connsiteX6239" fmla="*/ 3320613 w 4419601"/>
              <a:gd name="connsiteY6239" fmla="*/ 992291 h 2239844"/>
              <a:gd name="connsiteX6240" fmla="*/ 3368098 w 4419601"/>
              <a:gd name="connsiteY6240" fmla="*/ 1081348 h 2239844"/>
              <a:gd name="connsiteX6241" fmla="*/ 3393928 w 4419601"/>
              <a:gd name="connsiteY6241" fmla="*/ 1143606 h 2239844"/>
              <a:gd name="connsiteX6242" fmla="*/ 3381929 w 4419601"/>
              <a:gd name="connsiteY6242" fmla="*/ 1123163 h 2239844"/>
              <a:gd name="connsiteX6243" fmla="*/ 3372013 w 4419601"/>
              <a:gd name="connsiteY6243" fmla="*/ 1101652 h 2239844"/>
              <a:gd name="connsiteX6244" fmla="*/ 3359892 w 4419601"/>
              <a:gd name="connsiteY6244" fmla="*/ 1082712 h 2239844"/>
              <a:gd name="connsiteX6245" fmla="*/ 3352537 w 4419601"/>
              <a:gd name="connsiteY6245" fmla="*/ 1065768 h 2239844"/>
              <a:gd name="connsiteX6246" fmla="*/ 3301338 w 4419601"/>
              <a:gd name="connsiteY6246" fmla="*/ 979425 h 2239844"/>
              <a:gd name="connsiteX6247" fmla="*/ 3277418 w 4419601"/>
              <a:gd name="connsiteY6247" fmla="*/ 948172 h 2239844"/>
              <a:gd name="connsiteX6248" fmla="*/ 3249135 w 4419601"/>
              <a:gd name="connsiteY6248" fmla="*/ 907053 h 2239844"/>
              <a:gd name="connsiteX6249" fmla="*/ 3166709 w 4419601"/>
              <a:gd name="connsiteY6249" fmla="*/ 835292 h 2239844"/>
              <a:gd name="connsiteX6250" fmla="*/ 3174444 w 4419601"/>
              <a:gd name="connsiteY6250" fmla="*/ 841919 h 2239844"/>
              <a:gd name="connsiteX6251" fmla="*/ 3228448 w 4419601"/>
              <a:gd name="connsiteY6251" fmla="*/ 899456 h 2239844"/>
              <a:gd name="connsiteX6252" fmla="*/ 3256363 w 4419601"/>
              <a:gd name="connsiteY6252" fmla="*/ 934393 h 2239844"/>
              <a:gd name="connsiteX6253" fmla="*/ 3285276 w 4419601"/>
              <a:gd name="connsiteY6253" fmla="*/ 973796 h 2239844"/>
              <a:gd name="connsiteX6254" fmla="*/ 3295928 w 4419601"/>
              <a:gd name="connsiteY6254" fmla="*/ 990089 h 2239844"/>
              <a:gd name="connsiteX6255" fmla="*/ 3256363 w 4419601"/>
              <a:gd name="connsiteY6255" fmla="*/ 940826 h 2239844"/>
              <a:gd name="connsiteX6256" fmla="*/ 3252794 w 4419601"/>
              <a:gd name="connsiteY6256" fmla="*/ 937252 h 2239844"/>
              <a:gd name="connsiteX6257" fmla="*/ 3224238 w 4419601"/>
              <a:gd name="connsiteY6257" fmla="*/ 902228 h 2239844"/>
              <a:gd name="connsiteX6258" fmla="*/ 3186491 w 4419601"/>
              <a:gd name="connsiteY6258" fmla="*/ 860414 h 2239844"/>
              <a:gd name="connsiteX6259" fmla="*/ 1884259 w 4419601"/>
              <a:gd name="connsiteY6259" fmla="*/ 834914 h 2239844"/>
              <a:gd name="connsiteX6260" fmla="*/ 1850629 w 4419601"/>
              <a:gd name="connsiteY6260" fmla="*/ 851023 h 2239844"/>
              <a:gd name="connsiteX6261" fmla="*/ 1816600 w 4419601"/>
              <a:gd name="connsiteY6261" fmla="*/ 873801 h 2239844"/>
              <a:gd name="connsiteX6262" fmla="*/ 1787546 w 4419601"/>
              <a:gd name="connsiteY6262" fmla="*/ 901341 h 2239844"/>
              <a:gd name="connsiteX6263" fmla="*/ 1792809 w 4419601"/>
              <a:gd name="connsiteY6263" fmla="*/ 889555 h 2239844"/>
              <a:gd name="connsiteX6264" fmla="*/ 1824896 w 4419601"/>
              <a:gd name="connsiteY6264" fmla="*/ 860535 h 2239844"/>
              <a:gd name="connsiteX6265" fmla="*/ 1828010 w 4419601"/>
              <a:gd name="connsiteY6265" fmla="*/ 858341 h 2239844"/>
              <a:gd name="connsiteX6266" fmla="*/ 1865396 w 4419601"/>
              <a:gd name="connsiteY6266" fmla="*/ 840347 h 2239844"/>
              <a:gd name="connsiteX6267" fmla="*/ 3183982 w 4419601"/>
              <a:gd name="connsiteY6267" fmla="*/ 830108 h 2239844"/>
              <a:gd name="connsiteX6268" fmla="*/ 3185688 w 4419601"/>
              <a:gd name="connsiteY6268" fmla="*/ 831465 h 2239844"/>
              <a:gd name="connsiteX6269" fmla="*/ 3189834 w 4419601"/>
              <a:gd name="connsiteY6269" fmla="*/ 836404 h 2239844"/>
              <a:gd name="connsiteX6270" fmla="*/ 866499 w 4419601"/>
              <a:gd name="connsiteY6270" fmla="*/ 827125 h 2239844"/>
              <a:gd name="connsiteX6271" fmla="*/ 860161 w 4419601"/>
              <a:gd name="connsiteY6271" fmla="*/ 850527 h 2239844"/>
              <a:gd name="connsiteX6272" fmla="*/ 802535 w 4419601"/>
              <a:gd name="connsiteY6272" fmla="*/ 895348 h 2239844"/>
              <a:gd name="connsiteX6273" fmla="*/ 783526 w 4419601"/>
              <a:gd name="connsiteY6273" fmla="*/ 890946 h 2239844"/>
              <a:gd name="connsiteX6274" fmla="*/ 771146 w 4419601"/>
              <a:gd name="connsiteY6274" fmla="*/ 882878 h 2239844"/>
              <a:gd name="connsiteX6275" fmla="*/ 787197 w 4419601"/>
              <a:gd name="connsiteY6275" fmla="*/ 883279 h 2239844"/>
              <a:gd name="connsiteX6276" fmla="*/ 796132 w 4419601"/>
              <a:gd name="connsiteY6276" fmla="*/ 888945 h 2239844"/>
              <a:gd name="connsiteX6277" fmla="*/ 826546 w 4419601"/>
              <a:gd name="connsiteY6277" fmla="*/ 876940 h 2239844"/>
              <a:gd name="connsiteX6278" fmla="*/ 845167 w 4419601"/>
              <a:gd name="connsiteY6278" fmla="*/ 853305 h 2239844"/>
              <a:gd name="connsiteX6279" fmla="*/ 848556 w 4419601"/>
              <a:gd name="connsiteY6279" fmla="*/ 850928 h 2239844"/>
              <a:gd name="connsiteX6280" fmla="*/ 855399 w 4419601"/>
              <a:gd name="connsiteY6280" fmla="*/ 841851 h 2239844"/>
              <a:gd name="connsiteX6281" fmla="*/ 860161 w 4419601"/>
              <a:gd name="connsiteY6281" fmla="*/ 837722 h 2239844"/>
              <a:gd name="connsiteX6282" fmla="*/ 861359 w 4419601"/>
              <a:gd name="connsiteY6282" fmla="*/ 833944 h 2239844"/>
              <a:gd name="connsiteX6283" fmla="*/ 2833293 w 4419601"/>
              <a:gd name="connsiteY6283" fmla="*/ 823153 h 2239844"/>
              <a:gd name="connsiteX6284" fmla="*/ 2851820 w 4419601"/>
              <a:gd name="connsiteY6284" fmla="*/ 831094 h 2239844"/>
              <a:gd name="connsiteX6285" fmla="*/ 2874317 w 4419601"/>
              <a:gd name="connsiteY6285" fmla="*/ 843950 h 2239844"/>
              <a:gd name="connsiteX6286" fmla="*/ 2886315 w 4419601"/>
              <a:gd name="connsiteY6286" fmla="*/ 850806 h 2239844"/>
              <a:gd name="connsiteX6287" fmla="*/ 2910474 w 4419601"/>
              <a:gd name="connsiteY6287" fmla="*/ 869662 h 2239844"/>
              <a:gd name="connsiteX6288" fmla="*/ 2948237 w 4419601"/>
              <a:gd name="connsiteY6288" fmla="*/ 895374 h 2239844"/>
              <a:gd name="connsiteX6289" fmla="*/ 3018944 w 4419601"/>
              <a:gd name="connsiteY6289" fmla="*/ 966083 h 2239844"/>
              <a:gd name="connsiteX6290" fmla="*/ 3089650 w 4419601"/>
              <a:gd name="connsiteY6290" fmla="*/ 1043220 h 2239844"/>
              <a:gd name="connsiteX6291" fmla="*/ 3153928 w 4419601"/>
              <a:gd name="connsiteY6291" fmla="*/ 1120357 h 2239844"/>
              <a:gd name="connsiteX6292" fmla="*/ 3243917 w 4419601"/>
              <a:gd name="connsiteY6292" fmla="*/ 1287487 h 2239844"/>
              <a:gd name="connsiteX6293" fmla="*/ 3250066 w 4419601"/>
              <a:gd name="connsiteY6293" fmla="*/ 1305934 h 2239844"/>
              <a:gd name="connsiteX6294" fmla="*/ 3252756 w 4419601"/>
              <a:gd name="connsiteY6294" fmla="*/ 1319628 h 2239844"/>
              <a:gd name="connsiteX6295" fmla="*/ 3253188 w 4419601"/>
              <a:gd name="connsiteY6295" fmla="*/ 1324468 h 2239844"/>
              <a:gd name="connsiteX6296" fmla="*/ 3235883 w 4419601"/>
              <a:gd name="connsiteY6296" fmla="*/ 1275435 h 2239844"/>
              <a:gd name="connsiteX6297" fmla="*/ 3192495 w 4419601"/>
              <a:gd name="connsiteY6297" fmla="*/ 1184638 h 2239844"/>
              <a:gd name="connsiteX6298" fmla="*/ 3134644 w 4419601"/>
              <a:gd name="connsiteY6298" fmla="*/ 1101073 h 2239844"/>
              <a:gd name="connsiteX6299" fmla="*/ 3063938 w 4419601"/>
              <a:gd name="connsiteY6299" fmla="*/ 1023936 h 2239844"/>
              <a:gd name="connsiteX6300" fmla="*/ 2922526 w 4419601"/>
              <a:gd name="connsiteY6300" fmla="*/ 882518 h 2239844"/>
              <a:gd name="connsiteX6301" fmla="*/ 2858248 w 4419601"/>
              <a:gd name="connsiteY6301" fmla="*/ 843950 h 2239844"/>
              <a:gd name="connsiteX6302" fmla="*/ 1917089 w 4419601"/>
              <a:gd name="connsiteY6302" fmla="*/ 822676 h 2239844"/>
              <a:gd name="connsiteX6303" fmla="*/ 1898009 w 4419601"/>
              <a:gd name="connsiteY6303" fmla="*/ 830953 h 2239844"/>
              <a:gd name="connsiteX6304" fmla="*/ 1884259 w 4419601"/>
              <a:gd name="connsiteY6304" fmla="*/ 834914 h 2239844"/>
              <a:gd name="connsiteX6305" fmla="*/ 1889176 w 4419601"/>
              <a:gd name="connsiteY6305" fmla="*/ 832559 h 2239844"/>
              <a:gd name="connsiteX6306" fmla="*/ 865403 w 4419601"/>
              <a:gd name="connsiteY6306" fmla="*/ 821189 h 2239844"/>
              <a:gd name="connsiteX6307" fmla="*/ 861359 w 4419601"/>
              <a:gd name="connsiteY6307" fmla="*/ 833944 h 2239844"/>
              <a:gd name="connsiteX6308" fmla="*/ 855399 w 4419601"/>
              <a:gd name="connsiteY6308" fmla="*/ 841851 h 2239844"/>
              <a:gd name="connsiteX6309" fmla="*/ 848796 w 4419601"/>
              <a:gd name="connsiteY6309" fmla="*/ 847575 h 2239844"/>
              <a:gd name="connsiteX6310" fmla="*/ 850571 w 4419601"/>
              <a:gd name="connsiteY6310" fmla="*/ 843936 h 2239844"/>
              <a:gd name="connsiteX6311" fmla="*/ 852958 w 4419601"/>
              <a:gd name="connsiteY6311" fmla="*/ 842524 h 2239844"/>
              <a:gd name="connsiteX6312" fmla="*/ 2454091 w 4419601"/>
              <a:gd name="connsiteY6312" fmla="*/ 818426 h 2239844"/>
              <a:gd name="connsiteX6313" fmla="*/ 2464207 w 4419601"/>
              <a:gd name="connsiteY6313" fmla="*/ 826660 h 2239844"/>
              <a:gd name="connsiteX6314" fmla="*/ 2511570 w 4419601"/>
              <a:gd name="connsiteY6314" fmla="*/ 856461 h 2239844"/>
              <a:gd name="connsiteX6315" fmla="*/ 2533190 w 4419601"/>
              <a:gd name="connsiteY6315" fmla="*/ 868662 h 2239844"/>
              <a:gd name="connsiteX6316" fmla="*/ 2553089 w 4419601"/>
              <a:gd name="connsiteY6316" fmla="*/ 878242 h 2239844"/>
              <a:gd name="connsiteX6317" fmla="*/ 2550103 w 4419601"/>
              <a:gd name="connsiteY6317" fmla="*/ 875791 h 2239844"/>
              <a:gd name="connsiteX6318" fmla="*/ 2515584 w 4419601"/>
              <a:gd name="connsiteY6318" fmla="*/ 852434 h 2239844"/>
              <a:gd name="connsiteX6319" fmla="*/ 2512888 w 4419601"/>
              <a:gd name="connsiteY6319" fmla="*/ 849874 h 2239844"/>
              <a:gd name="connsiteX6320" fmla="*/ 2505201 w 4419601"/>
              <a:gd name="connsiteY6320" fmla="*/ 846389 h 2239844"/>
              <a:gd name="connsiteX6321" fmla="*/ 3154446 w 4419601"/>
              <a:gd name="connsiteY6321" fmla="*/ 816639 h 2239844"/>
              <a:gd name="connsiteX6322" fmla="*/ 3179263 w 4419601"/>
              <a:gd name="connsiteY6322" fmla="*/ 837898 h 2239844"/>
              <a:gd name="connsiteX6323" fmla="*/ 3233809 w 4419601"/>
              <a:gd name="connsiteY6323" fmla="*/ 897351 h 2239844"/>
              <a:gd name="connsiteX6324" fmla="*/ 3259617 w 4419601"/>
              <a:gd name="connsiteY6324" fmla="*/ 934366 h 2239844"/>
              <a:gd name="connsiteX6325" fmla="*/ 3237088 w 4419601"/>
              <a:gd name="connsiteY6325" fmla="*/ 908661 h 2239844"/>
              <a:gd name="connsiteX6326" fmla="*/ 3228448 w 4419601"/>
              <a:gd name="connsiteY6326" fmla="*/ 899456 h 2239844"/>
              <a:gd name="connsiteX6327" fmla="*/ 3221026 w 4419601"/>
              <a:gd name="connsiteY6327" fmla="*/ 890166 h 2239844"/>
              <a:gd name="connsiteX6328" fmla="*/ 3185688 w 4419601"/>
              <a:gd name="connsiteY6328" fmla="*/ 850764 h 2239844"/>
              <a:gd name="connsiteX6329" fmla="*/ 1912402 w 4419601"/>
              <a:gd name="connsiteY6329" fmla="*/ 816583 h 2239844"/>
              <a:gd name="connsiteX6330" fmla="*/ 1907646 w 4419601"/>
              <a:gd name="connsiteY6330" fmla="*/ 818912 h 2239844"/>
              <a:gd name="connsiteX6331" fmla="*/ 1863478 w 4419601"/>
              <a:gd name="connsiteY6331" fmla="*/ 838178 h 2239844"/>
              <a:gd name="connsiteX6332" fmla="*/ 1833801 w 4419601"/>
              <a:gd name="connsiteY6332" fmla="*/ 848649 h 2239844"/>
              <a:gd name="connsiteX6333" fmla="*/ 1869902 w 4419601"/>
              <a:gd name="connsiteY6333" fmla="*/ 831756 h 2239844"/>
              <a:gd name="connsiteX6334" fmla="*/ 2677816 w 4419601"/>
              <a:gd name="connsiteY6334" fmla="*/ 816246 h 2239844"/>
              <a:gd name="connsiteX6335" fmla="*/ 2678269 w 4419601"/>
              <a:gd name="connsiteY6335" fmla="*/ 818237 h 2239844"/>
              <a:gd name="connsiteX6336" fmla="*/ 2676662 w 4419601"/>
              <a:gd name="connsiteY6336" fmla="*/ 816630 h 2239844"/>
              <a:gd name="connsiteX6337" fmla="*/ 1937383 w 4419601"/>
              <a:gd name="connsiteY6337" fmla="*/ 814443 h 2239844"/>
              <a:gd name="connsiteX6338" fmla="*/ 1927722 w 4419601"/>
              <a:gd name="connsiteY6338" fmla="*/ 818912 h 2239844"/>
              <a:gd name="connsiteX6339" fmla="*/ 1917089 w 4419601"/>
              <a:gd name="connsiteY6339" fmla="*/ 822676 h 2239844"/>
              <a:gd name="connsiteX6340" fmla="*/ 1930429 w 4419601"/>
              <a:gd name="connsiteY6340" fmla="*/ 816889 h 2239844"/>
              <a:gd name="connsiteX6341" fmla="*/ 1580854 w 4419601"/>
              <a:gd name="connsiteY6341" fmla="*/ 811217 h 2239844"/>
              <a:gd name="connsiteX6342" fmla="*/ 1580854 w 4419601"/>
              <a:gd name="connsiteY6342" fmla="*/ 817614 h 2239844"/>
              <a:gd name="connsiteX6343" fmla="*/ 1580854 w 4419601"/>
              <a:gd name="connsiteY6343" fmla="*/ 811217 h 2239844"/>
              <a:gd name="connsiteX6344" fmla="*/ 868757 w 4419601"/>
              <a:gd name="connsiteY6344" fmla="*/ 810613 h 2239844"/>
              <a:gd name="connsiteX6345" fmla="*/ 869065 w 4419601"/>
              <a:gd name="connsiteY6345" fmla="*/ 814911 h 2239844"/>
              <a:gd name="connsiteX6346" fmla="*/ 865403 w 4419601"/>
              <a:gd name="connsiteY6346" fmla="*/ 821189 h 2239844"/>
              <a:gd name="connsiteX6347" fmla="*/ 3157214 w 4419601"/>
              <a:gd name="connsiteY6347" fmla="*/ 809729 h 2239844"/>
              <a:gd name="connsiteX6348" fmla="*/ 3159988 w 4419601"/>
              <a:gd name="connsiteY6348" fmla="*/ 812166 h 2239844"/>
              <a:gd name="connsiteX6349" fmla="*/ 3235482 w 4419601"/>
              <a:gd name="connsiteY6349" fmla="*/ 893383 h 2239844"/>
              <a:gd name="connsiteX6350" fmla="*/ 3277418 w 4419601"/>
              <a:gd name="connsiteY6350" fmla="*/ 948172 h 2239844"/>
              <a:gd name="connsiteX6351" fmla="*/ 3307763 w 4419601"/>
              <a:gd name="connsiteY6351" fmla="*/ 992291 h 2239844"/>
              <a:gd name="connsiteX6352" fmla="*/ 3344264 w 4419601"/>
              <a:gd name="connsiteY6352" fmla="*/ 1058292 h 2239844"/>
              <a:gd name="connsiteX6353" fmla="*/ 3339309 w 4419601"/>
              <a:gd name="connsiteY6353" fmla="*/ 1050549 h 2239844"/>
              <a:gd name="connsiteX6354" fmla="*/ 3301338 w 4419601"/>
              <a:gd name="connsiteY6354" fmla="*/ 985858 h 2239844"/>
              <a:gd name="connsiteX6355" fmla="*/ 3242710 w 4419601"/>
              <a:gd name="connsiteY6355" fmla="*/ 907053 h 2239844"/>
              <a:gd name="connsiteX6356" fmla="*/ 3233809 w 4419601"/>
              <a:gd name="connsiteY6356" fmla="*/ 897351 h 2239844"/>
              <a:gd name="connsiteX6357" fmla="*/ 3222632 w 4419601"/>
              <a:gd name="connsiteY6357" fmla="*/ 881321 h 2239844"/>
              <a:gd name="connsiteX6358" fmla="*/ 862631 w 4419601"/>
              <a:gd name="connsiteY6358" fmla="*/ 809114 h 2239844"/>
              <a:gd name="connsiteX6359" fmla="*/ 863363 w 4419601"/>
              <a:gd name="connsiteY6359" fmla="*/ 817712 h 2239844"/>
              <a:gd name="connsiteX6360" fmla="*/ 850571 w 4419601"/>
              <a:gd name="connsiteY6360" fmla="*/ 843936 h 2239844"/>
              <a:gd name="connsiteX6361" fmla="*/ 796132 w 4419601"/>
              <a:gd name="connsiteY6361" fmla="*/ 876139 h 2239844"/>
              <a:gd name="connsiteX6362" fmla="*/ 791522 w 4419601"/>
              <a:gd name="connsiteY6362" fmla="*/ 876370 h 2239844"/>
              <a:gd name="connsiteX6363" fmla="*/ 777052 w 4419601"/>
              <a:gd name="connsiteY6363" fmla="*/ 876845 h 2239844"/>
              <a:gd name="connsiteX6364" fmla="*/ 765552 w 4419601"/>
              <a:gd name="connsiteY6364" fmla="*/ 869553 h 2239844"/>
              <a:gd name="connsiteX6365" fmla="*/ 801734 w 4419601"/>
              <a:gd name="connsiteY6365" fmla="*/ 864934 h 2239844"/>
              <a:gd name="connsiteX6366" fmla="*/ 834549 w 4419601"/>
              <a:gd name="connsiteY6366" fmla="*/ 850527 h 2239844"/>
              <a:gd name="connsiteX6367" fmla="*/ 860161 w 4419601"/>
              <a:gd name="connsiteY6367" fmla="*/ 823315 h 2239844"/>
              <a:gd name="connsiteX6368" fmla="*/ 3150334 w 4419601"/>
              <a:gd name="connsiteY6368" fmla="*/ 803683 h 2239844"/>
              <a:gd name="connsiteX6369" fmla="*/ 3152384 w 4419601"/>
              <a:gd name="connsiteY6369" fmla="*/ 804984 h 2239844"/>
              <a:gd name="connsiteX6370" fmla="*/ 3154195 w 4419601"/>
              <a:gd name="connsiteY6370" fmla="*/ 806425 h 2239844"/>
              <a:gd name="connsiteX6371" fmla="*/ 3157214 w 4419601"/>
              <a:gd name="connsiteY6371" fmla="*/ 809729 h 2239844"/>
              <a:gd name="connsiteX6372" fmla="*/ 2826784 w 4419601"/>
              <a:gd name="connsiteY6372" fmla="*/ 803265 h 2239844"/>
              <a:gd name="connsiteX6373" fmla="*/ 2870779 w 4419601"/>
              <a:gd name="connsiteY6373" fmla="*/ 819677 h 2239844"/>
              <a:gd name="connsiteX6374" fmla="*/ 2909690 w 4419601"/>
              <a:gd name="connsiteY6374" fmla="*/ 850515 h 2239844"/>
              <a:gd name="connsiteX6375" fmla="*/ 2948248 w 4419601"/>
              <a:gd name="connsiteY6375" fmla="*/ 882649 h 2239844"/>
              <a:gd name="connsiteX6376" fmla="*/ 2954637 w 4419601"/>
              <a:gd name="connsiteY6376" fmla="*/ 887973 h 2239844"/>
              <a:gd name="connsiteX6377" fmla="*/ 3015730 w 4419601"/>
              <a:gd name="connsiteY6377" fmla="*/ 931532 h 2239844"/>
              <a:gd name="connsiteX6378" fmla="*/ 3102505 w 4419601"/>
              <a:gd name="connsiteY6378" fmla="*/ 998224 h 2239844"/>
              <a:gd name="connsiteX6379" fmla="*/ 3158297 w 4419601"/>
              <a:gd name="connsiteY6379" fmla="*/ 1060394 h 2239844"/>
              <a:gd name="connsiteX6380" fmla="*/ 3121759 w 4419601"/>
              <a:gd name="connsiteY6380" fmla="*/ 1011186 h 2239844"/>
              <a:gd name="connsiteX6381" fmla="*/ 3108937 w 4419601"/>
              <a:gd name="connsiteY6381" fmla="*/ 997281 h 2239844"/>
              <a:gd name="connsiteX6382" fmla="*/ 3128185 w 4419601"/>
              <a:gd name="connsiteY6382" fmla="*/ 1017613 h 2239844"/>
              <a:gd name="connsiteX6383" fmla="*/ 3192448 w 4419601"/>
              <a:gd name="connsiteY6383" fmla="*/ 1101161 h 2239844"/>
              <a:gd name="connsiteX6384" fmla="*/ 3202303 w 4419601"/>
              <a:gd name="connsiteY6384" fmla="*/ 1116086 h 2239844"/>
              <a:gd name="connsiteX6385" fmla="*/ 3218154 w 4419601"/>
              <a:gd name="connsiteY6385" fmla="*/ 1146149 h 2239844"/>
              <a:gd name="connsiteX6386" fmla="*/ 3220700 w 4419601"/>
              <a:gd name="connsiteY6386" fmla="*/ 1152333 h 2239844"/>
              <a:gd name="connsiteX6387" fmla="*/ 3182006 w 4419601"/>
              <a:gd name="connsiteY6387" fmla="*/ 1092324 h 2239844"/>
              <a:gd name="connsiteX6388" fmla="*/ 3159261 w 4419601"/>
              <a:gd name="connsiteY6388" fmla="*/ 1061693 h 2239844"/>
              <a:gd name="connsiteX6389" fmla="*/ 3205350 w 4419601"/>
              <a:gd name="connsiteY6389" fmla="*/ 1133213 h 2239844"/>
              <a:gd name="connsiteX6390" fmla="*/ 3223830 w 4419601"/>
              <a:gd name="connsiteY6390" fmla="*/ 1172585 h 2239844"/>
              <a:gd name="connsiteX6391" fmla="*/ 3234692 w 4419601"/>
              <a:gd name="connsiteY6391" fmla="*/ 1207728 h 2239844"/>
              <a:gd name="connsiteX6392" fmla="*/ 3249482 w 4419601"/>
              <a:gd name="connsiteY6392" fmla="*/ 1230501 h 2239844"/>
              <a:gd name="connsiteX6393" fmla="*/ 3255286 w 4419601"/>
              <a:gd name="connsiteY6393" fmla="*/ 1240990 h 2239844"/>
              <a:gd name="connsiteX6394" fmla="*/ 3258344 w 4419601"/>
              <a:gd name="connsiteY6394" fmla="*/ 1252608 h 2239844"/>
              <a:gd name="connsiteX6395" fmla="*/ 3256712 w 4419601"/>
              <a:gd name="connsiteY6395" fmla="*/ 1248978 h 2239844"/>
              <a:gd name="connsiteX6396" fmla="*/ 3239510 w 4419601"/>
              <a:gd name="connsiteY6396" fmla="*/ 1224691 h 2239844"/>
              <a:gd name="connsiteX6397" fmla="*/ 3247131 w 4419601"/>
              <a:gd name="connsiteY6397" fmla="*/ 1254543 h 2239844"/>
              <a:gd name="connsiteX6398" fmla="*/ 3256773 w 4419601"/>
              <a:gd name="connsiteY6398" fmla="*/ 1287487 h 2239844"/>
              <a:gd name="connsiteX6399" fmla="*/ 3263201 w 4419601"/>
              <a:gd name="connsiteY6399" fmla="*/ 1331680 h 2239844"/>
              <a:gd name="connsiteX6400" fmla="*/ 3267572 w 4419601"/>
              <a:gd name="connsiteY6400" fmla="*/ 1358454 h 2239844"/>
              <a:gd name="connsiteX6401" fmla="*/ 3250066 w 4419601"/>
              <a:gd name="connsiteY6401" fmla="*/ 1305934 h 2239844"/>
              <a:gd name="connsiteX6402" fmla="*/ 3243917 w 4419601"/>
              <a:gd name="connsiteY6402" fmla="*/ 1274631 h 2239844"/>
              <a:gd name="connsiteX6403" fmla="*/ 3224634 w 4419601"/>
              <a:gd name="connsiteY6403" fmla="*/ 1203922 h 2239844"/>
              <a:gd name="connsiteX6404" fmla="*/ 3224428 w 4419601"/>
              <a:gd name="connsiteY6404" fmla="*/ 1203397 h 2239844"/>
              <a:gd name="connsiteX6405" fmla="*/ 3147464 w 4419601"/>
              <a:gd name="connsiteY6405" fmla="*/ 1094734 h 2239844"/>
              <a:gd name="connsiteX6406" fmla="*/ 3076774 w 4419601"/>
              <a:gd name="connsiteY6406" fmla="*/ 1017613 h 2239844"/>
              <a:gd name="connsiteX6407" fmla="*/ 2999659 w 4419601"/>
              <a:gd name="connsiteY6407" fmla="*/ 934064 h 2239844"/>
              <a:gd name="connsiteX6408" fmla="*/ 2961212 w 4419601"/>
              <a:gd name="connsiteY6408" fmla="*/ 900322 h 2239844"/>
              <a:gd name="connsiteX6409" fmla="*/ 2944220 w 4419601"/>
              <a:gd name="connsiteY6409" fmla="*/ 886536 h 2239844"/>
              <a:gd name="connsiteX6410" fmla="*/ 2896815 w 4419601"/>
              <a:gd name="connsiteY6410" fmla="*/ 856806 h 2239844"/>
              <a:gd name="connsiteX6411" fmla="*/ 2886315 w 4419601"/>
              <a:gd name="connsiteY6411" fmla="*/ 850806 h 2239844"/>
              <a:gd name="connsiteX6412" fmla="*/ 2877531 w 4419601"/>
              <a:gd name="connsiteY6412" fmla="*/ 843950 h 2239844"/>
              <a:gd name="connsiteX6413" fmla="*/ 2850529 w 4419601"/>
              <a:gd name="connsiteY6413" fmla="*/ 826934 h 2239844"/>
              <a:gd name="connsiteX6414" fmla="*/ 2880745 w 4419601"/>
              <a:gd name="connsiteY6414" fmla="*/ 841539 h 2239844"/>
              <a:gd name="connsiteX6415" fmla="*/ 2920968 w 4419601"/>
              <a:gd name="connsiteY6415" fmla="*/ 865003 h 2239844"/>
              <a:gd name="connsiteX6416" fmla="*/ 2920936 w 4419601"/>
              <a:gd name="connsiteY6416" fmla="*/ 864975 h 2239844"/>
              <a:gd name="connsiteX6417" fmla="*/ 2832574 w 4419601"/>
              <a:gd name="connsiteY6417" fmla="*/ 805527 h 2239844"/>
              <a:gd name="connsiteX6418" fmla="*/ 2803133 w 4419601"/>
              <a:gd name="connsiteY6418" fmla="*/ 800212 h 2239844"/>
              <a:gd name="connsiteX6419" fmla="*/ 2818877 w 4419601"/>
              <a:gd name="connsiteY6419" fmla="*/ 806988 h 2239844"/>
              <a:gd name="connsiteX6420" fmla="*/ 2850529 w 4419601"/>
              <a:gd name="connsiteY6420" fmla="*/ 826934 h 2239844"/>
              <a:gd name="connsiteX6421" fmla="*/ 2832537 w 4419601"/>
              <a:gd name="connsiteY6421" fmla="*/ 818237 h 2239844"/>
              <a:gd name="connsiteX6422" fmla="*/ 2806825 w 4419601"/>
              <a:gd name="connsiteY6422" fmla="*/ 805381 h 2239844"/>
              <a:gd name="connsiteX6423" fmla="*/ 2801879 w 4419601"/>
              <a:gd name="connsiteY6423" fmla="*/ 799672 h 2239844"/>
              <a:gd name="connsiteX6424" fmla="*/ 2802808 w 4419601"/>
              <a:gd name="connsiteY6424" fmla="*/ 799757 h 2239844"/>
              <a:gd name="connsiteX6425" fmla="*/ 2803133 w 4419601"/>
              <a:gd name="connsiteY6425" fmla="*/ 800212 h 2239844"/>
              <a:gd name="connsiteX6426" fmla="*/ 2430659 w 4419601"/>
              <a:gd name="connsiteY6426" fmla="*/ 799352 h 2239844"/>
              <a:gd name="connsiteX6427" fmla="*/ 2442551 w 4419601"/>
              <a:gd name="connsiteY6427" fmla="*/ 809032 h 2239844"/>
              <a:gd name="connsiteX6428" fmla="*/ 2460251 w 4419601"/>
              <a:gd name="connsiteY6428" fmla="*/ 818283 h 2239844"/>
              <a:gd name="connsiteX6429" fmla="*/ 2508411 w 4419601"/>
              <a:gd name="connsiteY6429" fmla="*/ 846389 h 2239844"/>
              <a:gd name="connsiteX6430" fmla="*/ 2510052 w 4419601"/>
              <a:gd name="connsiteY6430" fmla="*/ 847183 h 2239844"/>
              <a:gd name="connsiteX6431" fmla="*/ 2499937 w 4419601"/>
              <a:gd name="connsiteY6431" fmla="*/ 837584 h 2239844"/>
              <a:gd name="connsiteX6432" fmla="*/ 2473094 w 4419601"/>
              <a:gd name="connsiteY6432" fmla="*/ 824707 h 2239844"/>
              <a:gd name="connsiteX6433" fmla="*/ 3885384 w 4419601"/>
              <a:gd name="connsiteY6433" fmla="*/ 793798 h 2239844"/>
              <a:gd name="connsiteX6434" fmla="*/ 3892599 w 4419601"/>
              <a:gd name="connsiteY6434" fmla="*/ 805651 h 2239844"/>
              <a:gd name="connsiteX6435" fmla="*/ 3896278 w 4419601"/>
              <a:gd name="connsiteY6435" fmla="*/ 814489 h 2239844"/>
              <a:gd name="connsiteX6436" fmla="*/ 1987155 w 4419601"/>
              <a:gd name="connsiteY6436" fmla="*/ 793547 h 2239844"/>
              <a:gd name="connsiteX6437" fmla="*/ 1956632 w 4419601"/>
              <a:gd name="connsiteY6437" fmla="*/ 807673 h 2239844"/>
              <a:gd name="connsiteX6438" fmla="*/ 1937383 w 4419601"/>
              <a:gd name="connsiteY6438" fmla="*/ 814443 h 2239844"/>
              <a:gd name="connsiteX6439" fmla="*/ 1949147 w 4419601"/>
              <a:gd name="connsiteY6439" fmla="*/ 809002 h 2239844"/>
              <a:gd name="connsiteX6440" fmla="*/ 2699245 w 4419601"/>
              <a:gd name="connsiteY6440" fmla="*/ 789999 h 2239844"/>
              <a:gd name="connsiteX6441" fmla="*/ 2684868 w 4419601"/>
              <a:gd name="connsiteY6441" fmla="*/ 800542 h 2239844"/>
              <a:gd name="connsiteX6442" fmla="*/ 2688773 w 4419601"/>
              <a:gd name="connsiteY6442" fmla="*/ 804036 h 2239844"/>
              <a:gd name="connsiteX6443" fmla="*/ 2695533 w 4419601"/>
              <a:gd name="connsiteY6443" fmla="*/ 800122 h 2239844"/>
              <a:gd name="connsiteX6444" fmla="*/ 3127075 w 4419601"/>
              <a:gd name="connsiteY6444" fmla="*/ 788920 h 2239844"/>
              <a:gd name="connsiteX6445" fmla="*/ 3131835 w 4419601"/>
              <a:gd name="connsiteY6445" fmla="*/ 791942 h 2239844"/>
              <a:gd name="connsiteX6446" fmla="*/ 3154446 w 4419601"/>
              <a:gd name="connsiteY6446" fmla="*/ 816639 h 2239844"/>
              <a:gd name="connsiteX6447" fmla="*/ 3143268 w 4419601"/>
              <a:gd name="connsiteY6447" fmla="*/ 807064 h 2239844"/>
              <a:gd name="connsiteX6448" fmla="*/ 2703007 w 4419601"/>
              <a:gd name="connsiteY6448" fmla="*/ 786006 h 2239844"/>
              <a:gd name="connsiteX6449" fmla="*/ 2699800 w 4419601"/>
              <a:gd name="connsiteY6449" fmla="*/ 786060 h 2239844"/>
              <a:gd name="connsiteX6450" fmla="*/ 2689798 w 4419601"/>
              <a:gd name="connsiteY6450" fmla="*/ 790461 h 2239844"/>
              <a:gd name="connsiteX6451" fmla="*/ 2689001 w 4419601"/>
              <a:gd name="connsiteY6451" fmla="*/ 791492 h 2239844"/>
              <a:gd name="connsiteX6452" fmla="*/ 2688730 w 4419601"/>
              <a:gd name="connsiteY6452" fmla="*/ 791557 h 2239844"/>
              <a:gd name="connsiteX6453" fmla="*/ 2683113 w 4419601"/>
              <a:gd name="connsiteY6453" fmla="*/ 798972 h 2239844"/>
              <a:gd name="connsiteX6454" fmla="*/ 2682359 w 4419601"/>
              <a:gd name="connsiteY6454" fmla="*/ 798297 h 2239844"/>
              <a:gd name="connsiteX6455" fmla="*/ 2685122 w 4419601"/>
              <a:gd name="connsiteY6455" fmla="*/ 792518 h 2239844"/>
              <a:gd name="connsiteX6456" fmla="*/ 2685599 w 4419601"/>
              <a:gd name="connsiteY6456" fmla="*/ 792309 h 2239844"/>
              <a:gd name="connsiteX6457" fmla="*/ 2685174 w 4419601"/>
              <a:gd name="connsiteY6457" fmla="*/ 792411 h 2239844"/>
              <a:gd name="connsiteX6458" fmla="*/ 2685122 w 4419601"/>
              <a:gd name="connsiteY6458" fmla="*/ 792518 h 2239844"/>
              <a:gd name="connsiteX6459" fmla="*/ 2684769 w 4419601"/>
              <a:gd name="connsiteY6459" fmla="*/ 792674 h 2239844"/>
              <a:gd name="connsiteX6460" fmla="*/ 2678742 w 4419601"/>
              <a:gd name="connsiteY6460" fmla="*/ 800208 h 2239844"/>
              <a:gd name="connsiteX6461" fmla="*/ 2677600 w 4419601"/>
              <a:gd name="connsiteY6461" fmla="*/ 797984 h 2239844"/>
              <a:gd name="connsiteX6462" fmla="*/ 2675674 w 4419601"/>
              <a:gd name="connsiteY6462" fmla="*/ 799466 h 2239844"/>
              <a:gd name="connsiteX6463" fmla="*/ 2674615 w 4419601"/>
              <a:gd name="connsiteY6463" fmla="*/ 802161 h 2239844"/>
              <a:gd name="connsiteX6464" fmla="*/ 2675183 w 4419601"/>
              <a:gd name="connsiteY6464" fmla="*/ 804657 h 2239844"/>
              <a:gd name="connsiteX6465" fmla="*/ 2678742 w 4419601"/>
              <a:gd name="connsiteY6465" fmla="*/ 800208 h 2239844"/>
              <a:gd name="connsiteX6466" fmla="*/ 2680129 w 4419601"/>
              <a:gd name="connsiteY6466" fmla="*/ 802912 h 2239844"/>
              <a:gd name="connsiteX6467" fmla="*/ 2677539 w 4419601"/>
              <a:gd name="connsiteY6467" fmla="*/ 806331 h 2239844"/>
              <a:gd name="connsiteX6468" fmla="*/ 2676905 w 4419601"/>
              <a:gd name="connsiteY6468" fmla="*/ 809862 h 2239844"/>
              <a:gd name="connsiteX6469" fmla="*/ 2682286 w 4419601"/>
              <a:gd name="connsiteY6469" fmla="*/ 807792 h 2239844"/>
              <a:gd name="connsiteX6470" fmla="*/ 2682554 w 4419601"/>
              <a:gd name="connsiteY6470" fmla="*/ 807637 h 2239844"/>
              <a:gd name="connsiteX6471" fmla="*/ 2680541 w 4419601"/>
              <a:gd name="connsiteY6471" fmla="*/ 803715 h 2239844"/>
              <a:gd name="connsiteX6472" fmla="*/ 2678269 w 4419601"/>
              <a:gd name="connsiteY6472" fmla="*/ 805381 h 2239844"/>
              <a:gd name="connsiteX6473" fmla="*/ 2680148 w 4419601"/>
              <a:gd name="connsiteY6473" fmla="*/ 802949 h 2239844"/>
              <a:gd name="connsiteX6474" fmla="*/ 2680129 w 4419601"/>
              <a:gd name="connsiteY6474" fmla="*/ 802912 h 2239844"/>
              <a:gd name="connsiteX6475" fmla="*/ 2683113 w 4419601"/>
              <a:gd name="connsiteY6475" fmla="*/ 798972 h 2239844"/>
              <a:gd name="connsiteX6476" fmla="*/ 2683177 w 4419601"/>
              <a:gd name="connsiteY6476" fmla="*/ 799029 h 2239844"/>
              <a:gd name="connsiteX6477" fmla="*/ 2689001 w 4419601"/>
              <a:gd name="connsiteY6477" fmla="*/ 791492 h 2239844"/>
              <a:gd name="connsiteX6478" fmla="*/ 2699633 w 4419601"/>
              <a:gd name="connsiteY6478" fmla="*/ 788940 h 2239844"/>
              <a:gd name="connsiteX6479" fmla="*/ 2700031 w 4419601"/>
              <a:gd name="connsiteY6479" fmla="*/ 787854 h 2239844"/>
              <a:gd name="connsiteX6480" fmla="*/ 2869863 w 4419601"/>
              <a:gd name="connsiteY6480" fmla="*/ 785922 h 2239844"/>
              <a:gd name="connsiteX6481" fmla="*/ 2904928 w 4419601"/>
              <a:gd name="connsiteY6481" fmla="*/ 801615 h 2239844"/>
              <a:gd name="connsiteX6482" fmla="*/ 2929180 w 4419601"/>
              <a:gd name="connsiteY6482" fmla="*/ 818026 h 2239844"/>
              <a:gd name="connsiteX6483" fmla="*/ 2937002 w 4419601"/>
              <a:gd name="connsiteY6483" fmla="*/ 821594 h 2239844"/>
              <a:gd name="connsiteX6484" fmla="*/ 2962202 w 4419601"/>
              <a:gd name="connsiteY6484" fmla="*/ 840372 h 2239844"/>
              <a:gd name="connsiteX6485" fmla="*/ 2986882 w 4419601"/>
              <a:gd name="connsiteY6485" fmla="*/ 857074 h 2239844"/>
              <a:gd name="connsiteX6486" fmla="*/ 2997412 w 4419601"/>
              <a:gd name="connsiteY6486" fmla="*/ 866609 h 2239844"/>
              <a:gd name="connsiteX6487" fmla="*/ 3018938 w 4419601"/>
              <a:gd name="connsiteY6487" fmla="*/ 882649 h 2239844"/>
              <a:gd name="connsiteX6488" fmla="*/ 3160317 w 4419601"/>
              <a:gd name="connsiteY6488" fmla="*/ 1030466 h 2239844"/>
              <a:gd name="connsiteX6489" fmla="*/ 3209318 w 4419601"/>
              <a:gd name="connsiteY6489" fmla="*/ 1109195 h 2239844"/>
              <a:gd name="connsiteX6490" fmla="*/ 3214273 w 4419601"/>
              <a:gd name="connsiteY6490" fmla="*/ 1121872 h 2239844"/>
              <a:gd name="connsiteX6491" fmla="*/ 3195814 w 4419601"/>
              <a:gd name="connsiteY6491" fmla="*/ 1095092 h 2239844"/>
              <a:gd name="connsiteX6492" fmla="*/ 3211910 w 4419601"/>
              <a:gd name="connsiteY6492" fmla="*/ 1124796 h 2239844"/>
              <a:gd name="connsiteX6493" fmla="*/ 3218154 w 4419601"/>
              <a:gd name="connsiteY6493" fmla="*/ 1133295 h 2239844"/>
              <a:gd name="connsiteX6494" fmla="*/ 3221468 w 4419601"/>
              <a:gd name="connsiteY6494" fmla="*/ 1140280 h 2239844"/>
              <a:gd name="connsiteX6495" fmla="*/ 3224492 w 4419601"/>
              <a:gd name="connsiteY6495" fmla="*/ 1148017 h 2239844"/>
              <a:gd name="connsiteX6496" fmla="*/ 3228670 w 4419601"/>
              <a:gd name="connsiteY6496" fmla="*/ 1155726 h 2239844"/>
              <a:gd name="connsiteX6497" fmla="*/ 3228015 w 4419601"/>
              <a:gd name="connsiteY6497" fmla="*/ 1154076 h 2239844"/>
              <a:gd name="connsiteX6498" fmla="*/ 3221468 w 4419601"/>
              <a:gd name="connsiteY6498" fmla="*/ 1140280 h 2239844"/>
              <a:gd name="connsiteX6499" fmla="*/ 3214273 w 4419601"/>
              <a:gd name="connsiteY6499" fmla="*/ 1121872 h 2239844"/>
              <a:gd name="connsiteX6500" fmla="*/ 3216543 w 4419601"/>
              <a:gd name="connsiteY6500" fmla="*/ 1125165 h 2239844"/>
              <a:gd name="connsiteX6501" fmla="*/ 3210171 w 4419601"/>
              <a:gd name="connsiteY6501" fmla="*/ 1109108 h 2239844"/>
              <a:gd name="connsiteX6502" fmla="*/ 3160356 w 4419601"/>
              <a:gd name="connsiteY6502" fmla="*/ 1017508 h 2239844"/>
              <a:gd name="connsiteX6503" fmla="*/ 3038227 w 4419601"/>
              <a:gd name="connsiteY6503" fmla="*/ 876090 h 2239844"/>
              <a:gd name="connsiteX6504" fmla="*/ 2961093 w 4419601"/>
              <a:gd name="connsiteY6504" fmla="*/ 824666 h 2239844"/>
              <a:gd name="connsiteX6505" fmla="*/ 2871104 w 4419601"/>
              <a:gd name="connsiteY6505" fmla="*/ 786097 h 2239844"/>
              <a:gd name="connsiteX6506" fmla="*/ 2746371 w 4419601"/>
              <a:gd name="connsiteY6506" fmla="*/ 785467 h 2239844"/>
              <a:gd name="connsiteX6507" fmla="*/ 2783123 w 4419601"/>
              <a:gd name="connsiteY6507" fmla="*/ 795880 h 2239844"/>
              <a:gd name="connsiteX6508" fmla="*/ 2800398 w 4419601"/>
              <a:gd name="connsiteY6508" fmla="*/ 805381 h 2239844"/>
              <a:gd name="connsiteX6509" fmla="*/ 2829323 w 4419601"/>
              <a:gd name="connsiteY6509" fmla="*/ 819845 h 2239844"/>
              <a:gd name="connsiteX6510" fmla="*/ 2833293 w 4419601"/>
              <a:gd name="connsiteY6510" fmla="*/ 823153 h 2239844"/>
              <a:gd name="connsiteX6511" fmla="*/ 2806825 w 4419601"/>
              <a:gd name="connsiteY6511" fmla="*/ 811809 h 2239844"/>
              <a:gd name="connsiteX6512" fmla="*/ 2781114 w 4419601"/>
              <a:gd name="connsiteY6512" fmla="*/ 798953 h 2239844"/>
              <a:gd name="connsiteX6513" fmla="*/ 2729691 w 4419601"/>
              <a:gd name="connsiteY6513" fmla="*/ 792525 h 2239844"/>
              <a:gd name="connsiteX6514" fmla="*/ 2728278 w 4419601"/>
              <a:gd name="connsiteY6514" fmla="*/ 792252 h 2239844"/>
              <a:gd name="connsiteX6515" fmla="*/ 2853864 w 4419601"/>
              <a:gd name="connsiteY6515" fmla="*/ 783669 h 2239844"/>
              <a:gd name="connsiteX6516" fmla="*/ 2907257 w 4419601"/>
              <a:gd name="connsiteY6516" fmla="*/ 808026 h 2239844"/>
              <a:gd name="connsiteX6517" fmla="*/ 2879618 w 4419601"/>
              <a:gd name="connsiteY6517" fmla="*/ 792271 h 2239844"/>
              <a:gd name="connsiteX6518" fmla="*/ 2860401 w 4419601"/>
              <a:gd name="connsiteY6518" fmla="*/ 784590 h 2239844"/>
              <a:gd name="connsiteX6519" fmla="*/ 3120743 w 4419601"/>
              <a:gd name="connsiteY6519" fmla="*/ 779827 h 2239844"/>
              <a:gd name="connsiteX6520" fmla="*/ 3146399 w 4419601"/>
              <a:gd name="connsiteY6520" fmla="*/ 800226 h 2239844"/>
              <a:gd name="connsiteX6521" fmla="*/ 3150334 w 4419601"/>
              <a:gd name="connsiteY6521" fmla="*/ 803683 h 2239844"/>
              <a:gd name="connsiteX6522" fmla="*/ 3131835 w 4419601"/>
              <a:gd name="connsiteY6522" fmla="*/ 791942 h 2239844"/>
              <a:gd name="connsiteX6523" fmla="*/ 2781163 w 4419601"/>
              <a:gd name="connsiteY6523" fmla="*/ 779820 h 2239844"/>
              <a:gd name="connsiteX6524" fmla="*/ 2851853 w 4419601"/>
              <a:gd name="connsiteY6524" fmla="*/ 805527 h 2239844"/>
              <a:gd name="connsiteX6525" fmla="*/ 2930932 w 4419601"/>
              <a:gd name="connsiteY6525" fmla="*/ 844714 h 2239844"/>
              <a:gd name="connsiteX6526" fmla="*/ 2965625 w 4419601"/>
              <a:gd name="connsiteY6526" fmla="*/ 866820 h 2239844"/>
              <a:gd name="connsiteX6527" fmla="*/ 2985483 w 4419601"/>
              <a:gd name="connsiteY6527" fmla="*/ 880627 h 2239844"/>
              <a:gd name="connsiteX6528" fmla="*/ 3034989 w 4419601"/>
              <a:gd name="connsiteY6528" fmla="*/ 923362 h 2239844"/>
              <a:gd name="connsiteX6529" fmla="*/ 2973953 w 4419601"/>
              <a:gd name="connsiteY6529" fmla="*/ 876222 h 2239844"/>
              <a:gd name="connsiteX6530" fmla="*/ 2882378 w 4419601"/>
              <a:gd name="connsiteY6530" fmla="*/ 824004 h 2239844"/>
              <a:gd name="connsiteX6531" fmla="*/ 2870779 w 4419601"/>
              <a:gd name="connsiteY6531" fmla="*/ 819677 h 2239844"/>
              <a:gd name="connsiteX6532" fmla="*/ 2867116 w 4419601"/>
              <a:gd name="connsiteY6532" fmla="*/ 816774 h 2239844"/>
              <a:gd name="connsiteX6533" fmla="*/ 2819721 w 4419601"/>
              <a:gd name="connsiteY6533" fmla="*/ 792674 h 2239844"/>
              <a:gd name="connsiteX6534" fmla="*/ 2781163 w 4419601"/>
              <a:gd name="connsiteY6534" fmla="*/ 779820 h 2239844"/>
              <a:gd name="connsiteX6535" fmla="*/ 2736119 w 4419601"/>
              <a:gd name="connsiteY6535" fmla="*/ 779669 h 2239844"/>
              <a:gd name="connsiteX6536" fmla="*/ 2735485 w 4419601"/>
              <a:gd name="connsiteY6536" fmla="*/ 779820 h 2239844"/>
              <a:gd name="connsiteX6537" fmla="*/ 2736179 w 4419601"/>
              <a:gd name="connsiteY6537" fmla="*/ 779820 h 2239844"/>
              <a:gd name="connsiteX6538" fmla="*/ 2737449 w 4419601"/>
              <a:gd name="connsiteY6538" fmla="*/ 780002 h 2239844"/>
              <a:gd name="connsiteX6539" fmla="*/ 2665413 w 4419601"/>
              <a:gd name="connsiteY6539" fmla="*/ 779408 h 2239844"/>
              <a:gd name="connsiteX6540" fmla="*/ 2666220 w 4419601"/>
              <a:gd name="connsiteY6540" fmla="*/ 780215 h 2239844"/>
              <a:gd name="connsiteX6541" fmla="*/ 2669839 w 4419601"/>
              <a:gd name="connsiteY6541" fmla="*/ 783836 h 2239844"/>
              <a:gd name="connsiteX6542" fmla="*/ 2665413 w 4419601"/>
              <a:gd name="connsiteY6542" fmla="*/ 785864 h 2239844"/>
              <a:gd name="connsiteX6543" fmla="*/ 2665413 w 4419601"/>
              <a:gd name="connsiteY6543" fmla="*/ 779408 h 2239844"/>
              <a:gd name="connsiteX6544" fmla="*/ 1593752 w 4419601"/>
              <a:gd name="connsiteY6544" fmla="*/ 779234 h 2239844"/>
              <a:gd name="connsiteX6545" fmla="*/ 1593752 w 4419601"/>
              <a:gd name="connsiteY6545" fmla="*/ 785630 h 2239844"/>
              <a:gd name="connsiteX6546" fmla="*/ 1593752 w 4419601"/>
              <a:gd name="connsiteY6546" fmla="*/ 779234 h 2239844"/>
              <a:gd name="connsiteX6547" fmla="*/ 858248 w 4419601"/>
              <a:gd name="connsiteY6547" fmla="*/ 776230 h 2239844"/>
              <a:gd name="connsiteX6548" fmla="*/ 866564 w 4419601"/>
              <a:gd name="connsiteY6548" fmla="*/ 786498 h 2239844"/>
              <a:gd name="connsiteX6549" fmla="*/ 862631 w 4419601"/>
              <a:gd name="connsiteY6549" fmla="*/ 809114 h 2239844"/>
              <a:gd name="connsiteX6550" fmla="*/ 860161 w 4419601"/>
              <a:gd name="connsiteY6550" fmla="*/ 780095 h 2239844"/>
              <a:gd name="connsiteX6551" fmla="*/ 2030513 w 4419601"/>
              <a:gd name="connsiteY6551" fmla="*/ 773957 h 2239844"/>
              <a:gd name="connsiteX6552" fmla="*/ 1987951 w 4419601"/>
              <a:gd name="connsiteY6552" fmla="*/ 793223 h 2239844"/>
              <a:gd name="connsiteX6553" fmla="*/ 1987155 w 4419601"/>
              <a:gd name="connsiteY6553" fmla="*/ 793547 h 2239844"/>
              <a:gd name="connsiteX6554" fmla="*/ 2021555 w 4419601"/>
              <a:gd name="connsiteY6554" fmla="*/ 777627 h 2239844"/>
              <a:gd name="connsiteX6555" fmla="*/ 2725801 w 4419601"/>
              <a:gd name="connsiteY6555" fmla="*/ 772912 h 2239844"/>
              <a:gd name="connsiteX6556" fmla="*/ 2723327 w 4419601"/>
              <a:gd name="connsiteY6556" fmla="*/ 773393 h 2239844"/>
              <a:gd name="connsiteX6557" fmla="*/ 2716479 w 4419601"/>
              <a:gd name="connsiteY6557" fmla="*/ 777644 h 2239844"/>
              <a:gd name="connsiteX6558" fmla="*/ 2697621 w 4419601"/>
              <a:gd name="connsiteY6558" fmla="*/ 779820 h 2239844"/>
              <a:gd name="connsiteX6559" fmla="*/ 2688927 w 4419601"/>
              <a:gd name="connsiteY6559" fmla="*/ 784563 h 2239844"/>
              <a:gd name="connsiteX6560" fmla="*/ 2689706 w 4419601"/>
              <a:gd name="connsiteY6560" fmla="*/ 782932 h 2239844"/>
              <a:gd name="connsiteX6561" fmla="*/ 2695211 w 4419601"/>
              <a:gd name="connsiteY6561" fmla="*/ 778213 h 2239844"/>
              <a:gd name="connsiteX6562" fmla="*/ 2716900 w 4419601"/>
              <a:gd name="connsiteY6562" fmla="*/ 773393 h 2239844"/>
              <a:gd name="connsiteX6563" fmla="*/ 1520267 w 4419601"/>
              <a:gd name="connsiteY6563" fmla="*/ 768783 h 2239844"/>
              <a:gd name="connsiteX6564" fmla="*/ 1529259 w 4419601"/>
              <a:gd name="connsiteY6564" fmla="*/ 772837 h 2239844"/>
              <a:gd name="connsiteX6565" fmla="*/ 1539903 w 4419601"/>
              <a:gd name="connsiteY6565" fmla="*/ 776532 h 2239844"/>
              <a:gd name="connsiteX6566" fmla="*/ 1556668 w 4419601"/>
              <a:gd name="connsiteY6566" fmla="*/ 786430 h 2239844"/>
              <a:gd name="connsiteX6567" fmla="*/ 1580854 w 4419601"/>
              <a:gd name="connsiteY6567" fmla="*/ 811217 h 2239844"/>
              <a:gd name="connsiteX6568" fmla="*/ 1573779 w 4419601"/>
              <a:gd name="connsiteY6568" fmla="*/ 810408 h 2239844"/>
              <a:gd name="connsiteX6569" fmla="*/ 1551025 w 4419601"/>
              <a:gd name="connsiteY6569" fmla="*/ 787230 h 2239844"/>
              <a:gd name="connsiteX6570" fmla="*/ 2760100 w 4419601"/>
              <a:gd name="connsiteY6570" fmla="*/ 767552 h 2239844"/>
              <a:gd name="connsiteX6571" fmla="*/ 2775717 w 4419601"/>
              <a:gd name="connsiteY6571" fmla="*/ 773201 h 2239844"/>
              <a:gd name="connsiteX6572" fmla="*/ 2765399 w 4419601"/>
              <a:gd name="connsiteY6572" fmla="*/ 773092 h 2239844"/>
              <a:gd name="connsiteX6573" fmla="*/ 2755780 w 4419601"/>
              <a:gd name="connsiteY6573" fmla="*/ 773917 h 2239844"/>
              <a:gd name="connsiteX6574" fmla="*/ 2746622 w 4419601"/>
              <a:gd name="connsiteY6574" fmla="*/ 771787 h 2239844"/>
              <a:gd name="connsiteX6575" fmla="*/ 2725801 w 4419601"/>
              <a:gd name="connsiteY6575" fmla="*/ 772912 h 2239844"/>
              <a:gd name="connsiteX6576" fmla="*/ 2752245 w 4419601"/>
              <a:gd name="connsiteY6576" fmla="*/ 767770 h 2239844"/>
              <a:gd name="connsiteX6577" fmla="*/ 700088 w 4419601"/>
              <a:gd name="connsiteY6577" fmla="*/ 766813 h 2239844"/>
              <a:gd name="connsiteX6578" fmla="*/ 700088 w 4419601"/>
              <a:gd name="connsiteY6578" fmla="*/ 773163 h 2239844"/>
              <a:gd name="connsiteX6579" fmla="*/ 700088 w 4419601"/>
              <a:gd name="connsiteY6579" fmla="*/ 766813 h 2239844"/>
              <a:gd name="connsiteX6580" fmla="*/ 1522810 w 4419601"/>
              <a:gd name="connsiteY6580" fmla="*/ 766440 h 2239844"/>
              <a:gd name="connsiteX6581" fmla="*/ 1558281 w 4419601"/>
              <a:gd name="connsiteY6581" fmla="*/ 777634 h 2239844"/>
              <a:gd name="connsiteX6582" fmla="*/ 1580239 w 4419601"/>
              <a:gd name="connsiteY6582" fmla="*/ 778624 h 2239844"/>
              <a:gd name="connsiteX6583" fmla="*/ 1593752 w 4419601"/>
              <a:gd name="connsiteY6583" fmla="*/ 785630 h 2239844"/>
              <a:gd name="connsiteX6584" fmla="*/ 1561505 w 4419601"/>
              <a:gd name="connsiteY6584" fmla="*/ 784031 h 2239844"/>
              <a:gd name="connsiteX6585" fmla="*/ 1539903 w 4419601"/>
              <a:gd name="connsiteY6585" fmla="*/ 776532 h 2239844"/>
              <a:gd name="connsiteX6586" fmla="*/ 2029929 w 4419601"/>
              <a:gd name="connsiteY6586" fmla="*/ 766104 h 2239844"/>
              <a:gd name="connsiteX6587" fmla="*/ 2011937 w 4419601"/>
              <a:gd name="connsiteY6587" fmla="*/ 775502 h 2239844"/>
              <a:gd name="connsiteX6588" fmla="*/ 1959844 w 4419601"/>
              <a:gd name="connsiteY6588" fmla="*/ 799645 h 2239844"/>
              <a:gd name="connsiteX6589" fmla="*/ 1914873 w 4419601"/>
              <a:gd name="connsiteY6589" fmla="*/ 815701 h 2239844"/>
              <a:gd name="connsiteX6590" fmla="*/ 1912402 w 4419601"/>
              <a:gd name="connsiteY6590" fmla="*/ 816583 h 2239844"/>
              <a:gd name="connsiteX6591" fmla="*/ 1946995 w 4419601"/>
              <a:gd name="connsiteY6591" fmla="*/ 799645 h 2239844"/>
              <a:gd name="connsiteX6592" fmla="*/ 2691562 w 4419601"/>
              <a:gd name="connsiteY6592" fmla="*/ 762419 h 2239844"/>
              <a:gd name="connsiteX6593" fmla="*/ 2692029 w 4419601"/>
              <a:gd name="connsiteY6593" fmla="*/ 765689 h 2239844"/>
              <a:gd name="connsiteX6594" fmla="*/ 2694564 w 4419601"/>
              <a:gd name="connsiteY6594" fmla="*/ 766052 h 2239844"/>
              <a:gd name="connsiteX6595" fmla="*/ 2665413 w 4419601"/>
              <a:gd name="connsiteY6595" fmla="*/ 779408 h 2239844"/>
              <a:gd name="connsiteX6596" fmla="*/ 2687997 w 4419601"/>
              <a:gd name="connsiteY6596" fmla="*/ 764075 h 2239844"/>
              <a:gd name="connsiteX6597" fmla="*/ 636125 w 4419601"/>
              <a:gd name="connsiteY6597" fmla="*/ 761154 h 2239844"/>
              <a:gd name="connsiteX6598" fmla="*/ 629510 w 4419601"/>
              <a:gd name="connsiteY6598" fmla="*/ 766530 h 2239844"/>
              <a:gd name="connsiteX6599" fmla="*/ 622344 w 4419601"/>
              <a:gd name="connsiteY6599" fmla="*/ 766978 h 2239844"/>
              <a:gd name="connsiteX6600" fmla="*/ 2357510 w 4419601"/>
              <a:gd name="connsiteY6600" fmla="*/ 760463 h 2239844"/>
              <a:gd name="connsiteX6601" fmla="*/ 2357510 w 4419601"/>
              <a:gd name="connsiteY6601" fmla="*/ 766887 h 2239844"/>
              <a:gd name="connsiteX6602" fmla="*/ 2357510 w 4419601"/>
              <a:gd name="connsiteY6602" fmla="*/ 760463 h 2239844"/>
              <a:gd name="connsiteX6603" fmla="*/ 2691223 w 4419601"/>
              <a:gd name="connsiteY6603" fmla="*/ 760040 h 2239844"/>
              <a:gd name="connsiteX6604" fmla="*/ 2693670 w 4419601"/>
              <a:gd name="connsiteY6604" fmla="*/ 761440 h 2239844"/>
              <a:gd name="connsiteX6605" fmla="*/ 2691562 w 4419601"/>
              <a:gd name="connsiteY6605" fmla="*/ 762419 h 2239844"/>
              <a:gd name="connsiteX6606" fmla="*/ 3100622 w 4419601"/>
              <a:gd name="connsiteY6606" fmla="*/ 759800 h 2239844"/>
              <a:gd name="connsiteX6607" fmla="*/ 3102163 w 4419601"/>
              <a:gd name="connsiteY6607" fmla="*/ 760702 h 2239844"/>
              <a:gd name="connsiteX6608" fmla="*/ 3179263 w 4419601"/>
              <a:gd name="connsiteY6608" fmla="*/ 825032 h 2239844"/>
              <a:gd name="connsiteX6609" fmla="*/ 3183982 w 4419601"/>
              <a:gd name="connsiteY6609" fmla="*/ 830108 h 2239844"/>
              <a:gd name="connsiteX6610" fmla="*/ 3154195 w 4419601"/>
              <a:gd name="connsiteY6610" fmla="*/ 806425 h 2239844"/>
              <a:gd name="connsiteX6611" fmla="*/ 3153563 w 4419601"/>
              <a:gd name="connsiteY6611" fmla="*/ 805733 h 2239844"/>
              <a:gd name="connsiteX6612" fmla="*/ 3152384 w 4419601"/>
              <a:gd name="connsiteY6612" fmla="*/ 804984 h 2239844"/>
              <a:gd name="connsiteX6613" fmla="*/ 3146399 w 4419601"/>
              <a:gd name="connsiteY6613" fmla="*/ 800226 h 2239844"/>
              <a:gd name="connsiteX6614" fmla="*/ 3120635 w 4419601"/>
              <a:gd name="connsiteY6614" fmla="*/ 777589 h 2239844"/>
              <a:gd name="connsiteX6615" fmla="*/ 3115572 w 4419601"/>
              <a:gd name="connsiteY6615" fmla="*/ 774178 h 2239844"/>
              <a:gd name="connsiteX6616" fmla="*/ 3115013 w 4419601"/>
              <a:gd name="connsiteY6616" fmla="*/ 773568 h 2239844"/>
              <a:gd name="connsiteX6617" fmla="*/ 630321 w 4419601"/>
              <a:gd name="connsiteY6617" fmla="*/ 758052 h 2239844"/>
              <a:gd name="connsiteX6618" fmla="*/ 613470 w 4419601"/>
              <a:gd name="connsiteY6618" fmla="*/ 764128 h 2239844"/>
              <a:gd name="connsiteX6619" fmla="*/ 584597 w 4419601"/>
              <a:gd name="connsiteY6619" fmla="*/ 760124 h 2239844"/>
              <a:gd name="connsiteX6620" fmla="*/ 610261 w 4419601"/>
              <a:gd name="connsiteY6620" fmla="*/ 760124 h 2239844"/>
              <a:gd name="connsiteX6621" fmla="*/ 693462 w 4419601"/>
              <a:gd name="connsiteY6621" fmla="*/ 756874 h 2239844"/>
              <a:gd name="connsiteX6622" fmla="*/ 700088 w 4419601"/>
              <a:gd name="connsiteY6622" fmla="*/ 766813 h 2239844"/>
              <a:gd name="connsiteX6623" fmla="*/ 692722 w 4419601"/>
              <a:gd name="connsiteY6623" fmla="*/ 761987 h 2239844"/>
              <a:gd name="connsiteX6624" fmla="*/ 692944 w 4419601"/>
              <a:gd name="connsiteY6624" fmla="*/ 762050 h 2239844"/>
              <a:gd name="connsiteX6625" fmla="*/ 636051 w 4419601"/>
              <a:gd name="connsiteY6625" fmla="*/ 755985 h 2239844"/>
              <a:gd name="connsiteX6626" fmla="*/ 633520 w 4419601"/>
              <a:gd name="connsiteY6626" fmla="*/ 757721 h 2239844"/>
              <a:gd name="connsiteX6627" fmla="*/ 630321 w 4419601"/>
              <a:gd name="connsiteY6627" fmla="*/ 758052 h 2239844"/>
              <a:gd name="connsiteX6628" fmla="*/ 691366 w 4419601"/>
              <a:gd name="connsiteY6628" fmla="*/ 753730 h 2239844"/>
              <a:gd name="connsiteX6629" fmla="*/ 693738 w 4419601"/>
              <a:gd name="connsiteY6629" fmla="*/ 754113 h 2239844"/>
              <a:gd name="connsiteX6630" fmla="*/ 693462 w 4419601"/>
              <a:gd name="connsiteY6630" fmla="*/ 756874 h 2239844"/>
              <a:gd name="connsiteX6631" fmla="*/ 647241 w 4419601"/>
              <a:gd name="connsiteY6631" fmla="*/ 752119 h 2239844"/>
              <a:gd name="connsiteX6632" fmla="*/ 646854 w 4419601"/>
              <a:gd name="connsiteY6632" fmla="*/ 756620 h 2239844"/>
              <a:gd name="connsiteX6633" fmla="*/ 636125 w 4419601"/>
              <a:gd name="connsiteY6633" fmla="*/ 761154 h 2239844"/>
              <a:gd name="connsiteX6634" fmla="*/ 3064870 w 4419601"/>
              <a:gd name="connsiteY6634" fmla="*/ 751591 h 2239844"/>
              <a:gd name="connsiteX6635" fmla="*/ 3103623 w 4419601"/>
              <a:gd name="connsiteY6635" fmla="*/ 774035 h 2239844"/>
              <a:gd name="connsiteX6636" fmla="*/ 3107823 w 4419601"/>
              <a:gd name="connsiteY6636" fmla="*/ 776701 h 2239844"/>
              <a:gd name="connsiteX6637" fmla="*/ 3143268 w 4419601"/>
              <a:gd name="connsiteY6637" fmla="*/ 807064 h 2239844"/>
              <a:gd name="connsiteX6638" fmla="*/ 3153563 w 4419601"/>
              <a:gd name="connsiteY6638" fmla="*/ 818599 h 2239844"/>
              <a:gd name="connsiteX6639" fmla="*/ 3166709 w 4419601"/>
              <a:gd name="connsiteY6639" fmla="*/ 835292 h 2239844"/>
              <a:gd name="connsiteX6640" fmla="*/ 3102163 w 4419601"/>
              <a:gd name="connsiteY6640" fmla="*/ 780001 h 2239844"/>
              <a:gd name="connsiteX6641" fmla="*/ 3083842 w 4419601"/>
              <a:gd name="connsiteY6641" fmla="*/ 768741 h 2239844"/>
              <a:gd name="connsiteX6642" fmla="*/ 3076463 w 4419601"/>
              <a:gd name="connsiteY6642" fmla="*/ 761506 h 2239844"/>
              <a:gd name="connsiteX6643" fmla="*/ 2728177 w 4419601"/>
              <a:gd name="connsiteY6643" fmla="*/ 750650 h 2239844"/>
              <a:gd name="connsiteX6644" fmla="*/ 2715090 w 4419601"/>
              <a:gd name="connsiteY6644" fmla="*/ 757449 h 2239844"/>
              <a:gd name="connsiteX6645" fmla="*/ 2714643 w 4419601"/>
              <a:gd name="connsiteY6645" fmla="*/ 756852 h 2239844"/>
              <a:gd name="connsiteX6646" fmla="*/ 3412482 w 4419601"/>
              <a:gd name="connsiteY6646" fmla="*/ 749422 h 2239844"/>
              <a:gd name="connsiteX6647" fmla="*/ 3458034 w 4419601"/>
              <a:gd name="connsiteY6647" fmla="*/ 872597 h 2239844"/>
              <a:gd name="connsiteX6648" fmla="*/ 3533125 w 4419601"/>
              <a:gd name="connsiteY6648" fmla="*/ 1049727 h 2239844"/>
              <a:gd name="connsiteX6649" fmla="*/ 3590641 w 4419601"/>
              <a:gd name="connsiteY6649" fmla="*/ 1262283 h 2239844"/>
              <a:gd name="connsiteX6650" fmla="*/ 3607208 w 4419601"/>
              <a:gd name="connsiteY6650" fmla="*/ 1349776 h 2239844"/>
              <a:gd name="connsiteX6651" fmla="*/ 3603398 w 4419601"/>
              <a:gd name="connsiteY6651" fmla="*/ 1223811 h 2239844"/>
              <a:gd name="connsiteX6652" fmla="*/ 3564845 w 4419601"/>
              <a:gd name="connsiteY6652" fmla="*/ 1017766 h 2239844"/>
              <a:gd name="connsiteX6653" fmla="*/ 3478099 w 4419601"/>
              <a:gd name="connsiteY6653" fmla="*/ 836671 h 2239844"/>
              <a:gd name="connsiteX6654" fmla="*/ 3076463 w 4419601"/>
              <a:gd name="connsiteY6654" fmla="*/ 747836 h 2239844"/>
              <a:gd name="connsiteX6655" fmla="*/ 3115572 w 4419601"/>
              <a:gd name="connsiteY6655" fmla="*/ 774178 h 2239844"/>
              <a:gd name="connsiteX6656" fmla="*/ 3120743 w 4419601"/>
              <a:gd name="connsiteY6656" fmla="*/ 779827 h 2239844"/>
              <a:gd name="connsiteX6657" fmla="*/ 3103770 w 4419601"/>
              <a:gd name="connsiteY6657" fmla="*/ 766331 h 2239844"/>
              <a:gd name="connsiteX6658" fmla="*/ 3092829 w 4419601"/>
              <a:gd name="connsiteY6658" fmla="*/ 760277 h 2239844"/>
              <a:gd name="connsiteX6659" fmla="*/ 1274920 w 4419601"/>
              <a:gd name="connsiteY6659" fmla="*/ 747331 h 2239844"/>
              <a:gd name="connsiteX6660" fmla="*/ 1261834 w 4419601"/>
              <a:gd name="connsiteY6660" fmla="*/ 783156 h 2239844"/>
              <a:gd name="connsiteX6661" fmla="*/ 1239887 w 4419601"/>
              <a:gd name="connsiteY6661" fmla="*/ 830946 h 2239844"/>
              <a:gd name="connsiteX6662" fmla="*/ 1234440 w 4419601"/>
              <a:gd name="connsiteY6662" fmla="*/ 841582 h 2239844"/>
              <a:gd name="connsiteX6663" fmla="*/ 779470 w 4419601"/>
              <a:gd name="connsiteY6663" fmla="*/ 746676 h 2239844"/>
              <a:gd name="connsiteX6664" fmla="*/ 754613 w 4419601"/>
              <a:gd name="connsiteY6664" fmla="*/ 758785 h 2239844"/>
              <a:gd name="connsiteX6665" fmla="*/ 732102 w 4419601"/>
              <a:gd name="connsiteY6665" fmla="*/ 856930 h 2239844"/>
              <a:gd name="connsiteX6666" fmla="*/ 745147 w 4419601"/>
              <a:gd name="connsiteY6666" fmla="*/ 865831 h 2239844"/>
              <a:gd name="connsiteX6667" fmla="*/ 736905 w 4419601"/>
              <a:gd name="connsiteY6667" fmla="*/ 864134 h 2239844"/>
              <a:gd name="connsiteX6668" fmla="*/ 729995 w 4419601"/>
              <a:gd name="connsiteY6668" fmla="*/ 856282 h 2239844"/>
              <a:gd name="connsiteX6669" fmla="*/ 719297 w 4419601"/>
              <a:gd name="connsiteY6669" fmla="*/ 831319 h 2239844"/>
              <a:gd name="connsiteX6670" fmla="*/ 721767 w 4419601"/>
              <a:gd name="connsiteY6670" fmla="*/ 804305 h 2239844"/>
              <a:gd name="connsiteX6671" fmla="*/ 725699 w 4419601"/>
              <a:gd name="connsiteY6671" fmla="*/ 792901 h 2239844"/>
              <a:gd name="connsiteX6672" fmla="*/ 732083 w 4419601"/>
              <a:gd name="connsiteY6672" fmla="*/ 779696 h 2239844"/>
              <a:gd name="connsiteX6673" fmla="*/ 739306 w 4419601"/>
              <a:gd name="connsiteY6673" fmla="*/ 766489 h 2239844"/>
              <a:gd name="connsiteX6674" fmla="*/ 756341 w 4419601"/>
              <a:gd name="connsiteY6674" fmla="*/ 752652 h 2239844"/>
              <a:gd name="connsiteX6675" fmla="*/ 757714 w 4419601"/>
              <a:gd name="connsiteY6675" fmla="*/ 754483 h 2239844"/>
              <a:gd name="connsiteX6676" fmla="*/ 2742459 w 4419601"/>
              <a:gd name="connsiteY6676" fmla="*/ 743559 h 2239844"/>
              <a:gd name="connsiteX6677" fmla="*/ 2732317 w 4419601"/>
              <a:gd name="connsiteY6677" fmla="*/ 748753 h 2239844"/>
              <a:gd name="connsiteX6678" fmla="*/ 2728177 w 4419601"/>
              <a:gd name="connsiteY6678" fmla="*/ 750650 h 2239844"/>
              <a:gd name="connsiteX6679" fmla="*/ 2739616 w 4419601"/>
              <a:gd name="connsiteY6679" fmla="*/ 744708 h 2239844"/>
              <a:gd name="connsiteX6680" fmla="*/ 2083546 w 4419601"/>
              <a:gd name="connsiteY6680" fmla="*/ 742306 h 2239844"/>
              <a:gd name="connsiteX6681" fmla="*/ 2034063 w 4419601"/>
              <a:gd name="connsiteY6681" fmla="*/ 771838 h 2239844"/>
              <a:gd name="connsiteX6682" fmla="*/ 2021555 w 4419601"/>
              <a:gd name="connsiteY6682" fmla="*/ 777627 h 2239844"/>
              <a:gd name="connsiteX6683" fmla="*/ 1981527 w 4419601"/>
              <a:gd name="connsiteY6683" fmla="*/ 794026 h 2239844"/>
              <a:gd name="connsiteX6684" fmla="*/ 1949147 w 4419601"/>
              <a:gd name="connsiteY6684" fmla="*/ 809002 h 2239844"/>
              <a:gd name="connsiteX6685" fmla="*/ 1940571 w 4419601"/>
              <a:gd name="connsiteY6685" fmla="*/ 812490 h 2239844"/>
              <a:gd name="connsiteX6686" fmla="*/ 1930429 w 4419601"/>
              <a:gd name="connsiteY6686" fmla="*/ 816889 h 2239844"/>
              <a:gd name="connsiteX6687" fmla="*/ 1869902 w 4419601"/>
              <a:gd name="connsiteY6687" fmla="*/ 838178 h 2239844"/>
              <a:gd name="connsiteX6688" fmla="*/ 1865396 w 4419601"/>
              <a:gd name="connsiteY6688" fmla="*/ 840347 h 2239844"/>
              <a:gd name="connsiteX6689" fmla="*/ 1853757 w 4419601"/>
              <a:gd name="connsiteY6689" fmla="*/ 843700 h 2239844"/>
              <a:gd name="connsiteX6690" fmla="*/ 1863478 w 4419601"/>
              <a:gd name="connsiteY6690" fmla="*/ 838178 h 2239844"/>
              <a:gd name="connsiteX6691" fmla="*/ 1953420 w 4419601"/>
              <a:gd name="connsiteY6691" fmla="*/ 806067 h 2239844"/>
              <a:gd name="connsiteX6692" fmla="*/ 2011937 w 4419601"/>
              <a:gd name="connsiteY6692" fmla="*/ 775502 h 2239844"/>
              <a:gd name="connsiteX6693" fmla="*/ 2047867 w 4419601"/>
              <a:gd name="connsiteY6693" fmla="*/ 758849 h 2239844"/>
              <a:gd name="connsiteX6694" fmla="*/ 2052195 w 4419601"/>
              <a:gd name="connsiteY6694" fmla="*/ 757099 h 2239844"/>
              <a:gd name="connsiteX6695" fmla="*/ 789729 w 4419601"/>
              <a:gd name="connsiteY6695" fmla="*/ 741678 h 2239844"/>
              <a:gd name="connsiteX6696" fmla="*/ 822537 w 4419601"/>
              <a:gd name="connsiteY6696" fmla="*/ 745392 h 2239844"/>
              <a:gd name="connsiteX6697" fmla="*/ 846955 w 4419601"/>
              <a:gd name="connsiteY6697" fmla="*/ 758785 h 2239844"/>
              <a:gd name="connsiteX6698" fmla="*/ 852704 w 4419601"/>
              <a:gd name="connsiteY6698" fmla="*/ 765032 h 2239844"/>
              <a:gd name="connsiteX6699" fmla="*/ 858248 w 4419601"/>
              <a:gd name="connsiteY6699" fmla="*/ 776230 h 2239844"/>
              <a:gd name="connsiteX6700" fmla="*/ 848656 w 4419601"/>
              <a:gd name="connsiteY6700" fmla="*/ 764388 h 2239844"/>
              <a:gd name="connsiteX6701" fmla="*/ 786427 w 4419601"/>
              <a:gd name="connsiteY6701" fmla="*/ 744179 h 2239844"/>
              <a:gd name="connsiteX6702" fmla="*/ 779470 w 4419601"/>
              <a:gd name="connsiteY6702" fmla="*/ 746676 h 2239844"/>
              <a:gd name="connsiteX6703" fmla="*/ 1277473 w 4419601"/>
              <a:gd name="connsiteY6703" fmla="*/ 741386 h 2239844"/>
              <a:gd name="connsiteX6704" fmla="*/ 1274920 w 4419601"/>
              <a:gd name="connsiteY6704" fmla="*/ 747331 h 2239844"/>
              <a:gd name="connsiteX6705" fmla="*/ 1277021 w 4419601"/>
              <a:gd name="connsiteY6705" fmla="*/ 741580 h 2239844"/>
              <a:gd name="connsiteX6706" fmla="*/ 2752045 w 4419601"/>
              <a:gd name="connsiteY6706" fmla="*/ 739686 h 2239844"/>
              <a:gd name="connsiteX6707" fmla="*/ 2751714 w 4419601"/>
              <a:gd name="connsiteY6707" fmla="*/ 739866 h 2239844"/>
              <a:gd name="connsiteX6708" fmla="*/ 2749691 w 4419601"/>
              <a:gd name="connsiteY6708" fmla="*/ 740793 h 2239844"/>
              <a:gd name="connsiteX6709" fmla="*/ 2750534 w 4419601"/>
              <a:gd name="connsiteY6709" fmla="*/ 740296 h 2239844"/>
              <a:gd name="connsiteX6710" fmla="*/ 790930 w 4419601"/>
              <a:gd name="connsiteY6710" fmla="*/ 737776 h 2239844"/>
              <a:gd name="connsiteX6711" fmla="*/ 791674 w 4419601"/>
              <a:gd name="connsiteY6711" fmla="*/ 737936 h 2239844"/>
              <a:gd name="connsiteX6712" fmla="*/ 767019 w 4419601"/>
              <a:gd name="connsiteY6712" fmla="*/ 743979 h 2239844"/>
              <a:gd name="connsiteX6713" fmla="*/ 756341 w 4419601"/>
              <a:gd name="connsiteY6713" fmla="*/ 752652 h 2239844"/>
              <a:gd name="connsiteX6714" fmla="*/ 755313 w 4419601"/>
              <a:gd name="connsiteY6714" fmla="*/ 751282 h 2239844"/>
              <a:gd name="connsiteX6715" fmla="*/ 757378 w 4419601"/>
              <a:gd name="connsiteY6715" fmla="*/ 748528 h 2239844"/>
              <a:gd name="connsiteX6716" fmla="*/ 757914 w 4419601"/>
              <a:gd name="connsiteY6716" fmla="*/ 748030 h 2239844"/>
              <a:gd name="connsiteX6717" fmla="*/ 760916 w 4419601"/>
              <a:gd name="connsiteY6717" fmla="*/ 747280 h 2239844"/>
              <a:gd name="connsiteX6718" fmla="*/ 763401 w 4419601"/>
              <a:gd name="connsiteY6718" fmla="*/ 742932 h 2239844"/>
              <a:gd name="connsiteX6719" fmla="*/ 764868 w 4419601"/>
              <a:gd name="connsiteY6719" fmla="*/ 741568 h 2239844"/>
              <a:gd name="connsiteX6720" fmla="*/ 3046402 w 4419601"/>
              <a:gd name="connsiteY6720" fmla="*/ 735796 h 2239844"/>
              <a:gd name="connsiteX6721" fmla="*/ 3054309 w 4419601"/>
              <a:gd name="connsiteY6721" fmla="*/ 738963 h 2239844"/>
              <a:gd name="connsiteX6722" fmla="*/ 3092829 w 4419601"/>
              <a:gd name="connsiteY6722" fmla="*/ 760277 h 2239844"/>
              <a:gd name="connsiteX6723" fmla="*/ 3119832 w 4419601"/>
              <a:gd name="connsiteY6723" fmla="*/ 780805 h 2239844"/>
              <a:gd name="connsiteX6724" fmla="*/ 3127075 w 4419601"/>
              <a:gd name="connsiteY6724" fmla="*/ 788920 h 2239844"/>
              <a:gd name="connsiteX6725" fmla="*/ 3107823 w 4419601"/>
              <a:gd name="connsiteY6725" fmla="*/ 776701 h 2239844"/>
              <a:gd name="connsiteX6726" fmla="*/ 3106982 w 4419601"/>
              <a:gd name="connsiteY6726" fmla="*/ 775981 h 2239844"/>
              <a:gd name="connsiteX6727" fmla="*/ 3103623 w 4419601"/>
              <a:gd name="connsiteY6727" fmla="*/ 774035 h 2239844"/>
              <a:gd name="connsiteX6728" fmla="*/ 3063613 w 4419601"/>
              <a:gd name="connsiteY6728" fmla="*/ 748640 h 2239844"/>
              <a:gd name="connsiteX6729" fmla="*/ 3056769 w 4419601"/>
              <a:gd name="connsiteY6729" fmla="*/ 744663 h 2239844"/>
              <a:gd name="connsiteX6730" fmla="*/ 802535 w 4419601"/>
              <a:gd name="connsiteY6730" fmla="*/ 735275 h 2239844"/>
              <a:gd name="connsiteX6731" fmla="*/ 866564 w 4419601"/>
              <a:gd name="connsiteY6731" fmla="*/ 773692 h 2239844"/>
              <a:gd name="connsiteX6732" fmla="*/ 870001 w 4419601"/>
              <a:gd name="connsiteY6732" fmla="*/ 806688 h 2239844"/>
              <a:gd name="connsiteX6733" fmla="*/ 868757 w 4419601"/>
              <a:gd name="connsiteY6733" fmla="*/ 810613 h 2239844"/>
              <a:gd name="connsiteX6734" fmla="*/ 866564 w 4419601"/>
              <a:gd name="connsiteY6734" fmla="*/ 780095 h 2239844"/>
              <a:gd name="connsiteX6735" fmla="*/ 852704 w 4419601"/>
              <a:gd name="connsiteY6735" fmla="*/ 765032 h 2239844"/>
              <a:gd name="connsiteX6736" fmla="*/ 850057 w 4419601"/>
              <a:gd name="connsiteY6736" fmla="*/ 759686 h 2239844"/>
              <a:gd name="connsiteX6737" fmla="*/ 832148 w 4419601"/>
              <a:gd name="connsiteY6737" fmla="*/ 746480 h 2239844"/>
              <a:gd name="connsiteX6738" fmla="*/ 822537 w 4419601"/>
              <a:gd name="connsiteY6738" fmla="*/ 745392 h 2239844"/>
              <a:gd name="connsiteX6739" fmla="*/ 820143 w 4419601"/>
              <a:gd name="connsiteY6739" fmla="*/ 744079 h 2239844"/>
              <a:gd name="connsiteX6740" fmla="*/ 791674 w 4419601"/>
              <a:gd name="connsiteY6740" fmla="*/ 737936 h 2239844"/>
              <a:gd name="connsiteX6741" fmla="*/ 2761845 w 4419601"/>
              <a:gd name="connsiteY6741" fmla="*/ 733630 h 2239844"/>
              <a:gd name="connsiteX6742" fmla="*/ 2750534 w 4419601"/>
              <a:gd name="connsiteY6742" fmla="*/ 740296 h 2239844"/>
              <a:gd name="connsiteX6743" fmla="*/ 2742459 w 4419601"/>
              <a:gd name="connsiteY6743" fmla="*/ 743559 h 2239844"/>
              <a:gd name="connsiteX6744" fmla="*/ 556009 w 4419601"/>
              <a:gd name="connsiteY6744" fmla="*/ 732219 h 2239844"/>
              <a:gd name="connsiteX6745" fmla="*/ 558130 w 4419601"/>
              <a:gd name="connsiteY6745" fmla="*/ 742505 h 2239844"/>
              <a:gd name="connsiteX6746" fmla="*/ 578181 w 4419601"/>
              <a:gd name="connsiteY6746" fmla="*/ 760124 h 2239844"/>
              <a:gd name="connsiteX6747" fmla="*/ 603845 w 4419601"/>
              <a:gd name="connsiteY6747" fmla="*/ 768132 h 2239844"/>
              <a:gd name="connsiteX6748" fmla="*/ 622344 w 4419601"/>
              <a:gd name="connsiteY6748" fmla="*/ 766978 h 2239844"/>
              <a:gd name="connsiteX6749" fmla="*/ 616740 w 4419601"/>
              <a:gd name="connsiteY6749" fmla="*/ 769346 h 2239844"/>
              <a:gd name="connsiteX6750" fmla="*/ 584597 w 4419601"/>
              <a:gd name="connsiteY6750" fmla="*/ 766530 h 2239844"/>
              <a:gd name="connsiteX6751" fmla="*/ 563744 w 4419601"/>
              <a:gd name="connsiteY6751" fmla="*/ 752916 h 2239844"/>
              <a:gd name="connsiteX6752" fmla="*/ 555177 w 4419601"/>
              <a:gd name="connsiteY6752" fmla="*/ 738863 h 2239844"/>
              <a:gd name="connsiteX6753" fmla="*/ 1275226 w 4419601"/>
              <a:gd name="connsiteY6753" fmla="*/ 729768 h 2239844"/>
              <a:gd name="connsiteX6754" fmla="*/ 1267219 w 4419601"/>
              <a:gd name="connsiteY6754" fmla="*/ 755420 h 2239844"/>
              <a:gd name="connsiteX6755" fmla="*/ 1175577 w 4419601"/>
              <a:gd name="connsiteY6755" fmla="*/ 946645 h 2239844"/>
              <a:gd name="connsiteX6756" fmla="*/ 1174031 w 4419601"/>
              <a:gd name="connsiteY6756" fmla="*/ 948808 h 2239844"/>
              <a:gd name="connsiteX6757" fmla="*/ 1260788 w 4419601"/>
              <a:gd name="connsiteY6757" fmla="*/ 768276 h 2239844"/>
              <a:gd name="connsiteX6758" fmla="*/ 2769124 w 4419601"/>
              <a:gd name="connsiteY6758" fmla="*/ 727919 h 2239844"/>
              <a:gd name="connsiteX6759" fmla="*/ 2755747 w 4419601"/>
              <a:gd name="connsiteY6759" fmla="*/ 734217 h 2239844"/>
              <a:gd name="connsiteX6760" fmla="*/ 2734266 w 4419601"/>
              <a:gd name="connsiteY6760" fmla="*/ 743428 h 2239844"/>
              <a:gd name="connsiteX6761" fmla="*/ 2748075 w 4419601"/>
              <a:gd name="connsiteY6761" fmla="*/ 735290 h 2239844"/>
              <a:gd name="connsiteX6762" fmla="*/ 3018513 w 4419601"/>
              <a:gd name="connsiteY6762" fmla="*/ 724627 h 2239844"/>
              <a:gd name="connsiteX6763" fmla="*/ 3030661 w 4419601"/>
              <a:gd name="connsiteY6763" fmla="*/ 729493 h 2239844"/>
              <a:gd name="connsiteX6764" fmla="*/ 3056769 w 4419601"/>
              <a:gd name="connsiteY6764" fmla="*/ 744663 h 2239844"/>
              <a:gd name="connsiteX6765" fmla="*/ 3064870 w 4419601"/>
              <a:gd name="connsiteY6765" fmla="*/ 751591 h 2239844"/>
              <a:gd name="connsiteX6766" fmla="*/ 3025063 w 4419601"/>
              <a:gd name="connsiteY6766" fmla="*/ 728537 h 2239844"/>
              <a:gd name="connsiteX6767" fmla="*/ 2256613 w 4419601"/>
              <a:gd name="connsiteY6767" fmla="*/ 724282 h 2239844"/>
              <a:gd name="connsiteX6768" fmla="*/ 2278741 w 4419601"/>
              <a:gd name="connsiteY6768" fmla="*/ 727366 h 2239844"/>
              <a:gd name="connsiteX6769" fmla="*/ 2331750 w 4419601"/>
              <a:gd name="connsiteY6769" fmla="*/ 753366 h 2239844"/>
              <a:gd name="connsiteX6770" fmla="*/ 2428082 w 4419601"/>
              <a:gd name="connsiteY6770" fmla="*/ 817800 h 2239844"/>
              <a:gd name="connsiteX6771" fmla="*/ 2462083 w 4419601"/>
              <a:gd name="connsiteY6771" fmla="*/ 838268 h 2239844"/>
              <a:gd name="connsiteX6772" fmla="*/ 2481923 w 4419601"/>
              <a:gd name="connsiteY6772" fmla="*/ 843980 h 2239844"/>
              <a:gd name="connsiteX6773" fmla="*/ 2503797 w 4419601"/>
              <a:gd name="connsiteY6773" fmla="*/ 854511 h 2239844"/>
              <a:gd name="connsiteX6774" fmla="*/ 2473038 w 4419601"/>
              <a:gd name="connsiteY6774" fmla="*/ 836325 h 2239844"/>
              <a:gd name="connsiteX6775" fmla="*/ 2428082 w 4419601"/>
              <a:gd name="connsiteY6775" fmla="*/ 804914 h 2239844"/>
              <a:gd name="connsiteX6776" fmla="*/ 2419085 w 4419601"/>
              <a:gd name="connsiteY6776" fmla="*/ 798005 h 2239844"/>
              <a:gd name="connsiteX6777" fmla="*/ 2405670 w 4419601"/>
              <a:gd name="connsiteY6777" fmla="*/ 790176 h 2239844"/>
              <a:gd name="connsiteX6778" fmla="*/ 2357510 w 4419601"/>
              <a:gd name="connsiteY6778" fmla="*/ 766887 h 2239844"/>
              <a:gd name="connsiteX6779" fmla="*/ 2406472 w 4419601"/>
              <a:gd name="connsiteY6779" fmla="*/ 790176 h 2239844"/>
              <a:gd name="connsiteX6780" fmla="*/ 2414038 w 4419601"/>
              <a:gd name="connsiteY6780" fmla="*/ 794130 h 2239844"/>
              <a:gd name="connsiteX6781" fmla="*/ 2395891 w 4419601"/>
              <a:gd name="connsiteY6781" fmla="*/ 780196 h 2239844"/>
              <a:gd name="connsiteX6782" fmla="*/ 2357510 w 4419601"/>
              <a:gd name="connsiteY6782" fmla="*/ 760463 h 2239844"/>
              <a:gd name="connsiteX6783" fmla="*/ 2394854 w 4419601"/>
              <a:gd name="connsiteY6783" fmla="*/ 779400 h 2239844"/>
              <a:gd name="connsiteX6784" fmla="*/ 2381078 w 4419601"/>
              <a:gd name="connsiteY6784" fmla="*/ 768822 h 2239844"/>
              <a:gd name="connsiteX6785" fmla="*/ 2389549 w 4419601"/>
              <a:gd name="connsiteY6785" fmla="*/ 772697 h 2239844"/>
              <a:gd name="connsiteX6786" fmla="*/ 2402258 w 4419601"/>
              <a:gd name="connsiteY6786" fmla="*/ 777478 h 2239844"/>
              <a:gd name="connsiteX6787" fmla="*/ 2421660 w 4419601"/>
              <a:gd name="connsiteY6787" fmla="*/ 792027 h 2239844"/>
              <a:gd name="connsiteX6788" fmla="*/ 2426019 w 4419601"/>
              <a:gd name="connsiteY6788" fmla="*/ 795575 h 2239844"/>
              <a:gd name="connsiteX6789" fmla="*/ 2479515 w 4419601"/>
              <a:gd name="connsiteY6789" fmla="*/ 824707 h 2239844"/>
              <a:gd name="connsiteX6790" fmla="*/ 2494010 w 4419601"/>
              <a:gd name="connsiteY6790" fmla="*/ 831958 h 2239844"/>
              <a:gd name="connsiteX6791" fmla="*/ 2485882 w 4419601"/>
              <a:gd name="connsiteY6791" fmla="*/ 824244 h 2239844"/>
              <a:gd name="connsiteX6792" fmla="*/ 2440927 w 4419601"/>
              <a:gd name="connsiteY6792" fmla="*/ 792027 h 2239844"/>
              <a:gd name="connsiteX6793" fmla="*/ 2402258 w 4419601"/>
              <a:gd name="connsiteY6793" fmla="*/ 777478 h 2239844"/>
              <a:gd name="connsiteX6794" fmla="*/ 2375358 w 4419601"/>
              <a:gd name="connsiteY6794" fmla="*/ 757307 h 2239844"/>
              <a:gd name="connsiteX6795" fmla="*/ 2415238 w 4419601"/>
              <a:gd name="connsiteY6795" fmla="*/ 772697 h 2239844"/>
              <a:gd name="connsiteX6796" fmla="*/ 2460193 w 4419601"/>
              <a:gd name="connsiteY6796" fmla="*/ 798470 h 2239844"/>
              <a:gd name="connsiteX6797" fmla="*/ 2498726 w 4419601"/>
              <a:gd name="connsiteY6797" fmla="*/ 830687 h 2239844"/>
              <a:gd name="connsiteX6798" fmla="*/ 2510867 w 4419601"/>
              <a:gd name="connsiteY6798" fmla="*/ 840390 h 2239844"/>
              <a:gd name="connsiteX6799" fmla="*/ 2546786 w 4419601"/>
              <a:gd name="connsiteY6799" fmla="*/ 858359 h 2239844"/>
              <a:gd name="connsiteX6800" fmla="*/ 2531689 w 4419601"/>
              <a:gd name="connsiteY6800" fmla="*/ 852814 h 2239844"/>
              <a:gd name="connsiteX6801" fmla="*/ 2518488 w 4419601"/>
              <a:gd name="connsiteY6801" fmla="*/ 846482 h 2239844"/>
              <a:gd name="connsiteX6802" fmla="*/ 2533631 w 4419601"/>
              <a:gd name="connsiteY6802" fmla="*/ 858585 h 2239844"/>
              <a:gd name="connsiteX6803" fmla="*/ 2556571 w 4419601"/>
              <a:gd name="connsiteY6803" fmla="*/ 869678 h 2239844"/>
              <a:gd name="connsiteX6804" fmla="*/ 2535636 w 4419601"/>
              <a:gd name="connsiteY6804" fmla="*/ 860187 h 2239844"/>
              <a:gd name="connsiteX6805" fmla="*/ 2546089 w 4419601"/>
              <a:gd name="connsiteY6805" fmla="*/ 868542 h 2239844"/>
              <a:gd name="connsiteX6806" fmla="*/ 2567568 w 4419601"/>
              <a:gd name="connsiteY6806" fmla="*/ 885212 h 2239844"/>
              <a:gd name="connsiteX6807" fmla="*/ 2588678 w 4419601"/>
              <a:gd name="connsiteY6807" fmla="*/ 895376 h 2239844"/>
              <a:gd name="connsiteX6808" fmla="*/ 2680855 w 4419601"/>
              <a:gd name="connsiteY6808" fmla="*/ 950709 h 2239844"/>
              <a:gd name="connsiteX6809" fmla="*/ 2659313 w 4419601"/>
              <a:gd name="connsiteY6809" fmla="*/ 940347 h 2239844"/>
              <a:gd name="connsiteX6810" fmla="*/ 2654522 w 4419601"/>
              <a:gd name="connsiteY6810" fmla="*/ 938649 h 2239844"/>
              <a:gd name="connsiteX6811" fmla="*/ 2705122 w 4419601"/>
              <a:gd name="connsiteY6811" fmla="*/ 969110 h 2239844"/>
              <a:gd name="connsiteX6812" fmla="*/ 2707473 w 4419601"/>
              <a:gd name="connsiteY6812" fmla="*/ 970060 h 2239844"/>
              <a:gd name="connsiteX6813" fmla="*/ 2726651 w 4419601"/>
              <a:gd name="connsiteY6813" fmla="*/ 980022 h 2239844"/>
              <a:gd name="connsiteX6814" fmla="*/ 2730229 w 4419601"/>
              <a:gd name="connsiteY6814" fmla="*/ 983155 h 2239844"/>
              <a:gd name="connsiteX6815" fmla="*/ 2749190 w 4419601"/>
              <a:gd name="connsiteY6815" fmla="*/ 998216 h 2239844"/>
              <a:gd name="connsiteX6816" fmla="*/ 2759032 w 4419601"/>
              <a:gd name="connsiteY6816" fmla="*/ 1000791 h 2239844"/>
              <a:gd name="connsiteX6817" fmla="*/ 2750448 w 4419601"/>
              <a:gd name="connsiteY6817" fmla="*/ 992614 h 2239844"/>
              <a:gd name="connsiteX6818" fmla="*/ 2763838 w 4419601"/>
              <a:gd name="connsiteY6818" fmla="*/ 1002049 h 2239844"/>
              <a:gd name="connsiteX6819" fmla="*/ 2767654 w 4419601"/>
              <a:gd name="connsiteY6819" fmla="*/ 1003048 h 2239844"/>
              <a:gd name="connsiteX6820" fmla="*/ 2772381 w 4419601"/>
              <a:gd name="connsiteY6820" fmla="*/ 1008069 h 2239844"/>
              <a:gd name="connsiteX6821" fmla="*/ 2780004 w 4419601"/>
              <a:gd name="connsiteY6821" fmla="*/ 1013441 h 2239844"/>
              <a:gd name="connsiteX6822" fmla="*/ 2827873 w 4419601"/>
              <a:gd name="connsiteY6822" fmla="*/ 1076866 h 2239844"/>
              <a:gd name="connsiteX6823" fmla="*/ 2868075 w 4419601"/>
              <a:gd name="connsiteY6823" fmla="*/ 1148226 h 2239844"/>
              <a:gd name="connsiteX6824" fmla="*/ 2871217 w 4419601"/>
              <a:gd name="connsiteY6824" fmla="*/ 1165202 h 2239844"/>
              <a:gd name="connsiteX6825" fmla="*/ 2834576 w 4419601"/>
              <a:gd name="connsiteY6825" fmla="*/ 1099971 h 2239844"/>
              <a:gd name="connsiteX6826" fmla="*/ 2826268 w 4419601"/>
              <a:gd name="connsiteY6826" fmla="*/ 1081684 h 2239844"/>
              <a:gd name="connsiteX6827" fmla="*/ 2817468 w 4419601"/>
              <a:gd name="connsiteY6827" fmla="*/ 1069513 h 2239844"/>
              <a:gd name="connsiteX6828" fmla="*/ 2816636 w 4419601"/>
              <a:gd name="connsiteY6828" fmla="*/ 1068032 h 2239844"/>
              <a:gd name="connsiteX6829" fmla="*/ 2811615 w 4419601"/>
              <a:gd name="connsiteY6829" fmla="*/ 1061419 h 2239844"/>
              <a:gd name="connsiteX6830" fmla="*/ 2798977 w 4419601"/>
              <a:gd name="connsiteY6830" fmla="*/ 1043941 h 2239844"/>
              <a:gd name="connsiteX6831" fmla="*/ 2797023 w 4419601"/>
              <a:gd name="connsiteY6831" fmla="*/ 1042198 h 2239844"/>
              <a:gd name="connsiteX6832" fmla="*/ 2782723 w 4419601"/>
              <a:gd name="connsiteY6832" fmla="*/ 1023363 h 2239844"/>
              <a:gd name="connsiteX6833" fmla="*/ 2778684 w 4419601"/>
              <a:gd name="connsiteY6833" fmla="*/ 1019515 h 2239844"/>
              <a:gd name="connsiteX6834" fmla="*/ 2778090 w 4419601"/>
              <a:gd name="connsiteY6834" fmla="*/ 1019962 h 2239844"/>
              <a:gd name="connsiteX6835" fmla="*/ 2774879 w 4419601"/>
              <a:gd name="connsiteY6835" fmla="*/ 1017546 h 2239844"/>
              <a:gd name="connsiteX6836" fmla="*/ 2740631 w 4419601"/>
              <a:gd name="connsiteY6836" fmla="*/ 992261 h 2239844"/>
              <a:gd name="connsiteX6837" fmla="*/ 2757703 w 4419601"/>
              <a:gd name="connsiteY6837" fmla="*/ 1007206 h 2239844"/>
              <a:gd name="connsiteX6838" fmla="*/ 2774879 w 4419601"/>
              <a:gd name="connsiteY6838" fmla="*/ 1017546 h 2239844"/>
              <a:gd name="connsiteX6839" fmla="*/ 2762302 w 4419601"/>
              <a:gd name="connsiteY6839" fmla="*/ 1011236 h 2239844"/>
              <a:gd name="connsiteX6840" fmla="*/ 2797023 w 4419601"/>
              <a:gd name="connsiteY6840" fmla="*/ 1042198 h 2239844"/>
              <a:gd name="connsiteX6841" fmla="*/ 2811615 w 4419601"/>
              <a:gd name="connsiteY6841" fmla="*/ 1061419 h 2239844"/>
              <a:gd name="connsiteX6842" fmla="*/ 2817468 w 4419601"/>
              <a:gd name="connsiteY6842" fmla="*/ 1069513 h 2239844"/>
              <a:gd name="connsiteX6843" fmla="*/ 2834576 w 4419601"/>
              <a:gd name="connsiteY6843" fmla="*/ 1099971 h 2239844"/>
              <a:gd name="connsiteX6844" fmla="*/ 2846335 w 4419601"/>
              <a:gd name="connsiteY6844" fmla="*/ 1125852 h 2239844"/>
              <a:gd name="connsiteX6845" fmla="*/ 2871217 w 4419601"/>
              <a:gd name="connsiteY6845" fmla="*/ 1165202 h 2239844"/>
              <a:gd name="connsiteX6846" fmla="*/ 2864796 w 4419601"/>
              <a:gd name="connsiteY6846" fmla="*/ 1171626 h 2239844"/>
              <a:gd name="connsiteX6847" fmla="*/ 2819847 w 4419601"/>
              <a:gd name="connsiteY6847" fmla="*/ 1088109 h 2239844"/>
              <a:gd name="connsiteX6848" fmla="*/ 2755633 w 4419601"/>
              <a:gd name="connsiteY6848" fmla="*/ 1011016 h 2239844"/>
              <a:gd name="connsiteX6849" fmla="*/ 2745028 w 4419601"/>
              <a:gd name="connsiteY6849" fmla="*/ 1002571 h 2239844"/>
              <a:gd name="connsiteX6850" fmla="*/ 2697813 w 4419601"/>
              <a:gd name="connsiteY6850" fmla="*/ 978885 h 2239844"/>
              <a:gd name="connsiteX6851" fmla="*/ 2620747 w 4419601"/>
              <a:gd name="connsiteY6851" fmla="*/ 933781 h 2239844"/>
              <a:gd name="connsiteX6852" fmla="*/ 2620129 w 4419601"/>
              <a:gd name="connsiteY6852" fmla="*/ 933274 h 2239844"/>
              <a:gd name="connsiteX6853" fmla="*/ 2608745 w 4419601"/>
              <a:gd name="connsiteY6853" fmla="*/ 928301 h 2239844"/>
              <a:gd name="connsiteX6854" fmla="*/ 2589025 w 4419601"/>
              <a:gd name="connsiteY6854" fmla="*/ 920713 h 2239844"/>
              <a:gd name="connsiteX6855" fmla="*/ 2615931 w 4419601"/>
              <a:gd name="connsiteY6855" fmla="*/ 939419 h 2239844"/>
              <a:gd name="connsiteX6856" fmla="*/ 2717080 w 4419601"/>
              <a:gd name="connsiteY6856" fmla="*/ 998216 h 2239844"/>
              <a:gd name="connsiteX6857" fmla="*/ 2710657 w 4419601"/>
              <a:gd name="connsiteY6857" fmla="*/ 998216 h 2239844"/>
              <a:gd name="connsiteX6858" fmla="*/ 2569370 w 4419601"/>
              <a:gd name="connsiteY6858" fmla="*/ 913646 h 2239844"/>
              <a:gd name="connsiteX6859" fmla="*/ 2567368 w 4419601"/>
              <a:gd name="connsiteY6859" fmla="*/ 912379 h 2239844"/>
              <a:gd name="connsiteX6860" fmla="*/ 2556571 w 4419601"/>
              <a:gd name="connsiteY6860" fmla="*/ 908225 h 2239844"/>
              <a:gd name="connsiteX6861" fmla="*/ 2460251 w 4419601"/>
              <a:gd name="connsiteY6861" fmla="*/ 863254 h 2239844"/>
              <a:gd name="connsiteX6862" fmla="*/ 2363931 w 4419601"/>
              <a:gd name="connsiteY6862" fmla="*/ 818283 h 2239844"/>
              <a:gd name="connsiteX6863" fmla="*/ 2370352 w 4419601"/>
              <a:gd name="connsiteY6863" fmla="*/ 811858 h 2239844"/>
              <a:gd name="connsiteX6864" fmla="*/ 2370352 w 4419601"/>
              <a:gd name="connsiteY6864" fmla="*/ 818283 h 2239844"/>
              <a:gd name="connsiteX6865" fmla="*/ 2397893 w 4419601"/>
              <a:gd name="connsiteY6865" fmla="*/ 826486 h 2239844"/>
              <a:gd name="connsiteX6866" fmla="*/ 2435368 w 4419601"/>
              <a:gd name="connsiteY6866" fmla="*/ 846389 h 2239844"/>
              <a:gd name="connsiteX6867" fmla="*/ 2505201 w 4419601"/>
              <a:gd name="connsiteY6867" fmla="*/ 876102 h 2239844"/>
              <a:gd name="connsiteX6868" fmla="*/ 2525157 w 4419601"/>
              <a:gd name="connsiteY6868" fmla="*/ 885670 h 2239844"/>
              <a:gd name="connsiteX6869" fmla="*/ 2461625 w 4419601"/>
              <a:gd name="connsiteY6869" fmla="*/ 845469 h 2239844"/>
              <a:gd name="connsiteX6870" fmla="*/ 2397893 w 4419601"/>
              <a:gd name="connsiteY6870" fmla="*/ 826486 h 2239844"/>
              <a:gd name="connsiteX6871" fmla="*/ 2370352 w 4419601"/>
              <a:gd name="connsiteY6871" fmla="*/ 811858 h 2239844"/>
              <a:gd name="connsiteX6872" fmla="*/ 2440364 w 4419601"/>
              <a:gd name="connsiteY6872" fmla="*/ 832015 h 2239844"/>
              <a:gd name="connsiteX6873" fmla="*/ 2428082 w 4419601"/>
              <a:gd name="connsiteY6873" fmla="*/ 824244 h 2239844"/>
              <a:gd name="connsiteX6874" fmla="*/ 2283584 w 4419601"/>
              <a:gd name="connsiteY6874" fmla="*/ 733634 h 2239844"/>
              <a:gd name="connsiteX6875" fmla="*/ 2781771 w 4419601"/>
              <a:gd name="connsiteY6875" fmla="*/ 723490 h 2239844"/>
              <a:gd name="connsiteX6876" fmla="*/ 2771181 w 4419601"/>
              <a:gd name="connsiteY6876" fmla="*/ 729260 h 2239844"/>
              <a:gd name="connsiteX6877" fmla="*/ 2765426 w 4419601"/>
              <a:gd name="connsiteY6877" fmla="*/ 731796 h 2239844"/>
              <a:gd name="connsiteX6878" fmla="*/ 2761845 w 4419601"/>
              <a:gd name="connsiteY6878" fmla="*/ 733630 h 2239844"/>
              <a:gd name="connsiteX6879" fmla="*/ 2775068 w 4419601"/>
              <a:gd name="connsiteY6879" fmla="*/ 725837 h 2239844"/>
              <a:gd name="connsiteX6880" fmla="*/ 790930 w 4419601"/>
              <a:gd name="connsiteY6880" fmla="*/ 723069 h 2239844"/>
              <a:gd name="connsiteX6881" fmla="*/ 866564 w 4419601"/>
              <a:gd name="connsiteY6881" fmla="*/ 760886 h 2239844"/>
              <a:gd name="connsiteX6882" fmla="*/ 868165 w 4419601"/>
              <a:gd name="connsiteY6882" fmla="*/ 824916 h 2239844"/>
              <a:gd name="connsiteX6883" fmla="*/ 866499 w 4419601"/>
              <a:gd name="connsiteY6883" fmla="*/ 827125 h 2239844"/>
              <a:gd name="connsiteX6884" fmla="*/ 870566 w 4419601"/>
              <a:gd name="connsiteY6884" fmla="*/ 812110 h 2239844"/>
              <a:gd name="connsiteX6885" fmla="*/ 870001 w 4419601"/>
              <a:gd name="connsiteY6885" fmla="*/ 806688 h 2239844"/>
              <a:gd name="connsiteX6886" fmla="*/ 870566 w 4419601"/>
              <a:gd name="connsiteY6886" fmla="*/ 804907 h 2239844"/>
              <a:gd name="connsiteX6887" fmla="*/ 866564 w 4419601"/>
              <a:gd name="connsiteY6887" fmla="*/ 767289 h 2239844"/>
              <a:gd name="connsiteX6888" fmla="*/ 815341 w 4419601"/>
              <a:gd name="connsiteY6888" fmla="*/ 728872 h 2239844"/>
              <a:gd name="connsiteX6889" fmla="*/ 770658 w 4419601"/>
              <a:gd name="connsiteY6889" fmla="*/ 736187 h 2239844"/>
              <a:gd name="connsiteX6890" fmla="*/ 764868 w 4419601"/>
              <a:gd name="connsiteY6890" fmla="*/ 741568 h 2239844"/>
              <a:gd name="connsiteX6891" fmla="*/ 764117 w 4419601"/>
              <a:gd name="connsiteY6891" fmla="*/ 741678 h 2239844"/>
              <a:gd name="connsiteX6892" fmla="*/ 763401 w 4419601"/>
              <a:gd name="connsiteY6892" fmla="*/ 742932 h 2239844"/>
              <a:gd name="connsiteX6893" fmla="*/ 757914 w 4419601"/>
              <a:gd name="connsiteY6893" fmla="*/ 748030 h 2239844"/>
              <a:gd name="connsiteX6894" fmla="*/ 757714 w 4419601"/>
              <a:gd name="connsiteY6894" fmla="*/ 748080 h 2239844"/>
              <a:gd name="connsiteX6895" fmla="*/ 757378 w 4419601"/>
              <a:gd name="connsiteY6895" fmla="*/ 748528 h 2239844"/>
              <a:gd name="connsiteX6896" fmla="*/ 738805 w 4419601"/>
              <a:gd name="connsiteY6896" fmla="*/ 765789 h 2239844"/>
              <a:gd name="connsiteX6897" fmla="*/ 732083 w 4419601"/>
              <a:gd name="connsiteY6897" fmla="*/ 779696 h 2239844"/>
              <a:gd name="connsiteX6898" fmla="*/ 722398 w 4419601"/>
              <a:gd name="connsiteY6898" fmla="*/ 797403 h 2239844"/>
              <a:gd name="connsiteX6899" fmla="*/ 721767 w 4419601"/>
              <a:gd name="connsiteY6899" fmla="*/ 804305 h 2239844"/>
              <a:gd name="connsiteX6900" fmla="*/ 717696 w 4419601"/>
              <a:gd name="connsiteY6900" fmla="*/ 816112 h 2239844"/>
              <a:gd name="connsiteX6901" fmla="*/ 719297 w 4419601"/>
              <a:gd name="connsiteY6901" fmla="*/ 844124 h 2239844"/>
              <a:gd name="connsiteX6902" fmla="*/ 729995 w 4419601"/>
              <a:gd name="connsiteY6902" fmla="*/ 856282 h 2239844"/>
              <a:gd name="connsiteX6903" fmla="*/ 731302 w 4419601"/>
              <a:gd name="connsiteY6903" fmla="*/ 859331 h 2239844"/>
              <a:gd name="connsiteX6904" fmla="*/ 747531 w 4419601"/>
              <a:gd name="connsiteY6904" fmla="*/ 873593 h 2239844"/>
              <a:gd name="connsiteX6905" fmla="*/ 732102 w 4419601"/>
              <a:gd name="connsiteY6905" fmla="*/ 869736 h 2239844"/>
              <a:gd name="connsiteX6906" fmla="*/ 706491 w 4419601"/>
              <a:gd name="connsiteY6906" fmla="*/ 831319 h 2239844"/>
              <a:gd name="connsiteX6907" fmla="*/ 725699 w 4419601"/>
              <a:gd name="connsiteY6907" fmla="*/ 773692 h 2239844"/>
              <a:gd name="connsiteX6908" fmla="*/ 764117 w 4419601"/>
              <a:gd name="connsiteY6908" fmla="*/ 735275 h 2239844"/>
              <a:gd name="connsiteX6909" fmla="*/ 790930 w 4419601"/>
              <a:gd name="connsiteY6909" fmla="*/ 723069 h 2239844"/>
              <a:gd name="connsiteX6910" fmla="*/ 3289366 w 4419601"/>
              <a:gd name="connsiteY6910" fmla="*/ 722363 h 2239844"/>
              <a:gd name="connsiteX6911" fmla="*/ 3327863 w 4419601"/>
              <a:gd name="connsiteY6911" fmla="*/ 760935 h 2239844"/>
              <a:gd name="connsiteX6912" fmla="*/ 3507515 w 4419601"/>
              <a:gd name="connsiteY6912" fmla="*/ 1095229 h 2239844"/>
              <a:gd name="connsiteX6913" fmla="*/ 3590925 w 4419601"/>
              <a:gd name="connsiteY6913" fmla="*/ 1493809 h 2239844"/>
              <a:gd name="connsiteX6914" fmla="*/ 3584509 w 4419601"/>
              <a:gd name="connsiteY6914" fmla="*/ 1493809 h 2239844"/>
              <a:gd name="connsiteX6915" fmla="*/ 3584509 w 4419601"/>
              <a:gd name="connsiteY6915" fmla="*/ 1448808 h 2239844"/>
              <a:gd name="connsiteX6916" fmla="*/ 3546012 w 4419601"/>
              <a:gd name="connsiteY6916" fmla="*/ 1243089 h 2239844"/>
              <a:gd name="connsiteX6917" fmla="*/ 3488267 w 4419601"/>
              <a:gd name="connsiteY6917" fmla="*/ 1050228 h 2239844"/>
              <a:gd name="connsiteX6918" fmla="*/ 3404857 w 4419601"/>
              <a:gd name="connsiteY6918" fmla="*/ 876652 h 2239844"/>
              <a:gd name="connsiteX6919" fmla="*/ 3282950 w 4419601"/>
              <a:gd name="connsiteY6919" fmla="*/ 728792 h 2239844"/>
              <a:gd name="connsiteX6920" fmla="*/ 3289366 w 4419601"/>
              <a:gd name="connsiteY6920" fmla="*/ 722363 h 2239844"/>
              <a:gd name="connsiteX6921" fmla="*/ 2266873 w 4419601"/>
              <a:gd name="connsiteY6921" fmla="*/ 721544 h 2239844"/>
              <a:gd name="connsiteX6922" fmla="*/ 2283583 w 4419601"/>
              <a:gd name="connsiteY6922" fmla="*/ 725177 h 2239844"/>
              <a:gd name="connsiteX6923" fmla="*/ 2331750 w 4419601"/>
              <a:gd name="connsiteY6923" fmla="*/ 740480 h 2239844"/>
              <a:gd name="connsiteX6924" fmla="*/ 2356710 w 4419601"/>
              <a:gd name="connsiteY6924" fmla="*/ 750112 h 2239844"/>
              <a:gd name="connsiteX6925" fmla="*/ 2381078 w 4419601"/>
              <a:gd name="connsiteY6925" fmla="*/ 768822 h 2239844"/>
              <a:gd name="connsiteX6926" fmla="*/ 2334961 w 4419601"/>
              <a:gd name="connsiteY6926" fmla="*/ 747728 h 2239844"/>
              <a:gd name="connsiteX6927" fmla="*/ 2280372 w 4419601"/>
              <a:gd name="connsiteY6927" fmla="*/ 727593 h 2239844"/>
              <a:gd name="connsiteX6928" fmla="*/ 2278741 w 4419601"/>
              <a:gd name="connsiteY6928" fmla="*/ 727366 h 2239844"/>
              <a:gd name="connsiteX6929" fmla="*/ 2709077 w 4419601"/>
              <a:gd name="connsiteY6929" fmla="*/ 720506 h 2239844"/>
              <a:gd name="connsiteX6930" fmla="*/ 2710138 w 4419601"/>
              <a:gd name="connsiteY6930" fmla="*/ 724717 h 2239844"/>
              <a:gd name="connsiteX6931" fmla="*/ 2710238 w 4419601"/>
              <a:gd name="connsiteY6931" fmla="*/ 747836 h 2239844"/>
              <a:gd name="connsiteX6932" fmla="*/ 2703034 w 4419601"/>
              <a:gd name="connsiteY6932" fmla="*/ 718985 h 2239844"/>
              <a:gd name="connsiteX6933" fmla="*/ 2703813 w 4419601"/>
              <a:gd name="connsiteY6933" fmla="*/ 722104 h 2239844"/>
              <a:gd name="connsiteX6934" fmla="*/ 2703813 w 4419601"/>
              <a:gd name="connsiteY6934" fmla="*/ 727733 h 2239844"/>
              <a:gd name="connsiteX6935" fmla="*/ 2703813 w 4419601"/>
              <a:gd name="connsiteY6935" fmla="*/ 747836 h 2239844"/>
              <a:gd name="connsiteX6936" fmla="*/ 2777635 w 4419601"/>
              <a:gd name="connsiteY6936" fmla="*/ 718077 h 2239844"/>
              <a:gd name="connsiteX6937" fmla="*/ 2775911 w 4419601"/>
              <a:gd name="connsiteY6937" fmla="*/ 718884 h 2239844"/>
              <a:gd name="connsiteX6938" fmla="*/ 2748075 w 4419601"/>
              <a:gd name="connsiteY6938" fmla="*/ 735290 h 2239844"/>
              <a:gd name="connsiteX6939" fmla="*/ 2739616 w 4419601"/>
              <a:gd name="connsiteY6939" fmla="*/ 738252 h 2239844"/>
              <a:gd name="connsiteX6940" fmla="*/ 2709583 w 4419601"/>
              <a:gd name="connsiteY6940" fmla="*/ 751774 h 2239844"/>
              <a:gd name="connsiteX6941" fmla="*/ 2709435 w 4419601"/>
              <a:gd name="connsiteY6941" fmla="*/ 752661 h 2239844"/>
              <a:gd name="connsiteX6942" fmla="*/ 2708808 w 4419601"/>
              <a:gd name="connsiteY6942" fmla="*/ 752123 h 2239844"/>
              <a:gd name="connsiteX6943" fmla="*/ 2691223 w 4419601"/>
              <a:gd name="connsiteY6943" fmla="*/ 760040 h 2239844"/>
              <a:gd name="connsiteX6944" fmla="*/ 2706717 w 4419601"/>
              <a:gd name="connsiteY6944" fmla="*/ 752198 h 2239844"/>
              <a:gd name="connsiteX6945" fmla="*/ 2703813 w 4419601"/>
              <a:gd name="connsiteY6945" fmla="*/ 747836 h 2239844"/>
              <a:gd name="connsiteX6946" fmla="*/ 2707902 w 4419601"/>
              <a:gd name="connsiteY6946" fmla="*/ 751345 h 2239844"/>
              <a:gd name="connsiteX6947" fmla="*/ 2707648 w 4419601"/>
              <a:gd name="connsiteY6947" fmla="*/ 751727 h 2239844"/>
              <a:gd name="connsiteX6948" fmla="*/ 2708087 w 4419601"/>
              <a:gd name="connsiteY6948" fmla="*/ 751504 h 2239844"/>
              <a:gd name="connsiteX6949" fmla="*/ 2707902 w 4419601"/>
              <a:gd name="connsiteY6949" fmla="*/ 751345 h 2239844"/>
              <a:gd name="connsiteX6950" fmla="*/ 2710238 w 4419601"/>
              <a:gd name="connsiteY6950" fmla="*/ 747836 h 2239844"/>
              <a:gd name="connsiteX6951" fmla="*/ 2709769 w 4419601"/>
              <a:gd name="connsiteY6951" fmla="*/ 750653 h 2239844"/>
              <a:gd name="connsiteX6952" fmla="*/ 2759780 w 4419601"/>
              <a:gd name="connsiteY6952" fmla="*/ 725340 h 2239844"/>
              <a:gd name="connsiteX6953" fmla="*/ 1438537 w 4419601"/>
              <a:gd name="connsiteY6953" fmla="*/ 717957 h 2239844"/>
              <a:gd name="connsiteX6954" fmla="*/ 1456108 w 4419601"/>
              <a:gd name="connsiteY6954" fmla="*/ 726399 h 2239844"/>
              <a:gd name="connsiteX6955" fmla="*/ 1458318 w 4419601"/>
              <a:gd name="connsiteY6955" fmla="*/ 728060 h 2239844"/>
              <a:gd name="connsiteX6956" fmla="*/ 1522810 w 4419601"/>
              <a:gd name="connsiteY6956" fmla="*/ 766440 h 2239844"/>
              <a:gd name="connsiteX6957" fmla="*/ 1464767 w 4419601"/>
              <a:gd name="connsiteY6957" fmla="*/ 734457 h 2239844"/>
              <a:gd name="connsiteX6958" fmla="*/ 1457315 w 4419601"/>
              <a:gd name="connsiteY6958" fmla="*/ 731706 h 2239844"/>
              <a:gd name="connsiteX6959" fmla="*/ 1451868 w 4419601"/>
              <a:gd name="connsiteY6959" fmla="*/ 728060 h 2239844"/>
              <a:gd name="connsiteX6960" fmla="*/ 2699278 w 4419601"/>
              <a:gd name="connsiteY6960" fmla="*/ 716049 h 2239844"/>
              <a:gd name="connsiteX6961" fmla="*/ 2699798 w 4419601"/>
              <a:gd name="connsiteY6961" fmla="*/ 718083 h 2239844"/>
              <a:gd name="connsiteX6962" fmla="*/ 2703813 w 4419601"/>
              <a:gd name="connsiteY6962" fmla="*/ 747836 h 2239844"/>
              <a:gd name="connsiteX6963" fmla="*/ 2700601 w 4419601"/>
              <a:gd name="connsiteY6963" fmla="*/ 725320 h 2239844"/>
              <a:gd name="connsiteX6964" fmla="*/ 3012213 w 4419601"/>
              <a:gd name="connsiteY6964" fmla="*/ 715671 h 2239844"/>
              <a:gd name="connsiteX6965" fmla="*/ 3059361 w 4419601"/>
              <a:gd name="connsiteY6965" fmla="*/ 735674 h 2239844"/>
              <a:gd name="connsiteX6966" fmla="*/ 3076463 w 4419601"/>
              <a:gd name="connsiteY6966" fmla="*/ 747836 h 2239844"/>
              <a:gd name="connsiteX6967" fmla="*/ 3054309 w 4419601"/>
              <a:gd name="connsiteY6967" fmla="*/ 738963 h 2239844"/>
              <a:gd name="connsiteX6968" fmla="*/ 3042399 w 4419601"/>
              <a:gd name="connsiteY6968" fmla="*/ 732374 h 2239844"/>
              <a:gd name="connsiteX6969" fmla="*/ 3037913 w 4419601"/>
              <a:gd name="connsiteY6969" fmla="*/ 728537 h 2239844"/>
              <a:gd name="connsiteX6970" fmla="*/ 3015676 w 4419601"/>
              <a:gd name="connsiteY6970" fmla="*/ 717587 h 2239844"/>
              <a:gd name="connsiteX6971" fmla="*/ 2124714 w 4419601"/>
              <a:gd name="connsiteY6971" fmla="*/ 715568 h 2239844"/>
              <a:gd name="connsiteX6972" fmla="*/ 2112182 w 4419601"/>
              <a:gd name="connsiteY6972" fmla="*/ 724077 h 2239844"/>
              <a:gd name="connsiteX6973" fmla="*/ 2124635 w 4419601"/>
              <a:gd name="connsiteY6973" fmla="*/ 722660 h 2239844"/>
              <a:gd name="connsiteX6974" fmla="*/ 2125750 w 4419601"/>
              <a:gd name="connsiteY6974" fmla="*/ 722393 h 2239844"/>
              <a:gd name="connsiteX6975" fmla="*/ 2126628 w 4419601"/>
              <a:gd name="connsiteY6975" fmla="*/ 721978 h 2239844"/>
              <a:gd name="connsiteX6976" fmla="*/ 2126490 w 4419601"/>
              <a:gd name="connsiteY6976" fmla="*/ 718075 h 2239844"/>
              <a:gd name="connsiteX6977" fmla="*/ 2171196 w 4419601"/>
              <a:gd name="connsiteY6977" fmla="*/ 714706 h 2239844"/>
              <a:gd name="connsiteX6978" fmla="*/ 2188680 w 4419601"/>
              <a:gd name="connsiteY6978" fmla="*/ 714706 h 2239844"/>
              <a:gd name="connsiteX6979" fmla="*/ 2168787 w 4419601"/>
              <a:gd name="connsiteY6979" fmla="*/ 718733 h 2239844"/>
              <a:gd name="connsiteX6980" fmla="*/ 2136257 w 4419601"/>
              <a:gd name="connsiteY6980" fmla="*/ 726391 h 2239844"/>
              <a:gd name="connsiteX6981" fmla="*/ 2110993 w 4419601"/>
              <a:gd name="connsiteY6981" fmla="*/ 713900 h 2239844"/>
              <a:gd name="connsiteX6982" fmla="*/ 2110988 w 4419601"/>
              <a:gd name="connsiteY6982" fmla="*/ 713901 h 2239844"/>
              <a:gd name="connsiteX6983" fmla="*/ 2110751 w 4419601"/>
              <a:gd name="connsiteY6983" fmla="*/ 714061 h 2239844"/>
              <a:gd name="connsiteX6984" fmla="*/ 1287226 w 4419601"/>
              <a:gd name="connsiteY6984" fmla="*/ 713640 h 2239844"/>
              <a:gd name="connsiteX6985" fmla="*/ 1277021 w 4419601"/>
              <a:gd name="connsiteY6985" fmla="*/ 741580 h 2239844"/>
              <a:gd name="connsiteX6986" fmla="*/ 1272846 w 4419601"/>
              <a:gd name="connsiteY6986" fmla="*/ 743368 h 2239844"/>
              <a:gd name="connsiteX6987" fmla="*/ 1272042 w 4419601"/>
              <a:gd name="connsiteY6987" fmla="*/ 740958 h 2239844"/>
              <a:gd name="connsiteX6988" fmla="*/ 2703813 w 4419601"/>
              <a:gd name="connsiteY6988" fmla="*/ 712454 h 2239844"/>
              <a:gd name="connsiteX6989" fmla="*/ 2710238 w 4419601"/>
              <a:gd name="connsiteY6989" fmla="*/ 747836 h 2239844"/>
              <a:gd name="connsiteX6990" fmla="*/ 2703813 w 4419601"/>
              <a:gd name="connsiteY6990" fmla="*/ 722104 h 2239844"/>
              <a:gd name="connsiteX6991" fmla="*/ 2122232 w 4419601"/>
              <a:gd name="connsiteY6991" fmla="*/ 712064 h 2239844"/>
              <a:gd name="connsiteX6992" fmla="*/ 2112093 w 4419601"/>
              <a:gd name="connsiteY6992" fmla="*/ 713720 h 2239844"/>
              <a:gd name="connsiteX6993" fmla="*/ 2096186 w 4419601"/>
              <a:gd name="connsiteY6993" fmla="*/ 724916 h 2239844"/>
              <a:gd name="connsiteX6994" fmla="*/ 2098405 w 4419601"/>
              <a:gd name="connsiteY6994" fmla="*/ 725645 h 2239844"/>
              <a:gd name="connsiteX6995" fmla="*/ 2111266 w 4419601"/>
              <a:gd name="connsiteY6995" fmla="*/ 724181 h 2239844"/>
              <a:gd name="connsiteX6996" fmla="*/ 2124616 w 4419601"/>
              <a:gd name="connsiteY6996" fmla="*/ 715430 h 2239844"/>
              <a:gd name="connsiteX6997" fmla="*/ 2205392 w 4419601"/>
              <a:gd name="connsiteY6997" fmla="*/ 711323 h 2239844"/>
              <a:gd name="connsiteX6998" fmla="*/ 2228995 w 4419601"/>
              <a:gd name="connsiteY6998" fmla="*/ 714706 h 2239844"/>
              <a:gd name="connsiteX6999" fmla="*/ 2256613 w 4419601"/>
              <a:gd name="connsiteY6999" fmla="*/ 724282 h 2239844"/>
              <a:gd name="connsiteX7000" fmla="*/ 2251473 w 4419601"/>
              <a:gd name="connsiteY7000" fmla="*/ 723566 h 2239844"/>
              <a:gd name="connsiteX7001" fmla="*/ 2222573 w 4419601"/>
              <a:gd name="connsiteY7001" fmla="*/ 714706 h 2239844"/>
              <a:gd name="connsiteX7002" fmla="*/ 2188680 w 4419601"/>
              <a:gd name="connsiteY7002" fmla="*/ 714706 h 2239844"/>
              <a:gd name="connsiteX7003" fmla="*/ 2132246 w 4419601"/>
              <a:gd name="connsiteY7003" fmla="*/ 710429 h 2239844"/>
              <a:gd name="connsiteX7004" fmla="*/ 2127859 w 4419601"/>
              <a:gd name="connsiteY7004" fmla="*/ 711145 h 2239844"/>
              <a:gd name="connsiteX7005" fmla="*/ 2129105 w 4419601"/>
              <a:gd name="connsiteY7005" fmla="*/ 712488 h 2239844"/>
              <a:gd name="connsiteX7006" fmla="*/ 553906 w 4419601"/>
              <a:gd name="connsiteY7006" fmla="*/ 710032 h 2239844"/>
              <a:gd name="connsiteX7007" fmla="*/ 556939 w 4419601"/>
              <a:gd name="connsiteY7007" fmla="*/ 724793 h 2239844"/>
              <a:gd name="connsiteX7008" fmla="*/ 556009 w 4419601"/>
              <a:gd name="connsiteY7008" fmla="*/ 732219 h 2239844"/>
              <a:gd name="connsiteX7009" fmla="*/ 552516 w 4419601"/>
              <a:gd name="connsiteY7009" fmla="*/ 715277 h 2239844"/>
              <a:gd name="connsiteX7010" fmla="*/ 2996976 w 4419601"/>
              <a:gd name="connsiteY7010" fmla="*/ 709919 h 2239844"/>
              <a:gd name="connsiteX7011" fmla="*/ 3010378 w 4419601"/>
              <a:gd name="connsiteY7011" fmla="*/ 714978 h 2239844"/>
              <a:gd name="connsiteX7012" fmla="*/ 3015676 w 4419601"/>
              <a:gd name="connsiteY7012" fmla="*/ 717587 h 2239844"/>
              <a:gd name="connsiteX7013" fmla="*/ 3042399 w 4419601"/>
              <a:gd name="connsiteY7013" fmla="*/ 732374 h 2239844"/>
              <a:gd name="connsiteX7014" fmla="*/ 3046402 w 4419601"/>
              <a:gd name="connsiteY7014" fmla="*/ 735796 h 2239844"/>
              <a:gd name="connsiteX7015" fmla="*/ 3030661 w 4419601"/>
              <a:gd name="connsiteY7015" fmla="*/ 729493 h 2239844"/>
              <a:gd name="connsiteX7016" fmla="*/ 2196884 w 4419601"/>
              <a:gd name="connsiteY7016" fmla="*/ 709874 h 2239844"/>
              <a:gd name="connsiteX7017" fmla="*/ 2206558 w 4419601"/>
              <a:gd name="connsiteY7017" fmla="*/ 711087 h 2239844"/>
              <a:gd name="connsiteX7018" fmla="*/ 2205392 w 4419601"/>
              <a:gd name="connsiteY7018" fmla="*/ 711323 h 2239844"/>
              <a:gd name="connsiteX7019" fmla="*/ 2196028 w 4419601"/>
              <a:gd name="connsiteY7019" fmla="*/ 709981 h 2239844"/>
              <a:gd name="connsiteX7020" fmla="*/ 2229596 w 4419601"/>
              <a:gd name="connsiteY7020" fmla="*/ 709139 h 2239844"/>
              <a:gd name="connsiteX7021" fmla="*/ 2259500 w 4419601"/>
              <a:gd name="connsiteY7021" fmla="*/ 717928 h 2239844"/>
              <a:gd name="connsiteX7022" fmla="*/ 2266873 w 4419601"/>
              <a:gd name="connsiteY7022" fmla="*/ 721544 h 2239844"/>
              <a:gd name="connsiteX7023" fmla="*/ 2235417 w 4419601"/>
              <a:gd name="connsiteY7023" fmla="*/ 714706 h 2239844"/>
              <a:gd name="connsiteX7024" fmla="*/ 2206558 w 4419601"/>
              <a:gd name="connsiteY7024" fmla="*/ 711087 h 2239844"/>
              <a:gd name="connsiteX7025" fmla="*/ 2214044 w 4419601"/>
              <a:gd name="connsiteY7025" fmla="*/ 709571 h 2239844"/>
              <a:gd name="connsiteX7026" fmla="*/ 2816997 w 4419601"/>
              <a:gd name="connsiteY7026" fmla="*/ 709068 h 2239844"/>
              <a:gd name="connsiteX7027" fmla="*/ 2807367 w 4419601"/>
              <a:gd name="connsiteY7027" fmla="*/ 714849 h 2239844"/>
              <a:gd name="connsiteX7028" fmla="*/ 2798763 w 4419601"/>
              <a:gd name="connsiteY7028" fmla="*/ 719153 h 2239844"/>
              <a:gd name="connsiteX7029" fmla="*/ 2762200 w 4419601"/>
              <a:gd name="connsiteY7029" fmla="*/ 734217 h 2239844"/>
              <a:gd name="connsiteX7030" fmla="*/ 2754055 w 4419601"/>
              <a:gd name="connsiteY7030" fmla="*/ 738874 h 2239844"/>
              <a:gd name="connsiteX7031" fmla="*/ 2752045 w 4419601"/>
              <a:gd name="connsiteY7031" fmla="*/ 739686 h 2239844"/>
              <a:gd name="connsiteX7032" fmla="*/ 2771181 w 4419601"/>
              <a:gd name="connsiteY7032" fmla="*/ 729260 h 2239844"/>
              <a:gd name="connsiteX7033" fmla="*/ 1596978 w 4419601"/>
              <a:gd name="connsiteY7033" fmla="*/ 707944 h 2239844"/>
              <a:gd name="connsiteX7034" fmla="*/ 1580652 w 4419601"/>
              <a:gd name="connsiteY7034" fmla="*/ 709320 h 2239844"/>
              <a:gd name="connsiteX7035" fmla="*/ 1517470 w 4419601"/>
              <a:gd name="connsiteY7035" fmla="*/ 719857 h 2239844"/>
              <a:gd name="connsiteX7036" fmla="*/ 1503610 w 4419601"/>
              <a:gd name="connsiteY7036" fmla="*/ 715812 h 2239844"/>
              <a:gd name="connsiteX7037" fmla="*/ 1503442 w 4419601"/>
              <a:gd name="connsiteY7037" fmla="*/ 715826 h 2239844"/>
              <a:gd name="connsiteX7038" fmla="*/ 1503442 w 4419601"/>
              <a:gd name="connsiteY7038" fmla="*/ 718909 h 2239844"/>
              <a:gd name="connsiteX7039" fmla="*/ 1507529 w 4419601"/>
              <a:gd name="connsiteY7039" fmla="*/ 721515 h 2239844"/>
              <a:gd name="connsiteX7040" fmla="*/ 1517470 w 4419601"/>
              <a:gd name="connsiteY7040" fmla="*/ 719857 h 2239844"/>
              <a:gd name="connsiteX7041" fmla="*/ 1522730 w 4419601"/>
              <a:gd name="connsiteY7041" fmla="*/ 721392 h 2239844"/>
              <a:gd name="connsiteX7042" fmla="*/ 1542018 w 4419601"/>
              <a:gd name="connsiteY7042" fmla="*/ 722197 h 2239844"/>
              <a:gd name="connsiteX7043" fmla="*/ 1593454 w 4419601"/>
              <a:gd name="connsiteY7043" fmla="*/ 709330 h 2239844"/>
              <a:gd name="connsiteX7044" fmla="*/ 2700588 w 4419601"/>
              <a:gd name="connsiteY7044" fmla="*/ 705263 h 2239844"/>
              <a:gd name="connsiteX7045" fmla="*/ 2703010 w 4419601"/>
              <a:gd name="connsiteY7045" fmla="*/ 718083 h 2239844"/>
              <a:gd name="connsiteX7046" fmla="*/ 2703034 w 4419601"/>
              <a:gd name="connsiteY7046" fmla="*/ 718985 h 2239844"/>
              <a:gd name="connsiteX7047" fmla="*/ 2701404 w 4419601"/>
              <a:gd name="connsiteY7047" fmla="*/ 712454 h 2239844"/>
              <a:gd name="connsiteX7048" fmla="*/ 552863 w 4419601"/>
              <a:gd name="connsiteY7048" fmla="*/ 702550 h 2239844"/>
              <a:gd name="connsiteX7049" fmla="*/ 555702 w 4419601"/>
              <a:gd name="connsiteY7049" fmla="*/ 703258 h 2239844"/>
              <a:gd name="connsiteX7050" fmla="*/ 553906 w 4419601"/>
              <a:gd name="connsiteY7050" fmla="*/ 710032 h 2239844"/>
              <a:gd name="connsiteX7051" fmla="*/ 552516 w 4419601"/>
              <a:gd name="connsiteY7051" fmla="*/ 703264 h 2239844"/>
              <a:gd name="connsiteX7052" fmla="*/ 2979967 w 4419601"/>
              <a:gd name="connsiteY7052" fmla="*/ 702004 h 2239844"/>
              <a:gd name="connsiteX7053" fmla="*/ 2986277 w 4419601"/>
              <a:gd name="connsiteY7053" fmla="*/ 703701 h 2239844"/>
              <a:gd name="connsiteX7054" fmla="*/ 2996976 w 4419601"/>
              <a:gd name="connsiteY7054" fmla="*/ 709919 h 2239844"/>
              <a:gd name="connsiteX7055" fmla="*/ 2988529 w 4419601"/>
              <a:gd name="connsiteY7055" fmla="*/ 706730 h 2239844"/>
              <a:gd name="connsiteX7056" fmla="*/ 2983301 w 4419601"/>
              <a:gd name="connsiteY7056" fmla="*/ 703609 h 2239844"/>
              <a:gd name="connsiteX7057" fmla="*/ 2858986 w 4419601"/>
              <a:gd name="connsiteY7057" fmla="*/ 701938 h 2239844"/>
              <a:gd name="connsiteX7058" fmla="*/ 2865438 w 4419601"/>
              <a:gd name="connsiteY7058" fmla="*/ 708393 h 2239844"/>
              <a:gd name="connsiteX7059" fmla="*/ 2807366 w 4419601"/>
              <a:gd name="connsiteY7059" fmla="*/ 740673 h 2239844"/>
              <a:gd name="connsiteX7060" fmla="*/ 2779017 w 4419601"/>
              <a:gd name="connsiteY7060" fmla="*/ 754146 h 2239844"/>
              <a:gd name="connsiteX7061" fmla="*/ 2813331 w 4419601"/>
              <a:gd name="connsiteY7061" fmla="*/ 760623 h 2239844"/>
              <a:gd name="connsiteX7062" fmla="*/ 2867949 w 4419601"/>
              <a:gd name="connsiteY7062" fmla="*/ 785066 h 2239844"/>
              <a:gd name="connsiteX7063" fmla="*/ 2898033 w 4419601"/>
              <a:gd name="connsiteY7063" fmla="*/ 792575 h 2239844"/>
              <a:gd name="connsiteX7064" fmla="*/ 2967521 w 4419601"/>
              <a:gd name="connsiteY7064" fmla="*/ 824666 h 2239844"/>
              <a:gd name="connsiteX7065" fmla="*/ 3108933 w 4419601"/>
              <a:gd name="connsiteY7065" fmla="*/ 933943 h 2239844"/>
              <a:gd name="connsiteX7066" fmla="*/ 3211778 w 4419601"/>
              <a:gd name="connsiteY7066" fmla="*/ 1101073 h 2239844"/>
              <a:gd name="connsiteX7067" fmla="*/ 3229876 w 4419601"/>
              <a:gd name="connsiteY7067" fmla="*/ 1144509 h 2239844"/>
              <a:gd name="connsiteX7068" fmla="*/ 3231006 w 4419601"/>
              <a:gd name="connsiteY7068" fmla="*/ 1146149 h 2239844"/>
              <a:gd name="connsiteX7069" fmla="*/ 3235261 w 4419601"/>
              <a:gd name="connsiteY7069" fmla="*/ 1157433 h 2239844"/>
              <a:gd name="connsiteX7070" fmla="*/ 3251952 w 4419601"/>
              <a:gd name="connsiteY7070" fmla="*/ 1197494 h 2239844"/>
              <a:gd name="connsiteX7071" fmla="*/ 3255589 w 4419601"/>
              <a:gd name="connsiteY7071" fmla="*/ 1208981 h 2239844"/>
              <a:gd name="connsiteX7072" fmla="*/ 3263138 w 4419601"/>
              <a:gd name="connsiteY7072" fmla="*/ 1223271 h 2239844"/>
              <a:gd name="connsiteX7073" fmla="*/ 3284023 w 4419601"/>
              <a:gd name="connsiteY7073" fmla="*/ 1271472 h 2239844"/>
              <a:gd name="connsiteX7074" fmla="*/ 3292677 w 4419601"/>
              <a:gd name="connsiteY7074" fmla="*/ 1308561 h 2239844"/>
              <a:gd name="connsiteX7075" fmla="*/ 3281616 w 4419601"/>
              <a:gd name="connsiteY7075" fmla="*/ 1288571 h 2239844"/>
              <a:gd name="connsiteX7076" fmla="*/ 3290054 w 4419601"/>
              <a:gd name="connsiteY7076" fmla="*/ 1323154 h 2239844"/>
              <a:gd name="connsiteX7077" fmla="*/ 3296073 w 4419601"/>
              <a:gd name="connsiteY7077" fmla="*/ 1336543 h 2239844"/>
              <a:gd name="connsiteX7078" fmla="*/ 3297429 w 4419601"/>
              <a:gd name="connsiteY7078" fmla="*/ 1341573 h 2239844"/>
              <a:gd name="connsiteX7079" fmla="*/ 3299381 w 4419601"/>
              <a:gd name="connsiteY7079" fmla="*/ 1361374 h 2239844"/>
              <a:gd name="connsiteX7080" fmla="*/ 3301846 w 4419601"/>
              <a:gd name="connsiteY7080" fmla="*/ 1371477 h 2239844"/>
              <a:gd name="connsiteX7081" fmla="*/ 3309880 w 4419601"/>
              <a:gd name="connsiteY7081" fmla="*/ 1410861 h 2239844"/>
              <a:gd name="connsiteX7082" fmla="*/ 3309298 w 4419601"/>
              <a:gd name="connsiteY7082" fmla="*/ 1426886 h 2239844"/>
              <a:gd name="connsiteX7083" fmla="*/ 3310606 w 4419601"/>
              <a:gd name="connsiteY7083" fmla="*/ 1432119 h 2239844"/>
              <a:gd name="connsiteX7084" fmla="*/ 3314623 w 4419601"/>
              <a:gd name="connsiteY7084" fmla="*/ 1467473 h 2239844"/>
              <a:gd name="connsiteX7085" fmla="*/ 3314979 w 4419601"/>
              <a:gd name="connsiteY7085" fmla="*/ 1470323 h 2239844"/>
              <a:gd name="connsiteX7086" fmla="*/ 3316958 w 4419601"/>
              <a:gd name="connsiteY7086" fmla="*/ 1461866 h 2239844"/>
              <a:gd name="connsiteX7087" fmla="*/ 3320975 w 4419601"/>
              <a:gd name="connsiteY7087" fmla="*/ 1428929 h 2239844"/>
              <a:gd name="connsiteX7088" fmla="*/ 3297429 w 4419601"/>
              <a:gd name="connsiteY7088" fmla="*/ 1341573 h 2239844"/>
              <a:gd name="connsiteX7089" fmla="*/ 3295270 w 4419601"/>
              <a:gd name="connsiteY7089" fmla="*/ 1319673 h 2239844"/>
              <a:gd name="connsiteX7090" fmla="*/ 3292677 w 4419601"/>
              <a:gd name="connsiteY7090" fmla="*/ 1308561 h 2239844"/>
              <a:gd name="connsiteX7091" fmla="*/ 3295270 w 4419601"/>
              <a:gd name="connsiteY7091" fmla="*/ 1313246 h 2239844"/>
              <a:gd name="connsiteX7092" fmla="*/ 3320975 w 4419601"/>
              <a:gd name="connsiteY7092" fmla="*/ 1403221 h 2239844"/>
              <a:gd name="connsiteX7093" fmla="*/ 3320975 w 4419601"/>
              <a:gd name="connsiteY7093" fmla="*/ 1467490 h 2239844"/>
              <a:gd name="connsiteX7094" fmla="*/ 3316172 w 4419601"/>
              <a:gd name="connsiteY7094" fmla="*/ 1479866 h 2239844"/>
              <a:gd name="connsiteX7095" fmla="*/ 3318641 w 4419601"/>
              <a:gd name="connsiteY7095" fmla="*/ 1499613 h 2239844"/>
              <a:gd name="connsiteX7096" fmla="*/ 3309222 w 4419601"/>
              <a:gd name="connsiteY7096" fmla="*/ 1528596 h 2239844"/>
              <a:gd name="connsiteX7097" fmla="*/ 3379734 w 4419601"/>
              <a:gd name="connsiteY7097" fmla="*/ 1495476 h 2239844"/>
              <a:gd name="connsiteX7098" fmla="*/ 3395286 w 4419601"/>
              <a:gd name="connsiteY7098" fmla="*/ 1490391 h 2239844"/>
              <a:gd name="connsiteX7099" fmla="*/ 3388550 w 4419601"/>
              <a:gd name="connsiteY7099" fmla="*/ 1497063 h 2239844"/>
              <a:gd name="connsiteX7100" fmla="*/ 3384161 w 4419601"/>
              <a:gd name="connsiteY7100" fmla="*/ 1501410 h 2239844"/>
              <a:gd name="connsiteX7101" fmla="*/ 3382940 w 4419601"/>
              <a:gd name="connsiteY7101" fmla="*/ 1501826 h 2239844"/>
              <a:gd name="connsiteX7102" fmla="*/ 3374340 w 4419601"/>
              <a:gd name="connsiteY7102" fmla="*/ 1506039 h 2239844"/>
              <a:gd name="connsiteX7103" fmla="*/ 3372522 w 4419601"/>
              <a:gd name="connsiteY7103" fmla="*/ 1506588 h 2239844"/>
              <a:gd name="connsiteX7104" fmla="*/ 3372568 w 4419601"/>
              <a:gd name="connsiteY7104" fmla="*/ 1506907 h 2239844"/>
              <a:gd name="connsiteX7105" fmla="*/ 3308411 w 4419601"/>
              <a:gd name="connsiteY7105" fmla="*/ 1538338 h 2239844"/>
              <a:gd name="connsiteX7106" fmla="*/ 3302802 w 4419601"/>
              <a:gd name="connsiteY7106" fmla="*/ 1537544 h 2239844"/>
              <a:gd name="connsiteX7107" fmla="*/ 3302424 w 4419601"/>
              <a:gd name="connsiteY7107" fmla="*/ 1534928 h 2239844"/>
              <a:gd name="connsiteX7108" fmla="*/ 3292126 w 4419601"/>
              <a:gd name="connsiteY7108" fmla="*/ 1540593 h 2239844"/>
              <a:gd name="connsiteX7109" fmla="*/ 3277569 w 4419601"/>
              <a:gd name="connsiteY7109" fmla="*/ 1544232 h 2239844"/>
              <a:gd name="connsiteX7110" fmla="*/ 3278467 w 4419601"/>
              <a:gd name="connsiteY7110" fmla="*/ 1543807 h 2239844"/>
              <a:gd name="connsiteX7111" fmla="*/ 3281117 w 4419601"/>
              <a:gd name="connsiteY7111" fmla="*/ 1540748 h 2239844"/>
              <a:gd name="connsiteX7112" fmla="*/ 3279405 w 4419601"/>
              <a:gd name="connsiteY7112" fmla="*/ 1542503 h 2239844"/>
              <a:gd name="connsiteX7113" fmla="*/ 3273811 w 4419601"/>
              <a:gd name="connsiteY7113" fmla="*/ 1544142 h 2239844"/>
              <a:gd name="connsiteX7114" fmla="*/ 3276056 w 4419601"/>
              <a:gd name="connsiteY7114" fmla="*/ 1544610 h 2239844"/>
              <a:gd name="connsiteX7115" fmla="*/ 3277569 w 4419601"/>
              <a:gd name="connsiteY7115" fmla="*/ 1544232 h 2239844"/>
              <a:gd name="connsiteX7116" fmla="*/ 3263201 w 4419601"/>
              <a:gd name="connsiteY7116" fmla="*/ 1551038 h 2239844"/>
              <a:gd name="connsiteX7117" fmla="*/ 3258264 w 4419601"/>
              <a:gd name="connsiteY7117" fmla="*/ 1548699 h 2239844"/>
              <a:gd name="connsiteX7118" fmla="*/ 3257565 w 4419601"/>
              <a:gd name="connsiteY7118" fmla="*/ 1548904 h 2239844"/>
              <a:gd name="connsiteX7119" fmla="*/ 3257745 w 4419601"/>
              <a:gd name="connsiteY7119" fmla="*/ 1548454 h 2239844"/>
              <a:gd name="connsiteX7120" fmla="*/ 3256241 w 4419601"/>
              <a:gd name="connsiteY7120" fmla="*/ 1547741 h 2239844"/>
              <a:gd name="connsiteX7121" fmla="*/ 3256453 w 4419601"/>
              <a:gd name="connsiteY7121" fmla="*/ 1549230 h 2239844"/>
              <a:gd name="connsiteX7122" fmla="*/ 3250285 w 4419601"/>
              <a:gd name="connsiteY7122" fmla="*/ 1551038 h 2239844"/>
              <a:gd name="connsiteX7123" fmla="*/ 3250285 w 4419601"/>
              <a:gd name="connsiteY7123" fmla="*/ 1547825 h 2239844"/>
              <a:gd name="connsiteX7124" fmla="*/ 3250285 w 4419601"/>
              <a:gd name="connsiteY7124" fmla="*/ 1544920 h 2239844"/>
              <a:gd name="connsiteX7125" fmla="*/ 3247935 w 4419601"/>
              <a:gd name="connsiteY7125" fmla="*/ 1543807 h 2239844"/>
              <a:gd name="connsiteX7126" fmla="*/ 3237490 w 4419601"/>
              <a:gd name="connsiteY7126" fmla="*/ 1531754 h 2239844"/>
              <a:gd name="connsiteX7127" fmla="*/ 3252916 w 4419601"/>
              <a:gd name="connsiteY7127" fmla="*/ 1538825 h 2239844"/>
              <a:gd name="connsiteX7128" fmla="*/ 3253391 w 4419601"/>
              <a:gd name="connsiteY7128" fmla="*/ 1539538 h 2239844"/>
              <a:gd name="connsiteX7129" fmla="*/ 3253628 w 4419601"/>
              <a:gd name="connsiteY7129" fmla="*/ 1539151 h 2239844"/>
              <a:gd name="connsiteX7130" fmla="*/ 3252916 w 4419601"/>
              <a:gd name="connsiteY7130" fmla="*/ 1538825 h 2239844"/>
              <a:gd name="connsiteX7131" fmla="*/ 3243917 w 4419601"/>
              <a:gd name="connsiteY7131" fmla="*/ 1525326 h 2239844"/>
              <a:gd name="connsiteX7132" fmla="*/ 3258109 w 4419601"/>
              <a:gd name="connsiteY7132" fmla="*/ 1531831 h 2239844"/>
              <a:gd name="connsiteX7133" fmla="*/ 3274384 w 4419601"/>
              <a:gd name="connsiteY7133" fmla="*/ 1505247 h 2239844"/>
              <a:gd name="connsiteX7134" fmla="*/ 3274662 w 4419601"/>
              <a:gd name="connsiteY7134" fmla="*/ 1504398 h 2239844"/>
              <a:gd name="connsiteX7135" fmla="*/ 3263279 w 4419601"/>
              <a:gd name="connsiteY7135" fmla="*/ 1512938 h 2239844"/>
              <a:gd name="connsiteX7136" fmla="*/ 3263279 w 4419601"/>
              <a:gd name="connsiteY7136" fmla="*/ 1506508 h 2239844"/>
              <a:gd name="connsiteX7137" fmla="*/ 3277132 w 4419601"/>
              <a:gd name="connsiteY7137" fmla="*/ 1496850 h 2239844"/>
              <a:gd name="connsiteX7138" fmla="*/ 3288843 w 4419601"/>
              <a:gd name="connsiteY7138" fmla="*/ 1461063 h 2239844"/>
              <a:gd name="connsiteX7139" fmla="*/ 3289176 w 4419601"/>
              <a:gd name="connsiteY7139" fmla="*/ 1454519 h 2239844"/>
              <a:gd name="connsiteX7140" fmla="*/ 3288912 w 4419601"/>
              <a:gd name="connsiteY7140" fmla="*/ 1448189 h 2239844"/>
              <a:gd name="connsiteX7141" fmla="*/ 3285788 w 4419601"/>
              <a:gd name="connsiteY7141" fmla="*/ 1435693 h 2239844"/>
              <a:gd name="connsiteX7142" fmla="*/ 3285630 w 4419601"/>
              <a:gd name="connsiteY7142" fmla="*/ 1439372 h 2239844"/>
              <a:gd name="connsiteX7143" fmla="*/ 3270769 w 4419601"/>
              <a:gd name="connsiteY7143" fmla="*/ 1474017 h 2239844"/>
              <a:gd name="connsiteX7144" fmla="*/ 3244777 w 4419601"/>
              <a:gd name="connsiteY7144" fmla="*/ 1498750 h 2239844"/>
              <a:gd name="connsiteX7145" fmla="*/ 3244156 w 4419601"/>
              <a:gd name="connsiteY7145" fmla="*/ 1499746 h 2239844"/>
              <a:gd name="connsiteX7146" fmla="*/ 3243413 w 4419601"/>
              <a:gd name="connsiteY7146" fmla="*/ 1499560 h 2239844"/>
              <a:gd name="connsiteX7147" fmla="*/ 3238236 w 4419601"/>
              <a:gd name="connsiteY7147" fmla="*/ 1498820 h 2239844"/>
              <a:gd name="connsiteX7148" fmla="*/ 3237433 w 4419601"/>
              <a:gd name="connsiteY7148" fmla="*/ 1493197 h 2239844"/>
              <a:gd name="connsiteX7149" fmla="*/ 3237734 w 4419601"/>
              <a:gd name="connsiteY7149" fmla="*/ 1492971 h 2239844"/>
              <a:gd name="connsiteX7150" fmla="*/ 3238828 w 4419601"/>
              <a:gd name="connsiteY7150" fmla="*/ 1480368 h 2239844"/>
              <a:gd name="connsiteX7151" fmla="*/ 3244156 w 4419601"/>
              <a:gd name="connsiteY7151" fmla="*/ 1480368 h 2239844"/>
              <a:gd name="connsiteX7152" fmla="*/ 3245111 w 4419601"/>
              <a:gd name="connsiteY7152" fmla="*/ 1484195 h 2239844"/>
              <a:gd name="connsiteX7153" fmla="*/ 3244749 w 4419601"/>
              <a:gd name="connsiteY7153" fmla="*/ 1487644 h 2239844"/>
              <a:gd name="connsiteX7154" fmla="*/ 3243462 w 4419601"/>
              <a:gd name="connsiteY7154" fmla="*/ 1488675 h 2239844"/>
              <a:gd name="connsiteX7155" fmla="*/ 3244741 w 4419601"/>
              <a:gd name="connsiteY7155" fmla="*/ 1487715 h 2239844"/>
              <a:gd name="connsiteX7156" fmla="*/ 3244749 w 4419601"/>
              <a:gd name="connsiteY7156" fmla="*/ 1487644 h 2239844"/>
              <a:gd name="connsiteX7157" fmla="*/ 3245768 w 4419601"/>
              <a:gd name="connsiteY7157" fmla="*/ 1486827 h 2239844"/>
              <a:gd name="connsiteX7158" fmla="*/ 3245111 w 4419601"/>
              <a:gd name="connsiteY7158" fmla="*/ 1484195 h 2239844"/>
              <a:gd name="connsiteX7159" fmla="*/ 3245768 w 4419601"/>
              <a:gd name="connsiteY7159" fmla="*/ 1477945 h 2239844"/>
              <a:gd name="connsiteX7160" fmla="*/ 3250214 w 4419601"/>
              <a:gd name="connsiteY7160" fmla="*/ 1473810 h 2239844"/>
              <a:gd name="connsiteX7161" fmla="*/ 3250605 w 4419601"/>
              <a:gd name="connsiteY7161" fmla="*/ 1473908 h 2239844"/>
              <a:gd name="connsiteX7162" fmla="*/ 3251679 w 4419601"/>
              <a:gd name="connsiteY7162" fmla="*/ 1482512 h 2239844"/>
              <a:gd name="connsiteX7163" fmla="*/ 3263138 w 4419601"/>
              <a:gd name="connsiteY7163" fmla="*/ 1473916 h 2239844"/>
              <a:gd name="connsiteX7164" fmla="*/ 3273550 w 4419601"/>
              <a:gd name="connsiteY7164" fmla="*/ 1449619 h 2239844"/>
              <a:gd name="connsiteX7165" fmla="*/ 3256594 w 4419601"/>
              <a:gd name="connsiteY7165" fmla="*/ 1464219 h 2239844"/>
              <a:gd name="connsiteX7166" fmla="*/ 3256248 w 4419601"/>
              <a:gd name="connsiteY7166" fmla="*/ 1461797 h 2239844"/>
              <a:gd name="connsiteX7167" fmla="*/ 3257054 w 4419601"/>
              <a:gd name="connsiteY7167" fmla="*/ 1460989 h 2239844"/>
              <a:gd name="connsiteX7168" fmla="*/ 3254927 w 4419601"/>
              <a:gd name="connsiteY7168" fmla="*/ 1459391 h 2239844"/>
              <a:gd name="connsiteX7169" fmla="*/ 3264504 w 4419601"/>
              <a:gd name="connsiteY7169" fmla="*/ 1451077 h 2239844"/>
              <a:gd name="connsiteX7170" fmla="*/ 3275316 w 4419601"/>
              <a:gd name="connsiteY7170" fmla="*/ 1445499 h 2239844"/>
              <a:gd name="connsiteX7171" fmla="*/ 3277597 w 4419601"/>
              <a:gd name="connsiteY7171" fmla="*/ 1440176 h 2239844"/>
              <a:gd name="connsiteX7172" fmla="*/ 3277654 w 4419601"/>
              <a:gd name="connsiteY7172" fmla="*/ 1439662 h 2239844"/>
              <a:gd name="connsiteX7173" fmla="*/ 3264504 w 4419601"/>
              <a:gd name="connsiteY7173" fmla="*/ 1451077 h 2239844"/>
              <a:gd name="connsiteX7174" fmla="*/ 3229645 w 4419601"/>
              <a:gd name="connsiteY7174" fmla="*/ 1469063 h 2239844"/>
              <a:gd name="connsiteX7175" fmla="*/ 3186113 w 4419601"/>
              <a:gd name="connsiteY7175" fmla="*/ 1506205 h 2239844"/>
              <a:gd name="connsiteX7176" fmla="*/ 3184676 w 4419601"/>
              <a:gd name="connsiteY7176" fmla="*/ 1507950 h 2239844"/>
              <a:gd name="connsiteX7177" fmla="*/ 3175251 w 4419601"/>
              <a:gd name="connsiteY7177" fmla="*/ 1513345 h 2239844"/>
              <a:gd name="connsiteX7178" fmla="*/ 3186113 w 4419601"/>
              <a:gd name="connsiteY7178" fmla="*/ 1499746 h 2239844"/>
              <a:gd name="connsiteX7179" fmla="*/ 3229645 w 4419601"/>
              <a:gd name="connsiteY7179" fmla="*/ 1462604 h 2239844"/>
              <a:gd name="connsiteX7180" fmla="*/ 3277870 w 4419601"/>
              <a:gd name="connsiteY7180" fmla="*/ 1437721 h 2239844"/>
              <a:gd name="connsiteX7181" fmla="*/ 3280462 w 4419601"/>
              <a:gd name="connsiteY7181" fmla="*/ 1414387 h 2239844"/>
              <a:gd name="connsiteX7182" fmla="*/ 3269629 w 4419601"/>
              <a:gd name="connsiteY7182" fmla="*/ 1371052 h 2239844"/>
              <a:gd name="connsiteX7183" fmla="*/ 3267572 w 4419601"/>
              <a:gd name="connsiteY7183" fmla="*/ 1358454 h 2239844"/>
              <a:gd name="connsiteX7184" fmla="*/ 3276056 w 4419601"/>
              <a:gd name="connsiteY7184" fmla="*/ 1383908 h 2239844"/>
              <a:gd name="connsiteX7185" fmla="*/ 3281593 w 4419601"/>
              <a:gd name="connsiteY7185" fmla="*/ 1404210 h 2239844"/>
              <a:gd name="connsiteX7186" fmla="*/ 3282417 w 4419601"/>
              <a:gd name="connsiteY7186" fmla="*/ 1396795 h 2239844"/>
              <a:gd name="connsiteX7187" fmla="*/ 3275991 w 4419601"/>
              <a:gd name="connsiteY7187" fmla="*/ 1319673 h 2239844"/>
              <a:gd name="connsiteX7188" fmla="*/ 3258344 w 4419601"/>
              <a:gd name="connsiteY7188" fmla="*/ 1252608 h 2239844"/>
              <a:gd name="connsiteX7189" fmla="*/ 3266382 w 4419601"/>
              <a:gd name="connsiteY7189" fmla="*/ 1270492 h 2239844"/>
              <a:gd name="connsiteX7190" fmla="*/ 3264311 w 4419601"/>
              <a:gd name="connsiteY7190" fmla="*/ 1262725 h 2239844"/>
              <a:gd name="connsiteX7191" fmla="*/ 3261107 w 4419601"/>
              <a:gd name="connsiteY7191" fmla="*/ 1251509 h 2239844"/>
              <a:gd name="connsiteX7192" fmla="*/ 3261519 w 4419601"/>
              <a:gd name="connsiteY7192" fmla="*/ 1252253 h 2239844"/>
              <a:gd name="connsiteX7193" fmla="*/ 3251840 w 4419601"/>
              <a:gd name="connsiteY7193" fmla="*/ 1215955 h 2239844"/>
              <a:gd name="connsiteX7194" fmla="*/ 3249234 w 4419601"/>
              <a:gd name="connsiteY7194" fmla="*/ 1209949 h 2239844"/>
              <a:gd name="connsiteX7195" fmla="*/ 3247927 w 4419601"/>
              <a:gd name="connsiteY7195" fmla="*/ 1205375 h 2239844"/>
              <a:gd name="connsiteX7196" fmla="*/ 3241670 w 4419601"/>
              <a:gd name="connsiteY7196" fmla="*/ 1191964 h 2239844"/>
              <a:gd name="connsiteX7197" fmla="*/ 3243859 w 4419601"/>
              <a:gd name="connsiteY7197" fmla="*/ 1197563 h 2239844"/>
              <a:gd name="connsiteX7198" fmla="*/ 3249234 w 4419601"/>
              <a:gd name="connsiteY7198" fmla="*/ 1209949 h 2239844"/>
              <a:gd name="connsiteX7199" fmla="*/ 3256712 w 4419601"/>
              <a:gd name="connsiteY7199" fmla="*/ 1236124 h 2239844"/>
              <a:gd name="connsiteX7200" fmla="*/ 3261107 w 4419601"/>
              <a:gd name="connsiteY7200" fmla="*/ 1251509 h 2239844"/>
              <a:gd name="connsiteX7201" fmla="*/ 3255286 w 4419601"/>
              <a:gd name="connsiteY7201" fmla="*/ 1240990 h 2239844"/>
              <a:gd name="connsiteX7202" fmla="*/ 3251892 w 4419601"/>
              <a:gd name="connsiteY7202" fmla="*/ 1228091 h 2239844"/>
              <a:gd name="connsiteX7203" fmla="*/ 3220700 w 4419601"/>
              <a:gd name="connsiteY7203" fmla="*/ 1152333 h 2239844"/>
              <a:gd name="connsiteX7204" fmla="*/ 3229678 w 4419601"/>
              <a:gd name="connsiteY7204" fmla="*/ 1166256 h 2239844"/>
              <a:gd name="connsiteX7205" fmla="*/ 3215827 w 4419601"/>
              <a:gd name="connsiteY7205" fmla="*/ 1136566 h 2239844"/>
              <a:gd name="connsiteX7206" fmla="*/ 3202303 w 4419601"/>
              <a:gd name="connsiteY7206" fmla="*/ 1116086 h 2239844"/>
              <a:gd name="connsiteX7207" fmla="*/ 3194149 w 4419601"/>
              <a:gd name="connsiteY7207" fmla="*/ 1100620 h 2239844"/>
              <a:gd name="connsiteX7208" fmla="*/ 3207598 w 4419601"/>
              <a:gd name="connsiteY7208" fmla="*/ 1118926 h 2239844"/>
              <a:gd name="connsiteX7209" fmla="*/ 3205428 w 4419601"/>
              <a:gd name="connsiteY7209" fmla="*/ 1114276 h 2239844"/>
              <a:gd name="connsiteX7210" fmla="*/ 3184425 w 4419601"/>
              <a:gd name="connsiteY7210" fmla="*/ 1082177 h 2239844"/>
              <a:gd name="connsiteX7211" fmla="*/ 3194149 w 4419601"/>
              <a:gd name="connsiteY7211" fmla="*/ 1100620 h 2239844"/>
              <a:gd name="connsiteX7212" fmla="*/ 3189235 w 4419601"/>
              <a:gd name="connsiteY7212" fmla="*/ 1093931 h 2239844"/>
              <a:gd name="connsiteX7213" fmla="*/ 3160317 w 4419601"/>
              <a:gd name="connsiteY7213" fmla="*/ 1049747 h 2239844"/>
              <a:gd name="connsiteX7214" fmla="*/ 3149665 w 4419601"/>
              <a:gd name="connsiteY7214" fmla="*/ 1036909 h 2239844"/>
              <a:gd name="connsiteX7215" fmla="*/ 3162117 w 4419601"/>
              <a:gd name="connsiteY7215" fmla="*/ 1050482 h 2239844"/>
              <a:gd name="connsiteX7216" fmla="*/ 3147578 w 4419601"/>
              <a:gd name="connsiteY7216" fmla="*/ 1030685 h 2239844"/>
              <a:gd name="connsiteX7217" fmla="*/ 3079282 w 4419601"/>
              <a:gd name="connsiteY7217" fmla="*/ 948702 h 2239844"/>
              <a:gd name="connsiteX7218" fmla="*/ 3006324 w 4419601"/>
              <a:gd name="connsiteY7218" fmla="*/ 876520 h 2239844"/>
              <a:gd name="connsiteX7219" fmla="*/ 3005138 w 4419601"/>
              <a:gd name="connsiteY7219" fmla="*/ 875628 h 2239844"/>
              <a:gd name="connsiteX7220" fmla="*/ 2944878 w 4419601"/>
              <a:gd name="connsiteY7220" fmla="*/ 832485 h 2239844"/>
              <a:gd name="connsiteX7221" fmla="*/ 2912100 w 4419601"/>
              <a:gd name="connsiteY7221" fmla="*/ 815168 h 2239844"/>
              <a:gd name="connsiteX7222" fmla="*/ 2864706 w 4419601"/>
              <a:gd name="connsiteY7222" fmla="*/ 792674 h 2239844"/>
              <a:gd name="connsiteX7223" fmla="*/ 2811430 w 4419601"/>
              <a:gd name="connsiteY7223" fmla="*/ 778143 h 2239844"/>
              <a:gd name="connsiteX7224" fmla="*/ 2806978 w 4419601"/>
              <a:gd name="connsiteY7224" fmla="*/ 778280 h 2239844"/>
              <a:gd name="connsiteX7225" fmla="*/ 2866312 w 4419601"/>
              <a:gd name="connsiteY7225" fmla="*/ 799101 h 2239844"/>
              <a:gd name="connsiteX7226" fmla="*/ 2948248 w 4419601"/>
              <a:gd name="connsiteY7226" fmla="*/ 850515 h 2239844"/>
              <a:gd name="connsiteX7227" fmla="*/ 3009039 w 4419601"/>
              <a:gd name="connsiteY7227" fmla="*/ 897006 h 2239844"/>
              <a:gd name="connsiteX7228" fmla="*/ 2985483 w 4419601"/>
              <a:gd name="connsiteY7228" fmla="*/ 880627 h 2239844"/>
              <a:gd name="connsiteX7229" fmla="*/ 2980380 w 4419601"/>
              <a:gd name="connsiteY7229" fmla="*/ 876222 h 2239844"/>
              <a:gd name="connsiteX7230" fmla="*/ 2965625 w 4419601"/>
              <a:gd name="connsiteY7230" fmla="*/ 866820 h 2239844"/>
              <a:gd name="connsiteX7231" fmla="*/ 2941018 w 4419601"/>
              <a:gd name="connsiteY7231" fmla="*/ 849712 h 2239844"/>
              <a:gd name="connsiteX7232" fmla="*/ 2930932 w 4419601"/>
              <a:gd name="connsiteY7232" fmla="*/ 844714 h 2239844"/>
              <a:gd name="connsiteX7233" fmla="*/ 2889608 w 4419601"/>
              <a:gd name="connsiteY7233" fmla="*/ 818381 h 2239844"/>
              <a:gd name="connsiteX7234" fmla="*/ 2794016 w 4419601"/>
              <a:gd name="connsiteY7234" fmla="*/ 779820 h 2239844"/>
              <a:gd name="connsiteX7235" fmla="*/ 2791108 w 4419601"/>
              <a:gd name="connsiteY7235" fmla="*/ 778768 h 2239844"/>
              <a:gd name="connsiteX7236" fmla="*/ 2778331 w 4419601"/>
              <a:gd name="connsiteY7236" fmla="*/ 779161 h 2239844"/>
              <a:gd name="connsiteX7237" fmla="*/ 2781163 w 4419601"/>
              <a:gd name="connsiteY7237" fmla="*/ 779820 h 2239844"/>
              <a:gd name="connsiteX7238" fmla="*/ 2776060 w 4419601"/>
              <a:gd name="connsiteY7238" fmla="*/ 779231 h 2239844"/>
              <a:gd name="connsiteX7239" fmla="*/ 2761831 w 4419601"/>
              <a:gd name="connsiteY7239" fmla="*/ 779669 h 2239844"/>
              <a:gd name="connsiteX7240" fmla="*/ 2758396 w 4419601"/>
              <a:gd name="connsiteY7240" fmla="*/ 780957 h 2239844"/>
              <a:gd name="connsiteX7241" fmla="*/ 2755403 w 4419601"/>
              <a:gd name="connsiteY7241" fmla="*/ 779669 h 2239844"/>
              <a:gd name="connsiteX7242" fmla="*/ 2750767 w 4419601"/>
              <a:gd name="connsiteY7242" fmla="*/ 778557 h 2239844"/>
              <a:gd name="connsiteX7243" fmla="*/ 2757413 w 4419601"/>
              <a:gd name="connsiteY7243" fmla="*/ 777080 h 2239844"/>
              <a:gd name="connsiteX7244" fmla="*/ 2740990 w 4419601"/>
              <a:gd name="connsiteY7244" fmla="*/ 775184 h 2239844"/>
              <a:gd name="connsiteX7245" fmla="*/ 2755780 w 4419601"/>
              <a:gd name="connsiteY7245" fmla="*/ 773917 h 2239844"/>
              <a:gd name="connsiteX7246" fmla="*/ 2763533 w 4419601"/>
              <a:gd name="connsiteY7246" fmla="*/ 775720 h 2239844"/>
              <a:gd name="connsiteX7247" fmla="*/ 2774686 w 4419601"/>
              <a:gd name="connsiteY7247" fmla="*/ 773241 h 2239844"/>
              <a:gd name="connsiteX7248" fmla="*/ 2775882 w 4419601"/>
              <a:gd name="connsiteY7248" fmla="*/ 773260 h 2239844"/>
              <a:gd name="connsiteX7249" fmla="*/ 2775717 w 4419601"/>
              <a:gd name="connsiteY7249" fmla="*/ 773201 h 2239844"/>
              <a:gd name="connsiteX7250" fmla="*/ 2793022 w 4419601"/>
              <a:gd name="connsiteY7250" fmla="*/ 773383 h 2239844"/>
              <a:gd name="connsiteX7251" fmla="*/ 2793494 w 4419601"/>
              <a:gd name="connsiteY7251" fmla="*/ 773549 h 2239844"/>
              <a:gd name="connsiteX7252" fmla="*/ 2794655 w 4419601"/>
              <a:gd name="connsiteY7252" fmla="*/ 773568 h 2239844"/>
              <a:gd name="connsiteX7253" fmla="*/ 2794016 w 4419601"/>
              <a:gd name="connsiteY7253" fmla="*/ 773393 h 2239844"/>
              <a:gd name="connsiteX7254" fmla="*/ 2793022 w 4419601"/>
              <a:gd name="connsiteY7254" fmla="*/ 773383 h 2239844"/>
              <a:gd name="connsiteX7255" fmla="*/ 2775209 w 4419601"/>
              <a:gd name="connsiteY7255" fmla="*/ 767132 h 2239844"/>
              <a:gd name="connsiteX7256" fmla="*/ 2781163 w 4419601"/>
              <a:gd name="connsiteY7256" fmla="*/ 766967 h 2239844"/>
              <a:gd name="connsiteX7257" fmla="*/ 2810885 w 4419601"/>
              <a:gd name="connsiteY7257" fmla="*/ 773393 h 2239844"/>
              <a:gd name="connsiteX7258" fmla="*/ 2813477 w 4419601"/>
              <a:gd name="connsiteY7258" fmla="*/ 773876 h 2239844"/>
              <a:gd name="connsiteX7259" fmla="*/ 2823799 w 4419601"/>
              <a:gd name="connsiteY7259" fmla="*/ 774044 h 2239844"/>
              <a:gd name="connsiteX7260" fmla="*/ 2851017 w 4419601"/>
              <a:gd name="connsiteY7260" fmla="*/ 780839 h 2239844"/>
              <a:gd name="connsiteX7261" fmla="*/ 2832614 w 4419601"/>
              <a:gd name="connsiteY7261" fmla="*/ 773483 h 2239844"/>
              <a:gd name="connsiteX7262" fmla="*/ 2784406 w 4419601"/>
              <a:gd name="connsiteY7262" fmla="*/ 759819 h 2239844"/>
              <a:gd name="connsiteX7263" fmla="*/ 2762240 w 4419601"/>
              <a:gd name="connsiteY7263" fmla="*/ 760189 h 2239844"/>
              <a:gd name="connsiteX7264" fmla="*/ 2754584 w 4419601"/>
              <a:gd name="connsiteY7264" fmla="*/ 762678 h 2239844"/>
              <a:gd name="connsiteX7265" fmla="*/ 2774737 w 4419601"/>
              <a:gd name="connsiteY7265" fmla="*/ 766967 h 2239844"/>
              <a:gd name="connsiteX7266" fmla="*/ 2775209 w 4419601"/>
              <a:gd name="connsiteY7266" fmla="*/ 767132 h 2239844"/>
              <a:gd name="connsiteX7267" fmla="*/ 2760100 w 4419601"/>
              <a:gd name="connsiteY7267" fmla="*/ 767552 h 2239844"/>
              <a:gd name="connsiteX7268" fmla="*/ 2756261 w 4419601"/>
              <a:gd name="connsiteY7268" fmla="*/ 766163 h 2239844"/>
              <a:gd name="connsiteX7269" fmla="*/ 2742862 w 4419601"/>
              <a:gd name="connsiteY7269" fmla="*/ 766490 h 2239844"/>
              <a:gd name="connsiteX7270" fmla="*/ 2742842 w 4419601"/>
              <a:gd name="connsiteY7270" fmla="*/ 766496 h 2239844"/>
              <a:gd name="connsiteX7271" fmla="*/ 2742826 w 4419601"/>
              <a:gd name="connsiteY7271" fmla="*/ 766491 h 2239844"/>
              <a:gd name="connsiteX7272" fmla="*/ 2723327 w 4419601"/>
              <a:gd name="connsiteY7272" fmla="*/ 766967 h 2239844"/>
              <a:gd name="connsiteX7273" fmla="*/ 2709155 w 4419601"/>
              <a:gd name="connsiteY7273" fmla="*/ 768199 h 2239844"/>
              <a:gd name="connsiteX7274" fmla="*/ 2700470 w 4419601"/>
              <a:gd name="connsiteY7274" fmla="*/ 772181 h 2239844"/>
              <a:gd name="connsiteX7275" fmla="*/ 2691195 w 4419601"/>
              <a:gd name="connsiteY7275" fmla="*/ 779820 h 2239844"/>
              <a:gd name="connsiteX7276" fmla="*/ 2689706 w 4419601"/>
              <a:gd name="connsiteY7276" fmla="*/ 782932 h 2239844"/>
              <a:gd name="connsiteX7277" fmla="*/ 2685840 w 4419601"/>
              <a:gd name="connsiteY7277" fmla="*/ 786247 h 2239844"/>
              <a:gd name="connsiteX7278" fmla="*/ 2684417 w 4419601"/>
              <a:gd name="connsiteY7278" fmla="*/ 787023 h 2239844"/>
              <a:gd name="connsiteX7279" fmla="*/ 2684697 w 4419601"/>
              <a:gd name="connsiteY7279" fmla="*/ 786901 h 2239844"/>
              <a:gd name="connsiteX7280" fmla="*/ 2685107 w 4419601"/>
              <a:gd name="connsiteY7280" fmla="*/ 786875 h 2239844"/>
              <a:gd name="connsiteX7281" fmla="*/ 2685840 w 4419601"/>
              <a:gd name="connsiteY7281" fmla="*/ 786247 h 2239844"/>
              <a:gd name="connsiteX7282" fmla="*/ 2688927 w 4419601"/>
              <a:gd name="connsiteY7282" fmla="*/ 784563 h 2239844"/>
              <a:gd name="connsiteX7283" fmla="*/ 2687905 w 4419601"/>
              <a:gd name="connsiteY7283" fmla="*/ 786700 h 2239844"/>
              <a:gd name="connsiteX7284" fmla="*/ 2692633 w 4419601"/>
              <a:gd name="connsiteY7284" fmla="*/ 786405 h 2239844"/>
              <a:gd name="connsiteX7285" fmla="*/ 2697621 w 4419601"/>
              <a:gd name="connsiteY7285" fmla="*/ 779820 h 2239844"/>
              <a:gd name="connsiteX7286" fmla="*/ 2710061 w 4419601"/>
              <a:gd name="connsiteY7286" fmla="*/ 779820 h 2239844"/>
              <a:gd name="connsiteX7287" fmla="*/ 2710408 w 4419601"/>
              <a:gd name="connsiteY7287" fmla="*/ 779669 h 2239844"/>
              <a:gd name="connsiteX7288" fmla="*/ 2714489 w 4419601"/>
              <a:gd name="connsiteY7288" fmla="*/ 778879 h 2239844"/>
              <a:gd name="connsiteX7289" fmla="*/ 2716479 w 4419601"/>
              <a:gd name="connsiteY7289" fmla="*/ 777644 h 2239844"/>
              <a:gd name="connsiteX7290" fmla="*/ 2727351 w 4419601"/>
              <a:gd name="connsiteY7290" fmla="*/ 776390 h 2239844"/>
              <a:gd name="connsiteX7291" fmla="*/ 2735316 w 4419601"/>
              <a:gd name="connsiteY7291" fmla="*/ 774848 h 2239844"/>
              <a:gd name="connsiteX7292" fmla="*/ 2737068 w 4419601"/>
              <a:gd name="connsiteY7292" fmla="*/ 775268 h 2239844"/>
              <a:gd name="connsiteX7293" fmla="*/ 2739392 w 4419601"/>
              <a:gd name="connsiteY7293" fmla="*/ 775000 h 2239844"/>
              <a:gd name="connsiteX7294" fmla="*/ 2740990 w 4419601"/>
              <a:gd name="connsiteY7294" fmla="*/ 775184 h 2239844"/>
              <a:gd name="connsiteX7295" fmla="*/ 2737842 w 4419601"/>
              <a:gd name="connsiteY7295" fmla="*/ 775454 h 2239844"/>
              <a:gd name="connsiteX7296" fmla="*/ 2750767 w 4419601"/>
              <a:gd name="connsiteY7296" fmla="*/ 778557 h 2239844"/>
              <a:gd name="connsiteX7297" fmla="*/ 2745761 w 4419601"/>
              <a:gd name="connsiteY7297" fmla="*/ 779669 h 2239844"/>
              <a:gd name="connsiteX7298" fmla="*/ 2741598 w 4419601"/>
              <a:gd name="connsiteY7298" fmla="*/ 780594 h 2239844"/>
              <a:gd name="connsiteX7299" fmla="*/ 2754463 w 4419601"/>
              <a:gd name="connsiteY7299" fmla="*/ 782432 h 2239844"/>
              <a:gd name="connsiteX7300" fmla="*/ 2758396 w 4419601"/>
              <a:gd name="connsiteY7300" fmla="*/ 780957 h 2239844"/>
              <a:gd name="connsiteX7301" fmla="*/ 2764613 w 4419601"/>
              <a:gd name="connsiteY7301" fmla="*/ 783633 h 2239844"/>
              <a:gd name="connsiteX7302" fmla="*/ 2781163 w 4419601"/>
              <a:gd name="connsiteY7302" fmla="*/ 785444 h 2239844"/>
              <a:gd name="connsiteX7303" fmla="*/ 2826784 w 4419601"/>
              <a:gd name="connsiteY7303" fmla="*/ 803265 h 2239844"/>
              <a:gd name="connsiteX7304" fmla="*/ 2781163 w 4419601"/>
              <a:gd name="connsiteY7304" fmla="*/ 786247 h 2239844"/>
              <a:gd name="connsiteX7305" fmla="*/ 2765480 w 4419601"/>
              <a:gd name="connsiteY7305" fmla="*/ 784006 h 2239844"/>
              <a:gd name="connsiteX7306" fmla="*/ 2801879 w 4419601"/>
              <a:gd name="connsiteY7306" fmla="*/ 799672 h 2239844"/>
              <a:gd name="connsiteX7307" fmla="*/ 2793970 w 4419601"/>
              <a:gd name="connsiteY7307" fmla="*/ 798953 h 2239844"/>
              <a:gd name="connsiteX7308" fmla="*/ 2783123 w 4419601"/>
              <a:gd name="connsiteY7308" fmla="*/ 795880 h 2239844"/>
              <a:gd name="connsiteX7309" fmla="*/ 2768258 w 4419601"/>
              <a:gd name="connsiteY7309" fmla="*/ 787704 h 2239844"/>
              <a:gd name="connsiteX7310" fmla="*/ 2751546 w 4419601"/>
              <a:gd name="connsiteY7310" fmla="*/ 783526 h 2239844"/>
              <a:gd name="connsiteX7311" fmla="*/ 2754275 w 4419601"/>
              <a:gd name="connsiteY7311" fmla="*/ 782503 h 2239844"/>
              <a:gd name="connsiteX7312" fmla="*/ 2742145 w 4419601"/>
              <a:gd name="connsiteY7312" fmla="*/ 781176 h 2239844"/>
              <a:gd name="connsiteX7313" fmla="*/ 2751546 w 4419601"/>
              <a:gd name="connsiteY7313" fmla="*/ 783526 h 2239844"/>
              <a:gd name="connsiteX7314" fmla="*/ 2746371 w 4419601"/>
              <a:gd name="connsiteY7314" fmla="*/ 785467 h 2239844"/>
              <a:gd name="connsiteX7315" fmla="*/ 2745761 w 4419601"/>
              <a:gd name="connsiteY7315" fmla="*/ 785294 h 2239844"/>
              <a:gd name="connsiteX7316" fmla="*/ 2718399 w 4419601"/>
              <a:gd name="connsiteY7316" fmla="*/ 785750 h 2239844"/>
              <a:gd name="connsiteX7317" fmla="*/ 2740025 w 4419601"/>
              <a:gd name="connsiteY7317" fmla="*/ 780944 h 2239844"/>
              <a:gd name="connsiteX7318" fmla="*/ 2733681 w 4419601"/>
              <a:gd name="connsiteY7318" fmla="*/ 780250 h 2239844"/>
              <a:gd name="connsiteX7319" fmla="*/ 2711331 w 4419601"/>
              <a:gd name="connsiteY7319" fmla="*/ 785572 h 2239844"/>
              <a:gd name="connsiteX7320" fmla="*/ 2710624 w 4419601"/>
              <a:gd name="connsiteY7320" fmla="*/ 785879 h 2239844"/>
              <a:gd name="connsiteX7321" fmla="*/ 2718399 w 4419601"/>
              <a:gd name="connsiteY7321" fmla="*/ 785750 h 2239844"/>
              <a:gd name="connsiteX7322" fmla="*/ 2716836 w 4419601"/>
              <a:gd name="connsiteY7322" fmla="*/ 786097 h 2239844"/>
              <a:gd name="connsiteX7323" fmla="*/ 2712256 w 4419601"/>
              <a:gd name="connsiteY7323" fmla="*/ 789150 h 2239844"/>
              <a:gd name="connsiteX7324" fmla="*/ 2707615 w 4419601"/>
              <a:gd name="connsiteY7324" fmla="*/ 788252 h 2239844"/>
              <a:gd name="connsiteX7325" fmla="*/ 2705274 w 4419601"/>
              <a:gd name="connsiteY7325" fmla="*/ 793805 h 2239844"/>
              <a:gd name="connsiteX7326" fmla="*/ 2707194 w 4419601"/>
              <a:gd name="connsiteY7326" fmla="*/ 792525 h 2239844"/>
              <a:gd name="connsiteX7327" fmla="*/ 2712256 w 4419601"/>
              <a:gd name="connsiteY7327" fmla="*/ 789150 h 2239844"/>
              <a:gd name="connsiteX7328" fmla="*/ 2728278 w 4419601"/>
              <a:gd name="connsiteY7328" fmla="*/ 792252 h 2239844"/>
              <a:gd name="connsiteX7329" fmla="*/ 2710408 w 4419601"/>
              <a:gd name="connsiteY7329" fmla="*/ 798953 h 2239844"/>
              <a:gd name="connsiteX7330" fmla="*/ 2699955 w 4419601"/>
              <a:gd name="connsiteY7330" fmla="*/ 806420 h 2239844"/>
              <a:gd name="connsiteX7331" fmla="*/ 2697621 w 4419601"/>
              <a:gd name="connsiteY7331" fmla="*/ 811954 h 2239844"/>
              <a:gd name="connsiteX7332" fmla="*/ 2695218 w 4419601"/>
              <a:gd name="connsiteY7332" fmla="*/ 809804 h 2239844"/>
              <a:gd name="connsiteX7333" fmla="*/ 2693535 w 4419601"/>
              <a:gd name="connsiteY7333" fmla="*/ 811006 h 2239844"/>
              <a:gd name="connsiteX7334" fmla="*/ 2691265 w 4419601"/>
              <a:gd name="connsiteY7334" fmla="*/ 811763 h 2239844"/>
              <a:gd name="connsiteX7335" fmla="*/ 2691195 w 4419601"/>
              <a:gd name="connsiteY7335" fmla="*/ 811954 h 2239844"/>
              <a:gd name="connsiteX7336" fmla="*/ 2697621 w 4419601"/>
              <a:gd name="connsiteY7336" fmla="*/ 811954 h 2239844"/>
              <a:gd name="connsiteX7337" fmla="*/ 2691195 w 4419601"/>
              <a:gd name="connsiteY7337" fmla="*/ 818381 h 2239844"/>
              <a:gd name="connsiteX7338" fmla="*/ 2688030 w 4419601"/>
              <a:gd name="connsiteY7338" fmla="*/ 812841 h 2239844"/>
              <a:gd name="connsiteX7339" fmla="*/ 2677816 w 4419601"/>
              <a:gd name="connsiteY7339" fmla="*/ 816246 h 2239844"/>
              <a:gd name="connsiteX7340" fmla="*/ 2676667 w 4419601"/>
              <a:gd name="connsiteY7340" fmla="*/ 811189 h 2239844"/>
              <a:gd name="connsiteX7341" fmla="*/ 2675838 w 4419601"/>
              <a:gd name="connsiteY7341" fmla="*/ 815807 h 2239844"/>
              <a:gd name="connsiteX7342" fmla="*/ 2676662 w 4419601"/>
              <a:gd name="connsiteY7342" fmla="*/ 816630 h 2239844"/>
              <a:gd name="connsiteX7343" fmla="*/ 2675629 w 4419601"/>
              <a:gd name="connsiteY7343" fmla="*/ 816975 h 2239844"/>
              <a:gd name="connsiteX7344" fmla="*/ 2671916 w 4419601"/>
              <a:gd name="connsiteY7344" fmla="*/ 837661 h 2239844"/>
              <a:gd name="connsiteX7345" fmla="*/ 2669220 w 4419601"/>
              <a:gd name="connsiteY7345" fmla="*/ 816768 h 2239844"/>
              <a:gd name="connsiteX7346" fmla="*/ 2669506 w 4419601"/>
              <a:gd name="connsiteY7346" fmla="*/ 815168 h 2239844"/>
              <a:gd name="connsiteX7347" fmla="*/ 2670112 w 4419601"/>
              <a:gd name="connsiteY7347" fmla="*/ 813626 h 2239844"/>
              <a:gd name="connsiteX7348" fmla="*/ 2669441 w 4419601"/>
              <a:gd name="connsiteY7348" fmla="*/ 811835 h 2239844"/>
              <a:gd name="connsiteX7349" fmla="*/ 2668703 w 4419601"/>
              <a:gd name="connsiteY7349" fmla="*/ 812758 h 2239844"/>
              <a:gd name="connsiteX7350" fmla="*/ 2669220 w 4419601"/>
              <a:gd name="connsiteY7350" fmla="*/ 816768 h 2239844"/>
              <a:gd name="connsiteX7351" fmla="*/ 2665490 w 4419601"/>
              <a:gd name="connsiteY7351" fmla="*/ 837661 h 2239844"/>
              <a:gd name="connsiteX7352" fmla="*/ 2663883 w 4419601"/>
              <a:gd name="connsiteY7352" fmla="*/ 818381 h 2239844"/>
              <a:gd name="connsiteX7353" fmla="*/ 2668100 w 4419601"/>
              <a:gd name="connsiteY7353" fmla="*/ 808260 h 2239844"/>
              <a:gd name="connsiteX7354" fmla="*/ 2667020 w 4419601"/>
              <a:gd name="connsiteY7354" fmla="*/ 805381 h 2239844"/>
              <a:gd name="connsiteX7355" fmla="*/ 2671841 w 4419601"/>
              <a:gd name="connsiteY7355" fmla="*/ 792525 h 2239844"/>
              <a:gd name="connsiteX7356" fmla="*/ 2678318 w 4419601"/>
              <a:gd name="connsiteY7356" fmla="*/ 789691 h 2239844"/>
              <a:gd name="connsiteX7357" fmla="*/ 2679949 w 4419601"/>
              <a:gd name="connsiteY7357" fmla="*/ 781427 h 2239844"/>
              <a:gd name="connsiteX7358" fmla="*/ 2680537 w 4419601"/>
              <a:gd name="connsiteY7358" fmla="*/ 780918 h 2239844"/>
              <a:gd name="connsiteX7359" fmla="*/ 2679150 w 4419601"/>
              <a:gd name="connsiteY7359" fmla="*/ 781521 h 2239844"/>
              <a:gd name="connsiteX7360" fmla="*/ 2665491 w 4419601"/>
              <a:gd name="connsiteY7360" fmla="*/ 799203 h 2239844"/>
              <a:gd name="connsiteX7361" fmla="*/ 2659063 w 4419601"/>
              <a:gd name="connsiteY7361" fmla="*/ 792773 h 2239844"/>
              <a:gd name="connsiteX7362" fmla="*/ 2665491 w 4419601"/>
              <a:gd name="connsiteY7362" fmla="*/ 792773 h 2239844"/>
              <a:gd name="connsiteX7363" fmla="*/ 2674085 w 4419601"/>
              <a:gd name="connsiteY7363" fmla="*/ 784176 h 2239844"/>
              <a:gd name="connsiteX7364" fmla="*/ 2671866 w 4419601"/>
              <a:gd name="connsiteY7364" fmla="*/ 785864 h 2239844"/>
              <a:gd name="connsiteX7365" fmla="*/ 2669839 w 4419601"/>
              <a:gd name="connsiteY7365" fmla="*/ 783836 h 2239844"/>
              <a:gd name="connsiteX7366" fmla="*/ 2678301 w 4419601"/>
              <a:gd name="connsiteY7366" fmla="*/ 779959 h 2239844"/>
              <a:gd name="connsiteX7367" fmla="*/ 2689595 w 4419601"/>
              <a:gd name="connsiteY7367" fmla="*/ 768661 h 2239844"/>
              <a:gd name="connsiteX7368" fmla="*/ 2695401 w 4419601"/>
              <a:gd name="connsiteY7368" fmla="*/ 766171 h 2239844"/>
              <a:gd name="connsiteX7369" fmla="*/ 2694564 w 4419601"/>
              <a:gd name="connsiteY7369" fmla="*/ 766052 h 2239844"/>
              <a:gd name="connsiteX7370" fmla="*/ 2697256 w 4419601"/>
              <a:gd name="connsiteY7370" fmla="*/ 764818 h 2239844"/>
              <a:gd name="connsiteX7371" fmla="*/ 2697382 w 4419601"/>
              <a:gd name="connsiteY7371" fmla="*/ 765322 h 2239844"/>
              <a:gd name="connsiteX7372" fmla="*/ 2699653 w 4419601"/>
              <a:gd name="connsiteY7372" fmla="*/ 764348 h 2239844"/>
              <a:gd name="connsiteX7373" fmla="*/ 2701192 w 4419601"/>
              <a:gd name="connsiteY7373" fmla="*/ 763015 h 2239844"/>
              <a:gd name="connsiteX7374" fmla="*/ 2697256 w 4419601"/>
              <a:gd name="connsiteY7374" fmla="*/ 764818 h 2239844"/>
              <a:gd name="connsiteX7375" fmla="*/ 2696869 w 4419601"/>
              <a:gd name="connsiteY7375" fmla="*/ 763268 h 2239844"/>
              <a:gd name="connsiteX7376" fmla="*/ 2693670 w 4419601"/>
              <a:gd name="connsiteY7376" fmla="*/ 761440 h 2239844"/>
              <a:gd name="connsiteX7377" fmla="*/ 2710580 w 4419601"/>
              <a:gd name="connsiteY7377" fmla="*/ 753585 h 2239844"/>
              <a:gd name="connsiteX7378" fmla="*/ 2734266 w 4419601"/>
              <a:gd name="connsiteY7378" fmla="*/ 743428 h 2239844"/>
              <a:gd name="connsiteX7379" fmla="*/ 2717033 w 4419601"/>
              <a:gd name="connsiteY7379" fmla="*/ 753585 h 2239844"/>
              <a:gd name="connsiteX7380" fmla="*/ 2714613 w 4419601"/>
              <a:gd name="connsiteY7380" fmla="*/ 756813 h 2239844"/>
              <a:gd name="connsiteX7381" fmla="*/ 2714643 w 4419601"/>
              <a:gd name="connsiteY7381" fmla="*/ 756852 h 2239844"/>
              <a:gd name="connsiteX7382" fmla="*/ 2706897 w 4419601"/>
              <a:gd name="connsiteY7382" fmla="*/ 760401 h 2239844"/>
              <a:gd name="connsiteX7383" fmla="*/ 2709114 w 4419601"/>
              <a:gd name="connsiteY7383" fmla="*/ 760293 h 2239844"/>
              <a:gd name="connsiteX7384" fmla="*/ 2711993 w 4419601"/>
              <a:gd name="connsiteY7384" fmla="*/ 759058 h 2239844"/>
              <a:gd name="connsiteX7385" fmla="*/ 2715090 w 4419601"/>
              <a:gd name="connsiteY7385" fmla="*/ 757449 h 2239844"/>
              <a:gd name="connsiteX7386" fmla="*/ 2715159 w 4419601"/>
              <a:gd name="connsiteY7386" fmla="*/ 757541 h 2239844"/>
              <a:gd name="connsiteX7387" fmla="*/ 2713250 w 4419601"/>
              <a:gd name="connsiteY7387" fmla="*/ 758519 h 2239844"/>
              <a:gd name="connsiteX7388" fmla="*/ 2715250 w 4419601"/>
              <a:gd name="connsiteY7388" fmla="*/ 757662 h 2239844"/>
              <a:gd name="connsiteX7389" fmla="*/ 2715159 w 4419601"/>
              <a:gd name="connsiteY7389" fmla="*/ 757541 h 2239844"/>
              <a:gd name="connsiteX7390" fmla="*/ 2732317 w 4419601"/>
              <a:gd name="connsiteY7390" fmla="*/ 748753 h 2239844"/>
              <a:gd name="connsiteX7391" fmla="*/ 2749691 w 4419601"/>
              <a:gd name="connsiteY7391" fmla="*/ 740793 h 2239844"/>
              <a:gd name="connsiteX7392" fmla="*/ 2727175 w 4419601"/>
              <a:gd name="connsiteY7392" fmla="*/ 754063 h 2239844"/>
              <a:gd name="connsiteX7393" fmla="*/ 2727507 w 4419601"/>
              <a:gd name="connsiteY7393" fmla="*/ 754052 h 2239844"/>
              <a:gd name="connsiteX7394" fmla="*/ 2739616 w 4419601"/>
              <a:gd name="connsiteY7394" fmla="*/ 747129 h 2239844"/>
              <a:gd name="connsiteX7395" fmla="*/ 2754055 w 4419601"/>
              <a:gd name="connsiteY7395" fmla="*/ 738874 h 2239844"/>
              <a:gd name="connsiteX7396" fmla="*/ 2781557 w 4419601"/>
              <a:gd name="connsiteY7396" fmla="*/ 727761 h 2239844"/>
              <a:gd name="connsiteX7397" fmla="*/ 2798763 w 4419601"/>
              <a:gd name="connsiteY7397" fmla="*/ 719153 h 2239844"/>
              <a:gd name="connsiteX7398" fmla="*/ 2803334 w 4419601"/>
              <a:gd name="connsiteY7398" fmla="*/ 717270 h 2239844"/>
              <a:gd name="connsiteX7399" fmla="*/ 2807367 w 4419601"/>
              <a:gd name="connsiteY7399" fmla="*/ 714849 h 2239844"/>
              <a:gd name="connsiteX7400" fmla="*/ 2820271 w 4419601"/>
              <a:gd name="connsiteY7400" fmla="*/ 708393 h 2239844"/>
              <a:gd name="connsiteX7401" fmla="*/ 2821642 w 4419601"/>
              <a:gd name="connsiteY7401" fmla="*/ 708222 h 2239844"/>
              <a:gd name="connsiteX7402" fmla="*/ 2751714 w 4419601"/>
              <a:gd name="connsiteY7402" fmla="*/ 746322 h 2239844"/>
              <a:gd name="connsiteX7403" fmla="*/ 2735430 w 4419601"/>
              <a:gd name="connsiteY7403" fmla="*/ 753783 h 2239844"/>
              <a:gd name="connsiteX7404" fmla="*/ 2762723 w 4419601"/>
              <a:gd name="connsiteY7404" fmla="*/ 752857 h 2239844"/>
              <a:gd name="connsiteX7405" fmla="*/ 2771878 w 4419601"/>
              <a:gd name="connsiteY7405" fmla="*/ 749550 h 2239844"/>
              <a:gd name="connsiteX7406" fmla="*/ 2800914 w 4419601"/>
              <a:gd name="connsiteY7406" fmla="*/ 734217 h 2239844"/>
              <a:gd name="connsiteX7407" fmla="*/ 2832370 w 4419601"/>
              <a:gd name="connsiteY7407" fmla="*/ 720498 h 2239844"/>
              <a:gd name="connsiteX7408" fmla="*/ 2851136 w 4419601"/>
              <a:gd name="connsiteY7408" fmla="*/ 707412 h 2239844"/>
              <a:gd name="connsiteX7409" fmla="*/ 2858986 w 4419601"/>
              <a:gd name="connsiteY7409" fmla="*/ 708393 h 2239844"/>
              <a:gd name="connsiteX7410" fmla="*/ 2858986 w 4419601"/>
              <a:gd name="connsiteY7410" fmla="*/ 701938 h 2239844"/>
              <a:gd name="connsiteX7411" fmla="*/ 2254684 w 4419601"/>
              <a:gd name="connsiteY7411" fmla="*/ 701819 h 2239844"/>
              <a:gd name="connsiteX7412" fmla="*/ 2345397 w 4419601"/>
              <a:gd name="connsiteY7412" fmla="*/ 734842 h 2239844"/>
              <a:gd name="connsiteX7413" fmla="*/ 2375358 w 4419601"/>
              <a:gd name="connsiteY7413" fmla="*/ 757307 h 2239844"/>
              <a:gd name="connsiteX7414" fmla="*/ 2373494 w 4419601"/>
              <a:gd name="connsiteY7414" fmla="*/ 756588 h 2239844"/>
              <a:gd name="connsiteX7415" fmla="*/ 2356710 w 4419601"/>
              <a:gd name="connsiteY7415" fmla="*/ 750112 h 2239844"/>
              <a:gd name="connsiteX7416" fmla="*/ 2349411 w 4419601"/>
              <a:gd name="connsiteY7416" fmla="*/ 744507 h 2239844"/>
              <a:gd name="connsiteX7417" fmla="*/ 2261106 w 4419601"/>
              <a:gd name="connsiteY7417" fmla="*/ 708263 h 2239844"/>
              <a:gd name="connsiteX7418" fmla="*/ 2229596 w 4419601"/>
              <a:gd name="connsiteY7418" fmla="*/ 709139 h 2239844"/>
              <a:gd name="connsiteX7419" fmla="*/ 2219763 w 4419601"/>
              <a:gd name="connsiteY7419" fmla="*/ 706249 h 2239844"/>
              <a:gd name="connsiteX7420" fmla="*/ 2204271 w 4419601"/>
              <a:gd name="connsiteY7420" fmla="*/ 704621 h 2239844"/>
              <a:gd name="connsiteX7421" fmla="*/ 2211334 w 4419601"/>
              <a:gd name="connsiteY7421" fmla="*/ 703128 h 2239844"/>
              <a:gd name="connsiteX7422" fmla="*/ 2254684 w 4419601"/>
              <a:gd name="connsiteY7422" fmla="*/ 701819 h 2239844"/>
              <a:gd name="connsiteX7423" fmla="*/ 2833176 w 4419601"/>
              <a:gd name="connsiteY7423" fmla="*/ 701096 h 2239844"/>
              <a:gd name="connsiteX7424" fmla="*/ 2833176 w 4419601"/>
              <a:gd name="connsiteY7424" fmla="*/ 701131 h 2239844"/>
              <a:gd name="connsiteX7425" fmla="*/ 2833176 w 4419601"/>
              <a:gd name="connsiteY7425" fmla="*/ 701938 h 2239844"/>
              <a:gd name="connsiteX7426" fmla="*/ 2816997 w 4419601"/>
              <a:gd name="connsiteY7426" fmla="*/ 709068 h 2239844"/>
              <a:gd name="connsiteX7427" fmla="*/ 2829472 w 4419601"/>
              <a:gd name="connsiteY7427" fmla="*/ 701579 h 2239844"/>
              <a:gd name="connsiteX7428" fmla="*/ 1420807 w 4419601"/>
              <a:gd name="connsiteY7428" fmla="*/ 699862 h 2239844"/>
              <a:gd name="connsiteX7429" fmla="*/ 1490564 w 4419601"/>
              <a:gd name="connsiteY7429" fmla="*/ 734457 h 2239844"/>
              <a:gd name="connsiteX7430" fmla="*/ 1544576 w 4419601"/>
              <a:gd name="connsiteY7430" fmla="*/ 754446 h 2239844"/>
              <a:gd name="connsiteX7431" fmla="*/ 1566235 w 4419601"/>
              <a:gd name="connsiteY7431" fmla="*/ 765364 h 2239844"/>
              <a:gd name="connsiteX7432" fmla="*/ 1567955 w 4419601"/>
              <a:gd name="connsiteY7432" fmla="*/ 766440 h 2239844"/>
              <a:gd name="connsiteX7433" fmla="*/ 1570374 w 4419601"/>
              <a:gd name="connsiteY7433" fmla="*/ 768039 h 2239844"/>
              <a:gd name="connsiteX7434" fmla="*/ 1570163 w 4419601"/>
              <a:gd name="connsiteY7434" fmla="*/ 767343 h 2239844"/>
              <a:gd name="connsiteX7435" fmla="*/ 1593752 w 4419601"/>
              <a:gd name="connsiteY7435" fmla="*/ 779234 h 2239844"/>
              <a:gd name="connsiteX7436" fmla="*/ 1580239 w 4419601"/>
              <a:gd name="connsiteY7436" fmla="*/ 778624 h 2239844"/>
              <a:gd name="connsiteX7437" fmla="*/ 1558281 w 4419601"/>
              <a:gd name="connsiteY7437" fmla="*/ 767240 h 2239844"/>
              <a:gd name="connsiteX7438" fmla="*/ 1522810 w 4419601"/>
              <a:gd name="connsiteY7438" fmla="*/ 753647 h 2239844"/>
              <a:gd name="connsiteX7439" fmla="*/ 1471216 w 4419601"/>
              <a:gd name="connsiteY7439" fmla="*/ 733657 h 2239844"/>
              <a:gd name="connsiteX7440" fmla="*/ 1456108 w 4419601"/>
              <a:gd name="connsiteY7440" fmla="*/ 726399 h 2239844"/>
              <a:gd name="connsiteX7441" fmla="*/ 2845274 w 4419601"/>
              <a:gd name="connsiteY7441" fmla="*/ 699517 h 2239844"/>
              <a:gd name="connsiteX7442" fmla="*/ 2858986 w 4419601"/>
              <a:gd name="connsiteY7442" fmla="*/ 701938 h 2239844"/>
              <a:gd name="connsiteX7443" fmla="*/ 2851136 w 4419601"/>
              <a:gd name="connsiteY7443" fmla="*/ 707412 h 2239844"/>
              <a:gd name="connsiteX7444" fmla="*/ 2839629 w 4419601"/>
              <a:gd name="connsiteY7444" fmla="*/ 705972 h 2239844"/>
              <a:gd name="connsiteX7445" fmla="*/ 2821642 w 4419601"/>
              <a:gd name="connsiteY7445" fmla="*/ 708222 h 2239844"/>
              <a:gd name="connsiteX7446" fmla="*/ 2833176 w 4419601"/>
              <a:gd name="connsiteY7446" fmla="*/ 701938 h 2239844"/>
              <a:gd name="connsiteX7447" fmla="*/ 2833876 w 4419601"/>
              <a:gd name="connsiteY7447" fmla="*/ 701004 h 2239844"/>
              <a:gd name="connsiteX7448" fmla="*/ 1292514 w 4419601"/>
              <a:gd name="connsiteY7448" fmla="*/ 699007 h 2239844"/>
              <a:gd name="connsiteX7449" fmla="*/ 1289093 w 4419601"/>
              <a:gd name="connsiteY7449" fmla="*/ 710282 h 2239844"/>
              <a:gd name="connsiteX7450" fmla="*/ 1287226 w 4419601"/>
              <a:gd name="connsiteY7450" fmla="*/ 713640 h 2239844"/>
              <a:gd name="connsiteX7451" fmla="*/ 1291335 w 4419601"/>
              <a:gd name="connsiteY7451" fmla="*/ 702392 h 2239844"/>
              <a:gd name="connsiteX7452" fmla="*/ 2833176 w 4419601"/>
              <a:gd name="connsiteY7452" fmla="*/ 698505 h 2239844"/>
              <a:gd name="connsiteX7453" fmla="*/ 2833176 w 4419601"/>
              <a:gd name="connsiteY7453" fmla="*/ 699355 h 2239844"/>
              <a:gd name="connsiteX7454" fmla="*/ 2829472 w 4419601"/>
              <a:gd name="connsiteY7454" fmla="*/ 701579 h 2239844"/>
              <a:gd name="connsiteX7455" fmla="*/ 2826724 w 4419601"/>
              <a:gd name="connsiteY7455" fmla="*/ 701938 h 2239844"/>
              <a:gd name="connsiteX7456" fmla="*/ 2788009 w 4419601"/>
              <a:gd name="connsiteY7456" fmla="*/ 721305 h 2239844"/>
              <a:gd name="connsiteX7457" fmla="*/ 2781771 w 4419601"/>
              <a:gd name="connsiteY7457" fmla="*/ 723490 h 2239844"/>
              <a:gd name="connsiteX7458" fmla="*/ 2793517 w 4419601"/>
              <a:gd name="connsiteY7458" fmla="*/ 717090 h 2239844"/>
              <a:gd name="connsiteX7459" fmla="*/ 2835179 w 4419601"/>
              <a:gd name="connsiteY7459" fmla="*/ 698153 h 2239844"/>
              <a:gd name="connsiteX7460" fmla="*/ 2835596 w 4419601"/>
              <a:gd name="connsiteY7460" fmla="*/ 698710 h 2239844"/>
              <a:gd name="connsiteX7461" fmla="*/ 2833876 w 4419601"/>
              <a:gd name="connsiteY7461" fmla="*/ 701004 h 2239844"/>
              <a:gd name="connsiteX7462" fmla="*/ 2833176 w 4419601"/>
              <a:gd name="connsiteY7462" fmla="*/ 701096 h 2239844"/>
              <a:gd name="connsiteX7463" fmla="*/ 2833176 w 4419601"/>
              <a:gd name="connsiteY7463" fmla="*/ 699355 h 2239844"/>
              <a:gd name="connsiteX7464" fmla="*/ 2839629 w 4419601"/>
              <a:gd name="connsiteY7464" fmla="*/ 695482 h 2239844"/>
              <a:gd name="connsiteX7465" fmla="*/ 2835179 w 4419601"/>
              <a:gd name="connsiteY7465" fmla="*/ 698153 h 2239844"/>
              <a:gd name="connsiteX7466" fmla="*/ 2834854 w 4419601"/>
              <a:gd name="connsiteY7466" fmla="*/ 697719 h 2239844"/>
              <a:gd name="connsiteX7467" fmla="*/ 2833176 w 4419601"/>
              <a:gd name="connsiteY7467" fmla="*/ 695482 h 2239844"/>
              <a:gd name="connsiteX7468" fmla="*/ 2793517 w 4419601"/>
              <a:gd name="connsiteY7468" fmla="*/ 717090 h 2239844"/>
              <a:gd name="connsiteX7469" fmla="*/ 2775911 w 4419601"/>
              <a:gd name="connsiteY7469" fmla="*/ 725340 h 2239844"/>
              <a:gd name="connsiteX7470" fmla="*/ 2775068 w 4419601"/>
              <a:gd name="connsiteY7470" fmla="*/ 725837 h 2239844"/>
              <a:gd name="connsiteX7471" fmla="*/ 2769124 w 4419601"/>
              <a:gd name="connsiteY7471" fmla="*/ 727919 h 2239844"/>
              <a:gd name="connsiteX7472" fmla="*/ 2796881 w 4419601"/>
              <a:gd name="connsiteY7472" fmla="*/ 714849 h 2239844"/>
              <a:gd name="connsiteX7473" fmla="*/ 2833176 w 4419601"/>
              <a:gd name="connsiteY7473" fmla="*/ 695482 h 2239844"/>
              <a:gd name="connsiteX7474" fmla="*/ 2833176 w 4419601"/>
              <a:gd name="connsiteY7474" fmla="*/ 695482 h 2239844"/>
              <a:gd name="connsiteX7475" fmla="*/ 2834854 w 4419601"/>
              <a:gd name="connsiteY7475" fmla="*/ 697719 h 2239844"/>
              <a:gd name="connsiteX7476" fmla="*/ 2833176 w 4419601"/>
              <a:gd name="connsiteY7476" fmla="*/ 698505 h 2239844"/>
              <a:gd name="connsiteX7477" fmla="*/ 2935562 w 4419601"/>
              <a:gd name="connsiteY7477" fmla="*/ 690149 h 2239844"/>
              <a:gd name="connsiteX7478" fmla="*/ 2941538 w 4419601"/>
              <a:gd name="connsiteY7478" fmla="*/ 691667 h 2239844"/>
              <a:gd name="connsiteX7479" fmla="*/ 2966208 w 4419601"/>
              <a:gd name="connsiteY7479" fmla="*/ 698303 h 2239844"/>
              <a:gd name="connsiteX7480" fmla="*/ 2988529 w 4419601"/>
              <a:gd name="connsiteY7480" fmla="*/ 706730 h 2239844"/>
              <a:gd name="connsiteX7481" fmla="*/ 3018513 w 4419601"/>
              <a:gd name="connsiteY7481" fmla="*/ 724627 h 2239844"/>
              <a:gd name="connsiteX7482" fmla="*/ 2980088 w 4419601"/>
              <a:gd name="connsiteY7482" fmla="*/ 709238 h 2239844"/>
              <a:gd name="connsiteX7483" fmla="*/ 2963952 w 4419601"/>
              <a:gd name="connsiteY7483" fmla="*/ 703432 h 2239844"/>
              <a:gd name="connsiteX7484" fmla="*/ 2931756 w 4419601"/>
              <a:gd name="connsiteY7484" fmla="*/ 689182 h 2239844"/>
              <a:gd name="connsiteX7485" fmla="*/ 2935113 w 4419601"/>
              <a:gd name="connsiteY7485" fmla="*/ 689939 h 2239844"/>
              <a:gd name="connsiteX7486" fmla="*/ 2935562 w 4419601"/>
              <a:gd name="connsiteY7486" fmla="*/ 690149 h 2239844"/>
              <a:gd name="connsiteX7487" fmla="*/ 2839629 w 4419601"/>
              <a:gd name="connsiteY7487" fmla="*/ 689026 h 2239844"/>
              <a:gd name="connsiteX7488" fmla="*/ 2839629 w 4419601"/>
              <a:gd name="connsiteY7488" fmla="*/ 695482 h 2239844"/>
              <a:gd name="connsiteX7489" fmla="*/ 2833176 w 4419601"/>
              <a:gd name="connsiteY7489" fmla="*/ 695482 h 2239844"/>
              <a:gd name="connsiteX7490" fmla="*/ 2777635 w 4419601"/>
              <a:gd name="connsiteY7490" fmla="*/ 718077 h 2239844"/>
              <a:gd name="connsiteX7491" fmla="*/ 1399297 w 4419601"/>
              <a:gd name="connsiteY7491" fmla="*/ 688220 h 2239844"/>
              <a:gd name="connsiteX7492" fmla="*/ 1409142 w 4419601"/>
              <a:gd name="connsiteY7492" fmla="*/ 691279 h 2239844"/>
              <a:gd name="connsiteX7493" fmla="*/ 1409849 w 4419601"/>
              <a:gd name="connsiteY7493" fmla="*/ 691625 h 2239844"/>
              <a:gd name="connsiteX7494" fmla="*/ 1420807 w 4419601"/>
              <a:gd name="connsiteY7494" fmla="*/ 699862 h 2239844"/>
              <a:gd name="connsiteX7495" fmla="*/ 1413173 w 4419601"/>
              <a:gd name="connsiteY7495" fmla="*/ 696076 h 2239844"/>
              <a:gd name="connsiteX7496" fmla="*/ 1404437 w 4419601"/>
              <a:gd name="connsiteY7496" fmla="*/ 692115 h 2239844"/>
              <a:gd name="connsiteX7497" fmla="*/ 3989460 w 4419601"/>
              <a:gd name="connsiteY7497" fmla="*/ 682676 h 2239844"/>
              <a:gd name="connsiteX7498" fmla="*/ 4015149 w 4419601"/>
              <a:gd name="connsiteY7498" fmla="*/ 714823 h 2239844"/>
              <a:gd name="connsiteX7499" fmla="*/ 4092215 w 4419601"/>
              <a:gd name="connsiteY7499" fmla="*/ 881987 h 2239844"/>
              <a:gd name="connsiteX7500" fmla="*/ 4124326 w 4419601"/>
              <a:gd name="connsiteY7500" fmla="*/ 1062010 h 2239844"/>
              <a:gd name="connsiteX7501" fmla="*/ 4117904 w 4419601"/>
              <a:gd name="connsiteY7501" fmla="*/ 1062010 h 2239844"/>
              <a:gd name="connsiteX7502" fmla="*/ 4117904 w 4419601"/>
              <a:gd name="connsiteY7502" fmla="*/ 1029863 h 2239844"/>
              <a:gd name="connsiteX7503" fmla="*/ 4079371 w 4419601"/>
              <a:gd name="connsiteY7503" fmla="*/ 849840 h 2239844"/>
              <a:gd name="connsiteX7504" fmla="*/ 3989460 w 4419601"/>
              <a:gd name="connsiteY7504" fmla="*/ 689105 h 2239844"/>
              <a:gd name="connsiteX7505" fmla="*/ 3989460 w 4419601"/>
              <a:gd name="connsiteY7505" fmla="*/ 682676 h 2239844"/>
              <a:gd name="connsiteX7506" fmla="*/ 1394537 w 4419601"/>
              <a:gd name="connsiteY7506" fmla="*/ 680114 h 2239844"/>
              <a:gd name="connsiteX7507" fmla="*/ 1412367 w 4419601"/>
              <a:gd name="connsiteY7507" fmla="*/ 688081 h 2239844"/>
              <a:gd name="connsiteX7508" fmla="*/ 1477665 w 4419601"/>
              <a:gd name="connsiteY7508" fmla="*/ 721663 h 2239844"/>
              <a:gd name="connsiteX7509" fmla="*/ 1471216 w 4419601"/>
              <a:gd name="connsiteY7509" fmla="*/ 721663 h 2239844"/>
              <a:gd name="connsiteX7510" fmla="*/ 1409849 w 4419601"/>
              <a:gd name="connsiteY7510" fmla="*/ 691625 h 2239844"/>
              <a:gd name="connsiteX7511" fmla="*/ 1359888 w 4419601"/>
              <a:gd name="connsiteY7511" fmla="*/ 675975 h 2239844"/>
              <a:gd name="connsiteX7512" fmla="*/ 1388332 w 4419601"/>
              <a:gd name="connsiteY7512" fmla="*/ 684813 h 2239844"/>
              <a:gd name="connsiteX7513" fmla="*/ 1404437 w 4419601"/>
              <a:gd name="connsiteY7513" fmla="*/ 692115 h 2239844"/>
              <a:gd name="connsiteX7514" fmla="*/ 1438537 w 4419601"/>
              <a:gd name="connsiteY7514" fmla="*/ 717957 h 2239844"/>
              <a:gd name="connsiteX7515" fmla="*/ 1419622 w 4419601"/>
              <a:gd name="connsiteY7515" fmla="*/ 708870 h 2239844"/>
              <a:gd name="connsiteX7516" fmla="*/ 1374478 w 4419601"/>
              <a:gd name="connsiteY7516" fmla="*/ 683283 h 2239844"/>
              <a:gd name="connsiteX7517" fmla="*/ 1360370 w 4419601"/>
              <a:gd name="connsiteY7517" fmla="*/ 676487 h 2239844"/>
              <a:gd name="connsiteX7518" fmla="*/ 1352414 w 4419601"/>
              <a:gd name="connsiteY7518" fmla="*/ 673653 h 2239844"/>
              <a:gd name="connsiteX7519" fmla="*/ 1358258 w 4419601"/>
              <a:gd name="connsiteY7519" fmla="*/ 675469 h 2239844"/>
              <a:gd name="connsiteX7520" fmla="*/ 1360370 w 4419601"/>
              <a:gd name="connsiteY7520" fmla="*/ 676487 h 2239844"/>
              <a:gd name="connsiteX7521" fmla="*/ 1372059 w 4419601"/>
              <a:gd name="connsiteY7521" fmla="*/ 688880 h 2239844"/>
              <a:gd name="connsiteX7522" fmla="*/ 1400275 w 4419601"/>
              <a:gd name="connsiteY7522" fmla="*/ 708870 h 2239844"/>
              <a:gd name="connsiteX7523" fmla="*/ 1430102 w 4419601"/>
              <a:gd name="connsiteY7523" fmla="*/ 721663 h 2239844"/>
              <a:gd name="connsiteX7524" fmla="*/ 1457315 w 4419601"/>
              <a:gd name="connsiteY7524" fmla="*/ 731706 h 2239844"/>
              <a:gd name="connsiteX7525" fmla="*/ 1484115 w 4419601"/>
              <a:gd name="connsiteY7525" fmla="*/ 749649 h 2239844"/>
              <a:gd name="connsiteX7526" fmla="*/ 1516361 w 4419601"/>
              <a:gd name="connsiteY7526" fmla="*/ 766440 h 2239844"/>
              <a:gd name="connsiteX7527" fmla="*/ 1520267 w 4419601"/>
              <a:gd name="connsiteY7527" fmla="*/ 768783 h 2239844"/>
              <a:gd name="connsiteX7528" fmla="*/ 1493789 w 4419601"/>
              <a:gd name="connsiteY7528" fmla="*/ 756845 h 2239844"/>
              <a:gd name="connsiteX7529" fmla="*/ 1458318 w 4419601"/>
              <a:gd name="connsiteY7529" fmla="*/ 740853 h 2239844"/>
              <a:gd name="connsiteX7530" fmla="*/ 1393825 w 4419601"/>
              <a:gd name="connsiteY7530" fmla="*/ 708870 h 2239844"/>
              <a:gd name="connsiteX7531" fmla="*/ 1370582 w 4419601"/>
              <a:gd name="connsiteY7531" fmla="*/ 696355 h 2239844"/>
              <a:gd name="connsiteX7532" fmla="*/ 1355130 w 4419601"/>
              <a:gd name="connsiteY7532" fmla="*/ 676886 h 2239844"/>
              <a:gd name="connsiteX7533" fmla="*/ 2047268 w 4419601"/>
              <a:gd name="connsiteY7533" fmla="*/ 672424 h 2239844"/>
              <a:gd name="connsiteX7534" fmla="*/ 2048312 w 4419601"/>
              <a:gd name="connsiteY7534" fmla="*/ 674308 h 2239844"/>
              <a:gd name="connsiteX7535" fmla="*/ 2049557 w 4419601"/>
              <a:gd name="connsiteY7535" fmla="*/ 674645 h 2239844"/>
              <a:gd name="connsiteX7536" fmla="*/ 2057236 w 4419601"/>
              <a:gd name="connsiteY7536" fmla="*/ 682100 h 2239844"/>
              <a:gd name="connsiteX7537" fmla="*/ 2075657 w 4419601"/>
              <a:gd name="connsiteY7537" fmla="*/ 715763 h 2239844"/>
              <a:gd name="connsiteX7538" fmla="*/ 2057872 w 4419601"/>
              <a:gd name="connsiteY7538" fmla="*/ 691577 h 2239844"/>
              <a:gd name="connsiteX7539" fmla="*/ 2071663 w 4419601"/>
              <a:gd name="connsiteY7539" fmla="*/ 716490 h 2239844"/>
              <a:gd name="connsiteX7540" fmla="*/ 2075657 w 4419601"/>
              <a:gd name="connsiteY7540" fmla="*/ 718176 h 2239844"/>
              <a:gd name="connsiteX7541" fmla="*/ 2087655 w 4419601"/>
              <a:gd name="connsiteY7541" fmla="*/ 722115 h 2239844"/>
              <a:gd name="connsiteX7542" fmla="*/ 2098144 w 4419601"/>
              <a:gd name="connsiteY7542" fmla="*/ 713095 h 2239844"/>
              <a:gd name="connsiteX7543" fmla="*/ 2119268 w 4419601"/>
              <a:gd name="connsiteY7543" fmla="*/ 708385 h 2239844"/>
              <a:gd name="connsiteX7544" fmla="*/ 2119512 w 4419601"/>
              <a:gd name="connsiteY7544" fmla="*/ 708223 h 2239844"/>
              <a:gd name="connsiteX7545" fmla="*/ 2117448 w 4419601"/>
              <a:gd name="connsiteY7545" fmla="*/ 705309 h 2239844"/>
              <a:gd name="connsiteX7546" fmla="*/ 2088516 w 4419601"/>
              <a:gd name="connsiteY7546" fmla="*/ 690029 h 2239844"/>
              <a:gd name="connsiteX7547" fmla="*/ 2049940 w 4419601"/>
              <a:gd name="connsiteY7547" fmla="*/ 674749 h 2239844"/>
              <a:gd name="connsiteX7548" fmla="*/ 2049557 w 4419601"/>
              <a:gd name="connsiteY7548" fmla="*/ 674645 h 2239844"/>
              <a:gd name="connsiteX7549" fmla="*/ 1817538 w 4419601"/>
              <a:gd name="connsiteY7549" fmla="*/ 671238 h 2239844"/>
              <a:gd name="connsiteX7550" fmla="*/ 1750974 w 4419601"/>
              <a:gd name="connsiteY7550" fmla="*/ 685204 h 2239844"/>
              <a:gd name="connsiteX7551" fmla="*/ 1651318 w 4419601"/>
              <a:gd name="connsiteY7551" fmla="*/ 715763 h 2239844"/>
              <a:gd name="connsiteX7552" fmla="*/ 1644889 w 4419601"/>
              <a:gd name="connsiteY7552" fmla="*/ 709330 h 2239844"/>
              <a:gd name="connsiteX7553" fmla="*/ 1726964 w 4419601"/>
              <a:gd name="connsiteY7553" fmla="*/ 684098 h 2239844"/>
              <a:gd name="connsiteX7554" fmla="*/ 1776378 w 4419601"/>
              <a:gd name="connsiteY7554" fmla="*/ 673704 h 2239844"/>
              <a:gd name="connsiteX7555" fmla="*/ 1798390 w 4419601"/>
              <a:gd name="connsiteY7555" fmla="*/ 671532 h 2239844"/>
              <a:gd name="connsiteX7556" fmla="*/ 2742363 w 4419601"/>
              <a:gd name="connsiteY7556" fmla="*/ 670640 h 2239844"/>
              <a:gd name="connsiteX7557" fmla="*/ 2841148 w 4419601"/>
              <a:gd name="connsiteY7557" fmla="*/ 675465 h 2239844"/>
              <a:gd name="connsiteX7558" fmla="*/ 2885888 w 4419601"/>
              <a:gd name="connsiteY7558" fmla="*/ 679360 h 2239844"/>
              <a:gd name="connsiteX7559" fmla="*/ 2928688 w 4419601"/>
              <a:gd name="connsiteY7559" fmla="*/ 690743 h 2239844"/>
              <a:gd name="connsiteX7560" fmla="*/ 2963952 w 4419601"/>
              <a:gd name="connsiteY7560" fmla="*/ 703432 h 2239844"/>
              <a:gd name="connsiteX7561" fmla="*/ 3021048 w 4419601"/>
              <a:gd name="connsiteY7561" fmla="*/ 730145 h 2239844"/>
              <a:gd name="connsiteX7562" fmla="*/ 3083842 w 4419601"/>
              <a:gd name="connsiteY7562" fmla="*/ 768741 h 2239844"/>
              <a:gd name="connsiteX7563" fmla="*/ 3115013 w 4419601"/>
              <a:gd name="connsiteY7563" fmla="*/ 799300 h 2239844"/>
              <a:gd name="connsiteX7564" fmla="*/ 3185688 w 4419601"/>
              <a:gd name="connsiteY7564" fmla="*/ 870063 h 2239844"/>
              <a:gd name="connsiteX7565" fmla="*/ 3221026 w 4419601"/>
              <a:gd name="connsiteY7565" fmla="*/ 905445 h 2239844"/>
              <a:gd name="connsiteX7566" fmla="*/ 3252794 w 4419601"/>
              <a:gd name="connsiteY7566" fmla="*/ 937252 h 2239844"/>
              <a:gd name="connsiteX7567" fmla="*/ 3256363 w 4419601"/>
              <a:gd name="connsiteY7567" fmla="*/ 941630 h 2239844"/>
              <a:gd name="connsiteX7568" fmla="*/ 3288488 w 4419601"/>
              <a:gd name="connsiteY7568" fmla="*/ 985858 h 2239844"/>
              <a:gd name="connsiteX7569" fmla="*/ 3306470 w 4419601"/>
              <a:gd name="connsiteY7569" fmla="*/ 1013427 h 2239844"/>
              <a:gd name="connsiteX7570" fmla="*/ 3269213 w 4419601"/>
              <a:gd name="connsiteY7570" fmla="*/ 966558 h 2239844"/>
              <a:gd name="connsiteX7571" fmla="*/ 3127863 w 4419601"/>
              <a:gd name="connsiteY7571" fmla="*/ 825032 h 2239844"/>
              <a:gd name="connsiteX7572" fmla="*/ 2954388 w 4419601"/>
              <a:gd name="connsiteY7572" fmla="*/ 702805 h 2239844"/>
              <a:gd name="connsiteX7573" fmla="*/ 2742363 w 4419601"/>
              <a:gd name="connsiteY7573" fmla="*/ 677073 h 2239844"/>
              <a:gd name="connsiteX7574" fmla="*/ 2742363 w 4419601"/>
              <a:gd name="connsiteY7574" fmla="*/ 670640 h 2239844"/>
              <a:gd name="connsiteX7575" fmla="*/ 1346896 w 4419601"/>
              <a:gd name="connsiteY7575" fmla="*/ 669995 h 2239844"/>
              <a:gd name="connsiteX7576" fmla="*/ 1351003 w 4419601"/>
              <a:gd name="connsiteY7576" fmla="*/ 671974 h 2239844"/>
              <a:gd name="connsiteX7577" fmla="*/ 1352414 w 4419601"/>
              <a:gd name="connsiteY7577" fmla="*/ 673653 h 2239844"/>
              <a:gd name="connsiteX7578" fmla="*/ 1348932 w 4419601"/>
              <a:gd name="connsiteY7578" fmla="*/ 672571 h 2239844"/>
              <a:gd name="connsiteX7579" fmla="*/ 4079875 w 4419601"/>
              <a:gd name="connsiteY7579" fmla="*/ 669976 h 2239844"/>
              <a:gd name="connsiteX7580" fmla="*/ 4149725 w 4419601"/>
              <a:gd name="connsiteY7580" fmla="*/ 837211 h 2239844"/>
              <a:gd name="connsiteX7581" fmla="*/ 4194175 w 4419601"/>
              <a:gd name="connsiteY7581" fmla="*/ 1036607 h 2239844"/>
              <a:gd name="connsiteX7582" fmla="*/ 4194175 w 4419601"/>
              <a:gd name="connsiteY7582" fmla="*/ 1043039 h 2239844"/>
              <a:gd name="connsiteX7583" fmla="*/ 4143375 w 4419601"/>
              <a:gd name="connsiteY7583" fmla="*/ 843643 h 2239844"/>
              <a:gd name="connsiteX7584" fmla="*/ 4073525 w 4419601"/>
              <a:gd name="connsiteY7584" fmla="*/ 676408 h 2239844"/>
              <a:gd name="connsiteX7585" fmla="*/ 4079875 w 4419601"/>
              <a:gd name="connsiteY7585" fmla="*/ 669976 h 2239844"/>
              <a:gd name="connsiteX7586" fmla="*/ 574141 w 4419601"/>
              <a:gd name="connsiteY7586" fmla="*/ 667754 h 2239844"/>
              <a:gd name="connsiteX7587" fmla="*/ 564647 w 4419601"/>
              <a:gd name="connsiteY7587" fmla="*/ 685045 h 2239844"/>
              <a:gd name="connsiteX7588" fmla="*/ 558932 w 4419601"/>
              <a:gd name="connsiteY7588" fmla="*/ 715277 h 2239844"/>
              <a:gd name="connsiteX7589" fmla="*/ 584597 w 4419601"/>
              <a:gd name="connsiteY7589" fmla="*/ 760124 h 2239844"/>
              <a:gd name="connsiteX7590" fmla="*/ 558932 w 4419601"/>
              <a:gd name="connsiteY7590" fmla="*/ 734497 h 2239844"/>
              <a:gd name="connsiteX7591" fmla="*/ 556939 w 4419601"/>
              <a:gd name="connsiteY7591" fmla="*/ 724793 h 2239844"/>
              <a:gd name="connsiteX7592" fmla="*/ 558932 w 4419601"/>
              <a:gd name="connsiteY7592" fmla="*/ 708870 h 2239844"/>
              <a:gd name="connsiteX7593" fmla="*/ 555724 w 4419601"/>
              <a:gd name="connsiteY7593" fmla="*/ 703264 h 2239844"/>
              <a:gd name="connsiteX7594" fmla="*/ 555702 w 4419601"/>
              <a:gd name="connsiteY7594" fmla="*/ 703258 h 2239844"/>
              <a:gd name="connsiteX7595" fmla="*/ 559529 w 4419601"/>
              <a:gd name="connsiteY7595" fmla="*/ 688820 h 2239844"/>
              <a:gd name="connsiteX7596" fmla="*/ 565348 w 4419601"/>
              <a:gd name="connsiteY7596" fmla="*/ 676836 h 2239844"/>
              <a:gd name="connsiteX7597" fmla="*/ 1357110 w 4419601"/>
              <a:gd name="connsiteY7597" fmla="*/ 667752 h 2239844"/>
              <a:gd name="connsiteX7598" fmla="*/ 1378811 w 4419601"/>
              <a:gd name="connsiteY7598" fmla="*/ 673088 h 2239844"/>
              <a:gd name="connsiteX7599" fmla="*/ 1380066 w 4419601"/>
              <a:gd name="connsiteY7599" fmla="*/ 673649 h 2239844"/>
              <a:gd name="connsiteX7600" fmla="*/ 1380121 w 4419601"/>
              <a:gd name="connsiteY7600" fmla="*/ 673688 h 2239844"/>
              <a:gd name="connsiteX7601" fmla="*/ 1399297 w 4419601"/>
              <a:gd name="connsiteY7601" fmla="*/ 688220 h 2239844"/>
              <a:gd name="connsiteX7602" fmla="*/ 1388332 w 4419601"/>
              <a:gd name="connsiteY7602" fmla="*/ 684813 h 2239844"/>
              <a:gd name="connsiteX7603" fmla="*/ 1384958 w 4419601"/>
              <a:gd name="connsiteY7603" fmla="*/ 683283 h 2239844"/>
              <a:gd name="connsiteX7604" fmla="*/ 1361579 w 4419601"/>
              <a:gd name="connsiteY7604" fmla="*/ 670490 h 2239844"/>
              <a:gd name="connsiteX7605" fmla="*/ 3356013 w 4419601"/>
              <a:gd name="connsiteY7605" fmla="*/ 667650 h 2239844"/>
              <a:gd name="connsiteX7606" fmla="*/ 3359226 w 4419601"/>
              <a:gd name="connsiteY7606" fmla="*/ 670065 h 2239844"/>
              <a:gd name="connsiteX7607" fmla="*/ 3384928 w 4419601"/>
              <a:gd name="connsiteY7607" fmla="*/ 695820 h 2239844"/>
              <a:gd name="connsiteX7608" fmla="*/ 3387223 w 4419601"/>
              <a:gd name="connsiteY7608" fmla="*/ 698797 h 2239844"/>
              <a:gd name="connsiteX7609" fmla="*/ 3386138 w 4419601"/>
              <a:gd name="connsiteY7609" fmla="*/ 695467 h 2239844"/>
              <a:gd name="connsiteX7610" fmla="*/ 3392529 w 4419601"/>
              <a:gd name="connsiteY7610" fmla="*/ 695467 h 2239844"/>
              <a:gd name="connsiteX7611" fmla="*/ 3399792 w 4419601"/>
              <a:gd name="connsiteY7611" fmla="*/ 715107 h 2239844"/>
              <a:gd name="connsiteX7612" fmla="*/ 3447578 w 4419601"/>
              <a:gd name="connsiteY7612" fmla="*/ 777112 h 2239844"/>
              <a:gd name="connsiteX7613" fmla="*/ 3500589 w 4419601"/>
              <a:gd name="connsiteY7613" fmla="*/ 863232 h 2239844"/>
              <a:gd name="connsiteX7614" fmla="*/ 3584122 w 4419601"/>
              <a:gd name="connsiteY7614" fmla="*/ 1049960 h 2239844"/>
              <a:gd name="connsiteX7615" fmla="*/ 3612234 w 4419601"/>
              <a:gd name="connsiteY7615" fmla="*/ 1253591 h 2239844"/>
              <a:gd name="connsiteX7616" fmla="*/ 3614758 w 4419601"/>
              <a:gd name="connsiteY7616" fmla="*/ 1384604 h 2239844"/>
              <a:gd name="connsiteX7617" fmla="*/ 3635376 w 4419601"/>
              <a:gd name="connsiteY7617" fmla="*/ 1468398 h 2239844"/>
              <a:gd name="connsiteX7618" fmla="*/ 3628986 w 4419601"/>
              <a:gd name="connsiteY7618" fmla="*/ 1474839 h 2239844"/>
              <a:gd name="connsiteX7619" fmla="*/ 3615359 w 4419601"/>
              <a:gd name="connsiteY7619" fmla="*/ 1415836 h 2239844"/>
              <a:gd name="connsiteX7620" fmla="*/ 3616250 w 4419601"/>
              <a:gd name="connsiteY7620" fmla="*/ 1462050 h 2239844"/>
              <a:gd name="connsiteX7621" fmla="*/ 3609824 w 4419601"/>
              <a:gd name="connsiteY7621" fmla="*/ 1462050 h 2239844"/>
              <a:gd name="connsiteX7622" fmla="*/ 3609824 w 4419601"/>
              <a:gd name="connsiteY7622" fmla="*/ 1436295 h 2239844"/>
              <a:gd name="connsiteX7623" fmla="*/ 3608278 w 4419601"/>
              <a:gd name="connsiteY7623" fmla="*/ 1385173 h 2239844"/>
              <a:gd name="connsiteX7624" fmla="*/ 3607417 w 4419601"/>
              <a:gd name="connsiteY7624" fmla="*/ 1381443 h 2239844"/>
              <a:gd name="connsiteX7625" fmla="*/ 3590641 w 4419601"/>
              <a:gd name="connsiteY7625" fmla="*/ 1288048 h 2239844"/>
              <a:gd name="connsiteX7626" fmla="*/ 3545906 w 4419601"/>
              <a:gd name="connsiteY7626" fmla="*/ 1101256 h 2239844"/>
              <a:gd name="connsiteX7627" fmla="*/ 3462827 w 4419601"/>
              <a:gd name="connsiteY7627" fmla="*/ 901582 h 2239844"/>
              <a:gd name="connsiteX7628" fmla="*/ 3419689 w 4419601"/>
              <a:gd name="connsiteY7628" fmla="*/ 798524 h 2239844"/>
              <a:gd name="connsiteX7629" fmla="*/ 3397003 w 4419601"/>
              <a:gd name="connsiteY7629" fmla="*/ 728840 h 2239844"/>
              <a:gd name="connsiteX7630" fmla="*/ 3352800 w 4419601"/>
              <a:gd name="connsiteY7630" fmla="*/ 670065 h 2239844"/>
              <a:gd name="connsiteX7631" fmla="*/ 3356013 w 4419601"/>
              <a:gd name="connsiteY7631" fmla="*/ 667650 h 2239844"/>
              <a:gd name="connsiteX7632" fmla="*/ 1344363 w 4419601"/>
              <a:gd name="connsiteY7632" fmla="*/ 666790 h 2239844"/>
              <a:gd name="connsiteX7633" fmla="*/ 1346896 w 4419601"/>
              <a:gd name="connsiteY7633" fmla="*/ 669995 h 2239844"/>
              <a:gd name="connsiteX7634" fmla="*/ 1346262 w 4419601"/>
              <a:gd name="connsiteY7634" fmla="*/ 669690 h 2239844"/>
              <a:gd name="connsiteX7635" fmla="*/ 1343806 w 4419601"/>
              <a:gd name="connsiteY7635" fmla="*/ 667758 h 2239844"/>
              <a:gd name="connsiteX7636" fmla="*/ 1762213 w 4419601"/>
              <a:gd name="connsiteY7636" fmla="*/ 665504 h 2239844"/>
              <a:gd name="connsiteX7637" fmla="*/ 1715612 w 4419601"/>
              <a:gd name="connsiteY7637" fmla="*/ 677162 h 2239844"/>
              <a:gd name="connsiteX7638" fmla="*/ 1684013 w 4419601"/>
              <a:gd name="connsiteY7638" fmla="*/ 685306 h 2239844"/>
              <a:gd name="connsiteX7639" fmla="*/ 1667392 w 4419601"/>
              <a:gd name="connsiteY7639" fmla="*/ 687616 h 2239844"/>
              <a:gd name="connsiteX7640" fmla="*/ 1646856 w 4419601"/>
              <a:gd name="connsiteY7640" fmla="*/ 693895 h 2239844"/>
              <a:gd name="connsiteX7641" fmla="*/ 1667155 w 4419601"/>
              <a:gd name="connsiteY7641" fmla="*/ 689651 h 2239844"/>
              <a:gd name="connsiteX7642" fmla="*/ 1684013 w 4419601"/>
              <a:gd name="connsiteY7642" fmla="*/ 685306 h 2239844"/>
              <a:gd name="connsiteX7643" fmla="*/ 1695717 w 4419601"/>
              <a:gd name="connsiteY7643" fmla="*/ 683679 h 2239844"/>
              <a:gd name="connsiteX7644" fmla="*/ 1696050 w 4419601"/>
              <a:gd name="connsiteY7644" fmla="*/ 683610 h 2239844"/>
              <a:gd name="connsiteX7645" fmla="*/ 1699139 w 4419601"/>
              <a:gd name="connsiteY7645" fmla="*/ 682850 h 2239844"/>
              <a:gd name="connsiteX7646" fmla="*/ 1750974 w 4419601"/>
              <a:gd name="connsiteY7646" fmla="*/ 669120 h 2239844"/>
              <a:gd name="connsiteX7647" fmla="*/ 1751044 w 4419601"/>
              <a:gd name="connsiteY7647" fmla="*/ 669114 h 2239844"/>
              <a:gd name="connsiteX7648" fmla="*/ 565784 w 4419601"/>
              <a:gd name="connsiteY7648" fmla="*/ 665225 h 2239844"/>
              <a:gd name="connsiteX7649" fmla="*/ 559529 w 4419601"/>
              <a:gd name="connsiteY7649" fmla="*/ 688820 h 2239844"/>
              <a:gd name="connsiteX7650" fmla="*/ 552863 w 4419601"/>
              <a:gd name="connsiteY7650" fmla="*/ 702550 h 2239844"/>
              <a:gd name="connsiteX7651" fmla="*/ 552516 w 4419601"/>
              <a:gd name="connsiteY7651" fmla="*/ 702463 h 2239844"/>
              <a:gd name="connsiteX7652" fmla="*/ 550410 w 4419601"/>
              <a:gd name="connsiteY7652" fmla="*/ 722230 h 2239844"/>
              <a:gd name="connsiteX7653" fmla="*/ 547704 w 4419601"/>
              <a:gd name="connsiteY7653" fmla="*/ 706467 h 2239844"/>
              <a:gd name="connsiteX7654" fmla="*/ 552516 w 4419601"/>
              <a:gd name="connsiteY7654" fmla="*/ 683243 h 2239844"/>
              <a:gd name="connsiteX7655" fmla="*/ 1345470 w 4419601"/>
              <a:gd name="connsiteY7655" fmla="*/ 664889 h 2239844"/>
              <a:gd name="connsiteX7656" fmla="*/ 1350628 w 4419601"/>
              <a:gd name="connsiteY7656" fmla="*/ 666158 h 2239844"/>
              <a:gd name="connsiteX7657" fmla="*/ 1359888 w 4419601"/>
              <a:gd name="connsiteY7657" fmla="*/ 675975 h 2239844"/>
              <a:gd name="connsiteX7658" fmla="*/ 1358258 w 4419601"/>
              <a:gd name="connsiteY7658" fmla="*/ 675469 h 2239844"/>
              <a:gd name="connsiteX7659" fmla="*/ 1351003 w 4419601"/>
              <a:gd name="connsiteY7659" fmla="*/ 671974 h 2239844"/>
              <a:gd name="connsiteX7660" fmla="*/ 1345292 w 4419601"/>
              <a:gd name="connsiteY7660" fmla="*/ 665177 h 2239844"/>
              <a:gd name="connsiteX7661" fmla="*/ 1345456 w 4419601"/>
              <a:gd name="connsiteY7661" fmla="*/ 664892 h 2239844"/>
              <a:gd name="connsiteX7662" fmla="*/ 1342232 w 4419601"/>
              <a:gd name="connsiteY7662" fmla="*/ 664093 h 2239844"/>
              <a:gd name="connsiteX7663" fmla="*/ 1344941 w 4419601"/>
              <a:gd name="connsiteY7663" fmla="*/ 664759 h 2239844"/>
              <a:gd name="connsiteX7664" fmla="*/ 1345292 w 4419601"/>
              <a:gd name="connsiteY7664" fmla="*/ 665177 h 2239844"/>
              <a:gd name="connsiteX7665" fmla="*/ 1344363 w 4419601"/>
              <a:gd name="connsiteY7665" fmla="*/ 666790 h 2239844"/>
              <a:gd name="connsiteX7666" fmla="*/ 2703242 w 4419601"/>
              <a:gd name="connsiteY7666" fmla="*/ 661529 h 2239844"/>
              <a:gd name="connsiteX7667" fmla="*/ 2700300 w 4419601"/>
              <a:gd name="connsiteY7667" fmla="*/ 680893 h 2239844"/>
              <a:gd name="connsiteX7668" fmla="*/ 2704196 w 4419601"/>
              <a:gd name="connsiteY7668" fmla="*/ 700670 h 2239844"/>
              <a:gd name="connsiteX7669" fmla="*/ 2703813 w 4419601"/>
              <a:gd name="connsiteY7669" fmla="*/ 702805 h 2239844"/>
              <a:gd name="connsiteX7670" fmla="*/ 2703813 w 4419601"/>
              <a:gd name="connsiteY7670" fmla="*/ 712454 h 2239844"/>
              <a:gd name="connsiteX7671" fmla="*/ 2697388 w 4419601"/>
              <a:gd name="connsiteY7671" fmla="*/ 677073 h 2239844"/>
              <a:gd name="connsiteX7672" fmla="*/ 2701404 w 4419601"/>
              <a:gd name="connsiteY7672" fmla="*/ 664207 h 2239844"/>
              <a:gd name="connsiteX7673" fmla="*/ 3948142 w 4419601"/>
              <a:gd name="connsiteY7673" fmla="*/ 658885 h 2239844"/>
              <a:gd name="connsiteX7674" fmla="*/ 3951345 w 4419601"/>
              <a:gd name="connsiteY7674" fmla="*/ 663714 h 2239844"/>
              <a:gd name="connsiteX7675" fmla="*/ 3964158 w 4419601"/>
              <a:gd name="connsiteY7675" fmla="*/ 708781 h 2239844"/>
              <a:gd name="connsiteX7676" fmla="*/ 4009005 w 4419601"/>
              <a:gd name="connsiteY7676" fmla="*/ 805354 h 2239844"/>
              <a:gd name="connsiteX7677" fmla="*/ 4047446 w 4419601"/>
              <a:gd name="connsiteY7677" fmla="*/ 901927 h 2239844"/>
              <a:gd name="connsiteX7678" fmla="*/ 4117920 w 4419601"/>
              <a:gd name="connsiteY7678" fmla="*/ 1114388 h 2239844"/>
              <a:gd name="connsiteX7679" fmla="*/ 4098699 w 4419601"/>
              <a:gd name="connsiteY7679" fmla="*/ 1062882 h 2239844"/>
              <a:gd name="connsiteX7680" fmla="*/ 4021819 w 4419601"/>
              <a:gd name="connsiteY7680" fmla="*/ 856860 h 2239844"/>
              <a:gd name="connsiteX7681" fmla="*/ 3983379 w 4419601"/>
              <a:gd name="connsiteY7681" fmla="*/ 760287 h 2239844"/>
              <a:gd name="connsiteX7682" fmla="*/ 3944938 w 4419601"/>
              <a:gd name="connsiteY7682" fmla="*/ 663714 h 2239844"/>
              <a:gd name="connsiteX7683" fmla="*/ 3948142 w 4419601"/>
              <a:gd name="connsiteY7683" fmla="*/ 658885 h 2239844"/>
              <a:gd name="connsiteX7684" fmla="*/ 2698494 w 4419601"/>
              <a:gd name="connsiteY7684" fmla="*/ 657843 h 2239844"/>
              <a:gd name="connsiteX7685" fmla="*/ 2698191 w 4419601"/>
              <a:gd name="connsiteY7685" fmla="*/ 658578 h 2239844"/>
              <a:gd name="connsiteX7686" fmla="*/ 2697388 w 4419601"/>
              <a:gd name="connsiteY7686" fmla="*/ 677073 h 2239844"/>
              <a:gd name="connsiteX7687" fmla="*/ 2700588 w 4419601"/>
              <a:gd name="connsiteY7687" fmla="*/ 705263 h 2239844"/>
              <a:gd name="connsiteX7688" fmla="*/ 2697388 w 4419601"/>
              <a:gd name="connsiteY7688" fmla="*/ 688331 h 2239844"/>
              <a:gd name="connsiteX7689" fmla="*/ 2696599 w 4419601"/>
              <a:gd name="connsiteY7689" fmla="*/ 661462 h 2239844"/>
              <a:gd name="connsiteX7690" fmla="*/ 2696762 w 4419601"/>
              <a:gd name="connsiteY7690" fmla="*/ 660698 h 2239844"/>
              <a:gd name="connsiteX7691" fmla="*/ 2699619 w 4419601"/>
              <a:gd name="connsiteY7691" fmla="*/ 655987 h 2239844"/>
              <a:gd name="connsiteX7692" fmla="*/ 2698494 w 4419601"/>
              <a:gd name="connsiteY7692" fmla="*/ 657843 h 2239844"/>
              <a:gd name="connsiteX7693" fmla="*/ 2699079 w 4419601"/>
              <a:gd name="connsiteY7693" fmla="*/ 656420 h 2239844"/>
              <a:gd name="connsiteX7694" fmla="*/ 1337216 w 4419601"/>
              <a:gd name="connsiteY7694" fmla="*/ 655564 h 2239844"/>
              <a:gd name="connsiteX7695" fmla="*/ 1357110 w 4419601"/>
              <a:gd name="connsiteY7695" fmla="*/ 667752 h 2239844"/>
              <a:gd name="connsiteX7696" fmla="*/ 1350628 w 4419601"/>
              <a:gd name="connsiteY7696" fmla="*/ 666158 h 2239844"/>
              <a:gd name="connsiteX7697" fmla="*/ 1348681 w 4419601"/>
              <a:gd name="connsiteY7697" fmla="*/ 664093 h 2239844"/>
              <a:gd name="connsiteX7698" fmla="*/ 1345470 w 4419601"/>
              <a:gd name="connsiteY7698" fmla="*/ 664889 h 2239844"/>
              <a:gd name="connsiteX7699" fmla="*/ 1344941 w 4419601"/>
              <a:gd name="connsiteY7699" fmla="*/ 664759 h 2239844"/>
              <a:gd name="connsiteX7700" fmla="*/ 3713239 w 4419601"/>
              <a:gd name="connsiteY7700" fmla="*/ 650926 h 2239844"/>
              <a:gd name="connsiteX7701" fmla="*/ 3722358 w 4419601"/>
              <a:gd name="connsiteY7701" fmla="*/ 665072 h 2239844"/>
              <a:gd name="connsiteX7702" fmla="*/ 3722723 w 4419601"/>
              <a:gd name="connsiteY7702" fmla="*/ 664431 h 2239844"/>
              <a:gd name="connsiteX7703" fmla="*/ 3725932 w 4419601"/>
              <a:gd name="connsiteY7703" fmla="*/ 663626 h 2239844"/>
              <a:gd name="connsiteX7704" fmla="*/ 3731341 w 4419601"/>
              <a:gd name="connsiteY7704" fmla="*/ 679006 h 2239844"/>
              <a:gd name="connsiteX7705" fmla="*/ 3800788 w 4419601"/>
              <a:gd name="connsiteY7705" fmla="*/ 786730 h 2239844"/>
              <a:gd name="connsiteX7706" fmla="*/ 3873879 w 4419601"/>
              <a:gd name="connsiteY7706" fmla="*/ 927355 h 2239844"/>
              <a:gd name="connsiteX7707" fmla="*/ 3896497 w 4419601"/>
              <a:gd name="connsiteY7707" fmla="*/ 985470 h 2239844"/>
              <a:gd name="connsiteX7708" fmla="*/ 3813639 w 4419601"/>
              <a:gd name="connsiteY7708" fmla="*/ 819676 h 2239844"/>
              <a:gd name="connsiteX7709" fmla="*/ 3737549 w 4419601"/>
              <a:gd name="connsiteY7709" fmla="*/ 696658 h 2239844"/>
              <a:gd name="connsiteX7710" fmla="*/ 3745189 w 4419601"/>
              <a:gd name="connsiteY7710" fmla="*/ 718383 h 2239844"/>
              <a:gd name="connsiteX7711" fmla="*/ 3764447 w 4419601"/>
              <a:gd name="connsiteY7711" fmla="*/ 773140 h 2239844"/>
              <a:gd name="connsiteX7712" fmla="*/ 3796542 w 4419601"/>
              <a:gd name="connsiteY7712" fmla="*/ 882655 h 2239844"/>
              <a:gd name="connsiteX7713" fmla="*/ 3860732 w 4419601"/>
              <a:gd name="connsiteY7713" fmla="*/ 1101684 h 2239844"/>
              <a:gd name="connsiteX7714" fmla="*/ 3860732 w 4419601"/>
              <a:gd name="connsiteY7714" fmla="*/ 1108126 h 2239844"/>
              <a:gd name="connsiteX7715" fmla="*/ 3790123 w 4419601"/>
              <a:gd name="connsiteY7715" fmla="*/ 882655 h 2239844"/>
              <a:gd name="connsiteX7716" fmla="*/ 3758028 w 4419601"/>
              <a:gd name="connsiteY7716" fmla="*/ 773140 h 2239844"/>
              <a:gd name="connsiteX7717" fmla="*/ 3719513 w 4419601"/>
              <a:gd name="connsiteY7717" fmla="*/ 670068 h 2239844"/>
              <a:gd name="connsiteX7718" fmla="*/ 3720275 w 4419601"/>
              <a:gd name="connsiteY7718" fmla="*/ 668730 h 2239844"/>
              <a:gd name="connsiteX7719" fmla="*/ 3713239 w 4419601"/>
              <a:gd name="connsiteY7719" fmla="*/ 657354 h 2239844"/>
              <a:gd name="connsiteX7720" fmla="*/ 3713239 w 4419601"/>
              <a:gd name="connsiteY7720" fmla="*/ 650926 h 2239844"/>
              <a:gd name="connsiteX7721" fmla="*/ 536177 w 4419601"/>
              <a:gd name="connsiteY7721" fmla="*/ 649269 h 2239844"/>
              <a:gd name="connsiteX7722" fmla="*/ 539671 w 4419601"/>
              <a:gd name="connsiteY7722" fmla="*/ 650926 h 2239844"/>
              <a:gd name="connsiteX7723" fmla="*/ 535838 w 4419601"/>
              <a:gd name="connsiteY7723" fmla="*/ 649461 h 2239844"/>
              <a:gd name="connsiteX7724" fmla="*/ 3490951 w 4419601"/>
              <a:gd name="connsiteY7724" fmla="*/ 648596 h 2239844"/>
              <a:gd name="connsiteX7725" fmla="*/ 3494164 w 4419601"/>
              <a:gd name="connsiteY7725" fmla="*/ 651009 h 2239844"/>
              <a:gd name="connsiteX7726" fmla="*/ 3674081 w 4419601"/>
              <a:gd name="connsiteY7726" fmla="*/ 979083 h 2239844"/>
              <a:gd name="connsiteX7727" fmla="*/ 3757613 w 4419601"/>
              <a:gd name="connsiteY7727" fmla="*/ 1384351 h 2239844"/>
              <a:gd name="connsiteX7728" fmla="*/ 3751188 w 4419601"/>
              <a:gd name="connsiteY7728" fmla="*/ 1384351 h 2239844"/>
              <a:gd name="connsiteX7729" fmla="*/ 3686932 w 4419601"/>
              <a:gd name="connsiteY7729" fmla="*/ 1036979 h 2239844"/>
              <a:gd name="connsiteX7730" fmla="*/ 3603399 w 4419601"/>
              <a:gd name="connsiteY7730" fmla="*/ 837561 h 2239844"/>
              <a:gd name="connsiteX7731" fmla="*/ 3487738 w 4419601"/>
              <a:gd name="connsiteY7731" fmla="*/ 651009 h 2239844"/>
              <a:gd name="connsiteX7732" fmla="*/ 3490951 w 4419601"/>
              <a:gd name="connsiteY7732" fmla="*/ 648596 h 2239844"/>
              <a:gd name="connsiteX7733" fmla="*/ 1329775 w 4419601"/>
              <a:gd name="connsiteY7733" fmla="*/ 648348 h 2239844"/>
              <a:gd name="connsiteX7734" fmla="*/ 1329117 w 4419601"/>
              <a:gd name="connsiteY7734" fmla="*/ 650166 h 2239844"/>
              <a:gd name="connsiteX7735" fmla="*/ 1327336 w 4419601"/>
              <a:gd name="connsiteY7735" fmla="*/ 653339 h 2239844"/>
              <a:gd name="connsiteX7736" fmla="*/ 1327682 w 4419601"/>
              <a:gd name="connsiteY7736" fmla="*/ 654092 h 2239844"/>
              <a:gd name="connsiteX7737" fmla="*/ 1330391 w 4419601"/>
              <a:gd name="connsiteY7737" fmla="*/ 649098 h 2239844"/>
              <a:gd name="connsiteX7738" fmla="*/ 2702825 w 4419601"/>
              <a:gd name="connsiteY7738" fmla="*/ 647311 h 2239844"/>
              <a:gd name="connsiteX7739" fmla="*/ 2699079 w 4419601"/>
              <a:gd name="connsiteY7739" fmla="*/ 656420 h 2239844"/>
              <a:gd name="connsiteX7740" fmla="*/ 2697388 w 4419601"/>
              <a:gd name="connsiteY7740" fmla="*/ 657774 h 2239844"/>
              <a:gd name="connsiteX7741" fmla="*/ 2696762 w 4419601"/>
              <a:gd name="connsiteY7741" fmla="*/ 660698 h 2239844"/>
              <a:gd name="connsiteX7742" fmla="*/ 2696585 w 4419601"/>
              <a:gd name="connsiteY7742" fmla="*/ 660990 h 2239844"/>
              <a:gd name="connsiteX7743" fmla="*/ 2696599 w 4419601"/>
              <a:gd name="connsiteY7743" fmla="*/ 661462 h 2239844"/>
              <a:gd name="connsiteX7744" fmla="*/ 2692569 w 4419601"/>
              <a:gd name="connsiteY7744" fmla="*/ 680289 h 2239844"/>
              <a:gd name="connsiteX7745" fmla="*/ 2697388 w 4419601"/>
              <a:gd name="connsiteY7745" fmla="*/ 702805 h 2239844"/>
              <a:gd name="connsiteX7746" fmla="*/ 2699278 w 4419601"/>
              <a:gd name="connsiteY7746" fmla="*/ 716049 h 2239844"/>
              <a:gd name="connsiteX7747" fmla="*/ 2690963 w 4419601"/>
              <a:gd name="connsiteY7747" fmla="*/ 683506 h 2239844"/>
              <a:gd name="connsiteX7748" fmla="*/ 2693373 w 4419601"/>
              <a:gd name="connsiteY7748" fmla="*/ 658578 h 2239844"/>
              <a:gd name="connsiteX7749" fmla="*/ 539671 w 4419601"/>
              <a:gd name="connsiteY7749" fmla="*/ 644576 h 2239844"/>
              <a:gd name="connsiteX7750" fmla="*/ 539671 w 4419601"/>
              <a:gd name="connsiteY7750" fmla="*/ 650926 h 2239844"/>
              <a:gd name="connsiteX7751" fmla="*/ 539671 w 4419601"/>
              <a:gd name="connsiteY7751" fmla="*/ 644576 h 2239844"/>
              <a:gd name="connsiteX7752" fmla="*/ 2705586 w 4419601"/>
              <a:gd name="connsiteY7752" fmla="*/ 644021 h 2239844"/>
              <a:gd name="connsiteX7753" fmla="*/ 2702825 w 4419601"/>
              <a:gd name="connsiteY7753" fmla="*/ 647311 h 2239844"/>
              <a:gd name="connsiteX7754" fmla="*/ 2703813 w 4419601"/>
              <a:gd name="connsiteY7754" fmla="*/ 644908 h 2239844"/>
              <a:gd name="connsiteX7755" fmla="*/ 521564 w 4419601"/>
              <a:gd name="connsiteY7755" fmla="*/ 644006 h 2239844"/>
              <a:gd name="connsiteX7756" fmla="*/ 535838 w 4419601"/>
              <a:gd name="connsiteY7756" fmla="*/ 649461 h 2239844"/>
              <a:gd name="connsiteX7757" fmla="*/ 533242 w 4419601"/>
              <a:gd name="connsiteY7757" fmla="*/ 650926 h 2239844"/>
              <a:gd name="connsiteX7758" fmla="*/ 2867611 w 4419601"/>
              <a:gd name="connsiteY7758" fmla="*/ 641686 h 2239844"/>
              <a:gd name="connsiteX7759" fmla="*/ 2880028 w 4419601"/>
              <a:gd name="connsiteY7759" fmla="*/ 643462 h 2239844"/>
              <a:gd name="connsiteX7760" fmla="*/ 2920657 w 4419601"/>
              <a:gd name="connsiteY7760" fmla="*/ 660990 h 2239844"/>
              <a:gd name="connsiteX7761" fmla="*/ 3012213 w 4419601"/>
              <a:gd name="connsiteY7761" fmla="*/ 715671 h 2239844"/>
              <a:gd name="connsiteX7762" fmla="*/ 3010378 w 4419601"/>
              <a:gd name="connsiteY7762" fmla="*/ 714978 h 2239844"/>
              <a:gd name="connsiteX7763" fmla="*/ 2988923 w 4419601"/>
              <a:gd name="connsiteY7763" fmla="*/ 704413 h 2239844"/>
              <a:gd name="connsiteX7764" fmla="*/ 2986277 w 4419601"/>
              <a:gd name="connsiteY7764" fmla="*/ 703701 h 2239844"/>
              <a:gd name="connsiteX7765" fmla="*/ 2973663 w 4419601"/>
              <a:gd name="connsiteY7765" fmla="*/ 696372 h 2239844"/>
              <a:gd name="connsiteX7766" fmla="*/ 2875682 w 4419601"/>
              <a:gd name="connsiteY7766" fmla="*/ 644104 h 2239844"/>
              <a:gd name="connsiteX7767" fmla="*/ 2786053 w 4419601"/>
              <a:gd name="connsiteY7767" fmla="*/ 641048 h 2239844"/>
              <a:gd name="connsiteX7768" fmla="*/ 2803401 w 4419601"/>
              <a:gd name="connsiteY7768" fmla="*/ 642496 h 2239844"/>
              <a:gd name="connsiteX7769" fmla="*/ 2851588 w 4419601"/>
              <a:gd name="connsiteY7769" fmla="*/ 651341 h 2239844"/>
              <a:gd name="connsiteX7770" fmla="*/ 2941538 w 4419601"/>
              <a:gd name="connsiteY7770" fmla="*/ 683506 h 2239844"/>
              <a:gd name="connsiteX7771" fmla="*/ 2979967 w 4419601"/>
              <a:gd name="connsiteY7771" fmla="*/ 702004 h 2239844"/>
              <a:gd name="connsiteX7772" fmla="*/ 2966208 w 4419601"/>
              <a:gd name="connsiteY7772" fmla="*/ 698303 h 2239844"/>
              <a:gd name="connsiteX7773" fmla="*/ 2963223 w 4419601"/>
              <a:gd name="connsiteY7773" fmla="*/ 697176 h 2239844"/>
              <a:gd name="connsiteX7774" fmla="*/ 2941538 w 4419601"/>
              <a:gd name="connsiteY7774" fmla="*/ 691667 h 2239844"/>
              <a:gd name="connsiteX7775" fmla="*/ 2935113 w 4419601"/>
              <a:gd name="connsiteY7775" fmla="*/ 689939 h 2239844"/>
              <a:gd name="connsiteX7776" fmla="*/ 2886926 w 4419601"/>
              <a:gd name="connsiteY7776" fmla="*/ 671444 h 2239844"/>
              <a:gd name="connsiteX7777" fmla="*/ 2847500 w 4419601"/>
              <a:gd name="connsiteY7777" fmla="*/ 660259 h 2239844"/>
              <a:gd name="connsiteX7778" fmla="*/ 2806613 w 4419601"/>
              <a:gd name="connsiteY7778" fmla="*/ 644908 h 2239844"/>
              <a:gd name="connsiteX7779" fmla="*/ 1332770 w 4419601"/>
              <a:gd name="connsiteY7779" fmla="*/ 640071 h 2239844"/>
              <a:gd name="connsiteX7780" fmla="*/ 1330190 w 4419601"/>
              <a:gd name="connsiteY7780" fmla="*/ 647202 h 2239844"/>
              <a:gd name="connsiteX7781" fmla="*/ 1330938 w 4419601"/>
              <a:gd name="connsiteY7781" fmla="*/ 648092 h 2239844"/>
              <a:gd name="connsiteX7782" fmla="*/ 1334589 w 4419601"/>
              <a:gd name="connsiteY7782" fmla="*/ 641362 h 2239844"/>
              <a:gd name="connsiteX7783" fmla="*/ 2756331 w 4419601"/>
              <a:gd name="connsiteY7783" fmla="*/ 639873 h 2239844"/>
              <a:gd name="connsiteX7784" fmla="*/ 2790551 w 4419601"/>
              <a:gd name="connsiteY7784" fmla="*/ 643300 h 2239844"/>
              <a:gd name="connsiteX7785" fmla="*/ 2838738 w 4419601"/>
              <a:gd name="connsiteY7785" fmla="*/ 657774 h 2239844"/>
              <a:gd name="connsiteX7786" fmla="*/ 2847500 w 4419601"/>
              <a:gd name="connsiteY7786" fmla="*/ 660259 h 2239844"/>
              <a:gd name="connsiteX7787" fmla="*/ 2909413 w 4419601"/>
              <a:gd name="connsiteY7787" fmla="*/ 683506 h 2239844"/>
              <a:gd name="connsiteX7788" fmla="*/ 2931756 w 4419601"/>
              <a:gd name="connsiteY7788" fmla="*/ 689182 h 2239844"/>
              <a:gd name="connsiteX7789" fmla="*/ 2889636 w 4419601"/>
              <a:gd name="connsiteY7789" fmla="*/ 679686 h 2239844"/>
              <a:gd name="connsiteX7790" fmla="*/ 2885888 w 4419601"/>
              <a:gd name="connsiteY7790" fmla="*/ 679360 h 2239844"/>
              <a:gd name="connsiteX7791" fmla="*/ 2877288 w 4419601"/>
              <a:gd name="connsiteY7791" fmla="*/ 677073 h 2239844"/>
              <a:gd name="connsiteX7792" fmla="*/ 2819463 w 4419601"/>
              <a:gd name="connsiteY7792" fmla="*/ 657774 h 2239844"/>
              <a:gd name="connsiteX7793" fmla="*/ 2780913 w 4419601"/>
              <a:gd name="connsiteY7793" fmla="*/ 644908 h 2239844"/>
              <a:gd name="connsiteX7794" fmla="*/ 2735938 w 4419601"/>
              <a:gd name="connsiteY7794" fmla="*/ 651341 h 2239844"/>
              <a:gd name="connsiteX7795" fmla="*/ 2716663 w 4419601"/>
              <a:gd name="connsiteY7795" fmla="*/ 677073 h 2239844"/>
              <a:gd name="connsiteX7796" fmla="*/ 2708632 w 4419601"/>
              <a:gd name="connsiteY7796" fmla="*/ 710042 h 2239844"/>
              <a:gd name="connsiteX7797" fmla="*/ 2709077 w 4419601"/>
              <a:gd name="connsiteY7797" fmla="*/ 720506 h 2239844"/>
              <a:gd name="connsiteX7798" fmla="*/ 2704616 w 4419601"/>
              <a:gd name="connsiteY7798" fmla="*/ 702805 h 2239844"/>
              <a:gd name="connsiteX7799" fmla="*/ 2704196 w 4419601"/>
              <a:gd name="connsiteY7799" fmla="*/ 700670 h 2239844"/>
              <a:gd name="connsiteX7800" fmla="*/ 2709435 w 4419601"/>
              <a:gd name="connsiteY7800" fmla="*/ 671444 h 2239844"/>
              <a:gd name="connsiteX7801" fmla="*/ 2729513 w 4419601"/>
              <a:gd name="connsiteY7801" fmla="*/ 644908 h 2239844"/>
              <a:gd name="connsiteX7802" fmla="*/ 3467160 w 4419601"/>
              <a:gd name="connsiteY7802" fmla="*/ 639833 h 2239844"/>
              <a:gd name="connsiteX7803" fmla="*/ 3475197 w 4419601"/>
              <a:gd name="connsiteY7803" fmla="*/ 644656 h 2239844"/>
              <a:gd name="connsiteX7804" fmla="*/ 3565208 w 4419601"/>
              <a:gd name="connsiteY7804" fmla="*/ 824697 h 2239844"/>
              <a:gd name="connsiteX7805" fmla="*/ 3616643 w 4419601"/>
              <a:gd name="connsiteY7805" fmla="*/ 914718 h 2239844"/>
              <a:gd name="connsiteX7806" fmla="*/ 3648790 w 4419601"/>
              <a:gd name="connsiteY7806" fmla="*/ 1011169 h 2239844"/>
              <a:gd name="connsiteX7807" fmla="*/ 3610214 w 4419601"/>
              <a:gd name="connsiteY7807" fmla="*/ 914718 h 2239844"/>
              <a:gd name="connsiteX7808" fmla="*/ 3558779 w 4419601"/>
              <a:gd name="connsiteY7808" fmla="*/ 824697 h 2239844"/>
              <a:gd name="connsiteX7809" fmla="*/ 3468768 w 4419601"/>
              <a:gd name="connsiteY7809" fmla="*/ 644656 h 2239844"/>
              <a:gd name="connsiteX7810" fmla="*/ 3467160 w 4419601"/>
              <a:gd name="connsiteY7810" fmla="*/ 639833 h 2239844"/>
              <a:gd name="connsiteX7811" fmla="*/ 2742363 w 4419601"/>
              <a:gd name="connsiteY7811" fmla="*/ 638475 h 2239844"/>
              <a:gd name="connsiteX7812" fmla="*/ 2755213 w 4419601"/>
              <a:gd name="connsiteY7812" fmla="*/ 638475 h 2239844"/>
              <a:gd name="connsiteX7813" fmla="*/ 2761144 w 4419601"/>
              <a:gd name="connsiteY7813" fmla="*/ 638970 h 2239844"/>
              <a:gd name="connsiteX7814" fmla="*/ 2756331 w 4419601"/>
              <a:gd name="connsiteY7814" fmla="*/ 639873 h 2239844"/>
              <a:gd name="connsiteX7815" fmla="*/ 2721482 w 4419601"/>
              <a:gd name="connsiteY7815" fmla="*/ 638475 h 2239844"/>
              <a:gd name="connsiteX7816" fmla="*/ 2742363 w 4419601"/>
              <a:gd name="connsiteY7816" fmla="*/ 638475 h 2239844"/>
              <a:gd name="connsiteX7817" fmla="*/ 2710238 w 4419601"/>
              <a:gd name="connsiteY7817" fmla="*/ 651341 h 2239844"/>
              <a:gd name="connsiteX7818" fmla="*/ 2703242 w 4419601"/>
              <a:gd name="connsiteY7818" fmla="*/ 661529 h 2239844"/>
              <a:gd name="connsiteX7819" fmla="*/ 2703813 w 4419601"/>
              <a:gd name="connsiteY7819" fmla="*/ 657774 h 2239844"/>
              <a:gd name="connsiteX7820" fmla="*/ 2709952 w 4419601"/>
              <a:gd name="connsiteY7820" fmla="*/ 647711 h 2239844"/>
              <a:gd name="connsiteX7821" fmla="*/ 2710238 w 4419601"/>
              <a:gd name="connsiteY7821" fmla="*/ 638475 h 2239844"/>
              <a:gd name="connsiteX7822" fmla="*/ 2707438 w 4419601"/>
              <a:gd name="connsiteY7822" fmla="*/ 643093 h 2239844"/>
              <a:gd name="connsiteX7823" fmla="*/ 2705586 w 4419601"/>
              <a:gd name="connsiteY7823" fmla="*/ 644021 h 2239844"/>
              <a:gd name="connsiteX7824" fmla="*/ 2768063 w 4419601"/>
              <a:gd name="connsiteY7824" fmla="*/ 637671 h 2239844"/>
              <a:gd name="connsiteX7825" fmla="*/ 2786053 w 4419601"/>
              <a:gd name="connsiteY7825" fmla="*/ 641048 h 2239844"/>
              <a:gd name="connsiteX7826" fmla="*/ 2761144 w 4419601"/>
              <a:gd name="connsiteY7826" fmla="*/ 638970 h 2239844"/>
              <a:gd name="connsiteX7827" fmla="*/ 3568740 w 4419601"/>
              <a:gd name="connsiteY7827" fmla="*/ 635894 h 2239844"/>
              <a:gd name="connsiteX7828" fmla="*/ 3571955 w 4419601"/>
              <a:gd name="connsiteY7828" fmla="*/ 638305 h 2239844"/>
              <a:gd name="connsiteX7829" fmla="*/ 3629819 w 4419601"/>
              <a:gd name="connsiteY7829" fmla="*/ 715449 h 2239844"/>
              <a:gd name="connsiteX7830" fmla="*/ 3681254 w 4419601"/>
              <a:gd name="connsiteY7830" fmla="*/ 799023 h 2239844"/>
              <a:gd name="connsiteX7831" fmla="*/ 3751977 w 4419601"/>
              <a:gd name="connsiteY7831" fmla="*/ 972598 h 2239844"/>
              <a:gd name="connsiteX7832" fmla="*/ 3799394 w 4419601"/>
              <a:gd name="connsiteY7832" fmla="*/ 1187960 h 2239844"/>
              <a:gd name="connsiteX7833" fmla="*/ 3819759 w 4419601"/>
              <a:gd name="connsiteY7833" fmla="*/ 1376149 h 2239844"/>
              <a:gd name="connsiteX7834" fmla="*/ 3854463 w 4419601"/>
              <a:gd name="connsiteY7834" fmla="*/ 1353527 h 2239844"/>
              <a:gd name="connsiteX7835" fmla="*/ 3820054 w 4419601"/>
              <a:gd name="connsiteY7835" fmla="*/ 1378873 h 2239844"/>
              <a:gd name="connsiteX7836" fmla="*/ 3820370 w 4419601"/>
              <a:gd name="connsiteY7836" fmla="*/ 1381787 h 2239844"/>
              <a:gd name="connsiteX7837" fmla="*/ 3847768 w 4419601"/>
              <a:gd name="connsiteY7837" fmla="*/ 1365301 h 2239844"/>
              <a:gd name="connsiteX7838" fmla="*/ 3894814 w 4419601"/>
              <a:gd name="connsiteY7838" fmla="*/ 1334550 h 2239844"/>
              <a:gd name="connsiteX7839" fmla="*/ 3893393 w 4419601"/>
              <a:gd name="connsiteY7839" fmla="*/ 1328151 h 2239844"/>
              <a:gd name="connsiteX7840" fmla="*/ 3854463 w 4419601"/>
              <a:gd name="connsiteY7840" fmla="*/ 1353527 h 2239844"/>
              <a:gd name="connsiteX7841" fmla="*/ 3873469 w 4419601"/>
              <a:gd name="connsiteY7841" fmla="*/ 1339528 h 2239844"/>
              <a:gd name="connsiteX7842" fmla="*/ 3892706 w 4419601"/>
              <a:gd name="connsiteY7842" fmla="*/ 1325058 h 2239844"/>
              <a:gd name="connsiteX7843" fmla="*/ 3860245 w 4419601"/>
              <a:gd name="connsiteY7843" fmla="*/ 1178834 h 2239844"/>
              <a:gd name="connsiteX7844" fmla="*/ 3815239 w 4419601"/>
              <a:gd name="connsiteY7844" fmla="*/ 1011503 h 2239844"/>
              <a:gd name="connsiteX7845" fmla="*/ 3731657 w 4419601"/>
              <a:gd name="connsiteY7845" fmla="*/ 805557 h 2239844"/>
              <a:gd name="connsiteX7846" fmla="*/ 3686651 w 4419601"/>
              <a:gd name="connsiteY7846" fmla="*/ 702584 h 2239844"/>
              <a:gd name="connsiteX7847" fmla="*/ 3654505 w 4419601"/>
              <a:gd name="connsiteY7847" fmla="*/ 657533 h 2239844"/>
              <a:gd name="connsiteX7848" fmla="*/ 3648075 w 4419601"/>
              <a:gd name="connsiteY7848" fmla="*/ 644662 h 2239844"/>
              <a:gd name="connsiteX7849" fmla="*/ 3648075 w 4419601"/>
              <a:gd name="connsiteY7849" fmla="*/ 638226 h 2239844"/>
              <a:gd name="connsiteX7850" fmla="*/ 3654505 w 4419601"/>
              <a:gd name="connsiteY7850" fmla="*/ 638226 h 2239844"/>
              <a:gd name="connsiteX7851" fmla="*/ 3654505 w 4419601"/>
              <a:gd name="connsiteY7851" fmla="*/ 644662 h 2239844"/>
              <a:gd name="connsiteX7852" fmla="*/ 3654505 w 4419601"/>
              <a:gd name="connsiteY7852" fmla="*/ 638226 h 2239844"/>
              <a:gd name="connsiteX7853" fmla="*/ 3660934 w 4419601"/>
              <a:gd name="connsiteY7853" fmla="*/ 644662 h 2239844"/>
              <a:gd name="connsiteX7854" fmla="*/ 3667363 w 4419601"/>
              <a:gd name="connsiteY7854" fmla="*/ 663969 h 2239844"/>
              <a:gd name="connsiteX7855" fmla="*/ 3686651 w 4419601"/>
              <a:gd name="connsiteY7855" fmla="*/ 696148 h 2239844"/>
              <a:gd name="connsiteX7856" fmla="*/ 3725228 w 4419601"/>
              <a:gd name="connsiteY7856" fmla="*/ 773378 h 2239844"/>
              <a:gd name="connsiteX7857" fmla="*/ 3789521 w 4419601"/>
              <a:gd name="connsiteY7857" fmla="*/ 921402 h 2239844"/>
              <a:gd name="connsiteX7858" fmla="*/ 3853815 w 4419601"/>
              <a:gd name="connsiteY7858" fmla="*/ 1133784 h 2239844"/>
              <a:gd name="connsiteX7859" fmla="*/ 3879533 w 4419601"/>
              <a:gd name="connsiteY7859" fmla="*/ 1240779 h 2239844"/>
              <a:gd name="connsiteX7860" fmla="*/ 3898000 w 4419601"/>
              <a:gd name="connsiteY7860" fmla="*/ 1321077 h 2239844"/>
              <a:gd name="connsiteX7861" fmla="*/ 3965846 w 4419601"/>
              <a:gd name="connsiteY7861" fmla="*/ 1270047 h 2239844"/>
              <a:gd name="connsiteX7862" fmla="*/ 3946970 w 4419601"/>
              <a:gd name="connsiteY7862" fmla="*/ 1141107 h 2239844"/>
              <a:gd name="connsiteX7863" fmla="*/ 3902580 w 4419601"/>
              <a:gd name="connsiteY7863" fmla="*/ 1001101 h 2239844"/>
              <a:gd name="connsiteX7864" fmla="*/ 3944560 w 4419601"/>
              <a:gd name="connsiteY7864" fmla="*/ 1108963 h 2239844"/>
              <a:gd name="connsiteX7865" fmla="*/ 3970973 w 4419601"/>
              <a:gd name="connsiteY7865" fmla="*/ 1266191 h 2239844"/>
              <a:gd name="connsiteX7866" fmla="*/ 3989067 w 4419601"/>
              <a:gd name="connsiteY7866" fmla="*/ 1252582 h 2239844"/>
              <a:gd name="connsiteX7867" fmla="*/ 3980429 w 4419601"/>
              <a:gd name="connsiteY7867" fmla="*/ 1130376 h 2239844"/>
              <a:gd name="connsiteX7868" fmla="*/ 3957061 w 4419601"/>
              <a:gd name="connsiteY7868" fmla="*/ 1004987 h 2239844"/>
              <a:gd name="connsiteX7869" fmla="*/ 3932082 w 4419601"/>
              <a:gd name="connsiteY7869" fmla="*/ 900496 h 2239844"/>
              <a:gd name="connsiteX7870" fmla="*/ 3896278 w 4419601"/>
              <a:gd name="connsiteY7870" fmla="*/ 814489 h 2239844"/>
              <a:gd name="connsiteX7871" fmla="*/ 3911937 w 4419601"/>
              <a:gd name="connsiteY7871" fmla="*/ 844232 h 2239844"/>
              <a:gd name="connsiteX7872" fmla="*/ 3950615 w 4419601"/>
              <a:gd name="connsiteY7872" fmla="*/ 940685 h 2239844"/>
              <a:gd name="connsiteX7873" fmla="*/ 3969953 w 4419601"/>
              <a:gd name="connsiteY7873" fmla="*/ 1043568 h 2239844"/>
              <a:gd name="connsiteX7874" fmla="*/ 3990098 w 4419601"/>
              <a:gd name="connsiteY7874" fmla="*/ 1149666 h 2239844"/>
              <a:gd name="connsiteX7875" fmla="*/ 3995319 w 4419601"/>
              <a:gd name="connsiteY7875" fmla="*/ 1247880 h 2239844"/>
              <a:gd name="connsiteX7876" fmla="*/ 4053371 w 4419601"/>
              <a:gd name="connsiteY7876" fmla="*/ 1204217 h 2239844"/>
              <a:gd name="connsiteX7877" fmla="*/ 4090626 w 4419601"/>
              <a:gd name="connsiteY7877" fmla="*/ 1173429 h 2239844"/>
              <a:gd name="connsiteX7878" fmla="*/ 4078761 w 4419601"/>
              <a:gd name="connsiteY7878" fmla="*/ 1103918 h 2239844"/>
              <a:gd name="connsiteX7879" fmla="*/ 4060211 w 4419601"/>
              <a:gd name="connsiteY7879" fmla="*/ 1023587 h 2239844"/>
              <a:gd name="connsiteX7880" fmla="*/ 3905353 w 4419601"/>
              <a:gd name="connsiteY7880" fmla="*/ 663702 h 2239844"/>
              <a:gd name="connsiteX7881" fmla="*/ 3905353 w 4419601"/>
              <a:gd name="connsiteY7881" fmla="*/ 657276 h 2239844"/>
              <a:gd name="connsiteX7882" fmla="*/ 3995687 w 4419601"/>
              <a:gd name="connsiteY7882" fmla="*/ 805086 h 2239844"/>
              <a:gd name="connsiteX7883" fmla="*/ 4059404 w 4419601"/>
              <a:gd name="connsiteY7883" fmla="*/ 992258 h 2239844"/>
              <a:gd name="connsiteX7884" fmla="*/ 4095815 w 4419601"/>
              <a:gd name="connsiteY7884" fmla="*/ 1169140 h 2239844"/>
              <a:gd name="connsiteX7885" fmla="*/ 4140110 w 4419601"/>
              <a:gd name="connsiteY7885" fmla="*/ 1132534 h 2239844"/>
              <a:gd name="connsiteX7886" fmla="*/ 4226849 w 4419601"/>
              <a:gd name="connsiteY7886" fmla="*/ 1056019 h 2239844"/>
              <a:gd name="connsiteX7887" fmla="*/ 4287441 w 4419601"/>
              <a:gd name="connsiteY7887" fmla="*/ 1001331 h 2239844"/>
              <a:gd name="connsiteX7888" fmla="*/ 4267994 w 4419601"/>
              <a:gd name="connsiteY7888" fmla="*/ 944592 h 2239844"/>
              <a:gd name="connsiteX7889" fmla="*/ 4233863 w 4419601"/>
              <a:gd name="connsiteY7889" fmla="*/ 863708 h 2239844"/>
              <a:gd name="connsiteX7890" fmla="*/ 4240213 w 4419601"/>
              <a:gd name="connsiteY7890" fmla="*/ 857301 h 2239844"/>
              <a:gd name="connsiteX7891" fmla="*/ 4291681 w 4419601"/>
              <a:gd name="connsiteY7891" fmla="*/ 997504 h 2239844"/>
              <a:gd name="connsiteX7892" fmla="*/ 4315194 w 4419601"/>
              <a:gd name="connsiteY7892" fmla="*/ 976282 h 2239844"/>
              <a:gd name="connsiteX7893" fmla="*/ 4348925 w 4419601"/>
              <a:gd name="connsiteY7893" fmla="*/ 959368 h 2239844"/>
              <a:gd name="connsiteX7894" fmla="*/ 4340807 w 4419601"/>
              <a:gd name="connsiteY7894" fmla="*/ 970289 h 2239844"/>
              <a:gd name="connsiteX7895" fmla="*/ 4316800 w 4419601"/>
              <a:gd name="connsiteY7895" fmla="*/ 983531 h 2239844"/>
              <a:gd name="connsiteX7896" fmla="*/ 4293760 w 4419601"/>
              <a:gd name="connsiteY7896" fmla="*/ 1003170 h 2239844"/>
              <a:gd name="connsiteX7897" fmla="*/ 4299777 w 4419601"/>
              <a:gd name="connsiteY7897" fmla="*/ 1019560 h 2239844"/>
              <a:gd name="connsiteX7898" fmla="*/ 4305044 w 4419601"/>
              <a:gd name="connsiteY7898" fmla="*/ 1015118 h 2239844"/>
              <a:gd name="connsiteX7899" fmla="*/ 4300060 w 4419601"/>
              <a:gd name="connsiteY7899" fmla="*/ 1020329 h 2239844"/>
              <a:gd name="connsiteX7900" fmla="*/ 4301907 w 4419601"/>
              <a:gd name="connsiteY7900" fmla="*/ 1025362 h 2239844"/>
              <a:gd name="connsiteX7901" fmla="*/ 4326438 w 4419601"/>
              <a:gd name="connsiteY7901" fmla="*/ 998028 h 2239844"/>
              <a:gd name="connsiteX7902" fmla="*/ 4347023 w 4419601"/>
              <a:gd name="connsiteY7902" fmla="*/ 975090 h 2239844"/>
              <a:gd name="connsiteX7903" fmla="*/ 4377838 w 4419601"/>
              <a:gd name="connsiteY7903" fmla="*/ 950508 h 2239844"/>
              <a:gd name="connsiteX7904" fmla="*/ 4413176 w 4419601"/>
              <a:gd name="connsiteY7904" fmla="*/ 927151 h 2239844"/>
              <a:gd name="connsiteX7905" fmla="*/ 4387412 w 4419601"/>
              <a:gd name="connsiteY7905" fmla="*/ 954137 h 2239844"/>
              <a:gd name="connsiteX7906" fmla="*/ 4366594 w 4419601"/>
              <a:gd name="connsiteY7906" fmla="*/ 967422 h 2239844"/>
              <a:gd name="connsiteX7907" fmla="*/ 4323225 w 4419601"/>
              <a:gd name="connsiteY7907" fmla="*/ 1010915 h 2239844"/>
              <a:gd name="connsiteX7908" fmla="*/ 4302594 w 4419601"/>
              <a:gd name="connsiteY7908" fmla="*/ 1027234 h 2239844"/>
              <a:gd name="connsiteX7909" fmla="*/ 4303713 w 4419601"/>
              <a:gd name="connsiteY7909" fmla="*/ 1030282 h 2239844"/>
              <a:gd name="connsiteX7910" fmla="*/ 4300538 w 4419601"/>
              <a:gd name="connsiteY7910" fmla="*/ 1032685 h 2239844"/>
              <a:gd name="connsiteX7911" fmla="*/ 4298067 w 4419601"/>
              <a:gd name="connsiteY7911" fmla="*/ 1030815 h 2239844"/>
              <a:gd name="connsiteX7912" fmla="*/ 4292246 w 4419601"/>
              <a:gd name="connsiteY7912" fmla="*/ 1035419 h 2239844"/>
              <a:gd name="connsiteX7913" fmla="*/ 4297433 w 4419601"/>
              <a:gd name="connsiteY7913" fmla="*/ 1030335 h 2239844"/>
              <a:gd name="connsiteX7914" fmla="*/ 4297363 w 4419601"/>
              <a:gd name="connsiteY7914" fmla="*/ 1030282 h 2239844"/>
              <a:gd name="connsiteX7915" fmla="*/ 4295563 w 4419601"/>
              <a:gd name="connsiteY7915" fmla="*/ 1025030 h 2239844"/>
              <a:gd name="connsiteX7916" fmla="*/ 4278249 w 4419601"/>
              <a:gd name="connsiteY7916" fmla="*/ 1043132 h 2239844"/>
              <a:gd name="connsiteX7917" fmla="*/ 4239699 w 4419601"/>
              <a:gd name="connsiteY7917" fmla="*/ 1078571 h 2239844"/>
              <a:gd name="connsiteX7918" fmla="*/ 4233426 w 4419601"/>
              <a:gd name="connsiteY7918" fmla="*/ 1084337 h 2239844"/>
              <a:gd name="connsiteX7919" fmla="*/ 4213998 w 4419601"/>
              <a:gd name="connsiteY7919" fmla="*/ 1101122 h 2239844"/>
              <a:gd name="connsiteX7920" fmla="*/ 4027671 w 4419601"/>
              <a:gd name="connsiteY7920" fmla="*/ 1242877 h 2239844"/>
              <a:gd name="connsiteX7921" fmla="*/ 3973494 w 4419601"/>
              <a:gd name="connsiteY7921" fmla="*/ 1281200 h 2239844"/>
              <a:gd name="connsiteX7922" fmla="*/ 3976375 w 4419601"/>
              <a:gd name="connsiteY7922" fmla="*/ 1298350 h 2239844"/>
              <a:gd name="connsiteX7923" fmla="*/ 4068946 w 4419601"/>
              <a:gd name="connsiteY7923" fmla="*/ 1228097 h 2239844"/>
              <a:gd name="connsiteX7924" fmla="*/ 4027671 w 4419601"/>
              <a:gd name="connsiteY7924" fmla="*/ 1262207 h 2239844"/>
              <a:gd name="connsiteX7925" fmla="*/ 3976376 w 4419601"/>
              <a:gd name="connsiteY7925" fmla="*/ 1298355 h 2239844"/>
              <a:gd name="connsiteX7926" fmla="*/ 3976688 w 4419601"/>
              <a:gd name="connsiteY7926" fmla="*/ 1300214 h 2239844"/>
              <a:gd name="connsiteX7927" fmla="*/ 3973918 w 4419601"/>
              <a:gd name="connsiteY7927" fmla="*/ 1300214 h 2239844"/>
              <a:gd name="connsiteX7928" fmla="*/ 3913626 w 4419601"/>
              <a:gd name="connsiteY7928" fmla="*/ 1345971 h 2239844"/>
              <a:gd name="connsiteX7929" fmla="*/ 3904956 w 4419601"/>
              <a:gd name="connsiteY7929" fmla="*/ 1351321 h 2239844"/>
              <a:gd name="connsiteX7930" fmla="*/ 3905250 w 4419601"/>
              <a:gd name="connsiteY7930" fmla="*/ 1352601 h 2239844"/>
              <a:gd name="connsiteX7931" fmla="*/ 3902882 w 4419601"/>
              <a:gd name="connsiteY7931" fmla="*/ 1352601 h 2239844"/>
              <a:gd name="connsiteX7932" fmla="*/ 3874845 w 4419601"/>
              <a:gd name="connsiteY7932" fmla="*/ 1369904 h 2239844"/>
              <a:gd name="connsiteX7933" fmla="*/ 3899398 w 4419601"/>
              <a:gd name="connsiteY7933" fmla="*/ 1352601 h 2239844"/>
              <a:gd name="connsiteX7934" fmla="*/ 3898821 w 4419601"/>
              <a:gd name="connsiteY7934" fmla="*/ 1352601 h 2239844"/>
              <a:gd name="connsiteX7935" fmla="*/ 3895158 w 4419601"/>
              <a:gd name="connsiteY7935" fmla="*/ 1336101 h 2239844"/>
              <a:gd name="connsiteX7936" fmla="*/ 3873469 w 4419601"/>
              <a:gd name="connsiteY7936" fmla="*/ 1352414 h 2239844"/>
              <a:gd name="connsiteX7937" fmla="*/ 3821019 w 4419601"/>
              <a:gd name="connsiteY7937" fmla="*/ 1387791 h 2239844"/>
              <a:gd name="connsiteX7938" fmla="*/ 3822575 w 4419601"/>
              <a:gd name="connsiteY7938" fmla="*/ 1402162 h 2239844"/>
              <a:gd name="connsiteX7939" fmla="*/ 3874845 w 4419601"/>
              <a:gd name="connsiteY7939" fmla="*/ 1369904 h 2239844"/>
              <a:gd name="connsiteX7940" fmla="*/ 3849375 w 4419601"/>
              <a:gd name="connsiteY7940" fmla="*/ 1387853 h 2239844"/>
              <a:gd name="connsiteX7941" fmla="*/ 3822662 w 4419601"/>
              <a:gd name="connsiteY7941" fmla="*/ 1402965 h 2239844"/>
              <a:gd name="connsiteX7942" fmla="*/ 3822700 w 4419601"/>
              <a:gd name="connsiteY7942" fmla="*/ 1403322 h 2239844"/>
              <a:gd name="connsiteX7943" fmla="*/ 3819485 w 4419601"/>
              <a:gd name="connsiteY7943" fmla="*/ 1408144 h 2239844"/>
              <a:gd name="connsiteX7944" fmla="*/ 3817848 w 4419601"/>
              <a:gd name="connsiteY7944" fmla="*/ 1405688 h 2239844"/>
              <a:gd name="connsiteX7945" fmla="*/ 3806007 w 4419601"/>
              <a:gd name="connsiteY7945" fmla="*/ 1412386 h 2239844"/>
              <a:gd name="connsiteX7946" fmla="*/ 3817560 w 4419601"/>
              <a:gd name="connsiteY7946" fmla="*/ 1405256 h 2239844"/>
              <a:gd name="connsiteX7947" fmla="*/ 3816271 w 4419601"/>
              <a:gd name="connsiteY7947" fmla="*/ 1403322 h 2239844"/>
              <a:gd name="connsiteX7948" fmla="*/ 3815248 w 4419601"/>
              <a:gd name="connsiteY7948" fmla="*/ 1391683 h 2239844"/>
              <a:gd name="connsiteX7949" fmla="*/ 3782715 w 4419601"/>
              <a:gd name="connsiteY7949" fmla="*/ 1413627 h 2239844"/>
              <a:gd name="connsiteX7950" fmla="*/ 3687141 w 4419601"/>
              <a:gd name="connsiteY7950" fmla="*/ 1474839 h 2239844"/>
              <a:gd name="connsiteX7951" fmla="*/ 3644575 w 4419601"/>
              <a:gd name="connsiteY7951" fmla="*/ 1503028 h 2239844"/>
              <a:gd name="connsiteX7952" fmla="*/ 3626190 w 4419601"/>
              <a:gd name="connsiteY7952" fmla="*/ 1512091 h 2239844"/>
              <a:gd name="connsiteX7953" fmla="*/ 3614056 w 4419601"/>
              <a:gd name="connsiteY7953" fmla="*/ 1515915 h 2239844"/>
              <a:gd name="connsiteX7954" fmla="*/ 3600185 w 4419601"/>
              <a:gd name="connsiteY7954" fmla="*/ 1518314 h 2239844"/>
              <a:gd name="connsiteX7955" fmla="*/ 3644575 w 4419601"/>
              <a:gd name="connsiteY7955" fmla="*/ 1494169 h 2239844"/>
              <a:gd name="connsiteX7956" fmla="*/ 3687141 w 4419601"/>
              <a:gd name="connsiteY7956" fmla="*/ 1468395 h 2239844"/>
              <a:gd name="connsiteX7957" fmla="*/ 3782715 w 4419601"/>
              <a:gd name="connsiteY7957" fmla="*/ 1406378 h 2239844"/>
              <a:gd name="connsiteX7958" fmla="*/ 3797045 w 4419601"/>
              <a:gd name="connsiteY7958" fmla="*/ 1395822 h 2239844"/>
              <a:gd name="connsiteX7959" fmla="*/ 3814679 w 4419601"/>
              <a:gd name="connsiteY7959" fmla="*/ 1385211 h 2239844"/>
              <a:gd name="connsiteX7960" fmla="*/ 3814483 w 4419601"/>
              <a:gd name="connsiteY7960" fmla="*/ 1382977 h 2239844"/>
              <a:gd name="connsiteX7961" fmla="*/ 3797045 w 4419601"/>
              <a:gd name="connsiteY7961" fmla="*/ 1395822 h 2239844"/>
              <a:gd name="connsiteX7962" fmla="*/ 3655016 w 4419601"/>
              <a:gd name="connsiteY7962" fmla="*/ 1481282 h 2239844"/>
              <a:gd name="connsiteX7963" fmla="*/ 3590764 w 4419601"/>
              <a:gd name="connsiteY7963" fmla="*/ 1519943 h 2239844"/>
              <a:gd name="connsiteX7964" fmla="*/ 3579206 w 4419601"/>
              <a:gd name="connsiteY7964" fmla="*/ 1524128 h 2239844"/>
              <a:gd name="connsiteX7965" fmla="*/ 3579701 w 4419601"/>
              <a:gd name="connsiteY7965" fmla="*/ 1526599 h 2239844"/>
              <a:gd name="connsiteX7966" fmla="*/ 3590764 w 4419601"/>
              <a:gd name="connsiteY7966" fmla="*/ 1519943 h 2239844"/>
              <a:gd name="connsiteX7967" fmla="*/ 3590765 w 4419601"/>
              <a:gd name="connsiteY7967" fmla="*/ 1519942 h 2239844"/>
              <a:gd name="connsiteX7968" fmla="*/ 3600185 w 4419601"/>
              <a:gd name="connsiteY7968" fmla="*/ 1518314 h 2239844"/>
              <a:gd name="connsiteX7969" fmla="*/ 3597190 w 4419601"/>
              <a:gd name="connsiteY7969" fmla="*/ 1519942 h 2239844"/>
              <a:gd name="connsiteX7970" fmla="*/ 3580346 w 4419601"/>
              <a:gd name="connsiteY7970" fmla="*/ 1529823 h 2239844"/>
              <a:gd name="connsiteX7971" fmla="*/ 3580355 w 4419601"/>
              <a:gd name="connsiteY7971" fmla="*/ 1529866 h 2239844"/>
              <a:gd name="connsiteX7972" fmla="*/ 3610040 w 4419601"/>
              <a:gd name="connsiteY7972" fmla="*/ 1519942 h 2239844"/>
              <a:gd name="connsiteX7973" fmla="*/ 3610793 w 4419601"/>
              <a:gd name="connsiteY7973" fmla="*/ 1519681 h 2239844"/>
              <a:gd name="connsiteX7974" fmla="*/ 3597190 w 4419601"/>
              <a:gd name="connsiteY7974" fmla="*/ 1526386 h 2239844"/>
              <a:gd name="connsiteX7975" fmla="*/ 3581500 w 4419601"/>
              <a:gd name="connsiteY7975" fmla="*/ 1535589 h 2239844"/>
              <a:gd name="connsiteX7976" fmla="*/ 3582287 w 4419601"/>
              <a:gd name="connsiteY7976" fmla="*/ 1539518 h 2239844"/>
              <a:gd name="connsiteX7977" fmla="*/ 3584340 w 4419601"/>
              <a:gd name="connsiteY7977" fmla="*/ 1538467 h 2239844"/>
              <a:gd name="connsiteX7978" fmla="*/ 3626625 w 4419601"/>
              <a:gd name="connsiteY7978" fmla="*/ 1514172 h 2239844"/>
              <a:gd name="connsiteX7979" fmla="*/ 3649394 w 4419601"/>
              <a:gd name="connsiteY7979" fmla="*/ 1506250 h 2239844"/>
              <a:gd name="connsiteX7980" fmla="*/ 3676551 w 4419601"/>
              <a:gd name="connsiteY7980" fmla="*/ 1494861 h 2239844"/>
              <a:gd name="connsiteX7981" fmla="*/ 3583224 w 4419601"/>
              <a:gd name="connsiteY7981" fmla="*/ 1544203 h 2239844"/>
              <a:gd name="connsiteX7982" fmla="*/ 3584576 w 4419601"/>
              <a:gd name="connsiteY7982" fmla="*/ 1550957 h 2239844"/>
              <a:gd name="connsiteX7983" fmla="*/ 3578140 w 4419601"/>
              <a:gd name="connsiteY7983" fmla="*/ 1550957 h 2239844"/>
              <a:gd name="connsiteX7984" fmla="*/ 3577574 w 4419601"/>
              <a:gd name="connsiteY7984" fmla="*/ 1547190 h 2239844"/>
              <a:gd name="connsiteX7985" fmla="*/ 3507239 w 4419601"/>
              <a:gd name="connsiteY7985" fmla="*/ 1584376 h 2239844"/>
              <a:gd name="connsiteX7986" fmla="*/ 3507239 w 4419601"/>
              <a:gd name="connsiteY7986" fmla="*/ 1577933 h 2239844"/>
              <a:gd name="connsiteX7987" fmla="*/ 3576841 w 4419601"/>
              <a:gd name="connsiteY7987" fmla="*/ 1542305 h 2239844"/>
              <a:gd name="connsiteX7988" fmla="*/ 3576291 w 4419601"/>
              <a:gd name="connsiteY7988" fmla="*/ 1538644 h 2239844"/>
              <a:gd name="connsiteX7989" fmla="*/ 3554624 w 4419601"/>
              <a:gd name="connsiteY7989" fmla="*/ 1551354 h 2239844"/>
              <a:gd name="connsiteX7990" fmla="*/ 3507239 w 4419601"/>
              <a:gd name="connsiteY7990" fmla="*/ 1571489 h 2239844"/>
              <a:gd name="connsiteX7991" fmla="*/ 3504026 w 4419601"/>
              <a:gd name="connsiteY7991" fmla="*/ 1568268 h 2239844"/>
              <a:gd name="connsiteX7992" fmla="*/ 3502574 w 4419601"/>
              <a:gd name="connsiteY7992" fmla="*/ 1566811 h 2239844"/>
              <a:gd name="connsiteX7993" fmla="*/ 3507446 w 4419601"/>
              <a:gd name="connsiteY7993" fmla="*/ 1564838 h 2239844"/>
              <a:gd name="connsiteX7994" fmla="*/ 3507239 w 4419601"/>
              <a:gd name="connsiteY7994" fmla="*/ 1565046 h 2239844"/>
              <a:gd name="connsiteX7995" fmla="*/ 3513462 w 4419601"/>
              <a:gd name="connsiteY7995" fmla="*/ 1562402 h 2239844"/>
              <a:gd name="connsiteX7996" fmla="*/ 3516876 w 4419601"/>
              <a:gd name="connsiteY7996" fmla="*/ 1561019 h 2239844"/>
              <a:gd name="connsiteX7997" fmla="*/ 3517587 w 4419601"/>
              <a:gd name="connsiteY7997" fmla="*/ 1560649 h 2239844"/>
              <a:gd name="connsiteX7998" fmla="*/ 3554624 w 4419601"/>
              <a:gd name="connsiteY7998" fmla="*/ 1544910 h 2239844"/>
              <a:gd name="connsiteX7999" fmla="*/ 3575402 w 4419601"/>
              <a:gd name="connsiteY7999" fmla="*/ 1532722 h 2239844"/>
              <a:gd name="connsiteX8000" fmla="*/ 3575231 w 4419601"/>
              <a:gd name="connsiteY8000" fmla="*/ 1531578 h 2239844"/>
              <a:gd name="connsiteX8001" fmla="*/ 3566670 w 4419601"/>
              <a:gd name="connsiteY8001" fmla="*/ 1534440 h 2239844"/>
              <a:gd name="connsiteX8002" fmla="*/ 3574915 w 4419601"/>
              <a:gd name="connsiteY8002" fmla="*/ 1529479 h 2239844"/>
              <a:gd name="connsiteX8003" fmla="*/ 3574375 w 4419601"/>
              <a:gd name="connsiteY8003" fmla="*/ 1525878 h 2239844"/>
              <a:gd name="connsiteX8004" fmla="*/ 3561852 w 4419601"/>
              <a:gd name="connsiteY8004" fmla="*/ 1530413 h 2239844"/>
              <a:gd name="connsiteX8005" fmla="*/ 3532939 w 4419601"/>
              <a:gd name="connsiteY8005" fmla="*/ 1545716 h 2239844"/>
              <a:gd name="connsiteX8006" fmla="*/ 3520732 w 4419601"/>
              <a:gd name="connsiteY8006" fmla="*/ 1549389 h 2239844"/>
              <a:gd name="connsiteX8007" fmla="*/ 3526514 w 4419601"/>
              <a:gd name="connsiteY8007" fmla="*/ 1545716 h 2239844"/>
              <a:gd name="connsiteX8008" fmla="*/ 3556230 w 4419601"/>
              <a:gd name="connsiteY8008" fmla="*/ 1529607 h 2239844"/>
              <a:gd name="connsiteX8009" fmla="*/ 3573711 w 4419601"/>
              <a:gd name="connsiteY8009" fmla="*/ 1521454 h 2239844"/>
              <a:gd name="connsiteX8010" fmla="*/ 3570898 w 4419601"/>
              <a:gd name="connsiteY8010" fmla="*/ 1502720 h 2239844"/>
              <a:gd name="connsiteX8011" fmla="*/ 3558830 w 4419601"/>
              <a:gd name="connsiteY8011" fmla="*/ 1454482 h 2239844"/>
              <a:gd name="connsiteX8012" fmla="*/ 3552393 w 4419601"/>
              <a:gd name="connsiteY8012" fmla="*/ 1403028 h 2239844"/>
              <a:gd name="connsiteX8013" fmla="*/ 3539520 w 4419601"/>
              <a:gd name="connsiteY8013" fmla="*/ 1345143 h 2239844"/>
              <a:gd name="connsiteX8014" fmla="*/ 3513774 w 4419601"/>
              <a:gd name="connsiteY8014" fmla="*/ 1235803 h 2239844"/>
              <a:gd name="connsiteX8015" fmla="*/ 3442971 w 4419601"/>
              <a:gd name="connsiteY8015" fmla="*/ 1036420 h 2239844"/>
              <a:gd name="connsiteX8016" fmla="*/ 3391478 w 4419601"/>
              <a:gd name="connsiteY8016" fmla="*/ 939944 h 2239844"/>
              <a:gd name="connsiteX8017" fmla="*/ 3339985 w 4419601"/>
              <a:gd name="connsiteY8017" fmla="*/ 849900 h 2239844"/>
              <a:gd name="connsiteX8018" fmla="*/ 3230563 w 4419601"/>
              <a:gd name="connsiteY8018" fmla="*/ 689108 h 2239844"/>
              <a:gd name="connsiteX8019" fmla="*/ 3233781 w 4419601"/>
              <a:gd name="connsiteY8019" fmla="*/ 684284 h 2239844"/>
              <a:gd name="connsiteX8020" fmla="*/ 3237000 w 4419601"/>
              <a:gd name="connsiteY8020" fmla="*/ 689108 h 2239844"/>
              <a:gd name="connsiteX8021" fmla="*/ 3288493 w 4419601"/>
              <a:gd name="connsiteY8021" fmla="*/ 779152 h 2239844"/>
              <a:gd name="connsiteX8022" fmla="*/ 3352859 w 4419601"/>
              <a:gd name="connsiteY8022" fmla="*/ 856332 h 2239844"/>
              <a:gd name="connsiteX8023" fmla="*/ 3404351 w 4419601"/>
              <a:gd name="connsiteY8023" fmla="*/ 946376 h 2239844"/>
              <a:gd name="connsiteX8024" fmla="*/ 3494464 w 4419601"/>
              <a:gd name="connsiteY8024" fmla="*/ 1139328 h 2239844"/>
              <a:gd name="connsiteX8025" fmla="*/ 3545957 w 4419601"/>
              <a:gd name="connsiteY8025" fmla="*/ 1351574 h 2239844"/>
              <a:gd name="connsiteX8026" fmla="*/ 3565266 w 4419601"/>
              <a:gd name="connsiteY8026" fmla="*/ 1454482 h 2239844"/>
              <a:gd name="connsiteX8027" fmla="*/ 3578247 w 4419601"/>
              <a:gd name="connsiteY8027" fmla="*/ 1519338 h 2239844"/>
              <a:gd name="connsiteX8028" fmla="*/ 3590765 w 4419601"/>
              <a:gd name="connsiteY8028" fmla="*/ 1513499 h 2239844"/>
              <a:gd name="connsiteX8029" fmla="*/ 3712842 w 4419601"/>
              <a:gd name="connsiteY8029" fmla="*/ 1436178 h 2239844"/>
              <a:gd name="connsiteX8030" fmla="*/ 3809218 w 4419601"/>
              <a:gd name="connsiteY8030" fmla="*/ 1383020 h 2239844"/>
              <a:gd name="connsiteX8031" fmla="*/ 3814201 w 4419601"/>
              <a:gd name="connsiteY8031" fmla="*/ 1379772 h 2239844"/>
              <a:gd name="connsiteX8032" fmla="*/ 3799394 w 4419601"/>
              <a:gd name="connsiteY8032" fmla="*/ 1211264 h 2239844"/>
              <a:gd name="connsiteX8033" fmla="*/ 3758406 w 4419601"/>
              <a:gd name="connsiteY8033" fmla="*/ 1024028 h 2239844"/>
              <a:gd name="connsiteX8034" fmla="*/ 3687683 w 4419601"/>
              <a:gd name="connsiteY8034" fmla="*/ 818309 h 2239844"/>
              <a:gd name="connsiteX8035" fmla="*/ 3629819 w 4419601"/>
              <a:gd name="connsiteY8035" fmla="*/ 721878 h 2239844"/>
              <a:gd name="connsiteX8036" fmla="*/ 3565525 w 4419601"/>
              <a:gd name="connsiteY8036" fmla="*/ 638305 h 2239844"/>
              <a:gd name="connsiteX8037" fmla="*/ 3568740 w 4419601"/>
              <a:gd name="connsiteY8037" fmla="*/ 635894 h 2239844"/>
              <a:gd name="connsiteX8038" fmla="*/ 2856267 w 4419601"/>
              <a:gd name="connsiteY8038" fmla="*/ 635607 h 2239844"/>
              <a:gd name="connsiteX8039" fmla="*/ 2890138 w 4419601"/>
              <a:gd name="connsiteY8039" fmla="*/ 642496 h 2239844"/>
              <a:gd name="connsiteX8040" fmla="*/ 2941538 w 4419601"/>
              <a:gd name="connsiteY8040" fmla="*/ 657774 h 2239844"/>
              <a:gd name="connsiteX8041" fmla="*/ 3037913 w 4419601"/>
              <a:gd name="connsiteY8041" fmla="*/ 709238 h 2239844"/>
              <a:gd name="connsiteX8042" fmla="*/ 3078873 w 4419601"/>
              <a:gd name="connsiteY8042" fmla="*/ 738991 h 2239844"/>
              <a:gd name="connsiteX8043" fmla="*/ 3100622 w 4419601"/>
              <a:gd name="connsiteY8043" fmla="*/ 759800 h 2239844"/>
              <a:gd name="connsiteX8044" fmla="*/ 3059598 w 4419601"/>
              <a:gd name="connsiteY8044" fmla="*/ 735774 h 2239844"/>
              <a:gd name="connsiteX8045" fmla="*/ 3059361 w 4419601"/>
              <a:gd name="connsiteY8045" fmla="*/ 735674 h 2239844"/>
              <a:gd name="connsiteX8046" fmla="*/ 2990529 w 4419601"/>
              <a:gd name="connsiteY8046" fmla="*/ 686722 h 2239844"/>
              <a:gd name="connsiteX8047" fmla="*/ 2890138 w 4419601"/>
              <a:gd name="connsiteY8047" fmla="*/ 644908 h 2239844"/>
              <a:gd name="connsiteX8048" fmla="*/ 2880028 w 4419601"/>
              <a:gd name="connsiteY8048" fmla="*/ 643462 h 2239844"/>
              <a:gd name="connsiteX8049" fmla="*/ 2871265 w 4419601"/>
              <a:gd name="connsiteY8049" fmla="*/ 639681 h 2239844"/>
              <a:gd name="connsiteX8050" fmla="*/ 504348 w 4419601"/>
              <a:gd name="connsiteY8050" fmla="*/ 634180 h 2239844"/>
              <a:gd name="connsiteX8051" fmla="*/ 507524 w 4419601"/>
              <a:gd name="connsiteY8051" fmla="*/ 635686 h 2239844"/>
              <a:gd name="connsiteX8052" fmla="*/ 521564 w 4419601"/>
              <a:gd name="connsiteY8052" fmla="*/ 644006 h 2239844"/>
              <a:gd name="connsiteX8053" fmla="*/ 516566 w 4419601"/>
              <a:gd name="connsiteY8053" fmla="*/ 642095 h 2239844"/>
              <a:gd name="connsiteX8054" fmla="*/ 1316434 w 4419601"/>
              <a:gd name="connsiteY8054" fmla="*/ 632109 h 2239844"/>
              <a:gd name="connsiteX8055" fmla="*/ 1316435 w 4419601"/>
              <a:gd name="connsiteY8055" fmla="*/ 632109 h 2239844"/>
              <a:gd name="connsiteX8056" fmla="*/ 1316435 w 4419601"/>
              <a:gd name="connsiteY8056" fmla="*/ 632110 h 2239844"/>
              <a:gd name="connsiteX8057" fmla="*/ 3392560 w 4419601"/>
              <a:gd name="connsiteY8057" fmla="*/ 631876 h 2239844"/>
              <a:gd name="connsiteX8058" fmla="*/ 3456782 w 4419601"/>
              <a:gd name="connsiteY8058" fmla="*/ 702606 h 2239844"/>
              <a:gd name="connsiteX8059" fmla="*/ 3508159 w 4419601"/>
              <a:gd name="connsiteY8059" fmla="*/ 786197 h 2239844"/>
              <a:gd name="connsiteX8060" fmla="*/ 3591647 w 4419601"/>
              <a:gd name="connsiteY8060" fmla="*/ 979098 h 2239844"/>
              <a:gd name="connsiteX8061" fmla="*/ 3668713 w 4419601"/>
              <a:gd name="connsiteY8061" fmla="*/ 1397051 h 2239844"/>
              <a:gd name="connsiteX8062" fmla="*/ 3662291 w 4419601"/>
              <a:gd name="connsiteY8062" fmla="*/ 1397051 h 2239844"/>
              <a:gd name="connsiteX8063" fmla="*/ 3591647 w 4419601"/>
              <a:gd name="connsiteY8063" fmla="*/ 1004819 h 2239844"/>
              <a:gd name="connsiteX8064" fmla="*/ 3514581 w 4419601"/>
              <a:gd name="connsiteY8064" fmla="*/ 805487 h 2239844"/>
              <a:gd name="connsiteX8065" fmla="*/ 3456782 w 4419601"/>
              <a:gd name="connsiteY8065" fmla="*/ 709036 h 2239844"/>
              <a:gd name="connsiteX8066" fmla="*/ 3392560 w 4419601"/>
              <a:gd name="connsiteY8066" fmla="*/ 638306 h 2239844"/>
              <a:gd name="connsiteX8067" fmla="*/ 3392560 w 4419601"/>
              <a:gd name="connsiteY8067" fmla="*/ 631876 h 2239844"/>
              <a:gd name="connsiteX8068" fmla="*/ 2743774 w 4419601"/>
              <a:gd name="connsiteY8068" fmla="*/ 631068 h 2239844"/>
              <a:gd name="connsiteX8069" fmla="*/ 2728710 w 4419601"/>
              <a:gd name="connsiteY8069" fmla="*/ 634454 h 2239844"/>
              <a:gd name="connsiteX8070" fmla="*/ 2712949 w 4419601"/>
              <a:gd name="connsiteY8070" fmla="*/ 642797 h 2239844"/>
              <a:gd name="connsiteX8071" fmla="*/ 2709952 w 4419601"/>
              <a:gd name="connsiteY8071" fmla="*/ 647711 h 2239844"/>
              <a:gd name="connsiteX8072" fmla="*/ 2699619 w 4419601"/>
              <a:gd name="connsiteY8072" fmla="*/ 655987 h 2239844"/>
              <a:gd name="connsiteX8073" fmla="*/ 2707438 w 4419601"/>
              <a:gd name="connsiteY8073" fmla="*/ 643093 h 2239844"/>
              <a:gd name="connsiteX8074" fmla="*/ 2716663 w 4419601"/>
              <a:gd name="connsiteY8074" fmla="*/ 638475 h 2239844"/>
              <a:gd name="connsiteX8075" fmla="*/ 2729513 w 4419601"/>
              <a:gd name="connsiteY8075" fmla="*/ 632042 h 2239844"/>
              <a:gd name="connsiteX8076" fmla="*/ 1316818 w 4419601"/>
              <a:gd name="connsiteY8076" fmla="*/ 628745 h 2239844"/>
              <a:gd name="connsiteX8077" fmla="*/ 1316255 w 4419601"/>
              <a:gd name="connsiteY8077" fmla="*/ 630883 h 2239844"/>
              <a:gd name="connsiteX8078" fmla="*/ 1315984 w 4419601"/>
              <a:gd name="connsiteY8078" fmla="*/ 631662 h 2239844"/>
              <a:gd name="connsiteX8079" fmla="*/ 1316434 w 4419601"/>
              <a:gd name="connsiteY8079" fmla="*/ 632109 h 2239844"/>
              <a:gd name="connsiteX8080" fmla="*/ 1315948 w 4419601"/>
              <a:gd name="connsiteY8080" fmla="*/ 631765 h 2239844"/>
              <a:gd name="connsiteX8081" fmla="*/ 1312967 w 4419601"/>
              <a:gd name="connsiteY8081" fmla="*/ 640317 h 2239844"/>
              <a:gd name="connsiteX8082" fmla="*/ 1316435 w 4419601"/>
              <a:gd name="connsiteY8082" fmla="*/ 644903 h 2239844"/>
              <a:gd name="connsiteX8083" fmla="*/ 1323447 w 4419601"/>
              <a:gd name="connsiteY8083" fmla="*/ 648064 h 2239844"/>
              <a:gd name="connsiteX8084" fmla="*/ 1325311 w 4419601"/>
              <a:gd name="connsiteY8084" fmla="*/ 642914 h 2239844"/>
              <a:gd name="connsiteX8085" fmla="*/ 1316435 w 4419601"/>
              <a:gd name="connsiteY8085" fmla="*/ 632110 h 2239844"/>
              <a:gd name="connsiteX8086" fmla="*/ 1322884 w 4419601"/>
              <a:gd name="connsiteY8086" fmla="*/ 638506 h 2239844"/>
              <a:gd name="connsiteX8087" fmla="*/ 1325695 w 4419601"/>
              <a:gd name="connsiteY8087" fmla="*/ 641852 h 2239844"/>
              <a:gd name="connsiteX8088" fmla="*/ 1327654 w 4419601"/>
              <a:gd name="connsiteY8088" fmla="*/ 636438 h 2239844"/>
              <a:gd name="connsiteX8089" fmla="*/ 1214943 w 4419601"/>
              <a:gd name="connsiteY8089" fmla="*/ 628020 h 2239844"/>
              <a:gd name="connsiteX8090" fmla="*/ 1199126 w 4419601"/>
              <a:gd name="connsiteY8090" fmla="*/ 666880 h 2239844"/>
              <a:gd name="connsiteX8091" fmla="*/ 1027664 w 4419601"/>
              <a:gd name="connsiteY8091" fmla="*/ 947097 h 2239844"/>
              <a:gd name="connsiteX8092" fmla="*/ 905736 w 4419601"/>
              <a:gd name="connsiteY8092" fmla="*/ 1139935 h 2239844"/>
              <a:gd name="connsiteX8093" fmla="*/ 841563 w 4419601"/>
              <a:gd name="connsiteY8093" fmla="*/ 1236353 h 2239844"/>
              <a:gd name="connsiteX8094" fmla="*/ 790225 w 4419601"/>
              <a:gd name="connsiteY8094" fmla="*/ 1313488 h 2239844"/>
              <a:gd name="connsiteX8095" fmla="*/ 762952 w 4419601"/>
              <a:gd name="connsiteY8095" fmla="*/ 1344021 h 2239844"/>
              <a:gd name="connsiteX8096" fmla="*/ 750547 w 4419601"/>
              <a:gd name="connsiteY8096" fmla="*/ 1351044 h 2239844"/>
              <a:gd name="connsiteX8097" fmla="*/ 754930 w 4419601"/>
              <a:gd name="connsiteY8097" fmla="*/ 1344824 h 2239844"/>
              <a:gd name="connsiteX8098" fmla="*/ 756964 w 4419601"/>
              <a:gd name="connsiteY8098" fmla="*/ 1340920 h 2239844"/>
              <a:gd name="connsiteX8099" fmla="*/ 779797 w 4419601"/>
              <a:gd name="connsiteY8099" fmla="*/ 1319113 h 2239844"/>
              <a:gd name="connsiteX8100" fmla="*/ 809477 w 4419601"/>
              <a:gd name="connsiteY8100" fmla="*/ 1281349 h 2239844"/>
              <a:gd name="connsiteX8101" fmla="*/ 860815 w 4419601"/>
              <a:gd name="connsiteY8101" fmla="*/ 1197786 h 2239844"/>
              <a:gd name="connsiteX8102" fmla="*/ 989161 w 4419601"/>
              <a:gd name="connsiteY8102" fmla="*/ 998520 h 2239844"/>
              <a:gd name="connsiteX8103" fmla="*/ 1165134 w 4419601"/>
              <a:gd name="connsiteY8103" fmla="*/ 723727 h 2239844"/>
              <a:gd name="connsiteX8104" fmla="*/ 1201391 w 4419601"/>
              <a:gd name="connsiteY8104" fmla="*/ 650645 h 2239844"/>
              <a:gd name="connsiteX8105" fmla="*/ 509265 w 4419601"/>
              <a:gd name="connsiteY8105" fmla="*/ 627818 h 2239844"/>
              <a:gd name="connsiteX8106" fmla="*/ 513451 w 4419601"/>
              <a:gd name="connsiteY8106" fmla="*/ 629395 h 2239844"/>
              <a:gd name="connsiteX8107" fmla="*/ 539671 w 4419601"/>
              <a:gd name="connsiteY8107" fmla="*/ 644576 h 2239844"/>
              <a:gd name="connsiteX8108" fmla="*/ 509893 w 4419601"/>
              <a:gd name="connsiteY8108" fmla="*/ 628645 h 2239844"/>
              <a:gd name="connsiteX8109" fmla="*/ 2768063 w 4419601"/>
              <a:gd name="connsiteY8109" fmla="*/ 625609 h 2239844"/>
              <a:gd name="connsiteX8110" fmla="*/ 2813206 w 4419601"/>
              <a:gd name="connsiteY8110" fmla="*/ 627975 h 2239844"/>
              <a:gd name="connsiteX8111" fmla="*/ 2831657 w 4419601"/>
              <a:gd name="connsiteY8111" fmla="*/ 630914 h 2239844"/>
              <a:gd name="connsiteX8112" fmla="*/ 2867611 w 4419601"/>
              <a:gd name="connsiteY8112" fmla="*/ 641686 h 2239844"/>
              <a:gd name="connsiteX8113" fmla="*/ 2845163 w 4419601"/>
              <a:gd name="connsiteY8113" fmla="*/ 638475 h 2239844"/>
              <a:gd name="connsiteX8114" fmla="*/ 2800188 w 4419601"/>
              <a:gd name="connsiteY8114" fmla="*/ 632042 h 2239844"/>
              <a:gd name="connsiteX8115" fmla="*/ 2764851 w 4419601"/>
              <a:gd name="connsiteY8115" fmla="*/ 629630 h 2239844"/>
              <a:gd name="connsiteX8116" fmla="*/ 2743774 w 4419601"/>
              <a:gd name="connsiteY8116" fmla="*/ 631068 h 2239844"/>
              <a:gd name="connsiteX8117" fmla="*/ 644748 w 4419601"/>
              <a:gd name="connsiteY8117" fmla="*/ 624782 h 2239844"/>
              <a:gd name="connsiteX8118" fmla="*/ 674423 w 4419601"/>
              <a:gd name="connsiteY8118" fmla="*/ 638396 h 2239844"/>
              <a:gd name="connsiteX8119" fmla="*/ 700088 w 4419601"/>
              <a:gd name="connsiteY8119" fmla="*/ 702463 h 2239844"/>
              <a:gd name="connsiteX8120" fmla="*/ 693271 w 4419601"/>
              <a:gd name="connsiteY8120" fmla="*/ 739102 h 2239844"/>
              <a:gd name="connsiteX8121" fmla="*/ 687676 w 4419601"/>
              <a:gd name="connsiteY8121" fmla="*/ 748195 h 2239844"/>
              <a:gd name="connsiteX8122" fmla="*/ 691366 w 4419601"/>
              <a:gd name="connsiteY8122" fmla="*/ 753730 h 2239844"/>
              <a:gd name="connsiteX8123" fmla="*/ 684910 w 4419601"/>
              <a:gd name="connsiteY8123" fmla="*/ 752689 h 2239844"/>
              <a:gd name="connsiteX8124" fmla="*/ 683077 w 4419601"/>
              <a:gd name="connsiteY8124" fmla="*/ 755668 h 2239844"/>
              <a:gd name="connsiteX8125" fmla="*/ 692722 w 4419601"/>
              <a:gd name="connsiteY8125" fmla="*/ 761987 h 2239844"/>
              <a:gd name="connsiteX8126" fmla="*/ 687388 w 4419601"/>
              <a:gd name="connsiteY8126" fmla="*/ 760463 h 2239844"/>
              <a:gd name="connsiteX8127" fmla="*/ 682893 w 4419601"/>
              <a:gd name="connsiteY8127" fmla="*/ 755968 h 2239844"/>
              <a:gd name="connsiteX8128" fmla="*/ 681363 w 4419601"/>
              <a:gd name="connsiteY8128" fmla="*/ 758455 h 2239844"/>
              <a:gd name="connsiteX8129" fmla="*/ 687388 w 4419601"/>
              <a:gd name="connsiteY8129" fmla="*/ 760463 h 2239844"/>
              <a:gd name="connsiteX8130" fmla="*/ 700088 w 4419601"/>
              <a:gd name="connsiteY8130" fmla="*/ 773163 h 2239844"/>
              <a:gd name="connsiteX8131" fmla="*/ 679267 w 4419601"/>
              <a:gd name="connsiteY8131" fmla="*/ 761860 h 2239844"/>
              <a:gd name="connsiteX8132" fmla="*/ 674423 w 4419601"/>
              <a:gd name="connsiteY8132" fmla="*/ 769734 h 2239844"/>
              <a:gd name="connsiteX8133" fmla="*/ 610261 w 4419601"/>
              <a:gd name="connsiteY8133" fmla="*/ 798564 h 2239844"/>
              <a:gd name="connsiteX8134" fmla="*/ 558932 w 4419601"/>
              <a:gd name="connsiteY8134" fmla="*/ 772937 h 2239844"/>
              <a:gd name="connsiteX8135" fmla="*/ 548506 w 4419601"/>
              <a:gd name="connsiteY8135" fmla="*/ 740103 h 2239844"/>
              <a:gd name="connsiteX8136" fmla="*/ 550410 w 4419601"/>
              <a:gd name="connsiteY8136" fmla="*/ 722230 h 2239844"/>
              <a:gd name="connsiteX8137" fmla="*/ 552516 w 4419601"/>
              <a:gd name="connsiteY8137" fmla="*/ 734497 h 2239844"/>
              <a:gd name="connsiteX8138" fmla="*/ 555177 w 4419601"/>
              <a:gd name="connsiteY8138" fmla="*/ 738863 h 2239844"/>
              <a:gd name="connsiteX8139" fmla="*/ 554922 w 4419601"/>
              <a:gd name="connsiteY8139" fmla="*/ 740904 h 2239844"/>
              <a:gd name="connsiteX8140" fmla="*/ 565348 w 4419601"/>
              <a:gd name="connsiteY8140" fmla="*/ 772937 h 2239844"/>
              <a:gd name="connsiteX8141" fmla="*/ 629510 w 4419601"/>
              <a:gd name="connsiteY8141" fmla="*/ 792157 h 2239844"/>
              <a:gd name="connsiteX8142" fmla="*/ 663195 w 4419601"/>
              <a:gd name="connsiteY8142" fmla="*/ 773738 h 2239844"/>
              <a:gd name="connsiteX8143" fmla="*/ 673996 w 4419601"/>
              <a:gd name="connsiteY8143" fmla="*/ 758999 h 2239844"/>
              <a:gd name="connsiteX8144" fmla="*/ 672307 w 4419601"/>
              <a:gd name="connsiteY8144" fmla="*/ 758082 h 2239844"/>
              <a:gd name="connsiteX8145" fmla="*/ 651423 w 4419601"/>
              <a:gd name="connsiteY8145" fmla="*/ 748720 h 2239844"/>
              <a:gd name="connsiteX8146" fmla="*/ 647241 w 4419601"/>
              <a:gd name="connsiteY8146" fmla="*/ 752119 h 2239844"/>
              <a:gd name="connsiteX8147" fmla="*/ 647707 w 4419601"/>
              <a:gd name="connsiteY8147" fmla="*/ 746709 h 2239844"/>
              <a:gd name="connsiteX8148" fmla="*/ 647577 w 4419601"/>
              <a:gd name="connsiteY8148" fmla="*/ 746623 h 2239844"/>
              <a:gd name="connsiteX8149" fmla="*/ 642342 w 4419601"/>
              <a:gd name="connsiteY8149" fmla="*/ 753717 h 2239844"/>
              <a:gd name="connsiteX8150" fmla="*/ 636051 w 4419601"/>
              <a:gd name="connsiteY8150" fmla="*/ 755985 h 2239844"/>
              <a:gd name="connsiteX8151" fmla="*/ 641841 w 4419601"/>
              <a:gd name="connsiteY8151" fmla="*/ 752015 h 2239844"/>
              <a:gd name="connsiteX8152" fmla="*/ 642342 w 4419601"/>
              <a:gd name="connsiteY8152" fmla="*/ 740903 h 2239844"/>
              <a:gd name="connsiteX8153" fmla="*/ 648758 w 4419601"/>
              <a:gd name="connsiteY8153" fmla="*/ 734497 h 2239844"/>
              <a:gd name="connsiteX8154" fmla="*/ 648094 w 4419601"/>
              <a:gd name="connsiteY8154" fmla="*/ 742209 h 2239844"/>
              <a:gd name="connsiteX8155" fmla="*/ 649288 w 4419601"/>
              <a:gd name="connsiteY8155" fmla="*/ 741413 h 2239844"/>
              <a:gd name="connsiteX8156" fmla="*/ 649288 w 4419601"/>
              <a:gd name="connsiteY8156" fmla="*/ 744305 h 2239844"/>
              <a:gd name="connsiteX8157" fmla="*/ 650899 w 4419601"/>
              <a:gd name="connsiteY8157" fmla="*/ 742122 h 2239844"/>
              <a:gd name="connsiteX8158" fmla="*/ 649288 w 4419601"/>
              <a:gd name="connsiteY8158" fmla="*/ 741413 h 2239844"/>
              <a:gd name="connsiteX8159" fmla="*/ 650963 w 4419601"/>
              <a:gd name="connsiteY8159" fmla="*/ 742035 h 2239844"/>
              <a:gd name="connsiteX8160" fmla="*/ 664799 w 4419601"/>
              <a:gd name="connsiteY8160" fmla="*/ 723285 h 2239844"/>
              <a:gd name="connsiteX8161" fmla="*/ 668007 w 4419601"/>
              <a:gd name="connsiteY8161" fmla="*/ 683243 h 2239844"/>
              <a:gd name="connsiteX8162" fmla="*/ 648758 w 4419601"/>
              <a:gd name="connsiteY8162" fmla="*/ 644803 h 2239844"/>
              <a:gd name="connsiteX8163" fmla="*/ 616678 w 4419601"/>
              <a:gd name="connsiteY8163" fmla="*/ 638396 h 2239844"/>
              <a:gd name="connsiteX8164" fmla="*/ 588607 w 4419601"/>
              <a:gd name="connsiteY8164" fmla="*/ 652811 h 2239844"/>
              <a:gd name="connsiteX8165" fmla="*/ 574141 w 4419601"/>
              <a:gd name="connsiteY8165" fmla="*/ 667754 h 2239844"/>
              <a:gd name="connsiteX8166" fmla="*/ 580587 w 4419601"/>
              <a:gd name="connsiteY8166" fmla="*/ 656015 h 2239844"/>
              <a:gd name="connsiteX8167" fmla="*/ 602123 w 4419601"/>
              <a:gd name="connsiteY8167" fmla="*/ 636722 h 2239844"/>
              <a:gd name="connsiteX8168" fmla="*/ 619886 w 4419601"/>
              <a:gd name="connsiteY8168" fmla="*/ 630388 h 2239844"/>
              <a:gd name="connsiteX8169" fmla="*/ 642342 w 4419601"/>
              <a:gd name="connsiteY8169" fmla="*/ 631989 h 2239844"/>
              <a:gd name="connsiteX8170" fmla="*/ 674423 w 4419601"/>
              <a:gd name="connsiteY8170" fmla="*/ 696056 h 2239844"/>
              <a:gd name="connsiteX8171" fmla="*/ 663997 w 4419601"/>
              <a:gd name="connsiteY8171" fmla="*/ 738501 h 2239844"/>
              <a:gd name="connsiteX8172" fmla="*/ 656924 w 4419601"/>
              <a:gd name="connsiteY8172" fmla="*/ 744249 h 2239844"/>
              <a:gd name="connsiteX8173" fmla="*/ 675607 w 4419601"/>
              <a:gd name="connsiteY8173" fmla="*/ 751189 h 2239844"/>
              <a:gd name="connsiteX8174" fmla="*/ 669132 w 4419601"/>
              <a:gd name="connsiteY8174" fmla="*/ 750144 h 2239844"/>
              <a:gd name="connsiteX8175" fmla="*/ 656506 w 4419601"/>
              <a:gd name="connsiteY8175" fmla="*/ 744589 h 2239844"/>
              <a:gd name="connsiteX8176" fmla="*/ 651637 w 4419601"/>
              <a:gd name="connsiteY8176" fmla="*/ 748546 h 2239844"/>
              <a:gd name="connsiteX8177" fmla="*/ 668338 w 4419601"/>
              <a:gd name="connsiteY8177" fmla="*/ 754113 h 2239844"/>
              <a:gd name="connsiteX8178" fmla="*/ 675762 w 4419601"/>
              <a:gd name="connsiteY8178" fmla="*/ 756588 h 2239844"/>
              <a:gd name="connsiteX8179" fmla="*/ 678590 w 4419601"/>
              <a:gd name="connsiteY8179" fmla="*/ 752728 h 2239844"/>
              <a:gd name="connsiteX8180" fmla="*/ 677069 w 4419601"/>
              <a:gd name="connsiteY8180" fmla="*/ 751732 h 2239844"/>
              <a:gd name="connsiteX8181" fmla="*/ 675607 w 4419601"/>
              <a:gd name="connsiteY8181" fmla="*/ 751189 h 2239844"/>
              <a:gd name="connsiteX8182" fmla="*/ 678596 w 4419601"/>
              <a:gd name="connsiteY8182" fmla="*/ 751671 h 2239844"/>
              <a:gd name="connsiteX8183" fmla="*/ 679040 w 4419601"/>
              <a:gd name="connsiteY8183" fmla="*/ 752115 h 2239844"/>
              <a:gd name="connsiteX8184" fmla="*/ 679284 w 4419601"/>
              <a:gd name="connsiteY8184" fmla="*/ 751782 h 2239844"/>
              <a:gd name="connsiteX8185" fmla="*/ 678596 w 4419601"/>
              <a:gd name="connsiteY8185" fmla="*/ 751671 h 2239844"/>
              <a:gd name="connsiteX8186" fmla="*/ 677069 w 4419601"/>
              <a:gd name="connsiteY8186" fmla="*/ 750144 h 2239844"/>
              <a:gd name="connsiteX8187" fmla="*/ 668338 w 4419601"/>
              <a:gd name="connsiteY8187" fmla="*/ 722363 h 2239844"/>
              <a:gd name="connsiteX8188" fmla="*/ 674688 w 4419601"/>
              <a:gd name="connsiteY8188" fmla="*/ 722363 h 2239844"/>
              <a:gd name="connsiteX8189" fmla="*/ 678657 w 4419601"/>
              <a:gd name="connsiteY8189" fmla="*/ 737444 h 2239844"/>
              <a:gd name="connsiteX8190" fmla="*/ 684623 w 4419601"/>
              <a:gd name="connsiteY8190" fmla="*/ 744496 h 2239844"/>
              <a:gd name="connsiteX8191" fmla="*/ 687255 w 4419601"/>
              <a:gd name="connsiteY8191" fmla="*/ 740903 h 2239844"/>
              <a:gd name="connsiteX8192" fmla="*/ 687255 w 4419601"/>
              <a:gd name="connsiteY8192" fmla="*/ 664023 h 2239844"/>
              <a:gd name="connsiteX8193" fmla="*/ 635926 w 4419601"/>
              <a:gd name="connsiteY8193" fmla="*/ 625583 h 2239844"/>
              <a:gd name="connsiteX8194" fmla="*/ 604948 w 4419601"/>
              <a:gd name="connsiteY8194" fmla="*/ 634192 h 2239844"/>
              <a:gd name="connsiteX8195" fmla="*/ 602123 w 4419601"/>
              <a:gd name="connsiteY8195" fmla="*/ 636722 h 2239844"/>
              <a:gd name="connsiteX8196" fmla="*/ 597429 w 4419601"/>
              <a:gd name="connsiteY8196" fmla="*/ 638396 h 2239844"/>
              <a:gd name="connsiteX8197" fmla="*/ 572567 w 4419601"/>
              <a:gd name="connsiteY8197" fmla="*/ 656014 h 2239844"/>
              <a:gd name="connsiteX8198" fmla="*/ 565784 w 4419601"/>
              <a:gd name="connsiteY8198" fmla="*/ 665225 h 2239844"/>
              <a:gd name="connsiteX8199" fmla="*/ 566952 w 4419601"/>
              <a:gd name="connsiteY8199" fmla="*/ 660820 h 2239844"/>
              <a:gd name="connsiteX8200" fmla="*/ 610261 w 4419601"/>
              <a:gd name="connsiteY8200" fmla="*/ 625583 h 2239844"/>
              <a:gd name="connsiteX8201" fmla="*/ 644748 w 4419601"/>
              <a:gd name="connsiteY8201" fmla="*/ 624782 h 2239844"/>
              <a:gd name="connsiteX8202" fmla="*/ 1310786 w 4419601"/>
              <a:gd name="connsiteY8202" fmla="*/ 624463 h 2239844"/>
              <a:gd name="connsiteX8203" fmla="*/ 1310540 w 4419601"/>
              <a:gd name="connsiteY8203" fmla="*/ 625364 h 2239844"/>
              <a:gd name="connsiteX8204" fmla="*/ 1310630 w 4419601"/>
              <a:gd name="connsiteY8204" fmla="*/ 626352 h 2239844"/>
              <a:gd name="connsiteX8205" fmla="*/ 1310346 w 4419601"/>
              <a:gd name="connsiteY8205" fmla="*/ 626070 h 2239844"/>
              <a:gd name="connsiteX8206" fmla="*/ 1308180 w 4419601"/>
              <a:gd name="connsiteY8206" fmla="*/ 633986 h 2239844"/>
              <a:gd name="connsiteX8207" fmla="*/ 1311082 w 4419601"/>
              <a:gd name="connsiteY8207" fmla="*/ 637824 h 2239844"/>
              <a:gd name="connsiteX8208" fmla="*/ 1313456 w 4419601"/>
              <a:gd name="connsiteY8208" fmla="*/ 629999 h 2239844"/>
              <a:gd name="connsiteX8209" fmla="*/ 1310791 w 4419601"/>
              <a:gd name="connsiteY8209" fmla="*/ 628111 h 2239844"/>
              <a:gd name="connsiteX8210" fmla="*/ 1310630 w 4419601"/>
              <a:gd name="connsiteY8210" fmla="*/ 626352 h 2239844"/>
              <a:gd name="connsiteX8211" fmla="*/ 1313653 w 4419601"/>
              <a:gd name="connsiteY8211" fmla="*/ 629351 h 2239844"/>
              <a:gd name="connsiteX8212" fmla="*/ 1314365 w 4419601"/>
              <a:gd name="connsiteY8212" fmla="*/ 627004 h 2239844"/>
              <a:gd name="connsiteX8213" fmla="*/ 3786236 w 4419601"/>
              <a:gd name="connsiteY8213" fmla="*/ 623195 h 2239844"/>
              <a:gd name="connsiteX8214" fmla="*/ 3789459 w 4419601"/>
              <a:gd name="connsiteY8214" fmla="*/ 625606 h 2239844"/>
              <a:gd name="connsiteX8215" fmla="*/ 3853116 w 4419601"/>
              <a:gd name="connsiteY8215" fmla="*/ 732508 h 2239844"/>
              <a:gd name="connsiteX8216" fmla="*/ 3885384 w 4419601"/>
              <a:gd name="connsiteY8216" fmla="*/ 793798 h 2239844"/>
              <a:gd name="connsiteX8217" fmla="*/ 3837806 w 4419601"/>
              <a:gd name="connsiteY8217" fmla="*/ 715629 h 2239844"/>
              <a:gd name="connsiteX8218" fmla="*/ 3783013 w 4419601"/>
              <a:gd name="connsiteY8218" fmla="*/ 625606 h 2239844"/>
              <a:gd name="connsiteX8219" fmla="*/ 3786236 w 4419601"/>
              <a:gd name="connsiteY8219" fmla="*/ 623195 h 2239844"/>
              <a:gd name="connsiteX8220" fmla="*/ 1339545 w 4419601"/>
              <a:gd name="connsiteY8220" fmla="*/ 621351 h 2239844"/>
              <a:gd name="connsiteX8221" fmla="*/ 1335258 w 4419601"/>
              <a:gd name="connsiteY8221" fmla="*/ 633198 h 2239844"/>
              <a:gd name="connsiteX8222" fmla="*/ 1338439 w 4419601"/>
              <a:gd name="connsiteY8222" fmla="*/ 635750 h 2239844"/>
              <a:gd name="connsiteX8223" fmla="*/ 1347399 w 4419601"/>
              <a:gd name="connsiteY8223" fmla="*/ 625601 h 2239844"/>
              <a:gd name="connsiteX8224" fmla="*/ 492084 w 4419601"/>
              <a:gd name="connsiteY8224" fmla="*/ 621346 h 2239844"/>
              <a:gd name="connsiteX8225" fmla="*/ 506163 w 4419601"/>
              <a:gd name="connsiteY8225" fmla="*/ 626649 h 2239844"/>
              <a:gd name="connsiteX8226" fmla="*/ 509893 w 4419601"/>
              <a:gd name="connsiteY8226" fmla="*/ 628645 h 2239844"/>
              <a:gd name="connsiteX8227" fmla="*/ 509935 w 4419601"/>
              <a:gd name="connsiteY8227" fmla="*/ 628701 h 2239844"/>
              <a:gd name="connsiteX8228" fmla="*/ 508819 w 4419601"/>
              <a:gd name="connsiteY8228" fmla="*/ 630171 h 2239844"/>
              <a:gd name="connsiteX8229" fmla="*/ 495469 w 4419601"/>
              <a:gd name="connsiteY8229" fmla="*/ 623938 h 2239844"/>
              <a:gd name="connsiteX8230" fmla="*/ 2784929 w 4419601"/>
              <a:gd name="connsiteY8230" fmla="*/ 620784 h 2239844"/>
              <a:gd name="connsiteX8231" fmla="*/ 2819463 w 4419601"/>
              <a:gd name="connsiteY8231" fmla="*/ 625609 h 2239844"/>
              <a:gd name="connsiteX8232" fmla="*/ 2856267 w 4419601"/>
              <a:gd name="connsiteY8232" fmla="*/ 635607 h 2239844"/>
              <a:gd name="connsiteX8233" fmla="*/ 2838738 w 4419601"/>
              <a:gd name="connsiteY8233" fmla="*/ 632042 h 2239844"/>
              <a:gd name="connsiteX8234" fmla="*/ 2831657 w 4419601"/>
              <a:gd name="connsiteY8234" fmla="*/ 630914 h 2239844"/>
              <a:gd name="connsiteX8235" fmla="*/ 2823680 w 4419601"/>
              <a:gd name="connsiteY8235" fmla="*/ 628524 h 2239844"/>
              <a:gd name="connsiteX8236" fmla="*/ 2813206 w 4419601"/>
              <a:gd name="connsiteY8236" fmla="*/ 627975 h 2239844"/>
              <a:gd name="connsiteX8237" fmla="*/ 2803401 w 4419601"/>
              <a:gd name="connsiteY8237" fmla="*/ 626413 h 2239844"/>
              <a:gd name="connsiteX8238" fmla="*/ 2768063 w 4419601"/>
              <a:gd name="connsiteY8238" fmla="*/ 625609 h 2239844"/>
              <a:gd name="connsiteX8239" fmla="*/ 2710238 w 4419601"/>
              <a:gd name="connsiteY8239" fmla="*/ 638475 h 2239844"/>
              <a:gd name="connsiteX8240" fmla="*/ 2755213 w 4419601"/>
              <a:gd name="connsiteY8240" fmla="*/ 625609 h 2239844"/>
              <a:gd name="connsiteX8241" fmla="*/ 2784929 w 4419601"/>
              <a:gd name="connsiteY8241" fmla="*/ 620784 h 2239844"/>
              <a:gd name="connsiteX8242" fmla="*/ 1320808 w 4419601"/>
              <a:gd name="connsiteY8242" fmla="*/ 613590 h 2239844"/>
              <a:gd name="connsiteX8243" fmla="*/ 1319066 w 4419601"/>
              <a:gd name="connsiteY8243" fmla="*/ 620206 h 2239844"/>
              <a:gd name="connsiteX8244" fmla="*/ 1330274 w 4419601"/>
              <a:gd name="connsiteY8244" fmla="*/ 629199 h 2239844"/>
              <a:gd name="connsiteX8245" fmla="*/ 1334113 w 4419601"/>
              <a:gd name="connsiteY8245" fmla="*/ 618591 h 2239844"/>
              <a:gd name="connsiteX8246" fmla="*/ 1322884 w 4419601"/>
              <a:gd name="connsiteY8246" fmla="*/ 613719 h 2239844"/>
              <a:gd name="connsiteX8247" fmla="*/ 1313880 w 4419601"/>
              <a:gd name="connsiteY8247" fmla="*/ 613161 h 2239844"/>
              <a:gd name="connsiteX8248" fmla="*/ 1313233 w 4419601"/>
              <a:gd name="connsiteY8248" fmla="*/ 615525 h 2239844"/>
              <a:gd name="connsiteX8249" fmla="*/ 1316945 w 4419601"/>
              <a:gd name="connsiteY8249" fmla="*/ 618504 h 2239844"/>
              <a:gd name="connsiteX8250" fmla="*/ 1318480 w 4419601"/>
              <a:gd name="connsiteY8250" fmla="*/ 613446 h 2239844"/>
              <a:gd name="connsiteX8251" fmla="*/ 470001 w 4419601"/>
              <a:gd name="connsiteY8251" fmla="*/ 612682 h 2239844"/>
              <a:gd name="connsiteX8252" fmla="*/ 479443 w 4419601"/>
              <a:gd name="connsiteY8252" fmla="*/ 616468 h 2239844"/>
              <a:gd name="connsiteX8253" fmla="*/ 507524 w 4419601"/>
              <a:gd name="connsiteY8253" fmla="*/ 631876 h 2239844"/>
              <a:gd name="connsiteX8254" fmla="*/ 508819 w 4419601"/>
              <a:gd name="connsiteY8254" fmla="*/ 630171 h 2239844"/>
              <a:gd name="connsiteX8255" fmla="*/ 539671 w 4419601"/>
              <a:gd name="connsiteY8255" fmla="*/ 644576 h 2239844"/>
              <a:gd name="connsiteX8256" fmla="*/ 538868 w 4419601"/>
              <a:gd name="connsiteY8256" fmla="*/ 647751 h 2239844"/>
              <a:gd name="connsiteX8257" fmla="*/ 536177 w 4419601"/>
              <a:gd name="connsiteY8257" fmla="*/ 649269 h 2239844"/>
              <a:gd name="connsiteX8258" fmla="*/ 507524 w 4419601"/>
              <a:gd name="connsiteY8258" fmla="*/ 635686 h 2239844"/>
              <a:gd name="connsiteX8259" fmla="*/ 497538 w 4419601"/>
              <a:gd name="connsiteY8259" fmla="*/ 629768 h 2239844"/>
              <a:gd name="connsiteX8260" fmla="*/ 494666 w 4419601"/>
              <a:gd name="connsiteY8260" fmla="*/ 627907 h 2239844"/>
              <a:gd name="connsiteX8261" fmla="*/ 450700 w 4419601"/>
              <a:gd name="connsiteY8261" fmla="*/ 599539 h 2239844"/>
              <a:gd name="connsiteX8262" fmla="*/ 481807 w 4419601"/>
              <a:gd name="connsiteY8262" fmla="*/ 613620 h 2239844"/>
              <a:gd name="connsiteX8263" fmla="*/ 482438 w 4419601"/>
              <a:gd name="connsiteY8263" fmla="*/ 613957 h 2239844"/>
              <a:gd name="connsiteX8264" fmla="*/ 492084 w 4419601"/>
              <a:gd name="connsiteY8264" fmla="*/ 621346 h 2239844"/>
              <a:gd name="connsiteX8265" fmla="*/ 484218 w 4419601"/>
              <a:gd name="connsiteY8265" fmla="*/ 618382 h 2239844"/>
              <a:gd name="connsiteX8266" fmla="*/ 479443 w 4419601"/>
              <a:gd name="connsiteY8266" fmla="*/ 616468 h 2239844"/>
              <a:gd name="connsiteX8267" fmla="*/ 478592 w 4419601"/>
              <a:gd name="connsiteY8267" fmla="*/ 616001 h 2239844"/>
              <a:gd name="connsiteX8268" fmla="*/ 449660 w 4419601"/>
              <a:gd name="connsiteY8268" fmla="*/ 600126 h 2239844"/>
              <a:gd name="connsiteX8269" fmla="*/ 456089 w 4419601"/>
              <a:gd name="connsiteY8269" fmla="*/ 593776 h 2239844"/>
              <a:gd name="connsiteX8270" fmla="*/ 455286 w 4419601"/>
              <a:gd name="connsiteY8270" fmla="*/ 596951 h 2239844"/>
              <a:gd name="connsiteX8271" fmla="*/ 450700 w 4419601"/>
              <a:gd name="connsiteY8271" fmla="*/ 599539 h 2239844"/>
              <a:gd name="connsiteX8272" fmla="*/ 449900 w 4419601"/>
              <a:gd name="connsiteY8272" fmla="*/ 599176 h 2239844"/>
              <a:gd name="connsiteX8273" fmla="*/ 450463 w 4419601"/>
              <a:gd name="connsiteY8273" fmla="*/ 596951 h 2239844"/>
              <a:gd name="connsiteX8274" fmla="*/ 456089 w 4419601"/>
              <a:gd name="connsiteY8274" fmla="*/ 593776 h 2239844"/>
              <a:gd name="connsiteX8275" fmla="*/ 456089 w 4419601"/>
              <a:gd name="connsiteY8275" fmla="*/ 593776 h 2239844"/>
              <a:gd name="connsiteX8276" fmla="*/ 507524 w 4419601"/>
              <a:gd name="connsiteY8276" fmla="*/ 625526 h 2239844"/>
              <a:gd name="connsiteX8277" fmla="*/ 509265 w 4419601"/>
              <a:gd name="connsiteY8277" fmla="*/ 627818 h 2239844"/>
              <a:gd name="connsiteX8278" fmla="*/ 506163 w 4419601"/>
              <a:gd name="connsiteY8278" fmla="*/ 626649 h 2239844"/>
              <a:gd name="connsiteX8279" fmla="*/ 482438 w 4419601"/>
              <a:gd name="connsiteY8279" fmla="*/ 613957 h 2239844"/>
              <a:gd name="connsiteX8280" fmla="*/ 423942 w 4419601"/>
              <a:gd name="connsiteY8280" fmla="*/ 593776 h 2239844"/>
              <a:gd name="connsiteX8281" fmla="*/ 481003 w 4419601"/>
              <a:gd name="connsiteY8281" fmla="*/ 619970 h 2239844"/>
              <a:gd name="connsiteX8282" fmla="*/ 497538 w 4419601"/>
              <a:gd name="connsiteY8282" fmla="*/ 629768 h 2239844"/>
              <a:gd name="connsiteX8283" fmla="*/ 504348 w 4419601"/>
              <a:gd name="connsiteY8283" fmla="*/ 634180 h 2239844"/>
              <a:gd name="connsiteX8284" fmla="*/ 479396 w 4419601"/>
              <a:gd name="connsiteY8284" fmla="*/ 622351 h 2239844"/>
              <a:gd name="connsiteX8285" fmla="*/ 423942 w 4419601"/>
              <a:gd name="connsiteY8285" fmla="*/ 593776 h 2239844"/>
              <a:gd name="connsiteX8286" fmla="*/ 3841750 w 4419601"/>
              <a:gd name="connsiteY8286" fmla="*/ 587426 h 2239844"/>
              <a:gd name="connsiteX8287" fmla="*/ 3848148 w 4419601"/>
              <a:gd name="connsiteY8287" fmla="*/ 587426 h 2239844"/>
              <a:gd name="connsiteX8288" fmla="*/ 3880139 w 4419601"/>
              <a:gd name="connsiteY8288" fmla="*/ 703230 h 2239844"/>
              <a:gd name="connsiteX8289" fmla="*/ 3937722 w 4419601"/>
              <a:gd name="connsiteY8289" fmla="*/ 806167 h 2239844"/>
              <a:gd name="connsiteX8290" fmla="*/ 4008101 w 4419601"/>
              <a:gd name="connsiteY8290" fmla="*/ 992740 h 2239844"/>
              <a:gd name="connsiteX8291" fmla="*/ 4052888 w 4419601"/>
              <a:gd name="connsiteY8291" fmla="*/ 1198614 h 2239844"/>
              <a:gd name="connsiteX8292" fmla="*/ 4046490 w 4419601"/>
              <a:gd name="connsiteY8292" fmla="*/ 1198614 h 2239844"/>
              <a:gd name="connsiteX8293" fmla="*/ 3988907 w 4419601"/>
              <a:gd name="connsiteY8293" fmla="*/ 947705 h 2239844"/>
              <a:gd name="connsiteX8294" fmla="*/ 3905731 w 4419601"/>
              <a:gd name="connsiteY8294" fmla="*/ 767565 h 2239844"/>
              <a:gd name="connsiteX8295" fmla="*/ 3841750 w 4419601"/>
              <a:gd name="connsiteY8295" fmla="*/ 587426 h 2239844"/>
              <a:gd name="connsiteX8296" fmla="*/ 423942 w 4419601"/>
              <a:gd name="connsiteY8296" fmla="*/ 587426 h 2239844"/>
              <a:gd name="connsiteX8297" fmla="*/ 423942 w 4419601"/>
              <a:gd name="connsiteY8297" fmla="*/ 593776 h 2239844"/>
              <a:gd name="connsiteX8298" fmla="*/ 423942 w 4419601"/>
              <a:gd name="connsiteY8298" fmla="*/ 587426 h 2239844"/>
              <a:gd name="connsiteX8299" fmla="*/ 423942 w 4419601"/>
              <a:gd name="connsiteY8299" fmla="*/ 587426 h 2239844"/>
              <a:gd name="connsiteX8300" fmla="*/ 449900 w 4419601"/>
              <a:gd name="connsiteY8300" fmla="*/ 599176 h 2239844"/>
              <a:gd name="connsiteX8301" fmla="*/ 449660 w 4419601"/>
              <a:gd name="connsiteY8301" fmla="*/ 600126 h 2239844"/>
              <a:gd name="connsiteX8302" fmla="*/ 470001 w 4419601"/>
              <a:gd name="connsiteY8302" fmla="*/ 612682 h 2239844"/>
              <a:gd name="connsiteX8303" fmla="*/ 453779 w 4419601"/>
              <a:gd name="connsiteY8303" fmla="*/ 606178 h 2239844"/>
              <a:gd name="connsiteX8304" fmla="*/ 423942 w 4419601"/>
              <a:gd name="connsiteY8304" fmla="*/ 587426 h 2239844"/>
              <a:gd name="connsiteX8305" fmla="*/ 1329690 w 4419601"/>
              <a:gd name="connsiteY8305" fmla="*/ 579855 h 2239844"/>
              <a:gd name="connsiteX8306" fmla="*/ 1329921 w 4419601"/>
              <a:gd name="connsiteY8306" fmla="*/ 580265 h 2239844"/>
              <a:gd name="connsiteX8307" fmla="*/ 1329626 w 4419601"/>
              <a:gd name="connsiteY8307" fmla="*/ 580098 h 2239844"/>
              <a:gd name="connsiteX8308" fmla="*/ 1323104 w 4419601"/>
              <a:gd name="connsiteY8308" fmla="*/ 576391 h 2239844"/>
              <a:gd name="connsiteX8309" fmla="*/ 1323831 w 4419601"/>
              <a:gd name="connsiteY8309" fmla="*/ 576804 h 2239844"/>
              <a:gd name="connsiteX8310" fmla="*/ 1316045 w 4419601"/>
              <a:gd name="connsiteY8310" fmla="*/ 605251 h 2239844"/>
              <a:gd name="connsiteX8311" fmla="*/ 1320704 w 4419601"/>
              <a:gd name="connsiteY8311" fmla="*/ 606117 h 2239844"/>
              <a:gd name="connsiteX8312" fmla="*/ 1328751 w 4419601"/>
              <a:gd name="connsiteY8312" fmla="*/ 579600 h 2239844"/>
              <a:gd name="connsiteX8313" fmla="*/ 1329626 w 4419601"/>
              <a:gd name="connsiteY8313" fmla="*/ 580098 h 2239844"/>
              <a:gd name="connsiteX8314" fmla="*/ 1322679 w 4419601"/>
              <a:gd name="connsiteY8314" fmla="*/ 606485 h 2239844"/>
              <a:gd name="connsiteX8315" fmla="*/ 1322884 w 4419601"/>
              <a:gd name="connsiteY8315" fmla="*/ 606523 h 2239844"/>
              <a:gd name="connsiteX8316" fmla="*/ 1336311 w 4419601"/>
              <a:gd name="connsiteY8316" fmla="*/ 612516 h 2239844"/>
              <a:gd name="connsiteX8317" fmla="*/ 1336352 w 4419601"/>
              <a:gd name="connsiteY8317" fmla="*/ 612404 h 2239844"/>
              <a:gd name="connsiteX8318" fmla="*/ 1329921 w 4419601"/>
              <a:gd name="connsiteY8318" fmla="*/ 580265 h 2239844"/>
              <a:gd name="connsiteX8319" fmla="*/ 1338029 w 4419601"/>
              <a:gd name="connsiteY8319" fmla="*/ 585054 h 2239844"/>
              <a:gd name="connsiteX8320" fmla="*/ 1341979 w 4419601"/>
              <a:gd name="connsiteY8320" fmla="*/ 596334 h 2239844"/>
              <a:gd name="connsiteX8321" fmla="*/ 1342783 w 4419601"/>
              <a:gd name="connsiteY8321" fmla="*/ 612404 h 2239844"/>
              <a:gd name="connsiteX8322" fmla="*/ 1341848 w 4419601"/>
              <a:gd name="connsiteY8322" fmla="*/ 614987 h 2239844"/>
              <a:gd name="connsiteX8323" fmla="*/ 1350589 w 4419601"/>
              <a:gd name="connsiteY8323" fmla="*/ 618889 h 2239844"/>
              <a:gd name="connsiteX8324" fmla="*/ 1355645 w 4419601"/>
              <a:gd name="connsiteY8324" fmla="*/ 605976 h 2239844"/>
              <a:gd name="connsiteX8325" fmla="*/ 1347606 w 4419601"/>
              <a:gd name="connsiteY8325" fmla="*/ 590710 h 2239844"/>
              <a:gd name="connsiteX8326" fmla="*/ 1338029 w 4419601"/>
              <a:gd name="connsiteY8326" fmla="*/ 585054 h 2239844"/>
              <a:gd name="connsiteX8327" fmla="*/ 1336352 w 4419601"/>
              <a:gd name="connsiteY8327" fmla="*/ 580265 h 2239844"/>
              <a:gd name="connsiteX8328" fmla="*/ 1335084 w 4419601"/>
              <a:gd name="connsiteY8328" fmla="*/ 576887 h 2239844"/>
              <a:gd name="connsiteX8329" fmla="*/ 1347606 w 4419601"/>
              <a:gd name="connsiteY8329" fmla="*/ 584282 h 2239844"/>
              <a:gd name="connsiteX8330" fmla="*/ 1355645 w 4419601"/>
              <a:gd name="connsiteY8330" fmla="*/ 599548 h 2239844"/>
              <a:gd name="connsiteX8331" fmla="*/ 1358056 w 4419601"/>
              <a:gd name="connsiteY8331" fmla="*/ 614814 h 2239844"/>
              <a:gd name="connsiteX8332" fmla="*/ 1356425 w 4419601"/>
              <a:gd name="connsiteY8332" fmla="*/ 621879 h 2239844"/>
              <a:gd name="connsiteX8333" fmla="*/ 1387376 w 4419601"/>
              <a:gd name="connsiteY8333" fmla="*/ 644903 h 2239844"/>
              <a:gd name="connsiteX8334" fmla="*/ 1477665 w 4419601"/>
              <a:gd name="connsiteY8334" fmla="*/ 702473 h 2239844"/>
              <a:gd name="connsiteX8335" fmla="*/ 1501031 w 4419601"/>
              <a:gd name="connsiteY8335" fmla="*/ 717372 h 2239844"/>
              <a:gd name="connsiteX8336" fmla="*/ 1503390 w 4419601"/>
              <a:gd name="connsiteY8336" fmla="*/ 715798 h 2239844"/>
              <a:gd name="connsiteX8337" fmla="*/ 1498618 w 4419601"/>
              <a:gd name="connsiteY8337" fmla="*/ 712605 h 2239844"/>
              <a:gd name="connsiteX8338" fmla="*/ 1503433 w 4419601"/>
              <a:gd name="connsiteY8338" fmla="*/ 709384 h 2239844"/>
              <a:gd name="connsiteX8339" fmla="*/ 1564189 w 4419601"/>
              <a:gd name="connsiteY8339" fmla="*/ 705827 h 2239844"/>
              <a:gd name="connsiteX8340" fmla="*/ 1587025 w 4419601"/>
              <a:gd name="connsiteY8340" fmla="*/ 702092 h 2239844"/>
              <a:gd name="connsiteX8341" fmla="*/ 1670607 w 4419601"/>
              <a:gd name="connsiteY8341" fmla="*/ 683595 h 2239844"/>
              <a:gd name="connsiteX8342" fmla="*/ 1824912 w 4419601"/>
              <a:gd name="connsiteY8342" fmla="*/ 638560 h 2239844"/>
              <a:gd name="connsiteX8343" fmla="*/ 1893927 w 4419601"/>
              <a:gd name="connsiteY8343" fmla="*/ 628005 h 2239844"/>
              <a:gd name="connsiteX8344" fmla="*/ 1902943 w 4419601"/>
              <a:gd name="connsiteY8344" fmla="*/ 628413 h 2239844"/>
              <a:gd name="connsiteX8345" fmla="*/ 1917560 w 4419601"/>
              <a:gd name="connsiteY8345" fmla="*/ 625619 h 2239844"/>
              <a:gd name="connsiteX8346" fmla="*/ 1984975 w 4419601"/>
              <a:gd name="connsiteY8346" fmla="*/ 632063 h 2239844"/>
              <a:gd name="connsiteX8347" fmla="*/ 2042760 w 4419601"/>
              <a:gd name="connsiteY8347" fmla="*/ 664280 h 2239844"/>
              <a:gd name="connsiteX8348" fmla="*/ 2044756 w 4419601"/>
              <a:gd name="connsiteY8348" fmla="*/ 667885 h 2239844"/>
              <a:gd name="connsiteX8349" fmla="*/ 2075657 w 4419601"/>
              <a:gd name="connsiteY8349" fmla="*/ 677162 h 2239844"/>
              <a:gd name="connsiteX8350" fmla="*/ 2114234 w 4419601"/>
              <a:gd name="connsiteY8350" fmla="*/ 696462 h 2239844"/>
              <a:gd name="connsiteX8351" fmla="*/ 2122994 w 4419601"/>
              <a:gd name="connsiteY8351" fmla="*/ 705902 h 2239844"/>
              <a:gd name="connsiteX8352" fmla="*/ 2126879 w 4419601"/>
              <a:gd name="connsiteY8352" fmla="*/ 703313 h 2239844"/>
              <a:gd name="connsiteX8353" fmla="*/ 2123075 w 4419601"/>
              <a:gd name="connsiteY8353" fmla="*/ 705990 h 2239844"/>
              <a:gd name="connsiteX8354" fmla="*/ 2124362 w 4419601"/>
              <a:gd name="connsiteY8354" fmla="*/ 707376 h 2239844"/>
              <a:gd name="connsiteX8355" fmla="*/ 2131541 w 4419601"/>
              <a:gd name="connsiteY8355" fmla="*/ 705976 h 2239844"/>
              <a:gd name="connsiteX8356" fmla="*/ 2126879 w 4419601"/>
              <a:gd name="connsiteY8356" fmla="*/ 703313 h 2239844"/>
              <a:gd name="connsiteX8357" fmla="*/ 2132501 w 4419601"/>
              <a:gd name="connsiteY8357" fmla="*/ 704116 h 2239844"/>
              <a:gd name="connsiteX8358" fmla="*/ 2132733 w 4419601"/>
              <a:gd name="connsiteY8358" fmla="*/ 705743 h 2239844"/>
              <a:gd name="connsiteX8359" fmla="*/ 2148718 w 4419601"/>
              <a:gd name="connsiteY8359" fmla="*/ 702625 h 2239844"/>
              <a:gd name="connsiteX8360" fmla="*/ 2177618 w 4419601"/>
              <a:gd name="connsiteY8360" fmla="*/ 701819 h 2239844"/>
              <a:gd name="connsiteX8361" fmla="*/ 2204271 w 4419601"/>
              <a:gd name="connsiteY8361" fmla="*/ 704621 h 2239844"/>
              <a:gd name="connsiteX8362" fmla="*/ 2183740 w 4419601"/>
              <a:gd name="connsiteY8362" fmla="*/ 708960 h 2239844"/>
              <a:gd name="connsiteX8363" fmla="*/ 2145507 w 4419601"/>
              <a:gd name="connsiteY8363" fmla="*/ 708263 h 2239844"/>
              <a:gd name="connsiteX8364" fmla="*/ 2132294 w 4419601"/>
              <a:gd name="connsiteY8364" fmla="*/ 710421 h 2239844"/>
              <a:gd name="connsiteX8365" fmla="*/ 2129161 w 4419601"/>
              <a:gd name="connsiteY8365" fmla="*/ 712548 h 2239844"/>
              <a:gd name="connsiteX8366" fmla="*/ 2129905 w 4419601"/>
              <a:gd name="connsiteY8366" fmla="*/ 713351 h 2239844"/>
              <a:gd name="connsiteX8367" fmla="*/ 2130999 w 4419601"/>
              <a:gd name="connsiteY8367" fmla="*/ 719916 h 2239844"/>
              <a:gd name="connsiteX8368" fmla="*/ 2152577 w 4419601"/>
              <a:gd name="connsiteY8368" fmla="*/ 709735 h 2239844"/>
              <a:gd name="connsiteX8369" fmla="*/ 2158198 w 4419601"/>
              <a:gd name="connsiteY8369" fmla="*/ 710538 h 2239844"/>
              <a:gd name="connsiteX8370" fmla="*/ 2158764 w 4419601"/>
              <a:gd name="connsiteY8370" fmla="*/ 714496 h 2239844"/>
              <a:gd name="connsiteX8371" fmla="*/ 2167985 w 4419601"/>
              <a:gd name="connsiteY8371" fmla="*/ 712290 h 2239844"/>
              <a:gd name="connsiteX8372" fmla="*/ 2183740 w 4419601"/>
              <a:gd name="connsiteY8372" fmla="*/ 708960 h 2239844"/>
              <a:gd name="connsiteX8373" fmla="*/ 2189660 w 4419601"/>
              <a:gd name="connsiteY8373" fmla="*/ 709068 h 2239844"/>
              <a:gd name="connsiteX8374" fmla="*/ 2196028 w 4419601"/>
              <a:gd name="connsiteY8374" fmla="*/ 709981 h 2239844"/>
              <a:gd name="connsiteX8375" fmla="*/ 2158786 w 4419601"/>
              <a:gd name="connsiteY8375" fmla="*/ 714652 h 2239844"/>
              <a:gd name="connsiteX8376" fmla="*/ 2159001 w 4419601"/>
              <a:gd name="connsiteY8376" fmla="*/ 716157 h 2239844"/>
              <a:gd name="connsiteX8377" fmla="*/ 2136246 w 4419601"/>
              <a:gd name="connsiteY8377" fmla="*/ 726393 h 2239844"/>
              <a:gd name="connsiteX8378" fmla="*/ 2136257 w 4419601"/>
              <a:gd name="connsiteY8378" fmla="*/ 726391 h 2239844"/>
              <a:gd name="connsiteX8379" fmla="*/ 2136237 w 4419601"/>
              <a:gd name="connsiteY8379" fmla="*/ 726397 h 2239844"/>
              <a:gd name="connsiteX8380" fmla="*/ 2132368 w 4419601"/>
              <a:gd name="connsiteY8380" fmla="*/ 728138 h 2239844"/>
              <a:gd name="connsiteX8381" fmla="*/ 2133522 w 4419601"/>
              <a:gd name="connsiteY8381" fmla="*/ 735064 h 2239844"/>
              <a:gd name="connsiteX8382" fmla="*/ 2127092 w 4419601"/>
              <a:gd name="connsiteY8382" fmla="*/ 735064 h 2239844"/>
              <a:gd name="connsiteX8383" fmla="*/ 2126933 w 4419601"/>
              <a:gd name="connsiteY8383" fmla="*/ 730583 h 2239844"/>
              <a:gd name="connsiteX8384" fmla="*/ 2121242 w 4419601"/>
              <a:gd name="connsiteY8384" fmla="*/ 733143 h 2239844"/>
              <a:gd name="connsiteX8385" fmla="*/ 2127092 w 4419601"/>
              <a:gd name="connsiteY8385" fmla="*/ 735064 h 2239844"/>
              <a:gd name="connsiteX8386" fmla="*/ 2119369 w 4419601"/>
              <a:gd name="connsiteY8386" fmla="*/ 733986 h 2239844"/>
              <a:gd name="connsiteX8387" fmla="*/ 2030513 w 4419601"/>
              <a:gd name="connsiteY8387" fmla="*/ 773957 h 2239844"/>
              <a:gd name="connsiteX8388" fmla="*/ 2034063 w 4419601"/>
              <a:gd name="connsiteY8388" fmla="*/ 771838 h 2239844"/>
              <a:gd name="connsiteX8389" fmla="*/ 2043362 w 4419601"/>
              <a:gd name="connsiteY8389" fmla="*/ 767534 h 2239844"/>
              <a:gd name="connsiteX8390" fmla="*/ 2087709 w 4419601"/>
              <a:gd name="connsiteY8390" fmla="*/ 740484 h 2239844"/>
              <a:gd name="connsiteX8391" fmla="*/ 2087708 w 4419601"/>
              <a:gd name="connsiteY8391" fmla="*/ 740480 h 2239844"/>
              <a:gd name="connsiteX8392" fmla="*/ 2087740 w 4419601"/>
              <a:gd name="connsiteY8392" fmla="*/ 740466 h 2239844"/>
              <a:gd name="connsiteX8393" fmla="*/ 2088742 w 4419601"/>
              <a:gd name="connsiteY8393" fmla="*/ 739854 h 2239844"/>
              <a:gd name="connsiteX8394" fmla="*/ 2105334 w 4419601"/>
              <a:gd name="connsiteY8394" fmla="*/ 732026 h 2239844"/>
              <a:gd name="connsiteX8395" fmla="*/ 2102490 w 4419601"/>
              <a:gd name="connsiteY8395" fmla="*/ 731629 h 2239844"/>
              <a:gd name="connsiteX8396" fmla="*/ 2100773 w 4419601"/>
              <a:gd name="connsiteY8396" fmla="*/ 731824 h 2239844"/>
              <a:gd name="connsiteX8397" fmla="*/ 2090742 w 4419601"/>
              <a:gd name="connsiteY8397" fmla="*/ 738635 h 2239844"/>
              <a:gd name="connsiteX8398" fmla="*/ 2088742 w 4419601"/>
              <a:gd name="connsiteY8398" fmla="*/ 739854 h 2239844"/>
              <a:gd name="connsiteX8399" fmla="*/ 2083546 w 4419601"/>
              <a:gd name="connsiteY8399" fmla="*/ 742306 h 2239844"/>
              <a:gd name="connsiteX8400" fmla="*/ 2084317 w 4419601"/>
              <a:gd name="connsiteY8400" fmla="*/ 741846 h 2239844"/>
              <a:gd name="connsiteX8401" fmla="*/ 2099363 w 4419601"/>
              <a:gd name="connsiteY8401" fmla="*/ 731984 h 2239844"/>
              <a:gd name="connsiteX8402" fmla="*/ 2083601 w 4419601"/>
              <a:gd name="connsiteY8402" fmla="*/ 733773 h 2239844"/>
              <a:gd name="connsiteX8403" fmla="*/ 2048180 w 4419601"/>
              <a:gd name="connsiteY8403" fmla="*/ 758704 h 2239844"/>
              <a:gd name="connsiteX8404" fmla="*/ 2047867 w 4419601"/>
              <a:gd name="connsiteY8404" fmla="*/ 758849 h 2239844"/>
              <a:gd name="connsiteX8405" fmla="*/ 2029929 w 4419601"/>
              <a:gd name="connsiteY8405" fmla="*/ 766104 h 2239844"/>
              <a:gd name="connsiteX8406" fmla="*/ 2042559 w 4419601"/>
              <a:gd name="connsiteY8406" fmla="*/ 759507 h 2239844"/>
              <a:gd name="connsiteX8407" fmla="*/ 2080948 w 4419601"/>
              <a:gd name="connsiteY8407" fmla="*/ 733923 h 2239844"/>
              <a:gd name="connsiteX8408" fmla="*/ 2078877 w 4419601"/>
              <a:gd name="connsiteY8408" fmla="*/ 733231 h 2239844"/>
              <a:gd name="connsiteX8409" fmla="*/ 2081285 w 4419601"/>
              <a:gd name="connsiteY8409" fmla="*/ 727593 h 2239844"/>
              <a:gd name="connsiteX8410" fmla="*/ 2081285 w 4419601"/>
              <a:gd name="connsiteY8410" fmla="*/ 730815 h 2239844"/>
              <a:gd name="connsiteX8411" fmla="*/ 2081285 w 4419601"/>
              <a:gd name="connsiteY8411" fmla="*/ 733698 h 2239844"/>
              <a:gd name="connsiteX8412" fmla="*/ 2089034 w 4419601"/>
              <a:gd name="connsiteY8412" fmla="*/ 728535 h 2239844"/>
              <a:gd name="connsiteX8413" fmla="*/ 2085998 w 4419601"/>
              <a:gd name="connsiteY8413" fmla="*/ 727057 h 2239844"/>
              <a:gd name="connsiteX8414" fmla="*/ 2081285 w 4419601"/>
              <a:gd name="connsiteY8414" fmla="*/ 727593 h 2239844"/>
              <a:gd name="connsiteX8415" fmla="*/ 2083387 w 4419601"/>
              <a:gd name="connsiteY8415" fmla="*/ 725786 h 2239844"/>
              <a:gd name="connsiteX8416" fmla="*/ 2074383 w 4419601"/>
              <a:gd name="connsiteY8416" fmla="*/ 721402 h 2239844"/>
              <a:gd name="connsiteX8417" fmla="*/ 2074863 w 4419601"/>
              <a:gd name="connsiteY8417" fmla="*/ 722270 h 2239844"/>
              <a:gd name="connsiteX8418" fmla="*/ 2068443 w 4419601"/>
              <a:gd name="connsiteY8418" fmla="*/ 722270 h 2239844"/>
              <a:gd name="connsiteX8419" fmla="*/ 2065632 w 4419601"/>
              <a:gd name="connsiteY8419" fmla="*/ 717143 h 2239844"/>
              <a:gd name="connsiteX8420" fmla="*/ 2062799 w 4419601"/>
              <a:gd name="connsiteY8420" fmla="*/ 715763 h 2239844"/>
              <a:gd name="connsiteX8421" fmla="*/ 1992075 w 4419601"/>
              <a:gd name="connsiteY8421" fmla="*/ 696462 h 2239844"/>
              <a:gd name="connsiteX8422" fmla="*/ 1850629 w 4419601"/>
              <a:gd name="connsiteY8422" fmla="*/ 670728 h 2239844"/>
              <a:gd name="connsiteX8423" fmla="*/ 1817538 w 4419601"/>
              <a:gd name="connsiteY8423" fmla="*/ 671238 h 2239844"/>
              <a:gd name="connsiteX8424" fmla="*/ 1847680 w 4419601"/>
              <a:gd name="connsiteY8424" fmla="*/ 664914 h 2239844"/>
              <a:gd name="connsiteX8425" fmla="*/ 1860273 w 4419601"/>
              <a:gd name="connsiteY8425" fmla="*/ 665099 h 2239844"/>
              <a:gd name="connsiteX8426" fmla="*/ 1914923 w 4419601"/>
              <a:gd name="connsiteY8426" fmla="*/ 670728 h 2239844"/>
              <a:gd name="connsiteX8427" fmla="*/ 2024222 w 4419601"/>
              <a:gd name="connsiteY8427" fmla="*/ 696462 h 2239844"/>
              <a:gd name="connsiteX8428" fmla="*/ 2063352 w 4419601"/>
              <a:gd name="connsiteY8428" fmla="*/ 712981 h 2239844"/>
              <a:gd name="connsiteX8429" fmla="*/ 2041958 w 4419601"/>
              <a:gd name="connsiteY8429" fmla="*/ 673945 h 2239844"/>
              <a:gd name="connsiteX8430" fmla="*/ 2037465 w 4419601"/>
              <a:gd name="connsiteY8430" fmla="*/ 671368 h 2239844"/>
              <a:gd name="connsiteX8431" fmla="*/ 2011364 w 4419601"/>
              <a:gd name="connsiteY8431" fmla="*/ 664295 h 2239844"/>
              <a:gd name="connsiteX8432" fmla="*/ 1959929 w 4419601"/>
              <a:gd name="connsiteY8432" fmla="*/ 664295 h 2239844"/>
              <a:gd name="connsiteX8433" fmla="*/ 1850629 w 4419601"/>
              <a:gd name="connsiteY8433" fmla="*/ 664295 h 2239844"/>
              <a:gd name="connsiteX8434" fmla="*/ 1847680 w 4419601"/>
              <a:gd name="connsiteY8434" fmla="*/ 664914 h 2239844"/>
              <a:gd name="connsiteX8435" fmla="*/ 1829031 w 4419601"/>
              <a:gd name="connsiteY8435" fmla="*/ 664639 h 2239844"/>
              <a:gd name="connsiteX8436" fmla="*/ 1893525 w 4419601"/>
              <a:gd name="connsiteY8436" fmla="*/ 657760 h 2239844"/>
              <a:gd name="connsiteX8437" fmla="*/ 1979217 w 4419601"/>
              <a:gd name="connsiteY8437" fmla="*/ 657861 h 2239844"/>
              <a:gd name="connsiteX8438" fmla="*/ 2021244 w 4419601"/>
              <a:gd name="connsiteY8438" fmla="*/ 662066 h 2239844"/>
              <a:gd name="connsiteX8439" fmla="*/ 1991396 w 4419601"/>
              <a:gd name="connsiteY8439" fmla="*/ 644950 h 2239844"/>
              <a:gd name="connsiteX8440" fmla="*/ 1937394 w 4419601"/>
              <a:gd name="connsiteY8440" fmla="*/ 635164 h 2239844"/>
              <a:gd name="connsiteX8441" fmla="*/ 1889205 w 4419601"/>
              <a:gd name="connsiteY8441" fmla="*/ 638560 h 2239844"/>
              <a:gd name="connsiteX8442" fmla="*/ 1802409 w 4419601"/>
              <a:gd name="connsiteY8442" fmla="*/ 655448 h 2239844"/>
              <a:gd name="connsiteX8443" fmla="*/ 1797964 w 4419601"/>
              <a:gd name="connsiteY8443" fmla="*/ 656560 h 2239844"/>
              <a:gd name="connsiteX8444" fmla="*/ 1768972 w 4419601"/>
              <a:gd name="connsiteY8444" fmla="*/ 667531 h 2239844"/>
              <a:gd name="connsiteX8445" fmla="*/ 1805623 w 4419601"/>
              <a:gd name="connsiteY8445" fmla="*/ 664295 h 2239844"/>
              <a:gd name="connsiteX8446" fmla="*/ 1829031 w 4419601"/>
              <a:gd name="connsiteY8446" fmla="*/ 664639 h 2239844"/>
              <a:gd name="connsiteX8447" fmla="*/ 1809642 w 4419601"/>
              <a:gd name="connsiteY8447" fmla="*/ 666707 h 2239844"/>
              <a:gd name="connsiteX8448" fmla="*/ 1776378 w 4419601"/>
              <a:gd name="connsiteY8448" fmla="*/ 673704 h 2239844"/>
              <a:gd name="connsiteX8449" fmla="*/ 1741330 w 4419601"/>
              <a:gd name="connsiteY8449" fmla="*/ 677162 h 2239844"/>
              <a:gd name="connsiteX8450" fmla="*/ 1638460 w 4419601"/>
              <a:gd name="connsiteY8450" fmla="*/ 702896 h 2239844"/>
              <a:gd name="connsiteX8451" fmla="*/ 1567736 w 4419601"/>
              <a:gd name="connsiteY8451" fmla="*/ 722197 h 2239844"/>
              <a:gd name="connsiteX8452" fmla="*/ 1535589 w 4419601"/>
              <a:gd name="connsiteY8452" fmla="*/ 729435 h 2239844"/>
              <a:gd name="connsiteX8453" fmla="*/ 1511413 w 4419601"/>
              <a:gd name="connsiteY8453" fmla="*/ 723991 h 2239844"/>
              <a:gd name="connsiteX8454" fmla="*/ 1567955 w 4419601"/>
              <a:gd name="connsiteY8454" fmla="*/ 760044 h 2239844"/>
              <a:gd name="connsiteX8455" fmla="*/ 1570163 w 4419601"/>
              <a:gd name="connsiteY8455" fmla="*/ 767343 h 2239844"/>
              <a:gd name="connsiteX8456" fmla="*/ 1566235 w 4419601"/>
              <a:gd name="connsiteY8456" fmla="*/ 765364 h 2239844"/>
              <a:gd name="connsiteX8457" fmla="*/ 1484921 w 4419601"/>
              <a:gd name="connsiteY8457" fmla="*/ 714467 h 2239844"/>
              <a:gd name="connsiteX8458" fmla="*/ 1406724 w 4419601"/>
              <a:gd name="connsiteY8458" fmla="*/ 657696 h 2239844"/>
              <a:gd name="connsiteX8459" fmla="*/ 1353216 w 4419601"/>
              <a:gd name="connsiteY8459" fmla="*/ 628748 h 2239844"/>
              <a:gd name="connsiteX8460" fmla="*/ 1344794 w 4419601"/>
              <a:gd name="connsiteY8460" fmla="*/ 640849 h 2239844"/>
              <a:gd name="connsiteX8461" fmla="*/ 1381733 w 4419601"/>
              <a:gd name="connsiteY8461" fmla="*/ 670490 h 2239844"/>
              <a:gd name="connsiteX8462" fmla="*/ 1394537 w 4419601"/>
              <a:gd name="connsiteY8462" fmla="*/ 680114 h 2239844"/>
              <a:gd name="connsiteX8463" fmla="*/ 1380066 w 4419601"/>
              <a:gd name="connsiteY8463" fmla="*/ 673649 h 2239844"/>
              <a:gd name="connsiteX8464" fmla="*/ 1340841 w 4419601"/>
              <a:gd name="connsiteY8464" fmla="*/ 645801 h 2239844"/>
              <a:gd name="connsiteX8465" fmla="*/ 1334590 w 4419601"/>
              <a:gd name="connsiteY8465" fmla="*/ 652439 h 2239844"/>
              <a:gd name="connsiteX8466" fmla="*/ 1337216 w 4419601"/>
              <a:gd name="connsiteY8466" fmla="*/ 655564 h 2239844"/>
              <a:gd name="connsiteX8467" fmla="*/ 1334170 w 4419601"/>
              <a:gd name="connsiteY8467" fmla="*/ 653698 h 2239844"/>
              <a:gd name="connsiteX8468" fmla="*/ 1333813 w 4419601"/>
              <a:gd name="connsiteY8468" fmla="*/ 653264 h 2239844"/>
              <a:gd name="connsiteX8469" fmla="*/ 1330225 w 4419601"/>
              <a:gd name="connsiteY8469" fmla="*/ 657074 h 2239844"/>
              <a:gd name="connsiteX8470" fmla="*/ 1343806 w 4419601"/>
              <a:gd name="connsiteY8470" fmla="*/ 667758 h 2239844"/>
              <a:gd name="connsiteX8471" fmla="*/ 1342232 w 4419601"/>
              <a:gd name="connsiteY8471" fmla="*/ 670490 h 2239844"/>
              <a:gd name="connsiteX8472" fmla="*/ 1348932 w 4419601"/>
              <a:gd name="connsiteY8472" fmla="*/ 672571 h 2239844"/>
              <a:gd name="connsiteX8473" fmla="*/ 1365610 w 4419601"/>
              <a:gd name="connsiteY8473" fmla="*/ 693678 h 2239844"/>
              <a:gd name="connsiteX8474" fmla="*/ 1370582 w 4419601"/>
              <a:gd name="connsiteY8474" fmla="*/ 696355 h 2239844"/>
              <a:gd name="connsiteX8475" fmla="*/ 1384958 w 4419601"/>
              <a:gd name="connsiteY8475" fmla="*/ 714467 h 2239844"/>
              <a:gd name="connsiteX8476" fmla="*/ 1419622 w 4419601"/>
              <a:gd name="connsiteY8476" fmla="*/ 747250 h 2239844"/>
              <a:gd name="connsiteX8477" fmla="*/ 1497013 w 4419601"/>
              <a:gd name="connsiteY8477" fmla="*/ 792027 h 2239844"/>
              <a:gd name="connsiteX8478" fmla="*/ 1538933 w 4419601"/>
              <a:gd name="connsiteY8478" fmla="*/ 806420 h 2239844"/>
              <a:gd name="connsiteX8479" fmla="*/ 1573779 w 4419601"/>
              <a:gd name="connsiteY8479" fmla="*/ 810408 h 2239844"/>
              <a:gd name="connsiteX8480" fmla="*/ 1580854 w 4419601"/>
              <a:gd name="connsiteY8480" fmla="*/ 817614 h 2239844"/>
              <a:gd name="connsiteX8481" fmla="*/ 1567955 w 4419601"/>
              <a:gd name="connsiteY8481" fmla="*/ 817614 h 2239844"/>
              <a:gd name="connsiteX8482" fmla="*/ 1490564 w 4419601"/>
              <a:gd name="connsiteY8482" fmla="*/ 792027 h 2239844"/>
              <a:gd name="connsiteX8483" fmla="*/ 1413173 w 4419601"/>
              <a:gd name="connsiteY8483" fmla="*/ 753647 h 2239844"/>
              <a:gd name="connsiteX8484" fmla="*/ 1348681 w 4419601"/>
              <a:gd name="connsiteY8484" fmla="*/ 676886 h 2239844"/>
              <a:gd name="connsiteX8485" fmla="*/ 1329621 w 4419601"/>
              <a:gd name="connsiteY8485" fmla="*/ 657982 h 2239844"/>
              <a:gd name="connsiteX8486" fmla="*/ 1278473 w 4419601"/>
              <a:gd name="connsiteY8486" fmla="*/ 757831 h 2239844"/>
              <a:gd name="connsiteX8487" fmla="*/ 1227025 w 4419601"/>
              <a:gd name="connsiteY8487" fmla="*/ 863084 h 2239844"/>
              <a:gd name="connsiteX8488" fmla="*/ 1217700 w 4419601"/>
              <a:gd name="connsiteY8488" fmla="*/ 880559 h 2239844"/>
              <a:gd name="connsiteX8489" fmla="*/ 1231220 w 4419601"/>
              <a:gd name="connsiteY8489" fmla="*/ 849080 h 2239844"/>
              <a:gd name="connsiteX8490" fmla="*/ 1254357 w 4419601"/>
              <a:gd name="connsiteY8490" fmla="*/ 803628 h 2239844"/>
              <a:gd name="connsiteX8491" fmla="*/ 1261834 w 4419601"/>
              <a:gd name="connsiteY8491" fmla="*/ 783156 h 2239844"/>
              <a:gd name="connsiteX8492" fmla="*/ 1262395 w 4419601"/>
              <a:gd name="connsiteY8492" fmla="*/ 781935 h 2239844"/>
              <a:gd name="connsiteX8493" fmla="*/ 1282734 w 4419601"/>
              <a:gd name="connsiteY8493" fmla="*/ 733291 h 2239844"/>
              <a:gd name="connsiteX8494" fmla="*/ 1293852 w 4419601"/>
              <a:gd name="connsiteY8494" fmla="*/ 713290 h 2239844"/>
              <a:gd name="connsiteX8495" fmla="*/ 1310628 w 4419601"/>
              <a:gd name="connsiteY8495" fmla="*/ 685519 h 2239844"/>
              <a:gd name="connsiteX8496" fmla="*/ 1327308 w 4419601"/>
              <a:gd name="connsiteY8496" fmla="*/ 654780 h 2239844"/>
              <a:gd name="connsiteX8497" fmla="*/ 1326767 w 4419601"/>
              <a:gd name="connsiteY8497" fmla="*/ 654354 h 2239844"/>
              <a:gd name="connsiteX8498" fmla="*/ 1310628 w 4419601"/>
              <a:gd name="connsiteY8498" fmla="*/ 683108 h 2239844"/>
              <a:gd name="connsiteX8499" fmla="*/ 1293852 w 4419601"/>
              <a:gd name="connsiteY8499" fmla="*/ 713290 h 2239844"/>
              <a:gd name="connsiteX8500" fmla="*/ 1284904 w 4419601"/>
              <a:gd name="connsiteY8500" fmla="*/ 728102 h 2239844"/>
              <a:gd name="connsiteX8501" fmla="*/ 1282734 w 4419601"/>
              <a:gd name="connsiteY8501" fmla="*/ 733291 h 2239844"/>
              <a:gd name="connsiteX8502" fmla="*/ 1278473 w 4419601"/>
              <a:gd name="connsiteY8502" fmla="*/ 740958 h 2239844"/>
              <a:gd name="connsiteX8503" fmla="*/ 1277473 w 4419601"/>
              <a:gd name="connsiteY8503" fmla="*/ 741386 h 2239844"/>
              <a:gd name="connsiteX8504" fmla="*/ 1284904 w 4419601"/>
              <a:gd name="connsiteY8504" fmla="*/ 724085 h 2239844"/>
              <a:gd name="connsiteX8505" fmla="*/ 1289093 w 4419601"/>
              <a:gd name="connsiteY8505" fmla="*/ 710282 h 2239844"/>
              <a:gd name="connsiteX8506" fmla="*/ 1304197 w 4419601"/>
              <a:gd name="connsiteY8506" fmla="*/ 683108 h 2239844"/>
              <a:gd name="connsiteX8507" fmla="*/ 1322309 w 4419601"/>
              <a:gd name="connsiteY8507" fmla="*/ 650838 h 2239844"/>
              <a:gd name="connsiteX8508" fmla="*/ 1312145 w 4419601"/>
              <a:gd name="connsiteY8508" fmla="*/ 642677 h 2239844"/>
              <a:gd name="connsiteX8509" fmla="*/ 1292514 w 4419601"/>
              <a:gd name="connsiteY8509" fmla="*/ 699007 h 2239844"/>
              <a:gd name="connsiteX8510" fmla="*/ 1310106 w 4419601"/>
              <a:gd name="connsiteY8510" fmla="*/ 641040 h 2239844"/>
              <a:gd name="connsiteX8511" fmla="*/ 1306944 w 4419601"/>
              <a:gd name="connsiteY8511" fmla="*/ 638501 h 2239844"/>
              <a:gd name="connsiteX8512" fmla="*/ 1300177 w 4419601"/>
              <a:gd name="connsiteY8512" fmla="*/ 663223 h 2239844"/>
              <a:gd name="connsiteX8513" fmla="*/ 1275226 w 4419601"/>
              <a:gd name="connsiteY8513" fmla="*/ 729768 h 2239844"/>
              <a:gd name="connsiteX8514" fmla="*/ 1305365 w 4419601"/>
              <a:gd name="connsiteY8514" fmla="*/ 633220 h 2239844"/>
              <a:gd name="connsiteX8515" fmla="*/ 1304894 w 4419601"/>
              <a:gd name="connsiteY8515" fmla="*/ 629641 h 2239844"/>
              <a:gd name="connsiteX8516" fmla="*/ 1306018 w 4419601"/>
              <a:gd name="connsiteY8516" fmla="*/ 631127 h 2239844"/>
              <a:gd name="connsiteX8517" fmla="*/ 1308246 w 4419601"/>
              <a:gd name="connsiteY8517" fmla="*/ 623988 h 2239844"/>
              <a:gd name="connsiteX8518" fmla="*/ 1303536 w 4419601"/>
              <a:gd name="connsiteY8518" fmla="*/ 619316 h 2239844"/>
              <a:gd name="connsiteX8519" fmla="*/ 1308586 w 4419601"/>
              <a:gd name="connsiteY8519" fmla="*/ 622901 h 2239844"/>
              <a:gd name="connsiteX8520" fmla="*/ 1309705 w 4419601"/>
              <a:gd name="connsiteY8520" fmla="*/ 619316 h 2239844"/>
              <a:gd name="connsiteX8521" fmla="*/ 1303536 w 4419601"/>
              <a:gd name="connsiteY8521" fmla="*/ 619316 h 2239844"/>
              <a:gd name="connsiteX8522" fmla="*/ 1309985 w 4419601"/>
              <a:gd name="connsiteY8522" fmla="*/ 612919 h 2239844"/>
              <a:gd name="connsiteX8523" fmla="*/ 1311358 w 4419601"/>
              <a:gd name="connsiteY8523" fmla="*/ 614021 h 2239844"/>
              <a:gd name="connsiteX8524" fmla="*/ 1311669 w 4419601"/>
              <a:gd name="connsiteY8524" fmla="*/ 613024 h 2239844"/>
              <a:gd name="connsiteX8525" fmla="*/ 1309985 w 4419601"/>
              <a:gd name="connsiteY8525" fmla="*/ 612919 h 2239844"/>
              <a:gd name="connsiteX8526" fmla="*/ 1305955 w 4419601"/>
              <a:gd name="connsiteY8526" fmla="*/ 607322 h 2239844"/>
              <a:gd name="connsiteX8527" fmla="*/ 1305112 w 4419601"/>
              <a:gd name="connsiteY8527" fmla="*/ 607246 h 2239844"/>
              <a:gd name="connsiteX8528" fmla="*/ 1301362 w 4419601"/>
              <a:gd name="connsiteY8528" fmla="*/ 616852 h 2239844"/>
              <a:gd name="connsiteX8529" fmla="*/ 1303536 w 4419601"/>
              <a:gd name="connsiteY8529" fmla="*/ 619316 h 2239844"/>
              <a:gd name="connsiteX8530" fmla="*/ 1304894 w 4419601"/>
              <a:gd name="connsiteY8530" fmla="*/ 629641 h 2239844"/>
              <a:gd name="connsiteX8531" fmla="*/ 1299272 w 4419601"/>
              <a:gd name="connsiteY8531" fmla="*/ 622205 h 2239844"/>
              <a:gd name="connsiteX8532" fmla="*/ 1297766 w 4419601"/>
              <a:gd name="connsiteY8532" fmla="*/ 626062 h 2239844"/>
              <a:gd name="connsiteX8533" fmla="*/ 1284904 w 4419601"/>
              <a:gd name="connsiteY8533" fmla="*/ 663825 h 2239844"/>
              <a:gd name="connsiteX8534" fmla="*/ 1182008 w 4419601"/>
              <a:gd name="connsiteY8534" fmla="*/ 869512 h 2239844"/>
              <a:gd name="connsiteX8535" fmla="*/ 1072681 w 4419601"/>
              <a:gd name="connsiteY8535" fmla="*/ 1068771 h 2239844"/>
              <a:gd name="connsiteX8536" fmla="*/ 1000805 w 4419601"/>
              <a:gd name="connsiteY8536" fmla="*/ 1182202 h 2239844"/>
              <a:gd name="connsiteX8537" fmla="*/ 972196 w 4419601"/>
              <a:gd name="connsiteY8537" fmla="*/ 1222233 h 2239844"/>
              <a:gd name="connsiteX8538" fmla="*/ 899044 w 4419601"/>
              <a:gd name="connsiteY8538" fmla="*/ 1313025 h 2239844"/>
              <a:gd name="connsiteX8539" fmla="*/ 854027 w 4419601"/>
              <a:gd name="connsiteY8539" fmla="*/ 1370874 h 2239844"/>
              <a:gd name="connsiteX8540" fmla="*/ 847998 w 4419601"/>
              <a:gd name="connsiteY8540" fmla="*/ 1380917 h 2239844"/>
              <a:gd name="connsiteX8541" fmla="*/ 825653 w 4419601"/>
              <a:gd name="connsiteY8541" fmla="*/ 1409317 h 2239844"/>
              <a:gd name="connsiteX8542" fmla="*/ 822616 w 4419601"/>
              <a:gd name="connsiteY8542" fmla="*/ 1409416 h 2239844"/>
              <a:gd name="connsiteX8543" fmla="*/ 822606 w 4419601"/>
              <a:gd name="connsiteY8543" fmla="*/ 1409405 h 2239844"/>
              <a:gd name="connsiteX8544" fmla="*/ 847596 w 4419601"/>
              <a:gd name="connsiteY8544" fmla="*/ 1364446 h 2239844"/>
              <a:gd name="connsiteX8545" fmla="*/ 918337 w 4419601"/>
              <a:gd name="connsiteY8545" fmla="*/ 1287314 h 2239844"/>
              <a:gd name="connsiteX8546" fmla="*/ 989078 w 4419601"/>
              <a:gd name="connsiteY8546" fmla="*/ 1197326 h 2239844"/>
              <a:gd name="connsiteX8547" fmla="*/ 1104836 w 4419601"/>
              <a:gd name="connsiteY8547" fmla="*/ 1004494 h 2239844"/>
              <a:gd name="connsiteX8548" fmla="*/ 1211751 w 4419601"/>
              <a:gd name="connsiteY8548" fmla="*/ 798004 h 2239844"/>
              <a:gd name="connsiteX8549" fmla="*/ 1292550 w 4419601"/>
              <a:gd name="connsiteY8549" fmla="*/ 613316 h 2239844"/>
              <a:gd name="connsiteX8550" fmla="*/ 1292250 w 4419601"/>
              <a:gd name="connsiteY8550" fmla="*/ 612919 h 2239844"/>
              <a:gd name="connsiteX8551" fmla="*/ 1293372 w 4419601"/>
              <a:gd name="connsiteY8551" fmla="*/ 611435 h 2239844"/>
              <a:gd name="connsiteX8552" fmla="*/ 1304197 w 4419601"/>
              <a:gd name="connsiteY8552" fmla="*/ 586693 h 2239844"/>
              <a:gd name="connsiteX8553" fmla="*/ 1310628 w 4419601"/>
              <a:gd name="connsiteY8553" fmla="*/ 593120 h 2239844"/>
              <a:gd name="connsiteX8554" fmla="*/ 1306045 w 4419601"/>
              <a:gd name="connsiteY8554" fmla="*/ 604857 h 2239844"/>
              <a:gd name="connsiteX8555" fmla="*/ 1309985 w 4419601"/>
              <a:gd name="connsiteY8555" fmla="*/ 604124 h 2239844"/>
              <a:gd name="connsiteX8556" fmla="*/ 1314202 w 4419601"/>
              <a:gd name="connsiteY8556" fmla="*/ 604908 h 2239844"/>
              <a:gd name="connsiteX8557" fmla="*/ 1330412 w 4419601"/>
              <a:gd name="connsiteY8557" fmla="*/ 574127 h 2239844"/>
              <a:gd name="connsiteX8558" fmla="*/ 1331092 w 4419601"/>
              <a:gd name="connsiteY8558" fmla="*/ 574529 h 2239844"/>
              <a:gd name="connsiteX8559" fmla="*/ 1329690 w 4419601"/>
              <a:gd name="connsiteY8559" fmla="*/ 579855 h 2239844"/>
              <a:gd name="connsiteX8560" fmla="*/ 1329030 w 4419601"/>
              <a:gd name="connsiteY8560" fmla="*/ 578682 h 2239844"/>
              <a:gd name="connsiteX8561" fmla="*/ 1325186 w 4419601"/>
              <a:gd name="connsiteY8561" fmla="*/ 571852 h 2239844"/>
              <a:gd name="connsiteX8562" fmla="*/ 1329030 w 4419601"/>
              <a:gd name="connsiteY8562" fmla="*/ 578682 h 2239844"/>
              <a:gd name="connsiteX8563" fmla="*/ 1328751 w 4419601"/>
              <a:gd name="connsiteY8563" fmla="*/ 579600 h 2239844"/>
              <a:gd name="connsiteX8564" fmla="*/ 1323831 w 4419601"/>
              <a:gd name="connsiteY8564" fmla="*/ 576804 h 2239844"/>
              <a:gd name="connsiteX8565" fmla="*/ 1325094 w 4419601"/>
              <a:gd name="connsiteY8565" fmla="*/ 570018 h 2239844"/>
              <a:gd name="connsiteX8566" fmla="*/ 1325582 w 4419601"/>
              <a:gd name="connsiteY8566" fmla="*/ 570405 h 2239844"/>
              <a:gd name="connsiteX8567" fmla="*/ 1325186 w 4419601"/>
              <a:gd name="connsiteY8567" fmla="*/ 571852 h 2239844"/>
              <a:gd name="connsiteX8568" fmla="*/ 1324758 w 4419601"/>
              <a:gd name="connsiteY8568" fmla="*/ 571092 h 2239844"/>
              <a:gd name="connsiteX8569" fmla="*/ 1332374 w 4419601"/>
              <a:gd name="connsiteY8569" fmla="*/ 569663 h 2239844"/>
              <a:gd name="connsiteX8570" fmla="*/ 1335084 w 4419601"/>
              <a:gd name="connsiteY8570" fmla="*/ 576887 h 2239844"/>
              <a:gd name="connsiteX8571" fmla="*/ 1331092 w 4419601"/>
              <a:gd name="connsiteY8571" fmla="*/ 574529 h 2239844"/>
              <a:gd name="connsiteX8572" fmla="*/ 1332880 w 4419601"/>
              <a:gd name="connsiteY8572" fmla="*/ 565996 h 2239844"/>
              <a:gd name="connsiteX8573" fmla="*/ 1333323 w 4419601"/>
              <a:gd name="connsiteY8573" fmla="*/ 566059 h 2239844"/>
              <a:gd name="connsiteX8574" fmla="*/ 1332374 w 4419601"/>
              <a:gd name="connsiteY8574" fmla="*/ 569663 h 2239844"/>
              <a:gd name="connsiteX8575" fmla="*/ 1332038 w 4419601"/>
              <a:gd name="connsiteY8575" fmla="*/ 568768 h 2239844"/>
              <a:gd name="connsiteX8576" fmla="*/ 1327018 w 4419601"/>
              <a:gd name="connsiteY8576" fmla="*/ 565159 h 2239844"/>
              <a:gd name="connsiteX8577" fmla="*/ 1329373 w 4419601"/>
              <a:gd name="connsiteY8577" fmla="*/ 565495 h 2239844"/>
              <a:gd name="connsiteX8578" fmla="*/ 1331529 w 4419601"/>
              <a:gd name="connsiteY8578" fmla="*/ 567410 h 2239844"/>
              <a:gd name="connsiteX8579" fmla="*/ 1332038 w 4419601"/>
              <a:gd name="connsiteY8579" fmla="*/ 568768 h 2239844"/>
              <a:gd name="connsiteX8580" fmla="*/ 1330412 w 4419601"/>
              <a:gd name="connsiteY8580" fmla="*/ 574127 h 2239844"/>
              <a:gd name="connsiteX8581" fmla="*/ 1329921 w 4419601"/>
              <a:gd name="connsiteY8581" fmla="*/ 573837 h 2239844"/>
              <a:gd name="connsiteX8582" fmla="*/ 1325582 w 4419601"/>
              <a:gd name="connsiteY8582" fmla="*/ 570405 h 2239844"/>
              <a:gd name="connsiteX8583" fmla="*/ 1319578 w 4419601"/>
              <a:gd name="connsiteY8583" fmla="*/ 564096 h 2239844"/>
              <a:gd name="connsiteX8584" fmla="*/ 1326628 w 4419601"/>
              <a:gd name="connsiteY8584" fmla="*/ 565103 h 2239844"/>
              <a:gd name="connsiteX8585" fmla="*/ 1325094 w 4419601"/>
              <a:gd name="connsiteY8585" fmla="*/ 570018 h 2239844"/>
              <a:gd name="connsiteX8586" fmla="*/ 1323399 w 4419601"/>
              <a:gd name="connsiteY8586" fmla="*/ 568677 h 2239844"/>
              <a:gd name="connsiteX8587" fmla="*/ 1322686 w 4419601"/>
              <a:gd name="connsiteY8587" fmla="*/ 567410 h 2239844"/>
              <a:gd name="connsiteX8588" fmla="*/ 1327128 w 4419601"/>
              <a:gd name="connsiteY8588" fmla="*/ 563500 h 2239844"/>
              <a:gd name="connsiteX8589" fmla="*/ 1327405 w 4419601"/>
              <a:gd name="connsiteY8589" fmla="*/ 563746 h 2239844"/>
              <a:gd name="connsiteX8590" fmla="*/ 1327018 w 4419601"/>
              <a:gd name="connsiteY8590" fmla="*/ 565159 h 2239844"/>
              <a:gd name="connsiteX8591" fmla="*/ 1326628 w 4419601"/>
              <a:gd name="connsiteY8591" fmla="*/ 565103 h 2239844"/>
              <a:gd name="connsiteX8592" fmla="*/ 1334954 w 4419601"/>
              <a:gd name="connsiteY8592" fmla="*/ 559864 h 2239844"/>
              <a:gd name="connsiteX8593" fmla="*/ 1342783 w 4419601"/>
              <a:gd name="connsiteY8593" fmla="*/ 560982 h 2239844"/>
              <a:gd name="connsiteX8594" fmla="*/ 1342783 w 4419601"/>
              <a:gd name="connsiteY8594" fmla="*/ 567410 h 2239844"/>
              <a:gd name="connsiteX8595" fmla="*/ 1333323 w 4419601"/>
              <a:gd name="connsiteY8595" fmla="*/ 566059 h 2239844"/>
              <a:gd name="connsiteX8596" fmla="*/ 2805061 w 4419601"/>
              <a:gd name="connsiteY8596" fmla="*/ 559581 h 2239844"/>
              <a:gd name="connsiteX8597" fmla="*/ 2788592 w 4419601"/>
              <a:gd name="connsiteY8597" fmla="*/ 574099 h 2239844"/>
              <a:gd name="connsiteX8598" fmla="*/ 2782977 w 4419601"/>
              <a:gd name="connsiteY8598" fmla="*/ 576509 h 2239844"/>
              <a:gd name="connsiteX8599" fmla="*/ 2782590 w 4419601"/>
              <a:gd name="connsiteY8599" fmla="*/ 575347 h 2239844"/>
              <a:gd name="connsiteX8600" fmla="*/ 2793505 w 4419601"/>
              <a:gd name="connsiteY8600" fmla="*/ 568273 h 2239844"/>
              <a:gd name="connsiteX8601" fmla="*/ 1328711 w 4419601"/>
              <a:gd name="connsiteY8601" fmla="*/ 558973 h 2239844"/>
              <a:gd name="connsiteX8602" fmla="*/ 1334749 w 4419601"/>
              <a:gd name="connsiteY8602" fmla="*/ 559835 h 2239844"/>
              <a:gd name="connsiteX8603" fmla="*/ 1332880 w 4419601"/>
              <a:gd name="connsiteY8603" fmla="*/ 565996 h 2239844"/>
              <a:gd name="connsiteX8604" fmla="*/ 1329373 w 4419601"/>
              <a:gd name="connsiteY8604" fmla="*/ 565495 h 2239844"/>
              <a:gd name="connsiteX8605" fmla="*/ 1327405 w 4419601"/>
              <a:gd name="connsiteY8605" fmla="*/ 563746 h 2239844"/>
              <a:gd name="connsiteX8606" fmla="*/ 1320753 w 4419601"/>
              <a:gd name="connsiteY8606" fmla="*/ 557836 h 2239844"/>
              <a:gd name="connsiteX8607" fmla="*/ 1328549 w 4419601"/>
              <a:gd name="connsiteY8607" fmla="*/ 558950 h 2239844"/>
              <a:gd name="connsiteX8608" fmla="*/ 1327128 w 4419601"/>
              <a:gd name="connsiteY8608" fmla="*/ 563500 h 2239844"/>
              <a:gd name="connsiteX8609" fmla="*/ 1335365 w 4419601"/>
              <a:gd name="connsiteY8609" fmla="*/ 557805 h 2239844"/>
              <a:gd name="connsiteX8610" fmla="*/ 1335483 w 4419601"/>
              <a:gd name="connsiteY8610" fmla="*/ 557855 h 2239844"/>
              <a:gd name="connsiteX8611" fmla="*/ 1334954 w 4419601"/>
              <a:gd name="connsiteY8611" fmla="*/ 559864 h 2239844"/>
              <a:gd name="connsiteX8612" fmla="*/ 1334749 w 4419601"/>
              <a:gd name="connsiteY8612" fmla="*/ 559835 h 2239844"/>
              <a:gd name="connsiteX8613" fmla="*/ 1336060 w 4419601"/>
              <a:gd name="connsiteY8613" fmla="*/ 555662 h 2239844"/>
              <a:gd name="connsiteX8614" fmla="*/ 1342783 w 4419601"/>
              <a:gd name="connsiteY8614" fmla="*/ 560982 h 2239844"/>
              <a:gd name="connsiteX8615" fmla="*/ 1335483 w 4419601"/>
              <a:gd name="connsiteY8615" fmla="*/ 557855 h 2239844"/>
              <a:gd name="connsiteX8616" fmla="*/ 1329668 w 4419601"/>
              <a:gd name="connsiteY8616" fmla="*/ 555364 h 2239844"/>
              <a:gd name="connsiteX8617" fmla="*/ 1329696 w 4419601"/>
              <a:gd name="connsiteY8617" fmla="*/ 555376 h 2239844"/>
              <a:gd name="connsiteX8618" fmla="*/ 1328711 w 4419601"/>
              <a:gd name="connsiteY8618" fmla="*/ 558973 h 2239844"/>
              <a:gd name="connsiteX8619" fmla="*/ 1328549 w 4419601"/>
              <a:gd name="connsiteY8619" fmla="*/ 558950 h 2239844"/>
              <a:gd name="connsiteX8620" fmla="*/ 1336352 w 4419601"/>
              <a:gd name="connsiteY8620" fmla="*/ 554554 h 2239844"/>
              <a:gd name="connsiteX8621" fmla="*/ 1336060 w 4419601"/>
              <a:gd name="connsiteY8621" fmla="*/ 555662 h 2239844"/>
              <a:gd name="connsiteX8622" fmla="*/ 1336024 w 4419601"/>
              <a:gd name="connsiteY8622" fmla="*/ 555634 h 2239844"/>
              <a:gd name="connsiteX8623" fmla="*/ 1329921 w 4419601"/>
              <a:gd name="connsiteY8623" fmla="*/ 554554 h 2239844"/>
              <a:gd name="connsiteX8624" fmla="*/ 1334659 w 4419601"/>
              <a:gd name="connsiteY8624" fmla="*/ 554554 h 2239844"/>
              <a:gd name="connsiteX8625" fmla="*/ 1336024 w 4419601"/>
              <a:gd name="connsiteY8625" fmla="*/ 555634 h 2239844"/>
              <a:gd name="connsiteX8626" fmla="*/ 1335365 w 4419601"/>
              <a:gd name="connsiteY8626" fmla="*/ 557805 h 2239844"/>
              <a:gd name="connsiteX8627" fmla="*/ 1329696 w 4419601"/>
              <a:gd name="connsiteY8627" fmla="*/ 555376 h 2239844"/>
              <a:gd name="connsiteX8628" fmla="*/ 1306570 w 4419601"/>
              <a:gd name="connsiteY8628" fmla="*/ 552324 h 2239844"/>
              <a:gd name="connsiteX8629" fmla="*/ 1317059 w 4419601"/>
              <a:gd name="connsiteY8629" fmla="*/ 554554 h 2239844"/>
              <a:gd name="connsiteX8630" fmla="*/ 1320753 w 4419601"/>
              <a:gd name="connsiteY8630" fmla="*/ 557836 h 2239844"/>
              <a:gd name="connsiteX8631" fmla="*/ 1314647 w 4419601"/>
              <a:gd name="connsiteY8631" fmla="*/ 556965 h 2239844"/>
              <a:gd name="connsiteX8632" fmla="*/ 1311918 w 4419601"/>
              <a:gd name="connsiteY8632" fmla="*/ 555930 h 2239844"/>
              <a:gd name="connsiteX8633" fmla="*/ 1310628 w 4419601"/>
              <a:gd name="connsiteY8633" fmla="*/ 554554 h 2239844"/>
              <a:gd name="connsiteX8634" fmla="*/ 1333136 w 4419601"/>
              <a:gd name="connsiteY8634" fmla="*/ 552144 h 2239844"/>
              <a:gd name="connsiteX8635" fmla="*/ 1336352 w 4419601"/>
              <a:gd name="connsiteY8635" fmla="*/ 554554 h 2239844"/>
              <a:gd name="connsiteX8636" fmla="*/ 1334659 w 4419601"/>
              <a:gd name="connsiteY8636" fmla="*/ 554554 h 2239844"/>
              <a:gd name="connsiteX8637" fmla="*/ 1332354 w 4419601"/>
              <a:gd name="connsiteY8637" fmla="*/ 552730 h 2239844"/>
              <a:gd name="connsiteX8638" fmla="*/ 1317059 w 4419601"/>
              <a:gd name="connsiteY8638" fmla="*/ 549963 h 2239844"/>
              <a:gd name="connsiteX8639" fmla="*/ 1318023 w 4419601"/>
              <a:gd name="connsiteY8639" fmla="*/ 550376 h 2239844"/>
              <a:gd name="connsiteX8640" fmla="*/ 1319470 w 4419601"/>
              <a:gd name="connsiteY8640" fmla="*/ 553751 h 2239844"/>
              <a:gd name="connsiteX8641" fmla="*/ 1317059 w 4419601"/>
              <a:gd name="connsiteY8641" fmla="*/ 554554 h 2239844"/>
              <a:gd name="connsiteX8642" fmla="*/ 1317059 w 4419601"/>
              <a:gd name="connsiteY8642" fmla="*/ 553751 h 2239844"/>
              <a:gd name="connsiteX8643" fmla="*/ 1294247 w 4419601"/>
              <a:gd name="connsiteY8643" fmla="*/ 549703 h 2239844"/>
              <a:gd name="connsiteX8644" fmla="*/ 1297086 w 4419601"/>
              <a:gd name="connsiteY8644" fmla="*/ 550307 h 2239844"/>
              <a:gd name="connsiteX8645" fmla="*/ 1311918 w 4419601"/>
              <a:gd name="connsiteY8645" fmla="*/ 555930 h 2239844"/>
              <a:gd name="connsiteX8646" fmla="*/ 1319578 w 4419601"/>
              <a:gd name="connsiteY8646" fmla="*/ 564096 h 2239844"/>
              <a:gd name="connsiteX8647" fmla="*/ 1317177 w 4419601"/>
              <a:gd name="connsiteY8647" fmla="*/ 563754 h 2239844"/>
              <a:gd name="connsiteX8648" fmla="*/ 1310628 w 4419601"/>
              <a:gd name="connsiteY8648" fmla="*/ 558571 h 2239844"/>
              <a:gd name="connsiteX8649" fmla="*/ 1276655 w 4419601"/>
              <a:gd name="connsiteY8649" fmla="*/ 547428 h 2239844"/>
              <a:gd name="connsiteX8650" fmla="*/ 1291335 w 4419601"/>
              <a:gd name="connsiteY8650" fmla="*/ 554554 h 2239844"/>
              <a:gd name="connsiteX8651" fmla="*/ 1314647 w 4419601"/>
              <a:gd name="connsiteY8651" fmla="*/ 563392 h 2239844"/>
              <a:gd name="connsiteX8652" fmla="*/ 1317177 w 4419601"/>
              <a:gd name="connsiteY8652" fmla="*/ 563754 h 2239844"/>
              <a:gd name="connsiteX8653" fmla="*/ 1323399 w 4419601"/>
              <a:gd name="connsiteY8653" fmla="*/ 568677 h 2239844"/>
              <a:gd name="connsiteX8654" fmla="*/ 1324758 w 4419601"/>
              <a:gd name="connsiteY8654" fmla="*/ 571092 h 2239844"/>
              <a:gd name="connsiteX8655" fmla="*/ 1323104 w 4419601"/>
              <a:gd name="connsiteY8655" fmla="*/ 576391 h 2239844"/>
              <a:gd name="connsiteX8656" fmla="*/ 1288923 w 4419601"/>
              <a:gd name="connsiteY8656" fmla="*/ 556965 h 2239844"/>
              <a:gd name="connsiteX8657" fmla="*/ 1308545 w 4419601"/>
              <a:gd name="connsiteY8657" fmla="*/ 546316 h 2239844"/>
              <a:gd name="connsiteX8658" fmla="*/ 1317059 w 4419601"/>
              <a:gd name="connsiteY8658" fmla="*/ 548126 h 2239844"/>
              <a:gd name="connsiteX8659" fmla="*/ 1317059 w 4419601"/>
              <a:gd name="connsiteY8659" fmla="*/ 549963 h 2239844"/>
              <a:gd name="connsiteX8660" fmla="*/ 1292918 w 4419601"/>
              <a:gd name="connsiteY8660" fmla="*/ 542993 h 2239844"/>
              <a:gd name="connsiteX8661" fmla="*/ 1301329 w 4419601"/>
              <a:gd name="connsiteY8661" fmla="*/ 544781 h 2239844"/>
              <a:gd name="connsiteX8662" fmla="*/ 1317059 w 4419601"/>
              <a:gd name="connsiteY8662" fmla="*/ 554554 h 2239844"/>
              <a:gd name="connsiteX8663" fmla="*/ 1292980 w 4419601"/>
              <a:gd name="connsiteY8663" fmla="*/ 539594 h 2239844"/>
              <a:gd name="connsiteX8664" fmla="*/ 1297766 w 4419601"/>
              <a:gd name="connsiteY8664" fmla="*/ 541699 h 2239844"/>
              <a:gd name="connsiteX8665" fmla="*/ 1308545 w 4419601"/>
              <a:gd name="connsiteY8665" fmla="*/ 546316 h 2239844"/>
              <a:gd name="connsiteX8666" fmla="*/ 1301329 w 4419601"/>
              <a:gd name="connsiteY8666" fmla="*/ 544781 h 2239844"/>
              <a:gd name="connsiteX8667" fmla="*/ 1268367 w 4419601"/>
              <a:gd name="connsiteY8667" fmla="*/ 534353 h 2239844"/>
              <a:gd name="connsiteX8668" fmla="*/ 1268758 w 4419601"/>
              <a:gd name="connsiteY8668" fmla="*/ 534450 h 2239844"/>
              <a:gd name="connsiteX8669" fmla="*/ 1279277 w 4419601"/>
              <a:gd name="connsiteY8669" fmla="*/ 540092 h 2239844"/>
              <a:gd name="connsiteX8670" fmla="*/ 1287501 w 4419601"/>
              <a:gd name="connsiteY8670" fmla="*/ 541841 h 2239844"/>
              <a:gd name="connsiteX8671" fmla="*/ 1306570 w 4419601"/>
              <a:gd name="connsiteY8671" fmla="*/ 552324 h 2239844"/>
              <a:gd name="connsiteX8672" fmla="*/ 1297086 w 4419601"/>
              <a:gd name="connsiteY8672" fmla="*/ 550307 h 2239844"/>
              <a:gd name="connsiteX8673" fmla="*/ 1291335 w 4419601"/>
              <a:gd name="connsiteY8673" fmla="*/ 548126 h 2239844"/>
              <a:gd name="connsiteX8674" fmla="*/ 1252749 w 4419601"/>
              <a:gd name="connsiteY8674" fmla="*/ 528843 h 2239844"/>
              <a:gd name="connsiteX8675" fmla="*/ 1256104 w 4419601"/>
              <a:gd name="connsiteY8675" fmla="*/ 528843 h 2239844"/>
              <a:gd name="connsiteX8676" fmla="*/ 1256961 w 4419601"/>
              <a:gd name="connsiteY8676" fmla="*/ 529522 h 2239844"/>
              <a:gd name="connsiteX8677" fmla="*/ 1254538 w 4419601"/>
              <a:gd name="connsiteY8677" fmla="*/ 527602 h 2239844"/>
              <a:gd name="connsiteX8678" fmla="*/ 1258045 w 4419601"/>
              <a:gd name="connsiteY8678" fmla="*/ 528843 h 2239844"/>
              <a:gd name="connsiteX8679" fmla="*/ 1256104 w 4419601"/>
              <a:gd name="connsiteY8679" fmla="*/ 528843 h 2239844"/>
              <a:gd name="connsiteX8680" fmla="*/ 1253516 w 4419601"/>
              <a:gd name="connsiteY8680" fmla="*/ 526276 h 2239844"/>
              <a:gd name="connsiteX8681" fmla="*/ 1253378 w 4419601"/>
              <a:gd name="connsiteY8681" fmla="*/ 526683 h 2239844"/>
              <a:gd name="connsiteX8682" fmla="*/ 1254538 w 4419601"/>
              <a:gd name="connsiteY8682" fmla="*/ 527602 h 2239844"/>
              <a:gd name="connsiteX8683" fmla="*/ 1253225 w 4419601"/>
              <a:gd name="connsiteY8683" fmla="*/ 527137 h 2239844"/>
              <a:gd name="connsiteX8684" fmla="*/ 1252749 w 4419601"/>
              <a:gd name="connsiteY8684" fmla="*/ 528542 h 2239844"/>
              <a:gd name="connsiteX8685" fmla="*/ 1252749 w 4419601"/>
              <a:gd name="connsiteY8685" fmla="*/ 528843 h 2239844"/>
              <a:gd name="connsiteX8686" fmla="*/ 1255795 w 4419601"/>
              <a:gd name="connsiteY8686" fmla="*/ 531211 h 2239844"/>
              <a:gd name="connsiteX8687" fmla="*/ 1252153 w 4419601"/>
              <a:gd name="connsiteY8687" fmla="*/ 530301 h 2239844"/>
              <a:gd name="connsiteX8688" fmla="*/ 1251674 w 4419601"/>
              <a:gd name="connsiteY8688" fmla="*/ 531716 h 2239844"/>
              <a:gd name="connsiteX8689" fmla="*/ 1256937 w 4419601"/>
              <a:gd name="connsiteY8689" fmla="*/ 534539 h 2239844"/>
              <a:gd name="connsiteX8690" fmla="*/ 1257582 w 4419601"/>
              <a:gd name="connsiteY8690" fmla="*/ 532600 h 2239844"/>
              <a:gd name="connsiteX8691" fmla="*/ 1255795 w 4419601"/>
              <a:gd name="connsiteY8691" fmla="*/ 531211 h 2239844"/>
              <a:gd name="connsiteX8692" fmla="*/ 1257871 w 4419601"/>
              <a:gd name="connsiteY8692" fmla="*/ 531730 h 2239844"/>
              <a:gd name="connsiteX8693" fmla="*/ 1258263 w 4419601"/>
              <a:gd name="connsiteY8693" fmla="*/ 530554 h 2239844"/>
              <a:gd name="connsiteX8694" fmla="*/ 1256961 w 4419601"/>
              <a:gd name="connsiteY8694" fmla="*/ 529522 h 2239844"/>
              <a:gd name="connsiteX8695" fmla="*/ 1258522 w 4419601"/>
              <a:gd name="connsiteY8695" fmla="*/ 529774 h 2239844"/>
              <a:gd name="connsiteX8696" fmla="*/ 1258749 w 4419601"/>
              <a:gd name="connsiteY8696" fmla="*/ 529093 h 2239844"/>
              <a:gd name="connsiteX8697" fmla="*/ 1258045 w 4419601"/>
              <a:gd name="connsiteY8697" fmla="*/ 528843 h 2239844"/>
              <a:gd name="connsiteX8698" fmla="*/ 1258303 w 4419601"/>
              <a:gd name="connsiteY8698" fmla="*/ 528843 h 2239844"/>
              <a:gd name="connsiteX8699" fmla="*/ 1258752 w 4419601"/>
              <a:gd name="connsiteY8699" fmla="*/ 529084 h 2239844"/>
              <a:gd name="connsiteX8700" fmla="*/ 1258832 w 4419601"/>
              <a:gd name="connsiteY8700" fmla="*/ 528843 h 2239844"/>
              <a:gd name="connsiteX8701" fmla="*/ 1258303 w 4419601"/>
              <a:gd name="connsiteY8701" fmla="*/ 528843 h 2239844"/>
              <a:gd name="connsiteX8702" fmla="*/ 1243919 w 4419601"/>
              <a:gd name="connsiteY8702" fmla="*/ 525612 h 2239844"/>
              <a:gd name="connsiteX8703" fmla="*/ 1246318 w 4419601"/>
              <a:gd name="connsiteY8703" fmla="*/ 527513 h 2239844"/>
              <a:gd name="connsiteX8704" fmla="*/ 1246318 w 4419601"/>
              <a:gd name="connsiteY8704" fmla="*/ 528843 h 2239844"/>
              <a:gd name="connsiteX8705" fmla="*/ 1243906 w 4419601"/>
              <a:gd name="connsiteY8705" fmla="*/ 525630 h 2239844"/>
              <a:gd name="connsiteX8706" fmla="*/ 1254706 w 4419601"/>
              <a:gd name="connsiteY8706" fmla="*/ 522721 h 2239844"/>
              <a:gd name="connsiteX8707" fmla="*/ 1254675 w 4419601"/>
              <a:gd name="connsiteY8707" fmla="*/ 522855 h 2239844"/>
              <a:gd name="connsiteX8708" fmla="*/ 1254579 w 4419601"/>
              <a:gd name="connsiteY8708" fmla="*/ 523139 h 2239844"/>
              <a:gd name="connsiteX8709" fmla="*/ 1260016 w 4419601"/>
              <a:gd name="connsiteY8709" fmla="*/ 525287 h 2239844"/>
              <a:gd name="connsiteX8710" fmla="*/ 1260565 w 4419601"/>
              <a:gd name="connsiteY8710" fmla="*/ 523636 h 2239844"/>
              <a:gd name="connsiteX8711" fmla="*/ 1246318 w 4419601"/>
              <a:gd name="connsiteY8711" fmla="*/ 522416 h 2239844"/>
              <a:gd name="connsiteX8712" fmla="*/ 1246318 w 4419601"/>
              <a:gd name="connsiteY8712" fmla="*/ 524692 h 2239844"/>
              <a:gd name="connsiteX8713" fmla="*/ 1244968 w 4419601"/>
              <a:gd name="connsiteY8713" fmla="*/ 524214 h 2239844"/>
              <a:gd name="connsiteX8714" fmla="*/ 1239887 w 4419601"/>
              <a:gd name="connsiteY8714" fmla="*/ 522416 h 2239844"/>
              <a:gd name="connsiteX8715" fmla="*/ 1244968 w 4419601"/>
              <a:gd name="connsiteY8715" fmla="*/ 524214 h 2239844"/>
              <a:gd name="connsiteX8716" fmla="*/ 1243919 w 4419601"/>
              <a:gd name="connsiteY8716" fmla="*/ 525612 h 2239844"/>
              <a:gd name="connsiteX8717" fmla="*/ 2840506 w 4419601"/>
              <a:gd name="connsiteY8717" fmla="*/ 521603 h 2239844"/>
              <a:gd name="connsiteX8718" fmla="*/ 2782175 w 4419601"/>
              <a:gd name="connsiteY8718" fmla="*/ 574099 h 2239844"/>
              <a:gd name="connsiteX8719" fmla="*/ 2782590 w 4419601"/>
              <a:gd name="connsiteY8719" fmla="*/ 575347 h 2239844"/>
              <a:gd name="connsiteX8720" fmla="*/ 2705168 w 4419601"/>
              <a:gd name="connsiteY8720" fmla="*/ 625526 h 2239844"/>
              <a:gd name="connsiteX8721" fmla="*/ 2723961 w 4419601"/>
              <a:gd name="connsiteY8721" fmla="*/ 603945 h 2239844"/>
              <a:gd name="connsiteX8722" fmla="*/ 2730837 w 4419601"/>
              <a:gd name="connsiteY8722" fmla="*/ 599812 h 2239844"/>
              <a:gd name="connsiteX8723" fmla="*/ 2819876 w 4419601"/>
              <a:gd name="connsiteY8723" fmla="*/ 537939 h 2239844"/>
              <a:gd name="connsiteX8724" fmla="*/ 2875967 w 4419601"/>
              <a:gd name="connsiteY8724" fmla="*/ 506246 h 2239844"/>
              <a:gd name="connsiteX8725" fmla="*/ 2872017 w 4419601"/>
              <a:gd name="connsiteY8725" fmla="*/ 509815 h 2239844"/>
              <a:gd name="connsiteX8726" fmla="*/ 2870693 w 4419601"/>
              <a:gd name="connsiteY8726" fmla="*/ 510213 h 2239844"/>
              <a:gd name="connsiteX8727" fmla="*/ 1267733 w 4419601"/>
              <a:gd name="connsiteY8727" fmla="*/ 469203 h 2239844"/>
              <a:gd name="connsiteX8728" fmla="*/ 1268312 w 4419601"/>
              <a:gd name="connsiteY8728" fmla="*/ 469824 h 2239844"/>
              <a:gd name="connsiteX8729" fmla="*/ 1271521 w 4419601"/>
              <a:gd name="connsiteY8729" fmla="*/ 503571 h 2239844"/>
              <a:gd name="connsiteX8730" fmla="*/ 1267989 w 4419601"/>
              <a:gd name="connsiteY8730" fmla="*/ 524796 h 2239844"/>
              <a:gd name="connsiteX8731" fmla="*/ 1278473 w 4419601"/>
              <a:gd name="connsiteY8731" fmla="*/ 526433 h 2239844"/>
              <a:gd name="connsiteX8732" fmla="*/ 1304197 w 4419601"/>
              <a:gd name="connsiteY8732" fmla="*/ 535271 h 2239844"/>
              <a:gd name="connsiteX8733" fmla="*/ 1323490 w 4419601"/>
              <a:gd name="connsiteY8733" fmla="*/ 545716 h 2239844"/>
              <a:gd name="connsiteX8734" fmla="*/ 1332354 w 4419601"/>
              <a:gd name="connsiteY8734" fmla="*/ 552730 h 2239844"/>
              <a:gd name="connsiteX8735" fmla="*/ 1329921 w 4419601"/>
              <a:gd name="connsiteY8735" fmla="*/ 554554 h 2239844"/>
              <a:gd name="connsiteX8736" fmla="*/ 1329668 w 4419601"/>
              <a:gd name="connsiteY8736" fmla="*/ 555364 h 2239844"/>
              <a:gd name="connsiteX8737" fmla="*/ 1318023 w 4419601"/>
              <a:gd name="connsiteY8737" fmla="*/ 550376 h 2239844"/>
              <a:gd name="connsiteX8738" fmla="*/ 1317059 w 4419601"/>
              <a:gd name="connsiteY8738" fmla="*/ 548126 h 2239844"/>
              <a:gd name="connsiteX8739" fmla="*/ 1280884 w 4419601"/>
              <a:gd name="connsiteY8739" fmla="*/ 529647 h 2239844"/>
              <a:gd name="connsiteX8740" fmla="*/ 1267902 w 4419601"/>
              <a:gd name="connsiteY8740" fmla="*/ 525321 h 2239844"/>
              <a:gd name="connsiteX8741" fmla="*/ 1267420 w 4419601"/>
              <a:gd name="connsiteY8741" fmla="*/ 528213 h 2239844"/>
              <a:gd name="connsiteX8742" fmla="*/ 1287315 w 4419601"/>
              <a:gd name="connsiteY8742" fmla="*/ 536075 h 2239844"/>
              <a:gd name="connsiteX8743" fmla="*/ 1292980 w 4419601"/>
              <a:gd name="connsiteY8743" fmla="*/ 539594 h 2239844"/>
              <a:gd name="connsiteX8744" fmla="*/ 1277669 w 4419601"/>
              <a:gd name="connsiteY8744" fmla="*/ 532861 h 2239844"/>
              <a:gd name="connsiteX8745" fmla="*/ 1266935 w 4419601"/>
              <a:gd name="connsiteY8745" fmla="*/ 531130 h 2239844"/>
              <a:gd name="connsiteX8746" fmla="*/ 1266800 w 4419601"/>
              <a:gd name="connsiteY8746" fmla="*/ 531942 h 2239844"/>
              <a:gd name="connsiteX8747" fmla="*/ 1278473 w 4419601"/>
              <a:gd name="connsiteY8747" fmla="*/ 536075 h 2239844"/>
              <a:gd name="connsiteX8748" fmla="*/ 1292918 w 4419601"/>
              <a:gd name="connsiteY8748" fmla="*/ 542993 h 2239844"/>
              <a:gd name="connsiteX8749" fmla="*/ 1287501 w 4419601"/>
              <a:gd name="connsiteY8749" fmla="*/ 541841 h 2239844"/>
              <a:gd name="connsiteX8750" fmla="*/ 1278473 w 4419601"/>
              <a:gd name="connsiteY8750" fmla="*/ 536878 h 2239844"/>
              <a:gd name="connsiteX8751" fmla="*/ 1268758 w 4419601"/>
              <a:gd name="connsiteY8751" fmla="*/ 534450 h 2239844"/>
              <a:gd name="connsiteX8752" fmla="*/ 1266600 w 4419601"/>
              <a:gd name="connsiteY8752" fmla="*/ 533293 h 2239844"/>
              <a:gd name="connsiteX8753" fmla="*/ 1266577 w 4419601"/>
              <a:gd name="connsiteY8753" fmla="*/ 533280 h 2239844"/>
              <a:gd name="connsiteX8754" fmla="*/ 1266577 w 4419601"/>
              <a:gd name="connsiteY8754" fmla="*/ 533281 h 2239844"/>
              <a:gd name="connsiteX8755" fmla="*/ 1266600 w 4419601"/>
              <a:gd name="connsiteY8755" fmla="*/ 533293 h 2239844"/>
              <a:gd name="connsiteX8756" fmla="*/ 1268367 w 4419601"/>
              <a:gd name="connsiteY8756" fmla="*/ 534353 h 2239844"/>
              <a:gd name="connsiteX8757" fmla="*/ 1266477 w 4419601"/>
              <a:gd name="connsiteY8757" fmla="*/ 533881 h 2239844"/>
              <a:gd name="connsiteX8758" fmla="*/ 1266142 w 4419601"/>
              <a:gd name="connsiteY8758" fmla="*/ 535896 h 2239844"/>
              <a:gd name="connsiteX8759" fmla="*/ 1291335 w 4419601"/>
              <a:gd name="connsiteY8759" fmla="*/ 548126 h 2239844"/>
              <a:gd name="connsiteX8760" fmla="*/ 1294247 w 4419601"/>
              <a:gd name="connsiteY8760" fmla="*/ 549703 h 2239844"/>
              <a:gd name="connsiteX8761" fmla="*/ 1279277 w 4419601"/>
              <a:gd name="connsiteY8761" fmla="*/ 546519 h 2239844"/>
              <a:gd name="connsiteX8762" fmla="*/ 1267056 w 4419601"/>
              <a:gd name="connsiteY8762" fmla="*/ 539965 h 2239844"/>
              <a:gd name="connsiteX8763" fmla="*/ 1265647 w 4419601"/>
              <a:gd name="connsiteY8763" fmla="*/ 538870 h 2239844"/>
              <a:gd name="connsiteX8764" fmla="*/ 1265595 w 4419601"/>
              <a:gd name="connsiteY8764" fmla="*/ 539182 h 2239844"/>
              <a:gd name="connsiteX8765" fmla="*/ 1267056 w 4419601"/>
              <a:gd name="connsiteY8765" fmla="*/ 539965 h 2239844"/>
              <a:gd name="connsiteX8766" fmla="*/ 1276655 w 4419601"/>
              <a:gd name="connsiteY8766" fmla="*/ 547428 h 2239844"/>
              <a:gd name="connsiteX8767" fmla="*/ 1265152 w 4419601"/>
              <a:gd name="connsiteY8767" fmla="*/ 541844 h 2239844"/>
              <a:gd name="connsiteX8768" fmla="*/ 1265103 w 4419601"/>
              <a:gd name="connsiteY8768" fmla="*/ 542138 h 2239844"/>
              <a:gd name="connsiteX8769" fmla="*/ 1239434 w 4419601"/>
              <a:gd name="connsiteY8769" fmla="*/ 587134 h 2239844"/>
              <a:gd name="connsiteX8770" fmla="*/ 1214943 w 4419601"/>
              <a:gd name="connsiteY8770" fmla="*/ 628020 h 2239844"/>
              <a:gd name="connsiteX8771" fmla="*/ 1225923 w 4419601"/>
              <a:gd name="connsiteY8771" fmla="*/ 601044 h 2239844"/>
              <a:gd name="connsiteX8772" fmla="*/ 1226600 w 4419601"/>
              <a:gd name="connsiteY8772" fmla="*/ 599990 h 2239844"/>
              <a:gd name="connsiteX8773" fmla="*/ 1252269 w 4419601"/>
              <a:gd name="connsiteY8773" fmla="*/ 548566 h 2239844"/>
              <a:gd name="connsiteX8774" fmla="*/ 1256570 w 4419601"/>
              <a:gd name="connsiteY8774" fmla="*/ 535641 h 2239844"/>
              <a:gd name="connsiteX8775" fmla="*/ 1251662 w 4419601"/>
              <a:gd name="connsiteY8775" fmla="*/ 531750 h 2239844"/>
              <a:gd name="connsiteX8776" fmla="*/ 1239434 w 4419601"/>
              <a:gd name="connsiteY8776" fmla="*/ 567850 h 2239844"/>
              <a:gd name="connsiteX8777" fmla="*/ 1225923 w 4419601"/>
              <a:gd name="connsiteY8777" fmla="*/ 601044 h 2239844"/>
              <a:gd name="connsiteX8778" fmla="*/ 1218229 w 4419601"/>
              <a:gd name="connsiteY8778" fmla="*/ 613032 h 2239844"/>
              <a:gd name="connsiteX8779" fmla="*/ 1233017 w 4419601"/>
              <a:gd name="connsiteY8779" fmla="*/ 571064 h 2239844"/>
              <a:gd name="connsiteX8780" fmla="*/ 1247643 w 4419601"/>
              <a:gd name="connsiteY8780" fmla="*/ 529554 h 2239844"/>
              <a:gd name="connsiteX8781" fmla="*/ 1246318 w 4419601"/>
              <a:gd name="connsiteY8781" fmla="*/ 528843 h 2239844"/>
              <a:gd name="connsiteX8782" fmla="*/ 1247766 w 4419601"/>
              <a:gd name="connsiteY8782" fmla="*/ 529205 h 2239844"/>
              <a:gd name="connsiteX8783" fmla="*/ 1247916 w 4419601"/>
              <a:gd name="connsiteY8783" fmla="*/ 528780 h 2239844"/>
              <a:gd name="connsiteX8784" fmla="*/ 1246318 w 4419601"/>
              <a:gd name="connsiteY8784" fmla="*/ 527513 h 2239844"/>
              <a:gd name="connsiteX8785" fmla="*/ 1246318 w 4419601"/>
              <a:gd name="connsiteY8785" fmla="*/ 525630 h 2239844"/>
              <a:gd name="connsiteX8786" fmla="*/ 1246318 w 4419601"/>
              <a:gd name="connsiteY8786" fmla="*/ 524692 h 2239844"/>
              <a:gd name="connsiteX8787" fmla="*/ 1249019 w 4419601"/>
              <a:gd name="connsiteY8787" fmla="*/ 525648 h 2239844"/>
              <a:gd name="connsiteX8788" fmla="*/ 1249548 w 4419601"/>
              <a:gd name="connsiteY8788" fmla="*/ 524148 h 2239844"/>
              <a:gd name="connsiteX8789" fmla="*/ 1246318 w 4419601"/>
              <a:gd name="connsiteY8789" fmla="*/ 522416 h 2239844"/>
              <a:gd name="connsiteX8790" fmla="*/ 1247996 w 4419601"/>
              <a:gd name="connsiteY8790" fmla="*/ 522416 h 2239844"/>
              <a:gd name="connsiteX8791" fmla="*/ 1249686 w 4419601"/>
              <a:gd name="connsiteY8791" fmla="*/ 523756 h 2239844"/>
              <a:gd name="connsiteX8792" fmla="*/ 1250159 w 4419601"/>
              <a:gd name="connsiteY8792" fmla="*/ 522416 h 2239844"/>
              <a:gd name="connsiteX8793" fmla="*/ 1247996 w 4419601"/>
              <a:gd name="connsiteY8793" fmla="*/ 522416 h 2239844"/>
              <a:gd name="connsiteX8794" fmla="*/ 1241384 w 4419601"/>
              <a:gd name="connsiteY8794" fmla="*/ 517174 h 2239844"/>
              <a:gd name="connsiteX8795" fmla="*/ 1239887 w 4419601"/>
              <a:gd name="connsiteY8795" fmla="*/ 521536 h 2239844"/>
              <a:gd name="connsiteX8796" fmla="*/ 1239887 w 4419601"/>
              <a:gd name="connsiteY8796" fmla="*/ 522416 h 2239844"/>
              <a:gd name="connsiteX8797" fmla="*/ 1239719 w 4419601"/>
              <a:gd name="connsiteY8797" fmla="*/ 522025 h 2239844"/>
              <a:gd name="connsiteX8798" fmla="*/ 1239434 w 4419601"/>
              <a:gd name="connsiteY8798" fmla="*/ 522855 h 2239844"/>
              <a:gd name="connsiteX8799" fmla="*/ 1149592 w 4419601"/>
              <a:gd name="connsiteY8799" fmla="*/ 702836 h 2239844"/>
              <a:gd name="connsiteX8800" fmla="*/ 1095046 w 4419601"/>
              <a:gd name="connsiteY8800" fmla="*/ 792827 h 2239844"/>
              <a:gd name="connsiteX8801" fmla="*/ 1056782 w 4419601"/>
              <a:gd name="connsiteY8801" fmla="*/ 855954 h 2239844"/>
              <a:gd name="connsiteX8802" fmla="*/ 1040499 w 4419601"/>
              <a:gd name="connsiteY8802" fmla="*/ 879604 h 2239844"/>
              <a:gd name="connsiteX8803" fmla="*/ 1001584 w 4419601"/>
              <a:gd name="connsiteY8803" fmla="*/ 936124 h 2239844"/>
              <a:gd name="connsiteX8804" fmla="*/ 1004447 w 4419601"/>
              <a:gd name="connsiteY8804" fmla="*/ 940145 h 2239844"/>
              <a:gd name="connsiteX8805" fmla="*/ 1040499 w 4419601"/>
              <a:gd name="connsiteY8805" fmla="*/ 882818 h 2239844"/>
              <a:gd name="connsiteX8806" fmla="*/ 1056782 w 4419601"/>
              <a:gd name="connsiteY8806" fmla="*/ 855954 h 2239844"/>
              <a:gd name="connsiteX8807" fmla="*/ 1104671 w 4419601"/>
              <a:gd name="connsiteY8807" fmla="*/ 786399 h 2239844"/>
              <a:gd name="connsiteX8808" fmla="*/ 1168844 w 4419601"/>
              <a:gd name="connsiteY8808" fmla="*/ 689980 h 2239844"/>
              <a:gd name="connsiteX8809" fmla="*/ 1197722 w 4419601"/>
              <a:gd name="connsiteY8809" fmla="*/ 644985 h 2239844"/>
              <a:gd name="connsiteX8810" fmla="*/ 1218229 w 4419601"/>
              <a:gd name="connsiteY8810" fmla="*/ 613032 h 2239844"/>
              <a:gd name="connsiteX8811" fmla="*/ 1213765 w 4419601"/>
              <a:gd name="connsiteY8811" fmla="*/ 625701 h 2239844"/>
              <a:gd name="connsiteX8812" fmla="*/ 1201391 w 4419601"/>
              <a:gd name="connsiteY8812" fmla="*/ 650645 h 2239844"/>
              <a:gd name="connsiteX8813" fmla="*/ 1181679 w 4419601"/>
              <a:gd name="connsiteY8813" fmla="*/ 683552 h 2239844"/>
              <a:gd name="connsiteX8814" fmla="*/ 1117506 w 4419601"/>
              <a:gd name="connsiteY8814" fmla="*/ 773543 h 2239844"/>
              <a:gd name="connsiteX8815" fmla="*/ 1053333 w 4419601"/>
              <a:gd name="connsiteY8815" fmla="*/ 869962 h 2239844"/>
              <a:gd name="connsiteX8816" fmla="*/ 1005571 w 4419601"/>
              <a:gd name="connsiteY8816" fmla="*/ 941724 h 2239844"/>
              <a:gd name="connsiteX8817" fmla="*/ 1008355 w 4419601"/>
              <a:gd name="connsiteY8817" fmla="*/ 945632 h 2239844"/>
              <a:gd name="connsiteX8818" fmla="*/ 1003967 w 4419601"/>
              <a:gd name="connsiteY8818" fmla="*/ 944134 h 2239844"/>
              <a:gd name="connsiteX8819" fmla="*/ 1002470 w 4419601"/>
              <a:gd name="connsiteY8819" fmla="*/ 946383 h 2239844"/>
              <a:gd name="connsiteX8820" fmla="*/ 1007994 w 4419601"/>
              <a:gd name="connsiteY8820" fmla="*/ 954139 h 2239844"/>
              <a:gd name="connsiteX8821" fmla="*/ 999625 w 4419601"/>
              <a:gd name="connsiteY8821" fmla="*/ 950659 h 2239844"/>
              <a:gd name="connsiteX8822" fmla="*/ 989161 w 4419601"/>
              <a:gd name="connsiteY8822" fmla="*/ 966381 h 2239844"/>
              <a:gd name="connsiteX8823" fmla="*/ 980560 w 4419601"/>
              <a:gd name="connsiteY8823" fmla="*/ 978129 h 2239844"/>
              <a:gd name="connsiteX8824" fmla="*/ 998206 w 4419601"/>
              <a:gd name="connsiteY8824" fmla="*/ 950069 h 2239844"/>
              <a:gd name="connsiteX8825" fmla="*/ 993368 w 4419601"/>
              <a:gd name="connsiteY8825" fmla="*/ 948057 h 2239844"/>
              <a:gd name="connsiteX8826" fmla="*/ 976326 w 4419601"/>
              <a:gd name="connsiteY8826" fmla="*/ 972809 h 2239844"/>
              <a:gd name="connsiteX8827" fmla="*/ 974968 w 4419601"/>
              <a:gd name="connsiteY8827" fmla="*/ 974752 h 2239844"/>
              <a:gd name="connsiteX8828" fmla="*/ 991920 w 4419601"/>
              <a:gd name="connsiteY8828" fmla="*/ 947455 h 2239844"/>
              <a:gd name="connsiteX8829" fmla="*/ 975096 w 4419601"/>
              <a:gd name="connsiteY8829" fmla="*/ 940458 h 2239844"/>
              <a:gd name="connsiteX8830" fmla="*/ 967554 w 4419601"/>
              <a:gd name="connsiteY8830" fmla="*/ 936756 h 2239844"/>
              <a:gd name="connsiteX8831" fmla="*/ 968677 w 4419601"/>
              <a:gd name="connsiteY8831" fmla="*/ 937239 h 2239844"/>
              <a:gd name="connsiteX8832" fmla="*/ 969479 w 4419601"/>
              <a:gd name="connsiteY8832" fmla="*/ 934824 h 2239844"/>
              <a:gd name="connsiteX8833" fmla="*/ 963696 w 4419601"/>
              <a:gd name="connsiteY8833" fmla="*/ 929734 h 2239844"/>
              <a:gd name="connsiteX8834" fmla="*/ 976701 w 4419601"/>
              <a:gd name="connsiteY8834" fmla="*/ 934824 h 2239844"/>
              <a:gd name="connsiteX8835" fmla="*/ 995729 w 4419601"/>
              <a:gd name="connsiteY8835" fmla="*/ 941321 h 2239844"/>
              <a:gd name="connsiteX8836" fmla="*/ 997190 w 4419601"/>
              <a:gd name="connsiteY8836" fmla="*/ 938968 h 2239844"/>
              <a:gd name="connsiteX8837" fmla="*/ 988125 w 4419601"/>
              <a:gd name="connsiteY8837" fmla="*/ 926240 h 2239844"/>
              <a:gd name="connsiteX8838" fmla="*/ 988737 w 4419601"/>
              <a:gd name="connsiteY8838" fmla="*/ 921948 h 2239844"/>
              <a:gd name="connsiteX8839" fmla="*/ 981376 w 4419601"/>
              <a:gd name="connsiteY8839" fmla="*/ 918514 h 2239844"/>
              <a:gd name="connsiteX8840" fmla="*/ 950222 w 4419601"/>
              <a:gd name="connsiteY8840" fmla="*/ 896195 h 2239844"/>
              <a:gd name="connsiteX8841" fmla="*/ 886032 w 4419601"/>
              <a:gd name="connsiteY8841" fmla="*/ 851127 h 2239844"/>
              <a:gd name="connsiteX8842" fmla="*/ 914918 w 4419601"/>
              <a:gd name="connsiteY8842" fmla="*/ 867223 h 2239844"/>
              <a:gd name="connsiteX8843" fmla="*/ 933299 w 4419601"/>
              <a:gd name="connsiteY8843" fmla="*/ 877465 h 2239844"/>
              <a:gd name="connsiteX8844" fmla="*/ 956641 w 4419601"/>
              <a:gd name="connsiteY8844" fmla="*/ 896195 h 2239844"/>
              <a:gd name="connsiteX8845" fmla="*/ 990341 w 4419601"/>
              <a:gd name="connsiteY8845" fmla="*/ 920338 h 2239844"/>
              <a:gd name="connsiteX8846" fmla="*/ 1000180 w 4419601"/>
              <a:gd name="connsiteY8846" fmla="*/ 934153 h 2239844"/>
              <a:gd name="connsiteX8847" fmla="*/ 1007610 w 4419601"/>
              <a:gd name="connsiteY8847" fmla="*/ 922189 h 2239844"/>
              <a:gd name="connsiteX8848" fmla="*/ 1066168 w 4419601"/>
              <a:gd name="connsiteY8848" fmla="*/ 824967 h 2239844"/>
              <a:gd name="connsiteX8849" fmla="*/ 1123923 w 4419601"/>
              <a:gd name="connsiteY8849" fmla="*/ 734976 h 2239844"/>
              <a:gd name="connsiteX8850" fmla="*/ 1175261 w 4419601"/>
              <a:gd name="connsiteY8850" fmla="*/ 651413 h 2239844"/>
              <a:gd name="connsiteX8851" fmla="*/ 1220182 w 4419601"/>
              <a:gd name="connsiteY8851" fmla="*/ 560619 h 2239844"/>
              <a:gd name="connsiteX8852" fmla="*/ 1241548 w 4419601"/>
              <a:gd name="connsiteY8852" fmla="*/ 481035 h 2239844"/>
              <a:gd name="connsiteX8853" fmla="*/ 1242643 w 4419601"/>
              <a:gd name="connsiteY8853" fmla="*/ 482680 h 2239844"/>
              <a:gd name="connsiteX8854" fmla="*/ 1245851 w 4419601"/>
              <a:gd name="connsiteY8854" fmla="*/ 477859 h 2239844"/>
              <a:gd name="connsiteX8855" fmla="*/ 1252269 w 4419601"/>
              <a:gd name="connsiteY8855" fmla="*/ 471431 h 2239844"/>
              <a:gd name="connsiteX8856" fmla="*/ 1248258 w 4419601"/>
              <a:gd name="connsiteY8856" fmla="*/ 497143 h 2239844"/>
              <a:gd name="connsiteX8857" fmla="*/ 1241595 w 4419601"/>
              <a:gd name="connsiteY8857" fmla="*/ 516557 h 2239844"/>
              <a:gd name="connsiteX8858" fmla="*/ 1251106 w 4419601"/>
              <a:gd name="connsiteY8858" fmla="*/ 519726 h 2239844"/>
              <a:gd name="connsiteX8859" fmla="*/ 1252269 w 4419601"/>
              <a:gd name="connsiteY8859" fmla="*/ 516427 h 2239844"/>
              <a:gd name="connsiteX8860" fmla="*/ 1256279 w 4419601"/>
              <a:gd name="connsiteY8860" fmla="*/ 496339 h 2239844"/>
              <a:gd name="connsiteX8861" fmla="*/ 1261003 w 4419601"/>
              <a:gd name="connsiteY8861" fmla="*/ 483007 h 2239844"/>
              <a:gd name="connsiteX8862" fmla="*/ 1262154 w 4419601"/>
              <a:gd name="connsiteY8862" fmla="*/ 490585 h 2239844"/>
              <a:gd name="connsiteX8863" fmla="*/ 1255092 w 4419601"/>
              <a:gd name="connsiteY8863" fmla="*/ 521054 h 2239844"/>
              <a:gd name="connsiteX8864" fmla="*/ 1260792 w 4419601"/>
              <a:gd name="connsiteY8864" fmla="*/ 522953 h 2239844"/>
              <a:gd name="connsiteX8865" fmla="*/ 1265103 w 4419601"/>
              <a:gd name="connsiteY8865" fmla="*/ 509999 h 2239844"/>
              <a:gd name="connsiteX8866" fmla="*/ 1262154 w 4419601"/>
              <a:gd name="connsiteY8866" fmla="*/ 490585 h 2239844"/>
              <a:gd name="connsiteX8867" fmla="*/ 1265103 w 4419601"/>
              <a:gd name="connsiteY8867" fmla="*/ 477859 h 2239844"/>
              <a:gd name="connsiteX8868" fmla="*/ 1244958 w 4419601"/>
              <a:gd name="connsiteY8868" fmla="*/ 468332 h 2239844"/>
              <a:gd name="connsiteX8869" fmla="*/ 1241548 w 4419601"/>
              <a:gd name="connsiteY8869" fmla="*/ 481035 h 2239844"/>
              <a:gd name="connsiteX8870" fmla="*/ 1239434 w 4419601"/>
              <a:gd name="connsiteY8870" fmla="*/ 477859 h 2239844"/>
              <a:gd name="connsiteX8871" fmla="*/ 1243445 w 4419601"/>
              <a:gd name="connsiteY8871" fmla="*/ 469021 h 2239844"/>
              <a:gd name="connsiteX8872" fmla="*/ 3179763 w 4419601"/>
              <a:gd name="connsiteY8872" fmla="*/ 465188 h 2239844"/>
              <a:gd name="connsiteX8873" fmla="*/ 3179763 w 4419601"/>
              <a:gd name="connsiteY8873" fmla="*/ 471538 h 2239844"/>
              <a:gd name="connsiteX8874" fmla="*/ 3179763 w 4419601"/>
              <a:gd name="connsiteY8874" fmla="*/ 465188 h 2239844"/>
              <a:gd name="connsiteX8875" fmla="*/ 1252269 w 4419601"/>
              <a:gd name="connsiteY8875" fmla="*/ 465003 h 2239844"/>
              <a:gd name="connsiteX8876" fmla="*/ 1252269 w 4419601"/>
              <a:gd name="connsiteY8876" fmla="*/ 471431 h 2239844"/>
              <a:gd name="connsiteX8877" fmla="*/ 1251467 w 4419601"/>
              <a:gd name="connsiteY8877" fmla="*/ 468217 h 2239844"/>
              <a:gd name="connsiteX8878" fmla="*/ 1248695 w 4419601"/>
              <a:gd name="connsiteY8878" fmla="*/ 466631 h 2239844"/>
              <a:gd name="connsiteX8879" fmla="*/ 1245851 w 4419601"/>
              <a:gd name="connsiteY8879" fmla="*/ 465003 h 2239844"/>
              <a:gd name="connsiteX8880" fmla="*/ 1248695 w 4419601"/>
              <a:gd name="connsiteY8880" fmla="*/ 466631 h 2239844"/>
              <a:gd name="connsiteX8881" fmla="*/ 1244958 w 4419601"/>
              <a:gd name="connsiteY8881" fmla="*/ 468332 h 2239844"/>
              <a:gd name="connsiteX8882" fmla="*/ 1135848 w 4419601"/>
              <a:gd name="connsiteY8882" fmla="*/ 456488 h 2239844"/>
              <a:gd name="connsiteX8883" fmla="*/ 1136651 w 4419601"/>
              <a:gd name="connsiteY8883" fmla="*/ 458887 h 2239844"/>
              <a:gd name="connsiteX8884" fmla="*/ 1008138 w 4419601"/>
              <a:gd name="connsiteY8884" fmla="*/ 657276 h 2239844"/>
              <a:gd name="connsiteX8885" fmla="*/ 1008138 w 4419601"/>
              <a:gd name="connsiteY8885" fmla="*/ 650876 h 2239844"/>
              <a:gd name="connsiteX8886" fmla="*/ 1130225 w 4419601"/>
              <a:gd name="connsiteY8886" fmla="*/ 458887 h 2239844"/>
              <a:gd name="connsiteX8887" fmla="*/ 1135848 w 4419601"/>
              <a:gd name="connsiteY8887" fmla="*/ 456488 h 2239844"/>
              <a:gd name="connsiteX8888" fmla="*/ 1236627 w 4419601"/>
              <a:gd name="connsiteY8888" fmla="*/ 456484 h 2239844"/>
              <a:gd name="connsiteX8889" fmla="*/ 1239838 w 4419601"/>
              <a:gd name="connsiteY8889" fmla="*/ 458881 h 2239844"/>
              <a:gd name="connsiteX8890" fmla="*/ 1169194 w 4419601"/>
              <a:gd name="connsiteY8890" fmla="*/ 586739 h 2239844"/>
              <a:gd name="connsiteX8891" fmla="*/ 1137083 w 4419601"/>
              <a:gd name="connsiteY8891" fmla="*/ 644275 h 2239844"/>
              <a:gd name="connsiteX8892" fmla="*/ 1104972 w 4419601"/>
              <a:gd name="connsiteY8892" fmla="*/ 689026 h 2239844"/>
              <a:gd name="connsiteX8893" fmla="*/ 1098550 w 4419601"/>
              <a:gd name="connsiteY8893" fmla="*/ 682633 h 2239844"/>
              <a:gd name="connsiteX8894" fmla="*/ 1137083 w 4419601"/>
              <a:gd name="connsiteY8894" fmla="*/ 637883 h 2239844"/>
              <a:gd name="connsiteX8895" fmla="*/ 1162772 w 4419601"/>
              <a:gd name="connsiteY8895" fmla="*/ 580346 h 2239844"/>
              <a:gd name="connsiteX8896" fmla="*/ 1233416 w 4419601"/>
              <a:gd name="connsiteY8896" fmla="*/ 458881 h 2239844"/>
              <a:gd name="connsiteX8897" fmla="*/ 1236627 w 4419601"/>
              <a:gd name="connsiteY8897" fmla="*/ 456484 h 2239844"/>
              <a:gd name="connsiteX8898" fmla="*/ 2924577 w 4419601"/>
              <a:gd name="connsiteY8898" fmla="*/ 456052 h 2239844"/>
              <a:gd name="connsiteX8899" fmla="*/ 2865599 w 4419601"/>
              <a:gd name="connsiteY8899" fmla="*/ 509815 h 2239844"/>
              <a:gd name="connsiteX8900" fmla="*/ 2863995 w 4419601"/>
              <a:gd name="connsiteY8900" fmla="*/ 512225 h 2239844"/>
              <a:gd name="connsiteX8901" fmla="*/ 2870693 w 4419601"/>
              <a:gd name="connsiteY8901" fmla="*/ 510213 h 2239844"/>
              <a:gd name="connsiteX8902" fmla="*/ 2805061 w 4419601"/>
              <a:gd name="connsiteY8902" fmla="*/ 559581 h 2239844"/>
              <a:gd name="connsiteX8903" fmla="*/ 2911478 w 4419601"/>
              <a:gd name="connsiteY8903" fmla="*/ 465772 h 2239844"/>
              <a:gd name="connsiteX8904" fmla="*/ 1176262 w 4419601"/>
              <a:gd name="connsiteY8904" fmla="*/ 451003 h 2239844"/>
              <a:gd name="connsiteX8905" fmla="*/ 1175459 w 4419601"/>
              <a:gd name="connsiteY8905" fmla="*/ 455036 h 2239844"/>
              <a:gd name="connsiteX8906" fmla="*/ 1174335 w 4419601"/>
              <a:gd name="connsiteY8906" fmla="*/ 456810 h 2239844"/>
              <a:gd name="connsiteX8907" fmla="*/ 1173853 w 4419601"/>
              <a:gd name="connsiteY8907" fmla="*/ 456649 h 2239844"/>
              <a:gd name="connsiteX8908" fmla="*/ 1176262 w 4419601"/>
              <a:gd name="connsiteY8908" fmla="*/ 451003 h 2239844"/>
              <a:gd name="connsiteX8909" fmla="*/ 1182688 w 4419601"/>
              <a:gd name="connsiteY8909" fmla="*/ 444551 h 2239844"/>
              <a:gd name="connsiteX8910" fmla="*/ 1182688 w 4419601"/>
              <a:gd name="connsiteY8910" fmla="*/ 451003 h 2239844"/>
              <a:gd name="connsiteX8911" fmla="*/ 1169837 w 4419601"/>
              <a:gd name="connsiteY8911" fmla="*/ 476813 h 2239844"/>
              <a:gd name="connsiteX8912" fmla="*/ 1131283 w 4419601"/>
              <a:gd name="connsiteY8912" fmla="*/ 534885 h 2239844"/>
              <a:gd name="connsiteX8913" fmla="*/ 1054175 w 4419601"/>
              <a:gd name="connsiteY8913" fmla="*/ 644576 h 2239844"/>
              <a:gd name="connsiteX8914" fmla="*/ 1047750 w 4419601"/>
              <a:gd name="connsiteY8914" fmla="*/ 638123 h 2239844"/>
              <a:gd name="connsiteX8915" fmla="*/ 1118432 w 4419601"/>
              <a:gd name="connsiteY8915" fmla="*/ 547790 h 2239844"/>
              <a:gd name="connsiteX8916" fmla="*/ 1150560 w 4419601"/>
              <a:gd name="connsiteY8916" fmla="*/ 502623 h 2239844"/>
              <a:gd name="connsiteX8917" fmla="*/ 1163411 w 4419601"/>
              <a:gd name="connsiteY8917" fmla="*/ 476813 h 2239844"/>
              <a:gd name="connsiteX8918" fmla="*/ 1169837 w 4419601"/>
              <a:gd name="connsiteY8918" fmla="*/ 463908 h 2239844"/>
              <a:gd name="connsiteX8919" fmla="*/ 1174335 w 4419601"/>
              <a:gd name="connsiteY8919" fmla="*/ 456810 h 2239844"/>
              <a:gd name="connsiteX8920" fmla="*/ 1176262 w 4419601"/>
              <a:gd name="connsiteY8920" fmla="*/ 457456 h 2239844"/>
              <a:gd name="connsiteX8921" fmla="*/ 1176262 w 4419601"/>
              <a:gd name="connsiteY8921" fmla="*/ 451003 h 2239844"/>
              <a:gd name="connsiteX8922" fmla="*/ 1182688 w 4419601"/>
              <a:gd name="connsiteY8922" fmla="*/ 444551 h 2239844"/>
              <a:gd name="connsiteX8923" fmla="*/ 1195316 w 4419601"/>
              <a:gd name="connsiteY8923" fmla="*/ 438201 h 2239844"/>
              <a:gd name="connsiteX8924" fmla="*/ 1201738 w 4419601"/>
              <a:gd name="connsiteY8924" fmla="*/ 444642 h 2239844"/>
              <a:gd name="connsiteX8925" fmla="*/ 1066872 w 4419601"/>
              <a:gd name="connsiteY8925" fmla="*/ 663626 h 2239844"/>
              <a:gd name="connsiteX8926" fmla="*/ 1060450 w 4419601"/>
              <a:gd name="connsiteY8926" fmla="*/ 657185 h 2239844"/>
              <a:gd name="connsiteX8927" fmla="*/ 1195316 w 4419601"/>
              <a:gd name="connsiteY8927" fmla="*/ 438201 h 2239844"/>
              <a:gd name="connsiteX8928" fmla="*/ 1256062 w 4419601"/>
              <a:gd name="connsiteY8928" fmla="*/ 434606 h 2239844"/>
              <a:gd name="connsiteX8929" fmla="*/ 1258888 w 4419601"/>
              <a:gd name="connsiteY8929" fmla="*/ 438201 h 2239844"/>
              <a:gd name="connsiteX8930" fmla="*/ 1252466 w 4419601"/>
              <a:gd name="connsiteY8930" fmla="*/ 438201 h 2239844"/>
              <a:gd name="connsiteX8931" fmla="*/ 1253269 w 4419601"/>
              <a:gd name="connsiteY8931" fmla="*/ 437399 h 2239844"/>
              <a:gd name="connsiteX8932" fmla="*/ 1127091 w 4419601"/>
              <a:gd name="connsiteY8932" fmla="*/ 430338 h 2239844"/>
              <a:gd name="connsiteX8933" fmla="*/ 1130301 w 4419601"/>
              <a:gd name="connsiteY8933" fmla="*/ 438399 h 2239844"/>
              <a:gd name="connsiteX8934" fmla="*/ 989082 w 4419601"/>
              <a:gd name="connsiteY8934" fmla="*/ 625427 h 2239844"/>
              <a:gd name="connsiteX8935" fmla="*/ 982663 w 4419601"/>
              <a:gd name="connsiteY8935" fmla="*/ 625427 h 2239844"/>
              <a:gd name="connsiteX8936" fmla="*/ 1123882 w 4419601"/>
              <a:gd name="connsiteY8936" fmla="*/ 431950 h 2239844"/>
              <a:gd name="connsiteX8937" fmla="*/ 1127091 w 4419601"/>
              <a:gd name="connsiteY8937" fmla="*/ 430338 h 2239844"/>
              <a:gd name="connsiteX8938" fmla="*/ 1104837 w 4419601"/>
              <a:gd name="connsiteY8938" fmla="*/ 406544 h 2239844"/>
              <a:gd name="connsiteX8939" fmla="*/ 957326 w 4419601"/>
              <a:gd name="connsiteY8939" fmla="*/ 612732 h 2239844"/>
              <a:gd name="connsiteX8940" fmla="*/ 950913 w 4419601"/>
              <a:gd name="connsiteY8940" fmla="*/ 612732 h 2239844"/>
              <a:gd name="connsiteX8941" fmla="*/ 1104837 w 4419601"/>
              <a:gd name="connsiteY8941" fmla="*/ 406544 h 2239844"/>
              <a:gd name="connsiteX8942" fmla="*/ 2994422 w 4419601"/>
              <a:gd name="connsiteY8942" fmla="*/ 395304 h 2239844"/>
              <a:gd name="connsiteX8943" fmla="*/ 2956510 w 4419601"/>
              <a:gd name="connsiteY8943" fmla="*/ 427585 h 2239844"/>
              <a:gd name="connsiteX8944" fmla="*/ 2949024 w 4419601"/>
              <a:gd name="connsiteY8944" fmla="*/ 432674 h 2239844"/>
              <a:gd name="connsiteX8945" fmla="*/ 2911478 w 4419601"/>
              <a:gd name="connsiteY8945" fmla="*/ 465772 h 2239844"/>
              <a:gd name="connsiteX8946" fmla="*/ 2904103 w 4419601"/>
              <a:gd name="connsiteY8946" fmla="*/ 471244 h 2239844"/>
              <a:gd name="connsiteX8947" fmla="*/ 2840506 w 4419601"/>
              <a:gd name="connsiteY8947" fmla="*/ 521603 h 2239844"/>
              <a:gd name="connsiteX8948" fmla="*/ 2932179 w 4419601"/>
              <a:gd name="connsiteY8948" fmla="*/ 439102 h 2239844"/>
              <a:gd name="connsiteX8949" fmla="*/ 3004243 w 4419601"/>
              <a:gd name="connsiteY8949" fmla="*/ 395139 h 2239844"/>
              <a:gd name="connsiteX8950" fmla="*/ 2977147 w 4419601"/>
              <a:gd name="connsiteY8950" fmla="*/ 417044 h 2239844"/>
              <a:gd name="connsiteX8951" fmla="*/ 2924577 w 4419601"/>
              <a:gd name="connsiteY8951" fmla="*/ 456052 h 2239844"/>
              <a:gd name="connsiteX8952" fmla="*/ 2945815 w 4419601"/>
              <a:gd name="connsiteY8952" fmla="*/ 436692 h 2239844"/>
              <a:gd name="connsiteX8953" fmla="*/ 2956510 w 4419601"/>
              <a:gd name="connsiteY8953" fmla="*/ 427585 h 2239844"/>
              <a:gd name="connsiteX8954" fmla="*/ 1085049 w 4419601"/>
              <a:gd name="connsiteY8954" fmla="*/ 378726 h 2239844"/>
              <a:gd name="connsiteX8955" fmla="*/ 1085851 w 4419601"/>
              <a:gd name="connsiteY8955" fmla="*/ 381142 h 2239844"/>
              <a:gd name="connsiteX8956" fmla="*/ 925574 w 4419601"/>
              <a:gd name="connsiteY8956" fmla="*/ 600126 h 2239844"/>
              <a:gd name="connsiteX8957" fmla="*/ 919163 w 4419601"/>
              <a:gd name="connsiteY8957" fmla="*/ 593685 h 2239844"/>
              <a:gd name="connsiteX8958" fmla="*/ 1079440 w 4419601"/>
              <a:gd name="connsiteY8958" fmla="*/ 381142 h 2239844"/>
              <a:gd name="connsiteX8959" fmla="*/ 1085049 w 4419601"/>
              <a:gd name="connsiteY8959" fmla="*/ 378726 h 2239844"/>
              <a:gd name="connsiteX8960" fmla="*/ 988947 w 4419601"/>
              <a:gd name="connsiteY8960" fmla="*/ 374701 h 2239844"/>
              <a:gd name="connsiteX8961" fmla="*/ 988947 w 4419601"/>
              <a:gd name="connsiteY8961" fmla="*/ 381108 h 2239844"/>
              <a:gd name="connsiteX8962" fmla="*/ 847791 w 4419601"/>
              <a:gd name="connsiteY8962" fmla="*/ 554089 h 2239844"/>
              <a:gd name="connsiteX8963" fmla="*/ 847791 w 4419601"/>
              <a:gd name="connsiteY8963" fmla="*/ 547682 h 2239844"/>
              <a:gd name="connsiteX8964" fmla="*/ 988947 w 4419601"/>
              <a:gd name="connsiteY8964" fmla="*/ 374701 h 2239844"/>
              <a:gd name="connsiteX8965" fmla="*/ 1041282 w 4419601"/>
              <a:gd name="connsiteY8965" fmla="*/ 368351 h 2239844"/>
              <a:gd name="connsiteX8966" fmla="*/ 1047750 w 4419601"/>
              <a:gd name="connsiteY8966" fmla="*/ 374794 h 2239844"/>
              <a:gd name="connsiteX8967" fmla="*/ 1002477 w 4419601"/>
              <a:gd name="connsiteY8967" fmla="*/ 439228 h 2239844"/>
              <a:gd name="connsiteX8968" fmla="*/ 924865 w 4419601"/>
              <a:gd name="connsiteY8968" fmla="*/ 542322 h 2239844"/>
              <a:gd name="connsiteX8969" fmla="*/ 898995 w 4419601"/>
              <a:gd name="connsiteY8969" fmla="*/ 574539 h 2239844"/>
              <a:gd name="connsiteX8970" fmla="*/ 879592 w 4419601"/>
              <a:gd name="connsiteY8970" fmla="*/ 580982 h 2239844"/>
              <a:gd name="connsiteX8971" fmla="*/ 886060 w 4419601"/>
              <a:gd name="connsiteY8971" fmla="*/ 574539 h 2239844"/>
              <a:gd name="connsiteX8972" fmla="*/ 892528 w 4419601"/>
              <a:gd name="connsiteY8972" fmla="*/ 568096 h 2239844"/>
              <a:gd name="connsiteX8973" fmla="*/ 918398 w 4419601"/>
              <a:gd name="connsiteY8973" fmla="*/ 542322 h 2239844"/>
              <a:gd name="connsiteX8974" fmla="*/ 996009 w 4419601"/>
              <a:gd name="connsiteY8974" fmla="*/ 439228 h 2239844"/>
              <a:gd name="connsiteX8975" fmla="*/ 1041282 w 4419601"/>
              <a:gd name="connsiteY8975" fmla="*/ 368351 h 2239844"/>
              <a:gd name="connsiteX8976" fmla="*/ 873050 w 4419601"/>
              <a:gd name="connsiteY8976" fmla="*/ 342951 h 2239844"/>
              <a:gd name="connsiteX8977" fmla="*/ 879476 w 4419601"/>
              <a:gd name="connsiteY8977" fmla="*/ 342951 h 2239844"/>
              <a:gd name="connsiteX8978" fmla="*/ 750963 w 4419601"/>
              <a:gd name="connsiteY8978" fmla="*/ 509580 h 2239844"/>
              <a:gd name="connsiteX8979" fmla="*/ 750963 w 4419601"/>
              <a:gd name="connsiteY8979" fmla="*/ 503171 h 2239844"/>
              <a:gd name="connsiteX8980" fmla="*/ 873050 w 4419601"/>
              <a:gd name="connsiteY8980" fmla="*/ 342951 h 2239844"/>
              <a:gd name="connsiteX8981" fmla="*/ 1096042 w 4419601"/>
              <a:gd name="connsiteY8981" fmla="*/ 339358 h 2239844"/>
              <a:gd name="connsiteX8982" fmla="*/ 1099746 w 4419601"/>
              <a:gd name="connsiteY8982" fmla="*/ 341939 h 2239844"/>
              <a:gd name="connsiteX8983" fmla="*/ 1096731 w 4419601"/>
              <a:gd name="connsiteY8983" fmla="*/ 340051 h 2239844"/>
              <a:gd name="connsiteX8984" fmla="*/ 919091 w 4419601"/>
              <a:gd name="connsiteY8984" fmla="*/ 328769 h 2239844"/>
              <a:gd name="connsiteX8985" fmla="*/ 790647 w 4419601"/>
              <a:gd name="connsiteY8985" fmla="*/ 509532 h 2239844"/>
              <a:gd name="connsiteX8986" fmla="*/ 919091 w 4419601"/>
              <a:gd name="connsiteY8986" fmla="*/ 328769 h 2239844"/>
              <a:gd name="connsiteX8987" fmla="*/ 1075347 w 4419601"/>
              <a:gd name="connsiteY8987" fmla="*/ 326659 h 2239844"/>
              <a:gd name="connsiteX8988" fmla="*/ 1096731 w 4419601"/>
              <a:gd name="connsiteY8988" fmla="*/ 340051 h 2239844"/>
              <a:gd name="connsiteX8989" fmla="*/ 1136879 w 4419601"/>
              <a:gd name="connsiteY8989" fmla="*/ 380430 h 2239844"/>
              <a:gd name="connsiteX8990" fmla="*/ 1138484 w 4419601"/>
              <a:gd name="connsiteY8990" fmla="*/ 386046 h 2239844"/>
              <a:gd name="connsiteX8991" fmla="*/ 1137031 w 4419601"/>
              <a:gd name="connsiteY8991" fmla="*/ 386192 h 2239844"/>
              <a:gd name="connsiteX8992" fmla="*/ 1120227 w 4419601"/>
              <a:gd name="connsiteY8992" fmla="*/ 375323 h 2239844"/>
              <a:gd name="connsiteX8993" fmla="*/ 1080691 w 4419601"/>
              <a:gd name="connsiteY8993" fmla="*/ 330783 h 2239844"/>
              <a:gd name="connsiteX8994" fmla="*/ 976244 w 4419601"/>
              <a:gd name="connsiteY8994" fmla="*/ 322313 h 2239844"/>
              <a:gd name="connsiteX8995" fmla="*/ 982663 w 4419601"/>
              <a:gd name="connsiteY8995" fmla="*/ 328765 h 2239844"/>
              <a:gd name="connsiteX8996" fmla="*/ 841444 w 4419601"/>
              <a:gd name="connsiteY8996" fmla="*/ 515885 h 2239844"/>
              <a:gd name="connsiteX8997" fmla="*/ 835025 w 4419601"/>
              <a:gd name="connsiteY8997" fmla="*/ 509433 h 2239844"/>
              <a:gd name="connsiteX8998" fmla="*/ 976244 w 4419601"/>
              <a:gd name="connsiteY8998" fmla="*/ 322313 h 2239844"/>
              <a:gd name="connsiteX8999" fmla="*/ 1077503 w 4419601"/>
              <a:gd name="connsiteY8999" fmla="*/ 320712 h 2239844"/>
              <a:gd name="connsiteX9000" fmla="*/ 1092215 w 4419601"/>
              <a:gd name="connsiteY9000" fmla="*/ 331277 h 2239844"/>
              <a:gd name="connsiteX9001" fmla="*/ 1080102 w 4419601"/>
              <a:gd name="connsiteY9001" fmla="*/ 323326 h 2239844"/>
              <a:gd name="connsiteX9002" fmla="*/ 1071960 w 4419601"/>
              <a:gd name="connsiteY9002" fmla="*/ 315137 h 2239844"/>
              <a:gd name="connsiteX9003" fmla="*/ 1098350 w 4419601"/>
              <a:gd name="connsiteY9003" fmla="*/ 330682 h 2239844"/>
              <a:gd name="connsiteX9004" fmla="*/ 1115795 w 4419601"/>
              <a:gd name="connsiteY9004" fmla="*/ 342827 h 2239844"/>
              <a:gd name="connsiteX9005" fmla="*/ 1073677 w 4419601"/>
              <a:gd name="connsiteY9005" fmla="*/ 316864 h 2239844"/>
              <a:gd name="connsiteX9006" fmla="*/ 841296 w 4419601"/>
              <a:gd name="connsiteY9006" fmla="*/ 309613 h 2239844"/>
              <a:gd name="connsiteX9007" fmla="*/ 847726 w 4419601"/>
              <a:gd name="connsiteY9007" fmla="*/ 316090 h 2239844"/>
              <a:gd name="connsiteX9008" fmla="*/ 725567 w 4419601"/>
              <a:gd name="connsiteY9008" fmla="*/ 465061 h 2239844"/>
              <a:gd name="connsiteX9009" fmla="*/ 841296 w 4419601"/>
              <a:gd name="connsiteY9009" fmla="*/ 309613 h 2239844"/>
              <a:gd name="connsiteX9010" fmla="*/ 1059671 w 4419601"/>
              <a:gd name="connsiteY9010" fmla="*/ 307906 h 2239844"/>
              <a:gd name="connsiteX9011" fmla="*/ 1072664 w 4419601"/>
              <a:gd name="connsiteY9011" fmla="*/ 316239 h 2239844"/>
              <a:gd name="connsiteX9012" fmla="*/ 1073677 w 4419601"/>
              <a:gd name="connsiteY9012" fmla="*/ 316864 h 2239844"/>
              <a:gd name="connsiteX9013" fmla="*/ 1077503 w 4419601"/>
              <a:gd name="connsiteY9013" fmla="*/ 320712 h 2239844"/>
              <a:gd name="connsiteX9014" fmla="*/ 1059526 w 4419601"/>
              <a:gd name="connsiteY9014" fmla="*/ 307812 h 2239844"/>
              <a:gd name="connsiteX9015" fmla="*/ 1059612 w 4419601"/>
              <a:gd name="connsiteY9015" fmla="*/ 307863 h 2239844"/>
              <a:gd name="connsiteX9016" fmla="*/ 1059671 w 4419601"/>
              <a:gd name="connsiteY9016" fmla="*/ 307906 h 2239844"/>
              <a:gd name="connsiteX9017" fmla="*/ 1044737 w 4419601"/>
              <a:gd name="connsiteY9017" fmla="*/ 303038 h 2239844"/>
              <a:gd name="connsiteX9018" fmla="*/ 1079085 w 4419601"/>
              <a:gd name="connsiteY9018" fmla="*/ 322658 h 2239844"/>
              <a:gd name="connsiteX9019" fmla="*/ 1080102 w 4419601"/>
              <a:gd name="connsiteY9019" fmla="*/ 323326 h 2239844"/>
              <a:gd name="connsiteX9020" fmla="*/ 1096042 w 4419601"/>
              <a:gd name="connsiteY9020" fmla="*/ 339358 h 2239844"/>
              <a:gd name="connsiteX9021" fmla="*/ 1052285 w 4419601"/>
              <a:gd name="connsiteY9021" fmla="*/ 308863 h 2239844"/>
              <a:gd name="connsiteX9022" fmla="*/ 1010857 w 4419601"/>
              <a:gd name="connsiteY9022" fmla="*/ 283686 h 2239844"/>
              <a:gd name="connsiteX9023" fmla="*/ 1040249 w 4419601"/>
              <a:gd name="connsiteY9023" fmla="*/ 300475 h 2239844"/>
              <a:gd name="connsiteX9024" fmla="*/ 1052285 w 4419601"/>
              <a:gd name="connsiteY9024" fmla="*/ 308863 h 2239844"/>
              <a:gd name="connsiteX9025" fmla="*/ 1075347 w 4419601"/>
              <a:gd name="connsiteY9025" fmla="*/ 326659 h 2239844"/>
              <a:gd name="connsiteX9026" fmla="*/ 1063834 w 4419601"/>
              <a:gd name="connsiteY9026" fmla="*/ 319449 h 2239844"/>
              <a:gd name="connsiteX9027" fmla="*/ 3352738 w 4419601"/>
              <a:gd name="connsiteY9027" fmla="*/ 277863 h 2239844"/>
              <a:gd name="connsiteX9028" fmla="*/ 3352738 w 4419601"/>
              <a:gd name="connsiteY9028" fmla="*/ 284296 h 2239844"/>
              <a:gd name="connsiteX9029" fmla="*/ 3275791 w 4419601"/>
              <a:gd name="connsiteY9029" fmla="*/ 342198 h 2239844"/>
              <a:gd name="connsiteX9030" fmla="*/ 3205256 w 4419601"/>
              <a:gd name="connsiteY9030" fmla="*/ 400100 h 2239844"/>
              <a:gd name="connsiteX9031" fmla="*/ 3038538 w 4419601"/>
              <a:gd name="connsiteY9031" fmla="*/ 515904 h 2239844"/>
              <a:gd name="connsiteX9032" fmla="*/ 3205256 w 4419601"/>
              <a:gd name="connsiteY9032" fmla="*/ 393667 h 2239844"/>
              <a:gd name="connsiteX9033" fmla="*/ 3275791 w 4419601"/>
              <a:gd name="connsiteY9033" fmla="*/ 329331 h 2239844"/>
              <a:gd name="connsiteX9034" fmla="*/ 3352738 w 4419601"/>
              <a:gd name="connsiteY9034" fmla="*/ 277863 h 2239844"/>
              <a:gd name="connsiteX9035" fmla="*/ 815172 w 4419601"/>
              <a:gd name="connsiteY9035" fmla="*/ 275520 h 2239844"/>
              <a:gd name="connsiteX9036" fmla="*/ 815976 w 4419601"/>
              <a:gd name="connsiteY9036" fmla="*/ 277924 h 2239844"/>
              <a:gd name="connsiteX9037" fmla="*/ 693817 w 4419601"/>
              <a:gd name="connsiteY9037" fmla="*/ 438201 h 2239844"/>
              <a:gd name="connsiteX9038" fmla="*/ 687388 w 4419601"/>
              <a:gd name="connsiteY9038" fmla="*/ 431790 h 2239844"/>
              <a:gd name="connsiteX9039" fmla="*/ 809546 w 4419601"/>
              <a:gd name="connsiteY9039" fmla="*/ 277924 h 2239844"/>
              <a:gd name="connsiteX9040" fmla="*/ 815172 w 4419601"/>
              <a:gd name="connsiteY9040" fmla="*/ 275520 h 2239844"/>
              <a:gd name="connsiteX9041" fmla="*/ 1002399 w 4419601"/>
              <a:gd name="connsiteY9041" fmla="*/ 274097 h 2239844"/>
              <a:gd name="connsiteX9042" fmla="*/ 1008449 w 4419601"/>
              <a:gd name="connsiteY9042" fmla="*/ 277725 h 2239844"/>
              <a:gd name="connsiteX9043" fmla="*/ 1023174 w 4419601"/>
              <a:gd name="connsiteY9043" fmla="*/ 286399 h 2239844"/>
              <a:gd name="connsiteX9044" fmla="*/ 1044737 w 4419601"/>
              <a:gd name="connsiteY9044" fmla="*/ 303038 h 2239844"/>
              <a:gd name="connsiteX9045" fmla="*/ 1040249 w 4419601"/>
              <a:gd name="connsiteY9045" fmla="*/ 300475 h 2239844"/>
              <a:gd name="connsiteX9046" fmla="*/ 790492 w 4419601"/>
              <a:gd name="connsiteY9046" fmla="*/ 246182 h 2239844"/>
              <a:gd name="connsiteX9047" fmla="*/ 681121 w 4419601"/>
              <a:gd name="connsiteY9047" fmla="*/ 387401 h 2239844"/>
              <a:gd name="connsiteX9048" fmla="*/ 674688 w 4419601"/>
              <a:gd name="connsiteY9048" fmla="*/ 380982 h 2239844"/>
              <a:gd name="connsiteX9049" fmla="*/ 790492 w 4419601"/>
              <a:gd name="connsiteY9049" fmla="*/ 246182 h 2239844"/>
              <a:gd name="connsiteX9050" fmla="*/ 949874 w 4419601"/>
              <a:gd name="connsiteY9050" fmla="*/ 241666 h 2239844"/>
              <a:gd name="connsiteX9051" fmla="*/ 995806 w 4419601"/>
              <a:gd name="connsiteY9051" fmla="*/ 269502 h 2239844"/>
              <a:gd name="connsiteX9052" fmla="*/ 1002399 w 4419601"/>
              <a:gd name="connsiteY9052" fmla="*/ 274097 h 2239844"/>
              <a:gd name="connsiteX9053" fmla="*/ 959995 w 4419601"/>
              <a:gd name="connsiteY9053" fmla="*/ 248664 h 2239844"/>
              <a:gd name="connsiteX9054" fmla="*/ 963112 w 4419601"/>
              <a:gd name="connsiteY9054" fmla="*/ 240753 h 2239844"/>
              <a:gd name="connsiteX9055" fmla="*/ 994803 w 4419601"/>
              <a:gd name="connsiteY9055" fmla="*/ 259270 h 2239844"/>
              <a:gd name="connsiteX9056" fmla="*/ 1071560 w 4419601"/>
              <a:gd name="connsiteY9056" fmla="*/ 314735 h 2239844"/>
              <a:gd name="connsiteX9057" fmla="*/ 1071960 w 4419601"/>
              <a:gd name="connsiteY9057" fmla="*/ 315137 h 2239844"/>
              <a:gd name="connsiteX9058" fmla="*/ 1059612 w 4419601"/>
              <a:gd name="connsiteY9058" fmla="*/ 307863 h 2239844"/>
              <a:gd name="connsiteX9059" fmla="*/ 1053399 w 4419601"/>
              <a:gd name="connsiteY9059" fmla="*/ 303401 h 2239844"/>
              <a:gd name="connsiteX9060" fmla="*/ 969920 w 4419601"/>
              <a:gd name="connsiteY9060" fmla="*/ 245630 h 2239844"/>
              <a:gd name="connsiteX9061" fmla="*/ 731838 w 4419601"/>
              <a:gd name="connsiteY9061" fmla="*/ 233413 h 2239844"/>
              <a:gd name="connsiteX9062" fmla="*/ 731838 w 4419601"/>
              <a:gd name="connsiteY9062" fmla="*/ 239763 h 2239844"/>
              <a:gd name="connsiteX9063" fmla="*/ 731838 w 4419601"/>
              <a:gd name="connsiteY9063" fmla="*/ 233413 h 2239844"/>
              <a:gd name="connsiteX9064" fmla="*/ 3365427 w 4419601"/>
              <a:gd name="connsiteY9064" fmla="*/ 227063 h 2239844"/>
              <a:gd name="connsiteX9065" fmla="*/ 3365427 w 4419601"/>
              <a:gd name="connsiteY9065" fmla="*/ 233483 h 2239844"/>
              <a:gd name="connsiteX9066" fmla="*/ 3301183 w 4419601"/>
              <a:gd name="connsiteY9066" fmla="*/ 272007 h 2239844"/>
              <a:gd name="connsiteX9067" fmla="*/ 2967113 w 4419601"/>
              <a:gd name="connsiteY9067" fmla="*/ 515988 h 2239844"/>
              <a:gd name="connsiteX9068" fmla="*/ 2960688 w 4419601"/>
              <a:gd name="connsiteY9068" fmla="*/ 509567 h 2239844"/>
              <a:gd name="connsiteX9069" fmla="*/ 3024932 w 4419601"/>
              <a:gd name="connsiteY9069" fmla="*/ 464623 h 2239844"/>
              <a:gd name="connsiteX9070" fmla="*/ 3141663 w 4419601"/>
              <a:gd name="connsiteY9070" fmla="*/ 379110 h 2239844"/>
              <a:gd name="connsiteX9071" fmla="*/ 3141663 w 4419601"/>
              <a:gd name="connsiteY9071" fmla="*/ 377876 h 2239844"/>
              <a:gd name="connsiteX9072" fmla="*/ 3141663 w 4419601"/>
              <a:gd name="connsiteY9072" fmla="*/ 374701 h 2239844"/>
              <a:gd name="connsiteX9073" fmla="*/ 3144814 w 4419601"/>
              <a:gd name="connsiteY9073" fmla="*/ 376802 h 2239844"/>
              <a:gd name="connsiteX9074" fmla="*/ 3190361 w 4419601"/>
              <a:gd name="connsiteY9074" fmla="*/ 343435 h 2239844"/>
              <a:gd name="connsiteX9075" fmla="*/ 3365427 w 4419601"/>
              <a:gd name="connsiteY9075" fmla="*/ 227063 h 2239844"/>
              <a:gd name="connsiteX9076" fmla="*/ 920578 w 4419601"/>
              <a:gd name="connsiteY9076" fmla="*/ 215902 h 2239844"/>
              <a:gd name="connsiteX9077" fmla="*/ 976341 w 4419601"/>
              <a:gd name="connsiteY9077" fmla="*/ 254456 h 2239844"/>
              <a:gd name="connsiteX9078" fmla="*/ 1059526 w 4419601"/>
              <a:gd name="connsiteY9078" fmla="*/ 307812 h 2239844"/>
              <a:gd name="connsiteX9079" fmla="*/ 1023174 w 4419601"/>
              <a:gd name="connsiteY9079" fmla="*/ 286399 h 2239844"/>
              <a:gd name="connsiteX9080" fmla="*/ 1021292 w 4419601"/>
              <a:gd name="connsiteY9080" fmla="*/ 284947 h 2239844"/>
              <a:gd name="connsiteX9081" fmla="*/ 995806 w 4419601"/>
              <a:gd name="connsiteY9081" fmla="*/ 269502 h 2239844"/>
              <a:gd name="connsiteX9082" fmla="*/ 989184 w 4419601"/>
              <a:gd name="connsiteY9082" fmla="*/ 264887 h 2239844"/>
              <a:gd name="connsiteX9083" fmla="*/ 944234 w 4419601"/>
              <a:gd name="connsiteY9083" fmla="*/ 232792 h 2239844"/>
              <a:gd name="connsiteX9084" fmla="*/ 920559 w 4419601"/>
              <a:gd name="connsiteY9084" fmla="*/ 215889 h 2239844"/>
              <a:gd name="connsiteX9085" fmla="*/ 920562 w 4419601"/>
              <a:gd name="connsiteY9085" fmla="*/ 215890 h 2239844"/>
              <a:gd name="connsiteX9086" fmla="*/ 920578 w 4419601"/>
              <a:gd name="connsiteY9086" fmla="*/ 215902 h 2239844"/>
              <a:gd name="connsiteX9087" fmla="*/ 3430077 w 4419601"/>
              <a:gd name="connsiteY9087" fmla="*/ 129084 h 2239844"/>
              <a:gd name="connsiteX9088" fmla="*/ 3417485 w 4419601"/>
              <a:gd name="connsiteY9088" fmla="*/ 136968 h 2239844"/>
              <a:gd name="connsiteX9089" fmla="*/ 3045283 w 4419601"/>
              <a:gd name="connsiteY9089" fmla="*/ 374818 h 2239844"/>
              <a:gd name="connsiteX9090" fmla="*/ 2877632 w 4419601"/>
              <a:gd name="connsiteY9090" fmla="*/ 504994 h 2239844"/>
              <a:gd name="connsiteX9091" fmla="*/ 2875967 w 4419601"/>
              <a:gd name="connsiteY9091" fmla="*/ 506246 h 2239844"/>
              <a:gd name="connsiteX9092" fmla="*/ 2953837 w 4419601"/>
              <a:gd name="connsiteY9092" fmla="*/ 435888 h 2239844"/>
              <a:gd name="connsiteX9093" fmla="*/ 2977147 w 4419601"/>
              <a:gd name="connsiteY9093" fmla="*/ 417044 h 2239844"/>
              <a:gd name="connsiteX9094" fmla="*/ 2990736 w 4419601"/>
              <a:gd name="connsiteY9094" fmla="*/ 406961 h 2239844"/>
              <a:gd name="connsiteX9095" fmla="*/ 3033129 w 4419601"/>
              <a:gd name="connsiteY9095" fmla="*/ 375504 h 2239844"/>
              <a:gd name="connsiteX9096" fmla="*/ 3128707 w 4419601"/>
              <a:gd name="connsiteY9096" fmla="*/ 310535 h 2239844"/>
              <a:gd name="connsiteX9097" fmla="*/ 3289139 w 4419601"/>
              <a:gd name="connsiteY9097" fmla="*/ 207680 h 2239844"/>
              <a:gd name="connsiteX9098" fmla="*/ 3348419 w 4419601"/>
              <a:gd name="connsiteY9098" fmla="*/ 169464 h 2239844"/>
              <a:gd name="connsiteX9099" fmla="*/ 3381266 w 4419601"/>
              <a:gd name="connsiteY9099" fmla="*/ 150561 h 2239844"/>
              <a:gd name="connsiteX9100" fmla="*/ 770093 w 4419601"/>
              <a:gd name="connsiteY9100" fmla="*/ 125780 h 2239844"/>
              <a:gd name="connsiteX9101" fmla="*/ 809382 w 4419601"/>
              <a:gd name="connsiteY9101" fmla="*/ 149345 h 2239844"/>
              <a:gd name="connsiteX9102" fmla="*/ 809385 w 4419601"/>
              <a:gd name="connsiteY9102" fmla="*/ 149347 h 2239844"/>
              <a:gd name="connsiteX9103" fmla="*/ 828646 w 4419601"/>
              <a:gd name="connsiteY9103" fmla="*/ 162183 h 2239844"/>
              <a:gd name="connsiteX9104" fmla="*/ 837077 w 4419601"/>
              <a:gd name="connsiteY9104" fmla="*/ 167109 h 2239844"/>
              <a:gd name="connsiteX9105" fmla="*/ 905705 w 4419601"/>
              <a:gd name="connsiteY9105" fmla="*/ 211128 h 2239844"/>
              <a:gd name="connsiteX9106" fmla="*/ 949874 w 4419601"/>
              <a:gd name="connsiteY9106" fmla="*/ 241666 h 2239844"/>
              <a:gd name="connsiteX9107" fmla="*/ 892861 w 4419601"/>
              <a:gd name="connsiteY9107" fmla="*/ 207116 h 2239844"/>
              <a:gd name="connsiteX9108" fmla="*/ 848714 w 4419601"/>
              <a:gd name="connsiteY9108" fmla="*/ 181440 h 2239844"/>
              <a:gd name="connsiteX9109" fmla="*/ 822385 w 4419601"/>
              <a:gd name="connsiteY9109" fmla="*/ 164253 h 2239844"/>
              <a:gd name="connsiteX9110" fmla="*/ 781288 w 4419601"/>
              <a:gd name="connsiteY9110" fmla="*/ 135704 h 2239844"/>
              <a:gd name="connsiteX9111" fmla="*/ 772217 w 4419601"/>
              <a:gd name="connsiteY9111" fmla="*/ 118337 h 2239844"/>
              <a:gd name="connsiteX9112" fmla="*/ 782893 w 4419601"/>
              <a:gd name="connsiteY9112" fmla="*/ 122064 h 2239844"/>
              <a:gd name="connsiteX9113" fmla="*/ 824858 w 4419601"/>
              <a:gd name="connsiteY9113" fmla="*/ 147086 h 2239844"/>
              <a:gd name="connsiteX9114" fmla="*/ 873597 w 4419601"/>
              <a:gd name="connsiteY9114" fmla="*/ 181440 h 2239844"/>
              <a:gd name="connsiteX9115" fmla="*/ 921758 w 4419601"/>
              <a:gd name="connsiteY9115" fmla="*/ 211128 h 2239844"/>
              <a:gd name="connsiteX9116" fmla="*/ 963112 w 4419601"/>
              <a:gd name="connsiteY9116" fmla="*/ 240753 h 2239844"/>
              <a:gd name="connsiteX9117" fmla="*/ 920562 w 4419601"/>
              <a:gd name="connsiteY9117" fmla="*/ 215890 h 2239844"/>
              <a:gd name="connsiteX9118" fmla="*/ 899283 w 4419601"/>
              <a:gd name="connsiteY9118" fmla="*/ 200697 h 2239844"/>
              <a:gd name="connsiteX9119" fmla="*/ 802960 w 4419601"/>
              <a:gd name="connsiteY9119" fmla="*/ 136507 h 2239844"/>
              <a:gd name="connsiteX9120" fmla="*/ 784753 w 4419601"/>
              <a:gd name="connsiteY9120" fmla="*/ 126800 h 2239844"/>
              <a:gd name="connsiteX9121" fmla="*/ 3455988 w 4419601"/>
              <a:gd name="connsiteY9121" fmla="*/ 117683 h 2239844"/>
              <a:gd name="connsiteX9122" fmla="*/ 3430077 w 4419601"/>
              <a:gd name="connsiteY9122" fmla="*/ 129084 h 2239844"/>
              <a:gd name="connsiteX9123" fmla="*/ 3436737 w 4419601"/>
              <a:gd name="connsiteY9123" fmla="*/ 124915 h 2239844"/>
              <a:gd name="connsiteX9124" fmla="*/ 3455988 w 4419601"/>
              <a:gd name="connsiteY9124" fmla="*/ 117683 h 2239844"/>
              <a:gd name="connsiteX9125" fmla="*/ 3385398 w 4419601"/>
              <a:gd name="connsiteY9125" fmla="*/ 117683 h 2239844"/>
              <a:gd name="connsiteX9126" fmla="*/ 3224966 w 4419601"/>
              <a:gd name="connsiteY9126" fmla="*/ 226965 h 2239844"/>
              <a:gd name="connsiteX9127" fmla="*/ 3096614 w 4419601"/>
              <a:gd name="connsiteY9127" fmla="*/ 323397 h 2239844"/>
              <a:gd name="connsiteX9128" fmla="*/ 2994422 w 4419601"/>
              <a:gd name="connsiteY9128" fmla="*/ 395304 h 2239844"/>
              <a:gd name="connsiteX9129" fmla="*/ 3026031 w 4419601"/>
              <a:gd name="connsiteY9129" fmla="*/ 368390 h 2239844"/>
              <a:gd name="connsiteX9130" fmla="*/ 3212132 w 4419601"/>
              <a:gd name="connsiteY9130" fmla="*/ 233394 h 2239844"/>
              <a:gd name="connsiteX9131" fmla="*/ 3296359 w 4419601"/>
              <a:gd name="connsiteY9131" fmla="*/ 172324 h 2239844"/>
              <a:gd name="connsiteX9132" fmla="*/ 3339476 w 4419601"/>
              <a:gd name="connsiteY9132" fmla="*/ 142751 h 2239844"/>
              <a:gd name="connsiteX9133" fmla="*/ 749448 w 4419601"/>
              <a:gd name="connsiteY9133" fmla="*/ 117250 h 2239844"/>
              <a:gd name="connsiteX9134" fmla="*/ 809382 w 4419601"/>
              <a:gd name="connsiteY9134" fmla="*/ 155764 h 2239844"/>
              <a:gd name="connsiteX9135" fmla="*/ 822385 w 4419601"/>
              <a:gd name="connsiteY9135" fmla="*/ 164253 h 2239844"/>
              <a:gd name="connsiteX9136" fmla="*/ 828646 w 4419601"/>
              <a:gd name="connsiteY9136" fmla="*/ 168602 h 2239844"/>
              <a:gd name="connsiteX9137" fmla="*/ 912126 w 4419601"/>
              <a:gd name="connsiteY9137" fmla="*/ 219954 h 2239844"/>
              <a:gd name="connsiteX9138" fmla="*/ 959995 w 4419601"/>
              <a:gd name="connsiteY9138" fmla="*/ 248664 h 2239844"/>
              <a:gd name="connsiteX9139" fmla="*/ 1002027 w 4419601"/>
              <a:gd name="connsiteY9139" fmla="*/ 277725 h 2239844"/>
              <a:gd name="connsiteX9140" fmla="*/ 1010857 w 4419601"/>
              <a:gd name="connsiteY9140" fmla="*/ 283686 h 2239844"/>
              <a:gd name="connsiteX9141" fmla="*/ 983565 w 4419601"/>
              <a:gd name="connsiteY9141" fmla="*/ 268097 h 2239844"/>
              <a:gd name="connsiteX9142" fmla="*/ 892861 w 4419601"/>
              <a:gd name="connsiteY9142" fmla="*/ 213535 h 2239844"/>
              <a:gd name="connsiteX9143" fmla="*/ 809382 w 4419601"/>
              <a:gd name="connsiteY9143" fmla="*/ 162183 h 2239844"/>
              <a:gd name="connsiteX9144" fmla="*/ 754862 w 4419601"/>
              <a:gd name="connsiteY9144" fmla="*/ 112279 h 2239844"/>
              <a:gd name="connsiteX9145" fmla="*/ 762549 w 4419601"/>
              <a:gd name="connsiteY9145" fmla="*/ 114962 h 2239844"/>
              <a:gd name="connsiteX9146" fmla="*/ 784753 w 4419601"/>
              <a:gd name="connsiteY9146" fmla="*/ 126800 h 2239844"/>
              <a:gd name="connsiteX9147" fmla="*/ 813395 w 4419601"/>
              <a:gd name="connsiteY9147" fmla="*/ 146135 h 2239844"/>
              <a:gd name="connsiteX9148" fmla="*/ 880018 w 4419601"/>
              <a:gd name="connsiteY9148" fmla="*/ 187859 h 2239844"/>
              <a:gd name="connsiteX9149" fmla="*/ 920559 w 4419601"/>
              <a:gd name="connsiteY9149" fmla="*/ 215889 h 2239844"/>
              <a:gd name="connsiteX9150" fmla="*/ 837077 w 4419601"/>
              <a:gd name="connsiteY9150" fmla="*/ 167109 h 2239844"/>
              <a:gd name="connsiteX9151" fmla="*/ 809385 w 4419601"/>
              <a:gd name="connsiteY9151" fmla="*/ 149347 h 2239844"/>
              <a:gd name="connsiteX9152" fmla="*/ 758193 w 4419601"/>
              <a:gd name="connsiteY9152" fmla="*/ 115232 h 2239844"/>
              <a:gd name="connsiteX9153" fmla="*/ 3449571 w 4419601"/>
              <a:gd name="connsiteY9153" fmla="*/ 111254 h 2239844"/>
              <a:gd name="connsiteX9154" fmla="*/ 3381266 w 4419601"/>
              <a:gd name="connsiteY9154" fmla="*/ 150561 h 2239844"/>
              <a:gd name="connsiteX9155" fmla="*/ 3370157 w 4419601"/>
              <a:gd name="connsiteY9155" fmla="*/ 155450 h 2239844"/>
              <a:gd name="connsiteX9156" fmla="*/ 3348419 w 4419601"/>
              <a:gd name="connsiteY9156" fmla="*/ 169464 h 2239844"/>
              <a:gd name="connsiteX9157" fmla="*/ 3261064 w 4419601"/>
              <a:gd name="connsiteY9157" fmla="*/ 219733 h 2239844"/>
              <a:gd name="connsiteX9158" fmla="*/ 3077369 w 4419601"/>
              <a:gd name="connsiteY9158" fmla="*/ 342676 h 2239844"/>
              <a:gd name="connsiteX9159" fmla="*/ 3033129 w 4419601"/>
              <a:gd name="connsiteY9159" fmla="*/ 375504 h 2239844"/>
              <a:gd name="connsiteX9160" fmla="*/ 3004243 w 4419601"/>
              <a:gd name="connsiteY9160" fmla="*/ 395139 h 2239844"/>
              <a:gd name="connsiteX9161" fmla="*/ 3045283 w 4419601"/>
              <a:gd name="connsiteY9161" fmla="*/ 361962 h 2239844"/>
              <a:gd name="connsiteX9162" fmla="*/ 3096614 w 4419601"/>
              <a:gd name="connsiteY9162" fmla="*/ 323397 h 2239844"/>
              <a:gd name="connsiteX9163" fmla="*/ 3096621 w 4419601"/>
              <a:gd name="connsiteY9163" fmla="*/ 323391 h 2239844"/>
              <a:gd name="connsiteX9164" fmla="*/ 3186463 w 4419601"/>
              <a:gd name="connsiteY9164" fmla="*/ 265536 h 2239844"/>
              <a:gd name="connsiteX9165" fmla="*/ 3269887 w 4419601"/>
              <a:gd name="connsiteY9165" fmla="*/ 207680 h 2239844"/>
              <a:gd name="connsiteX9166" fmla="*/ 3449571 w 4419601"/>
              <a:gd name="connsiteY9166" fmla="*/ 111254 h 2239844"/>
              <a:gd name="connsiteX9167" fmla="*/ 3385398 w 4419601"/>
              <a:gd name="connsiteY9167" fmla="*/ 111254 h 2239844"/>
              <a:gd name="connsiteX9168" fmla="*/ 3339476 w 4419601"/>
              <a:gd name="connsiteY9168" fmla="*/ 142751 h 2239844"/>
              <a:gd name="connsiteX9169" fmla="*/ 3296158 w 4419601"/>
              <a:gd name="connsiteY9169" fmla="*/ 166398 h 2239844"/>
              <a:gd name="connsiteX9170" fmla="*/ 3045283 w 4419601"/>
              <a:gd name="connsiteY9170" fmla="*/ 342676 h 2239844"/>
              <a:gd name="connsiteX9171" fmla="*/ 2865599 w 4419601"/>
              <a:gd name="connsiteY9171" fmla="*/ 490530 h 2239844"/>
              <a:gd name="connsiteX9172" fmla="*/ 2775758 w 4419601"/>
              <a:gd name="connsiteY9172" fmla="*/ 554814 h 2239844"/>
              <a:gd name="connsiteX9173" fmla="*/ 2738056 w 4419601"/>
              <a:gd name="connsiteY9173" fmla="*/ 587759 h 2239844"/>
              <a:gd name="connsiteX9174" fmla="*/ 2723961 w 4419601"/>
              <a:gd name="connsiteY9174" fmla="*/ 603945 h 2239844"/>
              <a:gd name="connsiteX9175" fmla="*/ 2698750 w 4419601"/>
              <a:gd name="connsiteY9175" fmla="*/ 619097 h 2239844"/>
              <a:gd name="connsiteX9176" fmla="*/ 2769340 w 4419601"/>
              <a:gd name="connsiteY9176" fmla="*/ 554814 h 2239844"/>
              <a:gd name="connsiteX9177" fmla="*/ 2859182 w 4419601"/>
              <a:gd name="connsiteY9177" fmla="*/ 484101 h 2239844"/>
              <a:gd name="connsiteX9178" fmla="*/ 3032448 w 4419601"/>
              <a:gd name="connsiteY9178" fmla="*/ 349105 h 2239844"/>
              <a:gd name="connsiteX9179" fmla="*/ 3385398 w 4419601"/>
              <a:gd name="connsiteY9179" fmla="*/ 111254 h 2239844"/>
              <a:gd name="connsiteX9180" fmla="*/ 3385398 w 4419601"/>
              <a:gd name="connsiteY9180" fmla="*/ 111254 h 2239844"/>
              <a:gd name="connsiteX9181" fmla="*/ 3385398 w 4419601"/>
              <a:gd name="connsiteY9181" fmla="*/ 117683 h 2239844"/>
              <a:gd name="connsiteX9182" fmla="*/ 3385398 w 4419601"/>
              <a:gd name="connsiteY9182" fmla="*/ 111254 h 2239844"/>
              <a:gd name="connsiteX9183" fmla="*/ 3455186 w 4419601"/>
              <a:gd name="connsiteY9183" fmla="*/ 109647 h 2239844"/>
              <a:gd name="connsiteX9184" fmla="*/ 3455988 w 4419601"/>
              <a:gd name="connsiteY9184" fmla="*/ 117683 h 2239844"/>
              <a:gd name="connsiteX9185" fmla="*/ 3449571 w 4419601"/>
              <a:gd name="connsiteY9185" fmla="*/ 111254 h 2239844"/>
              <a:gd name="connsiteX9186" fmla="*/ 3455186 w 4419601"/>
              <a:gd name="connsiteY9186" fmla="*/ 109647 h 2239844"/>
              <a:gd name="connsiteX9187" fmla="*/ 737445 w 4419601"/>
              <a:gd name="connsiteY9187" fmla="*/ 106199 h 2239844"/>
              <a:gd name="connsiteX9188" fmla="*/ 752552 w 4419601"/>
              <a:gd name="connsiteY9188" fmla="*/ 111472 h 2239844"/>
              <a:gd name="connsiteX9189" fmla="*/ 758193 w 4419601"/>
              <a:gd name="connsiteY9189" fmla="*/ 115232 h 2239844"/>
              <a:gd name="connsiteX9190" fmla="*/ 770093 w 4419601"/>
              <a:gd name="connsiteY9190" fmla="*/ 125780 h 2239844"/>
              <a:gd name="connsiteX9191" fmla="*/ 752526 w 4419601"/>
              <a:gd name="connsiteY9191" fmla="*/ 105044 h 2239844"/>
              <a:gd name="connsiteX9192" fmla="*/ 782893 w 4419601"/>
              <a:gd name="connsiteY9192" fmla="*/ 115645 h 2239844"/>
              <a:gd name="connsiteX9193" fmla="*/ 828646 w 4419601"/>
              <a:gd name="connsiteY9193" fmla="*/ 142926 h 2239844"/>
              <a:gd name="connsiteX9194" fmla="*/ 918548 w 4419601"/>
              <a:gd name="connsiteY9194" fmla="*/ 187859 h 2239844"/>
              <a:gd name="connsiteX9195" fmla="*/ 1014870 w 4419601"/>
              <a:gd name="connsiteY9195" fmla="*/ 245630 h 2239844"/>
              <a:gd name="connsiteX9196" fmla="*/ 1104771 w 4419601"/>
              <a:gd name="connsiteY9196" fmla="*/ 309820 h 2239844"/>
              <a:gd name="connsiteX9197" fmla="*/ 1201094 w 4419601"/>
              <a:gd name="connsiteY9197" fmla="*/ 380430 h 2239844"/>
              <a:gd name="connsiteX9198" fmla="*/ 1204460 w 4419601"/>
              <a:gd name="connsiteY9198" fmla="*/ 383017 h 2239844"/>
              <a:gd name="connsiteX9199" fmla="*/ 1222589 w 4419601"/>
              <a:gd name="connsiteY9199" fmla="*/ 391886 h 2239844"/>
              <a:gd name="connsiteX9200" fmla="*/ 1252269 w 4419601"/>
              <a:gd name="connsiteY9200" fmla="*/ 413580 h 2239844"/>
              <a:gd name="connsiteX9201" fmla="*/ 1271521 w 4419601"/>
              <a:gd name="connsiteY9201" fmla="*/ 445720 h 2239844"/>
              <a:gd name="connsiteX9202" fmla="*/ 1270719 w 4419601"/>
              <a:gd name="connsiteY9202" fmla="*/ 459379 h 2239844"/>
              <a:gd name="connsiteX9203" fmla="*/ 1267733 w 4419601"/>
              <a:gd name="connsiteY9203" fmla="*/ 469203 h 2239844"/>
              <a:gd name="connsiteX9204" fmla="*/ 1264080 w 4419601"/>
              <a:gd name="connsiteY9204" fmla="*/ 465283 h 2239844"/>
              <a:gd name="connsiteX9205" fmla="*/ 1258686 w 4419601"/>
              <a:gd name="connsiteY9205" fmla="*/ 432864 h 2239844"/>
              <a:gd name="connsiteX9206" fmla="*/ 1258292 w 4419601"/>
              <a:gd name="connsiteY9206" fmla="*/ 432378 h 2239844"/>
              <a:gd name="connsiteX9207" fmla="*/ 1256062 w 4419601"/>
              <a:gd name="connsiteY9207" fmla="*/ 434606 h 2239844"/>
              <a:gd name="connsiteX9208" fmla="*/ 1250668 w 4419601"/>
              <a:gd name="connsiteY9208" fmla="*/ 427743 h 2239844"/>
              <a:gd name="connsiteX9209" fmla="*/ 1257093 w 4419601"/>
              <a:gd name="connsiteY9209" fmla="*/ 430900 h 2239844"/>
              <a:gd name="connsiteX9210" fmla="*/ 1248258 w 4419601"/>
              <a:gd name="connsiteY9210" fmla="*/ 420008 h 2239844"/>
              <a:gd name="connsiteX9211" fmla="*/ 1237367 w 4419601"/>
              <a:gd name="connsiteY9211" fmla="*/ 410822 h 2239844"/>
              <a:gd name="connsiteX9212" fmla="*/ 1250668 w 4419601"/>
              <a:gd name="connsiteY9212" fmla="*/ 427743 h 2239844"/>
              <a:gd name="connsiteX9213" fmla="*/ 1240769 w 4419601"/>
              <a:gd name="connsiteY9213" fmla="*/ 422880 h 2239844"/>
              <a:gd name="connsiteX9214" fmla="*/ 1229188 w 4419601"/>
              <a:gd name="connsiteY9214" fmla="*/ 407711 h 2239844"/>
              <a:gd name="connsiteX9215" fmla="*/ 1201094 w 4419601"/>
              <a:gd name="connsiteY9215" fmla="*/ 386849 h 2239844"/>
              <a:gd name="connsiteX9216" fmla="*/ 1190847 w 4419601"/>
              <a:gd name="connsiteY9216" fmla="*/ 379757 h 2239844"/>
              <a:gd name="connsiteX9217" fmla="*/ 1156010 w 4419601"/>
              <a:gd name="connsiteY9217" fmla="*/ 363764 h 2239844"/>
              <a:gd name="connsiteX9218" fmla="*/ 1141530 w 4419601"/>
              <a:gd name="connsiteY9218" fmla="*/ 360742 h 2239844"/>
              <a:gd name="connsiteX9219" fmla="*/ 1184893 w 4419601"/>
              <a:gd name="connsiteY9219" fmla="*/ 390930 h 2239844"/>
              <a:gd name="connsiteX9220" fmla="*/ 1168987 w 4419601"/>
              <a:gd name="connsiteY9220" fmla="*/ 380430 h 2239844"/>
              <a:gd name="connsiteX9221" fmla="*/ 1141495 w 4419601"/>
              <a:gd name="connsiteY9221" fmla="*/ 360735 h 2239844"/>
              <a:gd name="connsiteX9222" fmla="*/ 1134761 w 4419601"/>
              <a:gd name="connsiteY9222" fmla="*/ 359330 h 2239844"/>
              <a:gd name="connsiteX9223" fmla="*/ 1181830 w 4419601"/>
              <a:gd name="connsiteY9223" fmla="*/ 393268 h 2239844"/>
              <a:gd name="connsiteX9224" fmla="*/ 1188251 w 4419601"/>
              <a:gd name="connsiteY9224" fmla="*/ 393268 h 2239844"/>
              <a:gd name="connsiteX9225" fmla="*/ 1184893 w 4419601"/>
              <a:gd name="connsiteY9225" fmla="*/ 390930 h 2239844"/>
              <a:gd name="connsiteX9226" fmla="*/ 1211529 w 4419601"/>
              <a:gd name="connsiteY9226" fmla="*/ 408513 h 2239844"/>
              <a:gd name="connsiteX9227" fmla="*/ 1240769 w 4419601"/>
              <a:gd name="connsiteY9227" fmla="*/ 422880 h 2239844"/>
              <a:gd name="connsiteX9228" fmla="*/ 1252466 w 4419601"/>
              <a:gd name="connsiteY9228" fmla="*/ 438201 h 2239844"/>
              <a:gd name="connsiteX9229" fmla="*/ 1194673 w 4419601"/>
              <a:gd name="connsiteY9229" fmla="*/ 406106 h 2239844"/>
              <a:gd name="connsiteX9230" fmla="*/ 1162565 w 4419601"/>
              <a:gd name="connsiteY9230" fmla="*/ 381232 h 2239844"/>
              <a:gd name="connsiteX9231" fmla="*/ 1143364 w 4419601"/>
              <a:gd name="connsiteY9231" fmla="*/ 369236 h 2239844"/>
              <a:gd name="connsiteX9232" fmla="*/ 1136076 w 4419601"/>
              <a:gd name="connsiteY9232" fmla="*/ 362777 h 2239844"/>
              <a:gd name="connsiteX9233" fmla="*/ 1129848 w 4419601"/>
              <a:gd name="connsiteY9233" fmla="*/ 358305 h 2239844"/>
              <a:gd name="connsiteX9234" fmla="*/ 1124563 w 4419601"/>
              <a:gd name="connsiteY9234" fmla="*/ 357202 h 2239844"/>
              <a:gd name="connsiteX9235" fmla="*/ 1117854 w 4419601"/>
              <a:gd name="connsiteY9235" fmla="*/ 349691 h 2239844"/>
              <a:gd name="connsiteX9236" fmla="*/ 1117693 w 4419601"/>
              <a:gd name="connsiteY9236" fmla="*/ 349575 h 2239844"/>
              <a:gd name="connsiteX9237" fmla="*/ 1121995 w 4419601"/>
              <a:gd name="connsiteY9237" fmla="*/ 355873 h 2239844"/>
              <a:gd name="connsiteX9238" fmla="*/ 1123894 w 4419601"/>
              <a:gd name="connsiteY9238" fmla="*/ 357062 h 2239844"/>
              <a:gd name="connsiteX9239" fmla="*/ 1124563 w 4419601"/>
              <a:gd name="connsiteY9239" fmla="*/ 357202 h 2239844"/>
              <a:gd name="connsiteX9240" fmla="*/ 1125130 w 4419601"/>
              <a:gd name="connsiteY9240" fmla="*/ 357836 h 2239844"/>
              <a:gd name="connsiteX9241" fmla="*/ 1130458 w 4419601"/>
              <a:gd name="connsiteY9241" fmla="*/ 361173 h 2239844"/>
              <a:gd name="connsiteX9242" fmla="*/ 1143364 w 4419601"/>
              <a:gd name="connsiteY9242" fmla="*/ 369236 h 2239844"/>
              <a:gd name="connsiteX9243" fmla="*/ 1173967 w 4419601"/>
              <a:gd name="connsiteY9243" fmla="*/ 396358 h 2239844"/>
              <a:gd name="connsiteX9244" fmla="*/ 1181679 w 4419601"/>
              <a:gd name="connsiteY9244" fmla="*/ 400724 h 2239844"/>
              <a:gd name="connsiteX9245" fmla="*/ 1245851 w 4419601"/>
              <a:gd name="connsiteY9245" fmla="*/ 445720 h 2239844"/>
              <a:gd name="connsiteX9246" fmla="*/ 1264080 w 4419601"/>
              <a:gd name="connsiteY9246" fmla="*/ 465283 h 2239844"/>
              <a:gd name="connsiteX9247" fmla="*/ 1265103 w 4419601"/>
              <a:gd name="connsiteY9247" fmla="*/ 471431 h 2239844"/>
              <a:gd name="connsiteX9248" fmla="*/ 1261003 w 4419601"/>
              <a:gd name="connsiteY9248" fmla="*/ 483007 h 2239844"/>
              <a:gd name="connsiteX9249" fmla="*/ 1259488 w 4419601"/>
              <a:gd name="connsiteY9249" fmla="*/ 473038 h 2239844"/>
              <a:gd name="connsiteX9250" fmla="*/ 1239434 w 4419601"/>
              <a:gd name="connsiteY9250" fmla="*/ 445720 h 2239844"/>
              <a:gd name="connsiteX9251" fmla="*/ 1204139 w 4419601"/>
              <a:gd name="connsiteY9251" fmla="*/ 420811 h 2239844"/>
              <a:gd name="connsiteX9252" fmla="*/ 1196928 w 4419601"/>
              <a:gd name="connsiteY9252" fmla="*/ 416707 h 2239844"/>
              <a:gd name="connsiteX9253" fmla="*/ 1213937 w 4419601"/>
              <a:gd name="connsiteY9253" fmla="*/ 431782 h 2239844"/>
              <a:gd name="connsiteX9254" fmla="*/ 1207516 w 4419601"/>
              <a:gd name="connsiteY9254" fmla="*/ 438201 h 2239844"/>
              <a:gd name="connsiteX9255" fmla="*/ 1207516 w 4419601"/>
              <a:gd name="connsiteY9255" fmla="*/ 431782 h 2239844"/>
              <a:gd name="connsiteX9256" fmla="*/ 1182128 w 4419601"/>
              <a:gd name="connsiteY9256" fmla="*/ 415361 h 2239844"/>
              <a:gd name="connsiteX9257" fmla="*/ 1156312 w 4419601"/>
              <a:gd name="connsiteY9257" fmla="*/ 392135 h 2239844"/>
              <a:gd name="connsiteX9258" fmla="*/ 1138362 w 4419601"/>
              <a:gd name="connsiteY9258" fmla="*/ 379834 h 2239844"/>
              <a:gd name="connsiteX9259" fmla="*/ 1131545 w 4419601"/>
              <a:gd name="connsiteY9259" fmla="*/ 369854 h 2239844"/>
              <a:gd name="connsiteX9260" fmla="*/ 1103166 w 4419601"/>
              <a:gd name="connsiteY9260" fmla="*/ 344323 h 2239844"/>
              <a:gd name="connsiteX9261" fmla="*/ 1099746 w 4419601"/>
              <a:gd name="connsiteY9261" fmla="*/ 341939 h 2239844"/>
              <a:gd name="connsiteX9262" fmla="*/ 1117506 w 4419601"/>
              <a:gd name="connsiteY9262" fmla="*/ 353061 h 2239844"/>
              <a:gd name="connsiteX9263" fmla="*/ 1117506 w 4419601"/>
              <a:gd name="connsiteY9263" fmla="*/ 350104 h 2239844"/>
              <a:gd name="connsiteX9264" fmla="*/ 1117506 w 4419601"/>
              <a:gd name="connsiteY9264" fmla="*/ 349441 h 2239844"/>
              <a:gd name="connsiteX9265" fmla="*/ 1092215 w 4419601"/>
              <a:gd name="connsiteY9265" fmla="*/ 331277 h 2239844"/>
              <a:gd name="connsiteX9266" fmla="*/ 1120711 w 4419601"/>
              <a:gd name="connsiteY9266" fmla="*/ 349984 h 2239844"/>
              <a:gd name="connsiteX9267" fmla="*/ 1128443 w 4419601"/>
              <a:gd name="connsiteY9267" fmla="*/ 351632 h 2239844"/>
              <a:gd name="connsiteX9268" fmla="*/ 1115795 w 4419601"/>
              <a:gd name="connsiteY9268" fmla="*/ 342827 h 2239844"/>
              <a:gd name="connsiteX9269" fmla="*/ 1120825 w 4419601"/>
              <a:gd name="connsiteY9269" fmla="*/ 345927 h 2239844"/>
              <a:gd name="connsiteX9270" fmla="*/ 1128934 w 4419601"/>
              <a:gd name="connsiteY9270" fmla="*/ 351736 h 2239844"/>
              <a:gd name="connsiteX9271" fmla="*/ 1155208 w 4419601"/>
              <a:gd name="connsiteY9271" fmla="*/ 357336 h 2239844"/>
              <a:gd name="connsiteX9272" fmla="*/ 1169717 w 4419601"/>
              <a:gd name="connsiteY9272" fmla="*/ 365134 h 2239844"/>
              <a:gd name="connsiteX9273" fmla="*/ 1117614 w 4419601"/>
              <a:gd name="connsiteY9273" fmla="*/ 329077 h 2239844"/>
              <a:gd name="connsiteX9274" fmla="*/ 1021292 w 4419601"/>
              <a:gd name="connsiteY9274" fmla="*/ 258468 h 2239844"/>
              <a:gd name="connsiteX9275" fmla="*/ 931391 w 4419601"/>
              <a:gd name="connsiteY9275" fmla="*/ 200697 h 2239844"/>
              <a:gd name="connsiteX9276" fmla="*/ 828646 w 4419601"/>
              <a:gd name="connsiteY9276" fmla="*/ 149345 h 2239844"/>
              <a:gd name="connsiteX9277" fmla="*/ 824858 w 4419601"/>
              <a:gd name="connsiteY9277" fmla="*/ 147086 h 2239844"/>
              <a:gd name="connsiteX9278" fmla="*/ 810987 w 4419601"/>
              <a:gd name="connsiteY9278" fmla="*/ 137309 h 2239844"/>
              <a:gd name="connsiteX9279" fmla="*/ 755950 w 4419601"/>
              <a:gd name="connsiteY9279" fmla="*/ 107356 h 2239844"/>
              <a:gd name="connsiteX9280" fmla="*/ 733126 w 4419601"/>
              <a:gd name="connsiteY9280" fmla="*/ 103609 h 2239844"/>
              <a:gd name="connsiteX9281" fmla="*/ 737445 w 4419601"/>
              <a:gd name="connsiteY9281" fmla="*/ 106199 h 2239844"/>
              <a:gd name="connsiteX9282" fmla="*/ 732324 w 4419601"/>
              <a:gd name="connsiteY9282" fmla="*/ 104411 h 2239844"/>
              <a:gd name="connsiteX9283" fmla="*/ 738746 w 4419601"/>
              <a:gd name="connsiteY9283" fmla="*/ 102272 h 2239844"/>
              <a:gd name="connsiteX9284" fmla="*/ 750857 w 4419601"/>
              <a:gd name="connsiteY9284" fmla="*/ 108729 h 2239844"/>
              <a:gd name="connsiteX9285" fmla="*/ 754862 w 4419601"/>
              <a:gd name="connsiteY9285" fmla="*/ 112279 h 2239844"/>
              <a:gd name="connsiteX9286" fmla="*/ 752552 w 4419601"/>
              <a:gd name="connsiteY9286" fmla="*/ 111472 h 2239844"/>
              <a:gd name="connsiteX9287" fmla="*/ 751588 w 4419601"/>
              <a:gd name="connsiteY9287" fmla="*/ 110830 h 2239844"/>
              <a:gd name="connsiteX9288" fmla="*/ 742917 w 4419601"/>
              <a:gd name="connsiteY9288" fmla="*/ 101690 h 2239844"/>
              <a:gd name="connsiteX9289" fmla="*/ 750231 w 4419601"/>
              <a:gd name="connsiteY9289" fmla="*/ 104243 h 2239844"/>
              <a:gd name="connsiteX9290" fmla="*/ 755950 w 4419601"/>
              <a:gd name="connsiteY9290" fmla="*/ 107356 h 2239844"/>
              <a:gd name="connsiteX9291" fmla="*/ 772217 w 4419601"/>
              <a:gd name="connsiteY9291" fmla="*/ 118337 h 2239844"/>
              <a:gd name="connsiteX9292" fmla="*/ 762549 w 4419601"/>
              <a:gd name="connsiteY9292" fmla="*/ 114962 h 2239844"/>
              <a:gd name="connsiteX9293" fmla="*/ 754799 w 4419601"/>
              <a:gd name="connsiteY9293" fmla="*/ 110830 h 2239844"/>
              <a:gd name="connsiteX9294" fmla="*/ 750857 w 4419601"/>
              <a:gd name="connsiteY9294" fmla="*/ 108729 h 2239844"/>
              <a:gd name="connsiteX9295" fmla="*/ 745239 w 4419601"/>
              <a:gd name="connsiteY9295" fmla="*/ 101526 h 2239844"/>
              <a:gd name="connsiteX9296" fmla="*/ 751588 w 4419601"/>
              <a:gd name="connsiteY9296" fmla="*/ 104411 h 2239844"/>
              <a:gd name="connsiteX9297" fmla="*/ 752526 w 4419601"/>
              <a:gd name="connsiteY9297" fmla="*/ 105044 h 2239844"/>
              <a:gd name="connsiteX9298" fmla="*/ 750231 w 4419601"/>
              <a:gd name="connsiteY9298" fmla="*/ 104243 h 2239844"/>
              <a:gd name="connsiteX9299" fmla="*/ 736177 w 4419601"/>
              <a:gd name="connsiteY9299" fmla="*/ 100560 h 2239844"/>
              <a:gd name="connsiteX9300" fmla="*/ 738746 w 4419601"/>
              <a:gd name="connsiteY9300" fmla="*/ 102272 h 2239844"/>
              <a:gd name="connsiteX9301" fmla="*/ 735953 w 4419601"/>
              <a:gd name="connsiteY9301" fmla="*/ 100783 h 2239844"/>
              <a:gd name="connsiteX9302" fmla="*/ 732324 w 4419601"/>
              <a:gd name="connsiteY9302" fmla="*/ 98848 h 2239844"/>
              <a:gd name="connsiteX9303" fmla="*/ 735953 w 4419601"/>
              <a:gd name="connsiteY9303" fmla="*/ 100783 h 2239844"/>
              <a:gd name="connsiteX9304" fmla="*/ 735535 w 4419601"/>
              <a:gd name="connsiteY9304" fmla="*/ 101202 h 2239844"/>
              <a:gd name="connsiteX9305" fmla="*/ 733126 w 4419601"/>
              <a:gd name="connsiteY9305" fmla="*/ 103609 h 2239844"/>
              <a:gd name="connsiteX9306" fmla="*/ 732324 w 4419601"/>
              <a:gd name="connsiteY9306" fmla="*/ 103128 h 2239844"/>
              <a:gd name="connsiteX9307" fmla="*/ 738344 w 4419601"/>
              <a:gd name="connsiteY9307" fmla="*/ 98394 h 2239844"/>
              <a:gd name="connsiteX9308" fmla="*/ 740096 w 4419601"/>
              <a:gd name="connsiteY9308" fmla="*/ 99190 h 2239844"/>
              <a:gd name="connsiteX9309" fmla="*/ 742917 w 4419601"/>
              <a:gd name="connsiteY9309" fmla="*/ 101690 h 2239844"/>
              <a:gd name="connsiteX9310" fmla="*/ 737083 w 4419601"/>
              <a:gd name="connsiteY9310" fmla="*/ 99654 h 2239844"/>
              <a:gd name="connsiteX9311" fmla="*/ 738745 w 4419601"/>
              <a:gd name="connsiteY9311" fmla="*/ 97992 h 2239844"/>
              <a:gd name="connsiteX9312" fmla="*/ 745239 w 4419601"/>
              <a:gd name="connsiteY9312" fmla="*/ 101526 h 2239844"/>
              <a:gd name="connsiteX9313" fmla="*/ 740096 w 4419601"/>
              <a:gd name="connsiteY9313" fmla="*/ 99190 h 2239844"/>
              <a:gd name="connsiteX9314" fmla="*/ 732324 w 4419601"/>
              <a:gd name="connsiteY9314" fmla="*/ 97992 h 2239844"/>
              <a:gd name="connsiteX9315" fmla="*/ 737083 w 4419601"/>
              <a:gd name="connsiteY9315" fmla="*/ 99654 h 2239844"/>
              <a:gd name="connsiteX9316" fmla="*/ 736177 w 4419601"/>
              <a:gd name="connsiteY9316" fmla="*/ 100560 h 2239844"/>
              <a:gd name="connsiteX9317" fmla="*/ 705962 w 4419601"/>
              <a:gd name="connsiteY9317" fmla="*/ 88308 h 2239844"/>
              <a:gd name="connsiteX9318" fmla="*/ 713059 w 4419601"/>
              <a:gd name="connsiteY9318" fmla="*/ 91573 h 2239844"/>
              <a:gd name="connsiteX9319" fmla="*/ 732324 w 4419601"/>
              <a:gd name="connsiteY9319" fmla="*/ 103128 h 2239844"/>
              <a:gd name="connsiteX9320" fmla="*/ 732324 w 4419601"/>
              <a:gd name="connsiteY9320" fmla="*/ 104411 h 2239844"/>
              <a:gd name="connsiteX9321" fmla="*/ 749448 w 4419601"/>
              <a:gd name="connsiteY9321" fmla="*/ 117250 h 2239844"/>
              <a:gd name="connsiteX9322" fmla="*/ 719481 w 4419601"/>
              <a:gd name="connsiteY9322" fmla="*/ 97992 h 2239844"/>
              <a:gd name="connsiteX9323" fmla="*/ 700392 w 4419601"/>
              <a:gd name="connsiteY9323" fmla="*/ 81149 h 2239844"/>
              <a:gd name="connsiteX9324" fmla="*/ 716270 w 4419601"/>
              <a:gd name="connsiteY9324" fmla="*/ 88364 h 2239844"/>
              <a:gd name="connsiteX9325" fmla="*/ 721316 w 4419601"/>
              <a:gd name="connsiteY9325" fmla="*/ 90657 h 2239844"/>
              <a:gd name="connsiteX9326" fmla="*/ 732324 w 4419601"/>
              <a:gd name="connsiteY9326" fmla="*/ 97992 h 2239844"/>
              <a:gd name="connsiteX9327" fmla="*/ 732324 w 4419601"/>
              <a:gd name="connsiteY9327" fmla="*/ 98795 h 2239844"/>
              <a:gd name="connsiteX9328" fmla="*/ 732324 w 4419601"/>
              <a:gd name="connsiteY9328" fmla="*/ 98848 h 2239844"/>
              <a:gd name="connsiteX9329" fmla="*/ 706638 w 4419601"/>
              <a:gd name="connsiteY9329" fmla="*/ 85154 h 2239844"/>
              <a:gd name="connsiteX9330" fmla="*/ 669739 w 4419601"/>
              <a:gd name="connsiteY9330" fmla="*/ 56604 h 2239844"/>
              <a:gd name="connsiteX9331" fmla="*/ 680149 w 4419601"/>
              <a:gd name="connsiteY9331" fmla="*/ 61083 h 2239844"/>
              <a:gd name="connsiteX9332" fmla="*/ 738745 w 4419601"/>
              <a:gd name="connsiteY9332" fmla="*/ 97992 h 2239844"/>
              <a:gd name="connsiteX9333" fmla="*/ 738344 w 4419601"/>
              <a:gd name="connsiteY9333" fmla="*/ 98394 h 2239844"/>
              <a:gd name="connsiteX9334" fmla="*/ 721316 w 4419601"/>
              <a:gd name="connsiteY9334" fmla="*/ 90657 h 2239844"/>
              <a:gd name="connsiteX9335" fmla="*/ 674530 w 4419601"/>
              <a:gd name="connsiteY9335" fmla="*/ 59478 h 2239844"/>
              <a:gd name="connsiteX9336" fmla="*/ 659321 w 4419601"/>
              <a:gd name="connsiteY9336" fmla="*/ 56094 h 2239844"/>
              <a:gd name="connsiteX9337" fmla="*/ 664095 w 4419601"/>
              <a:gd name="connsiteY9337" fmla="*/ 57873 h 2239844"/>
              <a:gd name="connsiteX9338" fmla="*/ 700392 w 4419601"/>
              <a:gd name="connsiteY9338" fmla="*/ 81149 h 2239844"/>
              <a:gd name="connsiteX9339" fmla="*/ 688301 w 4419601"/>
              <a:gd name="connsiteY9339" fmla="*/ 75655 h 2239844"/>
              <a:gd name="connsiteX9340" fmla="*/ 671319 w 4419601"/>
              <a:gd name="connsiteY9340" fmla="*/ 63490 h 2239844"/>
              <a:gd name="connsiteX9341" fmla="*/ 616736 w 4419601"/>
              <a:gd name="connsiteY9341" fmla="*/ 40221 h 2239844"/>
              <a:gd name="connsiteX9342" fmla="*/ 637991 w 4419601"/>
              <a:gd name="connsiteY9342" fmla="*/ 48144 h 2239844"/>
              <a:gd name="connsiteX9343" fmla="*/ 648844 w 4419601"/>
              <a:gd name="connsiteY9343" fmla="*/ 55466 h 2239844"/>
              <a:gd name="connsiteX9344" fmla="*/ 680952 w 4419601"/>
              <a:gd name="connsiteY9344" fmla="*/ 72316 h 2239844"/>
              <a:gd name="connsiteX9345" fmla="*/ 688301 w 4419601"/>
              <a:gd name="connsiteY9345" fmla="*/ 75655 h 2239844"/>
              <a:gd name="connsiteX9346" fmla="*/ 705962 w 4419601"/>
              <a:gd name="connsiteY9346" fmla="*/ 88308 h 2239844"/>
              <a:gd name="connsiteX9347" fmla="*/ 662490 w 4419601"/>
              <a:gd name="connsiteY9347" fmla="*/ 68304 h 2239844"/>
              <a:gd name="connsiteX9348" fmla="*/ 616736 w 4419601"/>
              <a:gd name="connsiteY9348" fmla="*/ 40221 h 2239844"/>
              <a:gd name="connsiteX9349" fmla="*/ 616736 w 4419601"/>
              <a:gd name="connsiteY9349" fmla="*/ 33802 h 2239844"/>
              <a:gd name="connsiteX9350" fmla="*/ 616736 w 4419601"/>
              <a:gd name="connsiteY9350" fmla="*/ 40221 h 2239844"/>
              <a:gd name="connsiteX9351" fmla="*/ 616736 w 4419601"/>
              <a:gd name="connsiteY9351" fmla="*/ 33802 h 2239844"/>
              <a:gd name="connsiteX9352" fmla="*/ 616736 w 4419601"/>
              <a:gd name="connsiteY9352" fmla="*/ 33802 h 2239844"/>
              <a:gd name="connsiteX9353" fmla="*/ 637993 w 4419601"/>
              <a:gd name="connsiteY9353" fmla="*/ 42947 h 2239844"/>
              <a:gd name="connsiteX9354" fmla="*/ 659321 w 4419601"/>
              <a:gd name="connsiteY9354" fmla="*/ 56094 h 2239844"/>
              <a:gd name="connsiteX9355" fmla="*/ 637991 w 4419601"/>
              <a:gd name="connsiteY9355" fmla="*/ 48144 h 2239844"/>
              <a:gd name="connsiteX9356" fmla="*/ 546100 w 4419601"/>
              <a:gd name="connsiteY9356" fmla="*/ 1707 h 2239844"/>
              <a:gd name="connsiteX9357" fmla="*/ 610315 w 4419601"/>
              <a:gd name="connsiteY9357" fmla="*/ 20964 h 2239844"/>
              <a:gd name="connsiteX9358" fmla="*/ 669739 w 4419601"/>
              <a:gd name="connsiteY9358" fmla="*/ 56604 h 2239844"/>
              <a:gd name="connsiteX9359" fmla="*/ 637993 w 4419601"/>
              <a:gd name="connsiteY9359" fmla="*/ 42947 h 2239844"/>
              <a:gd name="connsiteX9360" fmla="*/ 623158 w 4419601"/>
              <a:gd name="connsiteY9360" fmla="*/ 33802 h 2239844"/>
              <a:gd name="connsiteX9361" fmla="*/ 591050 w 4419601"/>
              <a:gd name="connsiteY9361" fmla="*/ 14545 h 2239844"/>
              <a:gd name="connsiteX9362" fmla="*/ 552521 w 4419601"/>
              <a:gd name="connsiteY9362" fmla="*/ 8126 h 2239844"/>
              <a:gd name="connsiteX9363" fmla="*/ 610315 w 4419601"/>
              <a:gd name="connsiteY9363" fmla="*/ 46640 h 2239844"/>
              <a:gd name="connsiteX9364" fmla="*/ 674530 w 4419601"/>
              <a:gd name="connsiteY9364" fmla="*/ 85154 h 2239844"/>
              <a:gd name="connsiteX9365" fmla="*/ 828646 w 4419601"/>
              <a:gd name="connsiteY9365" fmla="*/ 181440 h 2239844"/>
              <a:gd name="connsiteX9366" fmla="*/ 1021292 w 4419601"/>
              <a:gd name="connsiteY9366" fmla="*/ 303401 h 2239844"/>
              <a:gd name="connsiteX9367" fmla="*/ 1111996 w 4419601"/>
              <a:gd name="connsiteY9367" fmla="*/ 369999 h 2239844"/>
              <a:gd name="connsiteX9368" fmla="*/ 1120227 w 4419601"/>
              <a:gd name="connsiteY9368" fmla="*/ 375323 h 2239844"/>
              <a:gd name="connsiteX9369" fmla="*/ 1130458 w 4419601"/>
              <a:gd name="connsiteY9369" fmla="*/ 386849 h 2239844"/>
              <a:gd name="connsiteX9370" fmla="*/ 1137031 w 4419601"/>
              <a:gd name="connsiteY9370" fmla="*/ 386192 h 2239844"/>
              <a:gd name="connsiteX9371" fmla="*/ 1182128 w 4419601"/>
              <a:gd name="connsiteY9371" fmla="*/ 415361 h 2239844"/>
              <a:gd name="connsiteX9372" fmla="*/ 1207516 w 4419601"/>
              <a:gd name="connsiteY9372" fmla="*/ 438201 h 2239844"/>
              <a:gd name="connsiteX9373" fmla="*/ 899283 w 4419601"/>
              <a:gd name="connsiteY9373" fmla="*/ 232792 h 2239844"/>
              <a:gd name="connsiteX9374" fmla="*/ 706638 w 4419601"/>
              <a:gd name="connsiteY9374" fmla="*/ 110830 h 2239844"/>
              <a:gd name="connsiteX9375" fmla="*/ 616736 w 4419601"/>
              <a:gd name="connsiteY9375" fmla="*/ 59478 h 2239844"/>
              <a:gd name="connsiteX9376" fmla="*/ 546100 w 4419601"/>
              <a:gd name="connsiteY9376" fmla="*/ 8126 h 2239844"/>
              <a:gd name="connsiteX9377" fmla="*/ 546100 w 4419601"/>
              <a:gd name="connsiteY9377" fmla="*/ 1707 h 2239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 ang="0">
                <a:pos x="connsiteX4967" y="connsiteY4967"/>
              </a:cxn>
              <a:cxn ang="0">
                <a:pos x="connsiteX4968" y="connsiteY4968"/>
              </a:cxn>
              <a:cxn ang="0">
                <a:pos x="connsiteX4969" y="connsiteY4969"/>
              </a:cxn>
              <a:cxn ang="0">
                <a:pos x="connsiteX4970" y="connsiteY4970"/>
              </a:cxn>
              <a:cxn ang="0">
                <a:pos x="connsiteX4971" y="connsiteY4971"/>
              </a:cxn>
              <a:cxn ang="0">
                <a:pos x="connsiteX4972" y="connsiteY4972"/>
              </a:cxn>
              <a:cxn ang="0">
                <a:pos x="connsiteX4973" y="connsiteY4973"/>
              </a:cxn>
              <a:cxn ang="0">
                <a:pos x="connsiteX4974" y="connsiteY4974"/>
              </a:cxn>
              <a:cxn ang="0">
                <a:pos x="connsiteX4975" y="connsiteY4975"/>
              </a:cxn>
              <a:cxn ang="0">
                <a:pos x="connsiteX4976" y="connsiteY4976"/>
              </a:cxn>
              <a:cxn ang="0">
                <a:pos x="connsiteX4977" y="connsiteY4977"/>
              </a:cxn>
              <a:cxn ang="0">
                <a:pos x="connsiteX4978" y="connsiteY4978"/>
              </a:cxn>
              <a:cxn ang="0">
                <a:pos x="connsiteX4979" y="connsiteY4979"/>
              </a:cxn>
              <a:cxn ang="0">
                <a:pos x="connsiteX4980" y="connsiteY4980"/>
              </a:cxn>
              <a:cxn ang="0">
                <a:pos x="connsiteX4981" y="connsiteY4981"/>
              </a:cxn>
              <a:cxn ang="0">
                <a:pos x="connsiteX4982" y="connsiteY4982"/>
              </a:cxn>
              <a:cxn ang="0">
                <a:pos x="connsiteX4983" y="connsiteY4983"/>
              </a:cxn>
              <a:cxn ang="0">
                <a:pos x="connsiteX4984" y="connsiteY4984"/>
              </a:cxn>
              <a:cxn ang="0">
                <a:pos x="connsiteX4985" y="connsiteY4985"/>
              </a:cxn>
              <a:cxn ang="0">
                <a:pos x="connsiteX4986" y="connsiteY4986"/>
              </a:cxn>
              <a:cxn ang="0">
                <a:pos x="connsiteX4987" y="connsiteY4987"/>
              </a:cxn>
              <a:cxn ang="0">
                <a:pos x="connsiteX4988" y="connsiteY4988"/>
              </a:cxn>
              <a:cxn ang="0">
                <a:pos x="connsiteX4989" y="connsiteY4989"/>
              </a:cxn>
              <a:cxn ang="0">
                <a:pos x="connsiteX4990" y="connsiteY4990"/>
              </a:cxn>
              <a:cxn ang="0">
                <a:pos x="connsiteX4991" y="connsiteY4991"/>
              </a:cxn>
              <a:cxn ang="0">
                <a:pos x="connsiteX4992" y="connsiteY4992"/>
              </a:cxn>
              <a:cxn ang="0">
                <a:pos x="connsiteX4993" y="connsiteY4993"/>
              </a:cxn>
              <a:cxn ang="0">
                <a:pos x="connsiteX4994" y="connsiteY4994"/>
              </a:cxn>
              <a:cxn ang="0">
                <a:pos x="connsiteX4995" y="connsiteY4995"/>
              </a:cxn>
              <a:cxn ang="0">
                <a:pos x="connsiteX4996" y="connsiteY4996"/>
              </a:cxn>
              <a:cxn ang="0">
                <a:pos x="connsiteX4997" y="connsiteY4997"/>
              </a:cxn>
              <a:cxn ang="0">
                <a:pos x="connsiteX4998" y="connsiteY4998"/>
              </a:cxn>
              <a:cxn ang="0">
                <a:pos x="connsiteX4999" y="connsiteY4999"/>
              </a:cxn>
              <a:cxn ang="0">
                <a:pos x="connsiteX5000" y="connsiteY5000"/>
              </a:cxn>
              <a:cxn ang="0">
                <a:pos x="connsiteX5001" y="connsiteY5001"/>
              </a:cxn>
              <a:cxn ang="0">
                <a:pos x="connsiteX5002" y="connsiteY5002"/>
              </a:cxn>
              <a:cxn ang="0">
                <a:pos x="connsiteX5003" y="connsiteY5003"/>
              </a:cxn>
              <a:cxn ang="0">
                <a:pos x="connsiteX5004" y="connsiteY5004"/>
              </a:cxn>
              <a:cxn ang="0">
                <a:pos x="connsiteX5005" y="connsiteY5005"/>
              </a:cxn>
              <a:cxn ang="0">
                <a:pos x="connsiteX5006" y="connsiteY5006"/>
              </a:cxn>
              <a:cxn ang="0">
                <a:pos x="connsiteX5007" y="connsiteY5007"/>
              </a:cxn>
              <a:cxn ang="0">
                <a:pos x="connsiteX5008" y="connsiteY5008"/>
              </a:cxn>
              <a:cxn ang="0">
                <a:pos x="connsiteX5009" y="connsiteY5009"/>
              </a:cxn>
              <a:cxn ang="0">
                <a:pos x="connsiteX5010" y="connsiteY5010"/>
              </a:cxn>
              <a:cxn ang="0">
                <a:pos x="connsiteX5011" y="connsiteY5011"/>
              </a:cxn>
              <a:cxn ang="0">
                <a:pos x="connsiteX5012" y="connsiteY5012"/>
              </a:cxn>
              <a:cxn ang="0">
                <a:pos x="connsiteX5013" y="connsiteY5013"/>
              </a:cxn>
              <a:cxn ang="0">
                <a:pos x="connsiteX5014" y="connsiteY5014"/>
              </a:cxn>
              <a:cxn ang="0">
                <a:pos x="connsiteX5015" y="connsiteY5015"/>
              </a:cxn>
              <a:cxn ang="0">
                <a:pos x="connsiteX5016" y="connsiteY5016"/>
              </a:cxn>
              <a:cxn ang="0">
                <a:pos x="connsiteX5017" y="connsiteY5017"/>
              </a:cxn>
              <a:cxn ang="0">
                <a:pos x="connsiteX5018" y="connsiteY5018"/>
              </a:cxn>
              <a:cxn ang="0">
                <a:pos x="connsiteX5019" y="connsiteY5019"/>
              </a:cxn>
              <a:cxn ang="0">
                <a:pos x="connsiteX5020" y="connsiteY5020"/>
              </a:cxn>
              <a:cxn ang="0">
                <a:pos x="connsiteX5021" y="connsiteY5021"/>
              </a:cxn>
              <a:cxn ang="0">
                <a:pos x="connsiteX5022" y="connsiteY5022"/>
              </a:cxn>
              <a:cxn ang="0">
                <a:pos x="connsiteX5023" y="connsiteY5023"/>
              </a:cxn>
              <a:cxn ang="0">
                <a:pos x="connsiteX5024" y="connsiteY5024"/>
              </a:cxn>
              <a:cxn ang="0">
                <a:pos x="connsiteX5025" y="connsiteY5025"/>
              </a:cxn>
              <a:cxn ang="0">
                <a:pos x="connsiteX5026" y="connsiteY5026"/>
              </a:cxn>
              <a:cxn ang="0">
                <a:pos x="connsiteX5027" y="connsiteY5027"/>
              </a:cxn>
              <a:cxn ang="0">
                <a:pos x="connsiteX5028" y="connsiteY5028"/>
              </a:cxn>
              <a:cxn ang="0">
                <a:pos x="connsiteX5029" y="connsiteY5029"/>
              </a:cxn>
              <a:cxn ang="0">
                <a:pos x="connsiteX5030" y="connsiteY5030"/>
              </a:cxn>
              <a:cxn ang="0">
                <a:pos x="connsiteX5031" y="connsiteY5031"/>
              </a:cxn>
              <a:cxn ang="0">
                <a:pos x="connsiteX5032" y="connsiteY5032"/>
              </a:cxn>
              <a:cxn ang="0">
                <a:pos x="connsiteX5033" y="connsiteY5033"/>
              </a:cxn>
              <a:cxn ang="0">
                <a:pos x="connsiteX5034" y="connsiteY5034"/>
              </a:cxn>
              <a:cxn ang="0">
                <a:pos x="connsiteX5035" y="connsiteY5035"/>
              </a:cxn>
              <a:cxn ang="0">
                <a:pos x="connsiteX5036" y="connsiteY5036"/>
              </a:cxn>
              <a:cxn ang="0">
                <a:pos x="connsiteX5037" y="connsiteY5037"/>
              </a:cxn>
              <a:cxn ang="0">
                <a:pos x="connsiteX5038" y="connsiteY5038"/>
              </a:cxn>
              <a:cxn ang="0">
                <a:pos x="connsiteX5039" y="connsiteY5039"/>
              </a:cxn>
              <a:cxn ang="0">
                <a:pos x="connsiteX5040" y="connsiteY5040"/>
              </a:cxn>
              <a:cxn ang="0">
                <a:pos x="connsiteX5041" y="connsiteY5041"/>
              </a:cxn>
              <a:cxn ang="0">
                <a:pos x="connsiteX5042" y="connsiteY5042"/>
              </a:cxn>
              <a:cxn ang="0">
                <a:pos x="connsiteX5043" y="connsiteY5043"/>
              </a:cxn>
              <a:cxn ang="0">
                <a:pos x="connsiteX5044" y="connsiteY5044"/>
              </a:cxn>
              <a:cxn ang="0">
                <a:pos x="connsiteX5045" y="connsiteY5045"/>
              </a:cxn>
              <a:cxn ang="0">
                <a:pos x="connsiteX5046" y="connsiteY5046"/>
              </a:cxn>
              <a:cxn ang="0">
                <a:pos x="connsiteX5047" y="connsiteY5047"/>
              </a:cxn>
              <a:cxn ang="0">
                <a:pos x="connsiteX5048" y="connsiteY5048"/>
              </a:cxn>
              <a:cxn ang="0">
                <a:pos x="connsiteX5049" y="connsiteY5049"/>
              </a:cxn>
              <a:cxn ang="0">
                <a:pos x="connsiteX5050" y="connsiteY5050"/>
              </a:cxn>
              <a:cxn ang="0">
                <a:pos x="connsiteX5051" y="connsiteY5051"/>
              </a:cxn>
              <a:cxn ang="0">
                <a:pos x="connsiteX5052" y="connsiteY5052"/>
              </a:cxn>
              <a:cxn ang="0">
                <a:pos x="connsiteX5053" y="connsiteY5053"/>
              </a:cxn>
              <a:cxn ang="0">
                <a:pos x="connsiteX5054" y="connsiteY5054"/>
              </a:cxn>
              <a:cxn ang="0">
                <a:pos x="connsiteX5055" y="connsiteY5055"/>
              </a:cxn>
              <a:cxn ang="0">
                <a:pos x="connsiteX5056" y="connsiteY5056"/>
              </a:cxn>
              <a:cxn ang="0">
                <a:pos x="connsiteX5057" y="connsiteY5057"/>
              </a:cxn>
              <a:cxn ang="0">
                <a:pos x="connsiteX5058" y="connsiteY5058"/>
              </a:cxn>
              <a:cxn ang="0">
                <a:pos x="connsiteX5059" y="connsiteY5059"/>
              </a:cxn>
              <a:cxn ang="0">
                <a:pos x="connsiteX5060" y="connsiteY5060"/>
              </a:cxn>
              <a:cxn ang="0">
                <a:pos x="connsiteX5061" y="connsiteY5061"/>
              </a:cxn>
              <a:cxn ang="0">
                <a:pos x="connsiteX5062" y="connsiteY5062"/>
              </a:cxn>
              <a:cxn ang="0">
                <a:pos x="connsiteX5063" y="connsiteY5063"/>
              </a:cxn>
              <a:cxn ang="0">
                <a:pos x="connsiteX5064" y="connsiteY5064"/>
              </a:cxn>
              <a:cxn ang="0">
                <a:pos x="connsiteX5065" y="connsiteY5065"/>
              </a:cxn>
              <a:cxn ang="0">
                <a:pos x="connsiteX5066" y="connsiteY5066"/>
              </a:cxn>
              <a:cxn ang="0">
                <a:pos x="connsiteX5067" y="connsiteY5067"/>
              </a:cxn>
              <a:cxn ang="0">
                <a:pos x="connsiteX5068" y="connsiteY5068"/>
              </a:cxn>
              <a:cxn ang="0">
                <a:pos x="connsiteX5069" y="connsiteY5069"/>
              </a:cxn>
              <a:cxn ang="0">
                <a:pos x="connsiteX5070" y="connsiteY5070"/>
              </a:cxn>
              <a:cxn ang="0">
                <a:pos x="connsiteX5071" y="connsiteY5071"/>
              </a:cxn>
              <a:cxn ang="0">
                <a:pos x="connsiteX5072" y="connsiteY5072"/>
              </a:cxn>
              <a:cxn ang="0">
                <a:pos x="connsiteX5073" y="connsiteY5073"/>
              </a:cxn>
              <a:cxn ang="0">
                <a:pos x="connsiteX5074" y="connsiteY5074"/>
              </a:cxn>
              <a:cxn ang="0">
                <a:pos x="connsiteX5075" y="connsiteY5075"/>
              </a:cxn>
              <a:cxn ang="0">
                <a:pos x="connsiteX5076" y="connsiteY5076"/>
              </a:cxn>
              <a:cxn ang="0">
                <a:pos x="connsiteX5077" y="connsiteY5077"/>
              </a:cxn>
              <a:cxn ang="0">
                <a:pos x="connsiteX5078" y="connsiteY5078"/>
              </a:cxn>
              <a:cxn ang="0">
                <a:pos x="connsiteX5079" y="connsiteY5079"/>
              </a:cxn>
              <a:cxn ang="0">
                <a:pos x="connsiteX5080" y="connsiteY5080"/>
              </a:cxn>
              <a:cxn ang="0">
                <a:pos x="connsiteX5081" y="connsiteY5081"/>
              </a:cxn>
              <a:cxn ang="0">
                <a:pos x="connsiteX5082" y="connsiteY5082"/>
              </a:cxn>
              <a:cxn ang="0">
                <a:pos x="connsiteX5083" y="connsiteY5083"/>
              </a:cxn>
              <a:cxn ang="0">
                <a:pos x="connsiteX5084" y="connsiteY5084"/>
              </a:cxn>
              <a:cxn ang="0">
                <a:pos x="connsiteX5085" y="connsiteY5085"/>
              </a:cxn>
              <a:cxn ang="0">
                <a:pos x="connsiteX5086" y="connsiteY5086"/>
              </a:cxn>
              <a:cxn ang="0">
                <a:pos x="connsiteX5087" y="connsiteY5087"/>
              </a:cxn>
              <a:cxn ang="0">
                <a:pos x="connsiteX5088" y="connsiteY5088"/>
              </a:cxn>
              <a:cxn ang="0">
                <a:pos x="connsiteX5089" y="connsiteY5089"/>
              </a:cxn>
              <a:cxn ang="0">
                <a:pos x="connsiteX5090" y="connsiteY5090"/>
              </a:cxn>
              <a:cxn ang="0">
                <a:pos x="connsiteX5091" y="connsiteY5091"/>
              </a:cxn>
              <a:cxn ang="0">
                <a:pos x="connsiteX5092" y="connsiteY5092"/>
              </a:cxn>
              <a:cxn ang="0">
                <a:pos x="connsiteX5093" y="connsiteY5093"/>
              </a:cxn>
              <a:cxn ang="0">
                <a:pos x="connsiteX5094" y="connsiteY5094"/>
              </a:cxn>
              <a:cxn ang="0">
                <a:pos x="connsiteX5095" y="connsiteY5095"/>
              </a:cxn>
              <a:cxn ang="0">
                <a:pos x="connsiteX5096" y="connsiteY5096"/>
              </a:cxn>
              <a:cxn ang="0">
                <a:pos x="connsiteX5097" y="connsiteY5097"/>
              </a:cxn>
              <a:cxn ang="0">
                <a:pos x="connsiteX5098" y="connsiteY5098"/>
              </a:cxn>
              <a:cxn ang="0">
                <a:pos x="connsiteX5099" y="connsiteY5099"/>
              </a:cxn>
              <a:cxn ang="0">
                <a:pos x="connsiteX5100" y="connsiteY5100"/>
              </a:cxn>
              <a:cxn ang="0">
                <a:pos x="connsiteX5101" y="connsiteY5101"/>
              </a:cxn>
              <a:cxn ang="0">
                <a:pos x="connsiteX5102" y="connsiteY5102"/>
              </a:cxn>
              <a:cxn ang="0">
                <a:pos x="connsiteX5103" y="connsiteY5103"/>
              </a:cxn>
              <a:cxn ang="0">
                <a:pos x="connsiteX5104" y="connsiteY5104"/>
              </a:cxn>
              <a:cxn ang="0">
                <a:pos x="connsiteX5105" y="connsiteY5105"/>
              </a:cxn>
              <a:cxn ang="0">
                <a:pos x="connsiteX5106" y="connsiteY5106"/>
              </a:cxn>
              <a:cxn ang="0">
                <a:pos x="connsiteX5107" y="connsiteY5107"/>
              </a:cxn>
              <a:cxn ang="0">
                <a:pos x="connsiteX5108" y="connsiteY5108"/>
              </a:cxn>
              <a:cxn ang="0">
                <a:pos x="connsiteX5109" y="connsiteY5109"/>
              </a:cxn>
              <a:cxn ang="0">
                <a:pos x="connsiteX5110" y="connsiteY5110"/>
              </a:cxn>
              <a:cxn ang="0">
                <a:pos x="connsiteX5111" y="connsiteY5111"/>
              </a:cxn>
              <a:cxn ang="0">
                <a:pos x="connsiteX5112" y="connsiteY5112"/>
              </a:cxn>
              <a:cxn ang="0">
                <a:pos x="connsiteX5113" y="connsiteY5113"/>
              </a:cxn>
              <a:cxn ang="0">
                <a:pos x="connsiteX5114" y="connsiteY5114"/>
              </a:cxn>
              <a:cxn ang="0">
                <a:pos x="connsiteX5115" y="connsiteY5115"/>
              </a:cxn>
              <a:cxn ang="0">
                <a:pos x="connsiteX5116" y="connsiteY5116"/>
              </a:cxn>
              <a:cxn ang="0">
                <a:pos x="connsiteX5117" y="connsiteY5117"/>
              </a:cxn>
              <a:cxn ang="0">
                <a:pos x="connsiteX5118" y="connsiteY5118"/>
              </a:cxn>
              <a:cxn ang="0">
                <a:pos x="connsiteX5119" y="connsiteY5119"/>
              </a:cxn>
              <a:cxn ang="0">
                <a:pos x="connsiteX5120" y="connsiteY5120"/>
              </a:cxn>
              <a:cxn ang="0">
                <a:pos x="connsiteX5121" y="connsiteY5121"/>
              </a:cxn>
              <a:cxn ang="0">
                <a:pos x="connsiteX5122" y="connsiteY5122"/>
              </a:cxn>
              <a:cxn ang="0">
                <a:pos x="connsiteX5123" y="connsiteY5123"/>
              </a:cxn>
              <a:cxn ang="0">
                <a:pos x="connsiteX5124" y="connsiteY5124"/>
              </a:cxn>
              <a:cxn ang="0">
                <a:pos x="connsiteX5125" y="connsiteY5125"/>
              </a:cxn>
              <a:cxn ang="0">
                <a:pos x="connsiteX5126" y="connsiteY5126"/>
              </a:cxn>
              <a:cxn ang="0">
                <a:pos x="connsiteX5127" y="connsiteY5127"/>
              </a:cxn>
              <a:cxn ang="0">
                <a:pos x="connsiteX5128" y="connsiteY5128"/>
              </a:cxn>
              <a:cxn ang="0">
                <a:pos x="connsiteX5129" y="connsiteY5129"/>
              </a:cxn>
              <a:cxn ang="0">
                <a:pos x="connsiteX5130" y="connsiteY5130"/>
              </a:cxn>
              <a:cxn ang="0">
                <a:pos x="connsiteX5131" y="connsiteY5131"/>
              </a:cxn>
              <a:cxn ang="0">
                <a:pos x="connsiteX5132" y="connsiteY5132"/>
              </a:cxn>
              <a:cxn ang="0">
                <a:pos x="connsiteX5133" y="connsiteY5133"/>
              </a:cxn>
              <a:cxn ang="0">
                <a:pos x="connsiteX5134" y="connsiteY5134"/>
              </a:cxn>
              <a:cxn ang="0">
                <a:pos x="connsiteX5135" y="connsiteY5135"/>
              </a:cxn>
              <a:cxn ang="0">
                <a:pos x="connsiteX5136" y="connsiteY5136"/>
              </a:cxn>
              <a:cxn ang="0">
                <a:pos x="connsiteX5137" y="connsiteY5137"/>
              </a:cxn>
              <a:cxn ang="0">
                <a:pos x="connsiteX5138" y="connsiteY5138"/>
              </a:cxn>
              <a:cxn ang="0">
                <a:pos x="connsiteX5139" y="connsiteY5139"/>
              </a:cxn>
              <a:cxn ang="0">
                <a:pos x="connsiteX5140" y="connsiteY5140"/>
              </a:cxn>
              <a:cxn ang="0">
                <a:pos x="connsiteX5141" y="connsiteY5141"/>
              </a:cxn>
              <a:cxn ang="0">
                <a:pos x="connsiteX5142" y="connsiteY5142"/>
              </a:cxn>
              <a:cxn ang="0">
                <a:pos x="connsiteX5143" y="connsiteY5143"/>
              </a:cxn>
              <a:cxn ang="0">
                <a:pos x="connsiteX5144" y="connsiteY5144"/>
              </a:cxn>
              <a:cxn ang="0">
                <a:pos x="connsiteX5145" y="connsiteY5145"/>
              </a:cxn>
              <a:cxn ang="0">
                <a:pos x="connsiteX5146" y="connsiteY5146"/>
              </a:cxn>
              <a:cxn ang="0">
                <a:pos x="connsiteX5147" y="connsiteY5147"/>
              </a:cxn>
              <a:cxn ang="0">
                <a:pos x="connsiteX5148" y="connsiteY5148"/>
              </a:cxn>
              <a:cxn ang="0">
                <a:pos x="connsiteX5149" y="connsiteY5149"/>
              </a:cxn>
              <a:cxn ang="0">
                <a:pos x="connsiteX5150" y="connsiteY5150"/>
              </a:cxn>
              <a:cxn ang="0">
                <a:pos x="connsiteX5151" y="connsiteY5151"/>
              </a:cxn>
              <a:cxn ang="0">
                <a:pos x="connsiteX5152" y="connsiteY5152"/>
              </a:cxn>
              <a:cxn ang="0">
                <a:pos x="connsiteX5153" y="connsiteY5153"/>
              </a:cxn>
              <a:cxn ang="0">
                <a:pos x="connsiteX5154" y="connsiteY5154"/>
              </a:cxn>
              <a:cxn ang="0">
                <a:pos x="connsiteX5155" y="connsiteY5155"/>
              </a:cxn>
              <a:cxn ang="0">
                <a:pos x="connsiteX5156" y="connsiteY5156"/>
              </a:cxn>
              <a:cxn ang="0">
                <a:pos x="connsiteX5157" y="connsiteY5157"/>
              </a:cxn>
              <a:cxn ang="0">
                <a:pos x="connsiteX5158" y="connsiteY5158"/>
              </a:cxn>
              <a:cxn ang="0">
                <a:pos x="connsiteX5159" y="connsiteY5159"/>
              </a:cxn>
              <a:cxn ang="0">
                <a:pos x="connsiteX5160" y="connsiteY5160"/>
              </a:cxn>
              <a:cxn ang="0">
                <a:pos x="connsiteX5161" y="connsiteY5161"/>
              </a:cxn>
              <a:cxn ang="0">
                <a:pos x="connsiteX5162" y="connsiteY5162"/>
              </a:cxn>
              <a:cxn ang="0">
                <a:pos x="connsiteX5163" y="connsiteY5163"/>
              </a:cxn>
              <a:cxn ang="0">
                <a:pos x="connsiteX5164" y="connsiteY5164"/>
              </a:cxn>
              <a:cxn ang="0">
                <a:pos x="connsiteX5165" y="connsiteY5165"/>
              </a:cxn>
              <a:cxn ang="0">
                <a:pos x="connsiteX5166" y="connsiteY5166"/>
              </a:cxn>
              <a:cxn ang="0">
                <a:pos x="connsiteX5167" y="connsiteY5167"/>
              </a:cxn>
              <a:cxn ang="0">
                <a:pos x="connsiteX5168" y="connsiteY5168"/>
              </a:cxn>
              <a:cxn ang="0">
                <a:pos x="connsiteX5169" y="connsiteY5169"/>
              </a:cxn>
              <a:cxn ang="0">
                <a:pos x="connsiteX5170" y="connsiteY5170"/>
              </a:cxn>
              <a:cxn ang="0">
                <a:pos x="connsiteX5171" y="connsiteY5171"/>
              </a:cxn>
              <a:cxn ang="0">
                <a:pos x="connsiteX5172" y="connsiteY5172"/>
              </a:cxn>
              <a:cxn ang="0">
                <a:pos x="connsiteX5173" y="connsiteY5173"/>
              </a:cxn>
              <a:cxn ang="0">
                <a:pos x="connsiteX5174" y="connsiteY5174"/>
              </a:cxn>
              <a:cxn ang="0">
                <a:pos x="connsiteX5175" y="connsiteY5175"/>
              </a:cxn>
              <a:cxn ang="0">
                <a:pos x="connsiteX5176" y="connsiteY5176"/>
              </a:cxn>
              <a:cxn ang="0">
                <a:pos x="connsiteX5177" y="connsiteY5177"/>
              </a:cxn>
              <a:cxn ang="0">
                <a:pos x="connsiteX5178" y="connsiteY5178"/>
              </a:cxn>
              <a:cxn ang="0">
                <a:pos x="connsiteX5179" y="connsiteY5179"/>
              </a:cxn>
              <a:cxn ang="0">
                <a:pos x="connsiteX5180" y="connsiteY5180"/>
              </a:cxn>
              <a:cxn ang="0">
                <a:pos x="connsiteX5181" y="connsiteY5181"/>
              </a:cxn>
              <a:cxn ang="0">
                <a:pos x="connsiteX5182" y="connsiteY5182"/>
              </a:cxn>
              <a:cxn ang="0">
                <a:pos x="connsiteX5183" y="connsiteY5183"/>
              </a:cxn>
              <a:cxn ang="0">
                <a:pos x="connsiteX5184" y="connsiteY5184"/>
              </a:cxn>
              <a:cxn ang="0">
                <a:pos x="connsiteX5185" y="connsiteY5185"/>
              </a:cxn>
              <a:cxn ang="0">
                <a:pos x="connsiteX5186" y="connsiteY5186"/>
              </a:cxn>
              <a:cxn ang="0">
                <a:pos x="connsiteX5187" y="connsiteY5187"/>
              </a:cxn>
              <a:cxn ang="0">
                <a:pos x="connsiteX5188" y="connsiteY5188"/>
              </a:cxn>
              <a:cxn ang="0">
                <a:pos x="connsiteX5189" y="connsiteY5189"/>
              </a:cxn>
              <a:cxn ang="0">
                <a:pos x="connsiteX5190" y="connsiteY5190"/>
              </a:cxn>
              <a:cxn ang="0">
                <a:pos x="connsiteX5191" y="connsiteY5191"/>
              </a:cxn>
              <a:cxn ang="0">
                <a:pos x="connsiteX5192" y="connsiteY5192"/>
              </a:cxn>
              <a:cxn ang="0">
                <a:pos x="connsiteX5193" y="connsiteY5193"/>
              </a:cxn>
              <a:cxn ang="0">
                <a:pos x="connsiteX5194" y="connsiteY5194"/>
              </a:cxn>
              <a:cxn ang="0">
                <a:pos x="connsiteX5195" y="connsiteY5195"/>
              </a:cxn>
              <a:cxn ang="0">
                <a:pos x="connsiteX5196" y="connsiteY5196"/>
              </a:cxn>
              <a:cxn ang="0">
                <a:pos x="connsiteX5197" y="connsiteY5197"/>
              </a:cxn>
              <a:cxn ang="0">
                <a:pos x="connsiteX5198" y="connsiteY5198"/>
              </a:cxn>
              <a:cxn ang="0">
                <a:pos x="connsiteX5199" y="connsiteY5199"/>
              </a:cxn>
              <a:cxn ang="0">
                <a:pos x="connsiteX5200" y="connsiteY5200"/>
              </a:cxn>
              <a:cxn ang="0">
                <a:pos x="connsiteX5201" y="connsiteY5201"/>
              </a:cxn>
              <a:cxn ang="0">
                <a:pos x="connsiteX5202" y="connsiteY5202"/>
              </a:cxn>
              <a:cxn ang="0">
                <a:pos x="connsiteX5203" y="connsiteY5203"/>
              </a:cxn>
              <a:cxn ang="0">
                <a:pos x="connsiteX5204" y="connsiteY5204"/>
              </a:cxn>
              <a:cxn ang="0">
                <a:pos x="connsiteX5205" y="connsiteY5205"/>
              </a:cxn>
              <a:cxn ang="0">
                <a:pos x="connsiteX5206" y="connsiteY5206"/>
              </a:cxn>
              <a:cxn ang="0">
                <a:pos x="connsiteX5207" y="connsiteY5207"/>
              </a:cxn>
              <a:cxn ang="0">
                <a:pos x="connsiteX5208" y="connsiteY5208"/>
              </a:cxn>
              <a:cxn ang="0">
                <a:pos x="connsiteX5209" y="connsiteY5209"/>
              </a:cxn>
              <a:cxn ang="0">
                <a:pos x="connsiteX5210" y="connsiteY5210"/>
              </a:cxn>
              <a:cxn ang="0">
                <a:pos x="connsiteX5211" y="connsiteY5211"/>
              </a:cxn>
              <a:cxn ang="0">
                <a:pos x="connsiteX5212" y="connsiteY5212"/>
              </a:cxn>
              <a:cxn ang="0">
                <a:pos x="connsiteX5213" y="connsiteY5213"/>
              </a:cxn>
              <a:cxn ang="0">
                <a:pos x="connsiteX5214" y="connsiteY5214"/>
              </a:cxn>
              <a:cxn ang="0">
                <a:pos x="connsiteX5215" y="connsiteY5215"/>
              </a:cxn>
              <a:cxn ang="0">
                <a:pos x="connsiteX5216" y="connsiteY5216"/>
              </a:cxn>
              <a:cxn ang="0">
                <a:pos x="connsiteX5217" y="connsiteY5217"/>
              </a:cxn>
              <a:cxn ang="0">
                <a:pos x="connsiteX5218" y="connsiteY5218"/>
              </a:cxn>
              <a:cxn ang="0">
                <a:pos x="connsiteX5219" y="connsiteY5219"/>
              </a:cxn>
              <a:cxn ang="0">
                <a:pos x="connsiteX5220" y="connsiteY5220"/>
              </a:cxn>
              <a:cxn ang="0">
                <a:pos x="connsiteX5221" y="connsiteY5221"/>
              </a:cxn>
              <a:cxn ang="0">
                <a:pos x="connsiteX5222" y="connsiteY5222"/>
              </a:cxn>
              <a:cxn ang="0">
                <a:pos x="connsiteX5223" y="connsiteY5223"/>
              </a:cxn>
              <a:cxn ang="0">
                <a:pos x="connsiteX5224" y="connsiteY5224"/>
              </a:cxn>
              <a:cxn ang="0">
                <a:pos x="connsiteX5225" y="connsiteY5225"/>
              </a:cxn>
              <a:cxn ang="0">
                <a:pos x="connsiteX5226" y="connsiteY5226"/>
              </a:cxn>
              <a:cxn ang="0">
                <a:pos x="connsiteX5227" y="connsiteY5227"/>
              </a:cxn>
              <a:cxn ang="0">
                <a:pos x="connsiteX5228" y="connsiteY5228"/>
              </a:cxn>
              <a:cxn ang="0">
                <a:pos x="connsiteX5229" y="connsiteY5229"/>
              </a:cxn>
              <a:cxn ang="0">
                <a:pos x="connsiteX5230" y="connsiteY5230"/>
              </a:cxn>
              <a:cxn ang="0">
                <a:pos x="connsiteX5231" y="connsiteY5231"/>
              </a:cxn>
              <a:cxn ang="0">
                <a:pos x="connsiteX5232" y="connsiteY5232"/>
              </a:cxn>
              <a:cxn ang="0">
                <a:pos x="connsiteX5233" y="connsiteY5233"/>
              </a:cxn>
              <a:cxn ang="0">
                <a:pos x="connsiteX5234" y="connsiteY5234"/>
              </a:cxn>
              <a:cxn ang="0">
                <a:pos x="connsiteX5235" y="connsiteY5235"/>
              </a:cxn>
              <a:cxn ang="0">
                <a:pos x="connsiteX5236" y="connsiteY5236"/>
              </a:cxn>
              <a:cxn ang="0">
                <a:pos x="connsiteX5237" y="connsiteY5237"/>
              </a:cxn>
              <a:cxn ang="0">
                <a:pos x="connsiteX5238" y="connsiteY5238"/>
              </a:cxn>
              <a:cxn ang="0">
                <a:pos x="connsiteX5239" y="connsiteY5239"/>
              </a:cxn>
              <a:cxn ang="0">
                <a:pos x="connsiteX5240" y="connsiteY5240"/>
              </a:cxn>
              <a:cxn ang="0">
                <a:pos x="connsiteX5241" y="connsiteY5241"/>
              </a:cxn>
              <a:cxn ang="0">
                <a:pos x="connsiteX5242" y="connsiteY5242"/>
              </a:cxn>
              <a:cxn ang="0">
                <a:pos x="connsiteX5243" y="connsiteY5243"/>
              </a:cxn>
              <a:cxn ang="0">
                <a:pos x="connsiteX5244" y="connsiteY5244"/>
              </a:cxn>
              <a:cxn ang="0">
                <a:pos x="connsiteX5245" y="connsiteY5245"/>
              </a:cxn>
              <a:cxn ang="0">
                <a:pos x="connsiteX5246" y="connsiteY5246"/>
              </a:cxn>
              <a:cxn ang="0">
                <a:pos x="connsiteX5247" y="connsiteY5247"/>
              </a:cxn>
              <a:cxn ang="0">
                <a:pos x="connsiteX5248" y="connsiteY5248"/>
              </a:cxn>
              <a:cxn ang="0">
                <a:pos x="connsiteX5249" y="connsiteY5249"/>
              </a:cxn>
              <a:cxn ang="0">
                <a:pos x="connsiteX5250" y="connsiteY5250"/>
              </a:cxn>
              <a:cxn ang="0">
                <a:pos x="connsiteX5251" y="connsiteY5251"/>
              </a:cxn>
              <a:cxn ang="0">
                <a:pos x="connsiteX5252" y="connsiteY5252"/>
              </a:cxn>
              <a:cxn ang="0">
                <a:pos x="connsiteX5253" y="connsiteY5253"/>
              </a:cxn>
              <a:cxn ang="0">
                <a:pos x="connsiteX5254" y="connsiteY5254"/>
              </a:cxn>
              <a:cxn ang="0">
                <a:pos x="connsiteX5255" y="connsiteY5255"/>
              </a:cxn>
              <a:cxn ang="0">
                <a:pos x="connsiteX5256" y="connsiteY5256"/>
              </a:cxn>
              <a:cxn ang="0">
                <a:pos x="connsiteX5257" y="connsiteY5257"/>
              </a:cxn>
              <a:cxn ang="0">
                <a:pos x="connsiteX5258" y="connsiteY5258"/>
              </a:cxn>
              <a:cxn ang="0">
                <a:pos x="connsiteX5259" y="connsiteY5259"/>
              </a:cxn>
              <a:cxn ang="0">
                <a:pos x="connsiteX5260" y="connsiteY5260"/>
              </a:cxn>
              <a:cxn ang="0">
                <a:pos x="connsiteX5261" y="connsiteY5261"/>
              </a:cxn>
              <a:cxn ang="0">
                <a:pos x="connsiteX5262" y="connsiteY5262"/>
              </a:cxn>
              <a:cxn ang="0">
                <a:pos x="connsiteX5263" y="connsiteY5263"/>
              </a:cxn>
              <a:cxn ang="0">
                <a:pos x="connsiteX5264" y="connsiteY5264"/>
              </a:cxn>
              <a:cxn ang="0">
                <a:pos x="connsiteX5265" y="connsiteY5265"/>
              </a:cxn>
              <a:cxn ang="0">
                <a:pos x="connsiteX5266" y="connsiteY5266"/>
              </a:cxn>
              <a:cxn ang="0">
                <a:pos x="connsiteX5267" y="connsiteY5267"/>
              </a:cxn>
              <a:cxn ang="0">
                <a:pos x="connsiteX5268" y="connsiteY5268"/>
              </a:cxn>
              <a:cxn ang="0">
                <a:pos x="connsiteX5269" y="connsiteY5269"/>
              </a:cxn>
              <a:cxn ang="0">
                <a:pos x="connsiteX5270" y="connsiteY5270"/>
              </a:cxn>
              <a:cxn ang="0">
                <a:pos x="connsiteX5271" y="connsiteY5271"/>
              </a:cxn>
              <a:cxn ang="0">
                <a:pos x="connsiteX5272" y="connsiteY5272"/>
              </a:cxn>
              <a:cxn ang="0">
                <a:pos x="connsiteX5273" y="connsiteY5273"/>
              </a:cxn>
              <a:cxn ang="0">
                <a:pos x="connsiteX5274" y="connsiteY5274"/>
              </a:cxn>
              <a:cxn ang="0">
                <a:pos x="connsiteX5275" y="connsiteY5275"/>
              </a:cxn>
              <a:cxn ang="0">
                <a:pos x="connsiteX5276" y="connsiteY5276"/>
              </a:cxn>
              <a:cxn ang="0">
                <a:pos x="connsiteX5277" y="connsiteY5277"/>
              </a:cxn>
              <a:cxn ang="0">
                <a:pos x="connsiteX5278" y="connsiteY5278"/>
              </a:cxn>
              <a:cxn ang="0">
                <a:pos x="connsiteX5279" y="connsiteY5279"/>
              </a:cxn>
              <a:cxn ang="0">
                <a:pos x="connsiteX5280" y="connsiteY5280"/>
              </a:cxn>
              <a:cxn ang="0">
                <a:pos x="connsiteX5281" y="connsiteY5281"/>
              </a:cxn>
              <a:cxn ang="0">
                <a:pos x="connsiteX5282" y="connsiteY5282"/>
              </a:cxn>
              <a:cxn ang="0">
                <a:pos x="connsiteX5283" y="connsiteY5283"/>
              </a:cxn>
              <a:cxn ang="0">
                <a:pos x="connsiteX5284" y="connsiteY5284"/>
              </a:cxn>
              <a:cxn ang="0">
                <a:pos x="connsiteX5285" y="connsiteY5285"/>
              </a:cxn>
              <a:cxn ang="0">
                <a:pos x="connsiteX5286" y="connsiteY5286"/>
              </a:cxn>
              <a:cxn ang="0">
                <a:pos x="connsiteX5287" y="connsiteY5287"/>
              </a:cxn>
              <a:cxn ang="0">
                <a:pos x="connsiteX5288" y="connsiteY5288"/>
              </a:cxn>
              <a:cxn ang="0">
                <a:pos x="connsiteX5289" y="connsiteY5289"/>
              </a:cxn>
              <a:cxn ang="0">
                <a:pos x="connsiteX5290" y="connsiteY5290"/>
              </a:cxn>
              <a:cxn ang="0">
                <a:pos x="connsiteX5291" y="connsiteY5291"/>
              </a:cxn>
              <a:cxn ang="0">
                <a:pos x="connsiteX5292" y="connsiteY5292"/>
              </a:cxn>
              <a:cxn ang="0">
                <a:pos x="connsiteX5293" y="connsiteY5293"/>
              </a:cxn>
              <a:cxn ang="0">
                <a:pos x="connsiteX5294" y="connsiteY5294"/>
              </a:cxn>
              <a:cxn ang="0">
                <a:pos x="connsiteX5295" y="connsiteY5295"/>
              </a:cxn>
              <a:cxn ang="0">
                <a:pos x="connsiteX5296" y="connsiteY5296"/>
              </a:cxn>
              <a:cxn ang="0">
                <a:pos x="connsiteX5297" y="connsiteY5297"/>
              </a:cxn>
              <a:cxn ang="0">
                <a:pos x="connsiteX5298" y="connsiteY5298"/>
              </a:cxn>
              <a:cxn ang="0">
                <a:pos x="connsiteX5299" y="connsiteY5299"/>
              </a:cxn>
              <a:cxn ang="0">
                <a:pos x="connsiteX5300" y="connsiteY5300"/>
              </a:cxn>
              <a:cxn ang="0">
                <a:pos x="connsiteX5301" y="connsiteY5301"/>
              </a:cxn>
              <a:cxn ang="0">
                <a:pos x="connsiteX5302" y="connsiteY5302"/>
              </a:cxn>
              <a:cxn ang="0">
                <a:pos x="connsiteX5303" y="connsiteY5303"/>
              </a:cxn>
              <a:cxn ang="0">
                <a:pos x="connsiteX5304" y="connsiteY5304"/>
              </a:cxn>
              <a:cxn ang="0">
                <a:pos x="connsiteX5305" y="connsiteY5305"/>
              </a:cxn>
              <a:cxn ang="0">
                <a:pos x="connsiteX5306" y="connsiteY5306"/>
              </a:cxn>
              <a:cxn ang="0">
                <a:pos x="connsiteX5307" y="connsiteY5307"/>
              </a:cxn>
              <a:cxn ang="0">
                <a:pos x="connsiteX5308" y="connsiteY5308"/>
              </a:cxn>
              <a:cxn ang="0">
                <a:pos x="connsiteX5309" y="connsiteY5309"/>
              </a:cxn>
              <a:cxn ang="0">
                <a:pos x="connsiteX5310" y="connsiteY5310"/>
              </a:cxn>
              <a:cxn ang="0">
                <a:pos x="connsiteX5311" y="connsiteY5311"/>
              </a:cxn>
              <a:cxn ang="0">
                <a:pos x="connsiteX5312" y="connsiteY5312"/>
              </a:cxn>
              <a:cxn ang="0">
                <a:pos x="connsiteX5313" y="connsiteY5313"/>
              </a:cxn>
              <a:cxn ang="0">
                <a:pos x="connsiteX5314" y="connsiteY5314"/>
              </a:cxn>
              <a:cxn ang="0">
                <a:pos x="connsiteX5315" y="connsiteY5315"/>
              </a:cxn>
              <a:cxn ang="0">
                <a:pos x="connsiteX5316" y="connsiteY5316"/>
              </a:cxn>
              <a:cxn ang="0">
                <a:pos x="connsiteX5317" y="connsiteY5317"/>
              </a:cxn>
              <a:cxn ang="0">
                <a:pos x="connsiteX5318" y="connsiteY5318"/>
              </a:cxn>
              <a:cxn ang="0">
                <a:pos x="connsiteX5319" y="connsiteY5319"/>
              </a:cxn>
              <a:cxn ang="0">
                <a:pos x="connsiteX5320" y="connsiteY5320"/>
              </a:cxn>
              <a:cxn ang="0">
                <a:pos x="connsiteX5321" y="connsiteY5321"/>
              </a:cxn>
              <a:cxn ang="0">
                <a:pos x="connsiteX5322" y="connsiteY5322"/>
              </a:cxn>
              <a:cxn ang="0">
                <a:pos x="connsiteX5323" y="connsiteY5323"/>
              </a:cxn>
              <a:cxn ang="0">
                <a:pos x="connsiteX5324" y="connsiteY5324"/>
              </a:cxn>
              <a:cxn ang="0">
                <a:pos x="connsiteX5325" y="connsiteY5325"/>
              </a:cxn>
              <a:cxn ang="0">
                <a:pos x="connsiteX5326" y="connsiteY5326"/>
              </a:cxn>
              <a:cxn ang="0">
                <a:pos x="connsiteX5327" y="connsiteY5327"/>
              </a:cxn>
              <a:cxn ang="0">
                <a:pos x="connsiteX5328" y="connsiteY5328"/>
              </a:cxn>
              <a:cxn ang="0">
                <a:pos x="connsiteX5329" y="connsiteY5329"/>
              </a:cxn>
              <a:cxn ang="0">
                <a:pos x="connsiteX5330" y="connsiteY5330"/>
              </a:cxn>
              <a:cxn ang="0">
                <a:pos x="connsiteX5331" y="connsiteY5331"/>
              </a:cxn>
              <a:cxn ang="0">
                <a:pos x="connsiteX5332" y="connsiteY5332"/>
              </a:cxn>
              <a:cxn ang="0">
                <a:pos x="connsiteX5333" y="connsiteY5333"/>
              </a:cxn>
              <a:cxn ang="0">
                <a:pos x="connsiteX5334" y="connsiteY5334"/>
              </a:cxn>
              <a:cxn ang="0">
                <a:pos x="connsiteX5335" y="connsiteY5335"/>
              </a:cxn>
              <a:cxn ang="0">
                <a:pos x="connsiteX5336" y="connsiteY5336"/>
              </a:cxn>
              <a:cxn ang="0">
                <a:pos x="connsiteX5337" y="connsiteY5337"/>
              </a:cxn>
              <a:cxn ang="0">
                <a:pos x="connsiteX5338" y="connsiteY5338"/>
              </a:cxn>
              <a:cxn ang="0">
                <a:pos x="connsiteX5339" y="connsiteY5339"/>
              </a:cxn>
              <a:cxn ang="0">
                <a:pos x="connsiteX5340" y="connsiteY5340"/>
              </a:cxn>
              <a:cxn ang="0">
                <a:pos x="connsiteX5341" y="connsiteY5341"/>
              </a:cxn>
              <a:cxn ang="0">
                <a:pos x="connsiteX5342" y="connsiteY5342"/>
              </a:cxn>
              <a:cxn ang="0">
                <a:pos x="connsiteX5343" y="connsiteY5343"/>
              </a:cxn>
              <a:cxn ang="0">
                <a:pos x="connsiteX5344" y="connsiteY5344"/>
              </a:cxn>
              <a:cxn ang="0">
                <a:pos x="connsiteX5345" y="connsiteY5345"/>
              </a:cxn>
              <a:cxn ang="0">
                <a:pos x="connsiteX5346" y="connsiteY5346"/>
              </a:cxn>
              <a:cxn ang="0">
                <a:pos x="connsiteX5347" y="connsiteY5347"/>
              </a:cxn>
              <a:cxn ang="0">
                <a:pos x="connsiteX5348" y="connsiteY5348"/>
              </a:cxn>
              <a:cxn ang="0">
                <a:pos x="connsiteX5349" y="connsiteY5349"/>
              </a:cxn>
              <a:cxn ang="0">
                <a:pos x="connsiteX5350" y="connsiteY5350"/>
              </a:cxn>
              <a:cxn ang="0">
                <a:pos x="connsiteX5351" y="connsiteY5351"/>
              </a:cxn>
              <a:cxn ang="0">
                <a:pos x="connsiteX5352" y="connsiteY5352"/>
              </a:cxn>
              <a:cxn ang="0">
                <a:pos x="connsiteX5353" y="connsiteY5353"/>
              </a:cxn>
              <a:cxn ang="0">
                <a:pos x="connsiteX5354" y="connsiteY5354"/>
              </a:cxn>
              <a:cxn ang="0">
                <a:pos x="connsiteX5355" y="connsiteY5355"/>
              </a:cxn>
              <a:cxn ang="0">
                <a:pos x="connsiteX5356" y="connsiteY5356"/>
              </a:cxn>
              <a:cxn ang="0">
                <a:pos x="connsiteX5357" y="connsiteY5357"/>
              </a:cxn>
              <a:cxn ang="0">
                <a:pos x="connsiteX5358" y="connsiteY5358"/>
              </a:cxn>
              <a:cxn ang="0">
                <a:pos x="connsiteX5359" y="connsiteY5359"/>
              </a:cxn>
              <a:cxn ang="0">
                <a:pos x="connsiteX5360" y="connsiteY5360"/>
              </a:cxn>
              <a:cxn ang="0">
                <a:pos x="connsiteX5361" y="connsiteY5361"/>
              </a:cxn>
              <a:cxn ang="0">
                <a:pos x="connsiteX5362" y="connsiteY5362"/>
              </a:cxn>
              <a:cxn ang="0">
                <a:pos x="connsiteX5363" y="connsiteY5363"/>
              </a:cxn>
              <a:cxn ang="0">
                <a:pos x="connsiteX5364" y="connsiteY5364"/>
              </a:cxn>
              <a:cxn ang="0">
                <a:pos x="connsiteX5365" y="connsiteY5365"/>
              </a:cxn>
              <a:cxn ang="0">
                <a:pos x="connsiteX5366" y="connsiteY5366"/>
              </a:cxn>
              <a:cxn ang="0">
                <a:pos x="connsiteX5367" y="connsiteY5367"/>
              </a:cxn>
              <a:cxn ang="0">
                <a:pos x="connsiteX5368" y="connsiteY5368"/>
              </a:cxn>
              <a:cxn ang="0">
                <a:pos x="connsiteX5369" y="connsiteY5369"/>
              </a:cxn>
              <a:cxn ang="0">
                <a:pos x="connsiteX5370" y="connsiteY5370"/>
              </a:cxn>
              <a:cxn ang="0">
                <a:pos x="connsiteX5371" y="connsiteY5371"/>
              </a:cxn>
              <a:cxn ang="0">
                <a:pos x="connsiteX5372" y="connsiteY5372"/>
              </a:cxn>
              <a:cxn ang="0">
                <a:pos x="connsiteX5373" y="connsiteY5373"/>
              </a:cxn>
              <a:cxn ang="0">
                <a:pos x="connsiteX5374" y="connsiteY5374"/>
              </a:cxn>
              <a:cxn ang="0">
                <a:pos x="connsiteX5375" y="connsiteY5375"/>
              </a:cxn>
              <a:cxn ang="0">
                <a:pos x="connsiteX5376" y="connsiteY5376"/>
              </a:cxn>
              <a:cxn ang="0">
                <a:pos x="connsiteX5377" y="connsiteY5377"/>
              </a:cxn>
              <a:cxn ang="0">
                <a:pos x="connsiteX5378" y="connsiteY5378"/>
              </a:cxn>
              <a:cxn ang="0">
                <a:pos x="connsiteX5379" y="connsiteY5379"/>
              </a:cxn>
              <a:cxn ang="0">
                <a:pos x="connsiteX5380" y="connsiteY5380"/>
              </a:cxn>
              <a:cxn ang="0">
                <a:pos x="connsiteX5381" y="connsiteY5381"/>
              </a:cxn>
              <a:cxn ang="0">
                <a:pos x="connsiteX5382" y="connsiteY5382"/>
              </a:cxn>
              <a:cxn ang="0">
                <a:pos x="connsiteX5383" y="connsiteY5383"/>
              </a:cxn>
              <a:cxn ang="0">
                <a:pos x="connsiteX5384" y="connsiteY5384"/>
              </a:cxn>
              <a:cxn ang="0">
                <a:pos x="connsiteX5385" y="connsiteY5385"/>
              </a:cxn>
              <a:cxn ang="0">
                <a:pos x="connsiteX5386" y="connsiteY5386"/>
              </a:cxn>
              <a:cxn ang="0">
                <a:pos x="connsiteX5387" y="connsiteY5387"/>
              </a:cxn>
              <a:cxn ang="0">
                <a:pos x="connsiteX5388" y="connsiteY5388"/>
              </a:cxn>
              <a:cxn ang="0">
                <a:pos x="connsiteX5389" y="connsiteY5389"/>
              </a:cxn>
              <a:cxn ang="0">
                <a:pos x="connsiteX5390" y="connsiteY5390"/>
              </a:cxn>
              <a:cxn ang="0">
                <a:pos x="connsiteX5391" y="connsiteY5391"/>
              </a:cxn>
              <a:cxn ang="0">
                <a:pos x="connsiteX5392" y="connsiteY5392"/>
              </a:cxn>
              <a:cxn ang="0">
                <a:pos x="connsiteX5393" y="connsiteY5393"/>
              </a:cxn>
              <a:cxn ang="0">
                <a:pos x="connsiteX5394" y="connsiteY5394"/>
              </a:cxn>
              <a:cxn ang="0">
                <a:pos x="connsiteX5395" y="connsiteY5395"/>
              </a:cxn>
              <a:cxn ang="0">
                <a:pos x="connsiteX5396" y="connsiteY5396"/>
              </a:cxn>
              <a:cxn ang="0">
                <a:pos x="connsiteX5397" y="connsiteY5397"/>
              </a:cxn>
              <a:cxn ang="0">
                <a:pos x="connsiteX5398" y="connsiteY5398"/>
              </a:cxn>
              <a:cxn ang="0">
                <a:pos x="connsiteX5399" y="connsiteY5399"/>
              </a:cxn>
              <a:cxn ang="0">
                <a:pos x="connsiteX5400" y="connsiteY5400"/>
              </a:cxn>
              <a:cxn ang="0">
                <a:pos x="connsiteX5401" y="connsiteY5401"/>
              </a:cxn>
              <a:cxn ang="0">
                <a:pos x="connsiteX5402" y="connsiteY5402"/>
              </a:cxn>
              <a:cxn ang="0">
                <a:pos x="connsiteX5403" y="connsiteY5403"/>
              </a:cxn>
              <a:cxn ang="0">
                <a:pos x="connsiteX5404" y="connsiteY5404"/>
              </a:cxn>
              <a:cxn ang="0">
                <a:pos x="connsiteX5405" y="connsiteY5405"/>
              </a:cxn>
              <a:cxn ang="0">
                <a:pos x="connsiteX5406" y="connsiteY5406"/>
              </a:cxn>
              <a:cxn ang="0">
                <a:pos x="connsiteX5407" y="connsiteY5407"/>
              </a:cxn>
              <a:cxn ang="0">
                <a:pos x="connsiteX5408" y="connsiteY5408"/>
              </a:cxn>
              <a:cxn ang="0">
                <a:pos x="connsiteX5409" y="connsiteY5409"/>
              </a:cxn>
              <a:cxn ang="0">
                <a:pos x="connsiteX5410" y="connsiteY5410"/>
              </a:cxn>
              <a:cxn ang="0">
                <a:pos x="connsiteX5411" y="connsiteY5411"/>
              </a:cxn>
              <a:cxn ang="0">
                <a:pos x="connsiteX5412" y="connsiteY5412"/>
              </a:cxn>
              <a:cxn ang="0">
                <a:pos x="connsiteX5413" y="connsiteY5413"/>
              </a:cxn>
              <a:cxn ang="0">
                <a:pos x="connsiteX5414" y="connsiteY5414"/>
              </a:cxn>
              <a:cxn ang="0">
                <a:pos x="connsiteX5415" y="connsiteY5415"/>
              </a:cxn>
              <a:cxn ang="0">
                <a:pos x="connsiteX5416" y="connsiteY5416"/>
              </a:cxn>
              <a:cxn ang="0">
                <a:pos x="connsiteX5417" y="connsiteY5417"/>
              </a:cxn>
              <a:cxn ang="0">
                <a:pos x="connsiteX5418" y="connsiteY5418"/>
              </a:cxn>
              <a:cxn ang="0">
                <a:pos x="connsiteX5419" y="connsiteY5419"/>
              </a:cxn>
              <a:cxn ang="0">
                <a:pos x="connsiteX5420" y="connsiteY5420"/>
              </a:cxn>
              <a:cxn ang="0">
                <a:pos x="connsiteX5421" y="connsiteY5421"/>
              </a:cxn>
              <a:cxn ang="0">
                <a:pos x="connsiteX5422" y="connsiteY5422"/>
              </a:cxn>
              <a:cxn ang="0">
                <a:pos x="connsiteX5423" y="connsiteY5423"/>
              </a:cxn>
              <a:cxn ang="0">
                <a:pos x="connsiteX5424" y="connsiteY5424"/>
              </a:cxn>
              <a:cxn ang="0">
                <a:pos x="connsiteX5425" y="connsiteY5425"/>
              </a:cxn>
              <a:cxn ang="0">
                <a:pos x="connsiteX5426" y="connsiteY5426"/>
              </a:cxn>
              <a:cxn ang="0">
                <a:pos x="connsiteX5427" y="connsiteY5427"/>
              </a:cxn>
              <a:cxn ang="0">
                <a:pos x="connsiteX5428" y="connsiteY5428"/>
              </a:cxn>
              <a:cxn ang="0">
                <a:pos x="connsiteX5429" y="connsiteY5429"/>
              </a:cxn>
              <a:cxn ang="0">
                <a:pos x="connsiteX5430" y="connsiteY5430"/>
              </a:cxn>
              <a:cxn ang="0">
                <a:pos x="connsiteX5431" y="connsiteY5431"/>
              </a:cxn>
              <a:cxn ang="0">
                <a:pos x="connsiteX5432" y="connsiteY5432"/>
              </a:cxn>
              <a:cxn ang="0">
                <a:pos x="connsiteX5433" y="connsiteY5433"/>
              </a:cxn>
              <a:cxn ang="0">
                <a:pos x="connsiteX5434" y="connsiteY5434"/>
              </a:cxn>
              <a:cxn ang="0">
                <a:pos x="connsiteX5435" y="connsiteY5435"/>
              </a:cxn>
              <a:cxn ang="0">
                <a:pos x="connsiteX5436" y="connsiteY5436"/>
              </a:cxn>
              <a:cxn ang="0">
                <a:pos x="connsiteX5437" y="connsiteY5437"/>
              </a:cxn>
              <a:cxn ang="0">
                <a:pos x="connsiteX5438" y="connsiteY5438"/>
              </a:cxn>
              <a:cxn ang="0">
                <a:pos x="connsiteX5439" y="connsiteY5439"/>
              </a:cxn>
              <a:cxn ang="0">
                <a:pos x="connsiteX5440" y="connsiteY5440"/>
              </a:cxn>
              <a:cxn ang="0">
                <a:pos x="connsiteX5441" y="connsiteY5441"/>
              </a:cxn>
              <a:cxn ang="0">
                <a:pos x="connsiteX5442" y="connsiteY5442"/>
              </a:cxn>
              <a:cxn ang="0">
                <a:pos x="connsiteX5443" y="connsiteY5443"/>
              </a:cxn>
              <a:cxn ang="0">
                <a:pos x="connsiteX5444" y="connsiteY5444"/>
              </a:cxn>
              <a:cxn ang="0">
                <a:pos x="connsiteX5445" y="connsiteY5445"/>
              </a:cxn>
              <a:cxn ang="0">
                <a:pos x="connsiteX5446" y="connsiteY5446"/>
              </a:cxn>
              <a:cxn ang="0">
                <a:pos x="connsiteX5447" y="connsiteY5447"/>
              </a:cxn>
              <a:cxn ang="0">
                <a:pos x="connsiteX5448" y="connsiteY5448"/>
              </a:cxn>
              <a:cxn ang="0">
                <a:pos x="connsiteX5449" y="connsiteY5449"/>
              </a:cxn>
              <a:cxn ang="0">
                <a:pos x="connsiteX5450" y="connsiteY5450"/>
              </a:cxn>
              <a:cxn ang="0">
                <a:pos x="connsiteX5451" y="connsiteY5451"/>
              </a:cxn>
              <a:cxn ang="0">
                <a:pos x="connsiteX5452" y="connsiteY5452"/>
              </a:cxn>
              <a:cxn ang="0">
                <a:pos x="connsiteX5453" y="connsiteY5453"/>
              </a:cxn>
              <a:cxn ang="0">
                <a:pos x="connsiteX5454" y="connsiteY5454"/>
              </a:cxn>
              <a:cxn ang="0">
                <a:pos x="connsiteX5455" y="connsiteY5455"/>
              </a:cxn>
              <a:cxn ang="0">
                <a:pos x="connsiteX5456" y="connsiteY5456"/>
              </a:cxn>
              <a:cxn ang="0">
                <a:pos x="connsiteX5457" y="connsiteY5457"/>
              </a:cxn>
              <a:cxn ang="0">
                <a:pos x="connsiteX5458" y="connsiteY5458"/>
              </a:cxn>
              <a:cxn ang="0">
                <a:pos x="connsiteX5459" y="connsiteY5459"/>
              </a:cxn>
              <a:cxn ang="0">
                <a:pos x="connsiteX5460" y="connsiteY5460"/>
              </a:cxn>
              <a:cxn ang="0">
                <a:pos x="connsiteX5461" y="connsiteY5461"/>
              </a:cxn>
              <a:cxn ang="0">
                <a:pos x="connsiteX5462" y="connsiteY5462"/>
              </a:cxn>
              <a:cxn ang="0">
                <a:pos x="connsiteX5463" y="connsiteY5463"/>
              </a:cxn>
              <a:cxn ang="0">
                <a:pos x="connsiteX5464" y="connsiteY5464"/>
              </a:cxn>
              <a:cxn ang="0">
                <a:pos x="connsiteX5465" y="connsiteY5465"/>
              </a:cxn>
              <a:cxn ang="0">
                <a:pos x="connsiteX5466" y="connsiteY5466"/>
              </a:cxn>
              <a:cxn ang="0">
                <a:pos x="connsiteX5467" y="connsiteY5467"/>
              </a:cxn>
              <a:cxn ang="0">
                <a:pos x="connsiteX5468" y="connsiteY5468"/>
              </a:cxn>
              <a:cxn ang="0">
                <a:pos x="connsiteX5469" y="connsiteY5469"/>
              </a:cxn>
              <a:cxn ang="0">
                <a:pos x="connsiteX5470" y="connsiteY5470"/>
              </a:cxn>
              <a:cxn ang="0">
                <a:pos x="connsiteX5471" y="connsiteY5471"/>
              </a:cxn>
              <a:cxn ang="0">
                <a:pos x="connsiteX5472" y="connsiteY5472"/>
              </a:cxn>
              <a:cxn ang="0">
                <a:pos x="connsiteX5473" y="connsiteY5473"/>
              </a:cxn>
              <a:cxn ang="0">
                <a:pos x="connsiteX5474" y="connsiteY5474"/>
              </a:cxn>
              <a:cxn ang="0">
                <a:pos x="connsiteX5475" y="connsiteY5475"/>
              </a:cxn>
              <a:cxn ang="0">
                <a:pos x="connsiteX5476" y="connsiteY5476"/>
              </a:cxn>
              <a:cxn ang="0">
                <a:pos x="connsiteX5477" y="connsiteY5477"/>
              </a:cxn>
              <a:cxn ang="0">
                <a:pos x="connsiteX5478" y="connsiteY5478"/>
              </a:cxn>
              <a:cxn ang="0">
                <a:pos x="connsiteX5479" y="connsiteY5479"/>
              </a:cxn>
              <a:cxn ang="0">
                <a:pos x="connsiteX5480" y="connsiteY5480"/>
              </a:cxn>
              <a:cxn ang="0">
                <a:pos x="connsiteX5481" y="connsiteY5481"/>
              </a:cxn>
              <a:cxn ang="0">
                <a:pos x="connsiteX5482" y="connsiteY5482"/>
              </a:cxn>
              <a:cxn ang="0">
                <a:pos x="connsiteX5483" y="connsiteY5483"/>
              </a:cxn>
              <a:cxn ang="0">
                <a:pos x="connsiteX5484" y="connsiteY5484"/>
              </a:cxn>
              <a:cxn ang="0">
                <a:pos x="connsiteX5485" y="connsiteY5485"/>
              </a:cxn>
              <a:cxn ang="0">
                <a:pos x="connsiteX5486" y="connsiteY5486"/>
              </a:cxn>
              <a:cxn ang="0">
                <a:pos x="connsiteX5487" y="connsiteY5487"/>
              </a:cxn>
              <a:cxn ang="0">
                <a:pos x="connsiteX5488" y="connsiteY5488"/>
              </a:cxn>
              <a:cxn ang="0">
                <a:pos x="connsiteX5489" y="connsiteY5489"/>
              </a:cxn>
              <a:cxn ang="0">
                <a:pos x="connsiteX5490" y="connsiteY5490"/>
              </a:cxn>
              <a:cxn ang="0">
                <a:pos x="connsiteX5491" y="connsiteY5491"/>
              </a:cxn>
              <a:cxn ang="0">
                <a:pos x="connsiteX5492" y="connsiteY5492"/>
              </a:cxn>
              <a:cxn ang="0">
                <a:pos x="connsiteX5493" y="connsiteY5493"/>
              </a:cxn>
              <a:cxn ang="0">
                <a:pos x="connsiteX5494" y="connsiteY5494"/>
              </a:cxn>
              <a:cxn ang="0">
                <a:pos x="connsiteX5495" y="connsiteY5495"/>
              </a:cxn>
              <a:cxn ang="0">
                <a:pos x="connsiteX5496" y="connsiteY5496"/>
              </a:cxn>
              <a:cxn ang="0">
                <a:pos x="connsiteX5497" y="connsiteY5497"/>
              </a:cxn>
              <a:cxn ang="0">
                <a:pos x="connsiteX5498" y="connsiteY5498"/>
              </a:cxn>
              <a:cxn ang="0">
                <a:pos x="connsiteX5499" y="connsiteY5499"/>
              </a:cxn>
              <a:cxn ang="0">
                <a:pos x="connsiteX5500" y="connsiteY5500"/>
              </a:cxn>
              <a:cxn ang="0">
                <a:pos x="connsiteX5501" y="connsiteY5501"/>
              </a:cxn>
              <a:cxn ang="0">
                <a:pos x="connsiteX5502" y="connsiteY5502"/>
              </a:cxn>
              <a:cxn ang="0">
                <a:pos x="connsiteX5503" y="connsiteY5503"/>
              </a:cxn>
              <a:cxn ang="0">
                <a:pos x="connsiteX5504" y="connsiteY5504"/>
              </a:cxn>
              <a:cxn ang="0">
                <a:pos x="connsiteX5505" y="connsiteY5505"/>
              </a:cxn>
              <a:cxn ang="0">
                <a:pos x="connsiteX5506" y="connsiteY5506"/>
              </a:cxn>
              <a:cxn ang="0">
                <a:pos x="connsiteX5507" y="connsiteY5507"/>
              </a:cxn>
              <a:cxn ang="0">
                <a:pos x="connsiteX5508" y="connsiteY5508"/>
              </a:cxn>
              <a:cxn ang="0">
                <a:pos x="connsiteX5509" y="connsiteY5509"/>
              </a:cxn>
              <a:cxn ang="0">
                <a:pos x="connsiteX5510" y="connsiteY5510"/>
              </a:cxn>
              <a:cxn ang="0">
                <a:pos x="connsiteX5511" y="connsiteY5511"/>
              </a:cxn>
              <a:cxn ang="0">
                <a:pos x="connsiteX5512" y="connsiteY5512"/>
              </a:cxn>
              <a:cxn ang="0">
                <a:pos x="connsiteX5513" y="connsiteY5513"/>
              </a:cxn>
              <a:cxn ang="0">
                <a:pos x="connsiteX5514" y="connsiteY5514"/>
              </a:cxn>
              <a:cxn ang="0">
                <a:pos x="connsiteX5515" y="connsiteY5515"/>
              </a:cxn>
              <a:cxn ang="0">
                <a:pos x="connsiteX5516" y="connsiteY5516"/>
              </a:cxn>
              <a:cxn ang="0">
                <a:pos x="connsiteX5517" y="connsiteY5517"/>
              </a:cxn>
              <a:cxn ang="0">
                <a:pos x="connsiteX5518" y="connsiteY5518"/>
              </a:cxn>
              <a:cxn ang="0">
                <a:pos x="connsiteX5519" y="connsiteY5519"/>
              </a:cxn>
              <a:cxn ang="0">
                <a:pos x="connsiteX5520" y="connsiteY5520"/>
              </a:cxn>
              <a:cxn ang="0">
                <a:pos x="connsiteX5521" y="connsiteY5521"/>
              </a:cxn>
              <a:cxn ang="0">
                <a:pos x="connsiteX5522" y="connsiteY5522"/>
              </a:cxn>
              <a:cxn ang="0">
                <a:pos x="connsiteX5523" y="connsiteY5523"/>
              </a:cxn>
              <a:cxn ang="0">
                <a:pos x="connsiteX5524" y="connsiteY5524"/>
              </a:cxn>
              <a:cxn ang="0">
                <a:pos x="connsiteX5525" y="connsiteY5525"/>
              </a:cxn>
              <a:cxn ang="0">
                <a:pos x="connsiteX5526" y="connsiteY5526"/>
              </a:cxn>
              <a:cxn ang="0">
                <a:pos x="connsiteX5527" y="connsiteY5527"/>
              </a:cxn>
              <a:cxn ang="0">
                <a:pos x="connsiteX5528" y="connsiteY5528"/>
              </a:cxn>
              <a:cxn ang="0">
                <a:pos x="connsiteX5529" y="connsiteY5529"/>
              </a:cxn>
              <a:cxn ang="0">
                <a:pos x="connsiteX5530" y="connsiteY5530"/>
              </a:cxn>
              <a:cxn ang="0">
                <a:pos x="connsiteX5531" y="connsiteY5531"/>
              </a:cxn>
              <a:cxn ang="0">
                <a:pos x="connsiteX5532" y="connsiteY5532"/>
              </a:cxn>
              <a:cxn ang="0">
                <a:pos x="connsiteX5533" y="connsiteY5533"/>
              </a:cxn>
              <a:cxn ang="0">
                <a:pos x="connsiteX5534" y="connsiteY5534"/>
              </a:cxn>
              <a:cxn ang="0">
                <a:pos x="connsiteX5535" y="connsiteY5535"/>
              </a:cxn>
              <a:cxn ang="0">
                <a:pos x="connsiteX5536" y="connsiteY5536"/>
              </a:cxn>
              <a:cxn ang="0">
                <a:pos x="connsiteX5537" y="connsiteY5537"/>
              </a:cxn>
              <a:cxn ang="0">
                <a:pos x="connsiteX5538" y="connsiteY5538"/>
              </a:cxn>
              <a:cxn ang="0">
                <a:pos x="connsiteX5539" y="connsiteY5539"/>
              </a:cxn>
              <a:cxn ang="0">
                <a:pos x="connsiteX5540" y="connsiteY5540"/>
              </a:cxn>
              <a:cxn ang="0">
                <a:pos x="connsiteX5541" y="connsiteY5541"/>
              </a:cxn>
              <a:cxn ang="0">
                <a:pos x="connsiteX5542" y="connsiteY5542"/>
              </a:cxn>
              <a:cxn ang="0">
                <a:pos x="connsiteX5543" y="connsiteY5543"/>
              </a:cxn>
              <a:cxn ang="0">
                <a:pos x="connsiteX5544" y="connsiteY5544"/>
              </a:cxn>
              <a:cxn ang="0">
                <a:pos x="connsiteX5545" y="connsiteY5545"/>
              </a:cxn>
              <a:cxn ang="0">
                <a:pos x="connsiteX5546" y="connsiteY5546"/>
              </a:cxn>
              <a:cxn ang="0">
                <a:pos x="connsiteX5547" y="connsiteY5547"/>
              </a:cxn>
              <a:cxn ang="0">
                <a:pos x="connsiteX5548" y="connsiteY5548"/>
              </a:cxn>
              <a:cxn ang="0">
                <a:pos x="connsiteX5549" y="connsiteY5549"/>
              </a:cxn>
              <a:cxn ang="0">
                <a:pos x="connsiteX5550" y="connsiteY5550"/>
              </a:cxn>
              <a:cxn ang="0">
                <a:pos x="connsiteX5551" y="connsiteY5551"/>
              </a:cxn>
              <a:cxn ang="0">
                <a:pos x="connsiteX5552" y="connsiteY5552"/>
              </a:cxn>
              <a:cxn ang="0">
                <a:pos x="connsiteX5553" y="connsiteY5553"/>
              </a:cxn>
              <a:cxn ang="0">
                <a:pos x="connsiteX5554" y="connsiteY5554"/>
              </a:cxn>
              <a:cxn ang="0">
                <a:pos x="connsiteX5555" y="connsiteY5555"/>
              </a:cxn>
              <a:cxn ang="0">
                <a:pos x="connsiteX5556" y="connsiteY5556"/>
              </a:cxn>
              <a:cxn ang="0">
                <a:pos x="connsiteX5557" y="connsiteY5557"/>
              </a:cxn>
              <a:cxn ang="0">
                <a:pos x="connsiteX5558" y="connsiteY5558"/>
              </a:cxn>
              <a:cxn ang="0">
                <a:pos x="connsiteX5559" y="connsiteY5559"/>
              </a:cxn>
              <a:cxn ang="0">
                <a:pos x="connsiteX5560" y="connsiteY5560"/>
              </a:cxn>
              <a:cxn ang="0">
                <a:pos x="connsiteX5561" y="connsiteY5561"/>
              </a:cxn>
              <a:cxn ang="0">
                <a:pos x="connsiteX5562" y="connsiteY5562"/>
              </a:cxn>
              <a:cxn ang="0">
                <a:pos x="connsiteX5563" y="connsiteY5563"/>
              </a:cxn>
              <a:cxn ang="0">
                <a:pos x="connsiteX5564" y="connsiteY5564"/>
              </a:cxn>
              <a:cxn ang="0">
                <a:pos x="connsiteX5565" y="connsiteY5565"/>
              </a:cxn>
              <a:cxn ang="0">
                <a:pos x="connsiteX5566" y="connsiteY5566"/>
              </a:cxn>
              <a:cxn ang="0">
                <a:pos x="connsiteX5567" y="connsiteY5567"/>
              </a:cxn>
              <a:cxn ang="0">
                <a:pos x="connsiteX5568" y="connsiteY5568"/>
              </a:cxn>
              <a:cxn ang="0">
                <a:pos x="connsiteX5569" y="connsiteY5569"/>
              </a:cxn>
              <a:cxn ang="0">
                <a:pos x="connsiteX5570" y="connsiteY5570"/>
              </a:cxn>
              <a:cxn ang="0">
                <a:pos x="connsiteX5571" y="connsiteY5571"/>
              </a:cxn>
              <a:cxn ang="0">
                <a:pos x="connsiteX5572" y="connsiteY5572"/>
              </a:cxn>
              <a:cxn ang="0">
                <a:pos x="connsiteX5573" y="connsiteY5573"/>
              </a:cxn>
              <a:cxn ang="0">
                <a:pos x="connsiteX5574" y="connsiteY5574"/>
              </a:cxn>
              <a:cxn ang="0">
                <a:pos x="connsiteX5575" y="connsiteY5575"/>
              </a:cxn>
              <a:cxn ang="0">
                <a:pos x="connsiteX5576" y="connsiteY5576"/>
              </a:cxn>
              <a:cxn ang="0">
                <a:pos x="connsiteX5577" y="connsiteY5577"/>
              </a:cxn>
              <a:cxn ang="0">
                <a:pos x="connsiteX5578" y="connsiteY5578"/>
              </a:cxn>
              <a:cxn ang="0">
                <a:pos x="connsiteX5579" y="connsiteY5579"/>
              </a:cxn>
              <a:cxn ang="0">
                <a:pos x="connsiteX5580" y="connsiteY5580"/>
              </a:cxn>
              <a:cxn ang="0">
                <a:pos x="connsiteX5581" y="connsiteY5581"/>
              </a:cxn>
              <a:cxn ang="0">
                <a:pos x="connsiteX5582" y="connsiteY5582"/>
              </a:cxn>
              <a:cxn ang="0">
                <a:pos x="connsiteX5583" y="connsiteY5583"/>
              </a:cxn>
              <a:cxn ang="0">
                <a:pos x="connsiteX5584" y="connsiteY5584"/>
              </a:cxn>
              <a:cxn ang="0">
                <a:pos x="connsiteX5585" y="connsiteY5585"/>
              </a:cxn>
              <a:cxn ang="0">
                <a:pos x="connsiteX5586" y="connsiteY5586"/>
              </a:cxn>
              <a:cxn ang="0">
                <a:pos x="connsiteX5587" y="connsiteY5587"/>
              </a:cxn>
              <a:cxn ang="0">
                <a:pos x="connsiteX5588" y="connsiteY5588"/>
              </a:cxn>
              <a:cxn ang="0">
                <a:pos x="connsiteX5589" y="connsiteY5589"/>
              </a:cxn>
              <a:cxn ang="0">
                <a:pos x="connsiteX5590" y="connsiteY5590"/>
              </a:cxn>
              <a:cxn ang="0">
                <a:pos x="connsiteX5591" y="connsiteY5591"/>
              </a:cxn>
              <a:cxn ang="0">
                <a:pos x="connsiteX5592" y="connsiteY5592"/>
              </a:cxn>
              <a:cxn ang="0">
                <a:pos x="connsiteX5593" y="connsiteY5593"/>
              </a:cxn>
              <a:cxn ang="0">
                <a:pos x="connsiteX5594" y="connsiteY5594"/>
              </a:cxn>
              <a:cxn ang="0">
                <a:pos x="connsiteX5595" y="connsiteY5595"/>
              </a:cxn>
              <a:cxn ang="0">
                <a:pos x="connsiteX5596" y="connsiteY5596"/>
              </a:cxn>
              <a:cxn ang="0">
                <a:pos x="connsiteX5597" y="connsiteY5597"/>
              </a:cxn>
              <a:cxn ang="0">
                <a:pos x="connsiteX5598" y="connsiteY5598"/>
              </a:cxn>
              <a:cxn ang="0">
                <a:pos x="connsiteX5599" y="connsiteY5599"/>
              </a:cxn>
              <a:cxn ang="0">
                <a:pos x="connsiteX5600" y="connsiteY5600"/>
              </a:cxn>
              <a:cxn ang="0">
                <a:pos x="connsiteX5601" y="connsiteY5601"/>
              </a:cxn>
              <a:cxn ang="0">
                <a:pos x="connsiteX5602" y="connsiteY5602"/>
              </a:cxn>
              <a:cxn ang="0">
                <a:pos x="connsiteX5603" y="connsiteY5603"/>
              </a:cxn>
              <a:cxn ang="0">
                <a:pos x="connsiteX5604" y="connsiteY5604"/>
              </a:cxn>
              <a:cxn ang="0">
                <a:pos x="connsiteX5605" y="connsiteY5605"/>
              </a:cxn>
              <a:cxn ang="0">
                <a:pos x="connsiteX5606" y="connsiteY5606"/>
              </a:cxn>
              <a:cxn ang="0">
                <a:pos x="connsiteX5607" y="connsiteY5607"/>
              </a:cxn>
              <a:cxn ang="0">
                <a:pos x="connsiteX5608" y="connsiteY5608"/>
              </a:cxn>
              <a:cxn ang="0">
                <a:pos x="connsiteX5609" y="connsiteY5609"/>
              </a:cxn>
              <a:cxn ang="0">
                <a:pos x="connsiteX5610" y="connsiteY5610"/>
              </a:cxn>
              <a:cxn ang="0">
                <a:pos x="connsiteX5611" y="connsiteY5611"/>
              </a:cxn>
              <a:cxn ang="0">
                <a:pos x="connsiteX5612" y="connsiteY5612"/>
              </a:cxn>
              <a:cxn ang="0">
                <a:pos x="connsiteX5613" y="connsiteY5613"/>
              </a:cxn>
              <a:cxn ang="0">
                <a:pos x="connsiteX5614" y="connsiteY5614"/>
              </a:cxn>
              <a:cxn ang="0">
                <a:pos x="connsiteX5615" y="connsiteY5615"/>
              </a:cxn>
              <a:cxn ang="0">
                <a:pos x="connsiteX5616" y="connsiteY5616"/>
              </a:cxn>
              <a:cxn ang="0">
                <a:pos x="connsiteX5617" y="connsiteY5617"/>
              </a:cxn>
              <a:cxn ang="0">
                <a:pos x="connsiteX5618" y="connsiteY5618"/>
              </a:cxn>
              <a:cxn ang="0">
                <a:pos x="connsiteX5619" y="connsiteY5619"/>
              </a:cxn>
              <a:cxn ang="0">
                <a:pos x="connsiteX5620" y="connsiteY5620"/>
              </a:cxn>
              <a:cxn ang="0">
                <a:pos x="connsiteX5621" y="connsiteY5621"/>
              </a:cxn>
              <a:cxn ang="0">
                <a:pos x="connsiteX5622" y="connsiteY5622"/>
              </a:cxn>
              <a:cxn ang="0">
                <a:pos x="connsiteX5623" y="connsiteY5623"/>
              </a:cxn>
              <a:cxn ang="0">
                <a:pos x="connsiteX5624" y="connsiteY5624"/>
              </a:cxn>
              <a:cxn ang="0">
                <a:pos x="connsiteX5625" y="connsiteY5625"/>
              </a:cxn>
              <a:cxn ang="0">
                <a:pos x="connsiteX5626" y="connsiteY5626"/>
              </a:cxn>
              <a:cxn ang="0">
                <a:pos x="connsiteX5627" y="connsiteY5627"/>
              </a:cxn>
              <a:cxn ang="0">
                <a:pos x="connsiteX5628" y="connsiteY5628"/>
              </a:cxn>
              <a:cxn ang="0">
                <a:pos x="connsiteX5629" y="connsiteY5629"/>
              </a:cxn>
              <a:cxn ang="0">
                <a:pos x="connsiteX5630" y="connsiteY5630"/>
              </a:cxn>
              <a:cxn ang="0">
                <a:pos x="connsiteX5631" y="connsiteY5631"/>
              </a:cxn>
              <a:cxn ang="0">
                <a:pos x="connsiteX5632" y="connsiteY5632"/>
              </a:cxn>
              <a:cxn ang="0">
                <a:pos x="connsiteX5633" y="connsiteY5633"/>
              </a:cxn>
              <a:cxn ang="0">
                <a:pos x="connsiteX5634" y="connsiteY5634"/>
              </a:cxn>
              <a:cxn ang="0">
                <a:pos x="connsiteX5635" y="connsiteY5635"/>
              </a:cxn>
              <a:cxn ang="0">
                <a:pos x="connsiteX5636" y="connsiteY5636"/>
              </a:cxn>
              <a:cxn ang="0">
                <a:pos x="connsiteX5637" y="connsiteY5637"/>
              </a:cxn>
              <a:cxn ang="0">
                <a:pos x="connsiteX5638" y="connsiteY5638"/>
              </a:cxn>
              <a:cxn ang="0">
                <a:pos x="connsiteX5639" y="connsiteY5639"/>
              </a:cxn>
              <a:cxn ang="0">
                <a:pos x="connsiteX5640" y="connsiteY5640"/>
              </a:cxn>
              <a:cxn ang="0">
                <a:pos x="connsiteX5641" y="connsiteY5641"/>
              </a:cxn>
              <a:cxn ang="0">
                <a:pos x="connsiteX5642" y="connsiteY5642"/>
              </a:cxn>
              <a:cxn ang="0">
                <a:pos x="connsiteX5643" y="connsiteY5643"/>
              </a:cxn>
              <a:cxn ang="0">
                <a:pos x="connsiteX5644" y="connsiteY5644"/>
              </a:cxn>
              <a:cxn ang="0">
                <a:pos x="connsiteX5645" y="connsiteY5645"/>
              </a:cxn>
              <a:cxn ang="0">
                <a:pos x="connsiteX5646" y="connsiteY5646"/>
              </a:cxn>
              <a:cxn ang="0">
                <a:pos x="connsiteX5647" y="connsiteY5647"/>
              </a:cxn>
              <a:cxn ang="0">
                <a:pos x="connsiteX5648" y="connsiteY5648"/>
              </a:cxn>
              <a:cxn ang="0">
                <a:pos x="connsiteX5649" y="connsiteY5649"/>
              </a:cxn>
              <a:cxn ang="0">
                <a:pos x="connsiteX5650" y="connsiteY5650"/>
              </a:cxn>
              <a:cxn ang="0">
                <a:pos x="connsiteX5651" y="connsiteY5651"/>
              </a:cxn>
              <a:cxn ang="0">
                <a:pos x="connsiteX5652" y="connsiteY5652"/>
              </a:cxn>
              <a:cxn ang="0">
                <a:pos x="connsiteX5653" y="connsiteY5653"/>
              </a:cxn>
              <a:cxn ang="0">
                <a:pos x="connsiteX5654" y="connsiteY5654"/>
              </a:cxn>
              <a:cxn ang="0">
                <a:pos x="connsiteX5655" y="connsiteY5655"/>
              </a:cxn>
              <a:cxn ang="0">
                <a:pos x="connsiteX5656" y="connsiteY5656"/>
              </a:cxn>
              <a:cxn ang="0">
                <a:pos x="connsiteX5657" y="connsiteY5657"/>
              </a:cxn>
              <a:cxn ang="0">
                <a:pos x="connsiteX5658" y="connsiteY5658"/>
              </a:cxn>
              <a:cxn ang="0">
                <a:pos x="connsiteX5659" y="connsiteY5659"/>
              </a:cxn>
              <a:cxn ang="0">
                <a:pos x="connsiteX5660" y="connsiteY5660"/>
              </a:cxn>
              <a:cxn ang="0">
                <a:pos x="connsiteX5661" y="connsiteY5661"/>
              </a:cxn>
              <a:cxn ang="0">
                <a:pos x="connsiteX5662" y="connsiteY5662"/>
              </a:cxn>
              <a:cxn ang="0">
                <a:pos x="connsiteX5663" y="connsiteY5663"/>
              </a:cxn>
              <a:cxn ang="0">
                <a:pos x="connsiteX5664" y="connsiteY5664"/>
              </a:cxn>
              <a:cxn ang="0">
                <a:pos x="connsiteX5665" y="connsiteY5665"/>
              </a:cxn>
              <a:cxn ang="0">
                <a:pos x="connsiteX5666" y="connsiteY5666"/>
              </a:cxn>
              <a:cxn ang="0">
                <a:pos x="connsiteX5667" y="connsiteY5667"/>
              </a:cxn>
              <a:cxn ang="0">
                <a:pos x="connsiteX5668" y="connsiteY5668"/>
              </a:cxn>
              <a:cxn ang="0">
                <a:pos x="connsiteX5669" y="connsiteY5669"/>
              </a:cxn>
              <a:cxn ang="0">
                <a:pos x="connsiteX5670" y="connsiteY5670"/>
              </a:cxn>
              <a:cxn ang="0">
                <a:pos x="connsiteX5671" y="connsiteY5671"/>
              </a:cxn>
              <a:cxn ang="0">
                <a:pos x="connsiteX5672" y="connsiteY5672"/>
              </a:cxn>
              <a:cxn ang="0">
                <a:pos x="connsiteX5673" y="connsiteY5673"/>
              </a:cxn>
              <a:cxn ang="0">
                <a:pos x="connsiteX5674" y="connsiteY5674"/>
              </a:cxn>
              <a:cxn ang="0">
                <a:pos x="connsiteX5675" y="connsiteY5675"/>
              </a:cxn>
              <a:cxn ang="0">
                <a:pos x="connsiteX5676" y="connsiteY5676"/>
              </a:cxn>
              <a:cxn ang="0">
                <a:pos x="connsiteX5677" y="connsiteY5677"/>
              </a:cxn>
              <a:cxn ang="0">
                <a:pos x="connsiteX5678" y="connsiteY5678"/>
              </a:cxn>
              <a:cxn ang="0">
                <a:pos x="connsiteX5679" y="connsiteY5679"/>
              </a:cxn>
              <a:cxn ang="0">
                <a:pos x="connsiteX5680" y="connsiteY5680"/>
              </a:cxn>
              <a:cxn ang="0">
                <a:pos x="connsiteX5681" y="connsiteY5681"/>
              </a:cxn>
              <a:cxn ang="0">
                <a:pos x="connsiteX5682" y="connsiteY5682"/>
              </a:cxn>
              <a:cxn ang="0">
                <a:pos x="connsiteX5683" y="connsiteY5683"/>
              </a:cxn>
              <a:cxn ang="0">
                <a:pos x="connsiteX5684" y="connsiteY5684"/>
              </a:cxn>
              <a:cxn ang="0">
                <a:pos x="connsiteX5685" y="connsiteY5685"/>
              </a:cxn>
              <a:cxn ang="0">
                <a:pos x="connsiteX5686" y="connsiteY5686"/>
              </a:cxn>
              <a:cxn ang="0">
                <a:pos x="connsiteX5687" y="connsiteY5687"/>
              </a:cxn>
              <a:cxn ang="0">
                <a:pos x="connsiteX5688" y="connsiteY5688"/>
              </a:cxn>
              <a:cxn ang="0">
                <a:pos x="connsiteX5689" y="connsiteY5689"/>
              </a:cxn>
              <a:cxn ang="0">
                <a:pos x="connsiteX5690" y="connsiteY5690"/>
              </a:cxn>
              <a:cxn ang="0">
                <a:pos x="connsiteX5691" y="connsiteY5691"/>
              </a:cxn>
              <a:cxn ang="0">
                <a:pos x="connsiteX5692" y="connsiteY5692"/>
              </a:cxn>
              <a:cxn ang="0">
                <a:pos x="connsiteX5693" y="connsiteY5693"/>
              </a:cxn>
              <a:cxn ang="0">
                <a:pos x="connsiteX5694" y="connsiteY5694"/>
              </a:cxn>
              <a:cxn ang="0">
                <a:pos x="connsiteX5695" y="connsiteY5695"/>
              </a:cxn>
              <a:cxn ang="0">
                <a:pos x="connsiteX5696" y="connsiteY5696"/>
              </a:cxn>
              <a:cxn ang="0">
                <a:pos x="connsiteX5697" y="connsiteY5697"/>
              </a:cxn>
              <a:cxn ang="0">
                <a:pos x="connsiteX5698" y="connsiteY5698"/>
              </a:cxn>
              <a:cxn ang="0">
                <a:pos x="connsiteX5699" y="connsiteY5699"/>
              </a:cxn>
              <a:cxn ang="0">
                <a:pos x="connsiteX5700" y="connsiteY5700"/>
              </a:cxn>
              <a:cxn ang="0">
                <a:pos x="connsiteX5701" y="connsiteY5701"/>
              </a:cxn>
              <a:cxn ang="0">
                <a:pos x="connsiteX5702" y="connsiteY5702"/>
              </a:cxn>
              <a:cxn ang="0">
                <a:pos x="connsiteX5703" y="connsiteY5703"/>
              </a:cxn>
              <a:cxn ang="0">
                <a:pos x="connsiteX5704" y="connsiteY5704"/>
              </a:cxn>
              <a:cxn ang="0">
                <a:pos x="connsiteX5705" y="connsiteY5705"/>
              </a:cxn>
              <a:cxn ang="0">
                <a:pos x="connsiteX5706" y="connsiteY5706"/>
              </a:cxn>
              <a:cxn ang="0">
                <a:pos x="connsiteX5707" y="connsiteY5707"/>
              </a:cxn>
              <a:cxn ang="0">
                <a:pos x="connsiteX5708" y="connsiteY5708"/>
              </a:cxn>
              <a:cxn ang="0">
                <a:pos x="connsiteX5709" y="connsiteY5709"/>
              </a:cxn>
              <a:cxn ang="0">
                <a:pos x="connsiteX5710" y="connsiteY5710"/>
              </a:cxn>
              <a:cxn ang="0">
                <a:pos x="connsiteX5711" y="connsiteY5711"/>
              </a:cxn>
              <a:cxn ang="0">
                <a:pos x="connsiteX5712" y="connsiteY5712"/>
              </a:cxn>
              <a:cxn ang="0">
                <a:pos x="connsiteX5713" y="connsiteY5713"/>
              </a:cxn>
              <a:cxn ang="0">
                <a:pos x="connsiteX5714" y="connsiteY5714"/>
              </a:cxn>
              <a:cxn ang="0">
                <a:pos x="connsiteX5715" y="connsiteY5715"/>
              </a:cxn>
              <a:cxn ang="0">
                <a:pos x="connsiteX5716" y="connsiteY5716"/>
              </a:cxn>
              <a:cxn ang="0">
                <a:pos x="connsiteX5717" y="connsiteY5717"/>
              </a:cxn>
              <a:cxn ang="0">
                <a:pos x="connsiteX5718" y="connsiteY5718"/>
              </a:cxn>
              <a:cxn ang="0">
                <a:pos x="connsiteX5719" y="connsiteY5719"/>
              </a:cxn>
              <a:cxn ang="0">
                <a:pos x="connsiteX5720" y="connsiteY5720"/>
              </a:cxn>
              <a:cxn ang="0">
                <a:pos x="connsiteX5721" y="connsiteY5721"/>
              </a:cxn>
              <a:cxn ang="0">
                <a:pos x="connsiteX5722" y="connsiteY5722"/>
              </a:cxn>
              <a:cxn ang="0">
                <a:pos x="connsiteX5723" y="connsiteY5723"/>
              </a:cxn>
              <a:cxn ang="0">
                <a:pos x="connsiteX5724" y="connsiteY5724"/>
              </a:cxn>
              <a:cxn ang="0">
                <a:pos x="connsiteX5725" y="connsiteY5725"/>
              </a:cxn>
              <a:cxn ang="0">
                <a:pos x="connsiteX5726" y="connsiteY5726"/>
              </a:cxn>
              <a:cxn ang="0">
                <a:pos x="connsiteX5727" y="connsiteY5727"/>
              </a:cxn>
              <a:cxn ang="0">
                <a:pos x="connsiteX5728" y="connsiteY5728"/>
              </a:cxn>
              <a:cxn ang="0">
                <a:pos x="connsiteX5729" y="connsiteY5729"/>
              </a:cxn>
              <a:cxn ang="0">
                <a:pos x="connsiteX5730" y="connsiteY5730"/>
              </a:cxn>
              <a:cxn ang="0">
                <a:pos x="connsiteX5731" y="connsiteY5731"/>
              </a:cxn>
              <a:cxn ang="0">
                <a:pos x="connsiteX5732" y="connsiteY5732"/>
              </a:cxn>
              <a:cxn ang="0">
                <a:pos x="connsiteX5733" y="connsiteY5733"/>
              </a:cxn>
              <a:cxn ang="0">
                <a:pos x="connsiteX5734" y="connsiteY5734"/>
              </a:cxn>
              <a:cxn ang="0">
                <a:pos x="connsiteX5735" y="connsiteY5735"/>
              </a:cxn>
              <a:cxn ang="0">
                <a:pos x="connsiteX5736" y="connsiteY5736"/>
              </a:cxn>
              <a:cxn ang="0">
                <a:pos x="connsiteX5737" y="connsiteY5737"/>
              </a:cxn>
              <a:cxn ang="0">
                <a:pos x="connsiteX5738" y="connsiteY5738"/>
              </a:cxn>
              <a:cxn ang="0">
                <a:pos x="connsiteX5739" y="connsiteY5739"/>
              </a:cxn>
              <a:cxn ang="0">
                <a:pos x="connsiteX5740" y="connsiteY5740"/>
              </a:cxn>
              <a:cxn ang="0">
                <a:pos x="connsiteX5741" y="connsiteY5741"/>
              </a:cxn>
              <a:cxn ang="0">
                <a:pos x="connsiteX5742" y="connsiteY5742"/>
              </a:cxn>
              <a:cxn ang="0">
                <a:pos x="connsiteX5743" y="connsiteY5743"/>
              </a:cxn>
              <a:cxn ang="0">
                <a:pos x="connsiteX5744" y="connsiteY5744"/>
              </a:cxn>
              <a:cxn ang="0">
                <a:pos x="connsiteX5745" y="connsiteY5745"/>
              </a:cxn>
              <a:cxn ang="0">
                <a:pos x="connsiteX5746" y="connsiteY5746"/>
              </a:cxn>
              <a:cxn ang="0">
                <a:pos x="connsiteX5747" y="connsiteY5747"/>
              </a:cxn>
              <a:cxn ang="0">
                <a:pos x="connsiteX5748" y="connsiteY5748"/>
              </a:cxn>
              <a:cxn ang="0">
                <a:pos x="connsiteX5749" y="connsiteY5749"/>
              </a:cxn>
              <a:cxn ang="0">
                <a:pos x="connsiteX5750" y="connsiteY5750"/>
              </a:cxn>
              <a:cxn ang="0">
                <a:pos x="connsiteX5751" y="connsiteY5751"/>
              </a:cxn>
              <a:cxn ang="0">
                <a:pos x="connsiteX5752" y="connsiteY5752"/>
              </a:cxn>
              <a:cxn ang="0">
                <a:pos x="connsiteX5753" y="connsiteY5753"/>
              </a:cxn>
              <a:cxn ang="0">
                <a:pos x="connsiteX5754" y="connsiteY5754"/>
              </a:cxn>
              <a:cxn ang="0">
                <a:pos x="connsiteX5755" y="connsiteY5755"/>
              </a:cxn>
              <a:cxn ang="0">
                <a:pos x="connsiteX5756" y="connsiteY5756"/>
              </a:cxn>
              <a:cxn ang="0">
                <a:pos x="connsiteX5757" y="connsiteY5757"/>
              </a:cxn>
              <a:cxn ang="0">
                <a:pos x="connsiteX5758" y="connsiteY5758"/>
              </a:cxn>
              <a:cxn ang="0">
                <a:pos x="connsiteX5759" y="connsiteY5759"/>
              </a:cxn>
              <a:cxn ang="0">
                <a:pos x="connsiteX5760" y="connsiteY5760"/>
              </a:cxn>
              <a:cxn ang="0">
                <a:pos x="connsiteX5761" y="connsiteY5761"/>
              </a:cxn>
              <a:cxn ang="0">
                <a:pos x="connsiteX5762" y="connsiteY5762"/>
              </a:cxn>
              <a:cxn ang="0">
                <a:pos x="connsiteX5763" y="connsiteY5763"/>
              </a:cxn>
              <a:cxn ang="0">
                <a:pos x="connsiteX5764" y="connsiteY5764"/>
              </a:cxn>
              <a:cxn ang="0">
                <a:pos x="connsiteX5765" y="connsiteY5765"/>
              </a:cxn>
              <a:cxn ang="0">
                <a:pos x="connsiteX5766" y="connsiteY5766"/>
              </a:cxn>
              <a:cxn ang="0">
                <a:pos x="connsiteX5767" y="connsiteY5767"/>
              </a:cxn>
              <a:cxn ang="0">
                <a:pos x="connsiteX5768" y="connsiteY5768"/>
              </a:cxn>
              <a:cxn ang="0">
                <a:pos x="connsiteX5769" y="connsiteY5769"/>
              </a:cxn>
              <a:cxn ang="0">
                <a:pos x="connsiteX5770" y="connsiteY5770"/>
              </a:cxn>
              <a:cxn ang="0">
                <a:pos x="connsiteX5771" y="connsiteY5771"/>
              </a:cxn>
              <a:cxn ang="0">
                <a:pos x="connsiteX5772" y="connsiteY5772"/>
              </a:cxn>
              <a:cxn ang="0">
                <a:pos x="connsiteX5773" y="connsiteY5773"/>
              </a:cxn>
              <a:cxn ang="0">
                <a:pos x="connsiteX5774" y="connsiteY5774"/>
              </a:cxn>
              <a:cxn ang="0">
                <a:pos x="connsiteX5775" y="connsiteY5775"/>
              </a:cxn>
              <a:cxn ang="0">
                <a:pos x="connsiteX5776" y="connsiteY5776"/>
              </a:cxn>
              <a:cxn ang="0">
                <a:pos x="connsiteX5777" y="connsiteY5777"/>
              </a:cxn>
              <a:cxn ang="0">
                <a:pos x="connsiteX5778" y="connsiteY5778"/>
              </a:cxn>
              <a:cxn ang="0">
                <a:pos x="connsiteX5779" y="connsiteY5779"/>
              </a:cxn>
              <a:cxn ang="0">
                <a:pos x="connsiteX5780" y="connsiteY5780"/>
              </a:cxn>
              <a:cxn ang="0">
                <a:pos x="connsiteX5781" y="connsiteY5781"/>
              </a:cxn>
              <a:cxn ang="0">
                <a:pos x="connsiteX5782" y="connsiteY5782"/>
              </a:cxn>
              <a:cxn ang="0">
                <a:pos x="connsiteX5783" y="connsiteY5783"/>
              </a:cxn>
              <a:cxn ang="0">
                <a:pos x="connsiteX5784" y="connsiteY5784"/>
              </a:cxn>
              <a:cxn ang="0">
                <a:pos x="connsiteX5785" y="connsiteY5785"/>
              </a:cxn>
              <a:cxn ang="0">
                <a:pos x="connsiteX5786" y="connsiteY5786"/>
              </a:cxn>
              <a:cxn ang="0">
                <a:pos x="connsiteX5787" y="connsiteY5787"/>
              </a:cxn>
              <a:cxn ang="0">
                <a:pos x="connsiteX5788" y="connsiteY5788"/>
              </a:cxn>
              <a:cxn ang="0">
                <a:pos x="connsiteX5789" y="connsiteY5789"/>
              </a:cxn>
              <a:cxn ang="0">
                <a:pos x="connsiteX5790" y="connsiteY5790"/>
              </a:cxn>
              <a:cxn ang="0">
                <a:pos x="connsiteX5791" y="connsiteY5791"/>
              </a:cxn>
              <a:cxn ang="0">
                <a:pos x="connsiteX5792" y="connsiteY5792"/>
              </a:cxn>
              <a:cxn ang="0">
                <a:pos x="connsiteX5793" y="connsiteY5793"/>
              </a:cxn>
              <a:cxn ang="0">
                <a:pos x="connsiteX5794" y="connsiteY5794"/>
              </a:cxn>
              <a:cxn ang="0">
                <a:pos x="connsiteX5795" y="connsiteY5795"/>
              </a:cxn>
              <a:cxn ang="0">
                <a:pos x="connsiteX5796" y="connsiteY5796"/>
              </a:cxn>
              <a:cxn ang="0">
                <a:pos x="connsiteX5797" y="connsiteY5797"/>
              </a:cxn>
              <a:cxn ang="0">
                <a:pos x="connsiteX5798" y="connsiteY5798"/>
              </a:cxn>
              <a:cxn ang="0">
                <a:pos x="connsiteX5799" y="connsiteY5799"/>
              </a:cxn>
              <a:cxn ang="0">
                <a:pos x="connsiteX5800" y="connsiteY5800"/>
              </a:cxn>
              <a:cxn ang="0">
                <a:pos x="connsiteX5801" y="connsiteY5801"/>
              </a:cxn>
              <a:cxn ang="0">
                <a:pos x="connsiteX5802" y="connsiteY5802"/>
              </a:cxn>
              <a:cxn ang="0">
                <a:pos x="connsiteX5803" y="connsiteY5803"/>
              </a:cxn>
              <a:cxn ang="0">
                <a:pos x="connsiteX5804" y="connsiteY5804"/>
              </a:cxn>
              <a:cxn ang="0">
                <a:pos x="connsiteX5805" y="connsiteY5805"/>
              </a:cxn>
              <a:cxn ang="0">
                <a:pos x="connsiteX5806" y="connsiteY5806"/>
              </a:cxn>
              <a:cxn ang="0">
                <a:pos x="connsiteX5807" y="connsiteY5807"/>
              </a:cxn>
              <a:cxn ang="0">
                <a:pos x="connsiteX5808" y="connsiteY5808"/>
              </a:cxn>
              <a:cxn ang="0">
                <a:pos x="connsiteX5809" y="connsiteY5809"/>
              </a:cxn>
              <a:cxn ang="0">
                <a:pos x="connsiteX5810" y="connsiteY5810"/>
              </a:cxn>
              <a:cxn ang="0">
                <a:pos x="connsiteX5811" y="connsiteY5811"/>
              </a:cxn>
              <a:cxn ang="0">
                <a:pos x="connsiteX5812" y="connsiteY5812"/>
              </a:cxn>
              <a:cxn ang="0">
                <a:pos x="connsiteX5813" y="connsiteY5813"/>
              </a:cxn>
              <a:cxn ang="0">
                <a:pos x="connsiteX5814" y="connsiteY5814"/>
              </a:cxn>
              <a:cxn ang="0">
                <a:pos x="connsiteX5815" y="connsiteY5815"/>
              </a:cxn>
              <a:cxn ang="0">
                <a:pos x="connsiteX5816" y="connsiteY5816"/>
              </a:cxn>
              <a:cxn ang="0">
                <a:pos x="connsiteX5817" y="connsiteY5817"/>
              </a:cxn>
              <a:cxn ang="0">
                <a:pos x="connsiteX5818" y="connsiteY5818"/>
              </a:cxn>
              <a:cxn ang="0">
                <a:pos x="connsiteX5819" y="connsiteY5819"/>
              </a:cxn>
              <a:cxn ang="0">
                <a:pos x="connsiteX5820" y="connsiteY5820"/>
              </a:cxn>
              <a:cxn ang="0">
                <a:pos x="connsiteX5821" y="connsiteY5821"/>
              </a:cxn>
              <a:cxn ang="0">
                <a:pos x="connsiteX5822" y="connsiteY5822"/>
              </a:cxn>
              <a:cxn ang="0">
                <a:pos x="connsiteX5823" y="connsiteY5823"/>
              </a:cxn>
              <a:cxn ang="0">
                <a:pos x="connsiteX5824" y="connsiteY5824"/>
              </a:cxn>
              <a:cxn ang="0">
                <a:pos x="connsiteX5825" y="connsiteY5825"/>
              </a:cxn>
              <a:cxn ang="0">
                <a:pos x="connsiteX5826" y="connsiteY5826"/>
              </a:cxn>
              <a:cxn ang="0">
                <a:pos x="connsiteX5827" y="connsiteY5827"/>
              </a:cxn>
              <a:cxn ang="0">
                <a:pos x="connsiteX5828" y="connsiteY5828"/>
              </a:cxn>
              <a:cxn ang="0">
                <a:pos x="connsiteX5829" y="connsiteY5829"/>
              </a:cxn>
              <a:cxn ang="0">
                <a:pos x="connsiteX5830" y="connsiteY5830"/>
              </a:cxn>
              <a:cxn ang="0">
                <a:pos x="connsiteX5831" y="connsiteY5831"/>
              </a:cxn>
              <a:cxn ang="0">
                <a:pos x="connsiteX5832" y="connsiteY5832"/>
              </a:cxn>
              <a:cxn ang="0">
                <a:pos x="connsiteX5833" y="connsiteY5833"/>
              </a:cxn>
              <a:cxn ang="0">
                <a:pos x="connsiteX5834" y="connsiteY5834"/>
              </a:cxn>
              <a:cxn ang="0">
                <a:pos x="connsiteX5835" y="connsiteY5835"/>
              </a:cxn>
              <a:cxn ang="0">
                <a:pos x="connsiteX5836" y="connsiteY5836"/>
              </a:cxn>
              <a:cxn ang="0">
                <a:pos x="connsiteX5837" y="connsiteY5837"/>
              </a:cxn>
              <a:cxn ang="0">
                <a:pos x="connsiteX5838" y="connsiteY5838"/>
              </a:cxn>
              <a:cxn ang="0">
                <a:pos x="connsiteX5839" y="connsiteY5839"/>
              </a:cxn>
              <a:cxn ang="0">
                <a:pos x="connsiteX5840" y="connsiteY5840"/>
              </a:cxn>
              <a:cxn ang="0">
                <a:pos x="connsiteX5841" y="connsiteY5841"/>
              </a:cxn>
              <a:cxn ang="0">
                <a:pos x="connsiteX5842" y="connsiteY5842"/>
              </a:cxn>
              <a:cxn ang="0">
                <a:pos x="connsiteX5843" y="connsiteY5843"/>
              </a:cxn>
              <a:cxn ang="0">
                <a:pos x="connsiteX5844" y="connsiteY5844"/>
              </a:cxn>
              <a:cxn ang="0">
                <a:pos x="connsiteX5845" y="connsiteY5845"/>
              </a:cxn>
              <a:cxn ang="0">
                <a:pos x="connsiteX5846" y="connsiteY5846"/>
              </a:cxn>
              <a:cxn ang="0">
                <a:pos x="connsiteX5847" y="connsiteY5847"/>
              </a:cxn>
              <a:cxn ang="0">
                <a:pos x="connsiteX5848" y="connsiteY5848"/>
              </a:cxn>
              <a:cxn ang="0">
                <a:pos x="connsiteX5849" y="connsiteY5849"/>
              </a:cxn>
              <a:cxn ang="0">
                <a:pos x="connsiteX5850" y="connsiteY5850"/>
              </a:cxn>
              <a:cxn ang="0">
                <a:pos x="connsiteX5851" y="connsiteY5851"/>
              </a:cxn>
              <a:cxn ang="0">
                <a:pos x="connsiteX5852" y="connsiteY5852"/>
              </a:cxn>
              <a:cxn ang="0">
                <a:pos x="connsiteX5853" y="connsiteY5853"/>
              </a:cxn>
              <a:cxn ang="0">
                <a:pos x="connsiteX5854" y="connsiteY5854"/>
              </a:cxn>
              <a:cxn ang="0">
                <a:pos x="connsiteX5855" y="connsiteY5855"/>
              </a:cxn>
              <a:cxn ang="0">
                <a:pos x="connsiteX5856" y="connsiteY5856"/>
              </a:cxn>
              <a:cxn ang="0">
                <a:pos x="connsiteX5857" y="connsiteY5857"/>
              </a:cxn>
              <a:cxn ang="0">
                <a:pos x="connsiteX5858" y="connsiteY5858"/>
              </a:cxn>
              <a:cxn ang="0">
                <a:pos x="connsiteX5859" y="connsiteY5859"/>
              </a:cxn>
              <a:cxn ang="0">
                <a:pos x="connsiteX5860" y="connsiteY5860"/>
              </a:cxn>
              <a:cxn ang="0">
                <a:pos x="connsiteX5861" y="connsiteY5861"/>
              </a:cxn>
              <a:cxn ang="0">
                <a:pos x="connsiteX5862" y="connsiteY5862"/>
              </a:cxn>
              <a:cxn ang="0">
                <a:pos x="connsiteX5863" y="connsiteY5863"/>
              </a:cxn>
              <a:cxn ang="0">
                <a:pos x="connsiteX5864" y="connsiteY5864"/>
              </a:cxn>
              <a:cxn ang="0">
                <a:pos x="connsiteX5865" y="connsiteY5865"/>
              </a:cxn>
              <a:cxn ang="0">
                <a:pos x="connsiteX5866" y="connsiteY5866"/>
              </a:cxn>
              <a:cxn ang="0">
                <a:pos x="connsiteX5867" y="connsiteY5867"/>
              </a:cxn>
              <a:cxn ang="0">
                <a:pos x="connsiteX5868" y="connsiteY5868"/>
              </a:cxn>
              <a:cxn ang="0">
                <a:pos x="connsiteX5869" y="connsiteY5869"/>
              </a:cxn>
              <a:cxn ang="0">
                <a:pos x="connsiteX5870" y="connsiteY5870"/>
              </a:cxn>
              <a:cxn ang="0">
                <a:pos x="connsiteX5871" y="connsiteY5871"/>
              </a:cxn>
              <a:cxn ang="0">
                <a:pos x="connsiteX5872" y="connsiteY5872"/>
              </a:cxn>
              <a:cxn ang="0">
                <a:pos x="connsiteX5873" y="connsiteY5873"/>
              </a:cxn>
              <a:cxn ang="0">
                <a:pos x="connsiteX5874" y="connsiteY5874"/>
              </a:cxn>
              <a:cxn ang="0">
                <a:pos x="connsiteX5875" y="connsiteY5875"/>
              </a:cxn>
              <a:cxn ang="0">
                <a:pos x="connsiteX5876" y="connsiteY5876"/>
              </a:cxn>
              <a:cxn ang="0">
                <a:pos x="connsiteX5877" y="connsiteY5877"/>
              </a:cxn>
              <a:cxn ang="0">
                <a:pos x="connsiteX5878" y="connsiteY5878"/>
              </a:cxn>
              <a:cxn ang="0">
                <a:pos x="connsiteX5879" y="connsiteY5879"/>
              </a:cxn>
              <a:cxn ang="0">
                <a:pos x="connsiteX5880" y="connsiteY5880"/>
              </a:cxn>
              <a:cxn ang="0">
                <a:pos x="connsiteX5881" y="connsiteY5881"/>
              </a:cxn>
              <a:cxn ang="0">
                <a:pos x="connsiteX5882" y="connsiteY5882"/>
              </a:cxn>
              <a:cxn ang="0">
                <a:pos x="connsiteX5883" y="connsiteY5883"/>
              </a:cxn>
              <a:cxn ang="0">
                <a:pos x="connsiteX5884" y="connsiteY5884"/>
              </a:cxn>
              <a:cxn ang="0">
                <a:pos x="connsiteX5885" y="connsiteY5885"/>
              </a:cxn>
              <a:cxn ang="0">
                <a:pos x="connsiteX5886" y="connsiteY5886"/>
              </a:cxn>
              <a:cxn ang="0">
                <a:pos x="connsiteX5887" y="connsiteY5887"/>
              </a:cxn>
              <a:cxn ang="0">
                <a:pos x="connsiteX5888" y="connsiteY5888"/>
              </a:cxn>
              <a:cxn ang="0">
                <a:pos x="connsiteX5889" y="connsiteY5889"/>
              </a:cxn>
              <a:cxn ang="0">
                <a:pos x="connsiteX5890" y="connsiteY5890"/>
              </a:cxn>
              <a:cxn ang="0">
                <a:pos x="connsiteX5891" y="connsiteY5891"/>
              </a:cxn>
              <a:cxn ang="0">
                <a:pos x="connsiteX5892" y="connsiteY5892"/>
              </a:cxn>
              <a:cxn ang="0">
                <a:pos x="connsiteX5893" y="connsiteY5893"/>
              </a:cxn>
              <a:cxn ang="0">
                <a:pos x="connsiteX5894" y="connsiteY5894"/>
              </a:cxn>
              <a:cxn ang="0">
                <a:pos x="connsiteX5895" y="connsiteY5895"/>
              </a:cxn>
              <a:cxn ang="0">
                <a:pos x="connsiteX5896" y="connsiteY5896"/>
              </a:cxn>
              <a:cxn ang="0">
                <a:pos x="connsiteX5897" y="connsiteY5897"/>
              </a:cxn>
              <a:cxn ang="0">
                <a:pos x="connsiteX5898" y="connsiteY5898"/>
              </a:cxn>
              <a:cxn ang="0">
                <a:pos x="connsiteX5899" y="connsiteY5899"/>
              </a:cxn>
              <a:cxn ang="0">
                <a:pos x="connsiteX5900" y="connsiteY5900"/>
              </a:cxn>
              <a:cxn ang="0">
                <a:pos x="connsiteX5901" y="connsiteY5901"/>
              </a:cxn>
              <a:cxn ang="0">
                <a:pos x="connsiteX5902" y="connsiteY5902"/>
              </a:cxn>
              <a:cxn ang="0">
                <a:pos x="connsiteX5903" y="connsiteY5903"/>
              </a:cxn>
              <a:cxn ang="0">
                <a:pos x="connsiteX5904" y="connsiteY5904"/>
              </a:cxn>
              <a:cxn ang="0">
                <a:pos x="connsiteX5905" y="connsiteY5905"/>
              </a:cxn>
              <a:cxn ang="0">
                <a:pos x="connsiteX5906" y="connsiteY5906"/>
              </a:cxn>
              <a:cxn ang="0">
                <a:pos x="connsiteX5907" y="connsiteY5907"/>
              </a:cxn>
              <a:cxn ang="0">
                <a:pos x="connsiteX5908" y="connsiteY5908"/>
              </a:cxn>
              <a:cxn ang="0">
                <a:pos x="connsiteX5909" y="connsiteY5909"/>
              </a:cxn>
              <a:cxn ang="0">
                <a:pos x="connsiteX5910" y="connsiteY5910"/>
              </a:cxn>
              <a:cxn ang="0">
                <a:pos x="connsiteX5911" y="connsiteY5911"/>
              </a:cxn>
              <a:cxn ang="0">
                <a:pos x="connsiteX5912" y="connsiteY5912"/>
              </a:cxn>
              <a:cxn ang="0">
                <a:pos x="connsiteX5913" y="connsiteY5913"/>
              </a:cxn>
              <a:cxn ang="0">
                <a:pos x="connsiteX5914" y="connsiteY5914"/>
              </a:cxn>
              <a:cxn ang="0">
                <a:pos x="connsiteX5915" y="connsiteY5915"/>
              </a:cxn>
              <a:cxn ang="0">
                <a:pos x="connsiteX5916" y="connsiteY5916"/>
              </a:cxn>
              <a:cxn ang="0">
                <a:pos x="connsiteX5917" y="connsiteY5917"/>
              </a:cxn>
              <a:cxn ang="0">
                <a:pos x="connsiteX5918" y="connsiteY5918"/>
              </a:cxn>
              <a:cxn ang="0">
                <a:pos x="connsiteX5919" y="connsiteY5919"/>
              </a:cxn>
              <a:cxn ang="0">
                <a:pos x="connsiteX5920" y="connsiteY5920"/>
              </a:cxn>
              <a:cxn ang="0">
                <a:pos x="connsiteX5921" y="connsiteY5921"/>
              </a:cxn>
              <a:cxn ang="0">
                <a:pos x="connsiteX5922" y="connsiteY5922"/>
              </a:cxn>
              <a:cxn ang="0">
                <a:pos x="connsiteX5923" y="connsiteY5923"/>
              </a:cxn>
              <a:cxn ang="0">
                <a:pos x="connsiteX5924" y="connsiteY5924"/>
              </a:cxn>
              <a:cxn ang="0">
                <a:pos x="connsiteX5925" y="connsiteY5925"/>
              </a:cxn>
              <a:cxn ang="0">
                <a:pos x="connsiteX5926" y="connsiteY5926"/>
              </a:cxn>
              <a:cxn ang="0">
                <a:pos x="connsiteX5927" y="connsiteY5927"/>
              </a:cxn>
              <a:cxn ang="0">
                <a:pos x="connsiteX5928" y="connsiteY5928"/>
              </a:cxn>
              <a:cxn ang="0">
                <a:pos x="connsiteX5929" y="connsiteY5929"/>
              </a:cxn>
              <a:cxn ang="0">
                <a:pos x="connsiteX5930" y="connsiteY5930"/>
              </a:cxn>
              <a:cxn ang="0">
                <a:pos x="connsiteX5931" y="connsiteY5931"/>
              </a:cxn>
              <a:cxn ang="0">
                <a:pos x="connsiteX5932" y="connsiteY5932"/>
              </a:cxn>
              <a:cxn ang="0">
                <a:pos x="connsiteX5933" y="connsiteY5933"/>
              </a:cxn>
              <a:cxn ang="0">
                <a:pos x="connsiteX5934" y="connsiteY5934"/>
              </a:cxn>
              <a:cxn ang="0">
                <a:pos x="connsiteX5935" y="connsiteY5935"/>
              </a:cxn>
              <a:cxn ang="0">
                <a:pos x="connsiteX5936" y="connsiteY5936"/>
              </a:cxn>
              <a:cxn ang="0">
                <a:pos x="connsiteX5937" y="connsiteY5937"/>
              </a:cxn>
              <a:cxn ang="0">
                <a:pos x="connsiteX5938" y="connsiteY5938"/>
              </a:cxn>
              <a:cxn ang="0">
                <a:pos x="connsiteX5939" y="connsiteY5939"/>
              </a:cxn>
              <a:cxn ang="0">
                <a:pos x="connsiteX5940" y="connsiteY5940"/>
              </a:cxn>
              <a:cxn ang="0">
                <a:pos x="connsiteX5941" y="connsiteY5941"/>
              </a:cxn>
              <a:cxn ang="0">
                <a:pos x="connsiteX5942" y="connsiteY5942"/>
              </a:cxn>
              <a:cxn ang="0">
                <a:pos x="connsiteX5943" y="connsiteY5943"/>
              </a:cxn>
              <a:cxn ang="0">
                <a:pos x="connsiteX5944" y="connsiteY5944"/>
              </a:cxn>
              <a:cxn ang="0">
                <a:pos x="connsiteX5945" y="connsiteY5945"/>
              </a:cxn>
              <a:cxn ang="0">
                <a:pos x="connsiteX5946" y="connsiteY5946"/>
              </a:cxn>
              <a:cxn ang="0">
                <a:pos x="connsiteX5947" y="connsiteY5947"/>
              </a:cxn>
              <a:cxn ang="0">
                <a:pos x="connsiteX5948" y="connsiteY5948"/>
              </a:cxn>
              <a:cxn ang="0">
                <a:pos x="connsiteX5949" y="connsiteY5949"/>
              </a:cxn>
              <a:cxn ang="0">
                <a:pos x="connsiteX5950" y="connsiteY5950"/>
              </a:cxn>
              <a:cxn ang="0">
                <a:pos x="connsiteX5951" y="connsiteY5951"/>
              </a:cxn>
              <a:cxn ang="0">
                <a:pos x="connsiteX5952" y="connsiteY5952"/>
              </a:cxn>
              <a:cxn ang="0">
                <a:pos x="connsiteX5953" y="connsiteY5953"/>
              </a:cxn>
              <a:cxn ang="0">
                <a:pos x="connsiteX5954" y="connsiteY5954"/>
              </a:cxn>
              <a:cxn ang="0">
                <a:pos x="connsiteX5955" y="connsiteY5955"/>
              </a:cxn>
              <a:cxn ang="0">
                <a:pos x="connsiteX5956" y="connsiteY5956"/>
              </a:cxn>
              <a:cxn ang="0">
                <a:pos x="connsiteX5957" y="connsiteY5957"/>
              </a:cxn>
              <a:cxn ang="0">
                <a:pos x="connsiteX5958" y="connsiteY5958"/>
              </a:cxn>
              <a:cxn ang="0">
                <a:pos x="connsiteX5959" y="connsiteY5959"/>
              </a:cxn>
              <a:cxn ang="0">
                <a:pos x="connsiteX5960" y="connsiteY5960"/>
              </a:cxn>
              <a:cxn ang="0">
                <a:pos x="connsiteX5961" y="connsiteY5961"/>
              </a:cxn>
              <a:cxn ang="0">
                <a:pos x="connsiteX5962" y="connsiteY5962"/>
              </a:cxn>
              <a:cxn ang="0">
                <a:pos x="connsiteX5963" y="connsiteY5963"/>
              </a:cxn>
              <a:cxn ang="0">
                <a:pos x="connsiteX5964" y="connsiteY5964"/>
              </a:cxn>
              <a:cxn ang="0">
                <a:pos x="connsiteX5965" y="connsiteY5965"/>
              </a:cxn>
              <a:cxn ang="0">
                <a:pos x="connsiteX5966" y="connsiteY5966"/>
              </a:cxn>
              <a:cxn ang="0">
                <a:pos x="connsiteX5967" y="connsiteY5967"/>
              </a:cxn>
              <a:cxn ang="0">
                <a:pos x="connsiteX5968" y="connsiteY5968"/>
              </a:cxn>
              <a:cxn ang="0">
                <a:pos x="connsiteX5969" y="connsiteY5969"/>
              </a:cxn>
              <a:cxn ang="0">
                <a:pos x="connsiteX5970" y="connsiteY5970"/>
              </a:cxn>
              <a:cxn ang="0">
                <a:pos x="connsiteX5971" y="connsiteY5971"/>
              </a:cxn>
              <a:cxn ang="0">
                <a:pos x="connsiteX5972" y="connsiteY5972"/>
              </a:cxn>
              <a:cxn ang="0">
                <a:pos x="connsiteX5973" y="connsiteY5973"/>
              </a:cxn>
              <a:cxn ang="0">
                <a:pos x="connsiteX5974" y="connsiteY5974"/>
              </a:cxn>
              <a:cxn ang="0">
                <a:pos x="connsiteX5975" y="connsiteY5975"/>
              </a:cxn>
              <a:cxn ang="0">
                <a:pos x="connsiteX5976" y="connsiteY5976"/>
              </a:cxn>
              <a:cxn ang="0">
                <a:pos x="connsiteX5977" y="connsiteY5977"/>
              </a:cxn>
              <a:cxn ang="0">
                <a:pos x="connsiteX5978" y="connsiteY5978"/>
              </a:cxn>
              <a:cxn ang="0">
                <a:pos x="connsiteX5979" y="connsiteY5979"/>
              </a:cxn>
              <a:cxn ang="0">
                <a:pos x="connsiteX5980" y="connsiteY5980"/>
              </a:cxn>
              <a:cxn ang="0">
                <a:pos x="connsiteX5981" y="connsiteY5981"/>
              </a:cxn>
              <a:cxn ang="0">
                <a:pos x="connsiteX5982" y="connsiteY5982"/>
              </a:cxn>
              <a:cxn ang="0">
                <a:pos x="connsiteX5983" y="connsiteY5983"/>
              </a:cxn>
              <a:cxn ang="0">
                <a:pos x="connsiteX5984" y="connsiteY5984"/>
              </a:cxn>
              <a:cxn ang="0">
                <a:pos x="connsiteX5985" y="connsiteY5985"/>
              </a:cxn>
              <a:cxn ang="0">
                <a:pos x="connsiteX5986" y="connsiteY5986"/>
              </a:cxn>
              <a:cxn ang="0">
                <a:pos x="connsiteX5987" y="connsiteY5987"/>
              </a:cxn>
              <a:cxn ang="0">
                <a:pos x="connsiteX5988" y="connsiteY5988"/>
              </a:cxn>
              <a:cxn ang="0">
                <a:pos x="connsiteX5989" y="connsiteY5989"/>
              </a:cxn>
              <a:cxn ang="0">
                <a:pos x="connsiteX5990" y="connsiteY5990"/>
              </a:cxn>
              <a:cxn ang="0">
                <a:pos x="connsiteX5991" y="connsiteY5991"/>
              </a:cxn>
              <a:cxn ang="0">
                <a:pos x="connsiteX5992" y="connsiteY5992"/>
              </a:cxn>
              <a:cxn ang="0">
                <a:pos x="connsiteX5993" y="connsiteY5993"/>
              </a:cxn>
              <a:cxn ang="0">
                <a:pos x="connsiteX5994" y="connsiteY5994"/>
              </a:cxn>
              <a:cxn ang="0">
                <a:pos x="connsiteX5995" y="connsiteY5995"/>
              </a:cxn>
              <a:cxn ang="0">
                <a:pos x="connsiteX5996" y="connsiteY5996"/>
              </a:cxn>
              <a:cxn ang="0">
                <a:pos x="connsiteX5997" y="connsiteY5997"/>
              </a:cxn>
              <a:cxn ang="0">
                <a:pos x="connsiteX5998" y="connsiteY5998"/>
              </a:cxn>
              <a:cxn ang="0">
                <a:pos x="connsiteX5999" y="connsiteY5999"/>
              </a:cxn>
              <a:cxn ang="0">
                <a:pos x="connsiteX6000" y="connsiteY6000"/>
              </a:cxn>
              <a:cxn ang="0">
                <a:pos x="connsiteX6001" y="connsiteY6001"/>
              </a:cxn>
              <a:cxn ang="0">
                <a:pos x="connsiteX6002" y="connsiteY6002"/>
              </a:cxn>
              <a:cxn ang="0">
                <a:pos x="connsiteX6003" y="connsiteY6003"/>
              </a:cxn>
              <a:cxn ang="0">
                <a:pos x="connsiteX6004" y="connsiteY6004"/>
              </a:cxn>
              <a:cxn ang="0">
                <a:pos x="connsiteX6005" y="connsiteY6005"/>
              </a:cxn>
              <a:cxn ang="0">
                <a:pos x="connsiteX6006" y="connsiteY6006"/>
              </a:cxn>
              <a:cxn ang="0">
                <a:pos x="connsiteX6007" y="connsiteY6007"/>
              </a:cxn>
              <a:cxn ang="0">
                <a:pos x="connsiteX6008" y="connsiteY6008"/>
              </a:cxn>
              <a:cxn ang="0">
                <a:pos x="connsiteX6009" y="connsiteY6009"/>
              </a:cxn>
              <a:cxn ang="0">
                <a:pos x="connsiteX6010" y="connsiteY6010"/>
              </a:cxn>
              <a:cxn ang="0">
                <a:pos x="connsiteX6011" y="connsiteY6011"/>
              </a:cxn>
              <a:cxn ang="0">
                <a:pos x="connsiteX6012" y="connsiteY6012"/>
              </a:cxn>
              <a:cxn ang="0">
                <a:pos x="connsiteX6013" y="connsiteY6013"/>
              </a:cxn>
              <a:cxn ang="0">
                <a:pos x="connsiteX6014" y="connsiteY6014"/>
              </a:cxn>
              <a:cxn ang="0">
                <a:pos x="connsiteX6015" y="connsiteY6015"/>
              </a:cxn>
              <a:cxn ang="0">
                <a:pos x="connsiteX6016" y="connsiteY6016"/>
              </a:cxn>
              <a:cxn ang="0">
                <a:pos x="connsiteX6017" y="connsiteY6017"/>
              </a:cxn>
              <a:cxn ang="0">
                <a:pos x="connsiteX6018" y="connsiteY6018"/>
              </a:cxn>
              <a:cxn ang="0">
                <a:pos x="connsiteX6019" y="connsiteY6019"/>
              </a:cxn>
              <a:cxn ang="0">
                <a:pos x="connsiteX6020" y="connsiteY6020"/>
              </a:cxn>
              <a:cxn ang="0">
                <a:pos x="connsiteX6021" y="connsiteY6021"/>
              </a:cxn>
              <a:cxn ang="0">
                <a:pos x="connsiteX6022" y="connsiteY6022"/>
              </a:cxn>
              <a:cxn ang="0">
                <a:pos x="connsiteX6023" y="connsiteY6023"/>
              </a:cxn>
              <a:cxn ang="0">
                <a:pos x="connsiteX6024" y="connsiteY6024"/>
              </a:cxn>
              <a:cxn ang="0">
                <a:pos x="connsiteX6025" y="connsiteY6025"/>
              </a:cxn>
              <a:cxn ang="0">
                <a:pos x="connsiteX6026" y="connsiteY6026"/>
              </a:cxn>
              <a:cxn ang="0">
                <a:pos x="connsiteX6027" y="connsiteY6027"/>
              </a:cxn>
              <a:cxn ang="0">
                <a:pos x="connsiteX6028" y="connsiteY6028"/>
              </a:cxn>
              <a:cxn ang="0">
                <a:pos x="connsiteX6029" y="connsiteY6029"/>
              </a:cxn>
              <a:cxn ang="0">
                <a:pos x="connsiteX6030" y="connsiteY6030"/>
              </a:cxn>
              <a:cxn ang="0">
                <a:pos x="connsiteX6031" y="connsiteY6031"/>
              </a:cxn>
              <a:cxn ang="0">
                <a:pos x="connsiteX6032" y="connsiteY6032"/>
              </a:cxn>
              <a:cxn ang="0">
                <a:pos x="connsiteX6033" y="connsiteY6033"/>
              </a:cxn>
              <a:cxn ang="0">
                <a:pos x="connsiteX6034" y="connsiteY6034"/>
              </a:cxn>
              <a:cxn ang="0">
                <a:pos x="connsiteX6035" y="connsiteY6035"/>
              </a:cxn>
              <a:cxn ang="0">
                <a:pos x="connsiteX6036" y="connsiteY6036"/>
              </a:cxn>
              <a:cxn ang="0">
                <a:pos x="connsiteX6037" y="connsiteY6037"/>
              </a:cxn>
              <a:cxn ang="0">
                <a:pos x="connsiteX6038" y="connsiteY6038"/>
              </a:cxn>
              <a:cxn ang="0">
                <a:pos x="connsiteX6039" y="connsiteY6039"/>
              </a:cxn>
              <a:cxn ang="0">
                <a:pos x="connsiteX6040" y="connsiteY6040"/>
              </a:cxn>
              <a:cxn ang="0">
                <a:pos x="connsiteX6041" y="connsiteY6041"/>
              </a:cxn>
              <a:cxn ang="0">
                <a:pos x="connsiteX6042" y="connsiteY6042"/>
              </a:cxn>
              <a:cxn ang="0">
                <a:pos x="connsiteX6043" y="connsiteY6043"/>
              </a:cxn>
              <a:cxn ang="0">
                <a:pos x="connsiteX6044" y="connsiteY6044"/>
              </a:cxn>
              <a:cxn ang="0">
                <a:pos x="connsiteX6045" y="connsiteY6045"/>
              </a:cxn>
              <a:cxn ang="0">
                <a:pos x="connsiteX6046" y="connsiteY6046"/>
              </a:cxn>
              <a:cxn ang="0">
                <a:pos x="connsiteX6047" y="connsiteY6047"/>
              </a:cxn>
              <a:cxn ang="0">
                <a:pos x="connsiteX6048" y="connsiteY6048"/>
              </a:cxn>
              <a:cxn ang="0">
                <a:pos x="connsiteX6049" y="connsiteY6049"/>
              </a:cxn>
              <a:cxn ang="0">
                <a:pos x="connsiteX6050" y="connsiteY6050"/>
              </a:cxn>
              <a:cxn ang="0">
                <a:pos x="connsiteX6051" y="connsiteY6051"/>
              </a:cxn>
              <a:cxn ang="0">
                <a:pos x="connsiteX6052" y="connsiteY6052"/>
              </a:cxn>
              <a:cxn ang="0">
                <a:pos x="connsiteX6053" y="connsiteY6053"/>
              </a:cxn>
              <a:cxn ang="0">
                <a:pos x="connsiteX6054" y="connsiteY6054"/>
              </a:cxn>
              <a:cxn ang="0">
                <a:pos x="connsiteX6055" y="connsiteY6055"/>
              </a:cxn>
              <a:cxn ang="0">
                <a:pos x="connsiteX6056" y="connsiteY6056"/>
              </a:cxn>
              <a:cxn ang="0">
                <a:pos x="connsiteX6057" y="connsiteY6057"/>
              </a:cxn>
              <a:cxn ang="0">
                <a:pos x="connsiteX6058" y="connsiteY6058"/>
              </a:cxn>
              <a:cxn ang="0">
                <a:pos x="connsiteX6059" y="connsiteY6059"/>
              </a:cxn>
              <a:cxn ang="0">
                <a:pos x="connsiteX6060" y="connsiteY6060"/>
              </a:cxn>
              <a:cxn ang="0">
                <a:pos x="connsiteX6061" y="connsiteY6061"/>
              </a:cxn>
              <a:cxn ang="0">
                <a:pos x="connsiteX6062" y="connsiteY6062"/>
              </a:cxn>
              <a:cxn ang="0">
                <a:pos x="connsiteX6063" y="connsiteY6063"/>
              </a:cxn>
              <a:cxn ang="0">
                <a:pos x="connsiteX6064" y="connsiteY6064"/>
              </a:cxn>
              <a:cxn ang="0">
                <a:pos x="connsiteX6065" y="connsiteY6065"/>
              </a:cxn>
              <a:cxn ang="0">
                <a:pos x="connsiteX6066" y="connsiteY6066"/>
              </a:cxn>
              <a:cxn ang="0">
                <a:pos x="connsiteX6067" y="connsiteY6067"/>
              </a:cxn>
              <a:cxn ang="0">
                <a:pos x="connsiteX6068" y="connsiteY6068"/>
              </a:cxn>
              <a:cxn ang="0">
                <a:pos x="connsiteX6069" y="connsiteY6069"/>
              </a:cxn>
              <a:cxn ang="0">
                <a:pos x="connsiteX6070" y="connsiteY6070"/>
              </a:cxn>
              <a:cxn ang="0">
                <a:pos x="connsiteX6071" y="connsiteY6071"/>
              </a:cxn>
              <a:cxn ang="0">
                <a:pos x="connsiteX6072" y="connsiteY6072"/>
              </a:cxn>
              <a:cxn ang="0">
                <a:pos x="connsiteX6073" y="connsiteY6073"/>
              </a:cxn>
              <a:cxn ang="0">
                <a:pos x="connsiteX6074" y="connsiteY6074"/>
              </a:cxn>
              <a:cxn ang="0">
                <a:pos x="connsiteX6075" y="connsiteY6075"/>
              </a:cxn>
              <a:cxn ang="0">
                <a:pos x="connsiteX6076" y="connsiteY6076"/>
              </a:cxn>
              <a:cxn ang="0">
                <a:pos x="connsiteX6077" y="connsiteY6077"/>
              </a:cxn>
              <a:cxn ang="0">
                <a:pos x="connsiteX6078" y="connsiteY6078"/>
              </a:cxn>
              <a:cxn ang="0">
                <a:pos x="connsiteX6079" y="connsiteY6079"/>
              </a:cxn>
              <a:cxn ang="0">
                <a:pos x="connsiteX6080" y="connsiteY6080"/>
              </a:cxn>
              <a:cxn ang="0">
                <a:pos x="connsiteX6081" y="connsiteY6081"/>
              </a:cxn>
              <a:cxn ang="0">
                <a:pos x="connsiteX6082" y="connsiteY6082"/>
              </a:cxn>
              <a:cxn ang="0">
                <a:pos x="connsiteX6083" y="connsiteY6083"/>
              </a:cxn>
              <a:cxn ang="0">
                <a:pos x="connsiteX6084" y="connsiteY6084"/>
              </a:cxn>
              <a:cxn ang="0">
                <a:pos x="connsiteX6085" y="connsiteY6085"/>
              </a:cxn>
              <a:cxn ang="0">
                <a:pos x="connsiteX6086" y="connsiteY6086"/>
              </a:cxn>
              <a:cxn ang="0">
                <a:pos x="connsiteX6087" y="connsiteY6087"/>
              </a:cxn>
              <a:cxn ang="0">
                <a:pos x="connsiteX6088" y="connsiteY6088"/>
              </a:cxn>
              <a:cxn ang="0">
                <a:pos x="connsiteX6089" y="connsiteY6089"/>
              </a:cxn>
              <a:cxn ang="0">
                <a:pos x="connsiteX6090" y="connsiteY6090"/>
              </a:cxn>
              <a:cxn ang="0">
                <a:pos x="connsiteX6091" y="connsiteY6091"/>
              </a:cxn>
              <a:cxn ang="0">
                <a:pos x="connsiteX6092" y="connsiteY6092"/>
              </a:cxn>
              <a:cxn ang="0">
                <a:pos x="connsiteX6093" y="connsiteY6093"/>
              </a:cxn>
              <a:cxn ang="0">
                <a:pos x="connsiteX6094" y="connsiteY6094"/>
              </a:cxn>
              <a:cxn ang="0">
                <a:pos x="connsiteX6095" y="connsiteY6095"/>
              </a:cxn>
              <a:cxn ang="0">
                <a:pos x="connsiteX6096" y="connsiteY6096"/>
              </a:cxn>
              <a:cxn ang="0">
                <a:pos x="connsiteX6097" y="connsiteY6097"/>
              </a:cxn>
              <a:cxn ang="0">
                <a:pos x="connsiteX6098" y="connsiteY6098"/>
              </a:cxn>
              <a:cxn ang="0">
                <a:pos x="connsiteX6099" y="connsiteY6099"/>
              </a:cxn>
              <a:cxn ang="0">
                <a:pos x="connsiteX6100" y="connsiteY6100"/>
              </a:cxn>
              <a:cxn ang="0">
                <a:pos x="connsiteX6101" y="connsiteY6101"/>
              </a:cxn>
              <a:cxn ang="0">
                <a:pos x="connsiteX6102" y="connsiteY6102"/>
              </a:cxn>
              <a:cxn ang="0">
                <a:pos x="connsiteX6103" y="connsiteY6103"/>
              </a:cxn>
              <a:cxn ang="0">
                <a:pos x="connsiteX6104" y="connsiteY6104"/>
              </a:cxn>
              <a:cxn ang="0">
                <a:pos x="connsiteX6105" y="connsiteY6105"/>
              </a:cxn>
              <a:cxn ang="0">
                <a:pos x="connsiteX6106" y="connsiteY6106"/>
              </a:cxn>
              <a:cxn ang="0">
                <a:pos x="connsiteX6107" y="connsiteY6107"/>
              </a:cxn>
              <a:cxn ang="0">
                <a:pos x="connsiteX6108" y="connsiteY6108"/>
              </a:cxn>
              <a:cxn ang="0">
                <a:pos x="connsiteX6109" y="connsiteY6109"/>
              </a:cxn>
              <a:cxn ang="0">
                <a:pos x="connsiteX6110" y="connsiteY6110"/>
              </a:cxn>
              <a:cxn ang="0">
                <a:pos x="connsiteX6111" y="connsiteY6111"/>
              </a:cxn>
              <a:cxn ang="0">
                <a:pos x="connsiteX6112" y="connsiteY6112"/>
              </a:cxn>
              <a:cxn ang="0">
                <a:pos x="connsiteX6113" y="connsiteY6113"/>
              </a:cxn>
              <a:cxn ang="0">
                <a:pos x="connsiteX6114" y="connsiteY6114"/>
              </a:cxn>
              <a:cxn ang="0">
                <a:pos x="connsiteX6115" y="connsiteY6115"/>
              </a:cxn>
              <a:cxn ang="0">
                <a:pos x="connsiteX6116" y="connsiteY6116"/>
              </a:cxn>
              <a:cxn ang="0">
                <a:pos x="connsiteX6117" y="connsiteY6117"/>
              </a:cxn>
              <a:cxn ang="0">
                <a:pos x="connsiteX6118" y="connsiteY6118"/>
              </a:cxn>
              <a:cxn ang="0">
                <a:pos x="connsiteX6119" y="connsiteY6119"/>
              </a:cxn>
              <a:cxn ang="0">
                <a:pos x="connsiteX6120" y="connsiteY6120"/>
              </a:cxn>
              <a:cxn ang="0">
                <a:pos x="connsiteX6121" y="connsiteY6121"/>
              </a:cxn>
              <a:cxn ang="0">
                <a:pos x="connsiteX6122" y="connsiteY6122"/>
              </a:cxn>
              <a:cxn ang="0">
                <a:pos x="connsiteX6123" y="connsiteY6123"/>
              </a:cxn>
              <a:cxn ang="0">
                <a:pos x="connsiteX6124" y="connsiteY6124"/>
              </a:cxn>
              <a:cxn ang="0">
                <a:pos x="connsiteX6125" y="connsiteY6125"/>
              </a:cxn>
              <a:cxn ang="0">
                <a:pos x="connsiteX6126" y="connsiteY6126"/>
              </a:cxn>
              <a:cxn ang="0">
                <a:pos x="connsiteX6127" y="connsiteY6127"/>
              </a:cxn>
              <a:cxn ang="0">
                <a:pos x="connsiteX6128" y="connsiteY6128"/>
              </a:cxn>
              <a:cxn ang="0">
                <a:pos x="connsiteX6129" y="connsiteY6129"/>
              </a:cxn>
              <a:cxn ang="0">
                <a:pos x="connsiteX6130" y="connsiteY6130"/>
              </a:cxn>
              <a:cxn ang="0">
                <a:pos x="connsiteX6131" y="connsiteY6131"/>
              </a:cxn>
              <a:cxn ang="0">
                <a:pos x="connsiteX6132" y="connsiteY6132"/>
              </a:cxn>
              <a:cxn ang="0">
                <a:pos x="connsiteX6133" y="connsiteY6133"/>
              </a:cxn>
              <a:cxn ang="0">
                <a:pos x="connsiteX6134" y="connsiteY6134"/>
              </a:cxn>
              <a:cxn ang="0">
                <a:pos x="connsiteX6135" y="connsiteY6135"/>
              </a:cxn>
              <a:cxn ang="0">
                <a:pos x="connsiteX6136" y="connsiteY6136"/>
              </a:cxn>
              <a:cxn ang="0">
                <a:pos x="connsiteX6137" y="connsiteY6137"/>
              </a:cxn>
              <a:cxn ang="0">
                <a:pos x="connsiteX6138" y="connsiteY6138"/>
              </a:cxn>
              <a:cxn ang="0">
                <a:pos x="connsiteX6139" y="connsiteY6139"/>
              </a:cxn>
              <a:cxn ang="0">
                <a:pos x="connsiteX6140" y="connsiteY6140"/>
              </a:cxn>
              <a:cxn ang="0">
                <a:pos x="connsiteX6141" y="connsiteY6141"/>
              </a:cxn>
              <a:cxn ang="0">
                <a:pos x="connsiteX6142" y="connsiteY6142"/>
              </a:cxn>
              <a:cxn ang="0">
                <a:pos x="connsiteX6143" y="connsiteY6143"/>
              </a:cxn>
              <a:cxn ang="0">
                <a:pos x="connsiteX6144" y="connsiteY6144"/>
              </a:cxn>
              <a:cxn ang="0">
                <a:pos x="connsiteX6145" y="connsiteY6145"/>
              </a:cxn>
              <a:cxn ang="0">
                <a:pos x="connsiteX6146" y="connsiteY6146"/>
              </a:cxn>
              <a:cxn ang="0">
                <a:pos x="connsiteX6147" y="connsiteY6147"/>
              </a:cxn>
              <a:cxn ang="0">
                <a:pos x="connsiteX6148" y="connsiteY6148"/>
              </a:cxn>
              <a:cxn ang="0">
                <a:pos x="connsiteX6149" y="connsiteY6149"/>
              </a:cxn>
              <a:cxn ang="0">
                <a:pos x="connsiteX6150" y="connsiteY6150"/>
              </a:cxn>
              <a:cxn ang="0">
                <a:pos x="connsiteX6151" y="connsiteY6151"/>
              </a:cxn>
              <a:cxn ang="0">
                <a:pos x="connsiteX6152" y="connsiteY6152"/>
              </a:cxn>
              <a:cxn ang="0">
                <a:pos x="connsiteX6153" y="connsiteY6153"/>
              </a:cxn>
              <a:cxn ang="0">
                <a:pos x="connsiteX6154" y="connsiteY6154"/>
              </a:cxn>
              <a:cxn ang="0">
                <a:pos x="connsiteX6155" y="connsiteY6155"/>
              </a:cxn>
              <a:cxn ang="0">
                <a:pos x="connsiteX6156" y="connsiteY6156"/>
              </a:cxn>
              <a:cxn ang="0">
                <a:pos x="connsiteX6157" y="connsiteY6157"/>
              </a:cxn>
              <a:cxn ang="0">
                <a:pos x="connsiteX6158" y="connsiteY6158"/>
              </a:cxn>
              <a:cxn ang="0">
                <a:pos x="connsiteX6159" y="connsiteY6159"/>
              </a:cxn>
              <a:cxn ang="0">
                <a:pos x="connsiteX6160" y="connsiteY6160"/>
              </a:cxn>
              <a:cxn ang="0">
                <a:pos x="connsiteX6161" y="connsiteY6161"/>
              </a:cxn>
              <a:cxn ang="0">
                <a:pos x="connsiteX6162" y="connsiteY6162"/>
              </a:cxn>
              <a:cxn ang="0">
                <a:pos x="connsiteX6163" y="connsiteY6163"/>
              </a:cxn>
              <a:cxn ang="0">
                <a:pos x="connsiteX6164" y="connsiteY6164"/>
              </a:cxn>
              <a:cxn ang="0">
                <a:pos x="connsiteX6165" y="connsiteY6165"/>
              </a:cxn>
              <a:cxn ang="0">
                <a:pos x="connsiteX6166" y="connsiteY6166"/>
              </a:cxn>
              <a:cxn ang="0">
                <a:pos x="connsiteX6167" y="connsiteY6167"/>
              </a:cxn>
              <a:cxn ang="0">
                <a:pos x="connsiteX6168" y="connsiteY6168"/>
              </a:cxn>
              <a:cxn ang="0">
                <a:pos x="connsiteX6169" y="connsiteY6169"/>
              </a:cxn>
              <a:cxn ang="0">
                <a:pos x="connsiteX6170" y="connsiteY6170"/>
              </a:cxn>
              <a:cxn ang="0">
                <a:pos x="connsiteX6171" y="connsiteY6171"/>
              </a:cxn>
              <a:cxn ang="0">
                <a:pos x="connsiteX6172" y="connsiteY6172"/>
              </a:cxn>
              <a:cxn ang="0">
                <a:pos x="connsiteX6173" y="connsiteY6173"/>
              </a:cxn>
              <a:cxn ang="0">
                <a:pos x="connsiteX6174" y="connsiteY6174"/>
              </a:cxn>
              <a:cxn ang="0">
                <a:pos x="connsiteX6175" y="connsiteY6175"/>
              </a:cxn>
              <a:cxn ang="0">
                <a:pos x="connsiteX6176" y="connsiteY6176"/>
              </a:cxn>
              <a:cxn ang="0">
                <a:pos x="connsiteX6177" y="connsiteY6177"/>
              </a:cxn>
              <a:cxn ang="0">
                <a:pos x="connsiteX6178" y="connsiteY6178"/>
              </a:cxn>
              <a:cxn ang="0">
                <a:pos x="connsiteX6179" y="connsiteY6179"/>
              </a:cxn>
              <a:cxn ang="0">
                <a:pos x="connsiteX6180" y="connsiteY6180"/>
              </a:cxn>
              <a:cxn ang="0">
                <a:pos x="connsiteX6181" y="connsiteY6181"/>
              </a:cxn>
              <a:cxn ang="0">
                <a:pos x="connsiteX6182" y="connsiteY6182"/>
              </a:cxn>
              <a:cxn ang="0">
                <a:pos x="connsiteX6183" y="connsiteY6183"/>
              </a:cxn>
              <a:cxn ang="0">
                <a:pos x="connsiteX6184" y="connsiteY6184"/>
              </a:cxn>
              <a:cxn ang="0">
                <a:pos x="connsiteX6185" y="connsiteY6185"/>
              </a:cxn>
              <a:cxn ang="0">
                <a:pos x="connsiteX6186" y="connsiteY6186"/>
              </a:cxn>
              <a:cxn ang="0">
                <a:pos x="connsiteX6187" y="connsiteY6187"/>
              </a:cxn>
              <a:cxn ang="0">
                <a:pos x="connsiteX6188" y="connsiteY6188"/>
              </a:cxn>
              <a:cxn ang="0">
                <a:pos x="connsiteX6189" y="connsiteY6189"/>
              </a:cxn>
              <a:cxn ang="0">
                <a:pos x="connsiteX6190" y="connsiteY6190"/>
              </a:cxn>
              <a:cxn ang="0">
                <a:pos x="connsiteX6191" y="connsiteY6191"/>
              </a:cxn>
              <a:cxn ang="0">
                <a:pos x="connsiteX6192" y="connsiteY6192"/>
              </a:cxn>
              <a:cxn ang="0">
                <a:pos x="connsiteX6193" y="connsiteY6193"/>
              </a:cxn>
              <a:cxn ang="0">
                <a:pos x="connsiteX6194" y="connsiteY6194"/>
              </a:cxn>
              <a:cxn ang="0">
                <a:pos x="connsiteX6195" y="connsiteY6195"/>
              </a:cxn>
              <a:cxn ang="0">
                <a:pos x="connsiteX6196" y="connsiteY6196"/>
              </a:cxn>
              <a:cxn ang="0">
                <a:pos x="connsiteX6197" y="connsiteY6197"/>
              </a:cxn>
              <a:cxn ang="0">
                <a:pos x="connsiteX6198" y="connsiteY6198"/>
              </a:cxn>
              <a:cxn ang="0">
                <a:pos x="connsiteX6199" y="connsiteY6199"/>
              </a:cxn>
              <a:cxn ang="0">
                <a:pos x="connsiteX6200" y="connsiteY6200"/>
              </a:cxn>
              <a:cxn ang="0">
                <a:pos x="connsiteX6201" y="connsiteY6201"/>
              </a:cxn>
              <a:cxn ang="0">
                <a:pos x="connsiteX6202" y="connsiteY6202"/>
              </a:cxn>
              <a:cxn ang="0">
                <a:pos x="connsiteX6203" y="connsiteY6203"/>
              </a:cxn>
              <a:cxn ang="0">
                <a:pos x="connsiteX6204" y="connsiteY6204"/>
              </a:cxn>
              <a:cxn ang="0">
                <a:pos x="connsiteX6205" y="connsiteY6205"/>
              </a:cxn>
              <a:cxn ang="0">
                <a:pos x="connsiteX6206" y="connsiteY6206"/>
              </a:cxn>
              <a:cxn ang="0">
                <a:pos x="connsiteX6207" y="connsiteY6207"/>
              </a:cxn>
              <a:cxn ang="0">
                <a:pos x="connsiteX6208" y="connsiteY6208"/>
              </a:cxn>
              <a:cxn ang="0">
                <a:pos x="connsiteX6209" y="connsiteY6209"/>
              </a:cxn>
              <a:cxn ang="0">
                <a:pos x="connsiteX6210" y="connsiteY6210"/>
              </a:cxn>
              <a:cxn ang="0">
                <a:pos x="connsiteX6211" y="connsiteY6211"/>
              </a:cxn>
              <a:cxn ang="0">
                <a:pos x="connsiteX6212" y="connsiteY6212"/>
              </a:cxn>
              <a:cxn ang="0">
                <a:pos x="connsiteX6213" y="connsiteY6213"/>
              </a:cxn>
              <a:cxn ang="0">
                <a:pos x="connsiteX6214" y="connsiteY6214"/>
              </a:cxn>
              <a:cxn ang="0">
                <a:pos x="connsiteX6215" y="connsiteY6215"/>
              </a:cxn>
              <a:cxn ang="0">
                <a:pos x="connsiteX6216" y="connsiteY6216"/>
              </a:cxn>
              <a:cxn ang="0">
                <a:pos x="connsiteX6217" y="connsiteY6217"/>
              </a:cxn>
              <a:cxn ang="0">
                <a:pos x="connsiteX6218" y="connsiteY6218"/>
              </a:cxn>
              <a:cxn ang="0">
                <a:pos x="connsiteX6219" y="connsiteY6219"/>
              </a:cxn>
              <a:cxn ang="0">
                <a:pos x="connsiteX6220" y="connsiteY6220"/>
              </a:cxn>
              <a:cxn ang="0">
                <a:pos x="connsiteX6221" y="connsiteY6221"/>
              </a:cxn>
              <a:cxn ang="0">
                <a:pos x="connsiteX6222" y="connsiteY6222"/>
              </a:cxn>
              <a:cxn ang="0">
                <a:pos x="connsiteX6223" y="connsiteY6223"/>
              </a:cxn>
              <a:cxn ang="0">
                <a:pos x="connsiteX6224" y="connsiteY6224"/>
              </a:cxn>
              <a:cxn ang="0">
                <a:pos x="connsiteX6225" y="connsiteY6225"/>
              </a:cxn>
              <a:cxn ang="0">
                <a:pos x="connsiteX6226" y="connsiteY6226"/>
              </a:cxn>
              <a:cxn ang="0">
                <a:pos x="connsiteX6227" y="connsiteY6227"/>
              </a:cxn>
              <a:cxn ang="0">
                <a:pos x="connsiteX6228" y="connsiteY6228"/>
              </a:cxn>
              <a:cxn ang="0">
                <a:pos x="connsiteX6229" y="connsiteY6229"/>
              </a:cxn>
              <a:cxn ang="0">
                <a:pos x="connsiteX6230" y="connsiteY6230"/>
              </a:cxn>
              <a:cxn ang="0">
                <a:pos x="connsiteX6231" y="connsiteY6231"/>
              </a:cxn>
              <a:cxn ang="0">
                <a:pos x="connsiteX6232" y="connsiteY6232"/>
              </a:cxn>
              <a:cxn ang="0">
                <a:pos x="connsiteX6233" y="connsiteY6233"/>
              </a:cxn>
              <a:cxn ang="0">
                <a:pos x="connsiteX6234" y="connsiteY6234"/>
              </a:cxn>
              <a:cxn ang="0">
                <a:pos x="connsiteX6235" y="connsiteY6235"/>
              </a:cxn>
              <a:cxn ang="0">
                <a:pos x="connsiteX6236" y="connsiteY6236"/>
              </a:cxn>
              <a:cxn ang="0">
                <a:pos x="connsiteX6237" y="connsiteY6237"/>
              </a:cxn>
              <a:cxn ang="0">
                <a:pos x="connsiteX6238" y="connsiteY6238"/>
              </a:cxn>
              <a:cxn ang="0">
                <a:pos x="connsiteX6239" y="connsiteY6239"/>
              </a:cxn>
              <a:cxn ang="0">
                <a:pos x="connsiteX6240" y="connsiteY6240"/>
              </a:cxn>
              <a:cxn ang="0">
                <a:pos x="connsiteX6241" y="connsiteY6241"/>
              </a:cxn>
              <a:cxn ang="0">
                <a:pos x="connsiteX6242" y="connsiteY6242"/>
              </a:cxn>
              <a:cxn ang="0">
                <a:pos x="connsiteX6243" y="connsiteY6243"/>
              </a:cxn>
              <a:cxn ang="0">
                <a:pos x="connsiteX6244" y="connsiteY6244"/>
              </a:cxn>
              <a:cxn ang="0">
                <a:pos x="connsiteX6245" y="connsiteY6245"/>
              </a:cxn>
              <a:cxn ang="0">
                <a:pos x="connsiteX6246" y="connsiteY6246"/>
              </a:cxn>
              <a:cxn ang="0">
                <a:pos x="connsiteX6247" y="connsiteY6247"/>
              </a:cxn>
              <a:cxn ang="0">
                <a:pos x="connsiteX6248" y="connsiteY6248"/>
              </a:cxn>
              <a:cxn ang="0">
                <a:pos x="connsiteX6249" y="connsiteY6249"/>
              </a:cxn>
              <a:cxn ang="0">
                <a:pos x="connsiteX6250" y="connsiteY6250"/>
              </a:cxn>
              <a:cxn ang="0">
                <a:pos x="connsiteX6251" y="connsiteY6251"/>
              </a:cxn>
              <a:cxn ang="0">
                <a:pos x="connsiteX6252" y="connsiteY6252"/>
              </a:cxn>
              <a:cxn ang="0">
                <a:pos x="connsiteX6253" y="connsiteY6253"/>
              </a:cxn>
              <a:cxn ang="0">
                <a:pos x="connsiteX6254" y="connsiteY6254"/>
              </a:cxn>
              <a:cxn ang="0">
                <a:pos x="connsiteX6255" y="connsiteY6255"/>
              </a:cxn>
              <a:cxn ang="0">
                <a:pos x="connsiteX6256" y="connsiteY6256"/>
              </a:cxn>
              <a:cxn ang="0">
                <a:pos x="connsiteX6257" y="connsiteY6257"/>
              </a:cxn>
              <a:cxn ang="0">
                <a:pos x="connsiteX6258" y="connsiteY6258"/>
              </a:cxn>
              <a:cxn ang="0">
                <a:pos x="connsiteX6259" y="connsiteY6259"/>
              </a:cxn>
              <a:cxn ang="0">
                <a:pos x="connsiteX6260" y="connsiteY6260"/>
              </a:cxn>
              <a:cxn ang="0">
                <a:pos x="connsiteX6261" y="connsiteY6261"/>
              </a:cxn>
              <a:cxn ang="0">
                <a:pos x="connsiteX6262" y="connsiteY6262"/>
              </a:cxn>
              <a:cxn ang="0">
                <a:pos x="connsiteX6263" y="connsiteY6263"/>
              </a:cxn>
              <a:cxn ang="0">
                <a:pos x="connsiteX6264" y="connsiteY6264"/>
              </a:cxn>
              <a:cxn ang="0">
                <a:pos x="connsiteX6265" y="connsiteY6265"/>
              </a:cxn>
              <a:cxn ang="0">
                <a:pos x="connsiteX6266" y="connsiteY6266"/>
              </a:cxn>
              <a:cxn ang="0">
                <a:pos x="connsiteX6267" y="connsiteY6267"/>
              </a:cxn>
              <a:cxn ang="0">
                <a:pos x="connsiteX6268" y="connsiteY6268"/>
              </a:cxn>
              <a:cxn ang="0">
                <a:pos x="connsiteX6269" y="connsiteY6269"/>
              </a:cxn>
              <a:cxn ang="0">
                <a:pos x="connsiteX6270" y="connsiteY6270"/>
              </a:cxn>
              <a:cxn ang="0">
                <a:pos x="connsiteX6271" y="connsiteY6271"/>
              </a:cxn>
              <a:cxn ang="0">
                <a:pos x="connsiteX6272" y="connsiteY6272"/>
              </a:cxn>
              <a:cxn ang="0">
                <a:pos x="connsiteX6273" y="connsiteY6273"/>
              </a:cxn>
              <a:cxn ang="0">
                <a:pos x="connsiteX6274" y="connsiteY6274"/>
              </a:cxn>
              <a:cxn ang="0">
                <a:pos x="connsiteX6275" y="connsiteY6275"/>
              </a:cxn>
              <a:cxn ang="0">
                <a:pos x="connsiteX6276" y="connsiteY6276"/>
              </a:cxn>
              <a:cxn ang="0">
                <a:pos x="connsiteX6277" y="connsiteY6277"/>
              </a:cxn>
              <a:cxn ang="0">
                <a:pos x="connsiteX6278" y="connsiteY6278"/>
              </a:cxn>
              <a:cxn ang="0">
                <a:pos x="connsiteX6279" y="connsiteY6279"/>
              </a:cxn>
              <a:cxn ang="0">
                <a:pos x="connsiteX6280" y="connsiteY6280"/>
              </a:cxn>
              <a:cxn ang="0">
                <a:pos x="connsiteX6281" y="connsiteY6281"/>
              </a:cxn>
              <a:cxn ang="0">
                <a:pos x="connsiteX6282" y="connsiteY6282"/>
              </a:cxn>
              <a:cxn ang="0">
                <a:pos x="connsiteX6283" y="connsiteY6283"/>
              </a:cxn>
              <a:cxn ang="0">
                <a:pos x="connsiteX6284" y="connsiteY6284"/>
              </a:cxn>
              <a:cxn ang="0">
                <a:pos x="connsiteX6285" y="connsiteY6285"/>
              </a:cxn>
              <a:cxn ang="0">
                <a:pos x="connsiteX6286" y="connsiteY6286"/>
              </a:cxn>
              <a:cxn ang="0">
                <a:pos x="connsiteX6287" y="connsiteY6287"/>
              </a:cxn>
              <a:cxn ang="0">
                <a:pos x="connsiteX6288" y="connsiteY6288"/>
              </a:cxn>
              <a:cxn ang="0">
                <a:pos x="connsiteX6289" y="connsiteY6289"/>
              </a:cxn>
              <a:cxn ang="0">
                <a:pos x="connsiteX6290" y="connsiteY6290"/>
              </a:cxn>
              <a:cxn ang="0">
                <a:pos x="connsiteX6291" y="connsiteY6291"/>
              </a:cxn>
              <a:cxn ang="0">
                <a:pos x="connsiteX6292" y="connsiteY6292"/>
              </a:cxn>
              <a:cxn ang="0">
                <a:pos x="connsiteX6293" y="connsiteY6293"/>
              </a:cxn>
              <a:cxn ang="0">
                <a:pos x="connsiteX6294" y="connsiteY6294"/>
              </a:cxn>
              <a:cxn ang="0">
                <a:pos x="connsiteX6295" y="connsiteY6295"/>
              </a:cxn>
              <a:cxn ang="0">
                <a:pos x="connsiteX6296" y="connsiteY6296"/>
              </a:cxn>
              <a:cxn ang="0">
                <a:pos x="connsiteX6297" y="connsiteY6297"/>
              </a:cxn>
              <a:cxn ang="0">
                <a:pos x="connsiteX6298" y="connsiteY6298"/>
              </a:cxn>
              <a:cxn ang="0">
                <a:pos x="connsiteX6299" y="connsiteY6299"/>
              </a:cxn>
              <a:cxn ang="0">
                <a:pos x="connsiteX6300" y="connsiteY6300"/>
              </a:cxn>
              <a:cxn ang="0">
                <a:pos x="connsiteX6301" y="connsiteY6301"/>
              </a:cxn>
              <a:cxn ang="0">
                <a:pos x="connsiteX6302" y="connsiteY6302"/>
              </a:cxn>
              <a:cxn ang="0">
                <a:pos x="connsiteX6303" y="connsiteY6303"/>
              </a:cxn>
              <a:cxn ang="0">
                <a:pos x="connsiteX6304" y="connsiteY6304"/>
              </a:cxn>
              <a:cxn ang="0">
                <a:pos x="connsiteX6305" y="connsiteY6305"/>
              </a:cxn>
              <a:cxn ang="0">
                <a:pos x="connsiteX6306" y="connsiteY6306"/>
              </a:cxn>
              <a:cxn ang="0">
                <a:pos x="connsiteX6307" y="connsiteY6307"/>
              </a:cxn>
              <a:cxn ang="0">
                <a:pos x="connsiteX6308" y="connsiteY6308"/>
              </a:cxn>
              <a:cxn ang="0">
                <a:pos x="connsiteX6309" y="connsiteY6309"/>
              </a:cxn>
              <a:cxn ang="0">
                <a:pos x="connsiteX6310" y="connsiteY6310"/>
              </a:cxn>
              <a:cxn ang="0">
                <a:pos x="connsiteX6311" y="connsiteY6311"/>
              </a:cxn>
              <a:cxn ang="0">
                <a:pos x="connsiteX6312" y="connsiteY6312"/>
              </a:cxn>
              <a:cxn ang="0">
                <a:pos x="connsiteX6313" y="connsiteY6313"/>
              </a:cxn>
              <a:cxn ang="0">
                <a:pos x="connsiteX6314" y="connsiteY6314"/>
              </a:cxn>
              <a:cxn ang="0">
                <a:pos x="connsiteX6315" y="connsiteY6315"/>
              </a:cxn>
              <a:cxn ang="0">
                <a:pos x="connsiteX6316" y="connsiteY6316"/>
              </a:cxn>
              <a:cxn ang="0">
                <a:pos x="connsiteX6317" y="connsiteY6317"/>
              </a:cxn>
              <a:cxn ang="0">
                <a:pos x="connsiteX6318" y="connsiteY6318"/>
              </a:cxn>
              <a:cxn ang="0">
                <a:pos x="connsiteX6319" y="connsiteY6319"/>
              </a:cxn>
              <a:cxn ang="0">
                <a:pos x="connsiteX6320" y="connsiteY6320"/>
              </a:cxn>
              <a:cxn ang="0">
                <a:pos x="connsiteX6321" y="connsiteY6321"/>
              </a:cxn>
              <a:cxn ang="0">
                <a:pos x="connsiteX6322" y="connsiteY6322"/>
              </a:cxn>
              <a:cxn ang="0">
                <a:pos x="connsiteX6323" y="connsiteY6323"/>
              </a:cxn>
              <a:cxn ang="0">
                <a:pos x="connsiteX6324" y="connsiteY6324"/>
              </a:cxn>
              <a:cxn ang="0">
                <a:pos x="connsiteX6325" y="connsiteY6325"/>
              </a:cxn>
              <a:cxn ang="0">
                <a:pos x="connsiteX6326" y="connsiteY6326"/>
              </a:cxn>
              <a:cxn ang="0">
                <a:pos x="connsiteX6327" y="connsiteY6327"/>
              </a:cxn>
              <a:cxn ang="0">
                <a:pos x="connsiteX6328" y="connsiteY6328"/>
              </a:cxn>
              <a:cxn ang="0">
                <a:pos x="connsiteX6329" y="connsiteY6329"/>
              </a:cxn>
              <a:cxn ang="0">
                <a:pos x="connsiteX6330" y="connsiteY6330"/>
              </a:cxn>
              <a:cxn ang="0">
                <a:pos x="connsiteX6331" y="connsiteY6331"/>
              </a:cxn>
              <a:cxn ang="0">
                <a:pos x="connsiteX6332" y="connsiteY6332"/>
              </a:cxn>
              <a:cxn ang="0">
                <a:pos x="connsiteX6333" y="connsiteY6333"/>
              </a:cxn>
              <a:cxn ang="0">
                <a:pos x="connsiteX6334" y="connsiteY6334"/>
              </a:cxn>
              <a:cxn ang="0">
                <a:pos x="connsiteX6335" y="connsiteY6335"/>
              </a:cxn>
              <a:cxn ang="0">
                <a:pos x="connsiteX6336" y="connsiteY6336"/>
              </a:cxn>
              <a:cxn ang="0">
                <a:pos x="connsiteX6337" y="connsiteY6337"/>
              </a:cxn>
              <a:cxn ang="0">
                <a:pos x="connsiteX6338" y="connsiteY6338"/>
              </a:cxn>
              <a:cxn ang="0">
                <a:pos x="connsiteX6339" y="connsiteY6339"/>
              </a:cxn>
              <a:cxn ang="0">
                <a:pos x="connsiteX6340" y="connsiteY6340"/>
              </a:cxn>
              <a:cxn ang="0">
                <a:pos x="connsiteX6341" y="connsiteY6341"/>
              </a:cxn>
              <a:cxn ang="0">
                <a:pos x="connsiteX6342" y="connsiteY6342"/>
              </a:cxn>
              <a:cxn ang="0">
                <a:pos x="connsiteX6343" y="connsiteY6343"/>
              </a:cxn>
              <a:cxn ang="0">
                <a:pos x="connsiteX6344" y="connsiteY6344"/>
              </a:cxn>
              <a:cxn ang="0">
                <a:pos x="connsiteX6345" y="connsiteY6345"/>
              </a:cxn>
              <a:cxn ang="0">
                <a:pos x="connsiteX6346" y="connsiteY6346"/>
              </a:cxn>
              <a:cxn ang="0">
                <a:pos x="connsiteX6347" y="connsiteY6347"/>
              </a:cxn>
              <a:cxn ang="0">
                <a:pos x="connsiteX6348" y="connsiteY6348"/>
              </a:cxn>
              <a:cxn ang="0">
                <a:pos x="connsiteX6349" y="connsiteY6349"/>
              </a:cxn>
              <a:cxn ang="0">
                <a:pos x="connsiteX6350" y="connsiteY6350"/>
              </a:cxn>
              <a:cxn ang="0">
                <a:pos x="connsiteX6351" y="connsiteY6351"/>
              </a:cxn>
              <a:cxn ang="0">
                <a:pos x="connsiteX6352" y="connsiteY6352"/>
              </a:cxn>
              <a:cxn ang="0">
                <a:pos x="connsiteX6353" y="connsiteY6353"/>
              </a:cxn>
              <a:cxn ang="0">
                <a:pos x="connsiteX6354" y="connsiteY6354"/>
              </a:cxn>
              <a:cxn ang="0">
                <a:pos x="connsiteX6355" y="connsiteY6355"/>
              </a:cxn>
              <a:cxn ang="0">
                <a:pos x="connsiteX6356" y="connsiteY6356"/>
              </a:cxn>
              <a:cxn ang="0">
                <a:pos x="connsiteX6357" y="connsiteY6357"/>
              </a:cxn>
              <a:cxn ang="0">
                <a:pos x="connsiteX6358" y="connsiteY6358"/>
              </a:cxn>
              <a:cxn ang="0">
                <a:pos x="connsiteX6359" y="connsiteY6359"/>
              </a:cxn>
              <a:cxn ang="0">
                <a:pos x="connsiteX6360" y="connsiteY6360"/>
              </a:cxn>
              <a:cxn ang="0">
                <a:pos x="connsiteX6361" y="connsiteY6361"/>
              </a:cxn>
              <a:cxn ang="0">
                <a:pos x="connsiteX6362" y="connsiteY6362"/>
              </a:cxn>
              <a:cxn ang="0">
                <a:pos x="connsiteX6363" y="connsiteY6363"/>
              </a:cxn>
              <a:cxn ang="0">
                <a:pos x="connsiteX6364" y="connsiteY6364"/>
              </a:cxn>
              <a:cxn ang="0">
                <a:pos x="connsiteX6365" y="connsiteY6365"/>
              </a:cxn>
              <a:cxn ang="0">
                <a:pos x="connsiteX6366" y="connsiteY6366"/>
              </a:cxn>
              <a:cxn ang="0">
                <a:pos x="connsiteX6367" y="connsiteY6367"/>
              </a:cxn>
              <a:cxn ang="0">
                <a:pos x="connsiteX6368" y="connsiteY6368"/>
              </a:cxn>
              <a:cxn ang="0">
                <a:pos x="connsiteX6369" y="connsiteY6369"/>
              </a:cxn>
              <a:cxn ang="0">
                <a:pos x="connsiteX6370" y="connsiteY6370"/>
              </a:cxn>
              <a:cxn ang="0">
                <a:pos x="connsiteX6371" y="connsiteY6371"/>
              </a:cxn>
              <a:cxn ang="0">
                <a:pos x="connsiteX6372" y="connsiteY6372"/>
              </a:cxn>
              <a:cxn ang="0">
                <a:pos x="connsiteX6373" y="connsiteY6373"/>
              </a:cxn>
              <a:cxn ang="0">
                <a:pos x="connsiteX6374" y="connsiteY6374"/>
              </a:cxn>
              <a:cxn ang="0">
                <a:pos x="connsiteX6375" y="connsiteY6375"/>
              </a:cxn>
              <a:cxn ang="0">
                <a:pos x="connsiteX6376" y="connsiteY6376"/>
              </a:cxn>
              <a:cxn ang="0">
                <a:pos x="connsiteX6377" y="connsiteY6377"/>
              </a:cxn>
              <a:cxn ang="0">
                <a:pos x="connsiteX6378" y="connsiteY6378"/>
              </a:cxn>
              <a:cxn ang="0">
                <a:pos x="connsiteX6379" y="connsiteY6379"/>
              </a:cxn>
              <a:cxn ang="0">
                <a:pos x="connsiteX6380" y="connsiteY6380"/>
              </a:cxn>
              <a:cxn ang="0">
                <a:pos x="connsiteX6381" y="connsiteY6381"/>
              </a:cxn>
              <a:cxn ang="0">
                <a:pos x="connsiteX6382" y="connsiteY6382"/>
              </a:cxn>
              <a:cxn ang="0">
                <a:pos x="connsiteX6383" y="connsiteY6383"/>
              </a:cxn>
              <a:cxn ang="0">
                <a:pos x="connsiteX6384" y="connsiteY6384"/>
              </a:cxn>
              <a:cxn ang="0">
                <a:pos x="connsiteX6385" y="connsiteY6385"/>
              </a:cxn>
              <a:cxn ang="0">
                <a:pos x="connsiteX6386" y="connsiteY6386"/>
              </a:cxn>
              <a:cxn ang="0">
                <a:pos x="connsiteX6387" y="connsiteY6387"/>
              </a:cxn>
              <a:cxn ang="0">
                <a:pos x="connsiteX6388" y="connsiteY6388"/>
              </a:cxn>
              <a:cxn ang="0">
                <a:pos x="connsiteX6389" y="connsiteY6389"/>
              </a:cxn>
              <a:cxn ang="0">
                <a:pos x="connsiteX6390" y="connsiteY6390"/>
              </a:cxn>
              <a:cxn ang="0">
                <a:pos x="connsiteX6391" y="connsiteY6391"/>
              </a:cxn>
              <a:cxn ang="0">
                <a:pos x="connsiteX6392" y="connsiteY6392"/>
              </a:cxn>
              <a:cxn ang="0">
                <a:pos x="connsiteX6393" y="connsiteY6393"/>
              </a:cxn>
              <a:cxn ang="0">
                <a:pos x="connsiteX6394" y="connsiteY6394"/>
              </a:cxn>
              <a:cxn ang="0">
                <a:pos x="connsiteX6395" y="connsiteY6395"/>
              </a:cxn>
              <a:cxn ang="0">
                <a:pos x="connsiteX6396" y="connsiteY6396"/>
              </a:cxn>
              <a:cxn ang="0">
                <a:pos x="connsiteX6397" y="connsiteY6397"/>
              </a:cxn>
              <a:cxn ang="0">
                <a:pos x="connsiteX6398" y="connsiteY6398"/>
              </a:cxn>
              <a:cxn ang="0">
                <a:pos x="connsiteX6399" y="connsiteY6399"/>
              </a:cxn>
              <a:cxn ang="0">
                <a:pos x="connsiteX6400" y="connsiteY6400"/>
              </a:cxn>
              <a:cxn ang="0">
                <a:pos x="connsiteX6401" y="connsiteY6401"/>
              </a:cxn>
              <a:cxn ang="0">
                <a:pos x="connsiteX6402" y="connsiteY6402"/>
              </a:cxn>
              <a:cxn ang="0">
                <a:pos x="connsiteX6403" y="connsiteY6403"/>
              </a:cxn>
              <a:cxn ang="0">
                <a:pos x="connsiteX6404" y="connsiteY6404"/>
              </a:cxn>
              <a:cxn ang="0">
                <a:pos x="connsiteX6405" y="connsiteY6405"/>
              </a:cxn>
              <a:cxn ang="0">
                <a:pos x="connsiteX6406" y="connsiteY6406"/>
              </a:cxn>
              <a:cxn ang="0">
                <a:pos x="connsiteX6407" y="connsiteY6407"/>
              </a:cxn>
              <a:cxn ang="0">
                <a:pos x="connsiteX6408" y="connsiteY6408"/>
              </a:cxn>
              <a:cxn ang="0">
                <a:pos x="connsiteX6409" y="connsiteY6409"/>
              </a:cxn>
              <a:cxn ang="0">
                <a:pos x="connsiteX6410" y="connsiteY6410"/>
              </a:cxn>
              <a:cxn ang="0">
                <a:pos x="connsiteX6411" y="connsiteY6411"/>
              </a:cxn>
              <a:cxn ang="0">
                <a:pos x="connsiteX6412" y="connsiteY6412"/>
              </a:cxn>
              <a:cxn ang="0">
                <a:pos x="connsiteX6413" y="connsiteY6413"/>
              </a:cxn>
              <a:cxn ang="0">
                <a:pos x="connsiteX6414" y="connsiteY6414"/>
              </a:cxn>
              <a:cxn ang="0">
                <a:pos x="connsiteX6415" y="connsiteY6415"/>
              </a:cxn>
              <a:cxn ang="0">
                <a:pos x="connsiteX6416" y="connsiteY6416"/>
              </a:cxn>
              <a:cxn ang="0">
                <a:pos x="connsiteX6417" y="connsiteY6417"/>
              </a:cxn>
              <a:cxn ang="0">
                <a:pos x="connsiteX6418" y="connsiteY6418"/>
              </a:cxn>
              <a:cxn ang="0">
                <a:pos x="connsiteX6419" y="connsiteY6419"/>
              </a:cxn>
              <a:cxn ang="0">
                <a:pos x="connsiteX6420" y="connsiteY6420"/>
              </a:cxn>
              <a:cxn ang="0">
                <a:pos x="connsiteX6421" y="connsiteY6421"/>
              </a:cxn>
              <a:cxn ang="0">
                <a:pos x="connsiteX6422" y="connsiteY6422"/>
              </a:cxn>
              <a:cxn ang="0">
                <a:pos x="connsiteX6423" y="connsiteY6423"/>
              </a:cxn>
              <a:cxn ang="0">
                <a:pos x="connsiteX6424" y="connsiteY6424"/>
              </a:cxn>
              <a:cxn ang="0">
                <a:pos x="connsiteX6425" y="connsiteY6425"/>
              </a:cxn>
              <a:cxn ang="0">
                <a:pos x="connsiteX6426" y="connsiteY6426"/>
              </a:cxn>
              <a:cxn ang="0">
                <a:pos x="connsiteX6427" y="connsiteY6427"/>
              </a:cxn>
              <a:cxn ang="0">
                <a:pos x="connsiteX6428" y="connsiteY6428"/>
              </a:cxn>
              <a:cxn ang="0">
                <a:pos x="connsiteX6429" y="connsiteY6429"/>
              </a:cxn>
              <a:cxn ang="0">
                <a:pos x="connsiteX6430" y="connsiteY6430"/>
              </a:cxn>
              <a:cxn ang="0">
                <a:pos x="connsiteX6431" y="connsiteY6431"/>
              </a:cxn>
              <a:cxn ang="0">
                <a:pos x="connsiteX6432" y="connsiteY6432"/>
              </a:cxn>
              <a:cxn ang="0">
                <a:pos x="connsiteX6433" y="connsiteY6433"/>
              </a:cxn>
              <a:cxn ang="0">
                <a:pos x="connsiteX6434" y="connsiteY6434"/>
              </a:cxn>
              <a:cxn ang="0">
                <a:pos x="connsiteX6435" y="connsiteY6435"/>
              </a:cxn>
              <a:cxn ang="0">
                <a:pos x="connsiteX6436" y="connsiteY6436"/>
              </a:cxn>
              <a:cxn ang="0">
                <a:pos x="connsiteX6437" y="connsiteY6437"/>
              </a:cxn>
              <a:cxn ang="0">
                <a:pos x="connsiteX6438" y="connsiteY6438"/>
              </a:cxn>
              <a:cxn ang="0">
                <a:pos x="connsiteX6439" y="connsiteY6439"/>
              </a:cxn>
              <a:cxn ang="0">
                <a:pos x="connsiteX6440" y="connsiteY6440"/>
              </a:cxn>
              <a:cxn ang="0">
                <a:pos x="connsiteX6441" y="connsiteY6441"/>
              </a:cxn>
              <a:cxn ang="0">
                <a:pos x="connsiteX6442" y="connsiteY6442"/>
              </a:cxn>
              <a:cxn ang="0">
                <a:pos x="connsiteX6443" y="connsiteY6443"/>
              </a:cxn>
              <a:cxn ang="0">
                <a:pos x="connsiteX6444" y="connsiteY6444"/>
              </a:cxn>
              <a:cxn ang="0">
                <a:pos x="connsiteX6445" y="connsiteY6445"/>
              </a:cxn>
              <a:cxn ang="0">
                <a:pos x="connsiteX6446" y="connsiteY6446"/>
              </a:cxn>
              <a:cxn ang="0">
                <a:pos x="connsiteX6447" y="connsiteY6447"/>
              </a:cxn>
              <a:cxn ang="0">
                <a:pos x="connsiteX6448" y="connsiteY6448"/>
              </a:cxn>
              <a:cxn ang="0">
                <a:pos x="connsiteX6449" y="connsiteY6449"/>
              </a:cxn>
              <a:cxn ang="0">
                <a:pos x="connsiteX6450" y="connsiteY6450"/>
              </a:cxn>
              <a:cxn ang="0">
                <a:pos x="connsiteX6451" y="connsiteY6451"/>
              </a:cxn>
              <a:cxn ang="0">
                <a:pos x="connsiteX6452" y="connsiteY6452"/>
              </a:cxn>
              <a:cxn ang="0">
                <a:pos x="connsiteX6453" y="connsiteY6453"/>
              </a:cxn>
              <a:cxn ang="0">
                <a:pos x="connsiteX6454" y="connsiteY6454"/>
              </a:cxn>
              <a:cxn ang="0">
                <a:pos x="connsiteX6455" y="connsiteY6455"/>
              </a:cxn>
              <a:cxn ang="0">
                <a:pos x="connsiteX6456" y="connsiteY6456"/>
              </a:cxn>
              <a:cxn ang="0">
                <a:pos x="connsiteX6457" y="connsiteY6457"/>
              </a:cxn>
              <a:cxn ang="0">
                <a:pos x="connsiteX6458" y="connsiteY6458"/>
              </a:cxn>
              <a:cxn ang="0">
                <a:pos x="connsiteX6459" y="connsiteY6459"/>
              </a:cxn>
              <a:cxn ang="0">
                <a:pos x="connsiteX6460" y="connsiteY6460"/>
              </a:cxn>
              <a:cxn ang="0">
                <a:pos x="connsiteX6461" y="connsiteY6461"/>
              </a:cxn>
              <a:cxn ang="0">
                <a:pos x="connsiteX6462" y="connsiteY6462"/>
              </a:cxn>
              <a:cxn ang="0">
                <a:pos x="connsiteX6463" y="connsiteY6463"/>
              </a:cxn>
              <a:cxn ang="0">
                <a:pos x="connsiteX6464" y="connsiteY6464"/>
              </a:cxn>
              <a:cxn ang="0">
                <a:pos x="connsiteX6465" y="connsiteY6465"/>
              </a:cxn>
              <a:cxn ang="0">
                <a:pos x="connsiteX6466" y="connsiteY6466"/>
              </a:cxn>
              <a:cxn ang="0">
                <a:pos x="connsiteX6467" y="connsiteY6467"/>
              </a:cxn>
              <a:cxn ang="0">
                <a:pos x="connsiteX6468" y="connsiteY6468"/>
              </a:cxn>
              <a:cxn ang="0">
                <a:pos x="connsiteX6469" y="connsiteY6469"/>
              </a:cxn>
              <a:cxn ang="0">
                <a:pos x="connsiteX6470" y="connsiteY6470"/>
              </a:cxn>
              <a:cxn ang="0">
                <a:pos x="connsiteX6471" y="connsiteY6471"/>
              </a:cxn>
              <a:cxn ang="0">
                <a:pos x="connsiteX6472" y="connsiteY6472"/>
              </a:cxn>
              <a:cxn ang="0">
                <a:pos x="connsiteX6473" y="connsiteY6473"/>
              </a:cxn>
              <a:cxn ang="0">
                <a:pos x="connsiteX6474" y="connsiteY6474"/>
              </a:cxn>
              <a:cxn ang="0">
                <a:pos x="connsiteX6475" y="connsiteY6475"/>
              </a:cxn>
              <a:cxn ang="0">
                <a:pos x="connsiteX6476" y="connsiteY6476"/>
              </a:cxn>
              <a:cxn ang="0">
                <a:pos x="connsiteX6477" y="connsiteY6477"/>
              </a:cxn>
              <a:cxn ang="0">
                <a:pos x="connsiteX6478" y="connsiteY6478"/>
              </a:cxn>
              <a:cxn ang="0">
                <a:pos x="connsiteX6479" y="connsiteY6479"/>
              </a:cxn>
              <a:cxn ang="0">
                <a:pos x="connsiteX6480" y="connsiteY6480"/>
              </a:cxn>
              <a:cxn ang="0">
                <a:pos x="connsiteX6481" y="connsiteY6481"/>
              </a:cxn>
              <a:cxn ang="0">
                <a:pos x="connsiteX6482" y="connsiteY6482"/>
              </a:cxn>
              <a:cxn ang="0">
                <a:pos x="connsiteX6483" y="connsiteY6483"/>
              </a:cxn>
              <a:cxn ang="0">
                <a:pos x="connsiteX6484" y="connsiteY6484"/>
              </a:cxn>
              <a:cxn ang="0">
                <a:pos x="connsiteX6485" y="connsiteY6485"/>
              </a:cxn>
              <a:cxn ang="0">
                <a:pos x="connsiteX6486" y="connsiteY6486"/>
              </a:cxn>
              <a:cxn ang="0">
                <a:pos x="connsiteX6487" y="connsiteY6487"/>
              </a:cxn>
              <a:cxn ang="0">
                <a:pos x="connsiteX6488" y="connsiteY6488"/>
              </a:cxn>
              <a:cxn ang="0">
                <a:pos x="connsiteX6489" y="connsiteY6489"/>
              </a:cxn>
              <a:cxn ang="0">
                <a:pos x="connsiteX6490" y="connsiteY6490"/>
              </a:cxn>
              <a:cxn ang="0">
                <a:pos x="connsiteX6491" y="connsiteY6491"/>
              </a:cxn>
              <a:cxn ang="0">
                <a:pos x="connsiteX6492" y="connsiteY6492"/>
              </a:cxn>
              <a:cxn ang="0">
                <a:pos x="connsiteX6493" y="connsiteY6493"/>
              </a:cxn>
              <a:cxn ang="0">
                <a:pos x="connsiteX6494" y="connsiteY6494"/>
              </a:cxn>
              <a:cxn ang="0">
                <a:pos x="connsiteX6495" y="connsiteY6495"/>
              </a:cxn>
              <a:cxn ang="0">
                <a:pos x="connsiteX6496" y="connsiteY6496"/>
              </a:cxn>
              <a:cxn ang="0">
                <a:pos x="connsiteX6497" y="connsiteY6497"/>
              </a:cxn>
              <a:cxn ang="0">
                <a:pos x="connsiteX6498" y="connsiteY6498"/>
              </a:cxn>
              <a:cxn ang="0">
                <a:pos x="connsiteX6499" y="connsiteY6499"/>
              </a:cxn>
              <a:cxn ang="0">
                <a:pos x="connsiteX6500" y="connsiteY6500"/>
              </a:cxn>
              <a:cxn ang="0">
                <a:pos x="connsiteX6501" y="connsiteY6501"/>
              </a:cxn>
              <a:cxn ang="0">
                <a:pos x="connsiteX6502" y="connsiteY6502"/>
              </a:cxn>
              <a:cxn ang="0">
                <a:pos x="connsiteX6503" y="connsiteY6503"/>
              </a:cxn>
              <a:cxn ang="0">
                <a:pos x="connsiteX6504" y="connsiteY6504"/>
              </a:cxn>
              <a:cxn ang="0">
                <a:pos x="connsiteX6505" y="connsiteY6505"/>
              </a:cxn>
              <a:cxn ang="0">
                <a:pos x="connsiteX6506" y="connsiteY6506"/>
              </a:cxn>
              <a:cxn ang="0">
                <a:pos x="connsiteX6507" y="connsiteY6507"/>
              </a:cxn>
              <a:cxn ang="0">
                <a:pos x="connsiteX6508" y="connsiteY6508"/>
              </a:cxn>
              <a:cxn ang="0">
                <a:pos x="connsiteX6509" y="connsiteY6509"/>
              </a:cxn>
              <a:cxn ang="0">
                <a:pos x="connsiteX6510" y="connsiteY6510"/>
              </a:cxn>
              <a:cxn ang="0">
                <a:pos x="connsiteX6511" y="connsiteY6511"/>
              </a:cxn>
              <a:cxn ang="0">
                <a:pos x="connsiteX6512" y="connsiteY6512"/>
              </a:cxn>
              <a:cxn ang="0">
                <a:pos x="connsiteX6513" y="connsiteY6513"/>
              </a:cxn>
              <a:cxn ang="0">
                <a:pos x="connsiteX6514" y="connsiteY6514"/>
              </a:cxn>
              <a:cxn ang="0">
                <a:pos x="connsiteX6515" y="connsiteY6515"/>
              </a:cxn>
              <a:cxn ang="0">
                <a:pos x="connsiteX6516" y="connsiteY6516"/>
              </a:cxn>
              <a:cxn ang="0">
                <a:pos x="connsiteX6517" y="connsiteY6517"/>
              </a:cxn>
              <a:cxn ang="0">
                <a:pos x="connsiteX6518" y="connsiteY6518"/>
              </a:cxn>
              <a:cxn ang="0">
                <a:pos x="connsiteX6519" y="connsiteY6519"/>
              </a:cxn>
              <a:cxn ang="0">
                <a:pos x="connsiteX6520" y="connsiteY6520"/>
              </a:cxn>
              <a:cxn ang="0">
                <a:pos x="connsiteX6521" y="connsiteY6521"/>
              </a:cxn>
              <a:cxn ang="0">
                <a:pos x="connsiteX6522" y="connsiteY6522"/>
              </a:cxn>
              <a:cxn ang="0">
                <a:pos x="connsiteX6523" y="connsiteY6523"/>
              </a:cxn>
              <a:cxn ang="0">
                <a:pos x="connsiteX6524" y="connsiteY6524"/>
              </a:cxn>
              <a:cxn ang="0">
                <a:pos x="connsiteX6525" y="connsiteY6525"/>
              </a:cxn>
              <a:cxn ang="0">
                <a:pos x="connsiteX6526" y="connsiteY6526"/>
              </a:cxn>
              <a:cxn ang="0">
                <a:pos x="connsiteX6527" y="connsiteY6527"/>
              </a:cxn>
              <a:cxn ang="0">
                <a:pos x="connsiteX6528" y="connsiteY6528"/>
              </a:cxn>
              <a:cxn ang="0">
                <a:pos x="connsiteX6529" y="connsiteY6529"/>
              </a:cxn>
              <a:cxn ang="0">
                <a:pos x="connsiteX6530" y="connsiteY6530"/>
              </a:cxn>
              <a:cxn ang="0">
                <a:pos x="connsiteX6531" y="connsiteY6531"/>
              </a:cxn>
              <a:cxn ang="0">
                <a:pos x="connsiteX6532" y="connsiteY6532"/>
              </a:cxn>
              <a:cxn ang="0">
                <a:pos x="connsiteX6533" y="connsiteY6533"/>
              </a:cxn>
              <a:cxn ang="0">
                <a:pos x="connsiteX6534" y="connsiteY6534"/>
              </a:cxn>
              <a:cxn ang="0">
                <a:pos x="connsiteX6535" y="connsiteY6535"/>
              </a:cxn>
              <a:cxn ang="0">
                <a:pos x="connsiteX6536" y="connsiteY6536"/>
              </a:cxn>
              <a:cxn ang="0">
                <a:pos x="connsiteX6537" y="connsiteY6537"/>
              </a:cxn>
              <a:cxn ang="0">
                <a:pos x="connsiteX6538" y="connsiteY6538"/>
              </a:cxn>
              <a:cxn ang="0">
                <a:pos x="connsiteX6539" y="connsiteY6539"/>
              </a:cxn>
              <a:cxn ang="0">
                <a:pos x="connsiteX6540" y="connsiteY6540"/>
              </a:cxn>
              <a:cxn ang="0">
                <a:pos x="connsiteX6541" y="connsiteY6541"/>
              </a:cxn>
              <a:cxn ang="0">
                <a:pos x="connsiteX6542" y="connsiteY6542"/>
              </a:cxn>
              <a:cxn ang="0">
                <a:pos x="connsiteX6543" y="connsiteY6543"/>
              </a:cxn>
              <a:cxn ang="0">
                <a:pos x="connsiteX6544" y="connsiteY6544"/>
              </a:cxn>
              <a:cxn ang="0">
                <a:pos x="connsiteX6545" y="connsiteY6545"/>
              </a:cxn>
              <a:cxn ang="0">
                <a:pos x="connsiteX6546" y="connsiteY6546"/>
              </a:cxn>
              <a:cxn ang="0">
                <a:pos x="connsiteX6547" y="connsiteY6547"/>
              </a:cxn>
              <a:cxn ang="0">
                <a:pos x="connsiteX6548" y="connsiteY6548"/>
              </a:cxn>
              <a:cxn ang="0">
                <a:pos x="connsiteX6549" y="connsiteY6549"/>
              </a:cxn>
              <a:cxn ang="0">
                <a:pos x="connsiteX6550" y="connsiteY6550"/>
              </a:cxn>
              <a:cxn ang="0">
                <a:pos x="connsiteX6551" y="connsiteY6551"/>
              </a:cxn>
              <a:cxn ang="0">
                <a:pos x="connsiteX6552" y="connsiteY6552"/>
              </a:cxn>
              <a:cxn ang="0">
                <a:pos x="connsiteX6553" y="connsiteY6553"/>
              </a:cxn>
              <a:cxn ang="0">
                <a:pos x="connsiteX6554" y="connsiteY6554"/>
              </a:cxn>
              <a:cxn ang="0">
                <a:pos x="connsiteX6555" y="connsiteY6555"/>
              </a:cxn>
              <a:cxn ang="0">
                <a:pos x="connsiteX6556" y="connsiteY6556"/>
              </a:cxn>
              <a:cxn ang="0">
                <a:pos x="connsiteX6557" y="connsiteY6557"/>
              </a:cxn>
              <a:cxn ang="0">
                <a:pos x="connsiteX6558" y="connsiteY6558"/>
              </a:cxn>
              <a:cxn ang="0">
                <a:pos x="connsiteX6559" y="connsiteY6559"/>
              </a:cxn>
              <a:cxn ang="0">
                <a:pos x="connsiteX6560" y="connsiteY6560"/>
              </a:cxn>
              <a:cxn ang="0">
                <a:pos x="connsiteX6561" y="connsiteY6561"/>
              </a:cxn>
              <a:cxn ang="0">
                <a:pos x="connsiteX6562" y="connsiteY6562"/>
              </a:cxn>
              <a:cxn ang="0">
                <a:pos x="connsiteX6563" y="connsiteY6563"/>
              </a:cxn>
              <a:cxn ang="0">
                <a:pos x="connsiteX6564" y="connsiteY6564"/>
              </a:cxn>
              <a:cxn ang="0">
                <a:pos x="connsiteX6565" y="connsiteY6565"/>
              </a:cxn>
              <a:cxn ang="0">
                <a:pos x="connsiteX6566" y="connsiteY6566"/>
              </a:cxn>
              <a:cxn ang="0">
                <a:pos x="connsiteX6567" y="connsiteY6567"/>
              </a:cxn>
              <a:cxn ang="0">
                <a:pos x="connsiteX6568" y="connsiteY6568"/>
              </a:cxn>
              <a:cxn ang="0">
                <a:pos x="connsiteX6569" y="connsiteY6569"/>
              </a:cxn>
              <a:cxn ang="0">
                <a:pos x="connsiteX6570" y="connsiteY6570"/>
              </a:cxn>
              <a:cxn ang="0">
                <a:pos x="connsiteX6571" y="connsiteY6571"/>
              </a:cxn>
              <a:cxn ang="0">
                <a:pos x="connsiteX6572" y="connsiteY6572"/>
              </a:cxn>
              <a:cxn ang="0">
                <a:pos x="connsiteX6573" y="connsiteY6573"/>
              </a:cxn>
              <a:cxn ang="0">
                <a:pos x="connsiteX6574" y="connsiteY6574"/>
              </a:cxn>
              <a:cxn ang="0">
                <a:pos x="connsiteX6575" y="connsiteY6575"/>
              </a:cxn>
              <a:cxn ang="0">
                <a:pos x="connsiteX6576" y="connsiteY6576"/>
              </a:cxn>
              <a:cxn ang="0">
                <a:pos x="connsiteX6577" y="connsiteY6577"/>
              </a:cxn>
              <a:cxn ang="0">
                <a:pos x="connsiteX6578" y="connsiteY6578"/>
              </a:cxn>
              <a:cxn ang="0">
                <a:pos x="connsiteX6579" y="connsiteY6579"/>
              </a:cxn>
              <a:cxn ang="0">
                <a:pos x="connsiteX6580" y="connsiteY6580"/>
              </a:cxn>
              <a:cxn ang="0">
                <a:pos x="connsiteX6581" y="connsiteY6581"/>
              </a:cxn>
              <a:cxn ang="0">
                <a:pos x="connsiteX6582" y="connsiteY6582"/>
              </a:cxn>
              <a:cxn ang="0">
                <a:pos x="connsiteX6583" y="connsiteY6583"/>
              </a:cxn>
              <a:cxn ang="0">
                <a:pos x="connsiteX6584" y="connsiteY6584"/>
              </a:cxn>
              <a:cxn ang="0">
                <a:pos x="connsiteX6585" y="connsiteY6585"/>
              </a:cxn>
              <a:cxn ang="0">
                <a:pos x="connsiteX6586" y="connsiteY6586"/>
              </a:cxn>
              <a:cxn ang="0">
                <a:pos x="connsiteX6587" y="connsiteY6587"/>
              </a:cxn>
              <a:cxn ang="0">
                <a:pos x="connsiteX6588" y="connsiteY6588"/>
              </a:cxn>
              <a:cxn ang="0">
                <a:pos x="connsiteX6589" y="connsiteY6589"/>
              </a:cxn>
              <a:cxn ang="0">
                <a:pos x="connsiteX6590" y="connsiteY6590"/>
              </a:cxn>
              <a:cxn ang="0">
                <a:pos x="connsiteX6591" y="connsiteY6591"/>
              </a:cxn>
              <a:cxn ang="0">
                <a:pos x="connsiteX6592" y="connsiteY6592"/>
              </a:cxn>
              <a:cxn ang="0">
                <a:pos x="connsiteX6593" y="connsiteY6593"/>
              </a:cxn>
              <a:cxn ang="0">
                <a:pos x="connsiteX6594" y="connsiteY6594"/>
              </a:cxn>
              <a:cxn ang="0">
                <a:pos x="connsiteX6595" y="connsiteY6595"/>
              </a:cxn>
              <a:cxn ang="0">
                <a:pos x="connsiteX6596" y="connsiteY6596"/>
              </a:cxn>
              <a:cxn ang="0">
                <a:pos x="connsiteX6597" y="connsiteY6597"/>
              </a:cxn>
              <a:cxn ang="0">
                <a:pos x="connsiteX6598" y="connsiteY6598"/>
              </a:cxn>
              <a:cxn ang="0">
                <a:pos x="connsiteX6599" y="connsiteY6599"/>
              </a:cxn>
              <a:cxn ang="0">
                <a:pos x="connsiteX6600" y="connsiteY6600"/>
              </a:cxn>
              <a:cxn ang="0">
                <a:pos x="connsiteX6601" y="connsiteY6601"/>
              </a:cxn>
              <a:cxn ang="0">
                <a:pos x="connsiteX6602" y="connsiteY6602"/>
              </a:cxn>
              <a:cxn ang="0">
                <a:pos x="connsiteX6603" y="connsiteY6603"/>
              </a:cxn>
              <a:cxn ang="0">
                <a:pos x="connsiteX6604" y="connsiteY6604"/>
              </a:cxn>
              <a:cxn ang="0">
                <a:pos x="connsiteX6605" y="connsiteY6605"/>
              </a:cxn>
              <a:cxn ang="0">
                <a:pos x="connsiteX6606" y="connsiteY6606"/>
              </a:cxn>
              <a:cxn ang="0">
                <a:pos x="connsiteX6607" y="connsiteY6607"/>
              </a:cxn>
              <a:cxn ang="0">
                <a:pos x="connsiteX6608" y="connsiteY6608"/>
              </a:cxn>
              <a:cxn ang="0">
                <a:pos x="connsiteX6609" y="connsiteY6609"/>
              </a:cxn>
              <a:cxn ang="0">
                <a:pos x="connsiteX6610" y="connsiteY6610"/>
              </a:cxn>
              <a:cxn ang="0">
                <a:pos x="connsiteX6611" y="connsiteY6611"/>
              </a:cxn>
              <a:cxn ang="0">
                <a:pos x="connsiteX6612" y="connsiteY6612"/>
              </a:cxn>
              <a:cxn ang="0">
                <a:pos x="connsiteX6613" y="connsiteY6613"/>
              </a:cxn>
              <a:cxn ang="0">
                <a:pos x="connsiteX6614" y="connsiteY6614"/>
              </a:cxn>
              <a:cxn ang="0">
                <a:pos x="connsiteX6615" y="connsiteY6615"/>
              </a:cxn>
              <a:cxn ang="0">
                <a:pos x="connsiteX6616" y="connsiteY6616"/>
              </a:cxn>
              <a:cxn ang="0">
                <a:pos x="connsiteX6617" y="connsiteY6617"/>
              </a:cxn>
              <a:cxn ang="0">
                <a:pos x="connsiteX6618" y="connsiteY6618"/>
              </a:cxn>
              <a:cxn ang="0">
                <a:pos x="connsiteX6619" y="connsiteY6619"/>
              </a:cxn>
              <a:cxn ang="0">
                <a:pos x="connsiteX6620" y="connsiteY6620"/>
              </a:cxn>
              <a:cxn ang="0">
                <a:pos x="connsiteX6621" y="connsiteY6621"/>
              </a:cxn>
              <a:cxn ang="0">
                <a:pos x="connsiteX6622" y="connsiteY6622"/>
              </a:cxn>
              <a:cxn ang="0">
                <a:pos x="connsiteX6623" y="connsiteY6623"/>
              </a:cxn>
              <a:cxn ang="0">
                <a:pos x="connsiteX6624" y="connsiteY6624"/>
              </a:cxn>
              <a:cxn ang="0">
                <a:pos x="connsiteX6625" y="connsiteY6625"/>
              </a:cxn>
              <a:cxn ang="0">
                <a:pos x="connsiteX6626" y="connsiteY6626"/>
              </a:cxn>
              <a:cxn ang="0">
                <a:pos x="connsiteX6627" y="connsiteY6627"/>
              </a:cxn>
              <a:cxn ang="0">
                <a:pos x="connsiteX6628" y="connsiteY6628"/>
              </a:cxn>
              <a:cxn ang="0">
                <a:pos x="connsiteX6629" y="connsiteY6629"/>
              </a:cxn>
              <a:cxn ang="0">
                <a:pos x="connsiteX6630" y="connsiteY6630"/>
              </a:cxn>
              <a:cxn ang="0">
                <a:pos x="connsiteX6631" y="connsiteY6631"/>
              </a:cxn>
              <a:cxn ang="0">
                <a:pos x="connsiteX6632" y="connsiteY6632"/>
              </a:cxn>
              <a:cxn ang="0">
                <a:pos x="connsiteX6633" y="connsiteY6633"/>
              </a:cxn>
              <a:cxn ang="0">
                <a:pos x="connsiteX6634" y="connsiteY6634"/>
              </a:cxn>
              <a:cxn ang="0">
                <a:pos x="connsiteX6635" y="connsiteY6635"/>
              </a:cxn>
              <a:cxn ang="0">
                <a:pos x="connsiteX6636" y="connsiteY6636"/>
              </a:cxn>
              <a:cxn ang="0">
                <a:pos x="connsiteX6637" y="connsiteY6637"/>
              </a:cxn>
              <a:cxn ang="0">
                <a:pos x="connsiteX6638" y="connsiteY6638"/>
              </a:cxn>
              <a:cxn ang="0">
                <a:pos x="connsiteX6639" y="connsiteY6639"/>
              </a:cxn>
              <a:cxn ang="0">
                <a:pos x="connsiteX6640" y="connsiteY6640"/>
              </a:cxn>
              <a:cxn ang="0">
                <a:pos x="connsiteX6641" y="connsiteY6641"/>
              </a:cxn>
              <a:cxn ang="0">
                <a:pos x="connsiteX6642" y="connsiteY6642"/>
              </a:cxn>
              <a:cxn ang="0">
                <a:pos x="connsiteX6643" y="connsiteY6643"/>
              </a:cxn>
              <a:cxn ang="0">
                <a:pos x="connsiteX6644" y="connsiteY6644"/>
              </a:cxn>
              <a:cxn ang="0">
                <a:pos x="connsiteX6645" y="connsiteY6645"/>
              </a:cxn>
              <a:cxn ang="0">
                <a:pos x="connsiteX6646" y="connsiteY6646"/>
              </a:cxn>
              <a:cxn ang="0">
                <a:pos x="connsiteX6647" y="connsiteY6647"/>
              </a:cxn>
              <a:cxn ang="0">
                <a:pos x="connsiteX6648" y="connsiteY6648"/>
              </a:cxn>
              <a:cxn ang="0">
                <a:pos x="connsiteX6649" y="connsiteY6649"/>
              </a:cxn>
              <a:cxn ang="0">
                <a:pos x="connsiteX6650" y="connsiteY6650"/>
              </a:cxn>
              <a:cxn ang="0">
                <a:pos x="connsiteX6651" y="connsiteY6651"/>
              </a:cxn>
              <a:cxn ang="0">
                <a:pos x="connsiteX6652" y="connsiteY6652"/>
              </a:cxn>
              <a:cxn ang="0">
                <a:pos x="connsiteX6653" y="connsiteY6653"/>
              </a:cxn>
              <a:cxn ang="0">
                <a:pos x="connsiteX6654" y="connsiteY6654"/>
              </a:cxn>
              <a:cxn ang="0">
                <a:pos x="connsiteX6655" y="connsiteY6655"/>
              </a:cxn>
              <a:cxn ang="0">
                <a:pos x="connsiteX6656" y="connsiteY6656"/>
              </a:cxn>
              <a:cxn ang="0">
                <a:pos x="connsiteX6657" y="connsiteY6657"/>
              </a:cxn>
              <a:cxn ang="0">
                <a:pos x="connsiteX6658" y="connsiteY6658"/>
              </a:cxn>
              <a:cxn ang="0">
                <a:pos x="connsiteX6659" y="connsiteY6659"/>
              </a:cxn>
              <a:cxn ang="0">
                <a:pos x="connsiteX6660" y="connsiteY6660"/>
              </a:cxn>
              <a:cxn ang="0">
                <a:pos x="connsiteX6661" y="connsiteY6661"/>
              </a:cxn>
              <a:cxn ang="0">
                <a:pos x="connsiteX6662" y="connsiteY6662"/>
              </a:cxn>
              <a:cxn ang="0">
                <a:pos x="connsiteX6663" y="connsiteY6663"/>
              </a:cxn>
              <a:cxn ang="0">
                <a:pos x="connsiteX6664" y="connsiteY6664"/>
              </a:cxn>
              <a:cxn ang="0">
                <a:pos x="connsiteX6665" y="connsiteY6665"/>
              </a:cxn>
              <a:cxn ang="0">
                <a:pos x="connsiteX6666" y="connsiteY6666"/>
              </a:cxn>
              <a:cxn ang="0">
                <a:pos x="connsiteX6667" y="connsiteY6667"/>
              </a:cxn>
              <a:cxn ang="0">
                <a:pos x="connsiteX6668" y="connsiteY6668"/>
              </a:cxn>
              <a:cxn ang="0">
                <a:pos x="connsiteX6669" y="connsiteY6669"/>
              </a:cxn>
              <a:cxn ang="0">
                <a:pos x="connsiteX6670" y="connsiteY6670"/>
              </a:cxn>
              <a:cxn ang="0">
                <a:pos x="connsiteX6671" y="connsiteY6671"/>
              </a:cxn>
              <a:cxn ang="0">
                <a:pos x="connsiteX6672" y="connsiteY6672"/>
              </a:cxn>
              <a:cxn ang="0">
                <a:pos x="connsiteX6673" y="connsiteY6673"/>
              </a:cxn>
              <a:cxn ang="0">
                <a:pos x="connsiteX6674" y="connsiteY6674"/>
              </a:cxn>
              <a:cxn ang="0">
                <a:pos x="connsiteX6675" y="connsiteY6675"/>
              </a:cxn>
              <a:cxn ang="0">
                <a:pos x="connsiteX6676" y="connsiteY6676"/>
              </a:cxn>
              <a:cxn ang="0">
                <a:pos x="connsiteX6677" y="connsiteY6677"/>
              </a:cxn>
              <a:cxn ang="0">
                <a:pos x="connsiteX6678" y="connsiteY6678"/>
              </a:cxn>
              <a:cxn ang="0">
                <a:pos x="connsiteX6679" y="connsiteY6679"/>
              </a:cxn>
              <a:cxn ang="0">
                <a:pos x="connsiteX6680" y="connsiteY6680"/>
              </a:cxn>
              <a:cxn ang="0">
                <a:pos x="connsiteX6681" y="connsiteY6681"/>
              </a:cxn>
              <a:cxn ang="0">
                <a:pos x="connsiteX6682" y="connsiteY6682"/>
              </a:cxn>
              <a:cxn ang="0">
                <a:pos x="connsiteX6683" y="connsiteY6683"/>
              </a:cxn>
              <a:cxn ang="0">
                <a:pos x="connsiteX6684" y="connsiteY6684"/>
              </a:cxn>
              <a:cxn ang="0">
                <a:pos x="connsiteX6685" y="connsiteY6685"/>
              </a:cxn>
              <a:cxn ang="0">
                <a:pos x="connsiteX6686" y="connsiteY6686"/>
              </a:cxn>
              <a:cxn ang="0">
                <a:pos x="connsiteX6687" y="connsiteY6687"/>
              </a:cxn>
              <a:cxn ang="0">
                <a:pos x="connsiteX6688" y="connsiteY6688"/>
              </a:cxn>
              <a:cxn ang="0">
                <a:pos x="connsiteX6689" y="connsiteY6689"/>
              </a:cxn>
              <a:cxn ang="0">
                <a:pos x="connsiteX6690" y="connsiteY6690"/>
              </a:cxn>
              <a:cxn ang="0">
                <a:pos x="connsiteX6691" y="connsiteY6691"/>
              </a:cxn>
              <a:cxn ang="0">
                <a:pos x="connsiteX6692" y="connsiteY6692"/>
              </a:cxn>
              <a:cxn ang="0">
                <a:pos x="connsiteX6693" y="connsiteY6693"/>
              </a:cxn>
              <a:cxn ang="0">
                <a:pos x="connsiteX6694" y="connsiteY6694"/>
              </a:cxn>
              <a:cxn ang="0">
                <a:pos x="connsiteX6695" y="connsiteY6695"/>
              </a:cxn>
              <a:cxn ang="0">
                <a:pos x="connsiteX6696" y="connsiteY6696"/>
              </a:cxn>
              <a:cxn ang="0">
                <a:pos x="connsiteX6697" y="connsiteY6697"/>
              </a:cxn>
              <a:cxn ang="0">
                <a:pos x="connsiteX6698" y="connsiteY6698"/>
              </a:cxn>
              <a:cxn ang="0">
                <a:pos x="connsiteX6699" y="connsiteY6699"/>
              </a:cxn>
              <a:cxn ang="0">
                <a:pos x="connsiteX6700" y="connsiteY6700"/>
              </a:cxn>
              <a:cxn ang="0">
                <a:pos x="connsiteX6701" y="connsiteY6701"/>
              </a:cxn>
              <a:cxn ang="0">
                <a:pos x="connsiteX6702" y="connsiteY6702"/>
              </a:cxn>
              <a:cxn ang="0">
                <a:pos x="connsiteX6703" y="connsiteY6703"/>
              </a:cxn>
              <a:cxn ang="0">
                <a:pos x="connsiteX6704" y="connsiteY6704"/>
              </a:cxn>
              <a:cxn ang="0">
                <a:pos x="connsiteX6705" y="connsiteY6705"/>
              </a:cxn>
              <a:cxn ang="0">
                <a:pos x="connsiteX6706" y="connsiteY6706"/>
              </a:cxn>
              <a:cxn ang="0">
                <a:pos x="connsiteX6707" y="connsiteY6707"/>
              </a:cxn>
              <a:cxn ang="0">
                <a:pos x="connsiteX6708" y="connsiteY6708"/>
              </a:cxn>
              <a:cxn ang="0">
                <a:pos x="connsiteX6709" y="connsiteY6709"/>
              </a:cxn>
              <a:cxn ang="0">
                <a:pos x="connsiteX6710" y="connsiteY6710"/>
              </a:cxn>
              <a:cxn ang="0">
                <a:pos x="connsiteX6711" y="connsiteY6711"/>
              </a:cxn>
              <a:cxn ang="0">
                <a:pos x="connsiteX6712" y="connsiteY6712"/>
              </a:cxn>
              <a:cxn ang="0">
                <a:pos x="connsiteX6713" y="connsiteY6713"/>
              </a:cxn>
              <a:cxn ang="0">
                <a:pos x="connsiteX6714" y="connsiteY6714"/>
              </a:cxn>
              <a:cxn ang="0">
                <a:pos x="connsiteX6715" y="connsiteY6715"/>
              </a:cxn>
              <a:cxn ang="0">
                <a:pos x="connsiteX6716" y="connsiteY6716"/>
              </a:cxn>
              <a:cxn ang="0">
                <a:pos x="connsiteX6717" y="connsiteY6717"/>
              </a:cxn>
              <a:cxn ang="0">
                <a:pos x="connsiteX6718" y="connsiteY6718"/>
              </a:cxn>
              <a:cxn ang="0">
                <a:pos x="connsiteX6719" y="connsiteY6719"/>
              </a:cxn>
              <a:cxn ang="0">
                <a:pos x="connsiteX6720" y="connsiteY6720"/>
              </a:cxn>
              <a:cxn ang="0">
                <a:pos x="connsiteX6721" y="connsiteY6721"/>
              </a:cxn>
              <a:cxn ang="0">
                <a:pos x="connsiteX6722" y="connsiteY6722"/>
              </a:cxn>
              <a:cxn ang="0">
                <a:pos x="connsiteX6723" y="connsiteY6723"/>
              </a:cxn>
              <a:cxn ang="0">
                <a:pos x="connsiteX6724" y="connsiteY6724"/>
              </a:cxn>
              <a:cxn ang="0">
                <a:pos x="connsiteX6725" y="connsiteY6725"/>
              </a:cxn>
              <a:cxn ang="0">
                <a:pos x="connsiteX6726" y="connsiteY6726"/>
              </a:cxn>
              <a:cxn ang="0">
                <a:pos x="connsiteX6727" y="connsiteY6727"/>
              </a:cxn>
              <a:cxn ang="0">
                <a:pos x="connsiteX6728" y="connsiteY6728"/>
              </a:cxn>
              <a:cxn ang="0">
                <a:pos x="connsiteX6729" y="connsiteY6729"/>
              </a:cxn>
              <a:cxn ang="0">
                <a:pos x="connsiteX6730" y="connsiteY6730"/>
              </a:cxn>
              <a:cxn ang="0">
                <a:pos x="connsiteX6731" y="connsiteY6731"/>
              </a:cxn>
              <a:cxn ang="0">
                <a:pos x="connsiteX6732" y="connsiteY6732"/>
              </a:cxn>
              <a:cxn ang="0">
                <a:pos x="connsiteX6733" y="connsiteY6733"/>
              </a:cxn>
              <a:cxn ang="0">
                <a:pos x="connsiteX6734" y="connsiteY6734"/>
              </a:cxn>
              <a:cxn ang="0">
                <a:pos x="connsiteX6735" y="connsiteY6735"/>
              </a:cxn>
              <a:cxn ang="0">
                <a:pos x="connsiteX6736" y="connsiteY6736"/>
              </a:cxn>
              <a:cxn ang="0">
                <a:pos x="connsiteX6737" y="connsiteY6737"/>
              </a:cxn>
              <a:cxn ang="0">
                <a:pos x="connsiteX6738" y="connsiteY6738"/>
              </a:cxn>
              <a:cxn ang="0">
                <a:pos x="connsiteX6739" y="connsiteY6739"/>
              </a:cxn>
              <a:cxn ang="0">
                <a:pos x="connsiteX6740" y="connsiteY6740"/>
              </a:cxn>
              <a:cxn ang="0">
                <a:pos x="connsiteX6741" y="connsiteY6741"/>
              </a:cxn>
              <a:cxn ang="0">
                <a:pos x="connsiteX6742" y="connsiteY6742"/>
              </a:cxn>
              <a:cxn ang="0">
                <a:pos x="connsiteX6743" y="connsiteY6743"/>
              </a:cxn>
              <a:cxn ang="0">
                <a:pos x="connsiteX6744" y="connsiteY6744"/>
              </a:cxn>
              <a:cxn ang="0">
                <a:pos x="connsiteX6745" y="connsiteY6745"/>
              </a:cxn>
              <a:cxn ang="0">
                <a:pos x="connsiteX6746" y="connsiteY6746"/>
              </a:cxn>
              <a:cxn ang="0">
                <a:pos x="connsiteX6747" y="connsiteY6747"/>
              </a:cxn>
              <a:cxn ang="0">
                <a:pos x="connsiteX6748" y="connsiteY6748"/>
              </a:cxn>
              <a:cxn ang="0">
                <a:pos x="connsiteX6749" y="connsiteY6749"/>
              </a:cxn>
              <a:cxn ang="0">
                <a:pos x="connsiteX6750" y="connsiteY6750"/>
              </a:cxn>
              <a:cxn ang="0">
                <a:pos x="connsiteX6751" y="connsiteY6751"/>
              </a:cxn>
              <a:cxn ang="0">
                <a:pos x="connsiteX6752" y="connsiteY6752"/>
              </a:cxn>
              <a:cxn ang="0">
                <a:pos x="connsiteX6753" y="connsiteY6753"/>
              </a:cxn>
              <a:cxn ang="0">
                <a:pos x="connsiteX6754" y="connsiteY6754"/>
              </a:cxn>
              <a:cxn ang="0">
                <a:pos x="connsiteX6755" y="connsiteY6755"/>
              </a:cxn>
              <a:cxn ang="0">
                <a:pos x="connsiteX6756" y="connsiteY6756"/>
              </a:cxn>
              <a:cxn ang="0">
                <a:pos x="connsiteX6757" y="connsiteY6757"/>
              </a:cxn>
              <a:cxn ang="0">
                <a:pos x="connsiteX6758" y="connsiteY6758"/>
              </a:cxn>
              <a:cxn ang="0">
                <a:pos x="connsiteX6759" y="connsiteY6759"/>
              </a:cxn>
              <a:cxn ang="0">
                <a:pos x="connsiteX6760" y="connsiteY6760"/>
              </a:cxn>
              <a:cxn ang="0">
                <a:pos x="connsiteX6761" y="connsiteY6761"/>
              </a:cxn>
              <a:cxn ang="0">
                <a:pos x="connsiteX6762" y="connsiteY6762"/>
              </a:cxn>
              <a:cxn ang="0">
                <a:pos x="connsiteX6763" y="connsiteY6763"/>
              </a:cxn>
              <a:cxn ang="0">
                <a:pos x="connsiteX6764" y="connsiteY6764"/>
              </a:cxn>
              <a:cxn ang="0">
                <a:pos x="connsiteX6765" y="connsiteY6765"/>
              </a:cxn>
              <a:cxn ang="0">
                <a:pos x="connsiteX6766" y="connsiteY6766"/>
              </a:cxn>
              <a:cxn ang="0">
                <a:pos x="connsiteX6767" y="connsiteY6767"/>
              </a:cxn>
              <a:cxn ang="0">
                <a:pos x="connsiteX6768" y="connsiteY6768"/>
              </a:cxn>
              <a:cxn ang="0">
                <a:pos x="connsiteX6769" y="connsiteY6769"/>
              </a:cxn>
              <a:cxn ang="0">
                <a:pos x="connsiteX6770" y="connsiteY6770"/>
              </a:cxn>
              <a:cxn ang="0">
                <a:pos x="connsiteX6771" y="connsiteY6771"/>
              </a:cxn>
              <a:cxn ang="0">
                <a:pos x="connsiteX6772" y="connsiteY6772"/>
              </a:cxn>
              <a:cxn ang="0">
                <a:pos x="connsiteX6773" y="connsiteY6773"/>
              </a:cxn>
              <a:cxn ang="0">
                <a:pos x="connsiteX6774" y="connsiteY6774"/>
              </a:cxn>
              <a:cxn ang="0">
                <a:pos x="connsiteX6775" y="connsiteY6775"/>
              </a:cxn>
              <a:cxn ang="0">
                <a:pos x="connsiteX6776" y="connsiteY6776"/>
              </a:cxn>
              <a:cxn ang="0">
                <a:pos x="connsiteX6777" y="connsiteY6777"/>
              </a:cxn>
              <a:cxn ang="0">
                <a:pos x="connsiteX6778" y="connsiteY6778"/>
              </a:cxn>
              <a:cxn ang="0">
                <a:pos x="connsiteX6779" y="connsiteY6779"/>
              </a:cxn>
              <a:cxn ang="0">
                <a:pos x="connsiteX6780" y="connsiteY6780"/>
              </a:cxn>
              <a:cxn ang="0">
                <a:pos x="connsiteX6781" y="connsiteY6781"/>
              </a:cxn>
              <a:cxn ang="0">
                <a:pos x="connsiteX6782" y="connsiteY6782"/>
              </a:cxn>
              <a:cxn ang="0">
                <a:pos x="connsiteX6783" y="connsiteY6783"/>
              </a:cxn>
              <a:cxn ang="0">
                <a:pos x="connsiteX6784" y="connsiteY6784"/>
              </a:cxn>
              <a:cxn ang="0">
                <a:pos x="connsiteX6785" y="connsiteY6785"/>
              </a:cxn>
              <a:cxn ang="0">
                <a:pos x="connsiteX6786" y="connsiteY6786"/>
              </a:cxn>
              <a:cxn ang="0">
                <a:pos x="connsiteX6787" y="connsiteY6787"/>
              </a:cxn>
              <a:cxn ang="0">
                <a:pos x="connsiteX6788" y="connsiteY6788"/>
              </a:cxn>
              <a:cxn ang="0">
                <a:pos x="connsiteX6789" y="connsiteY6789"/>
              </a:cxn>
              <a:cxn ang="0">
                <a:pos x="connsiteX6790" y="connsiteY6790"/>
              </a:cxn>
              <a:cxn ang="0">
                <a:pos x="connsiteX6791" y="connsiteY6791"/>
              </a:cxn>
              <a:cxn ang="0">
                <a:pos x="connsiteX6792" y="connsiteY6792"/>
              </a:cxn>
              <a:cxn ang="0">
                <a:pos x="connsiteX6793" y="connsiteY6793"/>
              </a:cxn>
              <a:cxn ang="0">
                <a:pos x="connsiteX6794" y="connsiteY6794"/>
              </a:cxn>
              <a:cxn ang="0">
                <a:pos x="connsiteX6795" y="connsiteY6795"/>
              </a:cxn>
              <a:cxn ang="0">
                <a:pos x="connsiteX6796" y="connsiteY6796"/>
              </a:cxn>
              <a:cxn ang="0">
                <a:pos x="connsiteX6797" y="connsiteY6797"/>
              </a:cxn>
              <a:cxn ang="0">
                <a:pos x="connsiteX6798" y="connsiteY6798"/>
              </a:cxn>
              <a:cxn ang="0">
                <a:pos x="connsiteX6799" y="connsiteY6799"/>
              </a:cxn>
              <a:cxn ang="0">
                <a:pos x="connsiteX6800" y="connsiteY6800"/>
              </a:cxn>
              <a:cxn ang="0">
                <a:pos x="connsiteX6801" y="connsiteY6801"/>
              </a:cxn>
              <a:cxn ang="0">
                <a:pos x="connsiteX6802" y="connsiteY6802"/>
              </a:cxn>
              <a:cxn ang="0">
                <a:pos x="connsiteX6803" y="connsiteY6803"/>
              </a:cxn>
              <a:cxn ang="0">
                <a:pos x="connsiteX6804" y="connsiteY6804"/>
              </a:cxn>
              <a:cxn ang="0">
                <a:pos x="connsiteX6805" y="connsiteY6805"/>
              </a:cxn>
              <a:cxn ang="0">
                <a:pos x="connsiteX6806" y="connsiteY6806"/>
              </a:cxn>
              <a:cxn ang="0">
                <a:pos x="connsiteX6807" y="connsiteY6807"/>
              </a:cxn>
              <a:cxn ang="0">
                <a:pos x="connsiteX6808" y="connsiteY6808"/>
              </a:cxn>
              <a:cxn ang="0">
                <a:pos x="connsiteX6809" y="connsiteY6809"/>
              </a:cxn>
              <a:cxn ang="0">
                <a:pos x="connsiteX6810" y="connsiteY6810"/>
              </a:cxn>
              <a:cxn ang="0">
                <a:pos x="connsiteX6811" y="connsiteY6811"/>
              </a:cxn>
              <a:cxn ang="0">
                <a:pos x="connsiteX6812" y="connsiteY6812"/>
              </a:cxn>
              <a:cxn ang="0">
                <a:pos x="connsiteX6813" y="connsiteY6813"/>
              </a:cxn>
              <a:cxn ang="0">
                <a:pos x="connsiteX6814" y="connsiteY6814"/>
              </a:cxn>
              <a:cxn ang="0">
                <a:pos x="connsiteX6815" y="connsiteY6815"/>
              </a:cxn>
              <a:cxn ang="0">
                <a:pos x="connsiteX6816" y="connsiteY6816"/>
              </a:cxn>
              <a:cxn ang="0">
                <a:pos x="connsiteX6817" y="connsiteY6817"/>
              </a:cxn>
              <a:cxn ang="0">
                <a:pos x="connsiteX6818" y="connsiteY6818"/>
              </a:cxn>
              <a:cxn ang="0">
                <a:pos x="connsiteX6819" y="connsiteY6819"/>
              </a:cxn>
              <a:cxn ang="0">
                <a:pos x="connsiteX6820" y="connsiteY6820"/>
              </a:cxn>
              <a:cxn ang="0">
                <a:pos x="connsiteX6821" y="connsiteY6821"/>
              </a:cxn>
              <a:cxn ang="0">
                <a:pos x="connsiteX6822" y="connsiteY6822"/>
              </a:cxn>
              <a:cxn ang="0">
                <a:pos x="connsiteX6823" y="connsiteY6823"/>
              </a:cxn>
              <a:cxn ang="0">
                <a:pos x="connsiteX6824" y="connsiteY6824"/>
              </a:cxn>
              <a:cxn ang="0">
                <a:pos x="connsiteX6825" y="connsiteY6825"/>
              </a:cxn>
              <a:cxn ang="0">
                <a:pos x="connsiteX6826" y="connsiteY6826"/>
              </a:cxn>
              <a:cxn ang="0">
                <a:pos x="connsiteX6827" y="connsiteY6827"/>
              </a:cxn>
              <a:cxn ang="0">
                <a:pos x="connsiteX6828" y="connsiteY6828"/>
              </a:cxn>
              <a:cxn ang="0">
                <a:pos x="connsiteX6829" y="connsiteY6829"/>
              </a:cxn>
              <a:cxn ang="0">
                <a:pos x="connsiteX6830" y="connsiteY6830"/>
              </a:cxn>
              <a:cxn ang="0">
                <a:pos x="connsiteX6831" y="connsiteY6831"/>
              </a:cxn>
              <a:cxn ang="0">
                <a:pos x="connsiteX6832" y="connsiteY6832"/>
              </a:cxn>
              <a:cxn ang="0">
                <a:pos x="connsiteX6833" y="connsiteY6833"/>
              </a:cxn>
              <a:cxn ang="0">
                <a:pos x="connsiteX6834" y="connsiteY6834"/>
              </a:cxn>
              <a:cxn ang="0">
                <a:pos x="connsiteX6835" y="connsiteY6835"/>
              </a:cxn>
              <a:cxn ang="0">
                <a:pos x="connsiteX6836" y="connsiteY6836"/>
              </a:cxn>
              <a:cxn ang="0">
                <a:pos x="connsiteX6837" y="connsiteY6837"/>
              </a:cxn>
              <a:cxn ang="0">
                <a:pos x="connsiteX6838" y="connsiteY6838"/>
              </a:cxn>
              <a:cxn ang="0">
                <a:pos x="connsiteX6839" y="connsiteY6839"/>
              </a:cxn>
              <a:cxn ang="0">
                <a:pos x="connsiteX6840" y="connsiteY6840"/>
              </a:cxn>
              <a:cxn ang="0">
                <a:pos x="connsiteX6841" y="connsiteY6841"/>
              </a:cxn>
              <a:cxn ang="0">
                <a:pos x="connsiteX6842" y="connsiteY6842"/>
              </a:cxn>
              <a:cxn ang="0">
                <a:pos x="connsiteX6843" y="connsiteY6843"/>
              </a:cxn>
              <a:cxn ang="0">
                <a:pos x="connsiteX6844" y="connsiteY6844"/>
              </a:cxn>
              <a:cxn ang="0">
                <a:pos x="connsiteX6845" y="connsiteY6845"/>
              </a:cxn>
              <a:cxn ang="0">
                <a:pos x="connsiteX6846" y="connsiteY6846"/>
              </a:cxn>
              <a:cxn ang="0">
                <a:pos x="connsiteX6847" y="connsiteY6847"/>
              </a:cxn>
              <a:cxn ang="0">
                <a:pos x="connsiteX6848" y="connsiteY6848"/>
              </a:cxn>
              <a:cxn ang="0">
                <a:pos x="connsiteX6849" y="connsiteY6849"/>
              </a:cxn>
              <a:cxn ang="0">
                <a:pos x="connsiteX6850" y="connsiteY6850"/>
              </a:cxn>
              <a:cxn ang="0">
                <a:pos x="connsiteX6851" y="connsiteY6851"/>
              </a:cxn>
              <a:cxn ang="0">
                <a:pos x="connsiteX6852" y="connsiteY6852"/>
              </a:cxn>
              <a:cxn ang="0">
                <a:pos x="connsiteX6853" y="connsiteY6853"/>
              </a:cxn>
              <a:cxn ang="0">
                <a:pos x="connsiteX6854" y="connsiteY6854"/>
              </a:cxn>
              <a:cxn ang="0">
                <a:pos x="connsiteX6855" y="connsiteY6855"/>
              </a:cxn>
              <a:cxn ang="0">
                <a:pos x="connsiteX6856" y="connsiteY6856"/>
              </a:cxn>
              <a:cxn ang="0">
                <a:pos x="connsiteX6857" y="connsiteY6857"/>
              </a:cxn>
              <a:cxn ang="0">
                <a:pos x="connsiteX6858" y="connsiteY6858"/>
              </a:cxn>
              <a:cxn ang="0">
                <a:pos x="connsiteX6859" y="connsiteY6859"/>
              </a:cxn>
              <a:cxn ang="0">
                <a:pos x="connsiteX6860" y="connsiteY6860"/>
              </a:cxn>
              <a:cxn ang="0">
                <a:pos x="connsiteX6861" y="connsiteY6861"/>
              </a:cxn>
              <a:cxn ang="0">
                <a:pos x="connsiteX6862" y="connsiteY6862"/>
              </a:cxn>
              <a:cxn ang="0">
                <a:pos x="connsiteX6863" y="connsiteY6863"/>
              </a:cxn>
              <a:cxn ang="0">
                <a:pos x="connsiteX6864" y="connsiteY6864"/>
              </a:cxn>
              <a:cxn ang="0">
                <a:pos x="connsiteX6865" y="connsiteY6865"/>
              </a:cxn>
              <a:cxn ang="0">
                <a:pos x="connsiteX6866" y="connsiteY6866"/>
              </a:cxn>
              <a:cxn ang="0">
                <a:pos x="connsiteX6867" y="connsiteY6867"/>
              </a:cxn>
              <a:cxn ang="0">
                <a:pos x="connsiteX6868" y="connsiteY6868"/>
              </a:cxn>
              <a:cxn ang="0">
                <a:pos x="connsiteX6869" y="connsiteY6869"/>
              </a:cxn>
              <a:cxn ang="0">
                <a:pos x="connsiteX6870" y="connsiteY6870"/>
              </a:cxn>
              <a:cxn ang="0">
                <a:pos x="connsiteX6871" y="connsiteY6871"/>
              </a:cxn>
              <a:cxn ang="0">
                <a:pos x="connsiteX6872" y="connsiteY6872"/>
              </a:cxn>
              <a:cxn ang="0">
                <a:pos x="connsiteX6873" y="connsiteY6873"/>
              </a:cxn>
              <a:cxn ang="0">
                <a:pos x="connsiteX6874" y="connsiteY6874"/>
              </a:cxn>
              <a:cxn ang="0">
                <a:pos x="connsiteX6875" y="connsiteY6875"/>
              </a:cxn>
              <a:cxn ang="0">
                <a:pos x="connsiteX6876" y="connsiteY6876"/>
              </a:cxn>
              <a:cxn ang="0">
                <a:pos x="connsiteX6877" y="connsiteY6877"/>
              </a:cxn>
              <a:cxn ang="0">
                <a:pos x="connsiteX6878" y="connsiteY6878"/>
              </a:cxn>
              <a:cxn ang="0">
                <a:pos x="connsiteX6879" y="connsiteY6879"/>
              </a:cxn>
              <a:cxn ang="0">
                <a:pos x="connsiteX6880" y="connsiteY6880"/>
              </a:cxn>
              <a:cxn ang="0">
                <a:pos x="connsiteX6881" y="connsiteY6881"/>
              </a:cxn>
              <a:cxn ang="0">
                <a:pos x="connsiteX6882" y="connsiteY6882"/>
              </a:cxn>
              <a:cxn ang="0">
                <a:pos x="connsiteX6883" y="connsiteY6883"/>
              </a:cxn>
              <a:cxn ang="0">
                <a:pos x="connsiteX6884" y="connsiteY6884"/>
              </a:cxn>
              <a:cxn ang="0">
                <a:pos x="connsiteX6885" y="connsiteY6885"/>
              </a:cxn>
              <a:cxn ang="0">
                <a:pos x="connsiteX6886" y="connsiteY6886"/>
              </a:cxn>
              <a:cxn ang="0">
                <a:pos x="connsiteX6887" y="connsiteY6887"/>
              </a:cxn>
              <a:cxn ang="0">
                <a:pos x="connsiteX6888" y="connsiteY6888"/>
              </a:cxn>
              <a:cxn ang="0">
                <a:pos x="connsiteX6889" y="connsiteY6889"/>
              </a:cxn>
              <a:cxn ang="0">
                <a:pos x="connsiteX6890" y="connsiteY6890"/>
              </a:cxn>
              <a:cxn ang="0">
                <a:pos x="connsiteX6891" y="connsiteY6891"/>
              </a:cxn>
              <a:cxn ang="0">
                <a:pos x="connsiteX6892" y="connsiteY6892"/>
              </a:cxn>
              <a:cxn ang="0">
                <a:pos x="connsiteX6893" y="connsiteY6893"/>
              </a:cxn>
              <a:cxn ang="0">
                <a:pos x="connsiteX6894" y="connsiteY6894"/>
              </a:cxn>
              <a:cxn ang="0">
                <a:pos x="connsiteX6895" y="connsiteY6895"/>
              </a:cxn>
              <a:cxn ang="0">
                <a:pos x="connsiteX6896" y="connsiteY6896"/>
              </a:cxn>
              <a:cxn ang="0">
                <a:pos x="connsiteX6897" y="connsiteY6897"/>
              </a:cxn>
              <a:cxn ang="0">
                <a:pos x="connsiteX6898" y="connsiteY6898"/>
              </a:cxn>
              <a:cxn ang="0">
                <a:pos x="connsiteX6899" y="connsiteY6899"/>
              </a:cxn>
              <a:cxn ang="0">
                <a:pos x="connsiteX6900" y="connsiteY6900"/>
              </a:cxn>
              <a:cxn ang="0">
                <a:pos x="connsiteX6901" y="connsiteY6901"/>
              </a:cxn>
              <a:cxn ang="0">
                <a:pos x="connsiteX6902" y="connsiteY6902"/>
              </a:cxn>
              <a:cxn ang="0">
                <a:pos x="connsiteX6903" y="connsiteY6903"/>
              </a:cxn>
              <a:cxn ang="0">
                <a:pos x="connsiteX6904" y="connsiteY6904"/>
              </a:cxn>
              <a:cxn ang="0">
                <a:pos x="connsiteX6905" y="connsiteY6905"/>
              </a:cxn>
              <a:cxn ang="0">
                <a:pos x="connsiteX6906" y="connsiteY6906"/>
              </a:cxn>
              <a:cxn ang="0">
                <a:pos x="connsiteX6907" y="connsiteY6907"/>
              </a:cxn>
              <a:cxn ang="0">
                <a:pos x="connsiteX6908" y="connsiteY6908"/>
              </a:cxn>
              <a:cxn ang="0">
                <a:pos x="connsiteX6909" y="connsiteY6909"/>
              </a:cxn>
              <a:cxn ang="0">
                <a:pos x="connsiteX6910" y="connsiteY6910"/>
              </a:cxn>
              <a:cxn ang="0">
                <a:pos x="connsiteX6911" y="connsiteY6911"/>
              </a:cxn>
              <a:cxn ang="0">
                <a:pos x="connsiteX6912" y="connsiteY6912"/>
              </a:cxn>
              <a:cxn ang="0">
                <a:pos x="connsiteX6913" y="connsiteY6913"/>
              </a:cxn>
              <a:cxn ang="0">
                <a:pos x="connsiteX6914" y="connsiteY6914"/>
              </a:cxn>
              <a:cxn ang="0">
                <a:pos x="connsiteX6915" y="connsiteY6915"/>
              </a:cxn>
              <a:cxn ang="0">
                <a:pos x="connsiteX6916" y="connsiteY6916"/>
              </a:cxn>
              <a:cxn ang="0">
                <a:pos x="connsiteX6917" y="connsiteY6917"/>
              </a:cxn>
              <a:cxn ang="0">
                <a:pos x="connsiteX6918" y="connsiteY6918"/>
              </a:cxn>
              <a:cxn ang="0">
                <a:pos x="connsiteX6919" y="connsiteY6919"/>
              </a:cxn>
              <a:cxn ang="0">
                <a:pos x="connsiteX6920" y="connsiteY6920"/>
              </a:cxn>
              <a:cxn ang="0">
                <a:pos x="connsiteX6921" y="connsiteY6921"/>
              </a:cxn>
              <a:cxn ang="0">
                <a:pos x="connsiteX6922" y="connsiteY6922"/>
              </a:cxn>
              <a:cxn ang="0">
                <a:pos x="connsiteX6923" y="connsiteY6923"/>
              </a:cxn>
              <a:cxn ang="0">
                <a:pos x="connsiteX6924" y="connsiteY6924"/>
              </a:cxn>
              <a:cxn ang="0">
                <a:pos x="connsiteX6925" y="connsiteY6925"/>
              </a:cxn>
              <a:cxn ang="0">
                <a:pos x="connsiteX6926" y="connsiteY6926"/>
              </a:cxn>
              <a:cxn ang="0">
                <a:pos x="connsiteX6927" y="connsiteY6927"/>
              </a:cxn>
              <a:cxn ang="0">
                <a:pos x="connsiteX6928" y="connsiteY6928"/>
              </a:cxn>
              <a:cxn ang="0">
                <a:pos x="connsiteX6929" y="connsiteY6929"/>
              </a:cxn>
              <a:cxn ang="0">
                <a:pos x="connsiteX6930" y="connsiteY6930"/>
              </a:cxn>
              <a:cxn ang="0">
                <a:pos x="connsiteX6931" y="connsiteY6931"/>
              </a:cxn>
              <a:cxn ang="0">
                <a:pos x="connsiteX6932" y="connsiteY6932"/>
              </a:cxn>
              <a:cxn ang="0">
                <a:pos x="connsiteX6933" y="connsiteY6933"/>
              </a:cxn>
              <a:cxn ang="0">
                <a:pos x="connsiteX6934" y="connsiteY6934"/>
              </a:cxn>
              <a:cxn ang="0">
                <a:pos x="connsiteX6935" y="connsiteY6935"/>
              </a:cxn>
              <a:cxn ang="0">
                <a:pos x="connsiteX6936" y="connsiteY6936"/>
              </a:cxn>
              <a:cxn ang="0">
                <a:pos x="connsiteX6937" y="connsiteY6937"/>
              </a:cxn>
              <a:cxn ang="0">
                <a:pos x="connsiteX6938" y="connsiteY6938"/>
              </a:cxn>
              <a:cxn ang="0">
                <a:pos x="connsiteX6939" y="connsiteY6939"/>
              </a:cxn>
              <a:cxn ang="0">
                <a:pos x="connsiteX6940" y="connsiteY6940"/>
              </a:cxn>
              <a:cxn ang="0">
                <a:pos x="connsiteX6941" y="connsiteY6941"/>
              </a:cxn>
              <a:cxn ang="0">
                <a:pos x="connsiteX6942" y="connsiteY6942"/>
              </a:cxn>
              <a:cxn ang="0">
                <a:pos x="connsiteX6943" y="connsiteY6943"/>
              </a:cxn>
              <a:cxn ang="0">
                <a:pos x="connsiteX6944" y="connsiteY6944"/>
              </a:cxn>
              <a:cxn ang="0">
                <a:pos x="connsiteX6945" y="connsiteY6945"/>
              </a:cxn>
              <a:cxn ang="0">
                <a:pos x="connsiteX6946" y="connsiteY6946"/>
              </a:cxn>
              <a:cxn ang="0">
                <a:pos x="connsiteX6947" y="connsiteY6947"/>
              </a:cxn>
              <a:cxn ang="0">
                <a:pos x="connsiteX6948" y="connsiteY6948"/>
              </a:cxn>
              <a:cxn ang="0">
                <a:pos x="connsiteX6949" y="connsiteY6949"/>
              </a:cxn>
              <a:cxn ang="0">
                <a:pos x="connsiteX6950" y="connsiteY6950"/>
              </a:cxn>
              <a:cxn ang="0">
                <a:pos x="connsiteX6951" y="connsiteY6951"/>
              </a:cxn>
              <a:cxn ang="0">
                <a:pos x="connsiteX6952" y="connsiteY6952"/>
              </a:cxn>
              <a:cxn ang="0">
                <a:pos x="connsiteX6953" y="connsiteY6953"/>
              </a:cxn>
              <a:cxn ang="0">
                <a:pos x="connsiteX6954" y="connsiteY6954"/>
              </a:cxn>
              <a:cxn ang="0">
                <a:pos x="connsiteX6955" y="connsiteY6955"/>
              </a:cxn>
              <a:cxn ang="0">
                <a:pos x="connsiteX6956" y="connsiteY6956"/>
              </a:cxn>
              <a:cxn ang="0">
                <a:pos x="connsiteX6957" y="connsiteY6957"/>
              </a:cxn>
              <a:cxn ang="0">
                <a:pos x="connsiteX6958" y="connsiteY6958"/>
              </a:cxn>
              <a:cxn ang="0">
                <a:pos x="connsiteX6959" y="connsiteY6959"/>
              </a:cxn>
              <a:cxn ang="0">
                <a:pos x="connsiteX6960" y="connsiteY6960"/>
              </a:cxn>
              <a:cxn ang="0">
                <a:pos x="connsiteX6961" y="connsiteY6961"/>
              </a:cxn>
              <a:cxn ang="0">
                <a:pos x="connsiteX6962" y="connsiteY6962"/>
              </a:cxn>
              <a:cxn ang="0">
                <a:pos x="connsiteX6963" y="connsiteY6963"/>
              </a:cxn>
              <a:cxn ang="0">
                <a:pos x="connsiteX6964" y="connsiteY6964"/>
              </a:cxn>
              <a:cxn ang="0">
                <a:pos x="connsiteX6965" y="connsiteY6965"/>
              </a:cxn>
              <a:cxn ang="0">
                <a:pos x="connsiteX6966" y="connsiteY6966"/>
              </a:cxn>
              <a:cxn ang="0">
                <a:pos x="connsiteX6967" y="connsiteY6967"/>
              </a:cxn>
              <a:cxn ang="0">
                <a:pos x="connsiteX6968" y="connsiteY6968"/>
              </a:cxn>
              <a:cxn ang="0">
                <a:pos x="connsiteX6969" y="connsiteY6969"/>
              </a:cxn>
              <a:cxn ang="0">
                <a:pos x="connsiteX6970" y="connsiteY6970"/>
              </a:cxn>
              <a:cxn ang="0">
                <a:pos x="connsiteX6971" y="connsiteY6971"/>
              </a:cxn>
              <a:cxn ang="0">
                <a:pos x="connsiteX6972" y="connsiteY6972"/>
              </a:cxn>
              <a:cxn ang="0">
                <a:pos x="connsiteX6973" y="connsiteY6973"/>
              </a:cxn>
              <a:cxn ang="0">
                <a:pos x="connsiteX6974" y="connsiteY6974"/>
              </a:cxn>
              <a:cxn ang="0">
                <a:pos x="connsiteX6975" y="connsiteY6975"/>
              </a:cxn>
              <a:cxn ang="0">
                <a:pos x="connsiteX6976" y="connsiteY6976"/>
              </a:cxn>
              <a:cxn ang="0">
                <a:pos x="connsiteX6977" y="connsiteY6977"/>
              </a:cxn>
              <a:cxn ang="0">
                <a:pos x="connsiteX6978" y="connsiteY6978"/>
              </a:cxn>
              <a:cxn ang="0">
                <a:pos x="connsiteX6979" y="connsiteY6979"/>
              </a:cxn>
              <a:cxn ang="0">
                <a:pos x="connsiteX6980" y="connsiteY6980"/>
              </a:cxn>
              <a:cxn ang="0">
                <a:pos x="connsiteX6981" y="connsiteY6981"/>
              </a:cxn>
              <a:cxn ang="0">
                <a:pos x="connsiteX6982" y="connsiteY6982"/>
              </a:cxn>
              <a:cxn ang="0">
                <a:pos x="connsiteX6983" y="connsiteY6983"/>
              </a:cxn>
              <a:cxn ang="0">
                <a:pos x="connsiteX6984" y="connsiteY6984"/>
              </a:cxn>
              <a:cxn ang="0">
                <a:pos x="connsiteX6985" y="connsiteY6985"/>
              </a:cxn>
              <a:cxn ang="0">
                <a:pos x="connsiteX6986" y="connsiteY6986"/>
              </a:cxn>
              <a:cxn ang="0">
                <a:pos x="connsiteX6987" y="connsiteY6987"/>
              </a:cxn>
              <a:cxn ang="0">
                <a:pos x="connsiteX6988" y="connsiteY6988"/>
              </a:cxn>
              <a:cxn ang="0">
                <a:pos x="connsiteX6989" y="connsiteY6989"/>
              </a:cxn>
              <a:cxn ang="0">
                <a:pos x="connsiteX6990" y="connsiteY6990"/>
              </a:cxn>
              <a:cxn ang="0">
                <a:pos x="connsiteX6991" y="connsiteY6991"/>
              </a:cxn>
              <a:cxn ang="0">
                <a:pos x="connsiteX6992" y="connsiteY6992"/>
              </a:cxn>
              <a:cxn ang="0">
                <a:pos x="connsiteX6993" y="connsiteY6993"/>
              </a:cxn>
              <a:cxn ang="0">
                <a:pos x="connsiteX6994" y="connsiteY6994"/>
              </a:cxn>
              <a:cxn ang="0">
                <a:pos x="connsiteX6995" y="connsiteY6995"/>
              </a:cxn>
              <a:cxn ang="0">
                <a:pos x="connsiteX6996" y="connsiteY6996"/>
              </a:cxn>
              <a:cxn ang="0">
                <a:pos x="connsiteX6997" y="connsiteY6997"/>
              </a:cxn>
              <a:cxn ang="0">
                <a:pos x="connsiteX6998" y="connsiteY6998"/>
              </a:cxn>
              <a:cxn ang="0">
                <a:pos x="connsiteX6999" y="connsiteY6999"/>
              </a:cxn>
              <a:cxn ang="0">
                <a:pos x="connsiteX7000" y="connsiteY7000"/>
              </a:cxn>
              <a:cxn ang="0">
                <a:pos x="connsiteX7001" y="connsiteY7001"/>
              </a:cxn>
              <a:cxn ang="0">
                <a:pos x="connsiteX7002" y="connsiteY7002"/>
              </a:cxn>
              <a:cxn ang="0">
                <a:pos x="connsiteX7003" y="connsiteY7003"/>
              </a:cxn>
              <a:cxn ang="0">
                <a:pos x="connsiteX7004" y="connsiteY7004"/>
              </a:cxn>
              <a:cxn ang="0">
                <a:pos x="connsiteX7005" y="connsiteY7005"/>
              </a:cxn>
              <a:cxn ang="0">
                <a:pos x="connsiteX7006" y="connsiteY7006"/>
              </a:cxn>
              <a:cxn ang="0">
                <a:pos x="connsiteX7007" y="connsiteY7007"/>
              </a:cxn>
              <a:cxn ang="0">
                <a:pos x="connsiteX7008" y="connsiteY7008"/>
              </a:cxn>
              <a:cxn ang="0">
                <a:pos x="connsiteX7009" y="connsiteY7009"/>
              </a:cxn>
              <a:cxn ang="0">
                <a:pos x="connsiteX7010" y="connsiteY7010"/>
              </a:cxn>
              <a:cxn ang="0">
                <a:pos x="connsiteX7011" y="connsiteY7011"/>
              </a:cxn>
              <a:cxn ang="0">
                <a:pos x="connsiteX7012" y="connsiteY7012"/>
              </a:cxn>
              <a:cxn ang="0">
                <a:pos x="connsiteX7013" y="connsiteY7013"/>
              </a:cxn>
              <a:cxn ang="0">
                <a:pos x="connsiteX7014" y="connsiteY7014"/>
              </a:cxn>
              <a:cxn ang="0">
                <a:pos x="connsiteX7015" y="connsiteY7015"/>
              </a:cxn>
              <a:cxn ang="0">
                <a:pos x="connsiteX7016" y="connsiteY7016"/>
              </a:cxn>
              <a:cxn ang="0">
                <a:pos x="connsiteX7017" y="connsiteY7017"/>
              </a:cxn>
              <a:cxn ang="0">
                <a:pos x="connsiteX7018" y="connsiteY7018"/>
              </a:cxn>
              <a:cxn ang="0">
                <a:pos x="connsiteX7019" y="connsiteY7019"/>
              </a:cxn>
              <a:cxn ang="0">
                <a:pos x="connsiteX7020" y="connsiteY7020"/>
              </a:cxn>
              <a:cxn ang="0">
                <a:pos x="connsiteX7021" y="connsiteY7021"/>
              </a:cxn>
              <a:cxn ang="0">
                <a:pos x="connsiteX7022" y="connsiteY7022"/>
              </a:cxn>
              <a:cxn ang="0">
                <a:pos x="connsiteX7023" y="connsiteY7023"/>
              </a:cxn>
              <a:cxn ang="0">
                <a:pos x="connsiteX7024" y="connsiteY7024"/>
              </a:cxn>
              <a:cxn ang="0">
                <a:pos x="connsiteX7025" y="connsiteY7025"/>
              </a:cxn>
              <a:cxn ang="0">
                <a:pos x="connsiteX7026" y="connsiteY7026"/>
              </a:cxn>
              <a:cxn ang="0">
                <a:pos x="connsiteX7027" y="connsiteY7027"/>
              </a:cxn>
              <a:cxn ang="0">
                <a:pos x="connsiteX7028" y="connsiteY7028"/>
              </a:cxn>
              <a:cxn ang="0">
                <a:pos x="connsiteX7029" y="connsiteY7029"/>
              </a:cxn>
              <a:cxn ang="0">
                <a:pos x="connsiteX7030" y="connsiteY7030"/>
              </a:cxn>
              <a:cxn ang="0">
                <a:pos x="connsiteX7031" y="connsiteY7031"/>
              </a:cxn>
              <a:cxn ang="0">
                <a:pos x="connsiteX7032" y="connsiteY7032"/>
              </a:cxn>
              <a:cxn ang="0">
                <a:pos x="connsiteX7033" y="connsiteY7033"/>
              </a:cxn>
              <a:cxn ang="0">
                <a:pos x="connsiteX7034" y="connsiteY7034"/>
              </a:cxn>
              <a:cxn ang="0">
                <a:pos x="connsiteX7035" y="connsiteY7035"/>
              </a:cxn>
              <a:cxn ang="0">
                <a:pos x="connsiteX7036" y="connsiteY7036"/>
              </a:cxn>
              <a:cxn ang="0">
                <a:pos x="connsiteX7037" y="connsiteY7037"/>
              </a:cxn>
              <a:cxn ang="0">
                <a:pos x="connsiteX7038" y="connsiteY7038"/>
              </a:cxn>
              <a:cxn ang="0">
                <a:pos x="connsiteX7039" y="connsiteY7039"/>
              </a:cxn>
              <a:cxn ang="0">
                <a:pos x="connsiteX7040" y="connsiteY7040"/>
              </a:cxn>
              <a:cxn ang="0">
                <a:pos x="connsiteX7041" y="connsiteY7041"/>
              </a:cxn>
              <a:cxn ang="0">
                <a:pos x="connsiteX7042" y="connsiteY7042"/>
              </a:cxn>
              <a:cxn ang="0">
                <a:pos x="connsiteX7043" y="connsiteY7043"/>
              </a:cxn>
              <a:cxn ang="0">
                <a:pos x="connsiteX7044" y="connsiteY7044"/>
              </a:cxn>
              <a:cxn ang="0">
                <a:pos x="connsiteX7045" y="connsiteY7045"/>
              </a:cxn>
              <a:cxn ang="0">
                <a:pos x="connsiteX7046" y="connsiteY7046"/>
              </a:cxn>
              <a:cxn ang="0">
                <a:pos x="connsiteX7047" y="connsiteY7047"/>
              </a:cxn>
              <a:cxn ang="0">
                <a:pos x="connsiteX7048" y="connsiteY7048"/>
              </a:cxn>
              <a:cxn ang="0">
                <a:pos x="connsiteX7049" y="connsiteY7049"/>
              </a:cxn>
              <a:cxn ang="0">
                <a:pos x="connsiteX7050" y="connsiteY7050"/>
              </a:cxn>
              <a:cxn ang="0">
                <a:pos x="connsiteX7051" y="connsiteY7051"/>
              </a:cxn>
              <a:cxn ang="0">
                <a:pos x="connsiteX7052" y="connsiteY7052"/>
              </a:cxn>
              <a:cxn ang="0">
                <a:pos x="connsiteX7053" y="connsiteY7053"/>
              </a:cxn>
              <a:cxn ang="0">
                <a:pos x="connsiteX7054" y="connsiteY7054"/>
              </a:cxn>
              <a:cxn ang="0">
                <a:pos x="connsiteX7055" y="connsiteY7055"/>
              </a:cxn>
              <a:cxn ang="0">
                <a:pos x="connsiteX7056" y="connsiteY7056"/>
              </a:cxn>
              <a:cxn ang="0">
                <a:pos x="connsiteX7057" y="connsiteY7057"/>
              </a:cxn>
              <a:cxn ang="0">
                <a:pos x="connsiteX7058" y="connsiteY7058"/>
              </a:cxn>
              <a:cxn ang="0">
                <a:pos x="connsiteX7059" y="connsiteY7059"/>
              </a:cxn>
              <a:cxn ang="0">
                <a:pos x="connsiteX7060" y="connsiteY7060"/>
              </a:cxn>
              <a:cxn ang="0">
                <a:pos x="connsiteX7061" y="connsiteY7061"/>
              </a:cxn>
              <a:cxn ang="0">
                <a:pos x="connsiteX7062" y="connsiteY7062"/>
              </a:cxn>
              <a:cxn ang="0">
                <a:pos x="connsiteX7063" y="connsiteY7063"/>
              </a:cxn>
              <a:cxn ang="0">
                <a:pos x="connsiteX7064" y="connsiteY7064"/>
              </a:cxn>
              <a:cxn ang="0">
                <a:pos x="connsiteX7065" y="connsiteY7065"/>
              </a:cxn>
              <a:cxn ang="0">
                <a:pos x="connsiteX7066" y="connsiteY7066"/>
              </a:cxn>
              <a:cxn ang="0">
                <a:pos x="connsiteX7067" y="connsiteY7067"/>
              </a:cxn>
              <a:cxn ang="0">
                <a:pos x="connsiteX7068" y="connsiteY7068"/>
              </a:cxn>
              <a:cxn ang="0">
                <a:pos x="connsiteX7069" y="connsiteY7069"/>
              </a:cxn>
              <a:cxn ang="0">
                <a:pos x="connsiteX7070" y="connsiteY7070"/>
              </a:cxn>
              <a:cxn ang="0">
                <a:pos x="connsiteX7071" y="connsiteY7071"/>
              </a:cxn>
              <a:cxn ang="0">
                <a:pos x="connsiteX7072" y="connsiteY7072"/>
              </a:cxn>
              <a:cxn ang="0">
                <a:pos x="connsiteX7073" y="connsiteY7073"/>
              </a:cxn>
              <a:cxn ang="0">
                <a:pos x="connsiteX7074" y="connsiteY7074"/>
              </a:cxn>
              <a:cxn ang="0">
                <a:pos x="connsiteX7075" y="connsiteY7075"/>
              </a:cxn>
              <a:cxn ang="0">
                <a:pos x="connsiteX7076" y="connsiteY7076"/>
              </a:cxn>
              <a:cxn ang="0">
                <a:pos x="connsiteX7077" y="connsiteY7077"/>
              </a:cxn>
              <a:cxn ang="0">
                <a:pos x="connsiteX7078" y="connsiteY7078"/>
              </a:cxn>
              <a:cxn ang="0">
                <a:pos x="connsiteX7079" y="connsiteY7079"/>
              </a:cxn>
              <a:cxn ang="0">
                <a:pos x="connsiteX7080" y="connsiteY7080"/>
              </a:cxn>
              <a:cxn ang="0">
                <a:pos x="connsiteX7081" y="connsiteY7081"/>
              </a:cxn>
              <a:cxn ang="0">
                <a:pos x="connsiteX7082" y="connsiteY7082"/>
              </a:cxn>
              <a:cxn ang="0">
                <a:pos x="connsiteX7083" y="connsiteY7083"/>
              </a:cxn>
              <a:cxn ang="0">
                <a:pos x="connsiteX7084" y="connsiteY7084"/>
              </a:cxn>
              <a:cxn ang="0">
                <a:pos x="connsiteX7085" y="connsiteY7085"/>
              </a:cxn>
              <a:cxn ang="0">
                <a:pos x="connsiteX7086" y="connsiteY7086"/>
              </a:cxn>
              <a:cxn ang="0">
                <a:pos x="connsiteX7087" y="connsiteY7087"/>
              </a:cxn>
              <a:cxn ang="0">
                <a:pos x="connsiteX7088" y="connsiteY7088"/>
              </a:cxn>
              <a:cxn ang="0">
                <a:pos x="connsiteX7089" y="connsiteY7089"/>
              </a:cxn>
              <a:cxn ang="0">
                <a:pos x="connsiteX7090" y="connsiteY7090"/>
              </a:cxn>
              <a:cxn ang="0">
                <a:pos x="connsiteX7091" y="connsiteY7091"/>
              </a:cxn>
              <a:cxn ang="0">
                <a:pos x="connsiteX7092" y="connsiteY7092"/>
              </a:cxn>
              <a:cxn ang="0">
                <a:pos x="connsiteX7093" y="connsiteY7093"/>
              </a:cxn>
              <a:cxn ang="0">
                <a:pos x="connsiteX7094" y="connsiteY7094"/>
              </a:cxn>
              <a:cxn ang="0">
                <a:pos x="connsiteX7095" y="connsiteY7095"/>
              </a:cxn>
              <a:cxn ang="0">
                <a:pos x="connsiteX7096" y="connsiteY7096"/>
              </a:cxn>
              <a:cxn ang="0">
                <a:pos x="connsiteX7097" y="connsiteY7097"/>
              </a:cxn>
              <a:cxn ang="0">
                <a:pos x="connsiteX7098" y="connsiteY7098"/>
              </a:cxn>
              <a:cxn ang="0">
                <a:pos x="connsiteX7099" y="connsiteY7099"/>
              </a:cxn>
              <a:cxn ang="0">
                <a:pos x="connsiteX7100" y="connsiteY7100"/>
              </a:cxn>
              <a:cxn ang="0">
                <a:pos x="connsiteX7101" y="connsiteY7101"/>
              </a:cxn>
              <a:cxn ang="0">
                <a:pos x="connsiteX7102" y="connsiteY7102"/>
              </a:cxn>
              <a:cxn ang="0">
                <a:pos x="connsiteX7103" y="connsiteY7103"/>
              </a:cxn>
              <a:cxn ang="0">
                <a:pos x="connsiteX7104" y="connsiteY7104"/>
              </a:cxn>
              <a:cxn ang="0">
                <a:pos x="connsiteX7105" y="connsiteY7105"/>
              </a:cxn>
              <a:cxn ang="0">
                <a:pos x="connsiteX7106" y="connsiteY7106"/>
              </a:cxn>
              <a:cxn ang="0">
                <a:pos x="connsiteX7107" y="connsiteY7107"/>
              </a:cxn>
              <a:cxn ang="0">
                <a:pos x="connsiteX7108" y="connsiteY7108"/>
              </a:cxn>
              <a:cxn ang="0">
                <a:pos x="connsiteX7109" y="connsiteY7109"/>
              </a:cxn>
              <a:cxn ang="0">
                <a:pos x="connsiteX7110" y="connsiteY7110"/>
              </a:cxn>
              <a:cxn ang="0">
                <a:pos x="connsiteX7111" y="connsiteY7111"/>
              </a:cxn>
              <a:cxn ang="0">
                <a:pos x="connsiteX7112" y="connsiteY7112"/>
              </a:cxn>
              <a:cxn ang="0">
                <a:pos x="connsiteX7113" y="connsiteY7113"/>
              </a:cxn>
              <a:cxn ang="0">
                <a:pos x="connsiteX7114" y="connsiteY7114"/>
              </a:cxn>
              <a:cxn ang="0">
                <a:pos x="connsiteX7115" y="connsiteY7115"/>
              </a:cxn>
              <a:cxn ang="0">
                <a:pos x="connsiteX7116" y="connsiteY7116"/>
              </a:cxn>
              <a:cxn ang="0">
                <a:pos x="connsiteX7117" y="connsiteY7117"/>
              </a:cxn>
              <a:cxn ang="0">
                <a:pos x="connsiteX7118" y="connsiteY7118"/>
              </a:cxn>
              <a:cxn ang="0">
                <a:pos x="connsiteX7119" y="connsiteY7119"/>
              </a:cxn>
              <a:cxn ang="0">
                <a:pos x="connsiteX7120" y="connsiteY7120"/>
              </a:cxn>
              <a:cxn ang="0">
                <a:pos x="connsiteX7121" y="connsiteY7121"/>
              </a:cxn>
              <a:cxn ang="0">
                <a:pos x="connsiteX7122" y="connsiteY7122"/>
              </a:cxn>
              <a:cxn ang="0">
                <a:pos x="connsiteX7123" y="connsiteY7123"/>
              </a:cxn>
              <a:cxn ang="0">
                <a:pos x="connsiteX7124" y="connsiteY7124"/>
              </a:cxn>
              <a:cxn ang="0">
                <a:pos x="connsiteX7125" y="connsiteY7125"/>
              </a:cxn>
              <a:cxn ang="0">
                <a:pos x="connsiteX7126" y="connsiteY7126"/>
              </a:cxn>
              <a:cxn ang="0">
                <a:pos x="connsiteX7127" y="connsiteY7127"/>
              </a:cxn>
              <a:cxn ang="0">
                <a:pos x="connsiteX7128" y="connsiteY7128"/>
              </a:cxn>
              <a:cxn ang="0">
                <a:pos x="connsiteX7129" y="connsiteY7129"/>
              </a:cxn>
              <a:cxn ang="0">
                <a:pos x="connsiteX7130" y="connsiteY7130"/>
              </a:cxn>
              <a:cxn ang="0">
                <a:pos x="connsiteX7131" y="connsiteY7131"/>
              </a:cxn>
              <a:cxn ang="0">
                <a:pos x="connsiteX7132" y="connsiteY7132"/>
              </a:cxn>
              <a:cxn ang="0">
                <a:pos x="connsiteX7133" y="connsiteY7133"/>
              </a:cxn>
              <a:cxn ang="0">
                <a:pos x="connsiteX7134" y="connsiteY7134"/>
              </a:cxn>
              <a:cxn ang="0">
                <a:pos x="connsiteX7135" y="connsiteY7135"/>
              </a:cxn>
              <a:cxn ang="0">
                <a:pos x="connsiteX7136" y="connsiteY7136"/>
              </a:cxn>
              <a:cxn ang="0">
                <a:pos x="connsiteX7137" y="connsiteY7137"/>
              </a:cxn>
              <a:cxn ang="0">
                <a:pos x="connsiteX7138" y="connsiteY7138"/>
              </a:cxn>
              <a:cxn ang="0">
                <a:pos x="connsiteX7139" y="connsiteY7139"/>
              </a:cxn>
              <a:cxn ang="0">
                <a:pos x="connsiteX7140" y="connsiteY7140"/>
              </a:cxn>
              <a:cxn ang="0">
                <a:pos x="connsiteX7141" y="connsiteY7141"/>
              </a:cxn>
              <a:cxn ang="0">
                <a:pos x="connsiteX7142" y="connsiteY7142"/>
              </a:cxn>
              <a:cxn ang="0">
                <a:pos x="connsiteX7143" y="connsiteY7143"/>
              </a:cxn>
              <a:cxn ang="0">
                <a:pos x="connsiteX7144" y="connsiteY7144"/>
              </a:cxn>
              <a:cxn ang="0">
                <a:pos x="connsiteX7145" y="connsiteY7145"/>
              </a:cxn>
              <a:cxn ang="0">
                <a:pos x="connsiteX7146" y="connsiteY7146"/>
              </a:cxn>
              <a:cxn ang="0">
                <a:pos x="connsiteX7147" y="connsiteY7147"/>
              </a:cxn>
              <a:cxn ang="0">
                <a:pos x="connsiteX7148" y="connsiteY7148"/>
              </a:cxn>
              <a:cxn ang="0">
                <a:pos x="connsiteX7149" y="connsiteY7149"/>
              </a:cxn>
              <a:cxn ang="0">
                <a:pos x="connsiteX7150" y="connsiteY7150"/>
              </a:cxn>
              <a:cxn ang="0">
                <a:pos x="connsiteX7151" y="connsiteY7151"/>
              </a:cxn>
              <a:cxn ang="0">
                <a:pos x="connsiteX7152" y="connsiteY7152"/>
              </a:cxn>
              <a:cxn ang="0">
                <a:pos x="connsiteX7153" y="connsiteY7153"/>
              </a:cxn>
              <a:cxn ang="0">
                <a:pos x="connsiteX7154" y="connsiteY7154"/>
              </a:cxn>
              <a:cxn ang="0">
                <a:pos x="connsiteX7155" y="connsiteY7155"/>
              </a:cxn>
              <a:cxn ang="0">
                <a:pos x="connsiteX7156" y="connsiteY7156"/>
              </a:cxn>
              <a:cxn ang="0">
                <a:pos x="connsiteX7157" y="connsiteY7157"/>
              </a:cxn>
              <a:cxn ang="0">
                <a:pos x="connsiteX7158" y="connsiteY7158"/>
              </a:cxn>
              <a:cxn ang="0">
                <a:pos x="connsiteX7159" y="connsiteY7159"/>
              </a:cxn>
              <a:cxn ang="0">
                <a:pos x="connsiteX7160" y="connsiteY7160"/>
              </a:cxn>
              <a:cxn ang="0">
                <a:pos x="connsiteX7161" y="connsiteY7161"/>
              </a:cxn>
              <a:cxn ang="0">
                <a:pos x="connsiteX7162" y="connsiteY7162"/>
              </a:cxn>
              <a:cxn ang="0">
                <a:pos x="connsiteX7163" y="connsiteY7163"/>
              </a:cxn>
              <a:cxn ang="0">
                <a:pos x="connsiteX7164" y="connsiteY7164"/>
              </a:cxn>
              <a:cxn ang="0">
                <a:pos x="connsiteX7165" y="connsiteY7165"/>
              </a:cxn>
              <a:cxn ang="0">
                <a:pos x="connsiteX7166" y="connsiteY7166"/>
              </a:cxn>
              <a:cxn ang="0">
                <a:pos x="connsiteX7167" y="connsiteY7167"/>
              </a:cxn>
              <a:cxn ang="0">
                <a:pos x="connsiteX7168" y="connsiteY7168"/>
              </a:cxn>
              <a:cxn ang="0">
                <a:pos x="connsiteX7169" y="connsiteY7169"/>
              </a:cxn>
              <a:cxn ang="0">
                <a:pos x="connsiteX7170" y="connsiteY7170"/>
              </a:cxn>
              <a:cxn ang="0">
                <a:pos x="connsiteX7171" y="connsiteY7171"/>
              </a:cxn>
              <a:cxn ang="0">
                <a:pos x="connsiteX7172" y="connsiteY7172"/>
              </a:cxn>
              <a:cxn ang="0">
                <a:pos x="connsiteX7173" y="connsiteY7173"/>
              </a:cxn>
              <a:cxn ang="0">
                <a:pos x="connsiteX7174" y="connsiteY7174"/>
              </a:cxn>
              <a:cxn ang="0">
                <a:pos x="connsiteX7175" y="connsiteY7175"/>
              </a:cxn>
              <a:cxn ang="0">
                <a:pos x="connsiteX7176" y="connsiteY7176"/>
              </a:cxn>
              <a:cxn ang="0">
                <a:pos x="connsiteX7177" y="connsiteY7177"/>
              </a:cxn>
              <a:cxn ang="0">
                <a:pos x="connsiteX7178" y="connsiteY7178"/>
              </a:cxn>
              <a:cxn ang="0">
                <a:pos x="connsiteX7179" y="connsiteY7179"/>
              </a:cxn>
              <a:cxn ang="0">
                <a:pos x="connsiteX7180" y="connsiteY7180"/>
              </a:cxn>
              <a:cxn ang="0">
                <a:pos x="connsiteX7181" y="connsiteY7181"/>
              </a:cxn>
              <a:cxn ang="0">
                <a:pos x="connsiteX7182" y="connsiteY7182"/>
              </a:cxn>
              <a:cxn ang="0">
                <a:pos x="connsiteX7183" y="connsiteY7183"/>
              </a:cxn>
              <a:cxn ang="0">
                <a:pos x="connsiteX7184" y="connsiteY7184"/>
              </a:cxn>
              <a:cxn ang="0">
                <a:pos x="connsiteX7185" y="connsiteY7185"/>
              </a:cxn>
              <a:cxn ang="0">
                <a:pos x="connsiteX7186" y="connsiteY7186"/>
              </a:cxn>
              <a:cxn ang="0">
                <a:pos x="connsiteX7187" y="connsiteY7187"/>
              </a:cxn>
              <a:cxn ang="0">
                <a:pos x="connsiteX7188" y="connsiteY7188"/>
              </a:cxn>
              <a:cxn ang="0">
                <a:pos x="connsiteX7189" y="connsiteY7189"/>
              </a:cxn>
              <a:cxn ang="0">
                <a:pos x="connsiteX7190" y="connsiteY7190"/>
              </a:cxn>
              <a:cxn ang="0">
                <a:pos x="connsiteX7191" y="connsiteY7191"/>
              </a:cxn>
              <a:cxn ang="0">
                <a:pos x="connsiteX7192" y="connsiteY7192"/>
              </a:cxn>
              <a:cxn ang="0">
                <a:pos x="connsiteX7193" y="connsiteY7193"/>
              </a:cxn>
              <a:cxn ang="0">
                <a:pos x="connsiteX7194" y="connsiteY7194"/>
              </a:cxn>
              <a:cxn ang="0">
                <a:pos x="connsiteX7195" y="connsiteY7195"/>
              </a:cxn>
              <a:cxn ang="0">
                <a:pos x="connsiteX7196" y="connsiteY7196"/>
              </a:cxn>
              <a:cxn ang="0">
                <a:pos x="connsiteX7197" y="connsiteY7197"/>
              </a:cxn>
              <a:cxn ang="0">
                <a:pos x="connsiteX7198" y="connsiteY7198"/>
              </a:cxn>
              <a:cxn ang="0">
                <a:pos x="connsiteX7199" y="connsiteY7199"/>
              </a:cxn>
              <a:cxn ang="0">
                <a:pos x="connsiteX7200" y="connsiteY7200"/>
              </a:cxn>
              <a:cxn ang="0">
                <a:pos x="connsiteX7201" y="connsiteY7201"/>
              </a:cxn>
              <a:cxn ang="0">
                <a:pos x="connsiteX7202" y="connsiteY7202"/>
              </a:cxn>
              <a:cxn ang="0">
                <a:pos x="connsiteX7203" y="connsiteY7203"/>
              </a:cxn>
              <a:cxn ang="0">
                <a:pos x="connsiteX7204" y="connsiteY7204"/>
              </a:cxn>
              <a:cxn ang="0">
                <a:pos x="connsiteX7205" y="connsiteY7205"/>
              </a:cxn>
              <a:cxn ang="0">
                <a:pos x="connsiteX7206" y="connsiteY7206"/>
              </a:cxn>
              <a:cxn ang="0">
                <a:pos x="connsiteX7207" y="connsiteY7207"/>
              </a:cxn>
              <a:cxn ang="0">
                <a:pos x="connsiteX7208" y="connsiteY7208"/>
              </a:cxn>
              <a:cxn ang="0">
                <a:pos x="connsiteX7209" y="connsiteY7209"/>
              </a:cxn>
              <a:cxn ang="0">
                <a:pos x="connsiteX7210" y="connsiteY7210"/>
              </a:cxn>
              <a:cxn ang="0">
                <a:pos x="connsiteX7211" y="connsiteY7211"/>
              </a:cxn>
              <a:cxn ang="0">
                <a:pos x="connsiteX7212" y="connsiteY7212"/>
              </a:cxn>
              <a:cxn ang="0">
                <a:pos x="connsiteX7213" y="connsiteY7213"/>
              </a:cxn>
              <a:cxn ang="0">
                <a:pos x="connsiteX7214" y="connsiteY7214"/>
              </a:cxn>
              <a:cxn ang="0">
                <a:pos x="connsiteX7215" y="connsiteY7215"/>
              </a:cxn>
              <a:cxn ang="0">
                <a:pos x="connsiteX7216" y="connsiteY7216"/>
              </a:cxn>
              <a:cxn ang="0">
                <a:pos x="connsiteX7217" y="connsiteY7217"/>
              </a:cxn>
              <a:cxn ang="0">
                <a:pos x="connsiteX7218" y="connsiteY7218"/>
              </a:cxn>
              <a:cxn ang="0">
                <a:pos x="connsiteX7219" y="connsiteY7219"/>
              </a:cxn>
              <a:cxn ang="0">
                <a:pos x="connsiteX7220" y="connsiteY7220"/>
              </a:cxn>
              <a:cxn ang="0">
                <a:pos x="connsiteX7221" y="connsiteY7221"/>
              </a:cxn>
              <a:cxn ang="0">
                <a:pos x="connsiteX7222" y="connsiteY7222"/>
              </a:cxn>
              <a:cxn ang="0">
                <a:pos x="connsiteX7223" y="connsiteY7223"/>
              </a:cxn>
              <a:cxn ang="0">
                <a:pos x="connsiteX7224" y="connsiteY7224"/>
              </a:cxn>
              <a:cxn ang="0">
                <a:pos x="connsiteX7225" y="connsiteY7225"/>
              </a:cxn>
              <a:cxn ang="0">
                <a:pos x="connsiteX7226" y="connsiteY7226"/>
              </a:cxn>
              <a:cxn ang="0">
                <a:pos x="connsiteX7227" y="connsiteY7227"/>
              </a:cxn>
              <a:cxn ang="0">
                <a:pos x="connsiteX7228" y="connsiteY7228"/>
              </a:cxn>
              <a:cxn ang="0">
                <a:pos x="connsiteX7229" y="connsiteY7229"/>
              </a:cxn>
              <a:cxn ang="0">
                <a:pos x="connsiteX7230" y="connsiteY7230"/>
              </a:cxn>
              <a:cxn ang="0">
                <a:pos x="connsiteX7231" y="connsiteY7231"/>
              </a:cxn>
              <a:cxn ang="0">
                <a:pos x="connsiteX7232" y="connsiteY7232"/>
              </a:cxn>
              <a:cxn ang="0">
                <a:pos x="connsiteX7233" y="connsiteY7233"/>
              </a:cxn>
              <a:cxn ang="0">
                <a:pos x="connsiteX7234" y="connsiteY7234"/>
              </a:cxn>
              <a:cxn ang="0">
                <a:pos x="connsiteX7235" y="connsiteY7235"/>
              </a:cxn>
              <a:cxn ang="0">
                <a:pos x="connsiteX7236" y="connsiteY7236"/>
              </a:cxn>
              <a:cxn ang="0">
                <a:pos x="connsiteX7237" y="connsiteY7237"/>
              </a:cxn>
              <a:cxn ang="0">
                <a:pos x="connsiteX7238" y="connsiteY7238"/>
              </a:cxn>
              <a:cxn ang="0">
                <a:pos x="connsiteX7239" y="connsiteY7239"/>
              </a:cxn>
              <a:cxn ang="0">
                <a:pos x="connsiteX7240" y="connsiteY7240"/>
              </a:cxn>
              <a:cxn ang="0">
                <a:pos x="connsiteX7241" y="connsiteY7241"/>
              </a:cxn>
              <a:cxn ang="0">
                <a:pos x="connsiteX7242" y="connsiteY7242"/>
              </a:cxn>
              <a:cxn ang="0">
                <a:pos x="connsiteX7243" y="connsiteY7243"/>
              </a:cxn>
              <a:cxn ang="0">
                <a:pos x="connsiteX7244" y="connsiteY7244"/>
              </a:cxn>
              <a:cxn ang="0">
                <a:pos x="connsiteX7245" y="connsiteY7245"/>
              </a:cxn>
              <a:cxn ang="0">
                <a:pos x="connsiteX7246" y="connsiteY7246"/>
              </a:cxn>
              <a:cxn ang="0">
                <a:pos x="connsiteX7247" y="connsiteY7247"/>
              </a:cxn>
              <a:cxn ang="0">
                <a:pos x="connsiteX7248" y="connsiteY7248"/>
              </a:cxn>
              <a:cxn ang="0">
                <a:pos x="connsiteX7249" y="connsiteY7249"/>
              </a:cxn>
              <a:cxn ang="0">
                <a:pos x="connsiteX7250" y="connsiteY7250"/>
              </a:cxn>
              <a:cxn ang="0">
                <a:pos x="connsiteX7251" y="connsiteY7251"/>
              </a:cxn>
              <a:cxn ang="0">
                <a:pos x="connsiteX7252" y="connsiteY7252"/>
              </a:cxn>
              <a:cxn ang="0">
                <a:pos x="connsiteX7253" y="connsiteY7253"/>
              </a:cxn>
              <a:cxn ang="0">
                <a:pos x="connsiteX7254" y="connsiteY7254"/>
              </a:cxn>
              <a:cxn ang="0">
                <a:pos x="connsiteX7255" y="connsiteY7255"/>
              </a:cxn>
              <a:cxn ang="0">
                <a:pos x="connsiteX7256" y="connsiteY7256"/>
              </a:cxn>
              <a:cxn ang="0">
                <a:pos x="connsiteX7257" y="connsiteY7257"/>
              </a:cxn>
              <a:cxn ang="0">
                <a:pos x="connsiteX7258" y="connsiteY7258"/>
              </a:cxn>
              <a:cxn ang="0">
                <a:pos x="connsiteX7259" y="connsiteY7259"/>
              </a:cxn>
              <a:cxn ang="0">
                <a:pos x="connsiteX7260" y="connsiteY7260"/>
              </a:cxn>
              <a:cxn ang="0">
                <a:pos x="connsiteX7261" y="connsiteY7261"/>
              </a:cxn>
              <a:cxn ang="0">
                <a:pos x="connsiteX7262" y="connsiteY7262"/>
              </a:cxn>
              <a:cxn ang="0">
                <a:pos x="connsiteX7263" y="connsiteY7263"/>
              </a:cxn>
              <a:cxn ang="0">
                <a:pos x="connsiteX7264" y="connsiteY7264"/>
              </a:cxn>
              <a:cxn ang="0">
                <a:pos x="connsiteX7265" y="connsiteY7265"/>
              </a:cxn>
              <a:cxn ang="0">
                <a:pos x="connsiteX7266" y="connsiteY7266"/>
              </a:cxn>
              <a:cxn ang="0">
                <a:pos x="connsiteX7267" y="connsiteY7267"/>
              </a:cxn>
              <a:cxn ang="0">
                <a:pos x="connsiteX7268" y="connsiteY7268"/>
              </a:cxn>
              <a:cxn ang="0">
                <a:pos x="connsiteX7269" y="connsiteY7269"/>
              </a:cxn>
              <a:cxn ang="0">
                <a:pos x="connsiteX7270" y="connsiteY7270"/>
              </a:cxn>
              <a:cxn ang="0">
                <a:pos x="connsiteX7271" y="connsiteY7271"/>
              </a:cxn>
              <a:cxn ang="0">
                <a:pos x="connsiteX7272" y="connsiteY7272"/>
              </a:cxn>
              <a:cxn ang="0">
                <a:pos x="connsiteX7273" y="connsiteY7273"/>
              </a:cxn>
              <a:cxn ang="0">
                <a:pos x="connsiteX7274" y="connsiteY7274"/>
              </a:cxn>
              <a:cxn ang="0">
                <a:pos x="connsiteX7275" y="connsiteY7275"/>
              </a:cxn>
              <a:cxn ang="0">
                <a:pos x="connsiteX7276" y="connsiteY7276"/>
              </a:cxn>
              <a:cxn ang="0">
                <a:pos x="connsiteX7277" y="connsiteY7277"/>
              </a:cxn>
              <a:cxn ang="0">
                <a:pos x="connsiteX7278" y="connsiteY7278"/>
              </a:cxn>
              <a:cxn ang="0">
                <a:pos x="connsiteX7279" y="connsiteY7279"/>
              </a:cxn>
              <a:cxn ang="0">
                <a:pos x="connsiteX7280" y="connsiteY7280"/>
              </a:cxn>
              <a:cxn ang="0">
                <a:pos x="connsiteX7281" y="connsiteY7281"/>
              </a:cxn>
              <a:cxn ang="0">
                <a:pos x="connsiteX7282" y="connsiteY7282"/>
              </a:cxn>
              <a:cxn ang="0">
                <a:pos x="connsiteX7283" y="connsiteY7283"/>
              </a:cxn>
              <a:cxn ang="0">
                <a:pos x="connsiteX7284" y="connsiteY7284"/>
              </a:cxn>
              <a:cxn ang="0">
                <a:pos x="connsiteX7285" y="connsiteY7285"/>
              </a:cxn>
              <a:cxn ang="0">
                <a:pos x="connsiteX7286" y="connsiteY7286"/>
              </a:cxn>
              <a:cxn ang="0">
                <a:pos x="connsiteX7287" y="connsiteY7287"/>
              </a:cxn>
              <a:cxn ang="0">
                <a:pos x="connsiteX7288" y="connsiteY7288"/>
              </a:cxn>
              <a:cxn ang="0">
                <a:pos x="connsiteX7289" y="connsiteY7289"/>
              </a:cxn>
              <a:cxn ang="0">
                <a:pos x="connsiteX7290" y="connsiteY7290"/>
              </a:cxn>
              <a:cxn ang="0">
                <a:pos x="connsiteX7291" y="connsiteY7291"/>
              </a:cxn>
              <a:cxn ang="0">
                <a:pos x="connsiteX7292" y="connsiteY7292"/>
              </a:cxn>
              <a:cxn ang="0">
                <a:pos x="connsiteX7293" y="connsiteY7293"/>
              </a:cxn>
              <a:cxn ang="0">
                <a:pos x="connsiteX7294" y="connsiteY7294"/>
              </a:cxn>
              <a:cxn ang="0">
                <a:pos x="connsiteX7295" y="connsiteY7295"/>
              </a:cxn>
              <a:cxn ang="0">
                <a:pos x="connsiteX7296" y="connsiteY7296"/>
              </a:cxn>
              <a:cxn ang="0">
                <a:pos x="connsiteX7297" y="connsiteY7297"/>
              </a:cxn>
              <a:cxn ang="0">
                <a:pos x="connsiteX7298" y="connsiteY7298"/>
              </a:cxn>
              <a:cxn ang="0">
                <a:pos x="connsiteX7299" y="connsiteY7299"/>
              </a:cxn>
              <a:cxn ang="0">
                <a:pos x="connsiteX7300" y="connsiteY7300"/>
              </a:cxn>
              <a:cxn ang="0">
                <a:pos x="connsiteX7301" y="connsiteY7301"/>
              </a:cxn>
              <a:cxn ang="0">
                <a:pos x="connsiteX7302" y="connsiteY7302"/>
              </a:cxn>
              <a:cxn ang="0">
                <a:pos x="connsiteX7303" y="connsiteY7303"/>
              </a:cxn>
              <a:cxn ang="0">
                <a:pos x="connsiteX7304" y="connsiteY7304"/>
              </a:cxn>
              <a:cxn ang="0">
                <a:pos x="connsiteX7305" y="connsiteY7305"/>
              </a:cxn>
              <a:cxn ang="0">
                <a:pos x="connsiteX7306" y="connsiteY7306"/>
              </a:cxn>
              <a:cxn ang="0">
                <a:pos x="connsiteX7307" y="connsiteY7307"/>
              </a:cxn>
              <a:cxn ang="0">
                <a:pos x="connsiteX7308" y="connsiteY7308"/>
              </a:cxn>
              <a:cxn ang="0">
                <a:pos x="connsiteX7309" y="connsiteY7309"/>
              </a:cxn>
              <a:cxn ang="0">
                <a:pos x="connsiteX7310" y="connsiteY7310"/>
              </a:cxn>
              <a:cxn ang="0">
                <a:pos x="connsiteX7311" y="connsiteY7311"/>
              </a:cxn>
              <a:cxn ang="0">
                <a:pos x="connsiteX7312" y="connsiteY7312"/>
              </a:cxn>
              <a:cxn ang="0">
                <a:pos x="connsiteX7313" y="connsiteY7313"/>
              </a:cxn>
              <a:cxn ang="0">
                <a:pos x="connsiteX7314" y="connsiteY7314"/>
              </a:cxn>
              <a:cxn ang="0">
                <a:pos x="connsiteX7315" y="connsiteY7315"/>
              </a:cxn>
              <a:cxn ang="0">
                <a:pos x="connsiteX7316" y="connsiteY7316"/>
              </a:cxn>
              <a:cxn ang="0">
                <a:pos x="connsiteX7317" y="connsiteY7317"/>
              </a:cxn>
              <a:cxn ang="0">
                <a:pos x="connsiteX7318" y="connsiteY7318"/>
              </a:cxn>
              <a:cxn ang="0">
                <a:pos x="connsiteX7319" y="connsiteY7319"/>
              </a:cxn>
              <a:cxn ang="0">
                <a:pos x="connsiteX7320" y="connsiteY7320"/>
              </a:cxn>
              <a:cxn ang="0">
                <a:pos x="connsiteX7321" y="connsiteY7321"/>
              </a:cxn>
              <a:cxn ang="0">
                <a:pos x="connsiteX7322" y="connsiteY7322"/>
              </a:cxn>
              <a:cxn ang="0">
                <a:pos x="connsiteX7323" y="connsiteY7323"/>
              </a:cxn>
              <a:cxn ang="0">
                <a:pos x="connsiteX7324" y="connsiteY7324"/>
              </a:cxn>
              <a:cxn ang="0">
                <a:pos x="connsiteX7325" y="connsiteY7325"/>
              </a:cxn>
              <a:cxn ang="0">
                <a:pos x="connsiteX7326" y="connsiteY7326"/>
              </a:cxn>
              <a:cxn ang="0">
                <a:pos x="connsiteX7327" y="connsiteY7327"/>
              </a:cxn>
              <a:cxn ang="0">
                <a:pos x="connsiteX7328" y="connsiteY7328"/>
              </a:cxn>
              <a:cxn ang="0">
                <a:pos x="connsiteX7329" y="connsiteY7329"/>
              </a:cxn>
              <a:cxn ang="0">
                <a:pos x="connsiteX7330" y="connsiteY7330"/>
              </a:cxn>
              <a:cxn ang="0">
                <a:pos x="connsiteX7331" y="connsiteY7331"/>
              </a:cxn>
              <a:cxn ang="0">
                <a:pos x="connsiteX7332" y="connsiteY7332"/>
              </a:cxn>
              <a:cxn ang="0">
                <a:pos x="connsiteX7333" y="connsiteY7333"/>
              </a:cxn>
              <a:cxn ang="0">
                <a:pos x="connsiteX7334" y="connsiteY7334"/>
              </a:cxn>
              <a:cxn ang="0">
                <a:pos x="connsiteX7335" y="connsiteY7335"/>
              </a:cxn>
              <a:cxn ang="0">
                <a:pos x="connsiteX7336" y="connsiteY7336"/>
              </a:cxn>
              <a:cxn ang="0">
                <a:pos x="connsiteX7337" y="connsiteY7337"/>
              </a:cxn>
              <a:cxn ang="0">
                <a:pos x="connsiteX7338" y="connsiteY7338"/>
              </a:cxn>
              <a:cxn ang="0">
                <a:pos x="connsiteX7339" y="connsiteY7339"/>
              </a:cxn>
              <a:cxn ang="0">
                <a:pos x="connsiteX7340" y="connsiteY7340"/>
              </a:cxn>
              <a:cxn ang="0">
                <a:pos x="connsiteX7341" y="connsiteY7341"/>
              </a:cxn>
              <a:cxn ang="0">
                <a:pos x="connsiteX7342" y="connsiteY7342"/>
              </a:cxn>
              <a:cxn ang="0">
                <a:pos x="connsiteX7343" y="connsiteY7343"/>
              </a:cxn>
              <a:cxn ang="0">
                <a:pos x="connsiteX7344" y="connsiteY7344"/>
              </a:cxn>
              <a:cxn ang="0">
                <a:pos x="connsiteX7345" y="connsiteY7345"/>
              </a:cxn>
              <a:cxn ang="0">
                <a:pos x="connsiteX7346" y="connsiteY7346"/>
              </a:cxn>
              <a:cxn ang="0">
                <a:pos x="connsiteX7347" y="connsiteY7347"/>
              </a:cxn>
              <a:cxn ang="0">
                <a:pos x="connsiteX7348" y="connsiteY7348"/>
              </a:cxn>
              <a:cxn ang="0">
                <a:pos x="connsiteX7349" y="connsiteY7349"/>
              </a:cxn>
              <a:cxn ang="0">
                <a:pos x="connsiteX7350" y="connsiteY7350"/>
              </a:cxn>
              <a:cxn ang="0">
                <a:pos x="connsiteX7351" y="connsiteY7351"/>
              </a:cxn>
              <a:cxn ang="0">
                <a:pos x="connsiteX7352" y="connsiteY7352"/>
              </a:cxn>
              <a:cxn ang="0">
                <a:pos x="connsiteX7353" y="connsiteY7353"/>
              </a:cxn>
              <a:cxn ang="0">
                <a:pos x="connsiteX7354" y="connsiteY7354"/>
              </a:cxn>
              <a:cxn ang="0">
                <a:pos x="connsiteX7355" y="connsiteY7355"/>
              </a:cxn>
              <a:cxn ang="0">
                <a:pos x="connsiteX7356" y="connsiteY7356"/>
              </a:cxn>
              <a:cxn ang="0">
                <a:pos x="connsiteX7357" y="connsiteY7357"/>
              </a:cxn>
              <a:cxn ang="0">
                <a:pos x="connsiteX7358" y="connsiteY7358"/>
              </a:cxn>
              <a:cxn ang="0">
                <a:pos x="connsiteX7359" y="connsiteY7359"/>
              </a:cxn>
              <a:cxn ang="0">
                <a:pos x="connsiteX7360" y="connsiteY7360"/>
              </a:cxn>
              <a:cxn ang="0">
                <a:pos x="connsiteX7361" y="connsiteY7361"/>
              </a:cxn>
              <a:cxn ang="0">
                <a:pos x="connsiteX7362" y="connsiteY7362"/>
              </a:cxn>
              <a:cxn ang="0">
                <a:pos x="connsiteX7363" y="connsiteY7363"/>
              </a:cxn>
              <a:cxn ang="0">
                <a:pos x="connsiteX7364" y="connsiteY7364"/>
              </a:cxn>
              <a:cxn ang="0">
                <a:pos x="connsiteX7365" y="connsiteY7365"/>
              </a:cxn>
              <a:cxn ang="0">
                <a:pos x="connsiteX7366" y="connsiteY7366"/>
              </a:cxn>
              <a:cxn ang="0">
                <a:pos x="connsiteX7367" y="connsiteY7367"/>
              </a:cxn>
              <a:cxn ang="0">
                <a:pos x="connsiteX7368" y="connsiteY7368"/>
              </a:cxn>
              <a:cxn ang="0">
                <a:pos x="connsiteX7369" y="connsiteY7369"/>
              </a:cxn>
              <a:cxn ang="0">
                <a:pos x="connsiteX7370" y="connsiteY7370"/>
              </a:cxn>
              <a:cxn ang="0">
                <a:pos x="connsiteX7371" y="connsiteY7371"/>
              </a:cxn>
              <a:cxn ang="0">
                <a:pos x="connsiteX7372" y="connsiteY7372"/>
              </a:cxn>
              <a:cxn ang="0">
                <a:pos x="connsiteX7373" y="connsiteY7373"/>
              </a:cxn>
              <a:cxn ang="0">
                <a:pos x="connsiteX7374" y="connsiteY7374"/>
              </a:cxn>
              <a:cxn ang="0">
                <a:pos x="connsiteX7375" y="connsiteY7375"/>
              </a:cxn>
              <a:cxn ang="0">
                <a:pos x="connsiteX7376" y="connsiteY7376"/>
              </a:cxn>
              <a:cxn ang="0">
                <a:pos x="connsiteX7377" y="connsiteY7377"/>
              </a:cxn>
              <a:cxn ang="0">
                <a:pos x="connsiteX7378" y="connsiteY7378"/>
              </a:cxn>
              <a:cxn ang="0">
                <a:pos x="connsiteX7379" y="connsiteY7379"/>
              </a:cxn>
              <a:cxn ang="0">
                <a:pos x="connsiteX7380" y="connsiteY7380"/>
              </a:cxn>
              <a:cxn ang="0">
                <a:pos x="connsiteX7381" y="connsiteY7381"/>
              </a:cxn>
              <a:cxn ang="0">
                <a:pos x="connsiteX7382" y="connsiteY7382"/>
              </a:cxn>
              <a:cxn ang="0">
                <a:pos x="connsiteX7383" y="connsiteY7383"/>
              </a:cxn>
              <a:cxn ang="0">
                <a:pos x="connsiteX7384" y="connsiteY7384"/>
              </a:cxn>
              <a:cxn ang="0">
                <a:pos x="connsiteX7385" y="connsiteY7385"/>
              </a:cxn>
              <a:cxn ang="0">
                <a:pos x="connsiteX7386" y="connsiteY7386"/>
              </a:cxn>
              <a:cxn ang="0">
                <a:pos x="connsiteX7387" y="connsiteY7387"/>
              </a:cxn>
              <a:cxn ang="0">
                <a:pos x="connsiteX7388" y="connsiteY7388"/>
              </a:cxn>
              <a:cxn ang="0">
                <a:pos x="connsiteX7389" y="connsiteY7389"/>
              </a:cxn>
              <a:cxn ang="0">
                <a:pos x="connsiteX7390" y="connsiteY7390"/>
              </a:cxn>
              <a:cxn ang="0">
                <a:pos x="connsiteX7391" y="connsiteY7391"/>
              </a:cxn>
              <a:cxn ang="0">
                <a:pos x="connsiteX7392" y="connsiteY7392"/>
              </a:cxn>
              <a:cxn ang="0">
                <a:pos x="connsiteX7393" y="connsiteY7393"/>
              </a:cxn>
              <a:cxn ang="0">
                <a:pos x="connsiteX7394" y="connsiteY7394"/>
              </a:cxn>
              <a:cxn ang="0">
                <a:pos x="connsiteX7395" y="connsiteY7395"/>
              </a:cxn>
              <a:cxn ang="0">
                <a:pos x="connsiteX7396" y="connsiteY7396"/>
              </a:cxn>
              <a:cxn ang="0">
                <a:pos x="connsiteX7397" y="connsiteY7397"/>
              </a:cxn>
              <a:cxn ang="0">
                <a:pos x="connsiteX7398" y="connsiteY7398"/>
              </a:cxn>
              <a:cxn ang="0">
                <a:pos x="connsiteX7399" y="connsiteY7399"/>
              </a:cxn>
              <a:cxn ang="0">
                <a:pos x="connsiteX7400" y="connsiteY7400"/>
              </a:cxn>
              <a:cxn ang="0">
                <a:pos x="connsiteX7401" y="connsiteY7401"/>
              </a:cxn>
              <a:cxn ang="0">
                <a:pos x="connsiteX7402" y="connsiteY7402"/>
              </a:cxn>
              <a:cxn ang="0">
                <a:pos x="connsiteX7403" y="connsiteY7403"/>
              </a:cxn>
              <a:cxn ang="0">
                <a:pos x="connsiteX7404" y="connsiteY7404"/>
              </a:cxn>
              <a:cxn ang="0">
                <a:pos x="connsiteX7405" y="connsiteY7405"/>
              </a:cxn>
              <a:cxn ang="0">
                <a:pos x="connsiteX7406" y="connsiteY7406"/>
              </a:cxn>
              <a:cxn ang="0">
                <a:pos x="connsiteX7407" y="connsiteY7407"/>
              </a:cxn>
              <a:cxn ang="0">
                <a:pos x="connsiteX7408" y="connsiteY7408"/>
              </a:cxn>
              <a:cxn ang="0">
                <a:pos x="connsiteX7409" y="connsiteY7409"/>
              </a:cxn>
              <a:cxn ang="0">
                <a:pos x="connsiteX7410" y="connsiteY7410"/>
              </a:cxn>
              <a:cxn ang="0">
                <a:pos x="connsiteX7411" y="connsiteY7411"/>
              </a:cxn>
              <a:cxn ang="0">
                <a:pos x="connsiteX7412" y="connsiteY7412"/>
              </a:cxn>
              <a:cxn ang="0">
                <a:pos x="connsiteX7413" y="connsiteY7413"/>
              </a:cxn>
              <a:cxn ang="0">
                <a:pos x="connsiteX7414" y="connsiteY7414"/>
              </a:cxn>
              <a:cxn ang="0">
                <a:pos x="connsiteX7415" y="connsiteY7415"/>
              </a:cxn>
              <a:cxn ang="0">
                <a:pos x="connsiteX7416" y="connsiteY7416"/>
              </a:cxn>
              <a:cxn ang="0">
                <a:pos x="connsiteX7417" y="connsiteY7417"/>
              </a:cxn>
              <a:cxn ang="0">
                <a:pos x="connsiteX7418" y="connsiteY7418"/>
              </a:cxn>
              <a:cxn ang="0">
                <a:pos x="connsiteX7419" y="connsiteY7419"/>
              </a:cxn>
              <a:cxn ang="0">
                <a:pos x="connsiteX7420" y="connsiteY7420"/>
              </a:cxn>
              <a:cxn ang="0">
                <a:pos x="connsiteX7421" y="connsiteY7421"/>
              </a:cxn>
              <a:cxn ang="0">
                <a:pos x="connsiteX7422" y="connsiteY7422"/>
              </a:cxn>
              <a:cxn ang="0">
                <a:pos x="connsiteX7423" y="connsiteY7423"/>
              </a:cxn>
              <a:cxn ang="0">
                <a:pos x="connsiteX7424" y="connsiteY7424"/>
              </a:cxn>
              <a:cxn ang="0">
                <a:pos x="connsiteX7425" y="connsiteY7425"/>
              </a:cxn>
              <a:cxn ang="0">
                <a:pos x="connsiteX7426" y="connsiteY7426"/>
              </a:cxn>
              <a:cxn ang="0">
                <a:pos x="connsiteX7427" y="connsiteY7427"/>
              </a:cxn>
              <a:cxn ang="0">
                <a:pos x="connsiteX7428" y="connsiteY7428"/>
              </a:cxn>
              <a:cxn ang="0">
                <a:pos x="connsiteX7429" y="connsiteY7429"/>
              </a:cxn>
              <a:cxn ang="0">
                <a:pos x="connsiteX7430" y="connsiteY7430"/>
              </a:cxn>
              <a:cxn ang="0">
                <a:pos x="connsiteX7431" y="connsiteY7431"/>
              </a:cxn>
              <a:cxn ang="0">
                <a:pos x="connsiteX7432" y="connsiteY7432"/>
              </a:cxn>
              <a:cxn ang="0">
                <a:pos x="connsiteX7433" y="connsiteY7433"/>
              </a:cxn>
              <a:cxn ang="0">
                <a:pos x="connsiteX7434" y="connsiteY7434"/>
              </a:cxn>
              <a:cxn ang="0">
                <a:pos x="connsiteX7435" y="connsiteY7435"/>
              </a:cxn>
              <a:cxn ang="0">
                <a:pos x="connsiteX7436" y="connsiteY7436"/>
              </a:cxn>
              <a:cxn ang="0">
                <a:pos x="connsiteX7437" y="connsiteY7437"/>
              </a:cxn>
              <a:cxn ang="0">
                <a:pos x="connsiteX7438" y="connsiteY7438"/>
              </a:cxn>
              <a:cxn ang="0">
                <a:pos x="connsiteX7439" y="connsiteY7439"/>
              </a:cxn>
              <a:cxn ang="0">
                <a:pos x="connsiteX7440" y="connsiteY7440"/>
              </a:cxn>
              <a:cxn ang="0">
                <a:pos x="connsiteX7441" y="connsiteY7441"/>
              </a:cxn>
              <a:cxn ang="0">
                <a:pos x="connsiteX7442" y="connsiteY7442"/>
              </a:cxn>
              <a:cxn ang="0">
                <a:pos x="connsiteX7443" y="connsiteY7443"/>
              </a:cxn>
              <a:cxn ang="0">
                <a:pos x="connsiteX7444" y="connsiteY7444"/>
              </a:cxn>
              <a:cxn ang="0">
                <a:pos x="connsiteX7445" y="connsiteY7445"/>
              </a:cxn>
              <a:cxn ang="0">
                <a:pos x="connsiteX7446" y="connsiteY7446"/>
              </a:cxn>
              <a:cxn ang="0">
                <a:pos x="connsiteX7447" y="connsiteY7447"/>
              </a:cxn>
              <a:cxn ang="0">
                <a:pos x="connsiteX7448" y="connsiteY7448"/>
              </a:cxn>
              <a:cxn ang="0">
                <a:pos x="connsiteX7449" y="connsiteY7449"/>
              </a:cxn>
              <a:cxn ang="0">
                <a:pos x="connsiteX7450" y="connsiteY7450"/>
              </a:cxn>
              <a:cxn ang="0">
                <a:pos x="connsiteX7451" y="connsiteY7451"/>
              </a:cxn>
              <a:cxn ang="0">
                <a:pos x="connsiteX7452" y="connsiteY7452"/>
              </a:cxn>
              <a:cxn ang="0">
                <a:pos x="connsiteX7453" y="connsiteY7453"/>
              </a:cxn>
              <a:cxn ang="0">
                <a:pos x="connsiteX7454" y="connsiteY7454"/>
              </a:cxn>
              <a:cxn ang="0">
                <a:pos x="connsiteX7455" y="connsiteY7455"/>
              </a:cxn>
              <a:cxn ang="0">
                <a:pos x="connsiteX7456" y="connsiteY7456"/>
              </a:cxn>
              <a:cxn ang="0">
                <a:pos x="connsiteX7457" y="connsiteY7457"/>
              </a:cxn>
              <a:cxn ang="0">
                <a:pos x="connsiteX7458" y="connsiteY7458"/>
              </a:cxn>
              <a:cxn ang="0">
                <a:pos x="connsiteX7459" y="connsiteY7459"/>
              </a:cxn>
              <a:cxn ang="0">
                <a:pos x="connsiteX7460" y="connsiteY7460"/>
              </a:cxn>
              <a:cxn ang="0">
                <a:pos x="connsiteX7461" y="connsiteY7461"/>
              </a:cxn>
              <a:cxn ang="0">
                <a:pos x="connsiteX7462" y="connsiteY7462"/>
              </a:cxn>
              <a:cxn ang="0">
                <a:pos x="connsiteX7463" y="connsiteY7463"/>
              </a:cxn>
              <a:cxn ang="0">
                <a:pos x="connsiteX7464" y="connsiteY7464"/>
              </a:cxn>
              <a:cxn ang="0">
                <a:pos x="connsiteX7465" y="connsiteY7465"/>
              </a:cxn>
              <a:cxn ang="0">
                <a:pos x="connsiteX7466" y="connsiteY7466"/>
              </a:cxn>
              <a:cxn ang="0">
                <a:pos x="connsiteX7467" y="connsiteY7467"/>
              </a:cxn>
              <a:cxn ang="0">
                <a:pos x="connsiteX7468" y="connsiteY7468"/>
              </a:cxn>
              <a:cxn ang="0">
                <a:pos x="connsiteX7469" y="connsiteY7469"/>
              </a:cxn>
              <a:cxn ang="0">
                <a:pos x="connsiteX7470" y="connsiteY7470"/>
              </a:cxn>
              <a:cxn ang="0">
                <a:pos x="connsiteX7471" y="connsiteY7471"/>
              </a:cxn>
              <a:cxn ang="0">
                <a:pos x="connsiteX7472" y="connsiteY7472"/>
              </a:cxn>
              <a:cxn ang="0">
                <a:pos x="connsiteX7473" y="connsiteY7473"/>
              </a:cxn>
              <a:cxn ang="0">
                <a:pos x="connsiteX7474" y="connsiteY7474"/>
              </a:cxn>
              <a:cxn ang="0">
                <a:pos x="connsiteX7475" y="connsiteY7475"/>
              </a:cxn>
              <a:cxn ang="0">
                <a:pos x="connsiteX7476" y="connsiteY7476"/>
              </a:cxn>
              <a:cxn ang="0">
                <a:pos x="connsiteX7477" y="connsiteY7477"/>
              </a:cxn>
              <a:cxn ang="0">
                <a:pos x="connsiteX7478" y="connsiteY7478"/>
              </a:cxn>
              <a:cxn ang="0">
                <a:pos x="connsiteX7479" y="connsiteY7479"/>
              </a:cxn>
              <a:cxn ang="0">
                <a:pos x="connsiteX7480" y="connsiteY7480"/>
              </a:cxn>
              <a:cxn ang="0">
                <a:pos x="connsiteX7481" y="connsiteY7481"/>
              </a:cxn>
              <a:cxn ang="0">
                <a:pos x="connsiteX7482" y="connsiteY7482"/>
              </a:cxn>
              <a:cxn ang="0">
                <a:pos x="connsiteX7483" y="connsiteY7483"/>
              </a:cxn>
              <a:cxn ang="0">
                <a:pos x="connsiteX7484" y="connsiteY7484"/>
              </a:cxn>
              <a:cxn ang="0">
                <a:pos x="connsiteX7485" y="connsiteY7485"/>
              </a:cxn>
              <a:cxn ang="0">
                <a:pos x="connsiteX7486" y="connsiteY7486"/>
              </a:cxn>
              <a:cxn ang="0">
                <a:pos x="connsiteX7487" y="connsiteY7487"/>
              </a:cxn>
              <a:cxn ang="0">
                <a:pos x="connsiteX7488" y="connsiteY7488"/>
              </a:cxn>
              <a:cxn ang="0">
                <a:pos x="connsiteX7489" y="connsiteY7489"/>
              </a:cxn>
              <a:cxn ang="0">
                <a:pos x="connsiteX7490" y="connsiteY7490"/>
              </a:cxn>
              <a:cxn ang="0">
                <a:pos x="connsiteX7491" y="connsiteY7491"/>
              </a:cxn>
              <a:cxn ang="0">
                <a:pos x="connsiteX7492" y="connsiteY7492"/>
              </a:cxn>
              <a:cxn ang="0">
                <a:pos x="connsiteX7493" y="connsiteY7493"/>
              </a:cxn>
              <a:cxn ang="0">
                <a:pos x="connsiteX7494" y="connsiteY7494"/>
              </a:cxn>
              <a:cxn ang="0">
                <a:pos x="connsiteX7495" y="connsiteY7495"/>
              </a:cxn>
              <a:cxn ang="0">
                <a:pos x="connsiteX7496" y="connsiteY7496"/>
              </a:cxn>
              <a:cxn ang="0">
                <a:pos x="connsiteX7497" y="connsiteY7497"/>
              </a:cxn>
              <a:cxn ang="0">
                <a:pos x="connsiteX7498" y="connsiteY7498"/>
              </a:cxn>
              <a:cxn ang="0">
                <a:pos x="connsiteX7499" y="connsiteY7499"/>
              </a:cxn>
              <a:cxn ang="0">
                <a:pos x="connsiteX7500" y="connsiteY7500"/>
              </a:cxn>
              <a:cxn ang="0">
                <a:pos x="connsiteX7501" y="connsiteY7501"/>
              </a:cxn>
              <a:cxn ang="0">
                <a:pos x="connsiteX7502" y="connsiteY7502"/>
              </a:cxn>
              <a:cxn ang="0">
                <a:pos x="connsiteX7503" y="connsiteY7503"/>
              </a:cxn>
              <a:cxn ang="0">
                <a:pos x="connsiteX7504" y="connsiteY7504"/>
              </a:cxn>
              <a:cxn ang="0">
                <a:pos x="connsiteX7505" y="connsiteY7505"/>
              </a:cxn>
              <a:cxn ang="0">
                <a:pos x="connsiteX7506" y="connsiteY7506"/>
              </a:cxn>
              <a:cxn ang="0">
                <a:pos x="connsiteX7507" y="connsiteY7507"/>
              </a:cxn>
              <a:cxn ang="0">
                <a:pos x="connsiteX7508" y="connsiteY7508"/>
              </a:cxn>
              <a:cxn ang="0">
                <a:pos x="connsiteX7509" y="connsiteY7509"/>
              </a:cxn>
              <a:cxn ang="0">
                <a:pos x="connsiteX7510" y="connsiteY7510"/>
              </a:cxn>
              <a:cxn ang="0">
                <a:pos x="connsiteX7511" y="connsiteY7511"/>
              </a:cxn>
              <a:cxn ang="0">
                <a:pos x="connsiteX7512" y="connsiteY7512"/>
              </a:cxn>
              <a:cxn ang="0">
                <a:pos x="connsiteX7513" y="connsiteY7513"/>
              </a:cxn>
              <a:cxn ang="0">
                <a:pos x="connsiteX7514" y="connsiteY7514"/>
              </a:cxn>
              <a:cxn ang="0">
                <a:pos x="connsiteX7515" y="connsiteY7515"/>
              </a:cxn>
              <a:cxn ang="0">
                <a:pos x="connsiteX7516" y="connsiteY7516"/>
              </a:cxn>
              <a:cxn ang="0">
                <a:pos x="connsiteX7517" y="connsiteY7517"/>
              </a:cxn>
              <a:cxn ang="0">
                <a:pos x="connsiteX7518" y="connsiteY7518"/>
              </a:cxn>
              <a:cxn ang="0">
                <a:pos x="connsiteX7519" y="connsiteY7519"/>
              </a:cxn>
              <a:cxn ang="0">
                <a:pos x="connsiteX7520" y="connsiteY7520"/>
              </a:cxn>
              <a:cxn ang="0">
                <a:pos x="connsiteX7521" y="connsiteY7521"/>
              </a:cxn>
              <a:cxn ang="0">
                <a:pos x="connsiteX7522" y="connsiteY7522"/>
              </a:cxn>
              <a:cxn ang="0">
                <a:pos x="connsiteX7523" y="connsiteY7523"/>
              </a:cxn>
              <a:cxn ang="0">
                <a:pos x="connsiteX7524" y="connsiteY7524"/>
              </a:cxn>
              <a:cxn ang="0">
                <a:pos x="connsiteX7525" y="connsiteY7525"/>
              </a:cxn>
              <a:cxn ang="0">
                <a:pos x="connsiteX7526" y="connsiteY7526"/>
              </a:cxn>
              <a:cxn ang="0">
                <a:pos x="connsiteX7527" y="connsiteY7527"/>
              </a:cxn>
              <a:cxn ang="0">
                <a:pos x="connsiteX7528" y="connsiteY7528"/>
              </a:cxn>
              <a:cxn ang="0">
                <a:pos x="connsiteX7529" y="connsiteY7529"/>
              </a:cxn>
              <a:cxn ang="0">
                <a:pos x="connsiteX7530" y="connsiteY7530"/>
              </a:cxn>
              <a:cxn ang="0">
                <a:pos x="connsiteX7531" y="connsiteY7531"/>
              </a:cxn>
              <a:cxn ang="0">
                <a:pos x="connsiteX7532" y="connsiteY7532"/>
              </a:cxn>
              <a:cxn ang="0">
                <a:pos x="connsiteX7533" y="connsiteY7533"/>
              </a:cxn>
              <a:cxn ang="0">
                <a:pos x="connsiteX7534" y="connsiteY7534"/>
              </a:cxn>
              <a:cxn ang="0">
                <a:pos x="connsiteX7535" y="connsiteY7535"/>
              </a:cxn>
              <a:cxn ang="0">
                <a:pos x="connsiteX7536" y="connsiteY7536"/>
              </a:cxn>
              <a:cxn ang="0">
                <a:pos x="connsiteX7537" y="connsiteY7537"/>
              </a:cxn>
              <a:cxn ang="0">
                <a:pos x="connsiteX7538" y="connsiteY7538"/>
              </a:cxn>
              <a:cxn ang="0">
                <a:pos x="connsiteX7539" y="connsiteY7539"/>
              </a:cxn>
              <a:cxn ang="0">
                <a:pos x="connsiteX7540" y="connsiteY7540"/>
              </a:cxn>
              <a:cxn ang="0">
                <a:pos x="connsiteX7541" y="connsiteY7541"/>
              </a:cxn>
              <a:cxn ang="0">
                <a:pos x="connsiteX7542" y="connsiteY7542"/>
              </a:cxn>
              <a:cxn ang="0">
                <a:pos x="connsiteX7543" y="connsiteY7543"/>
              </a:cxn>
              <a:cxn ang="0">
                <a:pos x="connsiteX7544" y="connsiteY7544"/>
              </a:cxn>
              <a:cxn ang="0">
                <a:pos x="connsiteX7545" y="connsiteY7545"/>
              </a:cxn>
              <a:cxn ang="0">
                <a:pos x="connsiteX7546" y="connsiteY7546"/>
              </a:cxn>
              <a:cxn ang="0">
                <a:pos x="connsiteX7547" y="connsiteY7547"/>
              </a:cxn>
              <a:cxn ang="0">
                <a:pos x="connsiteX7548" y="connsiteY7548"/>
              </a:cxn>
              <a:cxn ang="0">
                <a:pos x="connsiteX7549" y="connsiteY7549"/>
              </a:cxn>
              <a:cxn ang="0">
                <a:pos x="connsiteX7550" y="connsiteY7550"/>
              </a:cxn>
              <a:cxn ang="0">
                <a:pos x="connsiteX7551" y="connsiteY7551"/>
              </a:cxn>
              <a:cxn ang="0">
                <a:pos x="connsiteX7552" y="connsiteY7552"/>
              </a:cxn>
              <a:cxn ang="0">
                <a:pos x="connsiteX7553" y="connsiteY7553"/>
              </a:cxn>
              <a:cxn ang="0">
                <a:pos x="connsiteX7554" y="connsiteY7554"/>
              </a:cxn>
              <a:cxn ang="0">
                <a:pos x="connsiteX7555" y="connsiteY7555"/>
              </a:cxn>
              <a:cxn ang="0">
                <a:pos x="connsiteX7556" y="connsiteY7556"/>
              </a:cxn>
              <a:cxn ang="0">
                <a:pos x="connsiteX7557" y="connsiteY7557"/>
              </a:cxn>
              <a:cxn ang="0">
                <a:pos x="connsiteX7558" y="connsiteY7558"/>
              </a:cxn>
              <a:cxn ang="0">
                <a:pos x="connsiteX7559" y="connsiteY7559"/>
              </a:cxn>
              <a:cxn ang="0">
                <a:pos x="connsiteX7560" y="connsiteY7560"/>
              </a:cxn>
              <a:cxn ang="0">
                <a:pos x="connsiteX7561" y="connsiteY7561"/>
              </a:cxn>
              <a:cxn ang="0">
                <a:pos x="connsiteX7562" y="connsiteY7562"/>
              </a:cxn>
              <a:cxn ang="0">
                <a:pos x="connsiteX7563" y="connsiteY7563"/>
              </a:cxn>
              <a:cxn ang="0">
                <a:pos x="connsiteX7564" y="connsiteY7564"/>
              </a:cxn>
              <a:cxn ang="0">
                <a:pos x="connsiteX7565" y="connsiteY7565"/>
              </a:cxn>
              <a:cxn ang="0">
                <a:pos x="connsiteX7566" y="connsiteY7566"/>
              </a:cxn>
              <a:cxn ang="0">
                <a:pos x="connsiteX7567" y="connsiteY7567"/>
              </a:cxn>
              <a:cxn ang="0">
                <a:pos x="connsiteX7568" y="connsiteY7568"/>
              </a:cxn>
              <a:cxn ang="0">
                <a:pos x="connsiteX7569" y="connsiteY7569"/>
              </a:cxn>
              <a:cxn ang="0">
                <a:pos x="connsiteX7570" y="connsiteY7570"/>
              </a:cxn>
              <a:cxn ang="0">
                <a:pos x="connsiteX7571" y="connsiteY7571"/>
              </a:cxn>
              <a:cxn ang="0">
                <a:pos x="connsiteX7572" y="connsiteY7572"/>
              </a:cxn>
              <a:cxn ang="0">
                <a:pos x="connsiteX7573" y="connsiteY7573"/>
              </a:cxn>
              <a:cxn ang="0">
                <a:pos x="connsiteX7574" y="connsiteY7574"/>
              </a:cxn>
              <a:cxn ang="0">
                <a:pos x="connsiteX7575" y="connsiteY7575"/>
              </a:cxn>
              <a:cxn ang="0">
                <a:pos x="connsiteX7576" y="connsiteY7576"/>
              </a:cxn>
              <a:cxn ang="0">
                <a:pos x="connsiteX7577" y="connsiteY7577"/>
              </a:cxn>
              <a:cxn ang="0">
                <a:pos x="connsiteX7578" y="connsiteY7578"/>
              </a:cxn>
              <a:cxn ang="0">
                <a:pos x="connsiteX7579" y="connsiteY7579"/>
              </a:cxn>
              <a:cxn ang="0">
                <a:pos x="connsiteX7580" y="connsiteY7580"/>
              </a:cxn>
              <a:cxn ang="0">
                <a:pos x="connsiteX7581" y="connsiteY7581"/>
              </a:cxn>
              <a:cxn ang="0">
                <a:pos x="connsiteX7582" y="connsiteY7582"/>
              </a:cxn>
              <a:cxn ang="0">
                <a:pos x="connsiteX7583" y="connsiteY7583"/>
              </a:cxn>
              <a:cxn ang="0">
                <a:pos x="connsiteX7584" y="connsiteY7584"/>
              </a:cxn>
              <a:cxn ang="0">
                <a:pos x="connsiteX7585" y="connsiteY7585"/>
              </a:cxn>
              <a:cxn ang="0">
                <a:pos x="connsiteX7586" y="connsiteY7586"/>
              </a:cxn>
              <a:cxn ang="0">
                <a:pos x="connsiteX7587" y="connsiteY7587"/>
              </a:cxn>
              <a:cxn ang="0">
                <a:pos x="connsiteX7588" y="connsiteY7588"/>
              </a:cxn>
              <a:cxn ang="0">
                <a:pos x="connsiteX7589" y="connsiteY7589"/>
              </a:cxn>
              <a:cxn ang="0">
                <a:pos x="connsiteX7590" y="connsiteY7590"/>
              </a:cxn>
              <a:cxn ang="0">
                <a:pos x="connsiteX7591" y="connsiteY7591"/>
              </a:cxn>
              <a:cxn ang="0">
                <a:pos x="connsiteX7592" y="connsiteY7592"/>
              </a:cxn>
              <a:cxn ang="0">
                <a:pos x="connsiteX7593" y="connsiteY7593"/>
              </a:cxn>
              <a:cxn ang="0">
                <a:pos x="connsiteX7594" y="connsiteY7594"/>
              </a:cxn>
              <a:cxn ang="0">
                <a:pos x="connsiteX7595" y="connsiteY7595"/>
              </a:cxn>
              <a:cxn ang="0">
                <a:pos x="connsiteX7596" y="connsiteY7596"/>
              </a:cxn>
              <a:cxn ang="0">
                <a:pos x="connsiteX7597" y="connsiteY7597"/>
              </a:cxn>
              <a:cxn ang="0">
                <a:pos x="connsiteX7598" y="connsiteY7598"/>
              </a:cxn>
              <a:cxn ang="0">
                <a:pos x="connsiteX7599" y="connsiteY7599"/>
              </a:cxn>
              <a:cxn ang="0">
                <a:pos x="connsiteX7600" y="connsiteY7600"/>
              </a:cxn>
              <a:cxn ang="0">
                <a:pos x="connsiteX7601" y="connsiteY7601"/>
              </a:cxn>
              <a:cxn ang="0">
                <a:pos x="connsiteX7602" y="connsiteY7602"/>
              </a:cxn>
              <a:cxn ang="0">
                <a:pos x="connsiteX7603" y="connsiteY7603"/>
              </a:cxn>
              <a:cxn ang="0">
                <a:pos x="connsiteX7604" y="connsiteY7604"/>
              </a:cxn>
              <a:cxn ang="0">
                <a:pos x="connsiteX7605" y="connsiteY7605"/>
              </a:cxn>
              <a:cxn ang="0">
                <a:pos x="connsiteX7606" y="connsiteY7606"/>
              </a:cxn>
              <a:cxn ang="0">
                <a:pos x="connsiteX7607" y="connsiteY7607"/>
              </a:cxn>
              <a:cxn ang="0">
                <a:pos x="connsiteX7608" y="connsiteY7608"/>
              </a:cxn>
              <a:cxn ang="0">
                <a:pos x="connsiteX7609" y="connsiteY7609"/>
              </a:cxn>
              <a:cxn ang="0">
                <a:pos x="connsiteX7610" y="connsiteY7610"/>
              </a:cxn>
              <a:cxn ang="0">
                <a:pos x="connsiteX7611" y="connsiteY7611"/>
              </a:cxn>
              <a:cxn ang="0">
                <a:pos x="connsiteX7612" y="connsiteY7612"/>
              </a:cxn>
              <a:cxn ang="0">
                <a:pos x="connsiteX7613" y="connsiteY7613"/>
              </a:cxn>
              <a:cxn ang="0">
                <a:pos x="connsiteX7614" y="connsiteY7614"/>
              </a:cxn>
              <a:cxn ang="0">
                <a:pos x="connsiteX7615" y="connsiteY7615"/>
              </a:cxn>
              <a:cxn ang="0">
                <a:pos x="connsiteX7616" y="connsiteY7616"/>
              </a:cxn>
              <a:cxn ang="0">
                <a:pos x="connsiteX7617" y="connsiteY7617"/>
              </a:cxn>
              <a:cxn ang="0">
                <a:pos x="connsiteX7618" y="connsiteY7618"/>
              </a:cxn>
              <a:cxn ang="0">
                <a:pos x="connsiteX7619" y="connsiteY7619"/>
              </a:cxn>
              <a:cxn ang="0">
                <a:pos x="connsiteX7620" y="connsiteY7620"/>
              </a:cxn>
              <a:cxn ang="0">
                <a:pos x="connsiteX7621" y="connsiteY7621"/>
              </a:cxn>
              <a:cxn ang="0">
                <a:pos x="connsiteX7622" y="connsiteY7622"/>
              </a:cxn>
              <a:cxn ang="0">
                <a:pos x="connsiteX7623" y="connsiteY7623"/>
              </a:cxn>
              <a:cxn ang="0">
                <a:pos x="connsiteX7624" y="connsiteY7624"/>
              </a:cxn>
              <a:cxn ang="0">
                <a:pos x="connsiteX7625" y="connsiteY7625"/>
              </a:cxn>
              <a:cxn ang="0">
                <a:pos x="connsiteX7626" y="connsiteY7626"/>
              </a:cxn>
              <a:cxn ang="0">
                <a:pos x="connsiteX7627" y="connsiteY7627"/>
              </a:cxn>
              <a:cxn ang="0">
                <a:pos x="connsiteX7628" y="connsiteY7628"/>
              </a:cxn>
              <a:cxn ang="0">
                <a:pos x="connsiteX7629" y="connsiteY7629"/>
              </a:cxn>
              <a:cxn ang="0">
                <a:pos x="connsiteX7630" y="connsiteY7630"/>
              </a:cxn>
              <a:cxn ang="0">
                <a:pos x="connsiteX7631" y="connsiteY7631"/>
              </a:cxn>
              <a:cxn ang="0">
                <a:pos x="connsiteX7632" y="connsiteY7632"/>
              </a:cxn>
              <a:cxn ang="0">
                <a:pos x="connsiteX7633" y="connsiteY7633"/>
              </a:cxn>
              <a:cxn ang="0">
                <a:pos x="connsiteX7634" y="connsiteY7634"/>
              </a:cxn>
              <a:cxn ang="0">
                <a:pos x="connsiteX7635" y="connsiteY7635"/>
              </a:cxn>
              <a:cxn ang="0">
                <a:pos x="connsiteX7636" y="connsiteY7636"/>
              </a:cxn>
              <a:cxn ang="0">
                <a:pos x="connsiteX7637" y="connsiteY7637"/>
              </a:cxn>
              <a:cxn ang="0">
                <a:pos x="connsiteX7638" y="connsiteY7638"/>
              </a:cxn>
              <a:cxn ang="0">
                <a:pos x="connsiteX7639" y="connsiteY7639"/>
              </a:cxn>
              <a:cxn ang="0">
                <a:pos x="connsiteX7640" y="connsiteY7640"/>
              </a:cxn>
              <a:cxn ang="0">
                <a:pos x="connsiteX7641" y="connsiteY7641"/>
              </a:cxn>
              <a:cxn ang="0">
                <a:pos x="connsiteX7642" y="connsiteY7642"/>
              </a:cxn>
              <a:cxn ang="0">
                <a:pos x="connsiteX7643" y="connsiteY7643"/>
              </a:cxn>
              <a:cxn ang="0">
                <a:pos x="connsiteX7644" y="connsiteY7644"/>
              </a:cxn>
              <a:cxn ang="0">
                <a:pos x="connsiteX7645" y="connsiteY7645"/>
              </a:cxn>
              <a:cxn ang="0">
                <a:pos x="connsiteX7646" y="connsiteY7646"/>
              </a:cxn>
              <a:cxn ang="0">
                <a:pos x="connsiteX7647" y="connsiteY7647"/>
              </a:cxn>
              <a:cxn ang="0">
                <a:pos x="connsiteX7648" y="connsiteY7648"/>
              </a:cxn>
              <a:cxn ang="0">
                <a:pos x="connsiteX7649" y="connsiteY7649"/>
              </a:cxn>
              <a:cxn ang="0">
                <a:pos x="connsiteX7650" y="connsiteY7650"/>
              </a:cxn>
              <a:cxn ang="0">
                <a:pos x="connsiteX7651" y="connsiteY7651"/>
              </a:cxn>
              <a:cxn ang="0">
                <a:pos x="connsiteX7652" y="connsiteY7652"/>
              </a:cxn>
              <a:cxn ang="0">
                <a:pos x="connsiteX7653" y="connsiteY7653"/>
              </a:cxn>
              <a:cxn ang="0">
                <a:pos x="connsiteX7654" y="connsiteY7654"/>
              </a:cxn>
              <a:cxn ang="0">
                <a:pos x="connsiteX7655" y="connsiteY7655"/>
              </a:cxn>
              <a:cxn ang="0">
                <a:pos x="connsiteX7656" y="connsiteY7656"/>
              </a:cxn>
              <a:cxn ang="0">
                <a:pos x="connsiteX7657" y="connsiteY7657"/>
              </a:cxn>
              <a:cxn ang="0">
                <a:pos x="connsiteX7658" y="connsiteY7658"/>
              </a:cxn>
              <a:cxn ang="0">
                <a:pos x="connsiteX7659" y="connsiteY7659"/>
              </a:cxn>
              <a:cxn ang="0">
                <a:pos x="connsiteX7660" y="connsiteY7660"/>
              </a:cxn>
              <a:cxn ang="0">
                <a:pos x="connsiteX7661" y="connsiteY7661"/>
              </a:cxn>
              <a:cxn ang="0">
                <a:pos x="connsiteX7662" y="connsiteY7662"/>
              </a:cxn>
              <a:cxn ang="0">
                <a:pos x="connsiteX7663" y="connsiteY7663"/>
              </a:cxn>
              <a:cxn ang="0">
                <a:pos x="connsiteX7664" y="connsiteY7664"/>
              </a:cxn>
              <a:cxn ang="0">
                <a:pos x="connsiteX7665" y="connsiteY7665"/>
              </a:cxn>
              <a:cxn ang="0">
                <a:pos x="connsiteX7666" y="connsiteY7666"/>
              </a:cxn>
              <a:cxn ang="0">
                <a:pos x="connsiteX7667" y="connsiteY7667"/>
              </a:cxn>
              <a:cxn ang="0">
                <a:pos x="connsiteX7668" y="connsiteY7668"/>
              </a:cxn>
              <a:cxn ang="0">
                <a:pos x="connsiteX7669" y="connsiteY7669"/>
              </a:cxn>
              <a:cxn ang="0">
                <a:pos x="connsiteX7670" y="connsiteY7670"/>
              </a:cxn>
              <a:cxn ang="0">
                <a:pos x="connsiteX7671" y="connsiteY7671"/>
              </a:cxn>
              <a:cxn ang="0">
                <a:pos x="connsiteX7672" y="connsiteY7672"/>
              </a:cxn>
              <a:cxn ang="0">
                <a:pos x="connsiteX7673" y="connsiteY7673"/>
              </a:cxn>
              <a:cxn ang="0">
                <a:pos x="connsiteX7674" y="connsiteY7674"/>
              </a:cxn>
              <a:cxn ang="0">
                <a:pos x="connsiteX7675" y="connsiteY7675"/>
              </a:cxn>
              <a:cxn ang="0">
                <a:pos x="connsiteX7676" y="connsiteY7676"/>
              </a:cxn>
              <a:cxn ang="0">
                <a:pos x="connsiteX7677" y="connsiteY7677"/>
              </a:cxn>
              <a:cxn ang="0">
                <a:pos x="connsiteX7678" y="connsiteY7678"/>
              </a:cxn>
              <a:cxn ang="0">
                <a:pos x="connsiteX7679" y="connsiteY7679"/>
              </a:cxn>
              <a:cxn ang="0">
                <a:pos x="connsiteX7680" y="connsiteY7680"/>
              </a:cxn>
              <a:cxn ang="0">
                <a:pos x="connsiteX7681" y="connsiteY7681"/>
              </a:cxn>
              <a:cxn ang="0">
                <a:pos x="connsiteX7682" y="connsiteY7682"/>
              </a:cxn>
              <a:cxn ang="0">
                <a:pos x="connsiteX7683" y="connsiteY7683"/>
              </a:cxn>
              <a:cxn ang="0">
                <a:pos x="connsiteX7684" y="connsiteY7684"/>
              </a:cxn>
              <a:cxn ang="0">
                <a:pos x="connsiteX7685" y="connsiteY7685"/>
              </a:cxn>
              <a:cxn ang="0">
                <a:pos x="connsiteX7686" y="connsiteY7686"/>
              </a:cxn>
              <a:cxn ang="0">
                <a:pos x="connsiteX7687" y="connsiteY7687"/>
              </a:cxn>
              <a:cxn ang="0">
                <a:pos x="connsiteX7688" y="connsiteY7688"/>
              </a:cxn>
              <a:cxn ang="0">
                <a:pos x="connsiteX7689" y="connsiteY7689"/>
              </a:cxn>
              <a:cxn ang="0">
                <a:pos x="connsiteX7690" y="connsiteY7690"/>
              </a:cxn>
              <a:cxn ang="0">
                <a:pos x="connsiteX7691" y="connsiteY7691"/>
              </a:cxn>
              <a:cxn ang="0">
                <a:pos x="connsiteX7692" y="connsiteY7692"/>
              </a:cxn>
              <a:cxn ang="0">
                <a:pos x="connsiteX7693" y="connsiteY7693"/>
              </a:cxn>
              <a:cxn ang="0">
                <a:pos x="connsiteX7694" y="connsiteY7694"/>
              </a:cxn>
              <a:cxn ang="0">
                <a:pos x="connsiteX7695" y="connsiteY7695"/>
              </a:cxn>
              <a:cxn ang="0">
                <a:pos x="connsiteX7696" y="connsiteY7696"/>
              </a:cxn>
              <a:cxn ang="0">
                <a:pos x="connsiteX7697" y="connsiteY7697"/>
              </a:cxn>
              <a:cxn ang="0">
                <a:pos x="connsiteX7698" y="connsiteY7698"/>
              </a:cxn>
              <a:cxn ang="0">
                <a:pos x="connsiteX7699" y="connsiteY7699"/>
              </a:cxn>
              <a:cxn ang="0">
                <a:pos x="connsiteX7700" y="connsiteY7700"/>
              </a:cxn>
              <a:cxn ang="0">
                <a:pos x="connsiteX7701" y="connsiteY7701"/>
              </a:cxn>
              <a:cxn ang="0">
                <a:pos x="connsiteX7702" y="connsiteY7702"/>
              </a:cxn>
              <a:cxn ang="0">
                <a:pos x="connsiteX7703" y="connsiteY7703"/>
              </a:cxn>
              <a:cxn ang="0">
                <a:pos x="connsiteX7704" y="connsiteY7704"/>
              </a:cxn>
              <a:cxn ang="0">
                <a:pos x="connsiteX7705" y="connsiteY7705"/>
              </a:cxn>
              <a:cxn ang="0">
                <a:pos x="connsiteX7706" y="connsiteY7706"/>
              </a:cxn>
              <a:cxn ang="0">
                <a:pos x="connsiteX7707" y="connsiteY7707"/>
              </a:cxn>
              <a:cxn ang="0">
                <a:pos x="connsiteX7708" y="connsiteY7708"/>
              </a:cxn>
              <a:cxn ang="0">
                <a:pos x="connsiteX7709" y="connsiteY7709"/>
              </a:cxn>
              <a:cxn ang="0">
                <a:pos x="connsiteX7710" y="connsiteY7710"/>
              </a:cxn>
              <a:cxn ang="0">
                <a:pos x="connsiteX7711" y="connsiteY7711"/>
              </a:cxn>
              <a:cxn ang="0">
                <a:pos x="connsiteX7712" y="connsiteY7712"/>
              </a:cxn>
              <a:cxn ang="0">
                <a:pos x="connsiteX7713" y="connsiteY7713"/>
              </a:cxn>
              <a:cxn ang="0">
                <a:pos x="connsiteX7714" y="connsiteY7714"/>
              </a:cxn>
              <a:cxn ang="0">
                <a:pos x="connsiteX7715" y="connsiteY7715"/>
              </a:cxn>
              <a:cxn ang="0">
                <a:pos x="connsiteX7716" y="connsiteY7716"/>
              </a:cxn>
              <a:cxn ang="0">
                <a:pos x="connsiteX7717" y="connsiteY7717"/>
              </a:cxn>
              <a:cxn ang="0">
                <a:pos x="connsiteX7718" y="connsiteY7718"/>
              </a:cxn>
              <a:cxn ang="0">
                <a:pos x="connsiteX7719" y="connsiteY7719"/>
              </a:cxn>
              <a:cxn ang="0">
                <a:pos x="connsiteX7720" y="connsiteY7720"/>
              </a:cxn>
              <a:cxn ang="0">
                <a:pos x="connsiteX7721" y="connsiteY7721"/>
              </a:cxn>
              <a:cxn ang="0">
                <a:pos x="connsiteX7722" y="connsiteY7722"/>
              </a:cxn>
              <a:cxn ang="0">
                <a:pos x="connsiteX7723" y="connsiteY7723"/>
              </a:cxn>
              <a:cxn ang="0">
                <a:pos x="connsiteX7724" y="connsiteY7724"/>
              </a:cxn>
              <a:cxn ang="0">
                <a:pos x="connsiteX7725" y="connsiteY7725"/>
              </a:cxn>
              <a:cxn ang="0">
                <a:pos x="connsiteX7726" y="connsiteY7726"/>
              </a:cxn>
              <a:cxn ang="0">
                <a:pos x="connsiteX7727" y="connsiteY7727"/>
              </a:cxn>
              <a:cxn ang="0">
                <a:pos x="connsiteX7728" y="connsiteY7728"/>
              </a:cxn>
              <a:cxn ang="0">
                <a:pos x="connsiteX7729" y="connsiteY7729"/>
              </a:cxn>
              <a:cxn ang="0">
                <a:pos x="connsiteX7730" y="connsiteY7730"/>
              </a:cxn>
              <a:cxn ang="0">
                <a:pos x="connsiteX7731" y="connsiteY7731"/>
              </a:cxn>
              <a:cxn ang="0">
                <a:pos x="connsiteX7732" y="connsiteY7732"/>
              </a:cxn>
              <a:cxn ang="0">
                <a:pos x="connsiteX7733" y="connsiteY7733"/>
              </a:cxn>
              <a:cxn ang="0">
                <a:pos x="connsiteX7734" y="connsiteY7734"/>
              </a:cxn>
              <a:cxn ang="0">
                <a:pos x="connsiteX7735" y="connsiteY7735"/>
              </a:cxn>
              <a:cxn ang="0">
                <a:pos x="connsiteX7736" y="connsiteY7736"/>
              </a:cxn>
              <a:cxn ang="0">
                <a:pos x="connsiteX7737" y="connsiteY7737"/>
              </a:cxn>
              <a:cxn ang="0">
                <a:pos x="connsiteX7738" y="connsiteY7738"/>
              </a:cxn>
              <a:cxn ang="0">
                <a:pos x="connsiteX7739" y="connsiteY7739"/>
              </a:cxn>
              <a:cxn ang="0">
                <a:pos x="connsiteX7740" y="connsiteY7740"/>
              </a:cxn>
              <a:cxn ang="0">
                <a:pos x="connsiteX7741" y="connsiteY7741"/>
              </a:cxn>
              <a:cxn ang="0">
                <a:pos x="connsiteX7742" y="connsiteY7742"/>
              </a:cxn>
              <a:cxn ang="0">
                <a:pos x="connsiteX7743" y="connsiteY7743"/>
              </a:cxn>
              <a:cxn ang="0">
                <a:pos x="connsiteX7744" y="connsiteY7744"/>
              </a:cxn>
              <a:cxn ang="0">
                <a:pos x="connsiteX7745" y="connsiteY7745"/>
              </a:cxn>
              <a:cxn ang="0">
                <a:pos x="connsiteX7746" y="connsiteY7746"/>
              </a:cxn>
              <a:cxn ang="0">
                <a:pos x="connsiteX7747" y="connsiteY7747"/>
              </a:cxn>
              <a:cxn ang="0">
                <a:pos x="connsiteX7748" y="connsiteY7748"/>
              </a:cxn>
              <a:cxn ang="0">
                <a:pos x="connsiteX7749" y="connsiteY7749"/>
              </a:cxn>
              <a:cxn ang="0">
                <a:pos x="connsiteX7750" y="connsiteY7750"/>
              </a:cxn>
              <a:cxn ang="0">
                <a:pos x="connsiteX7751" y="connsiteY7751"/>
              </a:cxn>
              <a:cxn ang="0">
                <a:pos x="connsiteX7752" y="connsiteY7752"/>
              </a:cxn>
              <a:cxn ang="0">
                <a:pos x="connsiteX7753" y="connsiteY7753"/>
              </a:cxn>
              <a:cxn ang="0">
                <a:pos x="connsiteX7754" y="connsiteY7754"/>
              </a:cxn>
              <a:cxn ang="0">
                <a:pos x="connsiteX7755" y="connsiteY7755"/>
              </a:cxn>
              <a:cxn ang="0">
                <a:pos x="connsiteX7756" y="connsiteY7756"/>
              </a:cxn>
              <a:cxn ang="0">
                <a:pos x="connsiteX7757" y="connsiteY7757"/>
              </a:cxn>
              <a:cxn ang="0">
                <a:pos x="connsiteX7758" y="connsiteY7758"/>
              </a:cxn>
              <a:cxn ang="0">
                <a:pos x="connsiteX7759" y="connsiteY7759"/>
              </a:cxn>
              <a:cxn ang="0">
                <a:pos x="connsiteX7760" y="connsiteY7760"/>
              </a:cxn>
              <a:cxn ang="0">
                <a:pos x="connsiteX7761" y="connsiteY7761"/>
              </a:cxn>
              <a:cxn ang="0">
                <a:pos x="connsiteX7762" y="connsiteY7762"/>
              </a:cxn>
              <a:cxn ang="0">
                <a:pos x="connsiteX7763" y="connsiteY7763"/>
              </a:cxn>
              <a:cxn ang="0">
                <a:pos x="connsiteX7764" y="connsiteY7764"/>
              </a:cxn>
              <a:cxn ang="0">
                <a:pos x="connsiteX7765" y="connsiteY7765"/>
              </a:cxn>
              <a:cxn ang="0">
                <a:pos x="connsiteX7766" y="connsiteY7766"/>
              </a:cxn>
              <a:cxn ang="0">
                <a:pos x="connsiteX7767" y="connsiteY7767"/>
              </a:cxn>
              <a:cxn ang="0">
                <a:pos x="connsiteX7768" y="connsiteY7768"/>
              </a:cxn>
              <a:cxn ang="0">
                <a:pos x="connsiteX7769" y="connsiteY7769"/>
              </a:cxn>
              <a:cxn ang="0">
                <a:pos x="connsiteX7770" y="connsiteY7770"/>
              </a:cxn>
              <a:cxn ang="0">
                <a:pos x="connsiteX7771" y="connsiteY7771"/>
              </a:cxn>
              <a:cxn ang="0">
                <a:pos x="connsiteX7772" y="connsiteY7772"/>
              </a:cxn>
              <a:cxn ang="0">
                <a:pos x="connsiteX7773" y="connsiteY7773"/>
              </a:cxn>
              <a:cxn ang="0">
                <a:pos x="connsiteX7774" y="connsiteY7774"/>
              </a:cxn>
              <a:cxn ang="0">
                <a:pos x="connsiteX7775" y="connsiteY7775"/>
              </a:cxn>
              <a:cxn ang="0">
                <a:pos x="connsiteX7776" y="connsiteY7776"/>
              </a:cxn>
              <a:cxn ang="0">
                <a:pos x="connsiteX7777" y="connsiteY7777"/>
              </a:cxn>
              <a:cxn ang="0">
                <a:pos x="connsiteX7778" y="connsiteY7778"/>
              </a:cxn>
              <a:cxn ang="0">
                <a:pos x="connsiteX7779" y="connsiteY7779"/>
              </a:cxn>
              <a:cxn ang="0">
                <a:pos x="connsiteX7780" y="connsiteY7780"/>
              </a:cxn>
              <a:cxn ang="0">
                <a:pos x="connsiteX7781" y="connsiteY7781"/>
              </a:cxn>
              <a:cxn ang="0">
                <a:pos x="connsiteX7782" y="connsiteY7782"/>
              </a:cxn>
              <a:cxn ang="0">
                <a:pos x="connsiteX7783" y="connsiteY7783"/>
              </a:cxn>
              <a:cxn ang="0">
                <a:pos x="connsiteX7784" y="connsiteY7784"/>
              </a:cxn>
              <a:cxn ang="0">
                <a:pos x="connsiteX7785" y="connsiteY7785"/>
              </a:cxn>
              <a:cxn ang="0">
                <a:pos x="connsiteX7786" y="connsiteY7786"/>
              </a:cxn>
              <a:cxn ang="0">
                <a:pos x="connsiteX7787" y="connsiteY7787"/>
              </a:cxn>
              <a:cxn ang="0">
                <a:pos x="connsiteX7788" y="connsiteY7788"/>
              </a:cxn>
              <a:cxn ang="0">
                <a:pos x="connsiteX7789" y="connsiteY7789"/>
              </a:cxn>
              <a:cxn ang="0">
                <a:pos x="connsiteX7790" y="connsiteY7790"/>
              </a:cxn>
              <a:cxn ang="0">
                <a:pos x="connsiteX7791" y="connsiteY7791"/>
              </a:cxn>
              <a:cxn ang="0">
                <a:pos x="connsiteX7792" y="connsiteY7792"/>
              </a:cxn>
              <a:cxn ang="0">
                <a:pos x="connsiteX7793" y="connsiteY7793"/>
              </a:cxn>
              <a:cxn ang="0">
                <a:pos x="connsiteX7794" y="connsiteY7794"/>
              </a:cxn>
              <a:cxn ang="0">
                <a:pos x="connsiteX7795" y="connsiteY7795"/>
              </a:cxn>
              <a:cxn ang="0">
                <a:pos x="connsiteX7796" y="connsiteY7796"/>
              </a:cxn>
              <a:cxn ang="0">
                <a:pos x="connsiteX7797" y="connsiteY7797"/>
              </a:cxn>
              <a:cxn ang="0">
                <a:pos x="connsiteX7798" y="connsiteY7798"/>
              </a:cxn>
              <a:cxn ang="0">
                <a:pos x="connsiteX7799" y="connsiteY7799"/>
              </a:cxn>
              <a:cxn ang="0">
                <a:pos x="connsiteX7800" y="connsiteY7800"/>
              </a:cxn>
              <a:cxn ang="0">
                <a:pos x="connsiteX7801" y="connsiteY7801"/>
              </a:cxn>
              <a:cxn ang="0">
                <a:pos x="connsiteX7802" y="connsiteY7802"/>
              </a:cxn>
              <a:cxn ang="0">
                <a:pos x="connsiteX7803" y="connsiteY7803"/>
              </a:cxn>
              <a:cxn ang="0">
                <a:pos x="connsiteX7804" y="connsiteY7804"/>
              </a:cxn>
              <a:cxn ang="0">
                <a:pos x="connsiteX7805" y="connsiteY7805"/>
              </a:cxn>
              <a:cxn ang="0">
                <a:pos x="connsiteX7806" y="connsiteY7806"/>
              </a:cxn>
              <a:cxn ang="0">
                <a:pos x="connsiteX7807" y="connsiteY7807"/>
              </a:cxn>
              <a:cxn ang="0">
                <a:pos x="connsiteX7808" y="connsiteY7808"/>
              </a:cxn>
              <a:cxn ang="0">
                <a:pos x="connsiteX7809" y="connsiteY7809"/>
              </a:cxn>
              <a:cxn ang="0">
                <a:pos x="connsiteX7810" y="connsiteY7810"/>
              </a:cxn>
              <a:cxn ang="0">
                <a:pos x="connsiteX7811" y="connsiteY7811"/>
              </a:cxn>
              <a:cxn ang="0">
                <a:pos x="connsiteX7812" y="connsiteY7812"/>
              </a:cxn>
              <a:cxn ang="0">
                <a:pos x="connsiteX7813" y="connsiteY7813"/>
              </a:cxn>
              <a:cxn ang="0">
                <a:pos x="connsiteX7814" y="connsiteY7814"/>
              </a:cxn>
              <a:cxn ang="0">
                <a:pos x="connsiteX7815" y="connsiteY7815"/>
              </a:cxn>
              <a:cxn ang="0">
                <a:pos x="connsiteX7816" y="connsiteY7816"/>
              </a:cxn>
              <a:cxn ang="0">
                <a:pos x="connsiteX7817" y="connsiteY7817"/>
              </a:cxn>
              <a:cxn ang="0">
                <a:pos x="connsiteX7818" y="connsiteY7818"/>
              </a:cxn>
              <a:cxn ang="0">
                <a:pos x="connsiteX7819" y="connsiteY7819"/>
              </a:cxn>
              <a:cxn ang="0">
                <a:pos x="connsiteX7820" y="connsiteY7820"/>
              </a:cxn>
              <a:cxn ang="0">
                <a:pos x="connsiteX7821" y="connsiteY7821"/>
              </a:cxn>
              <a:cxn ang="0">
                <a:pos x="connsiteX7822" y="connsiteY7822"/>
              </a:cxn>
              <a:cxn ang="0">
                <a:pos x="connsiteX7823" y="connsiteY7823"/>
              </a:cxn>
              <a:cxn ang="0">
                <a:pos x="connsiteX7824" y="connsiteY7824"/>
              </a:cxn>
              <a:cxn ang="0">
                <a:pos x="connsiteX7825" y="connsiteY7825"/>
              </a:cxn>
              <a:cxn ang="0">
                <a:pos x="connsiteX7826" y="connsiteY7826"/>
              </a:cxn>
              <a:cxn ang="0">
                <a:pos x="connsiteX7827" y="connsiteY7827"/>
              </a:cxn>
              <a:cxn ang="0">
                <a:pos x="connsiteX7828" y="connsiteY7828"/>
              </a:cxn>
              <a:cxn ang="0">
                <a:pos x="connsiteX7829" y="connsiteY7829"/>
              </a:cxn>
              <a:cxn ang="0">
                <a:pos x="connsiteX7830" y="connsiteY7830"/>
              </a:cxn>
              <a:cxn ang="0">
                <a:pos x="connsiteX7831" y="connsiteY7831"/>
              </a:cxn>
              <a:cxn ang="0">
                <a:pos x="connsiteX7832" y="connsiteY7832"/>
              </a:cxn>
              <a:cxn ang="0">
                <a:pos x="connsiteX7833" y="connsiteY7833"/>
              </a:cxn>
              <a:cxn ang="0">
                <a:pos x="connsiteX7834" y="connsiteY7834"/>
              </a:cxn>
              <a:cxn ang="0">
                <a:pos x="connsiteX7835" y="connsiteY7835"/>
              </a:cxn>
              <a:cxn ang="0">
                <a:pos x="connsiteX7836" y="connsiteY7836"/>
              </a:cxn>
              <a:cxn ang="0">
                <a:pos x="connsiteX7837" y="connsiteY7837"/>
              </a:cxn>
              <a:cxn ang="0">
                <a:pos x="connsiteX7838" y="connsiteY7838"/>
              </a:cxn>
              <a:cxn ang="0">
                <a:pos x="connsiteX7839" y="connsiteY7839"/>
              </a:cxn>
              <a:cxn ang="0">
                <a:pos x="connsiteX7840" y="connsiteY7840"/>
              </a:cxn>
              <a:cxn ang="0">
                <a:pos x="connsiteX7841" y="connsiteY7841"/>
              </a:cxn>
              <a:cxn ang="0">
                <a:pos x="connsiteX7842" y="connsiteY7842"/>
              </a:cxn>
              <a:cxn ang="0">
                <a:pos x="connsiteX7843" y="connsiteY7843"/>
              </a:cxn>
              <a:cxn ang="0">
                <a:pos x="connsiteX7844" y="connsiteY7844"/>
              </a:cxn>
              <a:cxn ang="0">
                <a:pos x="connsiteX7845" y="connsiteY7845"/>
              </a:cxn>
              <a:cxn ang="0">
                <a:pos x="connsiteX7846" y="connsiteY7846"/>
              </a:cxn>
              <a:cxn ang="0">
                <a:pos x="connsiteX7847" y="connsiteY7847"/>
              </a:cxn>
              <a:cxn ang="0">
                <a:pos x="connsiteX7848" y="connsiteY7848"/>
              </a:cxn>
              <a:cxn ang="0">
                <a:pos x="connsiteX7849" y="connsiteY7849"/>
              </a:cxn>
              <a:cxn ang="0">
                <a:pos x="connsiteX7850" y="connsiteY7850"/>
              </a:cxn>
              <a:cxn ang="0">
                <a:pos x="connsiteX7851" y="connsiteY7851"/>
              </a:cxn>
              <a:cxn ang="0">
                <a:pos x="connsiteX7852" y="connsiteY7852"/>
              </a:cxn>
              <a:cxn ang="0">
                <a:pos x="connsiteX7853" y="connsiteY7853"/>
              </a:cxn>
              <a:cxn ang="0">
                <a:pos x="connsiteX7854" y="connsiteY7854"/>
              </a:cxn>
              <a:cxn ang="0">
                <a:pos x="connsiteX7855" y="connsiteY7855"/>
              </a:cxn>
              <a:cxn ang="0">
                <a:pos x="connsiteX7856" y="connsiteY7856"/>
              </a:cxn>
              <a:cxn ang="0">
                <a:pos x="connsiteX7857" y="connsiteY7857"/>
              </a:cxn>
              <a:cxn ang="0">
                <a:pos x="connsiteX7858" y="connsiteY7858"/>
              </a:cxn>
              <a:cxn ang="0">
                <a:pos x="connsiteX7859" y="connsiteY7859"/>
              </a:cxn>
              <a:cxn ang="0">
                <a:pos x="connsiteX7860" y="connsiteY7860"/>
              </a:cxn>
              <a:cxn ang="0">
                <a:pos x="connsiteX7861" y="connsiteY7861"/>
              </a:cxn>
              <a:cxn ang="0">
                <a:pos x="connsiteX7862" y="connsiteY7862"/>
              </a:cxn>
              <a:cxn ang="0">
                <a:pos x="connsiteX7863" y="connsiteY7863"/>
              </a:cxn>
              <a:cxn ang="0">
                <a:pos x="connsiteX7864" y="connsiteY7864"/>
              </a:cxn>
              <a:cxn ang="0">
                <a:pos x="connsiteX7865" y="connsiteY7865"/>
              </a:cxn>
              <a:cxn ang="0">
                <a:pos x="connsiteX7866" y="connsiteY7866"/>
              </a:cxn>
              <a:cxn ang="0">
                <a:pos x="connsiteX7867" y="connsiteY7867"/>
              </a:cxn>
              <a:cxn ang="0">
                <a:pos x="connsiteX7868" y="connsiteY7868"/>
              </a:cxn>
              <a:cxn ang="0">
                <a:pos x="connsiteX7869" y="connsiteY7869"/>
              </a:cxn>
              <a:cxn ang="0">
                <a:pos x="connsiteX7870" y="connsiteY7870"/>
              </a:cxn>
              <a:cxn ang="0">
                <a:pos x="connsiteX7871" y="connsiteY7871"/>
              </a:cxn>
              <a:cxn ang="0">
                <a:pos x="connsiteX7872" y="connsiteY7872"/>
              </a:cxn>
              <a:cxn ang="0">
                <a:pos x="connsiteX7873" y="connsiteY7873"/>
              </a:cxn>
              <a:cxn ang="0">
                <a:pos x="connsiteX7874" y="connsiteY7874"/>
              </a:cxn>
              <a:cxn ang="0">
                <a:pos x="connsiteX7875" y="connsiteY7875"/>
              </a:cxn>
              <a:cxn ang="0">
                <a:pos x="connsiteX7876" y="connsiteY7876"/>
              </a:cxn>
              <a:cxn ang="0">
                <a:pos x="connsiteX7877" y="connsiteY7877"/>
              </a:cxn>
              <a:cxn ang="0">
                <a:pos x="connsiteX7878" y="connsiteY7878"/>
              </a:cxn>
              <a:cxn ang="0">
                <a:pos x="connsiteX7879" y="connsiteY7879"/>
              </a:cxn>
              <a:cxn ang="0">
                <a:pos x="connsiteX7880" y="connsiteY7880"/>
              </a:cxn>
              <a:cxn ang="0">
                <a:pos x="connsiteX7881" y="connsiteY7881"/>
              </a:cxn>
              <a:cxn ang="0">
                <a:pos x="connsiteX7882" y="connsiteY7882"/>
              </a:cxn>
              <a:cxn ang="0">
                <a:pos x="connsiteX7883" y="connsiteY7883"/>
              </a:cxn>
              <a:cxn ang="0">
                <a:pos x="connsiteX7884" y="connsiteY7884"/>
              </a:cxn>
              <a:cxn ang="0">
                <a:pos x="connsiteX7885" y="connsiteY7885"/>
              </a:cxn>
              <a:cxn ang="0">
                <a:pos x="connsiteX7886" y="connsiteY7886"/>
              </a:cxn>
              <a:cxn ang="0">
                <a:pos x="connsiteX7887" y="connsiteY7887"/>
              </a:cxn>
              <a:cxn ang="0">
                <a:pos x="connsiteX7888" y="connsiteY7888"/>
              </a:cxn>
              <a:cxn ang="0">
                <a:pos x="connsiteX7889" y="connsiteY7889"/>
              </a:cxn>
              <a:cxn ang="0">
                <a:pos x="connsiteX7890" y="connsiteY7890"/>
              </a:cxn>
              <a:cxn ang="0">
                <a:pos x="connsiteX7891" y="connsiteY7891"/>
              </a:cxn>
              <a:cxn ang="0">
                <a:pos x="connsiteX7892" y="connsiteY7892"/>
              </a:cxn>
              <a:cxn ang="0">
                <a:pos x="connsiteX7893" y="connsiteY7893"/>
              </a:cxn>
              <a:cxn ang="0">
                <a:pos x="connsiteX7894" y="connsiteY7894"/>
              </a:cxn>
              <a:cxn ang="0">
                <a:pos x="connsiteX7895" y="connsiteY7895"/>
              </a:cxn>
              <a:cxn ang="0">
                <a:pos x="connsiteX7896" y="connsiteY7896"/>
              </a:cxn>
              <a:cxn ang="0">
                <a:pos x="connsiteX7897" y="connsiteY7897"/>
              </a:cxn>
              <a:cxn ang="0">
                <a:pos x="connsiteX7898" y="connsiteY7898"/>
              </a:cxn>
              <a:cxn ang="0">
                <a:pos x="connsiteX7899" y="connsiteY7899"/>
              </a:cxn>
              <a:cxn ang="0">
                <a:pos x="connsiteX7900" y="connsiteY7900"/>
              </a:cxn>
              <a:cxn ang="0">
                <a:pos x="connsiteX7901" y="connsiteY7901"/>
              </a:cxn>
              <a:cxn ang="0">
                <a:pos x="connsiteX7902" y="connsiteY7902"/>
              </a:cxn>
              <a:cxn ang="0">
                <a:pos x="connsiteX7903" y="connsiteY7903"/>
              </a:cxn>
              <a:cxn ang="0">
                <a:pos x="connsiteX7904" y="connsiteY7904"/>
              </a:cxn>
              <a:cxn ang="0">
                <a:pos x="connsiteX7905" y="connsiteY7905"/>
              </a:cxn>
              <a:cxn ang="0">
                <a:pos x="connsiteX7906" y="connsiteY7906"/>
              </a:cxn>
              <a:cxn ang="0">
                <a:pos x="connsiteX7907" y="connsiteY7907"/>
              </a:cxn>
              <a:cxn ang="0">
                <a:pos x="connsiteX7908" y="connsiteY7908"/>
              </a:cxn>
              <a:cxn ang="0">
                <a:pos x="connsiteX7909" y="connsiteY7909"/>
              </a:cxn>
              <a:cxn ang="0">
                <a:pos x="connsiteX7910" y="connsiteY7910"/>
              </a:cxn>
              <a:cxn ang="0">
                <a:pos x="connsiteX7911" y="connsiteY7911"/>
              </a:cxn>
              <a:cxn ang="0">
                <a:pos x="connsiteX7912" y="connsiteY7912"/>
              </a:cxn>
              <a:cxn ang="0">
                <a:pos x="connsiteX7913" y="connsiteY7913"/>
              </a:cxn>
              <a:cxn ang="0">
                <a:pos x="connsiteX7914" y="connsiteY7914"/>
              </a:cxn>
              <a:cxn ang="0">
                <a:pos x="connsiteX7915" y="connsiteY7915"/>
              </a:cxn>
              <a:cxn ang="0">
                <a:pos x="connsiteX7916" y="connsiteY7916"/>
              </a:cxn>
              <a:cxn ang="0">
                <a:pos x="connsiteX7917" y="connsiteY7917"/>
              </a:cxn>
              <a:cxn ang="0">
                <a:pos x="connsiteX7918" y="connsiteY7918"/>
              </a:cxn>
              <a:cxn ang="0">
                <a:pos x="connsiteX7919" y="connsiteY7919"/>
              </a:cxn>
              <a:cxn ang="0">
                <a:pos x="connsiteX7920" y="connsiteY7920"/>
              </a:cxn>
              <a:cxn ang="0">
                <a:pos x="connsiteX7921" y="connsiteY7921"/>
              </a:cxn>
              <a:cxn ang="0">
                <a:pos x="connsiteX7922" y="connsiteY7922"/>
              </a:cxn>
              <a:cxn ang="0">
                <a:pos x="connsiteX7923" y="connsiteY7923"/>
              </a:cxn>
              <a:cxn ang="0">
                <a:pos x="connsiteX7924" y="connsiteY7924"/>
              </a:cxn>
              <a:cxn ang="0">
                <a:pos x="connsiteX7925" y="connsiteY7925"/>
              </a:cxn>
              <a:cxn ang="0">
                <a:pos x="connsiteX7926" y="connsiteY7926"/>
              </a:cxn>
              <a:cxn ang="0">
                <a:pos x="connsiteX7927" y="connsiteY7927"/>
              </a:cxn>
              <a:cxn ang="0">
                <a:pos x="connsiteX7928" y="connsiteY7928"/>
              </a:cxn>
              <a:cxn ang="0">
                <a:pos x="connsiteX7929" y="connsiteY7929"/>
              </a:cxn>
              <a:cxn ang="0">
                <a:pos x="connsiteX7930" y="connsiteY7930"/>
              </a:cxn>
              <a:cxn ang="0">
                <a:pos x="connsiteX7931" y="connsiteY7931"/>
              </a:cxn>
              <a:cxn ang="0">
                <a:pos x="connsiteX7932" y="connsiteY7932"/>
              </a:cxn>
              <a:cxn ang="0">
                <a:pos x="connsiteX7933" y="connsiteY7933"/>
              </a:cxn>
              <a:cxn ang="0">
                <a:pos x="connsiteX7934" y="connsiteY7934"/>
              </a:cxn>
              <a:cxn ang="0">
                <a:pos x="connsiteX7935" y="connsiteY7935"/>
              </a:cxn>
              <a:cxn ang="0">
                <a:pos x="connsiteX7936" y="connsiteY7936"/>
              </a:cxn>
              <a:cxn ang="0">
                <a:pos x="connsiteX7937" y="connsiteY7937"/>
              </a:cxn>
              <a:cxn ang="0">
                <a:pos x="connsiteX7938" y="connsiteY7938"/>
              </a:cxn>
              <a:cxn ang="0">
                <a:pos x="connsiteX7939" y="connsiteY7939"/>
              </a:cxn>
              <a:cxn ang="0">
                <a:pos x="connsiteX7940" y="connsiteY7940"/>
              </a:cxn>
              <a:cxn ang="0">
                <a:pos x="connsiteX7941" y="connsiteY7941"/>
              </a:cxn>
              <a:cxn ang="0">
                <a:pos x="connsiteX7942" y="connsiteY7942"/>
              </a:cxn>
              <a:cxn ang="0">
                <a:pos x="connsiteX7943" y="connsiteY7943"/>
              </a:cxn>
              <a:cxn ang="0">
                <a:pos x="connsiteX7944" y="connsiteY7944"/>
              </a:cxn>
              <a:cxn ang="0">
                <a:pos x="connsiteX7945" y="connsiteY7945"/>
              </a:cxn>
              <a:cxn ang="0">
                <a:pos x="connsiteX7946" y="connsiteY7946"/>
              </a:cxn>
              <a:cxn ang="0">
                <a:pos x="connsiteX7947" y="connsiteY7947"/>
              </a:cxn>
              <a:cxn ang="0">
                <a:pos x="connsiteX7948" y="connsiteY7948"/>
              </a:cxn>
              <a:cxn ang="0">
                <a:pos x="connsiteX7949" y="connsiteY7949"/>
              </a:cxn>
              <a:cxn ang="0">
                <a:pos x="connsiteX7950" y="connsiteY7950"/>
              </a:cxn>
              <a:cxn ang="0">
                <a:pos x="connsiteX7951" y="connsiteY7951"/>
              </a:cxn>
              <a:cxn ang="0">
                <a:pos x="connsiteX7952" y="connsiteY7952"/>
              </a:cxn>
              <a:cxn ang="0">
                <a:pos x="connsiteX7953" y="connsiteY7953"/>
              </a:cxn>
              <a:cxn ang="0">
                <a:pos x="connsiteX7954" y="connsiteY7954"/>
              </a:cxn>
              <a:cxn ang="0">
                <a:pos x="connsiteX7955" y="connsiteY7955"/>
              </a:cxn>
              <a:cxn ang="0">
                <a:pos x="connsiteX7956" y="connsiteY7956"/>
              </a:cxn>
              <a:cxn ang="0">
                <a:pos x="connsiteX7957" y="connsiteY7957"/>
              </a:cxn>
              <a:cxn ang="0">
                <a:pos x="connsiteX7958" y="connsiteY7958"/>
              </a:cxn>
              <a:cxn ang="0">
                <a:pos x="connsiteX7959" y="connsiteY7959"/>
              </a:cxn>
              <a:cxn ang="0">
                <a:pos x="connsiteX7960" y="connsiteY7960"/>
              </a:cxn>
              <a:cxn ang="0">
                <a:pos x="connsiteX7961" y="connsiteY7961"/>
              </a:cxn>
              <a:cxn ang="0">
                <a:pos x="connsiteX7962" y="connsiteY7962"/>
              </a:cxn>
              <a:cxn ang="0">
                <a:pos x="connsiteX7963" y="connsiteY7963"/>
              </a:cxn>
              <a:cxn ang="0">
                <a:pos x="connsiteX7964" y="connsiteY7964"/>
              </a:cxn>
              <a:cxn ang="0">
                <a:pos x="connsiteX7965" y="connsiteY7965"/>
              </a:cxn>
              <a:cxn ang="0">
                <a:pos x="connsiteX7966" y="connsiteY7966"/>
              </a:cxn>
              <a:cxn ang="0">
                <a:pos x="connsiteX7967" y="connsiteY7967"/>
              </a:cxn>
              <a:cxn ang="0">
                <a:pos x="connsiteX7968" y="connsiteY7968"/>
              </a:cxn>
              <a:cxn ang="0">
                <a:pos x="connsiteX7969" y="connsiteY7969"/>
              </a:cxn>
              <a:cxn ang="0">
                <a:pos x="connsiteX7970" y="connsiteY7970"/>
              </a:cxn>
              <a:cxn ang="0">
                <a:pos x="connsiteX7971" y="connsiteY7971"/>
              </a:cxn>
              <a:cxn ang="0">
                <a:pos x="connsiteX7972" y="connsiteY7972"/>
              </a:cxn>
              <a:cxn ang="0">
                <a:pos x="connsiteX7973" y="connsiteY7973"/>
              </a:cxn>
              <a:cxn ang="0">
                <a:pos x="connsiteX7974" y="connsiteY7974"/>
              </a:cxn>
              <a:cxn ang="0">
                <a:pos x="connsiteX7975" y="connsiteY7975"/>
              </a:cxn>
              <a:cxn ang="0">
                <a:pos x="connsiteX7976" y="connsiteY7976"/>
              </a:cxn>
              <a:cxn ang="0">
                <a:pos x="connsiteX7977" y="connsiteY7977"/>
              </a:cxn>
              <a:cxn ang="0">
                <a:pos x="connsiteX7978" y="connsiteY7978"/>
              </a:cxn>
              <a:cxn ang="0">
                <a:pos x="connsiteX7979" y="connsiteY7979"/>
              </a:cxn>
              <a:cxn ang="0">
                <a:pos x="connsiteX7980" y="connsiteY7980"/>
              </a:cxn>
              <a:cxn ang="0">
                <a:pos x="connsiteX7981" y="connsiteY7981"/>
              </a:cxn>
              <a:cxn ang="0">
                <a:pos x="connsiteX7982" y="connsiteY7982"/>
              </a:cxn>
              <a:cxn ang="0">
                <a:pos x="connsiteX7983" y="connsiteY7983"/>
              </a:cxn>
              <a:cxn ang="0">
                <a:pos x="connsiteX7984" y="connsiteY7984"/>
              </a:cxn>
              <a:cxn ang="0">
                <a:pos x="connsiteX7985" y="connsiteY7985"/>
              </a:cxn>
              <a:cxn ang="0">
                <a:pos x="connsiteX7986" y="connsiteY7986"/>
              </a:cxn>
              <a:cxn ang="0">
                <a:pos x="connsiteX7987" y="connsiteY7987"/>
              </a:cxn>
              <a:cxn ang="0">
                <a:pos x="connsiteX7988" y="connsiteY7988"/>
              </a:cxn>
              <a:cxn ang="0">
                <a:pos x="connsiteX7989" y="connsiteY7989"/>
              </a:cxn>
              <a:cxn ang="0">
                <a:pos x="connsiteX7990" y="connsiteY7990"/>
              </a:cxn>
              <a:cxn ang="0">
                <a:pos x="connsiteX7991" y="connsiteY7991"/>
              </a:cxn>
              <a:cxn ang="0">
                <a:pos x="connsiteX7992" y="connsiteY7992"/>
              </a:cxn>
              <a:cxn ang="0">
                <a:pos x="connsiteX7993" y="connsiteY7993"/>
              </a:cxn>
              <a:cxn ang="0">
                <a:pos x="connsiteX7994" y="connsiteY7994"/>
              </a:cxn>
              <a:cxn ang="0">
                <a:pos x="connsiteX7995" y="connsiteY7995"/>
              </a:cxn>
              <a:cxn ang="0">
                <a:pos x="connsiteX7996" y="connsiteY7996"/>
              </a:cxn>
              <a:cxn ang="0">
                <a:pos x="connsiteX7997" y="connsiteY7997"/>
              </a:cxn>
              <a:cxn ang="0">
                <a:pos x="connsiteX7998" y="connsiteY7998"/>
              </a:cxn>
              <a:cxn ang="0">
                <a:pos x="connsiteX7999" y="connsiteY7999"/>
              </a:cxn>
              <a:cxn ang="0">
                <a:pos x="connsiteX8000" y="connsiteY8000"/>
              </a:cxn>
              <a:cxn ang="0">
                <a:pos x="connsiteX8001" y="connsiteY8001"/>
              </a:cxn>
              <a:cxn ang="0">
                <a:pos x="connsiteX8002" y="connsiteY8002"/>
              </a:cxn>
              <a:cxn ang="0">
                <a:pos x="connsiteX8003" y="connsiteY8003"/>
              </a:cxn>
              <a:cxn ang="0">
                <a:pos x="connsiteX8004" y="connsiteY8004"/>
              </a:cxn>
              <a:cxn ang="0">
                <a:pos x="connsiteX8005" y="connsiteY8005"/>
              </a:cxn>
              <a:cxn ang="0">
                <a:pos x="connsiteX8006" y="connsiteY8006"/>
              </a:cxn>
              <a:cxn ang="0">
                <a:pos x="connsiteX8007" y="connsiteY8007"/>
              </a:cxn>
              <a:cxn ang="0">
                <a:pos x="connsiteX8008" y="connsiteY8008"/>
              </a:cxn>
              <a:cxn ang="0">
                <a:pos x="connsiteX8009" y="connsiteY8009"/>
              </a:cxn>
              <a:cxn ang="0">
                <a:pos x="connsiteX8010" y="connsiteY8010"/>
              </a:cxn>
              <a:cxn ang="0">
                <a:pos x="connsiteX8011" y="connsiteY8011"/>
              </a:cxn>
              <a:cxn ang="0">
                <a:pos x="connsiteX8012" y="connsiteY8012"/>
              </a:cxn>
              <a:cxn ang="0">
                <a:pos x="connsiteX8013" y="connsiteY8013"/>
              </a:cxn>
              <a:cxn ang="0">
                <a:pos x="connsiteX8014" y="connsiteY8014"/>
              </a:cxn>
              <a:cxn ang="0">
                <a:pos x="connsiteX8015" y="connsiteY8015"/>
              </a:cxn>
              <a:cxn ang="0">
                <a:pos x="connsiteX8016" y="connsiteY8016"/>
              </a:cxn>
              <a:cxn ang="0">
                <a:pos x="connsiteX8017" y="connsiteY8017"/>
              </a:cxn>
              <a:cxn ang="0">
                <a:pos x="connsiteX8018" y="connsiteY8018"/>
              </a:cxn>
              <a:cxn ang="0">
                <a:pos x="connsiteX8019" y="connsiteY8019"/>
              </a:cxn>
              <a:cxn ang="0">
                <a:pos x="connsiteX8020" y="connsiteY8020"/>
              </a:cxn>
              <a:cxn ang="0">
                <a:pos x="connsiteX8021" y="connsiteY8021"/>
              </a:cxn>
              <a:cxn ang="0">
                <a:pos x="connsiteX8022" y="connsiteY8022"/>
              </a:cxn>
              <a:cxn ang="0">
                <a:pos x="connsiteX8023" y="connsiteY8023"/>
              </a:cxn>
              <a:cxn ang="0">
                <a:pos x="connsiteX8024" y="connsiteY8024"/>
              </a:cxn>
              <a:cxn ang="0">
                <a:pos x="connsiteX8025" y="connsiteY8025"/>
              </a:cxn>
              <a:cxn ang="0">
                <a:pos x="connsiteX8026" y="connsiteY8026"/>
              </a:cxn>
              <a:cxn ang="0">
                <a:pos x="connsiteX8027" y="connsiteY8027"/>
              </a:cxn>
              <a:cxn ang="0">
                <a:pos x="connsiteX8028" y="connsiteY8028"/>
              </a:cxn>
              <a:cxn ang="0">
                <a:pos x="connsiteX8029" y="connsiteY8029"/>
              </a:cxn>
              <a:cxn ang="0">
                <a:pos x="connsiteX8030" y="connsiteY8030"/>
              </a:cxn>
              <a:cxn ang="0">
                <a:pos x="connsiteX8031" y="connsiteY8031"/>
              </a:cxn>
              <a:cxn ang="0">
                <a:pos x="connsiteX8032" y="connsiteY8032"/>
              </a:cxn>
              <a:cxn ang="0">
                <a:pos x="connsiteX8033" y="connsiteY8033"/>
              </a:cxn>
              <a:cxn ang="0">
                <a:pos x="connsiteX8034" y="connsiteY8034"/>
              </a:cxn>
              <a:cxn ang="0">
                <a:pos x="connsiteX8035" y="connsiteY8035"/>
              </a:cxn>
              <a:cxn ang="0">
                <a:pos x="connsiteX8036" y="connsiteY8036"/>
              </a:cxn>
              <a:cxn ang="0">
                <a:pos x="connsiteX8037" y="connsiteY8037"/>
              </a:cxn>
              <a:cxn ang="0">
                <a:pos x="connsiteX8038" y="connsiteY8038"/>
              </a:cxn>
              <a:cxn ang="0">
                <a:pos x="connsiteX8039" y="connsiteY8039"/>
              </a:cxn>
              <a:cxn ang="0">
                <a:pos x="connsiteX8040" y="connsiteY8040"/>
              </a:cxn>
              <a:cxn ang="0">
                <a:pos x="connsiteX8041" y="connsiteY8041"/>
              </a:cxn>
              <a:cxn ang="0">
                <a:pos x="connsiteX8042" y="connsiteY8042"/>
              </a:cxn>
              <a:cxn ang="0">
                <a:pos x="connsiteX8043" y="connsiteY8043"/>
              </a:cxn>
              <a:cxn ang="0">
                <a:pos x="connsiteX8044" y="connsiteY8044"/>
              </a:cxn>
              <a:cxn ang="0">
                <a:pos x="connsiteX8045" y="connsiteY8045"/>
              </a:cxn>
              <a:cxn ang="0">
                <a:pos x="connsiteX8046" y="connsiteY8046"/>
              </a:cxn>
              <a:cxn ang="0">
                <a:pos x="connsiteX8047" y="connsiteY8047"/>
              </a:cxn>
              <a:cxn ang="0">
                <a:pos x="connsiteX8048" y="connsiteY8048"/>
              </a:cxn>
              <a:cxn ang="0">
                <a:pos x="connsiteX8049" y="connsiteY8049"/>
              </a:cxn>
              <a:cxn ang="0">
                <a:pos x="connsiteX8050" y="connsiteY8050"/>
              </a:cxn>
              <a:cxn ang="0">
                <a:pos x="connsiteX8051" y="connsiteY8051"/>
              </a:cxn>
              <a:cxn ang="0">
                <a:pos x="connsiteX8052" y="connsiteY8052"/>
              </a:cxn>
              <a:cxn ang="0">
                <a:pos x="connsiteX8053" y="connsiteY8053"/>
              </a:cxn>
              <a:cxn ang="0">
                <a:pos x="connsiteX8054" y="connsiteY8054"/>
              </a:cxn>
              <a:cxn ang="0">
                <a:pos x="connsiteX8055" y="connsiteY8055"/>
              </a:cxn>
              <a:cxn ang="0">
                <a:pos x="connsiteX8056" y="connsiteY8056"/>
              </a:cxn>
              <a:cxn ang="0">
                <a:pos x="connsiteX8057" y="connsiteY8057"/>
              </a:cxn>
              <a:cxn ang="0">
                <a:pos x="connsiteX8058" y="connsiteY8058"/>
              </a:cxn>
              <a:cxn ang="0">
                <a:pos x="connsiteX8059" y="connsiteY8059"/>
              </a:cxn>
              <a:cxn ang="0">
                <a:pos x="connsiteX8060" y="connsiteY8060"/>
              </a:cxn>
              <a:cxn ang="0">
                <a:pos x="connsiteX8061" y="connsiteY8061"/>
              </a:cxn>
              <a:cxn ang="0">
                <a:pos x="connsiteX8062" y="connsiteY8062"/>
              </a:cxn>
              <a:cxn ang="0">
                <a:pos x="connsiteX8063" y="connsiteY8063"/>
              </a:cxn>
              <a:cxn ang="0">
                <a:pos x="connsiteX8064" y="connsiteY8064"/>
              </a:cxn>
              <a:cxn ang="0">
                <a:pos x="connsiteX8065" y="connsiteY8065"/>
              </a:cxn>
              <a:cxn ang="0">
                <a:pos x="connsiteX8066" y="connsiteY8066"/>
              </a:cxn>
              <a:cxn ang="0">
                <a:pos x="connsiteX8067" y="connsiteY8067"/>
              </a:cxn>
              <a:cxn ang="0">
                <a:pos x="connsiteX8068" y="connsiteY8068"/>
              </a:cxn>
              <a:cxn ang="0">
                <a:pos x="connsiteX8069" y="connsiteY8069"/>
              </a:cxn>
              <a:cxn ang="0">
                <a:pos x="connsiteX8070" y="connsiteY8070"/>
              </a:cxn>
              <a:cxn ang="0">
                <a:pos x="connsiteX8071" y="connsiteY8071"/>
              </a:cxn>
              <a:cxn ang="0">
                <a:pos x="connsiteX8072" y="connsiteY8072"/>
              </a:cxn>
              <a:cxn ang="0">
                <a:pos x="connsiteX8073" y="connsiteY8073"/>
              </a:cxn>
              <a:cxn ang="0">
                <a:pos x="connsiteX8074" y="connsiteY8074"/>
              </a:cxn>
              <a:cxn ang="0">
                <a:pos x="connsiteX8075" y="connsiteY8075"/>
              </a:cxn>
              <a:cxn ang="0">
                <a:pos x="connsiteX8076" y="connsiteY8076"/>
              </a:cxn>
              <a:cxn ang="0">
                <a:pos x="connsiteX8077" y="connsiteY8077"/>
              </a:cxn>
              <a:cxn ang="0">
                <a:pos x="connsiteX8078" y="connsiteY8078"/>
              </a:cxn>
              <a:cxn ang="0">
                <a:pos x="connsiteX8079" y="connsiteY8079"/>
              </a:cxn>
              <a:cxn ang="0">
                <a:pos x="connsiteX8080" y="connsiteY8080"/>
              </a:cxn>
              <a:cxn ang="0">
                <a:pos x="connsiteX8081" y="connsiteY8081"/>
              </a:cxn>
              <a:cxn ang="0">
                <a:pos x="connsiteX8082" y="connsiteY8082"/>
              </a:cxn>
              <a:cxn ang="0">
                <a:pos x="connsiteX8083" y="connsiteY8083"/>
              </a:cxn>
              <a:cxn ang="0">
                <a:pos x="connsiteX8084" y="connsiteY8084"/>
              </a:cxn>
              <a:cxn ang="0">
                <a:pos x="connsiteX8085" y="connsiteY8085"/>
              </a:cxn>
              <a:cxn ang="0">
                <a:pos x="connsiteX8086" y="connsiteY8086"/>
              </a:cxn>
              <a:cxn ang="0">
                <a:pos x="connsiteX8087" y="connsiteY8087"/>
              </a:cxn>
              <a:cxn ang="0">
                <a:pos x="connsiteX8088" y="connsiteY8088"/>
              </a:cxn>
              <a:cxn ang="0">
                <a:pos x="connsiteX8089" y="connsiteY8089"/>
              </a:cxn>
              <a:cxn ang="0">
                <a:pos x="connsiteX8090" y="connsiteY8090"/>
              </a:cxn>
              <a:cxn ang="0">
                <a:pos x="connsiteX8091" y="connsiteY8091"/>
              </a:cxn>
              <a:cxn ang="0">
                <a:pos x="connsiteX8092" y="connsiteY8092"/>
              </a:cxn>
              <a:cxn ang="0">
                <a:pos x="connsiteX8093" y="connsiteY8093"/>
              </a:cxn>
              <a:cxn ang="0">
                <a:pos x="connsiteX8094" y="connsiteY8094"/>
              </a:cxn>
              <a:cxn ang="0">
                <a:pos x="connsiteX8095" y="connsiteY8095"/>
              </a:cxn>
              <a:cxn ang="0">
                <a:pos x="connsiteX8096" y="connsiteY8096"/>
              </a:cxn>
              <a:cxn ang="0">
                <a:pos x="connsiteX8097" y="connsiteY8097"/>
              </a:cxn>
              <a:cxn ang="0">
                <a:pos x="connsiteX8098" y="connsiteY8098"/>
              </a:cxn>
              <a:cxn ang="0">
                <a:pos x="connsiteX8099" y="connsiteY8099"/>
              </a:cxn>
              <a:cxn ang="0">
                <a:pos x="connsiteX8100" y="connsiteY8100"/>
              </a:cxn>
              <a:cxn ang="0">
                <a:pos x="connsiteX8101" y="connsiteY8101"/>
              </a:cxn>
              <a:cxn ang="0">
                <a:pos x="connsiteX8102" y="connsiteY8102"/>
              </a:cxn>
              <a:cxn ang="0">
                <a:pos x="connsiteX8103" y="connsiteY8103"/>
              </a:cxn>
              <a:cxn ang="0">
                <a:pos x="connsiteX8104" y="connsiteY8104"/>
              </a:cxn>
              <a:cxn ang="0">
                <a:pos x="connsiteX8105" y="connsiteY8105"/>
              </a:cxn>
              <a:cxn ang="0">
                <a:pos x="connsiteX8106" y="connsiteY8106"/>
              </a:cxn>
              <a:cxn ang="0">
                <a:pos x="connsiteX8107" y="connsiteY8107"/>
              </a:cxn>
              <a:cxn ang="0">
                <a:pos x="connsiteX8108" y="connsiteY8108"/>
              </a:cxn>
              <a:cxn ang="0">
                <a:pos x="connsiteX8109" y="connsiteY8109"/>
              </a:cxn>
              <a:cxn ang="0">
                <a:pos x="connsiteX8110" y="connsiteY8110"/>
              </a:cxn>
              <a:cxn ang="0">
                <a:pos x="connsiteX8111" y="connsiteY8111"/>
              </a:cxn>
              <a:cxn ang="0">
                <a:pos x="connsiteX8112" y="connsiteY8112"/>
              </a:cxn>
              <a:cxn ang="0">
                <a:pos x="connsiteX8113" y="connsiteY8113"/>
              </a:cxn>
              <a:cxn ang="0">
                <a:pos x="connsiteX8114" y="connsiteY8114"/>
              </a:cxn>
              <a:cxn ang="0">
                <a:pos x="connsiteX8115" y="connsiteY8115"/>
              </a:cxn>
              <a:cxn ang="0">
                <a:pos x="connsiteX8116" y="connsiteY8116"/>
              </a:cxn>
              <a:cxn ang="0">
                <a:pos x="connsiteX8117" y="connsiteY8117"/>
              </a:cxn>
              <a:cxn ang="0">
                <a:pos x="connsiteX8118" y="connsiteY8118"/>
              </a:cxn>
              <a:cxn ang="0">
                <a:pos x="connsiteX8119" y="connsiteY8119"/>
              </a:cxn>
              <a:cxn ang="0">
                <a:pos x="connsiteX8120" y="connsiteY8120"/>
              </a:cxn>
              <a:cxn ang="0">
                <a:pos x="connsiteX8121" y="connsiteY8121"/>
              </a:cxn>
              <a:cxn ang="0">
                <a:pos x="connsiteX8122" y="connsiteY8122"/>
              </a:cxn>
              <a:cxn ang="0">
                <a:pos x="connsiteX8123" y="connsiteY8123"/>
              </a:cxn>
              <a:cxn ang="0">
                <a:pos x="connsiteX8124" y="connsiteY8124"/>
              </a:cxn>
              <a:cxn ang="0">
                <a:pos x="connsiteX8125" y="connsiteY8125"/>
              </a:cxn>
              <a:cxn ang="0">
                <a:pos x="connsiteX8126" y="connsiteY8126"/>
              </a:cxn>
              <a:cxn ang="0">
                <a:pos x="connsiteX8127" y="connsiteY8127"/>
              </a:cxn>
              <a:cxn ang="0">
                <a:pos x="connsiteX8128" y="connsiteY8128"/>
              </a:cxn>
              <a:cxn ang="0">
                <a:pos x="connsiteX8129" y="connsiteY8129"/>
              </a:cxn>
              <a:cxn ang="0">
                <a:pos x="connsiteX8130" y="connsiteY8130"/>
              </a:cxn>
              <a:cxn ang="0">
                <a:pos x="connsiteX8131" y="connsiteY8131"/>
              </a:cxn>
              <a:cxn ang="0">
                <a:pos x="connsiteX8132" y="connsiteY8132"/>
              </a:cxn>
              <a:cxn ang="0">
                <a:pos x="connsiteX8133" y="connsiteY8133"/>
              </a:cxn>
              <a:cxn ang="0">
                <a:pos x="connsiteX8134" y="connsiteY8134"/>
              </a:cxn>
              <a:cxn ang="0">
                <a:pos x="connsiteX8135" y="connsiteY8135"/>
              </a:cxn>
              <a:cxn ang="0">
                <a:pos x="connsiteX8136" y="connsiteY8136"/>
              </a:cxn>
              <a:cxn ang="0">
                <a:pos x="connsiteX8137" y="connsiteY8137"/>
              </a:cxn>
              <a:cxn ang="0">
                <a:pos x="connsiteX8138" y="connsiteY8138"/>
              </a:cxn>
              <a:cxn ang="0">
                <a:pos x="connsiteX8139" y="connsiteY8139"/>
              </a:cxn>
              <a:cxn ang="0">
                <a:pos x="connsiteX8140" y="connsiteY8140"/>
              </a:cxn>
              <a:cxn ang="0">
                <a:pos x="connsiteX8141" y="connsiteY8141"/>
              </a:cxn>
              <a:cxn ang="0">
                <a:pos x="connsiteX8142" y="connsiteY8142"/>
              </a:cxn>
              <a:cxn ang="0">
                <a:pos x="connsiteX8143" y="connsiteY8143"/>
              </a:cxn>
              <a:cxn ang="0">
                <a:pos x="connsiteX8144" y="connsiteY8144"/>
              </a:cxn>
              <a:cxn ang="0">
                <a:pos x="connsiteX8145" y="connsiteY8145"/>
              </a:cxn>
              <a:cxn ang="0">
                <a:pos x="connsiteX8146" y="connsiteY8146"/>
              </a:cxn>
              <a:cxn ang="0">
                <a:pos x="connsiteX8147" y="connsiteY8147"/>
              </a:cxn>
              <a:cxn ang="0">
                <a:pos x="connsiteX8148" y="connsiteY8148"/>
              </a:cxn>
              <a:cxn ang="0">
                <a:pos x="connsiteX8149" y="connsiteY8149"/>
              </a:cxn>
              <a:cxn ang="0">
                <a:pos x="connsiteX8150" y="connsiteY8150"/>
              </a:cxn>
              <a:cxn ang="0">
                <a:pos x="connsiteX8151" y="connsiteY8151"/>
              </a:cxn>
              <a:cxn ang="0">
                <a:pos x="connsiteX8152" y="connsiteY8152"/>
              </a:cxn>
              <a:cxn ang="0">
                <a:pos x="connsiteX8153" y="connsiteY8153"/>
              </a:cxn>
              <a:cxn ang="0">
                <a:pos x="connsiteX8154" y="connsiteY8154"/>
              </a:cxn>
              <a:cxn ang="0">
                <a:pos x="connsiteX8155" y="connsiteY8155"/>
              </a:cxn>
              <a:cxn ang="0">
                <a:pos x="connsiteX8156" y="connsiteY8156"/>
              </a:cxn>
              <a:cxn ang="0">
                <a:pos x="connsiteX8157" y="connsiteY8157"/>
              </a:cxn>
              <a:cxn ang="0">
                <a:pos x="connsiteX8158" y="connsiteY8158"/>
              </a:cxn>
              <a:cxn ang="0">
                <a:pos x="connsiteX8159" y="connsiteY8159"/>
              </a:cxn>
              <a:cxn ang="0">
                <a:pos x="connsiteX8160" y="connsiteY8160"/>
              </a:cxn>
              <a:cxn ang="0">
                <a:pos x="connsiteX8161" y="connsiteY8161"/>
              </a:cxn>
              <a:cxn ang="0">
                <a:pos x="connsiteX8162" y="connsiteY8162"/>
              </a:cxn>
              <a:cxn ang="0">
                <a:pos x="connsiteX8163" y="connsiteY8163"/>
              </a:cxn>
              <a:cxn ang="0">
                <a:pos x="connsiteX8164" y="connsiteY8164"/>
              </a:cxn>
              <a:cxn ang="0">
                <a:pos x="connsiteX8165" y="connsiteY8165"/>
              </a:cxn>
              <a:cxn ang="0">
                <a:pos x="connsiteX8166" y="connsiteY8166"/>
              </a:cxn>
              <a:cxn ang="0">
                <a:pos x="connsiteX8167" y="connsiteY8167"/>
              </a:cxn>
              <a:cxn ang="0">
                <a:pos x="connsiteX8168" y="connsiteY8168"/>
              </a:cxn>
              <a:cxn ang="0">
                <a:pos x="connsiteX8169" y="connsiteY8169"/>
              </a:cxn>
              <a:cxn ang="0">
                <a:pos x="connsiteX8170" y="connsiteY8170"/>
              </a:cxn>
              <a:cxn ang="0">
                <a:pos x="connsiteX8171" y="connsiteY8171"/>
              </a:cxn>
              <a:cxn ang="0">
                <a:pos x="connsiteX8172" y="connsiteY8172"/>
              </a:cxn>
              <a:cxn ang="0">
                <a:pos x="connsiteX8173" y="connsiteY8173"/>
              </a:cxn>
              <a:cxn ang="0">
                <a:pos x="connsiteX8174" y="connsiteY8174"/>
              </a:cxn>
              <a:cxn ang="0">
                <a:pos x="connsiteX8175" y="connsiteY8175"/>
              </a:cxn>
              <a:cxn ang="0">
                <a:pos x="connsiteX8176" y="connsiteY8176"/>
              </a:cxn>
              <a:cxn ang="0">
                <a:pos x="connsiteX8177" y="connsiteY8177"/>
              </a:cxn>
              <a:cxn ang="0">
                <a:pos x="connsiteX8178" y="connsiteY8178"/>
              </a:cxn>
              <a:cxn ang="0">
                <a:pos x="connsiteX8179" y="connsiteY8179"/>
              </a:cxn>
              <a:cxn ang="0">
                <a:pos x="connsiteX8180" y="connsiteY8180"/>
              </a:cxn>
              <a:cxn ang="0">
                <a:pos x="connsiteX8181" y="connsiteY8181"/>
              </a:cxn>
              <a:cxn ang="0">
                <a:pos x="connsiteX8182" y="connsiteY8182"/>
              </a:cxn>
              <a:cxn ang="0">
                <a:pos x="connsiteX8183" y="connsiteY8183"/>
              </a:cxn>
              <a:cxn ang="0">
                <a:pos x="connsiteX8184" y="connsiteY8184"/>
              </a:cxn>
              <a:cxn ang="0">
                <a:pos x="connsiteX8185" y="connsiteY8185"/>
              </a:cxn>
              <a:cxn ang="0">
                <a:pos x="connsiteX8186" y="connsiteY8186"/>
              </a:cxn>
              <a:cxn ang="0">
                <a:pos x="connsiteX8187" y="connsiteY8187"/>
              </a:cxn>
              <a:cxn ang="0">
                <a:pos x="connsiteX8188" y="connsiteY8188"/>
              </a:cxn>
              <a:cxn ang="0">
                <a:pos x="connsiteX8189" y="connsiteY8189"/>
              </a:cxn>
              <a:cxn ang="0">
                <a:pos x="connsiteX8190" y="connsiteY8190"/>
              </a:cxn>
              <a:cxn ang="0">
                <a:pos x="connsiteX8191" y="connsiteY8191"/>
              </a:cxn>
              <a:cxn ang="0">
                <a:pos x="connsiteX8192" y="connsiteY8192"/>
              </a:cxn>
              <a:cxn ang="0">
                <a:pos x="connsiteX8193" y="connsiteY8193"/>
              </a:cxn>
              <a:cxn ang="0">
                <a:pos x="connsiteX8194" y="connsiteY8194"/>
              </a:cxn>
              <a:cxn ang="0">
                <a:pos x="connsiteX8195" y="connsiteY8195"/>
              </a:cxn>
              <a:cxn ang="0">
                <a:pos x="connsiteX8196" y="connsiteY8196"/>
              </a:cxn>
              <a:cxn ang="0">
                <a:pos x="connsiteX8197" y="connsiteY8197"/>
              </a:cxn>
              <a:cxn ang="0">
                <a:pos x="connsiteX8198" y="connsiteY8198"/>
              </a:cxn>
              <a:cxn ang="0">
                <a:pos x="connsiteX8199" y="connsiteY8199"/>
              </a:cxn>
              <a:cxn ang="0">
                <a:pos x="connsiteX8200" y="connsiteY8200"/>
              </a:cxn>
              <a:cxn ang="0">
                <a:pos x="connsiteX8201" y="connsiteY8201"/>
              </a:cxn>
              <a:cxn ang="0">
                <a:pos x="connsiteX8202" y="connsiteY8202"/>
              </a:cxn>
              <a:cxn ang="0">
                <a:pos x="connsiteX8203" y="connsiteY8203"/>
              </a:cxn>
              <a:cxn ang="0">
                <a:pos x="connsiteX8204" y="connsiteY8204"/>
              </a:cxn>
              <a:cxn ang="0">
                <a:pos x="connsiteX8205" y="connsiteY8205"/>
              </a:cxn>
              <a:cxn ang="0">
                <a:pos x="connsiteX8206" y="connsiteY8206"/>
              </a:cxn>
              <a:cxn ang="0">
                <a:pos x="connsiteX8207" y="connsiteY8207"/>
              </a:cxn>
              <a:cxn ang="0">
                <a:pos x="connsiteX8208" y="connsiteY8208"/>
              </a:cxn>
              <a:cxn ang="0">
                <a:pos x="connsiteX8209" y="connsiteY8209"/>
              </a:cxn>
              <a:cxn ang="0">
                <a:pos x="connsiteX8210" y="connsiteY8210"/>
              </a:cxn>
              <a:cxn ang="0">
                <a:pos x="connsiteX8211" y="connsiteY8211"/>
              </a:cxn>
              <a:cxn ang="0">
                <a:pos x="connsiteX8212" y="connsiteY8212"/>
              </a:cxn>
              <a:cxn ang="0">
                <a:pos x="connsiteX8213" y="connsiteY8213"/>
              </a:cxn>
              <a:cxn ang="0">
                <a:pos x="connsiteX8214" y="connsiteY8214"/>
              </a:cxn>
              <a:cxn ang="0">
                <a:pos x="connsiteX8215" y="connsiteY8215"/>
              </a:cxn>
              <a:cxn ang="0">
                <a:pos x="connsiteX8216" y="connsiteY8216"/>
              </a:cxn>
              <a:cxn ang="0">
                <a:pos x="connsiteX8217" y="connsiteY8217"/>
              </a:cxn>
              <a:cxn ang="0">
                <a:pos x="connsiteX8218" y="connsiteY8218"/>
              </a:cxn>
              <a:cxn ang="0">
                <a:pos x="connsiteX8219" y="connsiteY8219"/>
              </a:cxn>
              <a:cxn ang="0">
                <a:pos x="connsiteX8220" y="connsiteY8220"/>
              </a:cxn>
              <a:cxn ang="0">
                <a:pos x="connsiteX8221" y="connsiteY8221"/>
              </a:cxn>
              <a:cxn ang="0">
                <a:pos x="connsiteX8222" y="connsiteY8222"/>
              </a:cxn>
              <a:cxn ang="0">
                <a:pos x="connsiteX8223" y="connsiteY8223"/>
              </a:cxn>
              <a:cxn ang="0">
                <a:pos x="connsiteX8224" y="connsiteY8224"/>
              </a:cxn>
              <a:cxn ang="0">
                <a:pos x="connsiteX8225" y="connsiteY8225"/>
              </a:cxn>
              <a:cxn ang="0">
                <a:pos x="connsiteX8226" y="connsiteY8226"/>
              </a:cxn>
              <a:cxn ang="0">
                <a:pos x="connsiteX8227" y="connsiteY8227"/>
              </a:cxn>
              <a:cxn ang="0">
                <a:pos x="connsiteX8228" y="connsiteY8228"/>
              </a:cxn>
              <a:cxn ang="0">
                <a:pos x="connsiteX8229" y="connsiteY8229"/>
              </a:cxn>
              <a:cxn ang="0">
                <a:pos x="connsiteX8230" y="connsiteY8230"/>
              </a:cxn>
              <a:cxn ang="0">
                <a:pos x="connsiteX8231" y="connsiteY8231"/>
              </a:cxn>
              <a:cxn ang="0">
                <a:pos x="connsiteX8232" y="connsiteY8232"/>
              </a:cxn>
              <a:cxn ang="0">
                <a:pos x="connsiteX8233" y="connsiteY8233"/>
              </a:cxn>
              <a:cxn ang="0">
                <a:pos x="connsiteX8234" y="connsiteY8234"/>
              </a:cxn>
              <a:cxn ang="0">
                <a:pos x="connsiteX8235" y="connsiteY8235"/>
              </a:cxn>
              <a:cxn ang="0">
                <a:pos x="connsiteX8236" y="connsiteY8236"/>
              </a:cxn>
              <a:cxn ang="0">
                <a:pos x="connsiteX8237" y="connsiteY8237"/>
              </a:cxn>
              <a:cxn ang="0">
                <a:pos x="connsiteX8238" y="connsiteY8238"/>
              </a:cxn>
              <a:cxn ang="0">
                <a:pos x="connsiteX8239" y="connsiteY8239"/>
              </a:cxn>
              <a:cxn ang="0">
                <a:pos x="connsiteX8240" y="connsiteY8240"/>
              </a:cxn>
              <a:cxn ang="0">
                <a:pos x="connsiteX8241" y="connsiteY8241"/>
              </a:cxn>
              <a:cxn ang="0">
                <a:pos x="connsiteX8242" y="connsiteY8242"/>
              </a:cxn>
              <a:cxn ang="0">
                <a:pos x="connsiteX8243" y="connsiteY8243"/>
              </a:cxn>
              <a:cxn ang="0">
                <a:pos x="connsiteX8244" y="connsiteY8244"/>
              </a:cxn>
              <a:cxn ang="0">
                <a:pos x="connsiteX8245" y="connsiteY8245"/>
              </a:cxn>
              <a:cxn ang="0">
                <a:pos x="connsiteX8246" y="connsiteY8246"/>
              </a:cxn>
              <a:cxn ang="0">
                <a:pos x="connsiteX8247" y="connsiteY8247"/>
              </a:cxn>
              <a:cxn ang="0">
                <a:pos x="connsiteX8248" y="connsiteY8248"/>
              </a:cxn>
              <a:cxn ang="0">
                <a:pos x="connsiteX8249" y="connsiteY8249"/>
              </a:cxn>
              <a:cxn ang="0">
                <a:pos x="connsiteX8250" y="connsiteY8250"/>
              </a:cxn>
              <a:cxn ang="0">
                <a:pos x="connsiteX8251" y="connsiteY8251"/>
              </a:cxn>
              <a:cxn ang="0">
                <a:pos x="connsiteX8252" y="connsiteY8252"/>
              </a:cxn>
              <a:cxn ang="0">
                <a:pos x="connsiteX8253" y="connsiteY8253"/>
              </a:cxn>
              <a:cxn ang="0">
                <a:pos x="connsiteX8254" y="connsiteY8254"/>
              </a:cxn>
              <a:cxn ang="0">
                <a:pos x="connsiteX8255" y="connsiteY8255"/>
              </a:cxn>
              <a:cxn ang="0">
                <a:pos x="connsiteX8256" y="connsiteY8256"/>
              </a:cxn>
              <a:cxn ang="0">
                <a:pos x="connsiteX8257" y="connsiteY8257"/>
              </a:cxn>
              <a:cxn ang="0">
                <a:pos x="connsiteX8258" y="connsiteY8258"/>
              </a:cxn>
              <a:cxn ang="0">
                <a:pos x="connsiteX8259" y="connsiteY8259"/>
              </a:cxn>
              <a:cxn ang="0">
                <a:pos x="connsiteX8260" y="connsiteY8260"/>
              </a:cxn>
              <a:cxn ang="0">
                <a:pos x="connsiteX8261" y="connsiteY8261"/>
              </a:cxn>
              <a:cxn ang="0">
                <a:pos x="connsiteX8262" y="connsiteY8262"/>
              </a:cxn>
              <a:cxn ang="0">
                <a:pos x="connsiteX8263" y="connsiteY8263"/>
              </a:cxn>
              <a:cxn ang="0">
                <a:pos x="connsiteX8264" y="connsiteY8264"/>
              </a:cxn>
              <a:cxn ang="0">
                <a:pos x="connsiteX8265" y="connsiteY8265"/>
              </a:cxn>
              <a:cxn ang="0">
                <a:pos x="connsiteX8266" y="connsiteY8266"/>
              </a:cxn>
              <a:cxn ang="0">
                <a:pos x="connsiteX8267" y="connsiteY8267"/>
              </a:cxn>
              <a:cxn ang="0">
                <a:pos x="connsiteX8268" y="connsiteY8268"/>
              </a:cxn>
              <a:cxn ang="0">
                <a:pos x="connsiteX8269" y="connsiteY8269"/>
              </a:cxn>
              <a:cxn ang="0">
                <a:pos x="connsiteX8270" y="connsiteY8270"/>
              </a:cxn>
              <a:cxn ang="0">
                <a:pos x="connsiteX8271" y="connsiteY8271"/>
              </a:cxn>
              <a:cxn ang="0">
                <a:pos x="connsiteX8272" y="connsiteY8272"/>
              </a:cxn>
              <a:cxn ang="0">
                <a:pos x="connsiteX8273" y="connsiteY8273"/>
              </a:cxn>
              <a:cxn ang="0">
                <a:pos x="connsiteX8274" y="connsiteY8274"/>
              </a:cxn>
              <a:cxn ang="0">
                <a:pos x="connsiteX8275" y="connsiteY8275"/>
              </a:cxn>
              <a:cxn ang="0">
                <a:pos x="connsiteX8276" y="connsiteY8276"/>
              </a:cxn>
              <a:cxn ang="0">
                <a:pos x="connsiteX8277" y="connsiteY8277"/>
              </a:cxn>
              <a:cxn ang="0">
                <a:pos x="connsiteX8278" y="connsiteY8278"/>
              </a:cxn>
              <a:cxn ang="0">
                <a:pos x="connsiteX8279" y="connsiteY8279"/>
              </a:cxn>
              <a:cxn ang="0">
                <a:pos x="connsiteX8280" y="connsiteY8280"/>
              </a:cxn>
              <a:cxn ang="0">
                <a:pos x="connsiteX8281" y="connsiteY8281"/>
              </a:cxn>
              <a:cxn ang="0">
                <a:pos x="connsiteX8282" y="connsiteY8282"/>
              </a:cxn>
              <a:cxn ang="0">
                <a:pos x="connsiteX8283" y="connsiteY8283"/>
              </a:cxn>
              <a:cxn ang="0">
                <a:pos x="connsiteX8284" y="connsiteY8284"/>
              </a:cxn>
              <a:cxn ang="0">
                <a:pos x="connsiteX8285" y="connsiteY8285"/>
              </a:cxn>
              <a:cxn ang="0">
                <a:pos x="connsiteX8286" y="connsiteY8286"/>
              </a:cxn>
              <a:cxn ang="0">
                <a:pos x="connsiteX8287" y="connsiteY8287"/>
              </a:cxn>
              <a:cxn ang="0">
                <a:pos x="connsiteX8288" y="connsiteY8288"/>
              </a:cxn>
              <a:cxn ang="0">
                <a:pos x="connsiteX8289" y="connsiteY8289"/>
              </a:cxn>
              <a:cxn ang="0">
                <a:pos x="connsiteX8290" y="connsiteY8290"/>
              </a:cxn>
              <a:cxn ang="0">
                <a:pos x="connsiteX8291" y="connsiteY8291"/>
              </a:cxn>
              <a:cxn ang="0">
                <a:pos x="connsiteX8292" y="connsiteY8292"/>
              </a:cxn>
              <a:cxn ang="0">
                <a:pos x="connsiteX8293" y="connsiteY8293"/>
              </a:cxn>
              <a:cxn ang="0">
                <a:pos x="connsiteX8294" y="connsiteY8294"/>
              </a:cxn>
              <a:cxn ang="0">
                <a:pos x="connsiteX8295" y="connsiteY8295"/>
              </a:cxn>
              <a:cxn ang="0">
                <a:pos x="connsiteX8296" y="connsiteY8296"/>
              </a:cxn>
              <a:cxn ang="0">
                <a:pos x="connsiteX8297" y="connsiteY8297"/>
              </a:cxn>
              <a:cxn ang="0">
                <a:pos x="connsiteX8298" y="connsiteY8298"/>
              </a:cxn>
              <a:cxn ang="0">
                <a:pos x="connsiteX8299" y="connsiteY8299"/>
              </a:cxn>
              <a:cxn ang="0">
                <a:pos x="connsiteX8300" y="connsiteY8300"/>
              </a:cxn>
              <a:cxn ang="0">
                <a:pos x="connsiteX8301" y="connsiteY8301"/>
              </a:cxn>
              <a:cxn ang="0">
                <a:pos x="connsiteX8302" y="connsiteY8302"/>
              </a:cxn>
              <a:cxn ang="0">
                <a:pos x="connsiteX8303" y="connsiteY8303"/>
              </a:cxn>
              <a:cxn ang="0">
                <a:pos x="connsiteX8304" y="connsiteY8304"/>
              </a:cxn>
              <a:cxn ang="0">
                <a:pos x="connsiteX8305" y="connsiteY8305"/>
              </a:cxn>
              <a:cxn ang="0">
                <a:pos x="connsiteX8306" y="connsiteY8306"/>
              </a:cxn>
              <a:cxn ang="0">
                <a:pos x="connsiteX8307" y="connsiteY8307"/>
              </a:cxn>
              <a:cxn ang="0">
                <a:pos x="connsiteX8308" y="connsiteY8308"/>
              </a:cxn>
              <a:cxn ang="0">
                <a:pos x="connsiteX8309" y="connsiteY8309"/>
              </a:cxn>
              <a:cxn ang="0">
                <a:pos x="connsiteX8310" y="connsiteY8310"/>
              </a:cxn>
              <a:cxn ang="0">
                <a:pos x="connsiteX8311" y="connsiteY8311"/>
              </a:cxn>
              <a:cxn ang="0">
                <a:pos x="connsiteX8312" y="connsiteY8312"/>
              </a:cxn>
              <a:cxn ang="0">
                <a:pos x="connsiteX8313" y="connsiteY8313"/>
              </a:cxn>
              <a:cxn ang="0">
                <a:pos x="connsiteX8314" y="connsiteY8314"/>
              </a:cxn>
              <a:cxn ang="0">
                <a:pos x="connsiteX8315" y="connsiteY8315"/>
              </a:cxn>
              <a:cxn ang="0">
                <a:pos x="connsiteX8316" y="connsiteY8316"/>
              </a:cxn>
              <a:cxn ang="0">
                <a:pos x="connsiteX8317" y="connsiteY8317"/>
              </a:cxn>
              <a:cxn ang="0">
                <a:pos x="connsiteX8318" y="connsiteY8318"/>
              </a:cxn>
              <a:cxn ang="0">
                <a:pos x="connsiteX8319" y="connsiteY8319"/>
              </a:cxn>
              <a:cxn ang="0">
                <a:pos x="connsiteX8320" y="connsiteY8320"/>
              </a:cxn>
              <a:cxn ang="0">
                <a:pos x="connsiteX8321" y="connsiteY8321"/>
              </a:cxn>
              <a:cxn ang="0">
                <a:pos x="connsiteX8322" y="connsiteY8322"/>
              </a:cxn>
              <a:cxn ang="0">
                <a:pos x="connsiteX8323" y="connsiteY8323"/>
              </a:cxn>
              <a:cxn ang="0">
                <a:pos x="connsiteX8324" y="connsiteY8324"/>
              </a:cxn>
              <a:cxn ang="0">
                <a:pos x="connsiteX8325" y="connsiteY8325"/>
              </a:cxn>
              <a:cxn ang="0">
                <a:pos x="connsiteX8326" y="connsiteY8326"/>
              </a:cxn>
              <a:cxn ang="0">
                <a:pos x="connsiteX8327" y="connsiteY8327"/>
              </a:cxn>
              <a:cxn ang="0">
                <a:pos x="connsiteX8328" y="connsiteY8328"/>
              </a:cxn>
              <a:cxn ang="0">
                <a:pos x="connsiteX8329" y="connsiteY8329"/>
              </a:cxn>
              <a:cxn ang="0">
                <a:pos x="connsiteX8330" y="connsiteY8330"/>
              </a:cxn>
              <a:cxn ang="0">
                <a:pos x="connsiteX8331" y="connsiteY8331"/>
              </a:cxn>
              <a:cxn ang="0">
                <a:pos x="connsiteX8332" y="connsiteY8332"/>
              </a:cxn>
              <a:cxn ang="0">
                <a:pos x="connsiteX8333" y="connsiteY8333"/>
              </a:cxn>
              <a:cxn ang="0">
                <a:pos x="connsiteX8334" y="connsiteY8334"/>
              </a:cxn>
              <a:cxn ang="0">
                <a:pos x="connsiteX8335" y="connsiteY8335"/>
              </a:cxn>
              <a:cxn ang="0">
                <a:pos x="connsiteX8336" y="connsiteY8336"/>
              </a:cxn>
              <a:cxn ang="0">
                <a:pos x="connsiteX8337" y="connsiteY8337"/>
              </a:cxn>
              <a:cxn ang="0">
                <a:pos x="connsiteX8338" y="connsiteY8338"/>
              </a:cxn>
              <a:cxn ang="0">
                <a:pos x="connsiteX8339" y="connsiteY8339"/>
              </a:cxn>
              <a:cxn ang="0">
                <a:pos x="connsiteX8340" y="connsiteY8340"/>
              </a:cxn>
              <a:cxn ang="0">
                <a:pos x="connsiteX8341" y="connsiteY8341"/>
              </a:cxn>
              <a:cxn ang="0">
                <a:pos x="connsiteX8342" y="connsiteY8342"/>
              </a:cxn>
              <a:cxn ang="0">
                <a:pos x="connsiteX8343" y="connsiteY8343"/>
              </a:cxn>
              <a:cxn ang="0">
                <a:pos x="connsiteX8344" y="connsiteY8344"/>
              </a:cxn>
              <a:cxn ang="0">
                <a:pos x="connsiteX8345" y="connsiteY8345"/>
              </a:cxn>
              <a:cxn ang="0">
                <a:pos x="connsiteX8346" y="connsiteY8346"/>
              </a:cxn>
              <a:cxn ang="0">
                <a:pos x="connsiteX8347" y="connsiteY8347"/>
              </a:cxn>
              <a:cxn ang="0">
                <a:pos x="connsiteX8348" y="connsiteY8348"/>
              </a:cxn>
              <a:cxn ang="0">
                <a:pos x="connsiteX8349" y="connsiteY8349"/>
              </a:cxn>
              <a:cxn ang="0">
                <a:pos x="connsiteX8350" y="connsiteY8350"/>
              </a:cxn>
              <a:cxn ang="0">
                <a:pos x="connsiteX8351" y="connsiteY8351"/>
              </a:cxn>
              <a:cxn ang="0">
                <a:pos x="connsiteX8352" y="connsiteY8352"/>
              </a:cxn>
              <a:cxn ang="0">
                <a:pos x="connsiteX8353" y="connsiteY8353"/>
              </a:cxn>
              <a:cxn ang="0">
                <a:pos x="connsiteX8354" y="connsiteY8354"/>
              </a:cxn>
              <a:cxn ang="0">
                <a:pos x="connsiteX8355" y="connsiteY8355"/>
              </a:cxn>
              <a:cxn ang="0">
                <a:pos x="connsiteX8356" y="connsiteY8356"/>
              </a:cxn>
              <a:cxn ang="0">
                <a:pos x="connsiteX8357" y="connsiteY8357"/>
              </a:cxn>
              <a:cxn ang="0">
                <a:pos x="connsiteX8358" y="connsiteY8358"/>
              </a:cxn>
              <a:cxn ang="0">
                <a:pos x="connsiteX8359" y="connsiteY8359"/>
              </a:cxn>
              <a:cxn ang="0">
                <a:pos x="connsiteX8360" y="connsiteY8360"/>
              </a:cxn>
              <a:cxn ang="0">
                <a:pos x="connsiteX8361" y="connsiteY8361"/>
              </a:cxn>
              <a:cxn ang="0">
                <a:pos x="connsiteX8362" y="connsiteY8362"/>
              </a:cxn>
              <a:cxn ang="0">
                <a:pos x="connsiteX8363" y="connsiteY8363"/>
              </a:cxn>
              <a:cxn ang="0">
                <a:pos x="connsiteX8364" y="connsiteY8364"/>
              </a:cxn>
              <a:cxn ang="0">
                <a:pos x="connsiteX8365" y="connsiteY8365"/>
              </a:cxn>
              <a:cxn ang="0">
                <a:pos x="connsiteX8366" y="connsiteY8366"/>
              </a:cxn>
              <a:cxn ang="0">
                <a:pos x="connsiteX8367" y="connsiteY8367"/>
              </a:cxn>
              <a:cxn ang="0">
                <a:pos x="connsiteX8368" y="connsiteY8368"/>
              </a:cxn>
              <a:cxn ang="0">
                <a:pos x="connsiteX8369" y="connsiteY8369"/>
              </a:cxn>
              <a:cxn ang="0">
                <a:pos x="connsiteX8370" y="connsiteY8370"/>
              </a:cxn>
              <a:cxn ang="0">
                <a:pos x="connsiteX8371" y="connsiteY8371"/>
              </a:cxn>
              <a:cxn ang="0">
                <a:pos x="connsiteX8372" y="connsiteY8372"/>
              </a:cxn>
              <a:cxn ang="0">
                <a:pos x="connsiteX8373" y="connsiteY8373"/>
              </a:cxn>
              <a:cxn ang="0">
                <a:pos x="connsiteX8374" y="connsiteY8374"/>
              </a:cxn>
              <a:cxn ang="0">
                <a:pos x="connsiteX8375" y="connsiteY8375"/>
              </a:cxn>
              <a:cxn ang="0">
                <a:pos x="connsiteX8376" y="connsiteY8376"/>
              </a:cxn>
              <a:cxn ang="0">
                <a:pos x="connsiteX8377" y="connsiteY8377"/>
              </a:cxn>
              <a:cxn ang="0">
                <a:pos x="connsiteX8378" y="connsiteY8378"/>
              </a:cxn>
              <a:cxn ang="0">
                <a:pos x="connsiteX8379" y="connsiteY8379"/>
              </a:cxn>
              <a:cxn ang="0">
                <a:pos x="connsiteX8380" y="connsiteY8380"/>
              </a:cxn>
              <a:cxn ang="0">
                <a:pos x="connsiteX8381" y="connsiteY8381"/>
              </a:cxn>
              <a:cxn ang="0">
                <a:pos x="connsiteX8382" y="connsiteY8382"/>
              </a:cxn>
              <a:cxn ang="0">
                <a:pos x="connsiteX8383" y="connsiteY8383"/>
              </a:cxn>
              <a:cxn ang="0">
                <a:pos x="connsiteX8384" y="connsiteY8384"/>
              </a:cxn>
              <a:cxn ang="0">
                <a:pos x="connsiteX8385" y="connsiteY8385"/>
              </a:cxn>
              <a:cxn ang="0">
                <a:pos x="connsiteX8386" y="connsiteY8386"/>
              </a:cxn>
              <a:cxn ang="0">
                <a:pos x="connsiteX8387" y="connsiteY8387"/>
              </a:cxn>
              <a:cxn ang="0">
                <a:pos x="connsiteX8388" y="connsiteY8388"/>
              </a:cxn>
              <a:cxn ang="0">
                <a:pos x="connsiteX8389" y="connsiteY8389"/>
              </a:cxn>
              <a:cxn ang="0">
                <a:pos x="connsiteX8390" y="connsiteY8390"/>
              </a:cxn>
              <a:cxn ang="0">
                <a:pos x="connsiteX8391" y="connsiteY8391"/>
              </a:cxn>
              <a:cxn ang="0">
                <a:pos x="connsiteX8392" y="connsiteY8392"/>
              </a:cxn>
              <a:cxn ang="0">
                <a:pos x="connsiteX8393" y="connsiteY8393"/>
              </a:cxn>
              <a:cxn ang="0">
                <a:pos x="connsiteX8394" y="connsiteY8394"/>
              </a:cxn>
              <a:cxn ang="0">
                <a:pos x="connsiteX8395" y="connsiteY8395"/>
              </a:cxn>
              <a:cxn ang="0">
                <a:pos x="connsiteX8396" y="connsiteY8396"/>
              </a:cxn>
              <a:cxn ang="0">
                <a:pos x="connsiteX8397" y="connsiteY8397"/>
              </a:cxn>
              <a:cxn ang="0">
                <a:pos x="connsiteX8398" y="connsiteY8398"/>
              </a:cxn>
              <a:cxn ang="0">
                <a:pos x="connsiteX8399" y="connsiteY8399"/>
              </a:cxn>
              <a:cxn ang="0">
                <a:pos x="connsiteX8400" y="connsiteY8400"/>
              </a:cxn>
              <a:cxn ang="0">
                <a:pos x="connsiteX8401" y="connsiteY8401"/>
              </a:cxn>
              <a:cxn ang="0">
                <a:pos x="connsiteX8402" y="connsiteY8402"/>
              </a:cxn>
              <a:cxn ang="0">
                <a:pos x="connsiteX8403" y="connsiteY8403"/>
              </a:cxn>
              <a:cxn ang="0">
                <a:pos x="connsiteX8404" y="connsiteY8404"/>
              </a:cxn>
              <a:cxn ang="0">
                <a:pos x="connsiteX8405" y="connsiteY8405"/>
              </a:cxn>
              <a:cxn ang="0">
                <a:pos x="connsiteX8406" y="connsiteY8406"/>
              </a:cxn>
              <a:cxn ang="0">
                <a:pos x="connsiteX8407" y="connsiteY8407"/>
              </a:cxn>
              <a:cxn ang="0">
                <a:pos x="connsiteX8408" y="connsiteY8408"/>
              </a:cxn>
              <a:cxn ang="0">
                <a:pos x="connsiteX8409" y="connsiteY8409"/>
              </a:cxn>
              <a:cxn ang="0">
                <a:pos x="connsiteX8410" y="connsiteY8410"/>
              </a:cxn>
              <a:cxn ang="0">
                <a:pos x="connsiteX8411" y="connsiteY8411"/>
              </a:cxn>
              <a:cxn ang="0">
                <a:pos x="connsiteX8412" y="connsiteY8412"/>
              </a:cxn>
              <a:cxn ang="0">
                <a:pos x="connsiteX8413" y="connsiteY8413"/>
              </a:cxn>
              <a:cxn ang="0">
                <a:pos x="connsiteX8414" y="connsiteY8414"/>
              </a:cxn>
              <a:cxn ang="0">
                <a:pos x="connsiteX8415" y="connsiteY8415"/>
              </a:cxn>
              <a:cxn ang="0">
                <a:pos x="connsiteX8416" y="connsiteY8416"/>
              </a:cxn>
              <a:cxn ang="0">
                <a:pos x="connsiteX8417" y="connsiteY8417"/>
              </a:cxn>
              <a:cxn ang="0">
                <a:pos x="connsiteX8418" y="connsiteY8418"/>
              </a:cxn>
              <a:cxn ang="0">
                <a:pos x="connsiteX8419" y="connsiteY8419"/>
              </a:cxn>
              <a:cxn ang="0">
                <a:pos x="connsiteX8420" y="connsiteY8420"/>
              </a:cxn>
              <a:cxn ang="0">
                <a:pos x="connsiteX8421" y="connsiteY8421"/>
              </a:cxn>
              <a:cxn ang="0">
                <a:pos x="connsiteX8422" y="connsiteY8422"/>
              </a:cxn>
              <a:cxn ang="0">
                <a:pos x="connsiteX8423" y="connsiteY8423"/>
              </a:cxn>
              <a:cxn ang="0">
                <a:pos x="connsiteX8424" y="connsiteY8424"/>
              </a:cxn>
              <a:cxn ang="0">
                <a:pos x="connsiteX8425" y="connsiteY8425"/>
              </a:cxn>
              <a:cxn ang="0">
                <a:pos x="connsiteX8426" y="connsiteY8426"/>
              </a:cxn>
              <a:cxn ang="0">
                <a:pos x="connsiteX8427" y="connsiteY8427"/>
              </a:cxn>
              <a:cxn ang="0">
                <a:pos x="connsiteX8428" y="connsiteY8428"/>
              </a:cxn>
              <a:cxn ang="0">
                <a:pos x="connsiteX8429" y="connsiteY8429"/>
              </a:cxn>
              <a:cxn ang="0">
                <a:pos x="connsiteX8430" y="connsiteY8430"/>
              </a:cxn>
              <a:cxn ang="0">
                <a:pos x="connsiteX8431" y="connsiteY8431"/>
              </a:cxn>
              <a:cxn ang="0">
                <a:pos x="connsiteX8432" y="connsiteY8432"/>
              </a:cxn>
              <a:cxn ang="0">
                <a:pos x="connsiteX8433" y="connsiteY8433"/>
              </a:cxn>
              <a:cxn ang="0">
                <a:pos x="connsiteX8434" y="connsiteY8434"/>
              </a:cxn>
              <a:cxn ang="0">
                <a:pos x="connsiteX8435" y="connsiteY8435"/>
              </a:cxn>
              <a:cxn ang="0">
                <a:pos x="connsiteX8436" y="connsiteY8436"/>
              </a:cxn>
              <a:cxn ang="0">
                <a:pos x="connsiteX8437" y="connsiteY8437"/>
              </a:cxn>
              <a:cxn ang="0">
                <a:pos x="connsiteX8438" y="connsiteY8438"/>
              </a:cxn>
              <a:cxn ang="0">
                <a:pos x="connsiteX8439" y="connsiteY8439"/>
              </a:cxn>
              <a:cxn ang="0">
                <a:pos x="connsiteX8440" y="connsiteY8440"/>
              </a:cxn>
              <a:cxn ang="0">
                <a:pos x="connsiteX8441" y="connsiteY8441"/>
              </a:cxn>
              <a:cxn ang="0">
                <a:pos x="connsiteX8442" y="connsiteY8442"/>
              </a:cxn>
              <a:cxn ang="0">
                <a:pos x="connsiteX8443" y="connsiteY8443"/>
              </a:cxn>
              <a:cxn ang="0">
                <a:pos x="connsiteX8444" y="connsiteY8444"/>
              </a:cxn>
              <a:cxn ang="0">
                <a:pos x="connsiteX8445" y="connsiteY8445"/>
              </a:cxn>
              <a:cxn ang="0">
                <a:pos x="connsiteX8446" y="connsiteY8446"/>
              </a:cxn>
              <a:cxn ang="0">
                <a:pos x="connsiteX8447" y="connsiteY8447"/>
              </a:cxn>
              <a:cxn ang="0">
                <a:pos x="connsiteX8448" y="connsiteY8448"/>
              </a:cxn>
              <a:cxn ang="0">
                <a:pos x="connsiteX8449" y="connsiteY8449"/>
              </a:cxn>
              <a:cxn ang="0">
                <a:pos x="connsiteX8450" y="connsiteY8450"/>
              </a:cxn>
              <a:cxn ang="0">
                <a:pos x="connsiteX8451" y="connsiteY8451"/>
              </a:cxn>
              <a:cxn ang="0">
                <a:pos x="connsiteX8452" y="connsiteY8452"/>
              </a:cxn>
              <a:cxn ang="0">
                <a:pos x="connsiteX8453" y="connsiteY8453"/>
              </a:cxn>
              <a:cxn ang="0">
                <a:pos x="connsiteX8454" y="connsiteY8454"/>
              </a:cxn>
              <a:cxn ang="0">
                <a:pos x="connsiteX8455" y="connsiteY8455"/>
              </a:cxn>
              <a:cxn ang="0">
                <a:pos x="connsiteX8456" y="connsiteY8456"/>
              </a:cxn>
              <a:cxn ang="0">
                <a:pos x="connsiteX8457" y="connsiteY8457"/>
              </a:cxn>
              <a:cxn ang="0">
                <a:pos x="connsiteX8458" y="connsiteY8458"/>
              </a:cxn>
              <a:cxn ang="0">
                <a:pos x="connsiteX8459" y="connsiteY8459"/>
              </a:cxn>
              <a:cxn ang="0">
                <a:pos x="connsiteX8460" y="connsiteY8460"/>
              </a:cxn>
              <a:cxn ang="0">
                <a:pos x="connsiteX8461" y="connsiteY8461"/>
              </a:cxn>
              <a:cxn ang="0">
                <a:pos x="connsiteX8462" y="connsiteY8462"/>
              </a:cxn>
              <a:cxn ang="0">
                <a:pos x="connsiteX8463" y="connsiteY8463"/>
              </a:cxn>
              <a:cxn ang="0">
                <a:pos x="connsiteX8464" y="connsiteY8464"/>
              </a:cxn>
              <a:cxn ang="0">
                <a:pos x="connsiteX8465" y="connsiteY8465"/>
              </a:cxn>
              <a:cxn ang="0">
                <a:pos x="connsiteX8466" y="connsiteY8466"/>
              </a:cxn>
              <a:cxn ang="0">
                <a:pos x="connsiteX8467" y="connsiteY8467"/>
              </a:cxn>
              <a:cxn ang="0">
                <a:pos x="connsiteX8468" y="connsiteY8468"/>
              </a:cxn>
              <a:cxn ang="0">
                <a:pos x="connsiteX8469" y="connsiteY8469"/>
              </a:cxn>
              <a:cxn ang="0">
                <a:pos x="connsiteX8470" y="connsiteY8470"/>
              </a:cxn>
              <a:cxn ang="0">
                <a:pos x="connsiteX8471" y="connsiteY8471"/>
              </a:cxn>
              <a:cxn ang="0">
                <a:pos x="connsiteX8472" y="connsiteY8472"/>
              </a:cxn>
              <a:cxn ang="0">
                <a:pos x="connsiteX8473" y="connsiteY8473"/>
              </a:cxn>
              <a:cxn ang="0">
                <a:pos x="connsiteX8474" y="connsiteY8474"/>
              </a:cxn>
              <a:cxn ang="0">
                <a:pos x="connsiteX8475" y="connsiteY8475"/>
              </a:cxn>
              <a:cxn ang="0">
                <a:pos x="connsiteX8476" y="connsiteY8476"/>
              </a:cxn>
              <a:cxn ang="0">
                <a:pos x="connsiteX8477" y="connsiteY8477"/>
              </a:cxn>
              <a:cxn ang="0">
                <a:pos x="connsiteX8478" y="connsiteY8478"/>
              </a:cxn>
              <a:cxn ang="0">
                <a:pos x="connsiteX8479" y="connsiteY8479"/>
              </a:cxn>
              <a:cxn ang="0">
                <a:pos x="connsiteX8480" y="connsiteY8480"/>
              </a:cxn>
              <a:cxn ang="0">
                <a:pos x="connsiteX8481" y="connsiteY8481"/>
              </a:cxn>
              <a:cxn ang="0">
                <a:pos x="connsiteX8482" y="connsiteY8482"/>
              </a:cxn>
              <a:cxn ang="0">
                <a:pos x="connsiteX8483" y="connsiteY8483"/>
              </a:cxn>
              <a:cxn ang="0">
                <a:pos x="connsiteX8484" y="connsiteY8484"/>
              </a:cxn>
              <a:cxn ang="0">
                <a:pos x="connsiteX8485" y="connsiteY8485"/>
              </a:cxn>
              <a:cxn ang="0">
                <a:pos x="connsiteX8486" y="connsiteY8486"/>
              </a:cxn>
              <a:cxn ang="0">
                <a:pos x="connsiteX8487" y="connsiteY8487"/>
              </a:cxn>
              <a:cxn ang="0">
                <a:pos x="connsiteX8488" y="connsiteY8488"/>
              </a:cxn>
              <a:cxn ang="0">
                <a:pos x="connsiteX8489" y="connsiteY8489"/>
              </a:cxn>
              <a:cxn ang="0">
                <a:pos x="connsiteX8490" y="connsiteY8490"/>
              </a:cxn>
              <a:cxn ang="0">
                <a:pos x="connsiteX8491" y="connsiteY8491"/>
              </a:cxn>
              <a:cxn ang="0">
                <a:pos x="connsiteX8492" y="connsiteY8492"/>
              </a:cxn>
              <a:cxn ang="0">
                <a:pos x="connsiteX8493" y="connsiteY8493"/>
              </a:cxn>
              <a:cxn ang="0">
                <a:pos x="connsiteX8494" y="connsiteY8494"/>
              </a:cxn>
              <a:cxn ang="0">
                <a:pos x="connsiteX8495" y="connsiteY8495"/>
              </a:cxn>
              <a:cxn ang="0">
                <a:pos x="connsiteX8496" y="connsiteY8496"/>
              </a:cxn>
              <a:cxn ang="0">
                <a:pos x="connsiteX8497" y="connsiteY8497"/>
              </a:cxn>
              <a:cxn ang="0">
                <a:pos x="connsiteX8498" y="connsiteY8498"/>
              </a:cxn>
              <a:cxn ang="0">
                <a:pos x="connsiteX8499" y="connsiteY8499"/>
              </a:cxn>
              <a:cxn ang="0">
                <a:pos x="connsiteX8500" y="connsiteY8500"/>
              </a:cxn>
              <a:cxn ang="0">
                <a:pos x="connsiteX8501" y="connsiteY8501"/>
              </a:cxn>
              <a:cxn ang="0">
                <a:pos x="connsiteX8502" y="connsiteY8502"/>
              </a:cxn>
              <a:cxn ang="0">
                <a:pos x="connsiteX8503" y="connsiteY8503"/>
              </a:cxn>
              <a:cxn ang="0">
                <a:pos x="connsiteX8504" y="connsiteY8504"/>
              </a:cxn>
              <a:cxn ang="0">
                <a:pos x="connsiteX8505" y="connsiteY8505"/>
              </a:cxn>
              <a:cxn ang="0">
                <a:pos x="connsiteX8506" y="connsiteY8506"/>
              </a:cxn>
              <a:cxn ang="0">
                <a:pos x="connsiteX8507" y="connsiteY8507"/>
              </a:cxn>
              <a:cxn ang="0">
                <a:pos x="connsiteX8508" y="connsiteY8508"/>
              </a:cxn>
              <a:cxn ang="0">
                <a:pos x="connsiteX8509" y="connsiteY8509"/>
              </a:cxn>
              <a:cxn ang="0">
                <a:pos x="connsiteX8510" y="connsiteY8510"/>
              </a:cxn>
              <a:cxn ang="0">
                <a:pos x="connsiteX8511" y="connsiteY8511"/>
              </a:cxn>
              <a:cxn ang="0">
                <a:pos x="connsiteX8512" y="connsiteY8512"/>
              </a:cxn>
              <a:cxn ang="0">
                <a:pos x="connsiteX8513" y="connsiteY8513"/>
              </a:cxn>
              <a:cxn ang="0">
                <a:pos x="connsiteX8514" y="connsiteY8514"/>
              </a:cxn>
              <a:cxn ang="0">
                <a:pos x="connsiteX8515" y="connsiteY8515"/>
              </a:cxn>
              <a:cxn ang="0">
                <a:pos x="connsiteX8516" y="connsiteY8516"/>
              </a:cxn>
              <a:cxn ang="0">
                <a:pos x="connsiteX8517" y="connsiteY8517"/>
              </a:cxn>
              <a:cxn ang="0">
                <a:pos x="connsiteX8518" y="connsiteY8518"/>
              </a:cxn>
              <a:cxn ang="0">
                <a:pos x="connsiteX8519" y="connsiteY8519"/>
              </a:cxn>
              <a:cxn ang="0">
                <a:pos x="connsiteX8520" y="connsiteY8520"/>
              </a:cxn>
              <a:cxn ang="0">
                <a:pos x="connsiteX8521" y="connsiteY8521"/>
              </a:cxn>
              <a:cxn ang="0">
                <a:pos x="connsiteX8522" y="connsiteY8522"/>
              </a:cxn>
              <a:cxn ang="0">
                <a:pos x="connsiteX8523" y="connsiteY8523"/>
              </a:cxn>
              <a:cxn ang="0">
                <a:pos x="connsiteX8524" y="connsiteY8524"/>
              </a:cxn>
              <a:cxn ang="0">
                <a:pos x="connsiteX8525" y="connsiteY8525"/>
              </a:cxn>
              <a:cxn ang="0">
                <a:pos x="connsiteX8526" y="connsiteY8526"/>
              </a:cxn>
              <a:cxn ang="0">
                <a:pos x="connsiteX8527" y="connsiteY8527"/>
              </a:cxn>
              <a:cxn ang="0">
                <a:pos x="connsiteX8528" y="connsiteY8528"/>
              </a:cxn>
              <a:cxn ang="0">
                <a:pos x="connsiteX8529" y="connsiteY8529"/>
              </a:cxn>
              <a:cxn ang="0">
                <a:pos x="connsiteX8530" y="connsiteY8530"/>
              </a:cxn>
              <a:cxn ang="0">
                <a:pos x="connsiteX8531" y="connsiteY8531"/>
              </a:cxn>
              <a:cxn ang="0">
                <a:pos x="connsiteX8532" y="connsiteY8532"/>
              </a:cxn>
              <a:cxn ang="0">
                <a:pos x="connsiteX8533" y="connsiteY8533"/>
              </a:cxn>
              <a:cxn ang="0">
                <a:pos x="connsiteX8534" y="connsiteY8534"/>
              </a:cxn>
              <a:cxn ang="0">
                <a:pos x="connsiteX8535" y="connsiteY8535"/>
              </a:cxn>
              <a:cxn ang="0">
                <a:pos x="connsiteX8536" y="connsiteY8536"/>
              </a:cxn>
              <a:cxn ang="0">
                <a:pos x="connsiteX8537" y="connsiteY8537"/>
              </a:cxn>
              <a:cxn ang="0">
                <a:pos x="connsiteX8538" y="connsiteY8538"/>
              </a:cxn>
              <a:cxn ang="0">
                <a:pos x="connsiteX8539" y="connsiteY8539"/>
              </a:cxn>
              <a:cxn ang="0">
                <a:pos x="connsiteX8540" y="connsiteY8540"/>
              </a:cxn>
              <a:cxn ang="0">
                <a:pos x="connsiteX8541" y="connsiteY8541"/>
              </a:cxn>
              <a:cxn ang="0">
                <a:pos x="connsiteX8542" y="connsiteY8542"/>
              </a:cxn>
              <a:cxn ang="0">
                <a:pos x="connsiteX8543" y="connsiteY8543"/>
              </a:cxn>
              <a:cxn ang="0">
                <a:pos x="connsiteX8544" y="connsiteY8544"/>
              </a:cxn>
              <a:cxn ang="0">
                <a:pos x="connsiteX8545" y="connsiteY8545"/>
              </a:cxn>
              <a:cxn ang="0">
                <a:pos x="connsiteX8546" y="connsiteY8546"/>
              </a:cxn>
              <a:cxn ang="0">
                <a:pos x="connsiteX8547" y="connsiteY8547"/>
              </a:cxn>
              <a:cxn ang="0">
                <a:pos x="connsiteX8548" y="connsiteY8548"/>
              </a:cxn>
              <a:cxn ang="0">
                <a:pos x="connsiteX8549" y="connsiteY8549"/>
              </a:cxn>
              <a:cxn ang="0">
                <a:pos x="connsiteX8550" y="connsiteY8550"/>
              </a:cxn>
              <a:cxn ang="0">
                <a:pos x="connsiteX8551" y="connsiteY8551"/>
              </a:cxn>
              <a:cxn ang="0">
                <a:pos x="connsiteX8552" y="connsiteY8552"/>
              </a:cxn>
              <a:cxn ang="0">
                <a:pos x="connsiteX8553" y="connsiteY8553"/>
              </a:cxn>
              <a:cxn ang="0">
                <a:pos x="connsiteX8554" y="connsiteY8554"/>
              </a:cxn>
              <a:cxn ang="0">
                <a:pos x="connsiteX8555" y="connsiteY8555"/>
              </a:cxn>
              <a:cxn ang="0">
                <a:pos x="connsiteX8556" y="connsiteY8556"/>
              </a:cxn>
              <a:cxn ang="0">
                <a:pos x="connsiteX8557" y="connsiteY8557"/>
              </a:cxn>
              <a:cxn ang="0">
                <a:pos x="connsiteX8558" y="connsiteY8558"/>
              </a:cxn>
              <a:cxn ang="0">
                <a:pos x="connsiteX8559" y="connsiteY8559"/>
              </a:cxn>
              <a:cxn ang="0">
                <a:pos x="connsiteX8560" y="connsiteY8560"/>
              </a:cxn>
              <a:cxn ang="0">
                <a:pos x="connsiteX8561" y="connsiteY8561"/>
              </a:cxn>
              <a:cxn ang="0">
                <a:pos x="connsiteX8562" y="connsiteY8562"/>
              </a:cxn>
              <a:cxn ang="0">
                <a:pos x="connsiteX8563" y="connsiteY8563"/>
              </a:cxn>
              <a:cxn ang="0">
                <a:pos x="connsiteX8564" y="connsiteY8564"/>
              </a:cxn>
              <a:cxn ang="0">
                <a:pos x="connsiteX8565" y="connsiteY8565"/>
              </a:cxn>
              <a:cxn ang="0">
                <a:pos x="connsiteX8566" y="connsiteY8566"/>
              </a:cxn>
              <a:cxn ang="0">
                <a:pos x="connsiteX8567" y="connsiteY8567"/>
              </a:cxn>
              <a:cxn ang="0">
                <a:pos x="connsiteX8568" y="connsiteY8568"/>
              </a:cxn>
              <a:cxn ang="0">
                <a:pos x="connsiteX8569" y="connsiteY8569"/>
              </a:cxn>
              <a:cxn ang="0">
                <a:pos x="connsiteX8570" y="connsiteY8570"/>
              </a:cxn>
              <a:cxn ang="0">
                <a:pos x="connsiteX8571" y="connsiteY8571"/>
              </a:cxn>
              <a:cxn ang="0">
                <a:pos x="connsiteX8572" y="connsiteY8572"/>
              </a:cxn>
              <a:cxn ang="0">
                <a:pos x="connsiteX8573" y="connsiteY8573"/>
              </a:cxn>
              <a:cxn ang="0">
                <a:pos x="connsiteX8574" y="connsiteY8574"/>
              </a:cxn>
              <a:cxn ang="0">
                <a:pos x="connsiteX8575" y="connsiteY8575"/>
              </a:cxn>
              <a:cxn ang="0">
                <a:pos x="connsiteX8576" y="connsiteY8576"/>
              </a:cxn>
              <a:cxn ang="0">
                <a:pos x="connsiteX8577" y="connsiteY8577"/>
              </a:cxn>
              <a:cxn ang="0">
                <a:pos x="connsiteX8578" y="connsiteY8578"/>
              </a:cxn>
              <a:cxn ang="0">
                <a:pos x="connsiteX8579" y="connsiteY8579"/>
              </a:cxn>
              <a:cxn ang="0">
                <a:pos x="connsiteX8580" y="connsiteY8580"/>
              </a:cxn>
              <a:cxn ang="0">
                <a:pos x="connsiteX8581" y="connsiteY8581"/>
              </a:cxn>
              <a:cxn ang="0">
                <a:pos x="connsiteX8582" y="connsiteY8582"/>
              </a:cxn>
              <a:cxn ang="0">
                <a:pos x="connsiteX8583" y="connsiteY8583"/>
              </a:cxn>
              <a:cxn ang="0">
                <a:pos x="connsiteX8584" y="connsiteY8584"/>
              </a:cxn>
              <a:cxn ang="0">
                <a:pos x="connsiteX8585" y="connsiteY8585"/>
              </a:cxn>
              <a:cxn ang="0">
                <a:pos x="connsiteX8586" y="connsiteY8586"/>
              </a:cxn>
              <a:cxn ang="0">
                <a:pos x="connsiteX8587" y="connsiteY8587"/>
              </a:cxn>
              <a:cxn ang="0">
                <a:pos x="connsiteX8588" y="connsiteY8588"/>
              </a:cxn>
              <a:cxn ang="0">
                <a:pos x="connsiteX8589" y="connsiteY8589"/>
              </a:cxn>
              <a:cxn ang="0">
                <a:pos x="connsiteX8590" y="connsiteY8590"/>
              </a:cxn>
              <a:cxn ang="0">
                <a:pos x="connsiteX8591" y="connsiteY8591"/>
              </a:cxn>
              <a:cxn ang="0">
                <a:pos x="connsiteX8592" y="connsiteY8592"/>
              </a:cxn>
              <a:cxn ang="0">
                <a:pos x="connsiteX8593" y="connsiteY8593"/>
              </a:cxn>
              <a:cxn ang="0">
                <a:pos x="connsiteX8594" y="connsiteY8594"/>
              </a:cxn>
              <a:cxn ang="0">
                <a:pos x="connsiteX8595" y="connsiteY8595"/>
              </a:cxn>
              <a:cxn ang="0">
                <a:pos x="connsiteX8596" y="connsiteY8596"/>
              </a:cxn>
              <a:cxn ang="0">
                <a:pos x="connsiteX8597" y="connsiteY8597"/>
              </a:cxn>
              <a:cxn ang="0">
                <a:pos x="connsiteX8598" y="connsiteY8598"/>
              </a:cxn>
              <a:cxn ang="0">
                <a:pos x="connsiteX8599" y="connsiteY8599"/>
              </a:cxn>
              <a:cxn ang="0">
                <a:pos x="connsiteX8600" y="connsiteY8600"/>
              </a:cxn>
              <a:cxn ang="0">
                <a:pos x="connsiteX8601" y="connsiteY8601"/>
              </a:cxn>
              <a:cxn ang="0">
                <a:pos x="connsiteX8602" y="connsiteY8602"/>
              </a:cxn>
              <a:cxn ang="0">
                <a:pos x="connsiteX8603" y="connsiteY8603"/>
              </a:cxn>
              <a:cxn ang="0">
                <a:pos x="connsiteX8604" y="connsiteY8604"/>
              </a:cxn>
              <a:cxn ang="0">
                <a:pos x="connsiteX8605" y="connsiteY8605"/>
              </a:cxn>
              <a:cxn ang="0">
                <a:pos x="connsiteX8606" y="connsiteY8606"/>
              </a:cxn>
              <a:cxn ang="0">
                <a:pos x="connsiteX8607" y="connsiteY8607"/>
              </a:cxn>
              <a:cxn ang="0">
                <a:pos x="connsiteX8608" y="connsiteY8608"/>
              </a:cxn>
              <a:cxn ang="0">
                <a:pos x="connsiteX8609" y="connsiteY8609"/>
              </a:cxn>
              <a:cxn ang="0">
                <a:pos x="connsiteX8610" y="connsiteY8610"/>
              </a:cxn>
              <a:cxn ang="0">
                <a:pos x="connsiteX8611" y="connsiteY8611"/>
              </a:cxn>
              <a:cxn ang="0">
                <a:pos x="connsiteX8612" y="connsiteY8612"/>
              </a:cxn>
              <a:cxn ang="0">
                <a:pos x="connsiteX8613" y="connsiteY8613"/>
              </a:cxn>
              <a:cxn ang="0">
                <a:pos x="connsiteX8614" y="connsiteY8614"/>
              </a:cxn>
              <a:cxn ang="0">
                <a:pos x="connsiteX8615" y="connsiteY8615"/>
              </a:cxn>
              <a:cxn ang="0">
                <a:pos x="connsiteX8616" y="connsiteY8616"/>
              </a:cxn>
              <a:cxn ang="0">
                <a:pos x="connsiteX8617" y="connsiteY8617"/>
              </a:cxn>
              <a:cxn ang="0">
                <a:pos x="connsiteX8618" y="connsiteY8618"/>
              </a:cxn>
              <a:cxn ang="0">
                <a:pos x="connsiteX8619" y="connsiteY8619"/>
              </a:cxn>
              <a:cxn ang="0">
                <a:pos x="connsiteX8620" y="connsiteY8620"/>
              </a:cxn>
              <a:cxn ang="0">
                <a:pos x="connsiteX8621" y="connsiteY8621"/>
              </a:cxn>
              <a:cxn ang="0">
                <a:pos x="connsiteX8622" y="connsiteY8622"/>
              </a:cxn>
              <a:cxn ang="0">
                <a:pos x="connsiteX8623" y="connsiteY8623"/>
              </a:cxn>
              <a:cxn ang="0">
                <a:pos x="connsiteX8624" y="connsiteY8624"/>
              </a:cxn>
              <a:cxn ang="0">
                <a:pos x="connsiteX8625" y="connsiteY8625"/>
              </a:cxn>
              <a:cxn ang="0">
                <a:pos x="connsiteX8626" y="connsiteY8626"/>
              </a:cxn>
              <a:cxn ang="0">
                <a:pos x="connsiteX8627" y="connsiteY8627"/>
              </a:cxn>
              <a:cxn ang="0">
                <a:pos x="connsiteX8628" y="connsiteY8628"/>
              </a:cxn>
              <a:cxn ang="0">
                <a:pos x="connsiteX8629" y="connsiteY8629"/>
              </a:cxn>
              <a:cxn ang="0">
                <a:pos x="connsiteX8630" y="connsiteY8630"/>
              </a:cxn>
              <a:cxn ang="0">
                <a:pos x="connsiteX8631" y="connsiteY8631"/>
              </a:cxn>
              <a:cxn ang="0">
                <a:pos x="connsiteX8632" y="connsiteY8632"/>
              </a:cxn>
              <a:cxn ang="0">
                <a:pos x="connsiteX8633" y="connsiteY8633"/>
              </a:cxn>
              <a:cxn ang="0">
                <a:pos x="connsiteX8634" y="connsiteY8634"/>
              </a:cxn>
              <a:cxn ang="0">
                <a:pos x="connsiteX8635" y="connsiteY8635"/>
              </a:cxn>
              <a:cxn ang="0">
                <a:pos x="connsiteX8636" y="connsiteY8636"/>
              </a:cxn>
              <a:cxn ang="0">
                <a:pos x="connsiteX8637" y="connsiteY8637"/>
              </a:cxn>
              <a:cxn ang="0">
                <a:pos x="connsiteX8638" y="connsiteY8638"/>
              </a:cxn>
              <a:cxn ang="0">
                <a:pos x="connsiteX8639" y="connsiteY8639"/>
              </a:cxn>
              <a:cxn ang="0">
                <a:pos x="connsiteX8640" y="connsiteY8640"/>
              </a:cxn>
              <a:cxn ang="0">
                <a:pos x="connsiteX8641" y="connsiteY8641"/>
              </a:cxn>
              <a:cxn ang="0">
                <a:pos x="connsiteX8642" y="connsiteY8642"/>
              </a:cxn>
              <a:cxn ang="0">
                <a:pos x="connsiteX8643" y="connsiteY8643"/>
              </a:cxn>
              <a:cxn ang="0">
                <a:pos x="connsiteX8644" y="connsiteY8644"/>
              </a:cxn>
              <a:cxn ang="0">
                <a:pos x="connsiteX8645" y="connsiteY8645"/>
              </a:cxn>
              <a:cxn ang="0">
                <a:pos x="connsiteX8646" y="connsiteY8646"/>
              </a:cxn>
              <a:cxn ang="0">
                <a:pos x="connsiteX8647" y="connsiteY8647"/>
              </a:cxn>
              <a:cxn ang="0">
                <a:pos x="connsiteX8648" y="connsiteY8648"/>
              </a:cxn>
              <a:cxn ang="0">
                <a:pos x="connsiteX8649" y="connsiteY8649"/>
              </a:cxn>
              <a:cxn ang="0">
                <a:pos x="connsiteX8650" y="connsiteY8650"/>
              </a:cxn>
              <a:cxn ang="0">
                <a:pos x="connsiteX8651" y="connsiteY8651"/>
              </a:cxn>
              <a:cxn ang="0">
                <a:pos x="connsiteX8652" y="connsiteY8652"/>
              </a:cxn>
              <a:cxn ang="0">
                <a:pos x="connsiteX8653" y="connsiteY8653"/>
              </a:cxn>
              <a:cxn ang="0">
                <a:pos x="connsiteX8654" y="connsiteY8654"/>
              </a:cxn>
              <a:cxn ang="0">
                <a:pos x="connsiteX8655" y="connsiteY8655"/>
              </a:cxn>
              <a:cxn ang="0">
                <a:pos x="connsiteX8656" y="connsiteY8656"/>
              </a:cxn>
              <a:cxn ang="0">
                <a:pos x="connsiteX8657" y="connsiteY8657"/>
              </a:cxn>
              <a:cxn ang="0">
                <a:pos x="connsiteX8658" y="connsiteY8658"/>
              </a:cxn>
              <a:cxn ang="0">
                <a:pos x="connsiteX8659" y="connsiteY8659"/>
              </a:cxn>
              <a:cxn ang="0">
                <a:pos x="connsiteX8660" y="connsiteY8660"/>
              </a:cxn>
              <a:cxn ang="0">
                <a:pos x="connsiteX8661" y="connsiteY8661"/>
              </a:cxn>
              <a:cxn ang="0">
                <a:pos x="connsiteX8662" y="connsiteY8662"/>
              </a:cxn>
              <a:cxn ang="0">
                <a:pos x="connsiteX8663" y="connsiteY8663"/>
              </a:cxn>
              <a:cxn ang="0">
                <a:pos x="connsiteX8664" y="connsiteY8664"/>
              </a:cxn>
              <a:cxn ang="0">
                <a:pos x="connsiteX8665" y="connsiteY8665"/>
              </a:cxn>
              <a:cxn ang="0">
                <a:pos x="connsiteX8666" y="connsiteY8666"/>
              </a:cxn>
              <a:cxn ang="0">
                <a:pos x="connsiteX8667" y="connsiteY8667"/>
              </a:cxn>
              <a:cxn ang="0">
                <a:pos x="connsiteX8668" y="connsiteY8668"/>
              </a:cxn>
              <a:cxn ang="0">
                <a:pos x="connsiteX8669" y="connsiteY8669"/>
              </a:cxn>
              <a:cxn ang="0">
                <a:pos x="connsiteX8670" y="connsiteY8670"/>
              </a:cxn>
              <a:cxn ang="0">
                <a:pos x="connsiteX8671" y="connsiteY8671"/>
              </a:cxn>
              <a:cxn ang="0">
                <a:pos x="connsiteX8672" y="connsiteY8672"/>
              </a:cxn>
              <a:cxn ang="0">
                <a:pos x="connsiteX8673" y="connsiteY8673"/>
              </a:cxn>
              <a:cxn ang="0">
                <a:pos x="connsiteX8674" y="connsiteY8674"/>
              </a:cxn>
              <a:cxn ang="0">
                <a:pos x="connsiteX8675" y="connsiteY8675"/>
              </a:cxn>
              <a:cxn ang="0">
                <a:pos x="connsiteX8676" y="connsiteY8676"/>
              </a:cxn>
              <a:cxn ang="0">
                <a:pos x="connsiteX8677" y="connsiteY8677"/>
              </a:cxn>
              <a:cxn ang="0">
                <a:pos x="connsiteX8678" y="connsiteY8678"/>
              </a:cxn>
              <a:cxn ang="0">
                <a:pos x="connsiteX8679" y="connsiteY8679"/>
              </a:cxn>
              <a:cxn ang="0">
                <a:pos x="connsiteX8680" y="connsiteY8680"/>
              </a:cxn>
              <a:cxn ang="0">
                <a:pos x="connsiteX8681" y="connsiteY8681"/>
              </a:cxn>
              <a:cxn ang="0">
                <a:pos x="connsiteX8682" y="connsiteY8682"/>
              </a:cxn>
              <a:cxn ang="0">
                <a:pos x="connsiteX8683" y="connsiteY8683"/>
              </a:cxn>
              <a:cxn ang="0">
                <a:pos x="connsiteX8684" y="connsiteY8684"/>
              </a:cxn>
              <a:cxn ang="0">
                <a:pos x="connsiteX8685" y="connsiteY8685"/>
              </a:cxn>
              <a:cxn ang="0">
                <a:pos x="connsiteX8686" y="connsiteY8686"/>
              </a:cxn>
              <a:cxn ang="0">
                <a:pos x="connsiteX8687" y="connsiteY8687"/>
              </a:cxn>
              <a:cxn ang="0">
                <a:pos x="connsiteX8688" y="connsiteY8688"/>
              </a:cxn>
              <a:cxn ang="0">
                <a:pos x="connsiteX8689" y="connsiteY8689"/>
              </a:cxn>
              <a:cxn ang="0">
                <a:pos x="connsiteX8690" y="connsiteY8690"/>
              </a:cxn>
              <a:cxn ang="0">
                <a:pos x="connsiteX8691" y="connsiteY8691"/>
              </a:cxn>
              <a:cxn ang="0">
                <a:pos x="connsiteX8692" y="connsiteY8692"/>
              </a:cxn>
              <a:cxn ang="0">
                <a:pos x="connsiteX8693" y="connsiteY8693"/>
              </a:cxn>
              <a:cxn ang="0">
                <a:pos x="connsiteX8694" y="connsiteY8694"/>
              </a:cxn>
              <a:cxn ang="0">
                <a:pos x="connsiteX8695" y="connsiteY8695"/>
              </a:cxn>
              <a:cxn ang="0">
                <a:pos x="connsiteX8696" y="connsiteY8696"/>
              </a:cxn>
              <a:cxn ang="0">
                <a:pos x="connsiteX8697" y="connsiteY8697"/>
              </a:cxn>
              <a:cxn ang="0">
                <a:pos x="connsiteX8698" y="connsiteY8698"/>
              </a:cxn>
              <a:cxn ang="0">
                <a:pos x="connsiteX8699" y="connsiteY8699"/>
              </a:cxn>
              <a:cxn ang="0">
                <a:pos x="connsiteX8700" y="connsiteY8700"/>
              </a:cxn>
              <a:cxn ang="0">
                <a:pos x="connsiteX8701" y="connsiteY8701"/>
              </a:cxn>
              <a:cxn ang="0">
                <a:pos x="connsiteX8702" y="connsiteY8702"/>
              </a:cxn>
              <a:cxn ang="0">
                <a:pos x="connsiteX8703" y="connsiteY8703"/>
              </a:cxn>
              <a:cxn ang="0">
                <a:pos x="connsiteX8704" y="connsiteY8704"/>
              </a:cxn>
              <a:cxn ang="0">
                <a:pos x="connsiteX8705" y="connsiteY8705"/>
              </a:cxn>
              <a:cxn ang="0">
                <a:pos x="connsiteX8706" y="connsiteY8706"/>
              </a:cxn>
              <a:cxn ang="0">
                <a:pos x="connsiteX8707" y="connsiteY8707"/>
              </a:cxn>
              <a:cxn ang="0">
                <a:pos x="connsiteX8708" y="connsiteY8708"/>
              </a:cxn>
              <a:cxn ang="0">
                <a:pos x="connsiteX8709" y="connsiteY8709"/>
              </a:cxn>
              <a:cxn ang="0">
                <a:pos x="connsiteX8710" y="connsiteY8710"/>
              </a:cxn>
              <a:cxn ang="0">
                <a:pos x="connsiteX8711" y="connsiteY8711"/>
              </a:cxn>
              <a:cxn ang="0">
                <a:pos x="connsiteX8712" y="connsiteY8712"/>
              </a:cxn>
              <a:cxn ang="0">
                <a:pos x="connsiteX8713" y="connsiteY8713"/>
              </a:cxn>
              <a:cxn ang="0">
                <a:pos x="connsiteX8714" y="connsiteY8714"/>
              </a:cxn>
              <a:cxn ang="0">
                <a:pos x="connsiteX8715" y="connsiteY8715"/>
              </a:cxn>
              <a:cxn ang="0">
                <a:pos x="connsiteX8716" y="connsiteY8716"/>
              </a:cxn>
              <a:cxn ang="0">
                <a:pos x="connsiteX8717" y="connsiteY8717"/>
              </a:cxn>
              <a:cxn ang="0">
                <a:pos x="connsiteX8718" y="connsiteY8718"/>
              </a:cxn>
              <a:cxn ang="0">
                <a:pos x="connsiteX8719" y="connsiteY8719"/>
              </a:cxn>
              <a:cxn ang="0">
                <a:pos x="connsiteX8720" y="connsiteY8720"/>
              </a:cxn>
              <a:cxn ang="0">
                <a:pos x="connsiteX8721" y="connsiteY8721"/>
              </a:cxn>
              <a:cxn ang="0">
                <a:pos x="connsiteX8722" y="connsiteY8722"/>
              </a:cxn>
              <a:cxn ang="0">
                <a:pos x="connsiteX8723" y="connsiteY8723"/>
              </a:cxn>
              <a:cxn ang="0">
                <a:pos x="connsiteX8724" y="connsiteY8724"/>
              </a:cxn>
              <a:cxn ang="0">
                <a:pos x="connsiteX8725" y="connsiteY8725"/>
              </a:cxn>
              <a:cxn ang="0">
                <a:pos x="connsiteX8726" y="connsiteY8726"/>
              </a:cxn>
              <a:cxn ang="0">
                <a:pos x="connsiteX8727" y="connsiteY8727"/>
              </a:cxn>
              <a:cxn ang="0">
                <a:pos x="connsiteX8728" y="connsiteY8728"/>
              </a:cxn>
              <a:cxn ang="0">
                <a:pos x="connsiteX8729" y="connsiteY8729"/>
              </a:cxn>
              <a:cxn ang="0">
                <a:pos x="connsiteX8730" y="connsiteY8730"/>
              </a:cxn>
              <a:cxn ang="0">
                <a:pos x="connsiteX8731" y="connsiteY8731"/>
              </a:cxn>
              <a:cxn ang="0">
                <a:pos x="connsiteX8732" y="connsiteY8732"/>
              </a:cxn>
              <a:cxn ang="0">
                <a:pos x="connsiteX8733" y="connsiteY8733"/>
              </a:cxn>
              <a:cxn ang="0">
                <a:pos x="connsiteX8734" y="connsiteY8734"/>
              </a:cxn>
              <a:cxn ang="0">
                <a:pos x="connsiteX8735" y="connsiteY8735"/>
              </a:cxn>
              <a:cxn ang="0">
                <a:pos x="connsiteX8736" y="connsiteY8736"/>
              </a:cxn>
              <a:cxn ang="0">
                <a:pos x="connsiteX8737" y="connsiteY8737"/>
              </a:cxn>
              <a:cxn ang="0">
                <a:pos x="connsiteX8738" y="connsiteY8738"/>
              </a:cxn>
              <a:cxn ang="0">
                <a:pos x="connsiteX8739" y="connsiteY8739"/>
              </a:cxn>
              <a:cxn ang="0">
                <a:pos x="connsiteX8740" y="connsiteY8740"/>
              </a:cxn>
              <a:cxn ang="0">
                <a:pos x="connsiteX8741" y="connsiteY8741"/>
              </a:cxn>
              <a:cxn ang="0">
                <a:pos x="connsiteX8742" y="connsiteY8742"/>
              </a:cxn>
              <a:cxn ang="0">
                <a:pos x="connsiteX8743" y="connsiteY8743"/>
              </a:cxn>
              <a:cxn ang="0">
                <a:pos x="connsiteX8744" y="connsiteY8744"/>
              </a:cxn>
              <a:cxn ang="0">
                <a:pos x="connsiteX8745" y="connsiteY8745"/>
              </a:cxn>
              <a:cxn ang="0">
                <a:pos x="connsiteX8746" y="connsiteY8746"/>
              </a:cxn>
              <a:cxn ang="0">
                <a:pos x="connsiteX8747" y="connsiteY8747"/>
              </a:cxn>
              <a:cxn ang="0">
                <a:pos x="connsiteX8748" y="connsiteY8748"/>
              </a:cxn>
              <a:cxn ang="0">
                <a:pos x="connsiteX8749" y="connsiteY8749"/>
              </a:cxn>
              <a:cxn ang="0">
                <a:pos x="connsiteX8750" y="connsiteY8750"/>
              </a:cxn>
              <a:cxn ang="0">
                <a:pos x="connsiteX8751" y="connsiteY8751"/>
              </a:cxn>
              <a:cxn ang="0">
                <a:pos x="connsiteX8752" y="connsiteY8752"/>
              </a:cxn>
              <a:cxn ang="0">
                <a:pos x="connsiteX8753" y="connsiteY8753"/>
              </a:cxn>
              <a:cxn ang="0">
                <a:pos x="connsiteX8754" y="connsiteY8754"/>
              </a:cxn>
              <a:cxn ang="0">
                <a:pos x="connsiteX8755" y="connsiteY8755"/>
              </a:cxn>
              <a:cxn ang="0">
                <a:pos x="connsiteX8756" y="connsiteY8756"/>
              </a:cxn>
              <a:cxn ang="0">
                <a:pos x="connsiteX8757" y="connsiteY8757"/>
              </a:cxn>
              <a:cxn ang="0">
                <a:pos x="connsiteX8758" y="connsiteY8758"/>
              </a:cxn>
              <a:cxn ang="0">
                <a:pos x="connsiteX8759" y="connsiteY8759"/>
              </a:cxn>
              <a:cxn ang="0">
                <a:pos x="connsiteX8760" y="connsiteY8760"/>
              </a:cxn>
              <a:cxn ang="0">
                <a:pos x="connsiteX8761" y="connsiteY8761"/>
              </a:cxn>
              <a:cxn ang="0">
                <a:pos x="connsiteX8762" y="connsiteY8762"/>
              </a:cxn>
              <a:cxn ang="0">
                <a:pos x="connsiteX8763" y="connsiteY8763"/>
              </a:cxn>
              <a:cxn ang="0">
                <a:pos x="connsiteX8764" y="connsiteY8764"/>
              </a:cxn>
              <a:cxn ang="0">
                <a:pos x="connsiteX8765" y="connsiteY8765"/>
              </a:cxn>
              <a:cxn ang="0">
                <a:pos x="connsiteX8766" y="connsiteY8766"/>
              </a:cxn>
              <a:cxn ang="0">
                <a:pos x="connsiteX8767" y="connsiteY8767"/>
              </a:cxn>
              <a:cxn ang="0">
                <a:pos x="connsiteX8768" y="connsiteY8768"/>
              </a:cxn>
              <a:cxn ang="0">
                <a:pos x="connsiteX8769" y="connsiteY8769"/>
              </a:cxn>
              <a:cxn ang="0">
                <a:pos x="connsiteX8770" y="connsiteY8770"/>
              </a:cxn>
              <a:cxn ang="0">
                <a:pos x="connsiteX8771" y="connsiteY8771"/>
              </a:cxn>
              <a:cxn ang="0">
                <a:pos x="connsiteX8772" y="connsiteY8772"/>
              </a:cxn>
              <a:cxn ang="0">
                <a:pos x="connsiteX8773" y="connsiteY8773"/>
              </a:cxn>
              <a:cxn ang="0">
                <a:pos x="connsiteX8774" y="connsiteY8774"/>
              </a:cxn>
              <a:cxn ang="0">
                <a:pos x="connsiteX8775" y="connsiteY8775"/>
              </a:cxn>
              <a:cxn ang="0">
                <a:pos x="connsiteX8776" y="connsiteY8776"/>
              </a:cxn>
              <a:cxn ang="0">
                <a:pos x="connsiteX8777" y="connsiteY8777"/>
              </a:cxn>
              <a:cxn ang="0">
                <a:pos x="connsiteX8778" y="connsiteY8778"/>
              </a:cxn>
              <a:cxn ang="0">
                <a:pos x="connsiteX8779" y="connsiteY8779"/>
              </a:cxn>
              <a:cxn ang="0">
                <a:pos x="connsiteX8780" y="connsiteY8780"/>
              </a:cxn>
              <a:cxn ang="0">
                <a:pos x="connsiteX8781" y="connsiteY8781"/>
              </a:cxn>
              <a:cxn ang="0">
                <a:pos x="connsiteX8782" y="connsiteY8782"/>
              </a:cxn>
              <a:cxn ang="0">
                <a:pos x="connsiteX8783" y="connsiteY8783"/>
              </a:cxn>
              <a:cxn ang="0">
                <a:pos x="connsiteX8784" y="connsiteY8784"/>
              </a:cxn>
              <a:cxn ang="0">
                <a:pos x="connsiteX8785" y="connsiteY8785"/>
              </a:cxn>
              <a:cxn ang="0">
                <a:pos x="connsiteX8786" y="connsiteY8786"/>
              </a:cxn>
              <a:cxn ang="0">
                <a:pos x="connsiteX8787" y="connsiteY8787"/>
              </a:cxn>
              <a:cxn ang="0">
                <a:pos x="connsiteX8788" y="connsiteY8788"/>
              </a:cxn>
              <a:cxn ang="0">
                <a:pos x="connsiteX8789" y="connsiteY8789"/>
              </a:cxn>
              <a:cxn ang="0">
                <a:pos x="connsiteX8790" y="connsiteY8790"/>
              </a:cxn>
              <a:cxn ang="0">
                <a:pos x="connsiteX8791" y="connsiteY8791"/>
              </a:cxn>
              <a:cxn ang="0">
                <a:pos x="connsiteX8792" y="connsiteY8792"/>
              </a:cxn>
              <a:cxn ang="0">
                <a:pos x="connsiteX8793" y="connsiteY8793"/>
              </a:cxn>
              <a:cxn ang="0">
                <a:pos x="connsiteX8794" y="connsiteY8794"/>
              </a:cxn>
              <a:cxn ang="0">
                <a:pos x="connsiteX8795" y="connsiteY8795"/>
              </a:cxn>
              <a:cxn ang="0">
                <a:pos x="connsiteX8796" y="connsiteY8796"/>
              </a:cxn>
              <a:cxn ang="0">
                <a:pos x="connsiteX8797" y="connsiteY8797"/>
              </a:cxn>
              <a:cxn ang="0">
                <a:pos x="connsiteX8798" y="connsiteY8798"/>
              </a:cxn>
              <a:cxn ang="0">
                <a:pos x="connsiteX8799" y="connsiteY8799"/>
              </a:cxn>
              <a:cxn ang="0">
                <a:pos x="connsiteX8800" y="connsiteY8800"/>
              </a:cxn>
              <a:cxn ang="0">
                <a:pos x="connsiteX8801" y="connsiteY8801"/>
              </a:cxn>
              <a:cxn ang="0">
                <a:pos x="connsiteX8802" y="connsiteY8802"/>
              </a:cxn>
              <a:cxn ang="0">
                <a:pos x="connsiteX8803" y="connsiteY8803"/>
              </a:cxn>
              <a:cxn ang="0">
                <a:pos x="connsiteX8804" y="connsiteY8804"/>
              </a:cxn>
              <a:cxn ang="0">
                <a:pos x="connsiteX8805" y="connsiteY8805"/>
              </a:cxn>
              <a:cxn ang="0">
                <a:pos x="connsiteX8806" y="connsiteY8806"/>
              </a:cxn>
              <a:cxn ang="0">
                <a:pos x="connsiteX8807" y="connsiteY8807"/>
              </a:cxn>
              <a:cxn ang="0">
                <a:pos x="connsiteX8808" y="connsiteY8808"/>
              </a:cxn>
              <a:cxn ang="0">
                <a:pos x="connsiteX8809" y="connsiteY8809"/>
              </a:cxn>
              <a:cxn ang="0">
                <a:pos x="connsiteX8810" y="connsiteY8810"/>
              </a:cxn>
              <a:cxn ang="0">
                <a:pos x="connsiteX8811" y="connsiteY8811"/>
              </a:cxn>
              <a:cxn ang="0">
                <a:pos x="connsiteX8812" y="connsiteY8812"/>
              </a:cxn>
              <a:cxn ang="0">
                <a:pos x="connsiteX8813" y="connsiteY8813"/>
              </a:cxn>
              <a:cxn ang="0">
                <a:pos x="connsiteX8814" y="connsiteY8814"/>
              </a:cxn>
              <a:cxn ang="0">
                <a:pos x="connsiteX8815" y="connsiteY8815"/>
              </a:cxn>
              <a:cxn ang="0">
                <a:pos x="connsiteX8816" y="connsiteY8816"/>
              </a:cxn>
              <a:cxn ang="0">
                <a:pos x="connsiteX8817" y="connsiteY8817"/>
              </a:cxn>
              <a:cxn ang="0">
                <a:pos x="connsiteX8818" y="connsiteY8818"/>
              </a:cxn>
              <a:cxn ang="0">
                <a:pos x="connsiteX8819" y="connsiteY8819"/>
              </a:cxn>
              <a:cxn ang="0">
                <a:pos x="connsiteX8820" y="connsiteY8820"/>
              </a:cxn>
              <a:cxn ang="0">
                <a:pos x="connsiteX8821" y="connsiteY8821"/>
              </a:cxn>
              <a:cxn ang="0">
                <a:pos x="connsiteX8822" y="connsiteY8822"/>
              </a:cxn>
              <a:cxn ang="0">
                <a:pos x="connsiteX8823" y="connsiteY8823"/>
              </a:cxn>
              <a:cxn ang="0">
                <a:pos x="connsiteX8824" y="connsiteY8824"/>
              </a:cxn>
              <a:cxn ang="0">
                <a:pos x="connsiteX8825" y="connsiteY8825"/>
              </a:cxn>
              <a:cxn ang="0">
                <a:pos x="connsiteX8826" y="connsiteY8826"/>
              </a:cxn>
              <a:cxn ang="0">
                <a:pos x="connsiteX8827" y="connsiteY8827"/>
              </a:cxn>
              <a:cxn ang="0">
                <a:pos x="connsiteX8828" y="connsiteY8828"/>
              </a:cxn>
              <a:cxn ang="0">
                <a:pos x="connsiteX8829" y="connsiteY8829"/>
              </a:cxn>
              <a:cxn ang="0">
                <a:pos x="connsiteX8830" y="connsiteY8830"/>
              </a:cxn>
              <a:cxn ang="0">
                <a:pos x="connsiteX8831" y="connsiteY8831"/>
              </a:cxn>
              <a:cxn ang="0">
                <a:pos x="connsiteX8832" y="connsiteY8832"/>
              </a:cxn>
              <a:cxn ang="0">
                <a:pos x="connsiteX8833" y="connsiteY8833"/>
              </a:cxn>
              <a:cxn ang="0">
                <a:pos x="connsiteX8834" y="connsiteY8834"/>
              </a:cxn>
              <a:cxn ang="0">
                <a:pos x="connsiteX8835" y="connsiteY8835"/>
              </a:cxn>
              <a:cxn ang="0">
                <a:pos x="connsiteX8836" y="connsiteY8836"/>
              </a:cxn>
              <a:cxn ang="0">
                <a:pos x="connsiteX8837" y="connsiteY8837"/>
              </a:cxn>
              <a:cxn ang="0">
                <a:pos x="connsiteX8838" y="connsiteY8838"/>
              </a:cxn>
              <a:cxn ang="0">
                <a:pos x="connsiteX8839" y="connsiteY8839"/>
              </a:cxn>
              <a:cxn ang="0">
                <a:pos x="connsiteX8840" y="connsiteY8840"/>
              </a:cxn>
              <a:cxn ang="0">
                <a:pos x="connsiteX8841" y="connsiteY8841"/>
              </a:cxn>
              <a:cxn ang="0">
                <a:pos x="connsiteX8842" y="connsiteY8842"/>
              </a:cxn>
              <a:cxn ang="0">
                <a:pos x="connsiteX8843" y="connsiteY8843"/>
              </a:cxn>
              <a:cxn ang="0">
                <a:pos x="connsiteX8844" y="connsiteY8844"/>
              </a:cxn>
              <a:cxn ang="0">
                <a:pos x="connsiteX8845" y="connsiteY8845"/>
              </a:cxn>
              <a:cxn ang="0">
                <a:pos x="connsiteX8846" y="connsiteY8846"/>
              </a:cxn>
              <a:cxn ang="0">
                <a:pos x="connsiteX8847" y="connsiteY8847"/>
              </a:cxn>
              <a:cxn ang="0">
                <a:pos x="connsiteX8848" y="connsiteY8848"/>
              </a:cxn>
              <a:cxn ang="0">
                <a:pos x="connsiteX8849" y="connsiteY8849"/>
              </a:cxn>
              <a:cxn ang="0">
                <a:pos x="connsiteX8850" y="connsiteY8850"/>
              </a:cxn>
              <a:cxn ang="0">
                <a:pos x="connsiteX8851" y="connsiteY8851"/>
              </a:cxn>
              <a:cxn ang="0">
                <a:pos x="connsiteX8852" y="connsiteY8852"/>
              </a:cxn>
              <a:cxn ang="0">
                <a:pos x="connsiteX8853" y="connsiteY8853"/>
              </a:cxn>
              <a:cxn ang="0">
                <a:pos x="connsiteX8854" y="connsiteY8854"/>
              </a:cxn>
              <a:cxn ang="0">
                <a:pos x="connsiteX8855" y="connsiteY8855"/>
              </a:cxn>
              <a:cxn ang="0">
                <a:pos x="connsiteX8856" y="connsiteY8856"/>
              </a:cxn>
              <a:cxn ang="0">
                <a:pos x="connsiteX8857" y="connsiteY8857"/>
              </a:cxn>
              <a:cxn ang="0">
                <a:pos x="connsiteX8858" y="connsiteY8858"/>
              </a:cxn>
              <a:cxn ang="0">
                <a:pos x="connsiteX8859" y="connsiteY8859"/>
              </a:cxn>
              <a:cxn ang="0">
                <a:pos x="connsiteX8860" y="connsiteY8860"/>
              </a:cxn>
              <a:cxn ang="0">
                <a:pos x="connsiteX8861" y="connsiteY8861"/>
              </a:cxn>
              <a:cxn ang="0">
                <a:pos x="connsiteX8862" y="connsiteY8862"/>
              </a:cxn>
              <a:cxn ang="0">
                <a:pos x="connsiteX8863" y="connsiteY8863"/>
              </a:cxn>
              <a:cxn ang="0">
                <a:pos x="connsiteX8864" y="connsiteY8864"/>
              </a:cxn>
              <a:cxn ang="0">
                <a:pos x="connsiteX8865" y="connsiteY8865"/>
              </a:cxn>
              <a:cxn ang="0">
                <a:pos x="connsiteX8866" y="connsiteY8866"/>
              </a:cxn>
              <a:cxn ang="0">
                <a:pos x="connsiteX8867" y="connsiteY8867"/>
              </a:cxn>
              <a:cxn ang="0">
                <a:pos x="connsiteX8868" y="connsiteY8868"/>
              </a:cxn>
              <a:cxn ang="0">
                <a:pos x="connsiteX8869" y="connsiteY8869"/>
              </a:cxn>
              <a:cxn ang="0">
                <a:pos x="connsiteX8870" y="connsiteY8870"/>
              </a:cxn>
              <a:cxn ang="0">
                <a:pos x="connsiteX8871" y="connsiteY8871"/>
              </a:cxn>
              <a:cxn ang="0">
                <a:pos x="connsiteX8872" y="connsiteY8872"/>
              </a:cxn>
              <a:cxn ang="0">
                <a:pos x="connsiteX8873" y="connsiteY8873"/>
              </a:cxn>
              <a:cxn ang="0">
                <a:pos x="connsiteX8874" y="connsiteY8874"/>
              </a:cxn>
              <a:cxn ang="0">
                <a:pos x="connsiteX8875" y="connsiteY8875"/>
              </a:cxn>
              <a:cxn ang="0">
                <a:pos x="connsiteX8876" y="connsiteY8876"/>
              </a:cxn>
              <a:cxn ang="0">
                <a:pos x="connsiteX8877" y="connsiteY8877"/>
              </a:cxn>
              <a:cxn ang="0">
                <a:pos x="connsiteX8878" y="connsiteY8878"/>
              </a:cxn>
              <a:cxn ang="0">
                <a:pos x="connsiteX8879" y="connsiteY8879"/>
              </a:cxn>
              <a:cxn ang="0">
                <a:pos x="connsiteX8880" y="connsiteY8880"/>
              </a:cxn>
              <a:cxn ang="0">
                <a:pos x="connsiteX8881" y="connsiteY8881"/>
              </a:cxn>
              <a:cxn ang="0">
                <a:pos x="connsiteX8882" y="connsiteY8882"/>
              </a:cxn>
              <a:cxn ang="0">
                <a:pos x="connsiteX8883" y="connsiteY8883"/>
              </a:cxn>
              <a:cxn ang="0">
                <a:pos x="connsiteX8884" y="connsiteY8884"/>
              </a:cxn>
              <a:cxn ang="0">
                <a:pos x="connsiteX8885" y="connsiteY8885"/>
              </a:cxn>
              <a:cxn ang="0">
                <a:pos x="connsiteX8886" y="connsiteY8886"/>
              </a:cxn>
              <a:cxn ang="0">
                <a:pos x="connsiteX8887" y="connsiteY8887"/>
              </a:cxn>
              <a:cxn ang="0">
                <a:pos x="connsiteX8888" y="connsiteY8888"/>
              </a:cxn>
              <a:cxn ang="0">
                <a:pos x="connsiteX8889" y="connsiteY8889"/>
              </a:cxn>
              <a:cxn ang="0">
                <a:pos x="connsiteX8890" y="connsiteY8890"/>
              </a:cxn>
              <a:cxn ang="0">
                <a:pos x="connsiteX8891" y="connsiteY8891"/>
              </a:cxn>
              <a:cxn ang="0">
                <a:pos x="connsiteX8892" y="connsiteY8892"/>
              </a:cxn>
              <a:cxn ang="0">
                <a:pos x="connsiteX8893" y="connsiteY8893"/>
              </a:cxn>
              <a:cxn ang="0">
                <a:pos x="connsiteX8894" y="connsiteY8894"/>
              </a:cxn>
              <a:cxn ang="0">
                <a:pos x="connsiteX8895" y="connsiteY8895"/>
              </a:cxn>
              <a:cxn ang="0">
                <a:pos x="connsiteX8896" y="connsiteY8896"/>
              </a:cxn>
              <a:cxn ang="0">
                <a:pos x="connsiteX8897" y="connsiteY8897"/>
              </a:cxn>
              <a:cxn ang="0">
                <a:pos x="connsiteX8898" y="connsiteY8898"/>
              </a:cxn>
              <a:cxn ang="0">
                <a:pos x="connsiteX8899" y="connsiteY8899"/>
              </a:cxn>
              <a:cxn ang="0">
                <a:pos x="connsiteX8900" y="connsiteY8900"/>
              </a:cxn>
              <a:cxn ang="0">
                <a:pos x="connsiteX8901" y="connsiteY8901"/>
              </a:cxn>
              <a:cxn ang="0">
                <a:pos x="connsiteX8902" y="connsiteY8902"/>
              </a:cxn>
              <a:cxn ang="0">
                <a:pos x="connsiteX8903" y="connsiteY8903"/>
              </a:cxn>
              <a:cxn ang="0">
                <a:pos x="connsiteX8904" y="connsiteY8904"/>
              </a:cxn>
              <a:cxn ang="0">
                <a:pos x="connsiteX8905" y="connsiteY8905"/>
              </a:cxn>
              <a:cxn ang="0">
                <a:pos x="connsiteX8906" y="connsiteY8906"/>
              </a:cxn>
              <a:cxn ang="0">
                <a:pos x="connsiteX8907" y="connsiteY8907"/>
              </a:cxn>
              <a:cxn ang="0">
                <a:pos x="connsiteX8908" y="connsiteY8908"/>
              </a:cxn>
              <a:cxn ang="0">
                <a:pos x="connsiteX8909" y="connsiteY8909"/>
              </a:cxn>
              <a:cxn ang="0">
                <a:pos x="connsiteX8910" y="connsiteY8910"/>
              </a:cxn>
              <a:cxn ang="0">
                <a:pos x="connsiteX8911" y="connsiteY8911"/>
              </a:cxn>
              <a:cxn ang="0">
                <a:pos x="connsiteX8912" y="connsiteY8912"/>
              </a:cxn>
              <a:cxn ang="0">
                <a:pos x="connsiteX8913" y="connsiteY8913"/>
              </a:cxn>
              <a:cxn ang="0">
                <a:pos x="connsiteX8914" y="connsiteY8914"/>
              </a:cxn>
              <a:cxn ang="0">
                <a:pos x="connsiteX8915" y="connsiteY8915"/>
              </a:cxn>
              <a:cxn ang="0">
                <a:pos x="connsiteX8916" y="connsiteY8916"/>
              </a:cxn>
              <a:cxn ang="0">
                <a:pos x="connsiteX8917" y="connsiteY8917"/>
              </a:cxn>
              <a:cxn ang="0">
                <a:pos x="connsiteX8918" y="connsiteY8918"/>
              </a:cxn>
              <a:cxn ang="0">
                <a:pos x="connsiteX8919" y="connsiteY8919"/>
              </a:cxn>
              <a:cxn ang="0">
                <a:pos x="connsiteX8920" y="connsiteY8920"/>
              </a:cxn>
              <a:cxn ang="0">
                <a:pos x="connsiteX8921" y="connsiteY8921"/>
              </a:cxn>
              <a:cxn ang="0">
                <a:pos x="connsiteX8922" y="connsiteY8922"/>
              </a:cxn>
              <a:cxn ang="0">
                <a:pos x="connsiteX8923" y="connsiteY8923"/>
              </a:cxn>
              <a:cxn ang="0">
                <a:pos x="connsiteX8924" y="connsiteY8924"/>
              </a:cxn>
              <a:cxn ang="0">
                <a:pos x="connsiteX8925" y="connsiteY8925"/>
              </a:cxn>
              <a:cxn ang="0">
                <a:pos x="connsiteX8926" y="connsiteY8926"/>
              </a:cxn>
              <a:cxn ang="0">
                <a:pos x="connsiteX8927" y="connsiteY8927"/>
              </a:cxn>
              <a:cxn ang="0">
                <a:pos x="connsiteX8928" y="connsiteY8928"/>
              </a:cxn>
              <a:cxn ang="0">
                <a:pos x="connsiteX8929" y="connsiteY8929"/>
              </a:cxn>
              <a:cxn ang="0">
                <a:pos x="connsiteX8930" y="connsiteY8930"/>
              </a:cxn>
              <a:cxn ang="0">
                <a:pos x="connsiteX8931" y="connsiteY8931"/>
              </a:cxn>
              <a:cxn ang="0">
                <a:pos x="connsiteX8932" y="connsiteY8932"/>
              </a:cxn>
              <a:cxn ang="0">
                <a:pos x="connsiteX8933" y="connsiteY8933"/>
              </a:cxn>
              <a:cxn ang="0">
                <a:pos x="connsiteX8934" y="connsiteY8934"/>
              </a:cxn>
              <a:cxn ang="0">
                <a:pos x="connsiteX8935" y="connsiteY8935"/>
              </a:cxn>
              <a:cxn ang="0">
                <a:pos x="connsiteX8936" y="connsiteY8936"/>
              </a:cxn>
              <a:cxn ang="0">
                <a:pos x="connsiteX8937" y="connsiteY8937"/>
              </a:cxn>
              <a:cxn ang="0">
                <a:pos x="connsiteX8938" y="connsiteY8938"/>
              </a:cxn>
              <a:cxn ang="0">
                <a:pos x="connsiteX8939" y="connsiteY8939"/>
              </a:cxn>
              <a:cxn ang="0">
                <a:pos x="connsiteX8940" y="connsiteY8940"/>
              </a:cxn>
              <a:cxn ang="0">
                <a:pos x="connsiteX8941" y="connsiteY8941"/>
              </a:cxn>
              <a:cxn ang="0">
                <a:pos x="connsiteX8942" y="connsiteY8942"/>
              </a:cxn>
              <a:cxn ang="0">
                <a:pos x="connsiteX8943" y="connsiteY8943"/>
              </a:cxn>
              <a:cxn ang="0">
                <a:pos x="connsiteX8944" y="connsiteY8944"/>
              </a:cxn>
              <a:cxn ang="0">
                <a:pos x="connsiteX8945" y="connsiteY8945"/>
              </a:cxn>
              <a:cxn ang="0">
                <a:pos x="connsiteX8946" y="connsiteY8946"/>
              </a:cxn>
              <a:cxn ang="0">
                <a:pos x="connsiteX8947" y="connsiteY8947"/>
              </a:cxn>
              <a:cxn ang="0">
                <a:pos x="connsiteX8948" y="connsiteY8948"/>
              </a:cxn>
              <a:cxn ang="0">
                <a:pos x="connsiteX8949" y="connsiteY8949"/>
              </a:cxn>
              <a:cxn ang="0">
                <a:pos x="connsiteX8950" y="connsiteY8950"/>
              </a:cxn>
              <a:cxn ang="0">
                <a:pos x="connsiteX8951" y="connsiteY8951"/>
              </a:cxn>
              <a:cxn ang="0">
                <a:pos x="connsiteX8952" y="connsiteY8952"/>
              </a:cxn>
              <a:cxn ang="0">
                <a:pos x="connsiteX8953" y="connsiteY8953"/>
              </a:cxn>
              <a:cxn ang="0">
                <a:pos x="connsiteX8954" y="connsiteY8954"/>
              </a:cxn>
              <a:cxn ang="0">
                <a:pos x="connsiteX8955" y="connsiteY8955"/>
              </a:cxn>
              <a:cxn ang="0">
                <a:pos x="connsiteX8956" y="connsiteY8956"/>
              </a:cxn>
              <a:cxn ang="0">
                <a:pos x="connsiteX8957" y="connsiteY8957"/>
              </a:cxn>
              <a:cxn ang="0">
                <a:pos x="connsiteX8958" y="connsiteY8958"/>
              </a:cxn>
              <a:cxn ang="0">
                <a:pos x="connsiteX8959" y="connsiteY8959"/>
              </a:cxn>
              <a:cxn ang="0">
                <a:pos x="connsiteX8960" y="connsiteY8960"/>
              </a:cxn>
              <a:cxn ang="0">
                <a:pos x="connsiteX8961" y="connsiteY8961"/>
              </a:cxn>
              <a:cxn ang="0">
                <a:pos x="connsiteX8962" y="connsiteY8962"/>
              </a:cxn>
              <a:cxn ang="0">
                <a:pos x="connsiteX8963" y="connsiteY8963"/>
              </a:cxn>
              <a:cxn ang="0">
                <a:pos x="connsiteX8964" y="connsiteY8964"/>
              </a:cxn>
              <a:cxn ang="0">
                <a:pos x="connsiteX8965" y="connsiteY8965"/>
              </a:cxn>
              <a:cxn ang="0">
                <a:pos x="connsiteX8966" y="connsiteY8966"/>
              </a:cxn>
              <a:cxn ang="0">
                <a:pos x="connsiteX8967" y="connsiteY8967"/>
              </a:cxn>
              <a:cxn ang="0">
                <a:pos x="connsiteX8968" y="connsiteY8968"/>
              </a:cxn>
              <a:cxn ang="0">
                <a:pos x="connsiteX8969" y="connsiteY8969"/>
              </a:cxn>
              <a:cxn ang="0">
                <a:pos x="connsiteX8970" y="connsiteY8970"/>
              </a:cxn>
              <a:cxn ang="0">
                <a:pos x="connsiteX8971" y="connsiteY8971"/>
              </a:cxn>
              <a:cxn ang="0">
                <a:pos x="connsiteX8972" y="connsiteY8972"/>
              </a:cxn>
              <a:cxn ang="0">
                <a:pos x="connsiteX8973" y="connsiteY8973"/>
              </a:cxn>
              <a:cxn ang="0">
                <a:pos x="connsiteX8974" y="connsiteY8974"/>
              </a:cxn>
              <a:cxn ang="0">
                <a:pos x="connsiteX8975" y="connsiteY8975"/>
              </a:cxn>
              <a:cxn ang="0">
                <a:pos x="connsiteX8976" y="connsiteY8976"/>
              </a:cxn>
              <a:cxn ang="0">
                <a:pos x="connsiteX8977" y="connsiteY8977"/>
              </a:cxn>
              <a:cxn ang="0">
                <a:pos x="connsiteX8978" y="connsiteY8978"/>
              </a:cxn>
              <a:cxn ang="0">
                <a:pos x="connsiteX8979" y="connsiteY8979"/>
              </a:cxn>
              <a:cxn ang="0">
                <a:pos x="connsiteX8980" y="connsiteY8980"/>
              </a:cxn>
              <a:cxn ang="0">
                <a:pos x="connsiteX8981" y="connsiteY8981"/>
              </a:cxn>
              <a:cxn ang="0">
                <a:pos x="connsiteX8982" y="connsiteY8982"/>
              </a:cxn>
              <a:cxn ang="0">
                <a:pos x="connsiteX8983" y="connsiteY8983"/>
              </a:cxn>
              <a:cxn ang="0">
                <a:pos x="connsiteX8984" y="connsiteY8984"/>
              </a:cxn>
              <a:cxn ang="0">
                <a:pos x="connsiteX8985" y="connsiteY8985"/>
              </a:cxn>
              <a:cxn ang="0">
                <a:pos x="connsiteX8986" y="connsiteY8986"/>
              </a:cxn>
              <a:cxn ang="0">
                <a:pos x="connsiteX8987" y="connsiteY8987"/>
              </a:cxn>
              <a:cxn ang="0">
                <a:pos x="connsiteX8988" y="connsiteY8988"/>
              </a:cxn>
              <a:cxn ang="0">
                <a:pos x="connsiteX8989" y="connsiteY8989"/>
              </a:cxn>
              <a:cxn ang="0">
                <a:pos x="connsiteX8990" y="connsiteY8990"/>
              </a:cxn>
              <a:cxn ang="0">
                <a:pos x="connsiteX8991" y="connsiteY8991"/>
              </a:cxn>
              <a:cxn ang="0">
                <a:pos x="connsiteX8992" y="connsiteY8992"/>
              </a:cxn>
              <a:cxn ang="0">
                <a:pos x="connsiteX8993" y="connsiteY8993"/>
              </a:cxn>
              <a:cxn ang="0">
                <a:pos x="connsiteX8994" y="connsiteY8994"/>
              </a:cxn>
              <a:cxn ang="0">
                <a:pos x="connsiteX8995" y="connsiteY8995"/>
              </a:cxn>
              <a:cxn ang="0">
                <a:pos x="connsiteX8996" y="connsiteY8996"/>
              </a:cxn>
              <a:cxn ang="0">
                <a:pos x="connsiteX8997" y="connsiteY8997"/>
              </a:cxn>
              <a:cxn ang="0">
                <a:pos x="connsiteX8998" y="connsiteY8998"/>
              </a:cxn>
              <a:cxn ang="0">
                <a:pos x="connsiteX8999" y="connsiteY8999"/>
              </a:cxn>
              <a:cxn ang="0">
                <a:pos x="connsiteX9000" y="connsiteY9000"/>
              </a:cxn>
              <a:cxn ang="0">
                <a:pos x="connsiteX9001" y="connsiteY9001"/>
              </a:cxn>
              <a:cxn ang="0">
                <a:pos x="connsiteX9002" y="connsiteY9002"/>
              </a:cxn>
              <a:cxn ang="0">
                <a:pos x="connsiteX9003" y="connsiteY9003"/>
              </a:cxn>
              <a:cxn ang="0">
                <a:pos x="connsiteX9004" y="connsiteY9004"/>
              </a:cxn>
              <a:cxn ang="0">
                <a:pos x="connsiteX9005" y="connsiteY9005"/>
              </a:cxn>
              <a:cxn ang="0">
                <a:pos x="connsiteX9006" y="connsiteY9006"/>
              </a:cxn>
              <a:cxn ang="0">
                <a:pos x="connsiteX9007" y="connsiteY9007"/>
              </a:cxn>
              <a:cxn ang="0">
                <a:pos x="connsiteX9008" y="connsiteY9008"/>
              </a:cxn>
              <a:cxn ang="0">
                <a:pos x="connsiteX9009" y="connsiteY9009"/>
              </a:cxn>
              <a:cxn ang="0">
                <a:pos x="connsiteX9010" y="connsiteY9010"/>
              </a:cxn>
              <a:cxn ang="0">
                <a:pos x="connsiteX9011" y="connsiteY9011"/>
              </a:cxn>
              <a:cxn ang="0">
                <a:pos x="connsiteX9012" y="connsiteY9012"/>
              </a:cxn>
              <a:cxn ang="0">
                <a:pos x="connsiteX9013" y="connsiteY9013"/>
              </a:cxn>
              <a:cxn ang="0">
                <a:pos x="connsiteX9014" y="connsiteY9014"/>
              </a:cxn>
              <a:cxn ang="0">
                <a:pos x="connsiteX9015" y="connsiteY9015"/>
              </a:cxn>
              <a:cxn ang="0">
                <a:pos x="connsiteX9016" y="connsiteY9016"/>
              </a:cxn>
              <a:cxn ang="0">
                <a:pos x="connsiteX9017" y="connsiteY9017"/>
              </a:cxn>
              <a:cxn ang="0">
                <a:pos x="connsiteX9018" y="connsiteY9018"/>
              </a:cxn>
              <a:cxn ang="0">
                <a:pos x="connsiteX9019" y="connsiteY9019"/>
              </a:cxn>
              <a:cxn ang="0">
                <a:pos x="connsiteX9020" y="connsiteY9020"/>
              </a:cxn>
              <a:cxn ang="0">
                <a:pos x="connsiteX9021" y="connsiteY9021"/>
              </a:cxn>
              <a:cxn ang="0">
                <a:pos x="connsiteX9022" y="connsiteY9022"/>
              </a:cxn>
              <a:cxn ang="0">
                <a:pos x="connsiteX9023" y="connsiteY9023"/>
              </a:cxn>
              <a:cxn ang="0">
                <a:pos x="connsiteX9024" y="connsiteY9024"/>
              </a:cxn>
              <a:cxn ang="0">
                <a:pos x="connsiteX9025" y="connsiteY9025"/>
              </a:cxn>
              <a:cxn ang="0">
                <a:pos x="connsiteX9026" y="connsiteY9026"/>
              </a:cxn>
              <a:cxn ang="0">
                <a:pos x="connsiteX9027" y="connsiteY9027"/>
              </a:cxn>
              <a:cxn ang="0">
                <a:pos x="connsiteX9028" y="connsiteY9028"/>
              </a:cxn>
              <a:cxn ang="0">
                <a:pos x="connsiteX9029" y="connsiteY9029"/>
              </a:cxn>
              <a:cxn ang="0">
                <a:pos x="connsiteX9030" y="connsiteY9030"/>
              </a:cxn>
              <a:cxn ang="0">
                <a:pos x="connsiteX9031" y="connsiteY9031"/>
              </a:cxn>
              <a:cxn ang="0">
                <a:pos x="connsiteX9032" y="connsiteY9032"/>
              </a:cxn>
              <a:cxn ang="0">
                <a:pos x="connsiteX9033" y="connsiteY9033"/>
              </a:cxn>
              <a:cxn ang="0">
                <a:pos x="connsiteX9034" y="connsiteY9034"/>
              </a:cxn>
              <a:cxn ang="0">
                <a:pos x="connsiteX9035" y="connsiteY9035"/>
              </a:cxn>
              <a:cxn ang="0">
                <a:pos x="connsiteX9036" y="connsiteY9036"/>
              </a:cxn>
              <a:cxn ang="0">
                <a:pos x="connsiteX9037" y="connsiteY9037"/>
              </a:cxn>
              <a:cxn ang="0">
                <a:pos x="connsiteX9038" y="connsiteY9038"/>
              </a:cxn>
              <a:cxn ang="0">
                <a:pos x="connsiteX9039" y="connsiteY9039"/>
              </a:cxn>
              <a:cxn ang="0">
                <a:pos x="connsiteX9040" y="connsiteY9040"/>
              </a:cxn>
              <a:cxn ang="0">
                <a:pos x="connsiteX9041" y="connsiteY9041"/>
              </a:cxn>
              <a:cxn ang="0">
                <a:pos x="connsiteX9042" y="connsiteY9042"/>
              </a:cxn>
              <a:cxn ang="0">
                <a:pos x="connsiteX9043" y="connsiteY9043"/>
              </a:cxn>
              <a:cxn ang="0">
                <a:pos x="connsiteX9044" y="connsiteY9044"/>
              </a:cxn>
              <a:cxn ang="0">
                <a:pos x="connsiteX9045" y="connsiteY9045"/>
              </a:cxn>
              <a:cxn ang="0">
                <a:pos x="connsiteX9046" y="connsiteY9046"/>
              </a:cxn>
              <a:cxn ang="0">
                <a:pos x="connsiteX9047" y="connsiteY9047"/>
              </a:cxn>
              <a:cxn ang="0">
                <a:pos x="connsiteX9048" y="connsiteY9048"/>
              </a:cxn>
              <a:cxn ang="0">
                <a:pos x="connsiteX9049" y="connsiteY9049"/>
              </a:cxn>
              <a:cxn ang="0">
                <a:pos x="connsiteX9050" y="connsiteY9050"/>
              </a:cxn>
              <a:cxn ang="0">
                <a:pos x="connsiteX9051" y="connsiteY9051"/>
              </a:cxn>
              <a:cxn ang="0">
                <a:pos x="connsiteX9052" y="connsiteY9052"/>
              </a:cxn>
              <a:cxn ang="0">
                <a:pos x="connsiteX9053" y="connsiteY9053"/>
              </a:cxn>
              <a:cxn ang="0">
                <a:pos x="connsiteX9054" y="connsiteY9054"/>
              </a:cxn>
              <a:cxn ang="0">
                <a:pos x="connsiteX9055" y="connsiteY9055"/>
              </a:cxn>
              <a:cxn ang="0">
                <a:pos x="connsiteX9056" y="connsiteY9056"/>
              </a:cxn>
              <a:cxn ang="0">
                <a:pos x="connsiteX9057" y="connsiteY9057"/>
              </a:cxn>
              <a:cxn ang="0">
                <a:pos x="connsiteX9058" y="connsiteY9058"/>
              </a:cxn>
              <a:cxn ang="0">
                <a:pos x="connsiteX9059" y="connsiteY9059"/>
              </a:cxn>
              <a:cxn ang="0">
                <a:pos x="connsiteX9060" y="connsiteY9060"/>
              </a:cxn>
              <a:cxn ang="0">
                <a:pos x="connsiteX9061" y="connsiteY9061"/>
              </a:cxn>
              <a:cxn ang="0">
                <a:pos x="connsiteX9062" y="connsiteY9062"/>
              </a:cxn>
              <a:cxn ang="0">
                <a:pos x="connsiteX9063" y="connsiteY9063"/>
              </a:cxn>
              <a:cxn ang="0">
                <a:pos x="connsiteX9064" y="connsiteY9064"/>
              </a:cxn>
              <a:cxn ang="0">
                <a:pos x="connsiteX9065" y="connsiteY9065"/>
              </a:cxn>
              <a:cxn ang="0">
                <a:pos x="connsiteX9066" y="connsiteY9066"/>
              </a:cxn>
              <a:cxn ang="0">
                <a:pos x="connsiteX9067" y="connsiteY9067"/>
              </a:cxn>
              <a:cxn ang="0">
                <a:pos x="connsiteX9068" y="connsiteY9068"/>
              </a:cxn>
              <a:cxn ang="0">
                <a:pos x="connsiteX9069" y="connsiteY9069"/>
              </a:cxn>
              <a:cxn ang="0">
                <a:pos x="connsiteX9070" y="connsiteY9070"/>
              </a:cxn>
              <a:cxn ang="0">
                <a:pos x="connsiteX9071" y="connsiteY9071"/>
              </a:cxn>
              <a:cxn ang="0">
                <a:pos x="connsiteX9072" y="connsiteY9072"/>
              </a:cxn>
              <a:cxn ang="0">
                <a:pos x="connsiteX9073" y="connsiteY9073"/>
              </a:cxn>
              <a:cxn ang="0">
                <a:pos x="connsiteX9074" y="connsiteY9074"/>
              </a:cxn>
              <a:cxn ang="0">
                <a:pos x="connsiteX9075" y="connsiteY9075"/>
              </a:cxn>
              <a:cxn ang="0">
                <a:pos x="connsiteX9076" y="connsiteY9076"/>
              </a:cxn>
              <a:cxn ang="0">
                <a:pos x="connsiteX9077" y="connsiteY9077"/>
              </a:cxn>
              <a:cxn ang="0">
                <a:pos x="connsiteX9078" y="connsiteY9078"/>
              </a:cxn>
              <a:cxn ang="0">
                <a:pos x="connsiteX9079" y="connsiteY9079"/>
              </a:cxn>
              <a:cxn ang="0">
                <a:pos x="connsiteX9080" y="connsiteY9080"/>
              </a:cxn>
              <a:cxn ang="0">
                <a:pos x="connsiteX9081" y="connsiteY9081"/>
              </a:cxn>
              <a:cxn ang="0">
                <a:pos x="connsiteX9082" y="connsiteY9082"/>
              </a:cxn>
              <a:cxn ang="0">
                <a:pos x="connsiteX9083" y="connsiteY9083"/>
              </a:cxn>
              <a:cxn ang="0">
                <a:pos x="connsiteX9084" y="connsiteY9084"/>
              </a:cxn>
              <a:cxn ang="0">
                <a:pos x="connsiteX9085" y="connsiteY9085"/>
              </a:cxn>
              <a:cxn ang="0">
                <a:pos x="connsiteX9086" y="connsiteY9086"/>
              </a:cxn>
              <a:cxn ang="0">
                <a:pos x="connsiteX9087" y="connsiteY9087"/>
              </a:cxn>
              <a:cxn ang="0">
                <a:pos x="connsiteX9088" y="connsiteY9088"/>
              </a:cxn>
              <a:cxn ang="0">
                <a:pos x="connsiteX9089" y="connsiteY9089"/>
              </a:cxn>
              <a:cxn ang="0">
                <a:pos x="connsiteX9090" y="connsiteY9090"/>
              </a:cxn>
              <a:cxn ang="0">
                <a:pos x="connsiteX9091" y="connsiteY9091"/>
              </a:cxn>
              <a:cxn ang="0">
                <a:pos x="connsiteX9092" y="connsiteY9092"/>
              </a:cxn>
              <a:cxn ang="0">
                <a:pos x="connsiteX9093" y="connsiteY9093"/>
              </a:cxn>
              <a:cxn ang="0">
                <a:pos x="connsiteX9094" y="connsiteY9094"/>
              </a:cxn>
              <a:cxn ang="0">
                <a:pos x="connsiteX9095" y="connsiteY9095"/>
              </a:cxn>
              <a:cxn ang="0">
                <a:pos x="connsiteX9096" y="connsiteY9096"/>
              </a:cxn>
              <a:cxn ang="0">
                <a:pos x="connsiteX9097" y="connsiteY9097"/>
              </a:cxn>
              <a:cxn ang="0">
                <a:pos x="connsiteX9098" y="connsiteY9098"/>
              </a:cxn>
              <a:cxn ang="0">
                <a:pos x="connsiteX9099" y="connsiteY9099"/>
              </a:cxn>
              <a:cxn ang="0">
                <a:pos x="connsiteX9100" y="connsiteY9100"/>
              </a:cxn>
              <a:cxn ang="0">
                <a:pos x="connsiteX9101" y="connsiteY9101"/>
              </a:cxn>
              <a:cxn ang="0">
                <a:pos x="connsiteX9102" y="connsiteY9102"/>
              </a:cxn>
              <a:cxn ang="0">
                <a:pos x="connsiteX9103" y="connsiteY9103"/>
              </a:cxn>
              <a:cxn ang="0">
                <a:pos x="connsiteX9104" y="connsiteY9104"/>
              </a:cxn>
              <a:cxn ang="0">
                <a:pos x="connsiteX9105" y="connsiteY9105"/>
              </a:cxn>
              <a:cxn ang="0">
                <a:pos x="connsiteX9106" y="connsiteY9106"/>
              </a:cxn>
              <a:cxn ang="0">
                <a:pos x="connsiteX9107" y="connsiteY9107"/>
              </a:cxn>
              <a:cxn ang="0">
                <a:pos x="connsiteX9108" y="connsiteY9108"/>
              </a:cxn>
              <a:cxn ang="0">
                <a:pos x="connsiteX9109" y="connsiteY9109"/>
              </a:cxn>
              <a:cxn ang="0">
                <a:pos x="connsiteX9110" y="connsiteY9110"/>
              </a:cxn>
              <a:cxn ang="0">
                <a:pos x="connsiteX9111" y="connsiteY9111"/>
              </a:cxn>
              <a:cxn ang="0">
                <a:pos x="connsiteX9112" y="connsiteY9112"/>
              </a:cxn>
              <a:cxn ang="0">
                <a:pos x="connsiteX9113" y="connsiteY9113"/>
              </a:cxn>
              <a:cxn ang="0">
                <a:pos x="connsiteX9114" y="connsiteY9114"/>
              </a:cxn>
              <a:cxn ang="0">
                <a:pos x="connsiteX9115" y="connsiteY9115"/>
              </a:cxn>
              <a:cxn ang="0">
                <a:pos x="connsiteX9116" y="connsiteY9116"/>
              </a:cxn>
              <a:cxn ang="0">
                <a:pos x="connsiteX9117" y="connsiteY9117"/>
              </a:cxn>
              <a:cxn ang="0">
                <a:pos x="connsiteX9118" y="connsiteY9118"/>
              </a:cxn>
              <a:cxn ang="0">
                <a:pos x="connsiteX9119" y="connsiteY9119"/>
              </a:cxn>
              <a:cxn ang="0">
                <a:pos x="connsiteX9120" y="connsiteY9120"/>
              </a:cxn>
              <a:cxn ang="0">
                <a:pos x="connsiteX9121" y="connsiteY9121"/>
              </a:cxn>
              <a:cxn ang="0">
                <a:pos x="connsiteX9122" y="connsiteY9122"/>
              </a:cxn>
              <a:cxn ang="0">
                <a:pos x="connsiteX9123" y="connsiteY9123"/>
              </a:cxn>
              <a:cxn ang="0">
                <a:pos x="connsiteX9124" y="connsiteY9124"/>
              </a:cxn>
              <a:cxn ang="0">
                <a:pos x="connsiteX9125" y="connsiteY9125"/>
              </a:cxn>
              <a:cxn ang="0">
                <a:pos x="connsiteX9126" y="connsiteY9126"/>
              </a:cxn>
              <a:cxn ang="0">
                <a:pos x="connsiteX9127" y="connsiteY9127"/>
              </a:cxn>
              <a:cxn ang="0">
                <a:pos x="connsiteX9128" y="connsiteY9128"/>
              </a:cxn>
              <a:cxn ang="0">
                <a:pos x="connsiteX9129" y="connsiteY9129"/>
              </a:cxn>
              <a:cxn ang="0">
                <a:pos x="connsiteX9130" y="connsiteY9130"/>
              </a:cxn>
              <a:cxn ang="0">
                <a:pos x="connsiteX9131" y="connsiteY9131"/>
              </a:cxn>
              <a:cxn ang="0">
                <a:pos x="connsiteX9132" y="connsiteY9132"/>
              </a:cxn>
              <a:cxn ang="0">
                <a:pos x="connsiteX9133" y="connsiteY9133"/>
              </a:cxn>
              <a:cxn ang="0">
                <a:pos x="connsiteX9134" y="connsiteY9134"/>
              </a:cxn>
              <a:cxn ang="0">
                <a:pos x="connsiteX9135" y="connsiteY9135"/>
              </a:cxn>
              <a:cxn ang="0">
                <a:pos x="connsiteX9136" y="connsiteY9136"/>
              </a:cxn>
              <a:cxn ang="0">
                <a:pos x="connsiteX9137" y="connsiteY9137"/>
              </a:cxn>
              <a:cxn ang="0">
                <a:pos x="connsiteX9138" y="connsiteY9138"/>
              </a:cxn>
              <a:cxn ang="0">
                <a:pos x="connsiteX9139" y="connsiteY9139"/>
              </a:cxn>
              <a:cxn ang="0">
                <a:pos x="connsiteX9140" y="connsiteY9140"/>
              </a:cxn>
              <a:cxn ang="0">
                <a:pos x="connsiteX9141" y="connsiteY9141"/>
              </a:cxn>
              <a:cxn ang="0">
                <a:pos x="connsiteX9142" y="connsiteY9142"/>
              </a:cxn>
              <a:cxn ang="0">
                <a:pos x="connsiteX9143" y="connsiteY9143"/>
              </a:cxn>
              <a:cxn ang="0">
                <a:pos x="connsiteX9144" y="connsiteY9144"/>
              </a:cxn>
              <a:cxn ang="0">
                <a:pos x="connsiteX9145" y="connsiteY9145"/>
              </a:cxn>
              <a:cxn ang="0">
                <a:pos x="connsiteX9146" y="connsiteY9146"/>
              </a:cxn>
              <a:cxn ang="0">
                <a:pos x="connsiteX9147" y="connsiteY9147"/>
              </a:cxn>
              <a:cxn ang="0">
                <a:pos x="connsiteX9148" y="connsiteY9148"/>
              </a:cxn>
              <a:cxn ang="0">
                <a:pos x="connsiteX9149" y="connsiteY9149"/>
              </a:cxn>
              <a:cxn ang="0">
                <a:pos x="connsiteX9150" y="connsiteY9150"/>
              </a:cxn>
              <a:cxn ang="0">
                <a:pos x="connsiteX9151" y="connsiteY9151"/>
              </a:cxn>
              <a:cxn ang="0">
                <a:pos x="connsiteX9152" y="connsiteY9152"/>
              </a:cxn>
              <a:cxn ang="0">
                <a:pos x="connsiteX9153" y="connsiteY9153"/>
              </a:cxn>
              <a:cxn ang="0">
                <a:pos x="connsiteX9154" y="connsiteY9154"/>
              </a:cxn>
              <a:cxn ang="0">
                <a:pos x="connsiteX9155" y="connsiteY9155"/>
              </a:cxn>
              <a:cxn ang="0">
                <a:pos x="connsiteX9156" y="connsiteY9156"/>
              </a:cxn>
              <a:cxn ang="0">
                <a:pos x="connsiteX9157" y="connsiteY9157"/>
              </a:cxn>
              <a:cxn ang="0">
                <a:pos x="connsiteX9158" y="connsiteY9158"/>
              </a:cxn>
              <a:cxn ang="0">
                <a:pos x="connsiteX9159" y="connsiteY9159"/>
              </a:cxn>
              <a:cxn ang="0">
                <a:pos x="connsiteX9160" y="connsiteY9160"/>
              </a:cxn>
              <a:cxn ang="0">
                <a:pos x="connsiteX9161" y="connsiteY9161"/>
              </a:cxn>
              <a:cxn ang="0">
                <a:pos x="connsiteX9162" y="connsiteY9162"/>
              </a:cxn>
              <a:cxn ang="0">
                <a:pos x="connsiteX9163" y="connsiteY9163"/>
              </a:cxn>
              <a:cxn ang="0">
                <a:pos x="connsiteX9164" y="connsiteY9164"/>
              </a:cxn>
              <a:cxn ang="0">
                <a:pos x="connsiteX9165" y="connsiteY9165"/>
              </a:cxn>
              <a:cxn ang="0">
                <a:pos x="connsiteX9166" y="connsiteY9166"/>
              </a:cxn>
              <a:cxn ang="0">
                <a:pos x="connsiteX9167" y="connsiteY9167"/>
              </a:cxn>
              <a:cxn ang="0">
                <a:pos x="connsiteX9168" y="connsiteY9168"/>
              </a:cxn>
              <a:cxn ang="0">
                <a:pos x="connsiteX9169" y="connsiteY9169"/>
              </a:cxn>
              <a:cxn ang="0">
                <a:pos x="connsiteX9170" y="connsiteY9170"/>
              </a:cxn>
              <a:cxn ang="0">
                <a:pos x="connsiteX9171" y="connsiteY9171"/>
              </a:cxn>
              <a:cxn ang="0">
                <a:pos x="connsiteX9172" y="connsiteY9172"/>
              </a:cxn>
              <a:cxn ang="0">
                <a:pos x="connsiteX9173" y="connsiteY9173"/>
              </a:cxn>
              <a:cxn ang="0">
                <a:pos x="connsiteX9174" y="connsiteY9174"/>
              </a:cxn>
              <a:cxn ang="0">
                <a:pos x="connsiteX9175" y="connsiteY9175"/>
              </a:cxn>
              <a:cxn ang="0">
                <a:pos x="connsiteX9176" y="connsiteY9176"/>
              </a:cxn>
              <a:cxn ang="0">
                <a:pos x="connsiteX9177" y="connsiteY9177"/>
              </a:cxn>
              <a:cxn ang="0">
                <a:pos x="connsiteX9178" y="connsiteY9178"/>
              </a:cxn>
              <a:cxn ang="0">
                <a:pos x="connsiteX9179" y="connsiteY9179"/>
              </a:cxn>
              <a:cxn ang="0">
                <a:pos x="connsiteX9180" y="connsiteY9180"/>
              </a:cxn>
              <a:cxn ang="0">
                <a:pos x="connsiteX9181" y="connsiteY9181"/>
              </a:cxn>
              <a:cxn ang="0">
                <a:pos x="connsiteX9182" y="connsiteY9182"/>
              </a:cxn>
              <a:cxn ang="0">
                <a:pos x="connsiteX9183" y="connsiteY9183"/>
              </a:cxn>
              <a:cxn ang="0">
                <a:pos x="connsiteX9184" y="connsiteY9184"/>
              </a:cxn>
              <a:cxn ang="0">
                <a:pos x="connsiteX9185" y="connsiteY9185"/>
              </a:cxn>
              <a:cxn ang="0">
                <a:pos x="connsiteX9186" y="connsiteY9186"/>
              </a:cxn>
              <a:cxn ang="0">
                <a:pos x="connsiteX9187" y="connsiteY9187"/>
              </a:cxn>
              <a:cxn ang="0">
                <a:pos x="connsiteX9188" y="connsiteY9188"/>
              </a:cxn>
              <a:cxn ang="0">
                <a:pos x="connsiteX9189" y="connsiteY9189"/>
              </a:cxn>
              <a:cxn ang="0">
                <a:pos x="connsiteX9190" y="connsiteY9190"/>
              </a:cxn>
              <a:cxn ang="0">
                <a:pos x="connsiteX9191" y="connsiteY9191"/>
              </a:cxn>
              <a:cxn ang="0">
                <a:pos x="connsiteX9192" y="connsiteY9192"/>
              </a:cxn>
              <a:cxn ang="0">
                <a:pos x="connsiteX9193" y="connsiteY9193"/>
              </a:cxn>
              <a:cxn ang="0">
                <a:pos x="connsiteX9194" y="connsiteY9194"/>
              </a:cxn>
              <a:cxn ang="0">
                <a:pos x="connsiteX9195" y="connsiteY9195"/>
              </a:cxn>
              <a:cxn ang="0">
                <a:pos x="connsiteX9196" y="connsiteY9196"/>
              </a:cxn>
              <a:cxn ang="0">
                <a:pos x="connsiteX9197" y="connsiteY9197"/>
              </a:cxn>
              <a:cxn ang="0">
                <a:pos x="connsiteX9198" y="connsiteY9198"/>
              </a:cxn>
              <a:cxn ang="0">
                <a:pos x="connsiteX9199" y="connsiteY9199"/>
              </a:cxn>
              <a:cxn ang="0">
                <a:pos x="connsiteX9200" y="connsiteY9200"/>
              </a:cxn>
              <a:cxn ang="0">
                <a:pos x="connsiteX9201" y="connsiteY9201"/>
              </a:cxn>
              <a:cxn ang="0">
                <a:pos x="connsiteX9202" y="connsiteY9202"/>
              </a:cxn>
              <a:cxn ang="0">
                <a:pos x="connsiteX9203" y="connsiteY9203"/>
              </a:cxn>
              <a:cxn ang="0">
                <a:pos x="connsiteX9204" y="connsiteY9204"/>
              </a:cxn>
              <a:cxn ang="0">
                <a:pos x="connsiteX9205" y="connsiteY9205"/>
              </a:cxn>
              <a:cxn ang="0">
                <a:pos x="connsiteX9206" y="connsiteY9206"/>
              </a:cxn>
              <a:cxn ang="0">
                <a:pos x="connsiteX9207" y="connsiteY9207"/>
              </a:cxn>
              <a:cxn ang="0">
                <a:pos x="connsiteX9208" y="connsiteY9208"/>
              </a:cxn>
              <a:cxn ang="0">
                <a:pos x="connsiteX9209" y="connsiteY9209"/>
              </a:cxn>
              <a:cxn ang="0">
                <a:pos x="connsiteX9210" y="connsiteY9210"/>
              </a:cxn>
              <a:cxn ang="0">
                <a:pos x="connsiteX9211" y="connsiteY9211"/>
              </a:cxn>
              <a:cxn ang="0">
                <a:pos x="connsiteX9212" y="connsiteY9212"/>
              </a:cxn>
              <a:cxn ang="0">
                <a:pos x="connsiteX9213" y="connsiteY9213"/>
              </a:cxn>
              <a:cxn ang="0">
                <a:pos x="connsiteX9214" y="connsiteY9214"/>
              </a:cxn>
              <a:cxn ang="0">
                <a:pos x="connsiteX9215" y="connsiteY9215"/>
              </a:cxn>
              <a:cxn ang="0">
                <a:pos x="connsiteX9216" y="connsiteY9216"/>
              </a:cxn>
              <a:cxn ang="0">
                <a:pos x="connsiteX9217" y="connsiteY9217"/>
              </a:cxn>
              <a:cxn ang="0">
                <a:pos x="connsiteX9218" y="connsiteY9218"/>
              </a:cxn>
              <a:cxn ang="0">
                <a:pos x="connsiteX9219" y="connsiteY9219"/>
              </a:cxn>
              <a:cxn ang="0">
                <a:pos x="connsiteX9220" y="connsiteY9220"/>
              </a:cxn>
              <a:cxn ang="0">
                <a:pos x="connsiteX9221" y="connsiteY9221"/>
              </a:cxn>
              <a:cxn ang="0">
                <a:pos x="connsiteX9222" y="connsiteY9222"/>
              </a:cxn>
              <a:cxn ang="0">
                <a:pos x="connsiteX9223" y="connsiteY9223"/>
              </a:cxn>
              <a:cxn ang="0">
                <a:pos x="connsiteX9224" y="connsiteY9224"/>
              </a:cxn>
              <a:cxn ang="0">
                <a:pos x="connsiteX9225" y="connsiteY9225"/>
              </a:cxn>
              <a:cxn ang="0">
                <a:pos x="connsiteX9226" y="connsiteY9226"/>
              </a:cxn>
              <a:cxn ang="0">
                <a:pos x="connsiteX9227" y="connsiteY9227"/>
              </a:cxn>
              <a:cxn ang="0">
                <a:pos x="connsiteX9228" y="connsiteY9228"/>
              </a:cxn>
              <a:cxn ang="0">
                <a:pos x="connsiteX9229" y="connsiteY9229"/>
              </a:cxn>
              <a:cxn ang="0">
                <a:pos x="connsiteX9230" y="connsiteY9230"/>
              </a:cxn>
              <a:cxn ang="0">
                <a:pos x="connsiteX9231" y="connsiteY9231"/>
              </a:cxn>
              <a:cxn ang="0">
                <a:pos x="connsiteX9232" y="connsiteY9232"/>
              </a:cxn>
              <a:cxn ang="0">
                <a:pos x="connsiteX9233" y="connsiteY9233"/>
              </a:cxn>
              <a:cxn ang="0">
                <a:pos x="connsiteX9234" y="connsiteY9234"/>
              </a:cxn>
              <a:cxn ang="0">
                <a:pos x="connsiteX9235" y="connsiteY9235"/>
              </a:cxn>
              <a:cxn ang="0">
                <a:pos x="connsiteX9236" y="connsiteY9236"/>
              </a:cxn>
              <a:cxn ang="0">
                <a:pos x="connsiteX9237" y="connsiteY9237"/>
              </a:cxn>
              <a:cxn ang="0">
                <a:pos x="connsiteX9238" y="connsiteY9238"/>
              </a:cxn>
              <a:cxn ang="0">
                <a:pos x="connsiteX9239" y="connsiteY9239"/>
              </a:cxn>
              <a:cxn ang="0">
                <a:pos x="connsiteX9240" y="connsiteY9240"/>
              </a:cxn>
              <a:cxn ang="0">
                <a:pos x="connsiteX9241" y="connsiteY9241"/>
              </a:cxn>
              <a:cxn ang="0">
                <a:pos x="connsiteX9242" y="connsiteY9242"/>
              </a:cxn>
              <a:cxn ang="0">
                <a:pos x="connsiteX9243" y="connsiteY9243"/>
              </a:cxn>
              <a:cxn ang="0">
                <a:pos x="connsiteX9244" y="connsiteY9244"/>
              </a:cxn>
              <a:cxn ang="0">
                <a:pos x="connsiteX9245" y="connsiteY9245"/>
              </a:cxn>
              <a:cxn ang="0">
                <a:pos x="connsiteX9246" y="connsiteY9246"/>
              </a:cxn>
              <a:cxn ang="0">
                <a:pos x="connsiteX9247" y="connsiteY9247"/>
              </a:cxn>
              <a:cxn ang="0">
                <a:pos x="connsiteX9248" y="connsiteY9248"/>
              </a:cxn>
              <a:cxn ang="0">
                <a:pos x="connsiteX9249" y="connsiteY9249"/>
              </a:cxn>
              <a:cxn ang="0">
                <a:pos x="connsiteX9250" y="connsiteY9250"/>
              </a:cxn>
              <a:cxn ang="0">
                <a:pos x="connsiteX9251" y="connsiteY9251"/>
              </a:cxn>
              <a:cxn ang="0">
                <a:pos x="connsiteX9252" y="connsiteY9252"/>
              </a:cxn>
              <a:cxn ang="0">
                <a:pos x="connsiteX9253" y="connsiteY9253"/>
              </a:cxn>
              <a:cxn ang="0">
                <a:pos x="connsiteX9254" y="connsiteY9254"/>
              </a:cxn>
              <a:cxn ang="0">
                <a:pos x="connsiteX9255" y="connsiteY9255"/>
              </a:cxn>
              <a:cxn ang="0">
                <a:pos x="connsiteX9256" y="connsiteY9256"/>
              </a:cxn>
              <a:cxn ang="0">
                <a:pos x="connsiteX9257" y="connsiteY9257"/>
              </a:cxn>
              <a:cxn ang="0">
                <a:pos x="connsiteX9258" y="connsiteY9258"/>
              </a:cxn>
              <a:cxn ang="0">
                <a:pos x="connsiteX9259" y="connsiteY9259"/>
              </a:cxn>
              <a:cxn ang="0">
                <a:pos x="connsiteX9260" y="connsiteY9260"/>
              </a:cxn>
              <a:cxn ang="0">
                <a:pos x="connsiteX9261" y="connsiteY9261"/>
              </a:cxn>
              <a:cxn ang="0">
                <a:pos x="connsiteX9262" y="connsiteY9262"/>
              </a:cxn>
              <a:cxn ang="0">
                <a:pos x="connsiteX9263" y="connsiteY9263"/>
              </a:cxn>
              <a:cxn ang="0">
                <a:pos x="connsiteX9264" y="connsiteY9264"/>
              </a:cxn>
              <a:cxn ang="0">
                <a:pos x="connsiteX9265" y="connsiteY9265"/>
              </a:cxn>
              <a:cxn ang="0">
                <a:pos x="connsiteX9266" y="connsiteY9266"/>
              </a:cxn>
              <a:cxn ang="0">
                <a:pos x="connsiteX9267" y="connsiteY9267"/>
              </a:cxn>
              <a:cxn ang="0">
                <a:pos x="connsiteX9268" y="connsiteY9268"/>
              </a:cxn>
              <a:cxn ang="0">
                <a:pos x="connsiteX9269" y="connsiteY9269"/>
              </a:cxn>
              <a:cxn ang="0">
                <a:pos x="connsiteX9270" y="connsiteY9270"/>
              </a:cxn>
              <a:cxn ang="0">
                <a:pos x="connsiteX9271" y="connsiteY9271"/>
              </a:cxn>
              <a:cxn ang="0">
                <a:pos x="connsiteX9272" y="connsiteY9272"/>
              </a:cxn>
              <a:cxn ang="0">
                <a:pos x="connsiteX9273" y="connsiteY9273"/>
              </a:cxn>
              <a:cxn ang="0">
                <a:pos x="connsiteX9274" y="connsiteY9274"/>
              </a:cxn>
              <a:cxn ang="0">
                <a:pos x="connsiteX9275" y="connsiteY9275"/>
              </a:cxn>
              <a:cxn ang="0">
                <a:pos x="connsiteX9276" y="connsiteY9276"/>
              </a:cxn>
              <a:cxn ang="0">
                <a:pos x="connsiteX9277" y="connsiteY9277"/>
              </a:cxn>
              <a:cxn ang="0">
                <a:pos x="connsiteX9278" y="connsiteY9278"/>
              </a:cxn>
              <a:cxn ang="0">
                <a:pos x="connsiteX9279" y="connsiteY9279"/>
              </a:cxn>
              <a:cxn ang="0">
                <a:pos x="connsiteX9280" y="connsiteY9280"/>
              </a:cxn>
              <a:cxn ang="0">
                <a:pos x="connsiteX9281" y="connsiteY9281"/>
              </a:cxn>
              <a:cxn ang="0">
                <a:pos x="connsiteX9282" y="connsiteY9282"/>
              </a:cxn>
              <a:cxn ang="0">
                <a:pos x="connsiteX9283" y="connsiteY9283"/>
              </a:cxn>
              <a:cxn ang="0">
                <a:pos x="connsiteX9284" y="connsiteY9284"/>
              </a:cxn>
              <a:cxn ang="0">
                <a:pos x="connsiteX9285" y="connsiteY9285"/>
              </a:cxn>
              <a:cxn ang="0">
                <a:pos x="connsiteX9286" y="connsiteY9286"/>
              </a:cxn>
              <a:cxn ang="0">
                <a:pos x="connsiteX9287" y="connsiteY9287"/>
              </a:cxn>
              <a:cxn ang="0">
                <a:pos x="connsiteX9288" y="connsiteY9288"/>
              </a:cxn>
              <a:cxn ang="0">
                <a:pos x="connsiteX9289" y="connsiteY9289"/>
              </a:cxn>
              <a:cxn ang="0">
                <a:pos x="connsiteX9290" y="connsiteY9290"/>
              </a:cxn>
              <a:cxn ang="0">
                <a:pos x="connsiteX9291" y="connsiteY9291"/>
              </a:cxn>
              <a:cxn ang="0">
                <a:pos x="connsiteX9292" y="connsiteY9292"/>
              </a:cxn>
              <a:cxn ang="0">
                <a:pos x="connsiteX9293" y="connsiteY9293"/>
              </a:cxn>
              <a:cxn ang="0">
                <a:pos x="connsiteX9294" y="connsiteY9294"/>
              </a:cxn>
              <a:cxn ang="0">
                <a:pos x="connsiteX9295" y="connsiteY9295"/>
              </a:cxn>
              <a:cxn ang="0">
                <a:pos x="connsiteX9296" y="connsiteY9296"/>
              </a:cxn>
              <a:cxn ang="0">
                <a:pos x="connsiteX9297" y="connsiteY9297"/>
              </a:cxn>
              <a:cxn ang="0">
                <a:pos x="connsiteX9298" y="connsiteY9298"/>
              </a:cxn>
              <a:cxn ang="0">
                <a:pos x="connsiteX9299" y="connsiteY9299"/>
              </a:cxn>
              <a:cxn ang="0">
                <a:pos x="connsiteX9300" y="connsiteY9300"/>
              </a:cxn>
              <a:cxn ang="0">
                <a:pos x="connsiteX9301" y="connsiteY9301"/>
              </a:cxn>
              <a:cxn ang="0">
                <a:pos x="connsiteX9302" y="connsiteY9302"/>
              </a:cxn>
              <a:cxn ang="0">
                <a:pos x="connsiteX9303" y="connsiteY9303"/>
              </a:cxn>
              <a:cxn ang="0">
                <a:pos x="connsiteX9304" y="connsiteY9304"/>
              </a:cxn>
              <a:cxn ang="0">
                <a:pos x="connsiteX9305" y="connsiteY9305"/>
              </a:cxn>
              <a:cxn ang="0">
                <a:pos x="connsiteX9306" y="connsiteY9306"/>
              </a:cxn>
              <a:cxn ang="0">
                <a:pos x="connsiteX9307" y="connsiteY9307"/>
              </a:cxn>
              <a:cxn ang="0">
                <a:pos x="connsiteX9308" y="connsiteY9308"/>
              </a:cxn>
              <a:cxn ang="0">
                <a:pos x="connsiteX9309" y="connsiteY9309"/>
              </a:cxn>
              <a:cxn ang="0">
                <a:pos x="connsiteX9310" y="connsiteY9310"/>
              </a:cxn>
              <a:cxn ang="0">
                <a:pos x="connsiteX9311" y="connsiteY9311"/>
              </a:cxn>
              <a:cxn ang="0">
                <a:pos x="connsiteX9312" y="connsiteY9312"/>
              </a:cxn>
              <a:cxn ang="0">
                <a:pos x="connsiteX9313" y="connsiteY9313"/>
              </a:cxn>
              <a:cxn ang="0">
                <a:pos x="connsiteX9314" y="connsiteY9314"/>
              </a:cxn>
              <a:cxn ang="0">
                <a:pos x="connsiteX9315" y="connsiteY9315"/>
              </a:cxn>
              <a:cxn ang="0">
                <a:pos x="connsiteX9316" y="connsiteY9316"/>
              </a:cxn>
              <a:cxn ang="0">
                <a:pos x="connsiteX9317" y="connsiteY9317"/>
              </a:cxn>
              <a:cxn ang="0">
                <a:pos x="connsiteX9318" y="connsiteY9318"/>
              </a:cxn>
              <a:cxn ang="0">
                <a:pos x="connsiteX9319" y="connsiteY9319"/>
              </a:cxn>
              <a:cxn ang="0">
                <a:pos x="connsiteX9320" y="connsiteY9320"/>
              </a:cxn>
              <a:cxn ang="0">
                <a:pos x="connsiteX9321" y="connsiteY9321"/>
              </a:cxn>
              <a:cxn ang="0">
                <a:pos x="connsiteX9322" y="connsiteY9322"/>
              </a:cxn>
              <a:cxn ang="0">
                <a:pos x="connsiteX9323" y="connsiteY9323"/>
              </a:cxn>
              <a:cxn ang="0">
                <a:pos x="connsiteX9324" y="connsiteY9324"/>
              </a:cxn>
              <a:cxn ang="0">
                <a:pos x="connsiteX9325" y="connsiteY9325"/>
              </a:cxn>
              <a:cxn ang="0">
                <a:pos x="connsiteX9326" y="connsiteY9326"/>
              </a:cxn>
              <a:cxn ang="0">
                <a:pos x="connsiteX9327" y="connsiteY9327"/>
              </a:cxn>
              <a:cxn ang="0">
                <a:pos x="connsiteX9328" y="connsiteY9328"/>
              </a:cxn>
              <a:cxn ang="0">
                <a:pos x="connsiteX9329" y="connsiteY9329"/>
              </a:cxn>
              <a:cxn ang="0">
                <a:pos x="connsiteX9330" y="connsiteY9330"/>
              </a:cxn>
              <a:cxn ang="0">
                <a:pos x="connsiteX9331" y="connsiteY9331"/>
              </a:cxn>
              <a:cxn ang="0">
                <a:pos x="connsiteX9332" y="connsiteY9332"/>
              </a:cxn>
              <a:cxn ang="0">
                <a:pos x="connsiteX9333" y="connsiteY9333"/>
              </a:cxn>
              <a:cxn ang="0">
                <a:pos x="connsiteX9334" y="connsiteY9334"/>
              </a:cxn>
              <a:cxn ang="0">
                <a:pos x="connsiteX9335" y="connsiteY9335"/>
              </a:cxn>
              <a:cxn ang="0">
                <a:pos x="connsiteX9336" y="connsiteY9336"/>
              </a:cxn>
              <a:cxn ang="0">
                <a:pos x="connsiteX9337" y="connsiteY9337"/>
              </a:cxn>
              <a:cxn ang="0">
                <a:pos x="connsiteX9338" y="connsiteY9338"/>
              </a:cxn>
              <a:cxn ang="0">
                <a:pos x="connsiteX9339" y="connsiteY9339"/>
              </a:cxn>
              <a:cxn ang="0">
                <a:pos x="connsiteX9340" y="connsiteY9340"/>
              </a:cxn>
              <a:cxn ang="0">
                <a:pos x="connsiteX9341" y="connsiteY9341"/>
              </a:cxn>
              <a:cxn ang="0">
                <a:pos x="connsiteX9342" y="connsiteY9342"/>
              </a:cxn>
              <a:cxn ang="0">
                <a:pos x="connsiteX9343" y="connsiteY9343"/>
              </a:cxn>
              <a:cxn ang="0">
                <a:pos x="connsiteX9344" y="connsiteY9344"/>
              </a:cxn>
              <a:cxn ang="0">
                <a:pos x="connsiteX9345" y="connsiteY9345"/>
              </a:cxn>
              <a:cxn ang="0">
                <a:pos x="connsiteX9346" y="connsiteY9346"/>
              </a:cxn>
              <a:cxn ang="0">
                <a:pos x="connsiteX9347" y="connsiteY9347"/>
              </a:cxn>
              <a:cxn ang="0">
                <a:pos x="connsiteX9348" y="connsiteY9348"/>
              </a:cxn>
              <a:cxn ang="0">
                <a:pos x="connsiteX9349" y="connsiteY9349"/>
              </a:cxn>
              <a:cxn ang="0">
                <a:pos x="connsiteX9350" y="connsiteY9350"/>
              </a:cxn>
              <a:cxn ang="0">
                <a:pos x="connsiteX9351" y="connsiteY9351"/>
              </a:cxn>
              <a:cxn ang="0">
                <a:pos x="connsiteX9352" y="connsiteY9352"/>
              </a:cxn>
              <a:cxn ang="0">
                <a:pos x="connsiteX9353" y="connsiteY9353"/>
              </a:cxn>
              <a:cxn ang="0">
                <a:pos x="connsiteX9354" y="connsiteY9354"/>
              </a:cxn>
              <a:cxn ang="0">
                <a:pos x="connsiteX9355" y="connsiteY9355"/>
              </a:cxn>
              <a:cxn ang="0">
                <a:pos x="connsiteX9356" y="connsiteY9356"/>
              </a:cxn>
              <a:cxn ang="0">
                <a:pos x="connsiteX9357" y="connsiteY9357"/>
              </a:cxn>
              <a:cxn ang="0">
                <a:pos x="connsiteX9358" y="connsiteY9358"/>
              </a:cxn>
              <a:cxn ang="0">
                <a:pos x="connsiteX9359" y="connsiteY9359"/>
              </a:cxn>
              <a:cxn ang="0">
                <a:pos x="connsiteX9360" y="connsiteY9360"/>
              </a:cxn>
              <a:cxn ang="0">
                <a:pos x="connsiteX9361" y="connsiteY9361"/>
              </a:cxn>
              <a:cxn ang="0">
                <a:pos x="connsiteX9362" y="connsiteY9362"/>
              </a:cxn>
              <a:cxn ang="0">
                <a:pos x="connsiteX9363" y="connsiteY9363"/>
              </a:cxn>
              <a:cxn ang="0">
                <a:pos x="connsiteX9364" y="connsiteY9364"/>
              </a:cxn>
              <a:cxn ang="0">
                <a:pos x="connsiteX9365" y="connsiteY9365"/>
              </a:cxn>
              <a:cxn ang="0">
                <a:pos x="connsiteX9366" y="connsiteY9366"/>
              </a:cxn>
              <a:cxn ang="0">
                <a:pos x="connsiteX9367" y="connsiteY9367"/>
              </a:cxn>
              <a:cxn ang="0">
                <a:pos x="connsiteX9368" y="connsiteY9368"/>
              </a:cxn>
              <a:cxn ang="0">
                <a:pos x="connsiteX9369" y="connsiteY9369"/>
              </a:cxn>
              <a:cxn ang="0">
                <a:pos x="connsiteX9370" y="connsiteY9370"/>
              </a:cxn>
              <a:cxn ang="0">
                <a:pos x="connsiteX9371" y="connsiteY9371"/>
              </a:cxn>
              <a:cxn ang="0">
                <a:pos x="connsiteX9372" y="connsiteY9372"/>
              </a:cxn>
              <a:cxn ang="0">
                <a:pos x="connsiteX9373" y="connsiteY9373"/>
              </a:cxn>
              <a:cxn ang="0">
                <a:pos x="connsiteX9374" y="connsiteY9374"/>
              </a:cxn>
              <a:cxn ang="0">
                <a:pos x="connsiteX9375" y="connsiteY9375"/>
              </a:cxn>
              <a:cxn ang="0">
                <a:pos x="connsiteX9376" y="connsiteY9376"/>
              </a:cxn>
              <a:cxn ang="0">
                <a:pos x="connsiteX9377" y="connsiteY9377"/>
              </a:cxn>
            </a:cxnLst>
            <a:rect l="l" t="t" r="r" b="b"/>
            <a:pathLst>
              <a:path w="4419601" h="2239844">
                <a:moveTo>
                  <a:pt x="2331709" y="2216146"/>
                </a:moveTo>
                <a:lnTo>
                  <a:pt x="2345003" y="2219022"/>
                </a:lnTo>
                <a:lnTo>
                  <a:pt x="2350062" y="2217949"/>
                </a:lnTo>
                <a:lnTo>
                  <a:pt x="2357880" y="2220624"/>
                </a:lnTo>
                <a:cubicBezTo>
                  <a:pt x="2370756" y="2220624"/>
                  <a:pt x="2390071" y="2220624"/>
                  <a:pt x="2402947" y="2233437"/>
                </a:cubicBezTo>
                <a:cubicBezTo>
                  <a:pt x="2402947" y="2233437"/>
                  <a:pt x="2402947" y="2239844"/>
                  <a:pt x="2396509" y="2239844"/>
                </a:cubicBezTo>
                <a:cubicBezTo>
                  <a:pt x="2396509" y="2233437"/>
                  <a:pt x="2396509" y="2233437"/>
                  <a:pt x="2390071" y="2233437"/>
                </a:cubicBezTo>
                <a:cubicBezTo>
                  <a:pt x="2377194" y="2227031"/>
                  <a:pt x="2364318" y="2227031"/>
                  <a:pt x="2345003" y="2220624"/>
                </a:cubicBezTo>
                <a:lnTo>
                  <a:pt x="2323691" y="2217310"/>
                </a:lnTo>
                <a:close/>
                <a:moveTo>
                  <a:pt x="2360892" y="2213558"/>
                </a:moveTo>
                <a:lnTo>
                  <a:pt x="2367724" y="2214204"/>
                </a:lnTo>
                <a:lnTo>
                  <a:pt x="2350062" y="2217949"/>
                </a:lnTo>
                <a:lnTo>
                  <a:pt x="2340894" y="2214814"/>
                </a:lnTo>
                <a:lnTo>
                  <a:pt x="2345003" y="2214217"/>
                </a:lnTo>
                <a:close/>
                <a:moveTo>
                  <a:pt x="2323182" y="2210424"/>
                </a:moveTo>
                <a:lnTo>
                  <a:pt x="2332127" y="2211815"/>
                </a:lnTo>
                <a:lnTo>
                  <a:pt x="2340894" y="2214814"/>
                </a:lnTo>
                <a:lnTo>
                  <a:pt x="2331709" y="2216146"/>
                </a:lnTo>
                <a:lnTo>
                  <a:pt x="2313142" y="2212130"/>
                </a:lnTo>
                <a:close/>
                <a:moveTo>
                  <a:pt x="2334561" y="2208491"/>
                </a:moveTo>
                <a:lnTo>
                  <a:pt x="2345745" y="2212128"/>
                </a:lnTo>
                <a:lnTo>
                  <a:pt x="2350761" y="2212601"/>
                </a:lnTo>
                <a:lnTo>
                  <a:pt x="2345003" y="2214217"/>
                </a:lnTo>
                <a:lnTo>
                  <a:pt x="2329436" y="2209362"/>
                </a:lnTo>
                <a:close/>
                <a:moveTo>
                  <a:pt x="2383632" y="2207811"/>
                </a:moveTo>
                <a:cubicBezTo>
                  <a:pt x="2377194" y="2211014"/>
                  <a:pt x="2370756" y="2212616"/>
                  <a:pt x="2364318" y="2213416"/>
                </a:cubicBezTo>
                <a:lnTo>
                  <a:pt x="2360892" y="2213558"/>
                </a:lnTo>
                <a:lnTo>
                  <a:pt x="2350761" y="2212601"/>
                </a:lnTo>
                <a:lnTo>
                  <a:pt x="2364424" y="2208766"/>
                </a:lnTo>
                <a:close/>
                <a:moveTo>
                  <a:pt x="2076230" y="2198436"/>
                </a:moveTo>
                <a:lnTo>
                  <a:pt x="2075431" y="2227224"/>
                </a:lnTo>
                <a:lnTo>
                  <a:pt x="2071215" y="2201910"/>
                </a:lnTo>
                <a:close/>
                <a:moveTo>
                  <a:pt x="2071536" y="2192654"/>
                </a:moveTo>
                <a:lnTo>
                  <a:pt x="2070605" y="2198246"/>
                </a:lnTo>
                <a:lnTo>
                  <a:pt x="2071215" y="2201910"/>
                </a:lnTo>
                <a:lnTo>
                  <a:pt x="2062560" y="2207905"/>
                </a:lnTo>
                <a:cubicBezTo>
                  <a:pt x="2051299" y="2209515"/>
                  <a:pt x="2040440" y="2207905"/>
                  <a:pt x="2029782" y="2204585"/>
                </a:cubicBezTo>
                <a:lnTo>
                  <a:pt x="2025331" y="2202670"/>
                </a:lnTo>
                <a:lnTo>
                  <a:pt x="2036820" y="2201466"/>
                </a:lnTo>
                <a:lnTo>
                  <a:pt x="2042632" y="2199582"/>
                </a:lnTo>
                <a:lnTo>
                  <a:pt x="2056125" y="2201466"/>
                </a:lnTo>
                <a:close/>
                <a:moveTo>
                  <a:pt x="2071966" y="2190073"/>
                </a:moveTo>
                <a:lnTo>
                  <a:pt x="2069800" y="2191002"/>
                </a:lnTo>
                <a:lnTo>
                  <a:pt x="2069732" y="2190797"/>
                </a:lnTo>
                <a:close/>
                <a:moveTo>
                  <a:pt x="2072213" y="2188587"/>
                </a:moveTo>
                <a:cubicBezTo>
                  <a:pt x="2073822" y="2188587"/>
                  <a:pt x="2075431" y="2188587"/>
                  <a:pt x="2075431" y="2188587"/>
                </a:cubicBezTo>
                <a:lnTo>
                  <a:pt x="2071966" y="2190073"/>
                </a:lnTo>
                <a:close/>
                <a:moveTo>
                  <a:pt x="2078217" y="2188047"/>
                </a:moveTo>
                <a:lnTo>
                  <a:pt x="2078045" y="2188932"/>
                </a:lnTo>
                <a:lnTo>
                  <a:pt x="2071536" y="2192654"/>
                </a:lnTo>
                <a:lnTo>
                  <a:pt x="2071966" y="2190073"/>
                </a:lnTo>
                <a:close/>
                <a:moveTo>
                  <a:pt x="2071101" y="2186189"/>
                </a:moveTo>
                <a:lnTo>
                  <a:pt x="2068996" y="2188587"/>
                </a:lnTo>
                <a:lnTo>
                  <a:pt x="2069732" y="2190797"/>
                </a:lnTo>
                <a:lnTo>
                  <a:pt x="2042632" y="2199582"/>
                </a:lnTo>
                <a:lnTo>
                  <a:pt x="2021537" y="2196637"/>
                </a:lnTo>
                <a:lnTo>
                  <a:pt x="2019305" y="2195550"/>
                </a:lnTo>
                <a:lnTo>
                  <a:pt x="2036820" y="2195027"/>
                </a:lnTo>
                <a:lnTo>
                  <a:pt x="2066851" y="2186870"/>
                </a:lnTo>
                <a:close/>
                <a:moveTo>
                  <a:pt x="2072615" y="2186172"/>
                </a:moveTo>
                <a:lnTo>
                  <a:pt x="2072213" y="2188587"/>
                </a:lnTo>
                <a:lnTo>
                  <a:pt x="2068996" y="2188587"/>
                </a:lnTo>
                <a:close/>
                <a:moveTo>
                  <a:pt x="2073060" y="2185876"/>
                </a:moveTo>
                <a:lnTo>
                  <a:pt x="2072615" y="2186172"/>
                </a:lnTo>
                <a:lnTo>
                  <a:pt x="2072654" y="2185941"/>
                </a:lnTo>
                <a:close/>
                <a:moveTo>
                  <a:pt x="2072767" y="2185263"/>
                </a:moveTo>
                <a:lnTo>
                  <a:pt x="2072654" y="2185941"/>
                </a:lnTo>
                <a:lnTo>
                  <a:pt x="2071101" y="2186189"/>
                </a:lnTo>
                <a:lnTo>
                  <a:pt x="2071648" y="2185567"/>
                </a:lnTo>
                <a:close/>
                <a:moveTo>
                  <a:pt x="2399545" y="2185159"/>
                </a:moveTo>
                <a:lnTo>
                  <a:pt x="2395025" y="2197625"/>
                </a:lnTo>
                <a:lnTo>
                  <a:pt x="2386608" y="2206288"/>
                </a:lnTo>
                <a:lnTo>
                  <a:pt x="2383632" y="2207811"/>
                </a:lnTo>
                <a:cubicBezTo>
                  <a:pt x="2386852" y="2204607"/>
                  <a:pt x="2390071" y="2199802"/>
                  <a:pt x="2393290" y="2194196"/>
                </a:cubicBezTo>
                <a:lnTo>
                  <a:pt x="2396744" y="2187609"/>
                </a:lnTo>
                <a:close/>
                <a:moveTo>
                  <a:pt x="2080932" y="2185096"/>
                </a:moveTo>
                <a:lnTo>
                  <a:pt x="2079662" y="2187578"/>
                </a:lnTo>
                <a:lnTo>
                  <a:pt x="2078217" y="2188047"/>
                </a:lnTo>
                <a:lnTo>
                  <a:pt x="2078489" y="2186646"/>
                </a:lnTo>
                <a:close/>
                <a:moveTo>
                  <a:pt x="2087361" y="2185083"/>
                </a:moveTo>
                <a:lnTo>
                  <a:pt x="2083474" y="2193417"/>
                </a:lnTo>
                <a:lnTo>
                  <a:pt x="2076230" y="2198436"/>
                </a:lnTo>
                <a:lnTo>
                  <a:pt x="2076235" y="2198246"/>
                </a:lnTo>
                <a:lnTo>
                  <a:pt x="2078045" y="2188932"/>
                </a:lnTo>
                <a:lnTo>
                  <a:pt x="2079352" y="2188185"/>
                </a:lnTo>
                <a:lnTo>
                  <a:pt x="2079662" y="2187578"/>
                </a:lnTo>
                <a:close/>
                <a:moveTo>
                  <a:pt x="2078818" y="2184954"/>
                </a:moveTo>
                <a:lnTo>
                  <a:pt x="2078489" y="2186646"/>
                </a:lnTo>
                <a:lnTo>
                  <a:pt x="2075431" y="2188587"/>
                </a:lnTo>
                <a:lnTo>
                  <a:pt x="2078454" y="2185012"/>
                </a:lnTo>
                <a:close/>
                <a:moveTo>
                  <a:pt x="2081945" y="2184453"/>
                </a:moveTo>
                <a:lnTo>
                  <a:pt x="2080932" y="2185096"/>
                </a:lnTo>
                <a:lnTo>
                  <a:pt x="2081200" y="2184573"/>
                </a:lnTo>
                <a:close/>
                <a:moveTo>
                  <a:pt x="2079092" y="2183545"/>
                </a:moveTo>
                <a:lnTo>
                  <a:pt x="2078912" y="2184470"/>
                </a:lnTo>
                <a:lnTo>
                  <a:pt x="2078454" y="2185012"/>
                </a:lnTo>
                <a:lnTo>
                  <a:pt x="2073060" y="2185876"/>
                </a:lnTo>
                <a:lnTo>
                  <a:pt x="2074811" y="2184708"/>
                </a:lnTo>
                <a:close/>
                <a:moveTo>
                  <a:pt x="2082150" y="2182714"/>
                </a:moveTo>
                <a:lnTo>
                  <a:pt x="2081200" y="2184573"/>
                </a:lnTo>
                <a:lnTo>
                  <a:pt x="2078818" y="2184954"/>
                </a:lnTo>
                <a:lnTo>
                  <a:pt x="2078912" y="2184470"/>
                </a:lnTo>
                <a:lnTo>
                  <a:pt x="2079874" y="2183333"/>
                </a:lnTo>
                <a:close/>
                <a:moveTo>
                  <a:pt x="2094820" y="2182392"/>
                </a:moveTo>
                <a:lnTo>
                  <a:pt x="2093931" y="2182953"/>
                </a:lnTo>
                <a:lnTo>
                  <a:pt x="2087361" y="2185083"/>
                </a:lnTo>
                <a:lnTo>
                  <a:pt x="2088115" y="2183465"/>
                </a:lnTo>
                <a:close/>
                <a:moveTo>
                  <a:pt x="2089381" y="2180750"/>
                </a:moveTo>
                <a:lnTo>
                  <a:pt x="2088115" y="2183465"/>
                </a:lnTo>
                <a:lnTo>
                  <a:pt x="2081945" y="2184453"/>
                </a:lnTo>
                <a:lnTo>
                  <a:pt x="2086582" y="2181511"/>
                </a:lnTo>
                <a:close/>
                <a:moveTo>
                  <a:pt x="2079658" y="2180631"/>
                </a:moveTo>
                <a:lnTo>
                  <a:pt x="2079470" y="2181600"/>
                </a:lnTo>
                <a:lnTo>
                  <a:pt x="2074811" y="2184708"/>
                </a:lnTo>
                <a:lnTo>
                  <a:pt x="2072767" y="2185263"/>
                </a:lnTo>
                <a:lnTo>
                  <a:pt x="2072966" y="2184066"/>
                </a:lnTo>
                <a:lnTo>
                  <a:pt x="2075881" y="2180747"/>
                </a:lnTo>
                <a:close/>
                <a:moveTo>
                  <a:pt x="2082225" y="2180552"/>
                </a:moveTo>
                <a:lnTo>
                  <a:pt x="2079874" y="2183333"/>
                </a:lnTo>
                <a:lnTo>
                  <a:pt x="2079092" y="2183545"/>
                </a:lnTo>
                <a:lnTo>
                  <a:pt x="2079470" y="2181600"/>
                </a:lnTo>
                <a:lnTo>
                  <a:pt x="2080984" y="2180590"/>
                </a:lnTo>
                <a:close/>
                <a:moveTo>
                  <a:pt x="2099741" y="2179286"/>
                </a:moveTo>
                <a:lnTo>
                  <a:pt x="2096345" y="2182148"/>
                </a:lnTo>
                <a:lnTo>
                  <a:pt x="2094820" y="2182392"/>
                </a:lnTo>
                <a:close/>
                <a:moveTo>
                  <a:pt x="2084405" y="2178308"/>
                </a:moveTo>
                <a:lnTo>
                  <a:pt x="2083460" y="2180155"/>
                </a:lnTo>
                <a:lnTo>
                  <a:pt x="2082670" y="2180538"/>
                </a:lnTo>
                <a:lnTo>
                  <a:pt x="2082225" y="2180552"/>
                </a:lnTo>
                <a:lnTo>
                  <a:pt x="2083758" y="2178739"/>
                </a:lnTo>
                <a:close/>
                <a:moveTo>
                  <a:pt x="2091471" y="2176270"/>
                </a:moveTo>
                <a:lnTo>
                  <a:pt x="2090054" y="2179307"/>
                </a:lnTo>
                <a:lnTo>
                  <a:pt x="2086582" y="2181511"/>
                </a:lnTo>
                <a:lnTo>
                  <a:pt x="2082150" y="2182714"/>
                </a:lnTo>
                <a:lnTo>
                  <a:pt x="2083460" y="2180155"/>
                </a:lnTo>
                <a:close/>
                <a:moveTo>
                  <a:pt x="2402947" y="2175777"/>
                </a:moveTo>
                <a:lnTo>
                  <a:pt x="2396744" y="2187609"/>
                </a:lnTo>
                <a:lnTo>
                  <a:pt x="2376389" y="2205408"/>
                </a:lnTo>
                <a:lnTo>
                  <a:pt x="2364424" y="2208766"/>
                </a:lnTo>
                <a:lnTo>
                  <a:pt x="2351441" y="2209412"/>
                </a:lnTo>
                <a:lnTo>
                  <a:pt x="2341856" y="2207028"/>
                </a:lnTo>
                <a:lnTo>
                  <a:pt x="2375585" y="2199001"/>
                </a:lnTo>
                <a:cubicBezTo>
                  <a:pt x="2386852" y="2193395"/>
                  <a:pt x="2396509" y="2185387"/>
                  <a:pt x="2402947" y="2175777"/>
                </a:cubicBezTo>
                <a:close/>
                <a:moveTo>
                  <a:pt x="2402947" y="2175777"/>
                </a:moveTo>
                <a:cubicBezTo>
                  <a:pt x="2402947" y="2175777"/>
                  <a:pt x="2402947" y="2175777"/>
                  <a:pt x="2402947" y="2182184"/>
                </a:cubicBezTo>
                <a:lnTo>
                  <a:pt x="2399545" y="2185159"/>
                </a:lnTo>
                <a:close/>
                <a:moveTo>
                  <a:pt x="2651321" y="2171208"/>
                </a:moveTo>
                <a:lnTo>
                  <a:pt x="2632075" y="2192027"/>
                </a:lnTo>
                <a:lnTo>
                  <a:pt x="2609919" y="2194370"/>
                </a:lnTo>
                <a:lnTo>
                  <a:pt x="2614714" y="2191950"/>
                </a:lnTo>
                <a:lnTo>
                  <a:pt x="2627257" y="2188800"/>
                </a:lnTo>
                <a:lnTo>
                  <a:pt x="2637467" y="2180467"/>
                </a:lnTo>
                <a:lnTo>
                  <a:pt x="2646531" y="2175893"/>
                </a:lnTo>
                <a:close/>
                <a:moveTo>
                  <a:pt x="2646849" y="2170270"/>
                </a:moveTo>
                <a:lnTo>
                  <a:pt x="2640106" y="2178313"/>
                </a:lnTo>
                <a:lnTo>
                  <a:pt x="2637467" y="2180467"/>
                </a:lnTo>
                <a:lnTo>
                  <a:pt x="2614714" y="2191950"/>
                </a:lnTo>
                <a:lnTo>
                  <a:pt x="2607982" y="2193640"/>
                </a:lnTo>
                <a:lnTo>
                  <a:pt x="2593219" y="2189933"/>
                </a:lnTo>
                <a:lnTo>
                  <a:pt x="2601558" y="2188800"/>
                </a:lnTo>
                <a:lnTo>
                  <a:pt x="2637253" y="2173024"/>
                </a:lnTo>
                <a:close/>
                <a:moveTo>
                  <a:pt x="2654535" y="2168064"/>
                </a:moveTo>
                <a:lnTo>
                  <a:pt x="2651321" y="2171208"/>
                </a:lnTo>
                <a:lnTo>
                  <a:pt x="2652956" y="2169439"/>
                </a:lnTo>
                <a:lnTo>
                  <a:pt x="2653723" y="2168297"/>
                </a:lnTo>
                <a:close/>
                <a:moveTo>
                  <a:pt x="2438357" y="2166968"/>
                </a:moveTo>
                <a:cubicBezTo>
                  <a:pt x="2439967" y="2167769"/>
                  <a:pt x="2441576" y="2169370"/>
                  <a:pt x="2441576" y="2169370"/>
                </a:cubicBezTo>
                <a:cubicBezTo>
                  <a:pt x="2435138" y="2175777"/>
                  <a:pt x="2435138" y="2182184"/>
                  <a:pt x="2428700" y="2188590"/>
                </a:cubicBezTo>
                <a:cubicBezTo>
                  <a:pt x="2412604" y="2206209"/>
                  <a:pt x="2394497" y="2213817"/>
                  <a:pt x="2375283" y="2214918"/>
                </a:cubicBezTo>
                <a:lnTo>
                  <a:pt x="2367724" y="2214204"/>
                </a:lnTo>
                <a:lnTo>
                  <a:pt x="2381822" y="2211214"/>
                </a:lnTo>
                <a:lnTo>
                  <a:pt x="2386608" y="2206288"/>
                </a:lnTo>
                <a:lnTo>
                  <a:pt x="2411800" y="2193395"/>
                </a:lnTo>
                <a:cubicBezTo>
                  <a:pt x="2420652" y="2186989"/>
                  <a:pt x="2428700" y="2178980"/>
                  <a:pt x="2435138" y="2169370"/>
                </a:cubicBezTo>
                <a:cubicBezTo>
                  <a:pt x="2435138" y="2166167"/>
                  <a:pt x="2436748" y="2166167"/>
                  <a:pt x="2438357" y="2166968"/>
                </a:cubicBezTo>
                <a:close/>
                <a:moveTo>
                  <a:pt x="2095202" y="2166804"/>
                </a:moveTo>
                <a:lnTo>
                  <a:pt x="2094736" y="2169269"/>
                </a:lnTo>
                <a:lnTo>
                  <a:pt x="2093283" y="2172385"/>
                </a:lnTo>
                <a:lnTo>
                  <a:pt x="2084405" y="2178308"/>
                </a:lnTo>
                <a:lnTo>
                  <a:pt x="2084836" y="2177464"/>
                </a:lnTo>
                <a:lnTo>
                  <a:pt x="2093127" y="2167659"/>
                </a:lnTo>
                <a:close/>
                <a:moveTo>
                  <a:pt x="2115221" y="2165629"/>
                </a:moveTo>
                <a:lnTo>
                  <a:pt x="2093127" y="2179733"/>
                </a:lnTo>
                <a:lnTo>
                  <a:pt x="2089381" y="2180750"/>
                </a:lnTo>
                <a:lnTo>
                  <a:pt x="2090054" y="2179307"/>
                </a:lnTo>
                <a:lnTo>
                  <a:pt x="2108410" y="2167659"/>
                </a:lnTo>
                <a:close/>
                <a:moveTo>
                  <a:pt x="1931982" y="2163903"/>
                </a:moveTo>
                <a:lnTo>
                  <a:pt x="1946730" y="2169269"/>
                </a:lnTo>
                <a:lnTo>
                  <a:pt x="1988941" y="2180966"/>
                </a:lnTo>
                <a:lnTo>
                  <a:pt x="1991775" y="2182148"/>
                </a:lnTo>
                <a:lnTo>
                  <a:pt x="2019305" y="2195550"/>
                </a:lnTo>
                <a:lnTo>
                  <a:pt x="2009465" y="2195844"/>
                </a:lnTo>
                <a:lnTo>
                  <a:pt x="1998210" y="2191002"/>
                </a:lnTo>
                <a:cubicBezTo>
                  <a:pt x="1977296" y="2180538"/>
                  <a:pt x="1956382" y="2169269"/>
                  <a:pt x="1933859" y="2169269"/>
                </a:cubicBezTo>
                <a:cubicBezTo>
                  <a:pt x="1946730" y="2185368"/>
                  <a:pt x="1964426" y="2193417"/>
                  <a:pt x="1982927" y="2196637"/>
                </a:cubicBezTo>
                <a:lnTo>
                  <a:pt x="2009465" y="2195844"/>
                </a:lnTo>
                <a:lnTo>
                  <a:pt x="2025331" y="2202670"/>
                </a:lnTo>
                <a:lnTo>
                  <a:pt x="2007058" y="2204585"/>
                </a:lnTo>
                <a:lnTo>
                  <a:pt x="1997283" y="2203825"/>
                </a:lnTo>
                <a:lnTo>
                  <a:pt x="1973274" y="2196636"/>
                </a:lnTo>
                <a:lnTo>
                  <a:pt x="1942079" y="2183737"/>
                </a:lnTo>
                <a:lnTo>
                  <a:pt x="1927424" y="2169269"/>
                </a:lnTo>
                <a:cubicBezTo>
                  <a:pt x="1927424" y="2169269"/>
                  <a:pt x="1927424" y="2167659"/>
                  <a:pt x="1928229" y="2166049"/>
                </a:cubicBezTo>
                <a:close/>
                <a:moveTo>
                  <a:pt x="2118217" y="2163716"/>
                </a:moveTo>
                <a:lnTo>
                  <a:pt x="2116345" y="2165294"/>
                </a:lnTo>
                <a:lnTo>
                  <a:pt x="2115221" y="2165629"/>
                </a:lnTo>
                <a:close/>
                <a:moveTo>
                  <a:pt x="2110904" y="2162422"/>
                </a:moveTo>
                <a:lnTo>
                  <a:pt x="2105494" y="2169470"/>
                </a:lnTo>
                <a:lnTo>
                  <a:pt x="2091471" y="2176270"/>
                </a:lnTo>
                <a:lnTo>
                  <a:pt x="2093283" y="2172385"/>
                </a:lnTo>
                <a:lnTo>
                  <a:pt x="2105193" y="2164439"/>
                </a:lnTo>
                <a:close/>
                <a:moveTo>
                  <a:pt x="2036536" y="2162226"/>
                </a:moveTo>
                <a:cubicBezTo>
                  <a:pt x="2043113" y="2162226"/>
                  <a:pt x="2043113" y="2168576"/>
                  <a:pt x="2036536" y="2168576"/>
                </a:cubicBezTo>
                <a:cubicBezTo>
                  <a:pt x="2023383" y="2168576"/>
                  <a:pt x="2010229" y="2168576"/>
                  <a:pt x="1997075" y="2168576"/>
                </a:cubicBezTo>
                <a:cubicBezTo>
                  <a:pt x="2010229" y="2162226"/>
                  <a:pt x="2023383" y="2162226"/>
                  <a:pt x="2036536" y="2162226"/>
                </a:cubicBezTo>
                <a:close/>
                <a:moveTo>
                  <a:pt x="2126886" y="2162152"/>
                </a:moveTo>
                <a:lnTo>
                  <a:pt x="2099741" y="2179286"/>
                </a:lnTo>
                <a:lnTo>
                  <a:pt x="2116345" y="2165294"/>
                </a:lnTo>
                <a:close/>
                <a:moveTo>
                  <a:pt x="2092452" y="2161969"/>
                </a:moveTo>
                <a:lnTo>
                  <a:pt x="2092323" y="2162830"/>
                </a:lnTo>
                <a:lnTo>
                  <a:pt x="2084836" y="2177464"/>
                </a:lnTo>
                <a:lnTo>
                  <a:pt x="2083758" y="2178739"/>
                </a:lnTo>
                <a:lnTo>
                  <a:pt x="2080984" y="2180590"/>
                </a:lnTo>
                <a:lnTo>
                  <a:pt x="2079658" y="2180631"/>
                </a:lnTo>
                <a:lnTo>
                  <a:pt x="2080702" y="2175257"/>
                </a:lnTo>
                <a:lnTo>
                  <a:pt x="2092323" y="2162025"/>
                </a:lnTo>
                <a:close/>
                <a:moveTo>
                  <a:pt x="2655797" y="2158394"/>
                </a:moveTo>
                <a:lnTo>
                  <a:pt x="2654661" y="2160229"/>
                </a:lnTo>
                <a:lnTo>
                  <a:pt x="2652890" y="2161007"/>
                </a:lnTo>
                <a:close/>
                <a:moveTo>
                  <a:pt x="2661020" y="2157438"/>
                </a:moveTo>
                <a:lnTo>
                  <a:pt x="2653723" y="2168297"/>
                </a:lnTo>
                <a:lnTo>
                  <a:pt x="2646849" y="2170270"/>
                </a:lnTo>
                <a:lnTo>
                  <a:pt x="2652956" y="2162986"/>
                </a:lnTo>
                <a:lnTo>
                  <a:pt x="2654661" y="2160229"/>
                </a:lnTo>
                <a:close/>
                <a:moveTo>
                  <a:pt x="2131812" y="2155038"/>
                </a:moveTo>
                <a:lnTo>
                  <a:pt x="2118217" y="2163716"/>
                </a:lnTo>
                <a:lnTo>
                  <a:pt x="2126138" y="2157042"/>
                </a:lnTo>
                <a:close/>
                <a:moveTo>
                  <a:pt x="2203363" y="2153811"/>
                </a:moveTo>
                <a:lnTo>
                  <a:pt x="2241992" y="2175777"/>
                </a:lnTo>
                <a:cubicBezTo>
                  <a:pt x="2258087" y="2182183"/>
                  <a:pt x="2274183" y="2190192"/>
                  <a:pt x="2291083" y="2197400"/>
                </a:cubicBezTo>
                <a:lnTo>
                  <a:pt x="2329436" y="2209362"/>
                </a:lnTo>
                <a:lnTo>
                  <a:pt x="2323182" y="2210424"/>
                </a:lnTo>
                <a:lnTo>
                  <a:pt x="2306374" y="2207811"/>
                </a:lnTo>
                <a:cubicBezTo>
                  <a:pt x="2293498" y="2201404"/>
                  <a:pt x="2279012" y="2196599"/>
                  <a:pt x="2264526" y="2191794"/>
                </a:cubicBezTo>
                <a:lnTo>
                  <a:pt x="2256608" y="2188763"/>
                </a:lnTo>
                <a:lnTo>
                  <a:pt x="2216239" y="2166167"/>
                </a:lnTo>
                <a:lnTo>
                  <a:pt x="2203363" y="2158959"/>
                </a:lnTo>
                <a:lnTo>
                  <a:pt x="2203363" y="2156557"/>
                </a:lnTo>
                <a:close/>
                <a:moveTo>
                  <a:pt x="2143513" y="2151657"/>
                </a:moveTo>
                <a:lnTo>
                  <a:pt x="2146216" y="2156390"/>
                </a:lnTo>
                <a:lnTo>
                  <a:pt x="2126886" y="2162152"/>
                </a:lnTo>
                <a:close/>
                <a:moveTo>
                  <a:pt x="2434448" y="2150289"/>
                </a:moveTo>
                <a:lnTo>
                  <a:pt x="2445818" y="2153429"/>
                </a:lnTo>
                <a:lnTo>
                  <a:pt x="2447591" y="2155695"/>
                </a:lnTo>
                <a:lnTo>
                  <a:pt x="2448473" y="2154162"/>
                </a:lnTo>
                <a:lnTo>
                  <a:pt x="2454025" y="2155695"/>
                </a:lnTo>
                <a:lnTo>
                  <a:pt x="2454025" y="2155033"/>
                </a:lnTo>
                <a:lnTo>
                  <a:pt x="2473325" y="2168485"/>
                </a:lnTo>
                <a:cubicBezTo>
                  <a:pt x="2473325" y="2174881"/>
                  <a:pt x="2473325" y="2181276"/>
                  <a:pt x="2466892" y="2174881"/>
                </a:cubicBezTo>
                <a:close/>
                <a:moveTo>
                  <a:pt x="2146216" y="2149951"/>
                </a:moveTo>
                <a:lnTo>
                  <a:pt x="2143513" y="2151657"/>
                </a:lnTo>
                <a:lnTo>
                  <a:pt x="2143156" y="2151031"/>
                </a:lnTo>
                <a:close/>
                <a:moveTo>
                  <a:pt x="2139781" y="2149951"/>
                </a:moveTo>
                <a:cubicBezTo>
                  <a:pt x="2139781" y="2149951"/>
                  <a:pt x="2141390" y="2149951"/>
                  <a:pt x="2142999" y="2150756"/>
                </a:cubicBezTo>
                <a:lnTo>
                  <a:pt x="2143156" y="2151031"/>
                </a:lnTo>
                <a:lnTo>
                  <a:pt x="2131812" y="2155038"/>
                </a:lnTo>
                <a:close/>
                <a:moveTo>
                  <a:pt x="2120476" y="2149951"/>
                </a:moveTo>
                <a:lnTo>
                  <a:pt x="2113247" y="2159369"/>
                </a:lnTo>
                <a:lnTo>
                  <a:pt x="2095202" y="2166804"/>
                </a:lnTo>
                <a:lnTo>
                  <a:pt x="2096439" y="2160259"/>
                </a:lnTo>
                <a:close/>
                <a:moveTo>
                  <a:pt x="2120476" y="2149951"/>
                </a:moveTo>
                <a:cubicBezTo>
                  <a:pt x="2126911" y="2149951"/>
                  <a:pt x="2126911" y="2149951"/>
                  <a:pt x="2126911" y="2156390"/>
                </a:cubicBezTo>
                <a:lnTo>
                  <a:pt x="2126138" y="2157042"/>
                </a:lnTo>
                <a:lnTo>
                  <a:pt x="2110904" y="2162422"/>
                </a:lnTo>
                <a:lnTo>
                  <a:pt x="2113247" y="2159369"/>
                </a:lnTo>
                <a:lnTo>
                  <a:pt x="2120476" y="2156390"/>
                </a:lnTo>
                <a:cubicBezTo>
                  <a:pt x="2120476" y="2156390"/>
                  <a:pt x="2120476" y="2156390"/>
                  <a:pt x="2120476" y="2149951"/>
                </a:cubicBezTo>
                <a:close/>
                <a:moveTo>
                  <a:pt x="2454025" y="2149299"/>
                </a:moveTo>
                <a:cubicBezTo>
                  <a:pt x="2454025" y="2149299"/>
                  <a:pt x="2454025" y="2150898"/>
                  <a:pt x="2454025" y="2152497"/>
                </a:cubicBezTo>
                <a:lnTo>
                  <a:pt x="2454025" y="2155033"/>
                </a:lnTo>
                <a:lnTo>
                  <a:pt x="2449703" y="2152021"/>
                </a:lnTo>
                <a:lnTo>
                  <a:pt x="2450808" y="2150099"/>
                </a:lnTo>
                <a:cubicBezTo>
                  <a:pt x="2452416" y="2149299"/>
                  <a:pt x="2454025" y="2149299"/>
                  <a:pt x="2454025" y="2149299"/>
                </a:cubicBezTo>
                <a:close/>
                <a:moveTo>
                  <a:pt x="2152628" y="2147767"/>
                </a:moveTo>
                <a:lnTo>
                  <a:pt x="2161846" y="2152913"/>
                </a:lnTo>
                <a:lnTo>
                  <a:pt x="2168757" y="2162163"/>
                </a:lnTo>
                <a:cubicBezTo>
                  <a:pt x="2177610" y="2172573"/>
                  <a:pt x="2187267" y="2182183"/>
                  <a:pt x="2196925" y="2188590"/>
                </a:cubicBezTo>
                <a:cubicBezTo>
                  <a:pt x="2216239" y="2207811"/>
                  <a:pt x="2241992" y="2214217"/>
                  <a:pt x="2267745" y="2214217"/>
                </a:cubicBezTo>
                <a:cubicBezTo>
                  <a:pt x="2280621" y="2214217"/>
                  <a:pt x="2293498" y="2214217"/>
                  <a:pt x="2305569" y="2213416"/>
                </a:cubicBezTo>
                <a:lnTo>
                  <a:pt x="2308453" y="2212926"/>
                </a:lnTo>
                <a:lnTo>
                  <a:pt x="2319251" y="2216620"/>
                </a:lnTo>
                <a:lnTo>
                  <a:pt x="2323691" y="2217310"/>
                </a:lnTo>
                <a:lnTo>
                  <a:pt x="2306374" y="2219823"/>
                </a:lnTo>
                <a:cubicBezTo>
                  <a:pt x="2293498" y="2220624"/>
                  <a:pt x="2280621" y="2220624"/>
                  <a:pt x="2267745" y="2220624"/>
                </a:cubicBezTo>
                <a:cubicBezTo>
                  <a:pt x="2241992" y="2220624"/>
                  <a:pt x="2222677" y="2214217"/>
                  <a:pt x="2203363" y="2201404"/>
                </a:cubicBezTo>
                <a:cubicBezTo>
                  <a:pt x="2192096" y="2193395"/>
                  <a:pt x="2182439" y="2184186"/>
                  <a:pt x="2173687" y="2174375"/>
                </a:cubicBezTo>
                <a:close/>
                <a:moveTo>
                  <a:pt x="2156595" y="2145886"/>
                </a:moveTo>
                <a:lnTo>
                  <a:pt x="2187267" y="2159760"/>
                </a:lnTo>
                <a:cubicBezTo>
                  <a:pt x="2198534" y="2164565"/>
                  <a:pt x="2209801" y="2169370"/>
                  <a:pt x="2222677" y="2175777"/>
                </a:cubicBezTo>
                <a:lnTo>
                  <a:pt x="2256608" y="2188763"/>
                </a:lnTo>
                <a:lnTo>
                  <a:pt x="2267745" y="2194997"/>
                </a:lnTo>
                <a:cubicBezTo>
                  <a:pt x="2277402" y="2199802"/>
                  <a:pt x="2289876" y="2205408"/>
                  <a:pt x="2303356" y="2210013"/>
                </a:cubicBezTo>
                <a:lnTo>
                  <a:pt x="2313142" y="2212130"/>
                </a:lnTo>
                <a:lnTo>
                  <a:pt x="2308453" y="2212926"/>
                </a:lnTo>
                <a:lnTo>
                  <a:pt x="2293498" y="2207811"/>
                </a:lnTo>
                <a:cubicBezTo>
                  <a:pt x="2267745" y="2201404"/>
                  <a:pt x="2241992" y="2188590"/>
                  <a:pt x="2216239" y="2175777"/>
                </a:cubicBezTo>
                <a:cubicBezTo>
                  <a:pt x="2203363" y="2172573"/>
                  <a:pt x="2190486" y="2167768"/>
                  <a:pt x="2178415" y="2162163"/>
                </a:cubicBezTo>
                <a:lnTo>
                  <a:pt x="2161846" y="2152913"/>
                </a:lnTo>
                <a:close/>
                <a:moveTo>
                  <a:pt x="2439435" y="2145271"/>
                </a:moveTo>
                <a:lnTo>
                  <a:pt x="2440401" y="2145537"/>
                </a:lnTo>
                <a:lnTo>
                  <a:pt x="2449703" y="2152021"/>
                </a:lnTo>
                <a:lnTo>
                  <a:pt x="2448473" y="2154162"/>
                </a:lnTo>
                <a:lnTo>
                  <a:pt x="2445818" y="2153429"/>
                </a:lnTo>
                <a:close/>
                <a:moveTo>
                  <a:pt x="2203363" y="2143743"/>
                </a:moveTo>
                <a:cubicBezTo>
                  <a:pt x="2241992" y="2156557"/>
                  <a:pt x="2280621" y="2182184"/>
                  <a:pt x="2319250" y="2201404"/>
                </a:cubicBezTo>
                <a:lnTo>
                  <a:pt x="2341856" y="2207028"/>
                </a:lnTo>
                <a:lnTo>
                  <a:pt x="2338565" y="2207811"/>
                </a:lnTo>
                <a:lnTo>
                  <a:pt x="2334561" y="2208491"/>
                </a:lnTo>
                <a:lnTo>
                  <a:pt x="2315227" y="2202205"/>
                </a:lnTo>
                <a:cubicBezTo>
                  <a:pt x="2294705" y="2193796"/>
                  <a:pt x="2273982" y="2182384"/>
                  <a:pt x="2253963" y="2171472"/>
                </a:cubicBezTo>
                <a:lnTo>
                  <a:pt x="2203363" y="2146873"/>
                </a:lnTo>
                <a:close/>
                <a:moveTo>
                  <a:pt x="2196925" y="2143743"/>
                </a:moveTo>
                <a:lnTo>
                  <a:pt x="2203363" y="2146873"/>
                </a:lnTo>
                <a:lnTo>
                  <a:pt x="2203363" y="2150150"/>
                </a:lnTo>
                <a:lnTo>
                  <a:pt x="2203363" y="2153811"/>
                </a:lnTo>
                <a:lnTo>
                  <a:pt x="2197542" y="2150501"/>
                </a:lnTo>
                <a:close/>
                <a:moveTo>
                  <a:pt x="2090489" y="2143382"/>
                </a:moveTo>
                <a:lnTo>
                  <a:pt x="2081866" y="2169269"/>
                </a:lnTo>
                <a:lnTo>
                  <a:pt x="2080702" y="2175257"/>
                </a:lnTo>
                <a:lnTo>
                  <a:pt x="2075881" y="2180747"/>
                </a:lnTo>
                <a:lnTo>
                  <a:pt x="2073507" y="2180820"/>
                </a:lnTo>
                <a:lnTo>
                  <a:pt x="2075431" y="2169269"/>
                </a:lnTo>
                <a:lnTo>
                  <a:pt x="2083672" y="2143839"/>
                </a:lnTo>
                <a:lnTo>
                  <a:pt x="2088301" y="2143511"/>
                </a:lnTo>
                <a:close/>
                <a:moveTo>
                  <a:pt x="2099733" y="2142838"/>
                </a:moveTo>
                <a:lnTo>
                  <a:pt x="2096439" y="2160259"/>
                </a:lnTo>
                <a:lnTo>
                  <a:pt x="2092452" y="2161969"/>
                </a:lnTo>
                <a:lnTo>
                  <a:pt x="2095280" y="2143100"/>
                </a:lnTo>
                <a:close/>
                <a:moveTo>
                  <a:pt x="2095923" y="2138812"/>
                </a:moveTo>
                <a:lnTo>
                  <a:pt x="2095280" y="2143100"/>
                </a:lnTo>
                <a:lnTo>
                  <a:pt x="2090489" y="2143382"/>
                </a:lnTo>
                <a:lnTo>
                  <a:pt x="2091882" y="2139200"/>
                </a:lnTo>
                <a:close/>
                <a:moveTo>
                  <a:pt x="2119671" y="2134657"/>
                </a:moveTo>
                <a:cubicBezTo>
                  <a:pt x="2120476" y="2135462"/>
                  <a:pt x="2120476" y="2137072"/>
                  <a:pt x="2120476" y="2137072"/>
                </a:cubicBezTo>
                <a:cubicBezTo>
                  <a:pt x="2114041" y="2140291"/>
                  <a:pt x="2107606" y="2141901"/>
                  <a:pt x="2101975" y="2142706"/>
                </a:cubicBezTo>
                <a:lnTo>
                  <a:pt x="2099733" y="2142838"/>
                </a:lnTo>
                <a:lnTo>
                  <a:pt x="2100366" y="2139487"/>
                </a:lnTo>
                <a:lnTo>
                  <a:pt x="2100392" y="2138383"/>
                </a:lnTo>
                <a:lnTo>
                  <a:pt x="2114041" y="2137072"/>
                </a:lnTo>
                <a:cubicBezTo>
                  <a:pt x="2117258" y="2133852"/>
                  <a:pt x="2118867" y="2133852"/>
                  <a:pt x="2119671" y="2134657"/>
                </a:cubicBezTo>
                <a:close/>
                <a:moveTo>
                  <a:pt x="1858192" y="2134185"/>
                </a:moveTo>
                <a:lnTo>
                  <a:pt x="1888814" y="2143511"/>
                </a:lnTo>
                <a:lnTo>
                  <a:pt x="1894005" y="2143898"/>
                </a:lnTo>
                <a:lnTo>
                  <a:pt x="1908119" y="2149951"/>
                </a:lnTo>
                <a:cubicBezTo>
                  <a:pt x="1953165" y="2169269"/>
                  <a:pt x="1991775" y="2182148"/>
                  <a:pt x="2030385" y="2182148"/>
                </a:cubicBezTo>
                <a:lnTo>
                  <a:pt x="2073507" y="2180820"/>
                </a:lnTo>
                <a:lnTo>
                  <a:pt x="2072966" y="2184066"/>
                </a:lnTo>
                <a:lnTo>
                  <a:pt x="2071648" y="2185567"/>
                </a:lnTo>
                <a:lnTo>
                  <a:pt x="2066851" y="2186870"/>
                </a:lnTo>
                <a:lnTo>
                  <a:pt x="2056125" y="2188587"/>
                </a:lnTo>
                <a:cubicBezTo>
                  <a:pt x="2036820" y="2188587"/>
                  <a:pt x="2017515" y="2186977"/>
                  <a:pt x="1999014" y="2183758"/>
                </a:cubicBezTo>
                <a:lnTo>
                  <a:pt x="1988941" y="2180966"/>
                </a:lnTo>
                <a:lnTo>
                  <a:pt x="1962817" y="2170074"/>
                </a:lnTo>
                <a:cubicBezTo>
                  <a:pt x="1953165" y="2166049"/>
                  <a:pt x="1943512" y="2162829"/>
                  <a:pt x="1933859" y="2162829"/>
                </a:cubicBezTo>
                <a:lnTo>
                  <a:pt x="1931982" y="2163903"/>
                </a:lnTo>
                <a:lnTo>
                  <a:pt x="1893640" y="2149951"/>
                </a:lnTo>
                <a:close/>
                <a:moveTo>
                  <a:pt x="1863073" y="2130632"/>
                </a:moveTo>
                <a:lnTo>
                  <a:pt x="1867096" y="2132242"/>
                </a:lnTo>
                <a:cubicBezTo>
                  <a:pt x="1880770" y="2135462"/>
                  <a:pt x="1895249" y="2137072"/>
                  <a:pt x="1908119" y="2137072"/>
                </a:cubicBezTo>
                <a:cubicBezTo>
                  <a:pt x="1943512" y="2143511"/>
                  <a:pt x="1978905" y="2146731"/>
                  <a:pt x="2013493" y="2146731"/>
                </a:cubicBezTo>
                <a:lnTo>
                  <a:pt x="2084960" y="2139865"/>
                </a:lnTo>
                <a:lnTo>
                  <a:pt x="2083672" y="2143839"/>
                </a:lnTo>
                <a:lnTo>
                  <a:pt x="1986144" y="2150756"/>
                </a:lnTo>
                <a:lnTo>
                  <a:pt x="1894005" y="2143898"/>
                </a:lnTo>
                <a:lnTo>
                  <a:pt x="1885597" y="2140291"/>
                </a:lnTo>
                <a:cubicBezTo>
                  <a:pt x="1877553" y="2137072"/>
                  <a:pt x="1869509" y="2133852"/>
                  <a:pt x="1863074" y="2130632"/>
                </a:cubicBezTo>
                <a:close/>
                <a:moveTo>
                  <a:pt x="2151857" y="2124523"/>
                </a:moveTo>
                <a:cubicBezTo>
                  <a:pt x="2167953" y="2134133"/>
                  <a:pt x="2182439" y="2142142"/>
                  <a:pt x="2196925" y="2150150"/>
                </a:cubicBezTo>
                <a:lnTo>
                  <a:pt x="2197542" y="2150501"/>
                </a:lnTo>
                <a:lnTo>
                  <a:pt x="2197730" y="2152553"/>
                </a:lnTo>
                <a:cubicBezTo>
                  <a:pt x="2198534" y="2154955"/>
                  <a:pt x="2200144" y="2156557"/>
                  <a:pt x="2203363" y="2156557"/>
                </a:cubicBezTo>
                <a:cubicBezTo>
                  <a:pt x="2184048" y="2150150"/>
                  <a:pt x="2164733" y="2137337"/>
                  <a:pt x="2151857" y="2124523"/>
                </a:cubicBezTo>
                <a:close/>
                <a:moveTo>
                  <a:pt x="1837342" y="2121168"/>
                </a:moveTo>
                <a:lnTo>
                  <a:pt x="1850204" y="2130632"/>
                </a:lnTo>
                <a:lnTo>
                  <a:pt x="1858192" y="2134185"/>
                </a:lnTo>
                <a:lnTo>
                  <a:pt x="1851813" y="2132242"/>
                </a:lnTo>
                <a:close/>
                <a:moveTo>
                  <a:pt x="2136444" y="2119855"/>
                </a:moveTo>
                <a:lnTo>
                  <a:pt x="2145419" y="2126926"/>
                </a:lnTo>
                <a:cubicBezTo>
                  <a:pt x="2151857" y="2130930"/>
                  <a:pt x="2158295" y="2134133"/>
                  <a:pt x="2164733" y="2137337"/>
                </a:cubicBezTo>
                <a:lnTo>
                  <a:pt x="2203363" y="2158959"/>
                </a:lnTo>
                <a:lnTo>
                  <a:pt x="2203363" y="2159760"/>
                </a:lnTo>
                <a:cubicBezTo>
                  <a:pt x="2203363" y="2161362"/>
                  <a:pt x="2203363" y="2162964"/>
                  <a:pt x="2203363" y="2162964"/>
                </a:cubicBezTo>
                <a:cubicBezTo>
                  <a:pt x="2184048" y="2150150"/>
                  <a:pt x="2164733" y="2143743"/>
                  <a:pt x="2145419" y="2130930"/>
                </a:cubicBezTo>
                <a:close/>
                <a:moveTo>
                  <a:pt x="1834849" y="2119335"/>
                </a:moveTo>
                <a:lnTo>
                  <a:pt x="1835050" y="2119415"/>
                </a:lnTo>
                <a:lnTo>
                  <a:pt x="1837342" y="2121168"/>
                </a:lnTo>
                <a:close/>
                <a:moveTo>
                  <a:pt x="1792065" y="2117698"/>
                </a:moveTo>
                <a:cubicBezTo>
                  <a:pt x="1798482" y="2117698"/>
                  <a:pt x="1798482" y="2124126"/>
                  <a:pt x="1792065" y="2124126"/>
                </a:cubicBezTo>
                <a:cubicBezTo>
                  <a:pt x="1792065" y="2117698"/>
                  <a:pt x="1792065" y="2117698"/>
                  <a:pt x="1792065" y="2117698"/>
                </a:cubicBezTo>
                <a:close/>
                <a:moveTo>
                  <a:pt x="2127158" y="2117568"/>
                </a:moveTo>
                <a:lnTo>
                  <a:pt x="2145419" y="2130930"/>
                </a:lnTo>
                <a:lnTo>
                  <a:pt x="2156595" y="2145886"/>
                </a:lnTo>
                <a:lnTo>
                  <a:pt x="2151857" y="2143743"/>
                </a:lnTo>
                <a:lnTo>
                  <a:pt x="2145343" y="2138927"/>
                </a:lnTo>
                <a:close/>
                <a:moveTo>
                  <a:pt x="1759641" y="2117529"/>
                </a:moveTo>
                <a:lnTo>
                  <a:pt x="1792065" y="2124126"/>
                </a:lnTo>
                <a:cubicBezTo>
                  <a:pt x="1782439" y="2124126"/>
                  <a:pt x="1772814" y="2122519"/>
                  <a:pt x="1763188" y="2119305"/>
                </a:cubicBezTo>
                <a:close/>
                <a:moveTo>
                  <a:pt x="2459529" y="2115826"/>
                </a:moveTo>
                <a:lnTo>
                  <a:pt x="2483504" y="2129912"/>
                </a:lnTo>
                <a:cubicBezTo>
                  <a:pt x="2498763" y="2137172"/>
                  <a:pt x="2514825" y="2143625"/>
                  <a:pt x="2530886" y="2150079"/>
                </a:cubicBezTo>
                <a:cubicBezTo>
                  <a:pt x="2563010" y="2162986"/>
                  <a:pt x="2601558" y="2175893"/>
                  <a:pt x="2633681" y="2169439"/>
                </a:cubicBezTo>
                <a:lnTo>
                  <a:pt x="2652890" y="2161007"/>
                </a:lnTo>
                <a:lnTo>
                  <a:pt x="2641712" y="2171053"/>
                </a:lnTo>
                <a:lnTo>
                  <a:pt x="2637253" y="2173024"/>
                </a:lnTo>
                <a:lnTo>
                  <a:pt x="2627257" y="2175893"/>
                </a:lnTo>
                <a:cubicBezTo>
                  <a:pt x="2601558" y="2175893"/>
                  <a:pt x="2582284" y="2175893"/>
                  <a:pt x="2556585" y="2169439"/>
                </a:cubicBezTo>
                <a:cubicBezTo>
                  <a:pt x="2540523" y="2162986"/>
                  <a:pt x="2524461" y="2154919"/>
                  <a:pt x="2509203" y="2146852"/>
                </a:cubicBezTo>
                <a:lnTo>
                  <a:pt x="2478358" y="2130484"/>
                </a:lnTo>
                <a:close/>
                <a:moveTo>
                  <a:pt x="1830035" y="2115793"/>
                </a:moveTo>
                <a:lnTo>
                  <a:pt x="1834849" y="2119335"/>
                </a:lnTo>
                <a:lnTo>
                  <a:pt x="1830899" y="2117753"/>
                </a:lnTo>
                <a:close/>
                <a:moveTo>
                  <a:pt x="2101010" y="2111797"/>
                </a:moveTo>
                <a:lnTo>
                  <a:pt x="2100392" y="2138383"/>
                </a:lnTo>
                <a:lnTo>
                  <a:pt x="2095923" y="2138812"/>
                </a:lnTo>
                <a:lnTo>
                  <a:pt x="2096847" y="2132645"/>
                </a:lnTo>
                <a:lnTo>
                  <a:pt x="2096330" y="2125845"/>
                </a:lnTo>
                <a:close/>
                <a:moveTo>
                  <a:pt x="2101025" y="2111167"/>
                </a:moveTo>
                <a:lnTo>
                  <a:pt x="2101171" y="2111314"/>
                </a:lnTo>
                <a:lnTo>
                  <a:pt x="2101010" y="2111797"/>
                </a:lnTo>
                <a:close/>
                <a:moveTo>
                  <a:pt x="1760730" y="2110384"/>
                </a:moveTo>
                <a:lnTo>
                  <a:pt x="1792065" y="2117698"/>
                </a:lnTo>
                <a:cubicBezTo>
                  <a:pt x="1784044" y="2117698"/>
                  <a:pt x="1776022" y="2116091"/>
                  <a:pt x="1768001" y="2113479"/>
                </a:cubicBezTo>
                <a:close/>
                <a:moveTo>
                  <a:pt x="2437214" y="2109736"/>
                </a:moveTo>
                <a:lnTo>
                  <a:pt x="2466639" y="2124265"/>
                </a:lnTo>
                <a:lnTo>
                  <a:pt x="2478358" y="2130484"/>
                </a:lnTo>
                <a:lnTo>
                  <a:pt x="2485913" y="2136365"/>
                </a:lnTo>
                <a:cubicBezTo>
                  <a:pt x="2497156" y="2143625"/>
                  <a:pt x="2508400" y="2150079"/>
                  <a:pt x="2518037" y="2156532"/>
                </a:cubicBezTo>
                <a:cubicBezTo>
                  <a:pt x="2543736" y="2169439"/>
                  <a:pt x="2563010" y="2188800"/>
                  <a:pt x="2588708" y="2188800"/>
                </a:cubicBezTo>
                <a:lnTo>
                  <a:pt x="2593219" y="2189933"/>
                </a:lnTo>
                <a:lnTo>
                  <a:pt x="2583097" y="2191308"/>
                </a:lnTo>
                <a:lnTo>
                  <a:pt x="2563813" y="2187187"/>
                </a:lnTo>
                <a:cubicBezTo>
                  <a:pt x="2551766" y="2182347"/>
                  <a:pt x="2540523" y="2175893"/>
                  <a:pt x="2530886" y="2169439"/>
                </a:cubicBezTo>
                <a:cubicBezTo>
                  <a:pt x="2505187" y="2156532"/>
                  <a:pt x="2479488" y="2137172"/>
                  <a:pt x="2453790" y="2124265"/>
                </a:cubicBezTo>
                <a:close/>
                <a:moveTo>
                  <a:pt x="2115441" y="2107242"/>
                </a:moveTo>
                <a:lnTo>
                  <a:pt x="2119988" y="2109147"/>
                </a:lnTo>
                <a:lnTo>
                  <a:pt x="2127158" y="2117568"/>
                </a:lnTo>
                <a:lnTo>
                  <a:pt x="2118057" y="2110909"/>
                </a:lnTo>
                <a:close/>
                <a:moveTo>
                  <a:pt x="2126159" y="2107165"/>
                </a:moveTo>
                <a:lnTo>
                  <a:pt x="2128519" y="2108506"/>
                </a:lnTo>
                <a:cubicBezTo>
                  <a:pt x="2137371" y="2113312"/>
                  <a:pt x="2145419" y="2118117"/>
                  <a:pt x="2151857" y="2124523"/>
                </a:cubicBezTo>
                <a:lnTo>
                  <a:pt x="2129324" y="2111069"/>
                </a:lnTo>
                <a:close/>
                <a:moveTo>
                  <a:pt x="1825368" y="2105192"/>
                </a:moveTo>
                <a:lnTo>
                  <a:pt x="1838138" y="2116948"/>
                </a:lnTo>
                <a:lnTo>
                  <a:pt x="1863073" y="2130632"/>
                </a:lnTo>
                <a:lnTo>
                  <a:pt x="1835050" y="2119415"/>
                </a:lnTo>
                <a:lnTo>
                  <a:pt x="1829893" y="2115468"/>
                </a:lnTo>
                <a:close/>
                <a:moveTo>
                  <a:pt x="2094736" y="2104875"/>
                </a:moveTo>
                <a:lnTo>
                  <a:pt x="2096330" y="2125845"/>
                </a:lnTo>
                <a:lnTo>
                  <a:pt x="2091882" y="2139200"/>
                </a:lnTo>
                <a:lnTo>
                  <a:pt x="2084960" y="2139865"/>
                </a:lnTo>
                <a:lnTo>
                  <a:pt x="2085083" y="2139487"/>
                </a:lnTo>
                <a:cubicBezTo>
                  <a:pt x="2088301" y="2129022"/>
                  <a:pt x="2091518" y="2117754"/>
                  <a:pt x="2094736" y="2104875"/>
                </a:cubicBezTo>
                <a:close/>
                <a:moveTo>
                  <a:pt x="1733262" y="2103972"/>
                </a:moveTo>
                <a:lnTo>
                  <a:pt x="1747145" y="2104841"/>
                </a:lnTo>
                <a:lnTo>
                  <a:pt x="1747145" y="2104600"/>
                </a:lnTo>
                <a:lnTo>
                  <a:pt x="1760730" y="2110384"/>
                </a:lnTo>
                <a:close/>
                <a:moveTo>
                  <a:pt x="1731363" y="2103529"/>
                </a:moveTo>
                <a:lnTo>
                  <a:pt x="1733262" y="2103972"/>
                </a:lnTo>
                <a:lnTo>
                  <a:pt x="1732211" y="2103906"/>
                </a:lnTo>
                <a:close/>
                <a:moveTo>
                  <a:pt x="2110925" y="2098502"/>
                </a:moveTo>
                <a:lnTo>
                  <a:pt x="2118255" y="2102670"/>
                </a:lnTo>
                <a:lnTo>
                  <a:pt x="2123690" y="2107706"/>
                </a:lnTo>
                <a:lnTo>
                  <a:pt x="2129324" y="2111069"/>
                </a:lnTo>
                <a:lnTo>
                  <a:pt x="2136444" y="2119855"/>
                </a:lnTo>
                <a:lnTo>
                  <a:pt x="2126104" y="2111710"/>
                </a:lnTo>
                <a:lnTo>
                  <a:pt x="2119988" y="2109147"/>
                </a:lnTo>
                <a:close/>
                <a:moveTo>
                  <a:pt x="1732299" y="2097404"/>
                </a:moveTo>
                <a:lnTo>
                  <a:pt x="1747145" y="2098413"/>
                </a:lnTo>
                <a:cubicBezTo>
                  <a:pt x="1747145" y="2098413"/>
                  <a:pt x="1747145" y="2100020"/>
                  <a:pt x="1747145" y="2101627"/>
                </a:cubicBezTo>
                <a:lnTo>
                  <a:pt x="1747145" y="2104600"/>
                </a:lnTo>
                <a:lnTo>
                  <a:pt x="1743937" y="2103234"/>
                </a:lnTo>
                <a:close/>
                <a:moveTo>
                  <a:pt x="1703460" y="2095446"/>
                </a:moveTo>
                <a:lnTo>
                  <a:pt x="1714964" y="2096227"/>
                </a:lnTo>
                <a:lnTo>
                  <a:pt x="1731363" y="2103529"/>
                </a:lnTo>
                <a:lnTo>
                  <a:pt x="1709445" y="2098413"/>
                </a:lnTo>
                <a:close/>
                <a:moveTo>
                  <a:pt x="2100351" y="2092490"/>
                </a:moveTo>
                <a:cubicBezTo>
                  <a:pt x="2100351" y="2092490"/>
                  <a:pt x="2100351" y="2098896"/>
                  <a:pt x="2100351" y="2098896"/>
                </a:cubicBezTo>
                <a:lnTo>
                  <a:pt x="2109615" y="2104569"/>
                </a:lnTo>
                <a:lnTo>
                  <a:pt x="2123690" y="2122922"/>
                </a:lnTo>
                <a:lnTo>
                  <a:pt x="2145343" y="2138927"/>
                </a:lnTo>
                <a:lnTo>
                  <a:pt x="2149443" y="2143743"/>
                </a:lnTo>
                <a:lnTo>
                  <a:pt x="2152628" y="2147767"/>
                </a:lnTo>
                <a:lnTo>
                  <a:pt x="2145419" y="2143743"/>
                </a:lnTo>
                <a:cubicBezTo>
                  <a:pt x="2135762" y="2137336"/>
                  <a:pt x="2126104" y="2130930"/>
                  <a:pt x="2117252" y="2123722"/>
                </a:cubicBezTo>
                <a:lnTo>
                  <a:pt x="2101131" y="2106574"/>
                </a:lnTo>
                <a:lnTo>
                  <a:pt x="2101025" y="2111167"/>
                </a:lnTo>
                <a:lnTo>
                  <a:pt x="2100366" y="2110509"/>
                </a:lnTo>
                <a:cubicBezTo>
                  <a:pt x="2099562" y="2109704"/>
                  <a:pt x="2097953" y="2108094"/>
                  <a:pt x="2094736" y="2104875"/>
                </a:cubicBezTo>
                <a:cubicBezTo>
                  <a:pt x="2094736" y="2104875"/>
                  <a:pt x="2096345" y="2104875"/>
                  <a:pt x="2097953" y="2104875"/>
                </a:cubicBezTo>
                <a:lnTo>
                  <a:pt x="2099534" y="2104875"/>
                </a:lnTo>
                <a:lnTo>
                  <a:pt x="2093913" y="2098896"/>
                </a:lnTo>
                <a:cubicBezTo>
                  <a:pt x="2093913" y="2092490"/>
                  <a:pt x="2100351" y="2092490"/>
                  <a:pt x="2100351" y="2092490"/>
                </a:cubicBezTo>
                <a:close/>
                <a:moveTo>
                  <a:pt x="2100351" y="2092490"/>
                </a:moveTo>
                <a:lnTo>
                  <a:pt x="2108037" y="2096860"/>
                </a:lnTo>
                <a:lnTo>
                  <a:pt x="2115441" y="2107242"/>
                </a:lnTo>
                <a:lnTo>
                  <a:pt x="2110814" y="2105303"/>
                </a:lnTo>
                <a:lnTo>
                  <a:pt x="2109615" y="2104569"/>
                </a:lnTo>
                <a:close/>
                <a:moveTo>
                  <a:pt x="2100351" y="2086083"/>
                </a:moveTo>
                <a:lnTo>
                  <a:pt x="2110925" y="2098502"/>
                </a:lnTo>
                <a:lnTo>
                  <a:pt x="2108037" y="2096860"/>
                </a:lnTo>
                <a:close/>
                <a:moveTo>
                  <a:pt x="2100351" y="2086083"/>
                </a:moveTo>
                <a:cubicBezTo>
                  <a:pt x="2110009" y="2092490"/>
                  <a:pt x="2118057" y="2098896"/>
                  <a:pt x="2125299" y="2106104"/>
                </a:cubicBezTo>
                <a:lnTo>
                  <a:pt x="2126159" y="2107165"/>
                </a:lnTo>
                <a:lnTo>
                  <a:pt x="2118255" y="2102670"/>
                </a:lnTo>
                <a:close/>
                <a:moveTo>
                  <a:pt x="1656660" y="2072246"/>
                </a:moveTo>
                <a:lnTo>
                  <a:pt x="1703460" y="2095446"/>
                </a:lnTo>
                <a:lnTo>
                  <a:pt x="1699819" y="2095199"/>
                </a:lnTo>
                <a:cubicBezTo>
                  <a:pt x="1684579" y="2090377"/>
                  <a:pt x="1670141" y="2082342"/>
                  <a:pt x="1657306" y="2072699"/>
                </a:cubicBezTo>
                <a:close/>
                <a:moveTo>
                  <a:pt x="2331381" y="2060927"/>
                </a:moveTo>
                <a:lnTo>
                  <a:pt x="2338004" y="2065893"/>
                </a:lnTo>
                <a:lnTo>
                  <a:pt x="2338221" y="2066160"/>
                </a:lnTo>
                <a:cubicBezTo>
                  <a:pt x="2360738" y="2085346"/>
                  <a:pt x="2381647" y="2102933"/>
                  <a:pt x="2403360" y="2119721"/>
                </a:cubicBezTo>
                <a:lnTo>
                  <a:pt x="2438736" y="2144377"/>
                </a:lnTo>
                <a:lnTo>
                  <a:pt x="2439435" y="2145271"/>
                </a:lnTo>
                <a:lnTo>
                  <a:pt x="2425074" y="2141305"/>
                </a:lnTo>
                <a:lnTo>
                  <a:pt x="2412590" y="2133721"/>
                </a:lnTo>
                <a:lnTo>
                  <a:pt x="2402556" y="2126116"/>
                </a:lnTo>
                <a:lnTo>
                  <a:pt x="2377811" y="2105515"/>
                </a:lnTo>
                <a:lnTo>
                  <a:pt x="2373605" y="2101334"/>
                </a:lnTo>
                <a:cubicBezTo>
                  <a:pt x="2365563" y="2093340"/>
                  <a:pt x="2357521" y="2085346"/>
                  <a:pt x="2351088" y="2078950"/>
                </a:cubicBezTo>
                <a:close/>
                <a:moveTo>
                  <a:pt x="1799521" y="2060487"/>
                </a:moveTo>
                <a:lnTo>
                  <a:pt x="1801843" y="2070809"/>
                </a:lnTo>
                <a:lnTo>
                  <a:pt x="1801136" y="2075897"/>
                </a:lnTo>
                <a:cubicBezTo>
                  <a:pt x="1801941" y="2085556"/>
                  <a:pt x="1805158" y="2095216"/>
                  <a:pt x="1811593" y="2104875"/>
                </a:cubicBezTo>
                <a:cubicBezTo>
                  <a:pt x="1824464" y="2130632"/>
                  <a:pt x="1850204" y="2143511"/>
                  <a:pt x="1875944" y="2156390"/>
                </a:cubicBezTo>
                <a:lnTo>
                  <a:pt x="1942079" y="2183737"/>
                </a:lnTo>
                <a:lnTo>
                  <a:pt x="1949947" y="2191505"/>
                </a:lnTo>
                <a:cubicBezTo>
                  <a:pt x="1958393" y="2196838"/>
                  <a:pt x="1967643" y="2200258"/>
                  <a:pt x="1977296" y="2202271"/>
                </a:cubicBezTo>
                <a:lnTo>
                  <a:pt x="1997283" y="2203825"/>
                </a:lnTo>
                <a:lnTo>
                  <a:pt x="2075431" y="2227224"/>
                </a:lnTo>
                <a:cubicBezTo>
                  <a:pt x="2081866" y="2227224"/>
                  <a:pt x="2075431" y="2233663"/>
                  <a:pt x="2075431" y="2233663"/>
                </a:cubicBezTo>
                <a:cubicBezTo>
                  <a:pt x="2043255" y="2227224"/>
                  <a:pt x="2017515" y="2220784"/>
                  <a:pt x="1991775" y="2207905"/>
                </a:cubicBezTo>
                <a:cubicBezTo>
                  <a:pt x="1959600" y="2195027"/>
                  <a:pt x="1920989" y="2182148"/>
                  <a:pt x="1895249" y="2169269"/>
                </a:cubicBezTo>
                <a:cubicBezTo>
                  <a:pt x="1875944" y="2162829"/>
                  <a:pt x="1863074" y="2156390"/>
                  <a:pt x="1850204" y="2143511"/>
                </a:cubicBezTo>
                <a:cubicBezTo>
                  <a:pt x="1837334" y="2137072"/>
                  <a:pt x="1824464" y="2130632"/>
                  <a:pt x="1818028" y="2117753"/>
                </a:cubicBezTo>
                <a:cubicBezTo>
                  <a:pt x="1805158" y="2104875"/>
                  <a:pt x="1798723" y="2085556"/>
                  <a:pt x="1798723" y="2066238"/>
                </a:cubicBezTo>
                <a:close/>
                <a:moveTo>
                  <a:pt x="2762176" y="2059729"/>
                </a:moveTo>
                <a:cubicBezTo>
                  <a:pt x="2762176" y="2059729"/>
                  <a:pt x="2768600" y="2066183"/>
                  <a:pt x="2762176" y="2066183"/>
                </a:cubicBezTo>
                <a:cubicBezTo>
                  <a:pt x="2736477" y="2098450"/>
                  <a:pt x="2717203" y="2130718"/>
                  <a:pt x="2678654" y="2150079"/>
                </a:cubicBezTo>
                <a:cubicBezTo>
                  <a:pt x="2672229" y="2156532"/>
                  <a:pt x="2664199" y="2162986"/>
                  <a:pt x="2655365" y="2167826"/>
                </a:cubicBezTo>
                <a:lnTo>
                  <a:pt x="2654535" y="2168064"/>
                </a:lnTo>
                <a:lnTo>
                  <a:pt x="2668966" y="2153950"/>
                </a:lnTo>
                <a:lnTo>
                  <a:pt x="2672731" y="2152297"/>
                </a:lnTo>
                <a:cubicBezTo>
                  <a:pt x="2707967" y="2128701"/>
                  <a:pt x="2733264" y="2088770"/>
                  <a:pt x="2762176" y="2059729"/>
                </a:cubicBezTo>
                <a:close/>
                <a:moveTo>
                  <a:pt x="2326574" y="2051788"/>
                </a:moveTo>
                <a:lnTo>
                  <a:pt x="2370388" y="2085346"/>
                </a:lnTo>
                <a:cubicBezTo>
                  <a:pt x="2389689" y="2091741"/>
                  <a:pt x="2402556" y="2104532"/>
                  <a:pt x="2415423" y="2117323"/>
                </a:cubicBezTo>
                <a:cubicBezTo>
                  <a:pt x="2434724" y="2130113"/>
                  <a:pt x="2447591" y="2136509"/>
                  <a:pt x="2454025" y="2149299"/>
                </a:cubicBezTo>
                <a:lnTo>
                  <a:pt x="2440401" y="2145537"/>
                </a:lnTo>
                <a:lnTo>
                  <a:pt x="2438736" y="2144377"/>
                </a:lnTo>
                <a:lnTo>
                  <a:pt x="2430703" y="2134110"/>
                </a:lnTo>
                <a:cubicBezTo>
                  <a:pt x="2423465" y="2128514"/>
                  <a:pt x="2415423" y="2123718"/>
                  <a:pt x="2408990" y="2117323"/>
                </a:cubicBezTo>
                <a:cubicBezTo>
                  <a:pt x="2396123" y="2110927"/>
                  <a:pt x="2376822" y="2098136"/>
                  <a:pt x="2363955" y="2085346"/>
                </a:cubicBezTo>
                <a:lnTo>
                  <a:pt x="2338004" y="2065893"/>
                </a:lnTo>
                <a:close/>
                <a:moveTo>
                  <a:pt x="1804799" y="2049510"/>
                </a:moveTo>
                <a:lnTo>
                  <a:pt x="1804354" y="2068653"/>
                </a:lnTo>
                <a:lnTo>
                  <a:pt x="1815349" y="2092601"/>
                </a:lnTo>
                <a:lnTo>
                  <a:pt x="1815414" y="2094712"/>
                </a:lnTo>
                <a:cubicBezTo>
                  <a:pt x="1816822" y="2100850"/>
                  <a:pt x="1819637" y="2106484"/>
                  <a:pt x="1824464" y="2111314"/>
                </a:cubicBezTo>
                <a:lnTo>
                  <a:pt x="1829893" y="2115468"/>
                </a:lnTo>
                <a:lnTo>
                  <a:pt x="1830035" y="2115793"/>
                </a:lnTo>
                <a:lnTo>
                  <a:pt x="1822855" y="2110509"/>
                </a:lnTo>
                <a:cubicBezTo>
                  <a:pt x="1814811" y="2103265"/>
                  <a:pt x="1808376" y="2095216"/>
                  <a:pt x="1805158" y="2085556"/>
                </a:cubicBezTo>
                <a:lnTo>
                  <a:pt x="1801843" y="2070809"/>
                </a:lnTo>
                <a:close/>
                <a:moveTo>
                  <a:pt x="1611694" y="2046674"/>
                </a:moveTo>
                <a:lnTo>
                  <a:pt x="1612387" y="2046985"/>
                </a:lnTo>
                <a:lnTo>
                  <a:pt x="1641263" y="2061449"/>
                </a:lnTo>
                <a:lnTo>
                  <a:pt x="1656660" y="2072246"/>
                </a:lnTo>
                <a:lnTo>
                  <a:pt x="1631638" y="2059842"/>
                </a:lnTo>
                <a:close/>
                <a:moveTo>
                  <a:pt x="2311858" y="2043074"/>
                </a:moveTo>
                <a:lnTo>
                  <a:pt x="2331381" y="2060927"/>
                </a:lnTo>
                <a:lnTo>
                  <a:pt x="2320591" y="2052839"/>
                </a:lnTo>
                <a:lnTo>
                  <a:pt x="2312486" y="2043776"/>
                </a:lnTo>
                <a:close/>
                <a:moveTo>
                  <a:pt x="2308385" y="2039897"/>
                </a:moveTo>
                <a:lnTo>
                  <a:pt x="2309773" y="2040741"/>
                </a:lnTo>
                <a:lnTo>
                  <a:pt x="2311858" y="2043074"/>
                </a:lnTo>
                <a:close/>
                <a:moveTo>
                  <a:pt x="1591891" y="2037782"/>
                </a:moveTo>
                <a:lnTo>
                  <a:pt x="1602141" y="2042384"/>
                </a:lnTo>
                <a:lnTo>
                  <a:pt x="1634846" y="2065467"/>
                </a:lnTo>
                <a:cubicBezTo>
                  <a:pt x="1646076" y="2072699"/>
                  <a:pt x="1657306" y="2079128"/>
                  <a:pt x="1670140" y="2085556"/>
                </a:cubicBezTo>
                <a:cubicBezTo>
                  <a:pt x="1682975" y="2091984"/>
                  <a:pt x="1695809" y="2098413"/>
                  <a:pt x="1708643" y="2102430"/>
                </a:cubicBezTo>
                <a:lnTo>
                  <a:pt x="1732211" y="2103906"/>
                </a:lnTo>
                <a:lnTo>
                  <a:pt x="1734311" y="2104841"/>
                </a:lnTo>
                <a:lnTo>
                  <a:pt x="1759641" y="2117529"/>
                </a:lnTo>
                <a:lnTo>
                  <a:pt x="1740728" y="2113680"/>
                </a:lnTo>
                <a:cubicBezTo>
                  <a:pt x="1723082" y="2109662"/>
                  <a:pt x="1705435" y="2104841"/>
                  <a:pt x="1689392" y="2098413"/>
                </a:cubicBezTo>
                <a:cubicBezTo>
                  <a:pt x="1670141" y="2088770"/>
                  <a:pt x="1652494" y="2079127"/>
                  <a:pt x="1635649" y="2068681"/>
                </a:cubicBezTo>
                <a:close/>
                <a:moveTo>
                  <a:pt x="1606645" y="2037174"/>
                </a:moveTo>
                <a:lnTo>
                  <a:pt x="1622012" y="2043771"/>
                </a:lnTo>
                <a:cubicBezTo>
                  <a:pt x="1630034" y="2046985"/>
                  <a:pt x="1638055" y="2050199"/>
                  <a:pt x="1644472" y="2053414"/>
                </a:cubicBezTo>
                <a:cubicBezTo>
                  <a:pt x="1663723" y="2066271"/>
                  <a:pt x="1676557" y="2072699"/>
                  <a:pt x="1695809" y="2079127"/>
                </a:cubicBezTo>
                <a:lnTo>
                  <a:pt x="1732299" y="2097404"/>
                </a:lnTo>
                <a:lnTo>
                  <a:pt x="1714964" y="2096227"/>
                </a:lnTo>
                <a:lnTo>
                  <a:pt x="1705434" y="2091984"/>
                </a:lnTo>
                <a:cubicBezTo>
                  <a:pt x="1695809" y="2087163"/>
                  <a:pt x="1686183" y="2082341"/>
                  <a:pt x="1676557" y="2079127"/>
                </a:cubicBezTo>
                <a:cubicBezTo>
                  <a:pt x="1666932" y="2072699"/>
                  <a:pt x="1655702" y="2067878"/>
                  <a:pt x="1644472" y="2063056"/>
                </a:cubicBezTo>
                <a:lnTo>
                  <a:pt x="1641263" y="2061449"/>
                </a:lnTo>
                <a:lnTo>
                  <a:pt x="1625221" y="2050200"/>
                </a:lnTo>
                <a:close/>
                <a:moveTo>
                  <a:pt x="1574658" y="2021161"/>
                </a:moveTo>
                <a:lnTo>
                  <a:pt x="1581551" y="2024751"/>
                </a:lnTo>
                <a:lnTo>
                  <a:pt x="1596344" y="2036539"/>
                </a:lnTo>
                <a:lnTo>
                  <a:pt x="1611694" y="2046674"/>
                </a:lnTo>
                <a:lnTo>
                  <a:pt x="1602141" y="2042384"/>
                </a:lnTo>
                <a:lnTo>
                  <a:pt x="1599552" y="2040557"/>
                </a:lnTo>
                <a:close/>
                <a:moveTo>
                  <a:pt x="1814453" y="2016153"/>
                </a:moveTo>
                <a:lnTo>
                  <a:pt x="1805158" y="2046920"/>
                </a:lnTo>
                <a:lnTo>
                  <a:pt x="1804799" y="2049510"/>
                </a:lnTo>
                <a:lnTo>
                  <a:pt x="1805158" y="2034041"/>
                </a:lnTo>
                <a:close/>
                <a:moveTo>
                  <a:pt x="1810183" y="2012901"/>
                </a:moveTo>
                <a:lnTo>
                  <a:pt x="1802745" y="2037260"/>
                </a:lnTo>
                <a:lnTo>
                  <a:pt x="1799521" y="2060487"/>
                </a:lnTo>
                <a:lnTo>
                  <a:pt x="1797919" y="2053359"/>
                </a:lnTo>
                <a:cubicBezTo>
                  <a:pt x="1798723" y="2042090"/>
                  <a:pt x="1801941" y="2030821"/>
                  <a:pt x="1805158" y="2021162"/>
                </a:cubicBezTo>
                <a:close/>
                <a:moveTo>
                  <a:pt x="2831137" y="2009936"/>
                </a:moveTo>
                <a:lnTo>
                  <a:pt x="2820646" y="2014421"/>
                </a:lnTo>
                <a:lnTo>
                  <a:pt x="2783219" y="2018322"/>
                </a:lnTo>
                <a:lnTo>
                  <a:pt x="2775279" y="2016604"/>
                </a:lnTo>
                <a:lnTo>
                  <a:pt x="2769235" y="2014966"/>
                </a:lnTo>
                <a:lnTo>
                  <a:pt x="2801355" y="2014421"/>
                </a:lnTo>
                <a:close/>
                <a:moveTo>
                  <a:pt x="1556649" y="2007130"/>
                </a:moveTo>
                <a:lnTo>
                  <a:pt x="1570676" y="2018058"/>
                </a:lnTo>
                <a:lnTo>
                  <a:pt x="1574658" y="2021161"/>
                </a:lnTo>
                <a:lnTo>
                  <a:pt x="1566923" y="2017132"/>
                </a:lnTo>
                <a:lnTo>
                  <a:pt x="1558643" y="2010022"/>
                </a:lnTo>
                <a:close/>
                <a:moveTo>
                  <a:pt x="2740734" y="2007009"/>
                </a:moveTo>
                <a:lnTo>
                  <a:pt x="2743482" y="2007988"/>
                </a:lnTo>
                <a:lnTo>
                  <a:pt x="2769235" y="2014966"/>
                </a:lnTo>
                <a:lnTo>
                  <a:pt x="2767821" y="2014990"/>
                </a:lnTo>
                <a:lnTo>
                  <a:pt x="2751721" y="2011506"/>
                </a:lnTo>
                <a:close/>
                <a:moveTo>
                  <a:pt x="2856068" y="2001216"/>
                </a:moveTo>
                <a:lnTo>
                  <a:pt x="2838732" y="2008792"/>
                </a:lnTo>
                <a:lnTo>
                  <a:pt x="2831137" y="2009936"/>
                </a:lnTo>
                <a:lnTo>
                  <a:pt x="2840844" y="2005785"/>
                </a:lnTo>
                <a:close/>
                <a:moveTo>
                  <a:pt x="2730621" y="1990990"/>
                </a:moveTo>
                <a:lnTo>
                  <a:pt x="2746499" y="1997511"/>
                </a:lnTo>
                <a:lnTo>
                  <a:pt x="2741134" y="1996703"/>
                </a:lnTo>
                <a:lnTo>
                  <a:pt x="2733836" y="1994316"/>
                </a:lnTo>
                <a:lnTo>
                  <a:pt x="2730621" y="1992893"/>
                </a:lnTo>
                <a:lnTo>
                  <a:pt x="2730621" y="1991903"/>
                </a:lnTo>
                <a:close/>
                <a:moveTo>
                  <a:pt x="1545166" y="1986669"/>
                </a:moveTo>
                <a:lnTo>
                  <a:pt x="1561852" y="2004397"/>
                </a:lnTo>
                <a:cubicBezTo>
                  <a:pt x="1572280" y="2013236"/>
                  <a:pt x="1583510" y="2021272"/>
                  <a:pt x="1593135" y="2027700"/>
                </a:cubicBezTo>
                <a:lnTo>
                  <a:pt x="1606645" y="2037174"/>
                </a:lnTo>
                <a:lnTo>
                  <a:pt x="1599552" y="2034129"/>
                </a:lnTo>
                <a:lnTo>
                  <a:pt x="1581551" y="2024751"/>
                </a:lnTo>
                <a:lnTo>
                  <a:pt x="1561049" y="2008415"/>
                </a:lnTo>
                <a:close/>
                <a:moveTo>
                  <a:pt x="2873894" y="1985169"/>
                </a:moveTo>
                <a:lnTo>
                  <a:pt x="2855913" y="1999343"/>
                </a:lnTo>
                <a:lnTo>
                  <a:pt x="2840844" y="2005785"/>
                </a:lnTo>
                <a:lnTo>
                  <a:pt x="2833507" y="2007988"/>
                </a:lnTo>
                <a:cubicBezTo>
                  <a:pt x="2820646" y="2011204"/>
                  <a:pt x="2807785" y="2012813"/>
                  <a:pt x="2794924" y="2012009"/>
                </a:cubicBezTo>
                <a:lnTo>
                  <a:pt x="2794527" y="2011901"/>
                </a:lnTo>
                <a:lnTo>
                  <a:pt x="2807112" y="2008560"/>
                </a:lnTo>
                <a:lnTo>
                  <a:pt x="2819842" y="2008792"/>
                </a:lnTo>
                <a:cubicBezTo>
                  <a:pt x="2833507" y="2006379"/>
                  <a:pt x="2846368" y="2001554"/>
                  <a:pt x="2859228" y="1995120"/>
                </a:cubicBezTo>
                <a:lnTo>
                  <a:pt x="2867247" y="1988626"/>
                </a:lnTo>
                <a:lnTo>
                  <a:pt x="2871285" y="1987078"/>
                </a:lnTo>
                <a:close/>
                <a:moveTo>
                  <a:pt x="2661398" y="1973434"/>
                </a:moveTo>
                <a:lnTo>
                  <a:pt x="2665521" y="1981717"/>
                </a:lnTo>
                <a:lnTo>
                  <a:pt x="2699757" y="1996542"/>
                </a:lnTo>
                <a:lnTo>
                  <a:pt x="2691592" y="1988823"/>
                </a:lnTo>
                <a:close/>
                <a:moveTo>
                  <a:pt x="2903156" y="1970084"/>
                </a:moveTo>
                <a:lnTo>
                  <a:pt x="2900798" y="1972378"/>
                </a:lnTo>
                <a:lnTo>
                  <a:pt x="2873697" y="1995925"/>
                </a:lnTo>
                <a:lnTo>
                  <a:pt x="2856068" y="2001216"/>
                </a:lnTo>
                <a:lnTo>
                  <a:pt x="2873697" y="1993512"/>
                </a:lnTo>
                <a:close/>
                <a:moveTo>
                  <a:pt x="2306021" y="1969380"/>
                </a:moveTo>
                <a:cubicBezTo>
                  <a:pt x="2344570" y="2021008"/>
                  <a:pt x="2395967" y="2072636"/>
                  <a:pt x="2453790" y="2111358"/>
                </a:cubicBezTo>
                <a:lnTo>
                  <a:pt x="2459529" y="2115826"/>
                </a:lnTo>
                <a:lnTo>
                  <a:pt x="2440940" y="2104904"/>
                </a:lnTo>
                <a:lnTo>
                  <a:pt x="2401781" y="2078681"/>
                </a:lnTo>
                <a:lnTo>
                  <a:pt x="2371875" y="2052469"/>
                </a:lnTo>
                <a:cubicBezTo>
                  <a:pt x="2346176" y="2027461"/>
                  <a:pt x="2322083" y="2001647"/>
                  <a:pt x="2299597" y="1975833"/>
                </a:cubicBezTo>
                <a:cubicBezTo>
                  <a:pt x="2299597" y="1969380"/>
                  <a:pt x="2306021" y="1969380"/>
                  <a:pt x="2306021" y="1969380"/>
                </a:cubicBezTo>
                <a:close/>
                <a:moveTo>
                  <a:pt x="2906079" y="1967241"/>
                </a:moveTo>
                <a:lnTo>
                  <a:pt x="2904685" y="1968868"/>
                </a:lnTo>
                <a:lnTo>
                  <a:pt x="2903156" y="1970084"/>
                </a:lnTo>
                <a:close/>
                <a:moveTo>
                  <a:pt x="2652956" y="1962926"/>
                </a:moveTo>
                <a:cubicBezTo>
                  <a:pt x="2659380" y="1962926"/>
                  <a:pt x="2659380" y="1969380"/>
                  <a:pt x="2659380" y="1969380"/>
                </a:cubicBezTo>
                <a:lnTo>
                  <a:pt x="2661051" y="1972735"/>
                </a:lnTo>
                <a:lnTo>
                  <a:pt x="2666317" y="1975820"/>
                </a:lnTo>
                <a:lnTo>
                  <a:pt x="2686471" y="1984739"/>
                </a:lnTo>
                <a:lnTo>
                  <a:pt x="2672230" y="1973413"/>
                </a:lnTo>
                <a:cubicBezTo>
                  <a:pt x="2665805" y="1969380"/>
                  <a:pt x="2659380" y="1966153"/>
                  <a:pt x="2652956" y="1962926"/>
                </a:cubicBezTo>
                <a:close/>
                <a:moveTo>
                  <a:pt x="1524368" y="1957426"/>
                </a:moveTo>
                <a:lnTo>
                  <a:pt x="1535381" y="1976273"/>
                </a:lnTo>
                <a:lnTo>
                  <a:pt x="1556649" y="2007130"/>
                </a:lnTo>
                <a:lnTo>
                  <a:pt x="1541798" y="1995558"/>
                </a:lnTo>
                <a:lnTo>
                  <a:pt x="1525837" y="1967387"/>
                </a:lnTo>
                <a:lnTo>
                  <a:pt x="1524661" y="1961626"/>
                </a:lnTo>
                <a:close/>
                <a:moveTo>
                  <a:pt x="2930713" y="1948169"/>
                </a:moveTo>
                <a:lnTo>
                  <a:pt x="2929963" y="1950086"/>
                </a:lnTo>
                <a:cubicBezTo>
                  <a:pt x="2917102" y="1972603"/>
                  <a:pt x="2897811" y="1990295"/>
                  <a:pt x="2874501" y="2002358"/>
                </a:cubicBezTo>
                <a:lnTo>
                  <a:pt x="2859335" y="2007901"/>
                </a:lnTo>
                <a:lnTo>
                  <a:pt x="2888165" y="1984666"/>
                </a:lnTo>
                <a:lnTo>
                  <a:pt x="2900798" y="1972378"/>
                </a:lnTo>
                <a:lnTo>
                  <a:pt x="2904241" y="1969386"/>
                </a:lnTo>
                <a:lnTo>
                  <a:pt x="2904685" y="1968868"/>
                </a:lnTo>
                <a:close/>
                <a:moveTo>
                  <a:pt x="2922867" y="1947646"/>
                </a:moveTo>
                <a:lnTo>
                  <a:pt x="2917102" y="1956519"/>
                </a:lnTo>
                <a:lnTo>
                  <a:pt x="2906079" y="1967241"/>
                </a:lnTo>
                <a:close/>
                <a:moveTo>
                  <a:pt x="2048879" y="1946529"/>
                </a:moveTo>
                <a:lnTo>
                  <a:pt x="2050082" y="1950938"/>
                </a:lnTo>
                <a:lnTo>
                  <a:pt x="2043446" y="1979704"/>
                </a:lnTo>
                <a:lnTo>
                  <a:pt x="2039645" y="1986430"/>
                </a:lnTo>
                <a:lnTo>
                  <a:pt x="2037997" y="1988590"/>
                </a:lnTo>
                <a:lnTo>
                  <a:pt x="2023636" y="2001445"/>
                </a:lnTo>
                <a:cubicBezTo>
                  <a:pt x="2010814" y="2014272"/>
                  <a:pt x="1991580" y="2020685"/>
                  <a:pt x="1965936" y="2014272"/>
                </a:cubicBezTo>
                <a:cubicBezTo>
                  <a:pt x="1985169" y="2014272"/>
                  <a:pt x="2004402" y="2014272"/>
                  <a:pt x="2023636" y="1995031"/>
                </a:cubicBezTo>
                <a:cubicBezTo>
                  <a:pt x="2030047" y="1988618"/>
                  <a:pt x="2036458" y="1982204"/>
                  <a:pt x="2042869" y="1969377"/>
                </a:cubicBezTo>
                <a:cubicBezTo>
                  <a:pt x="2042869" y="1966170"/>
                  <a:pt x="2046074" y="1961360"/>
                  <a:pt x="2048479" y="1955748"/>
                </a:cubicBezTo>
                <a:close/>
                <a:moveTo>
                  <a:pt x="2054118" y="1946359"/>
                </a:moveTo>
                <a:lnTo>
                  <a:pt x="2055691" y="1950136"/>
                </a:lnTo>
                <a:lnTo>
                  <a:pt x="2055691" y="1962963"/>
                </a:lnTo>
                <a:cubicBezTo>
                  <a:pt x="2049280" y="1982204"/>
                  <a:pt x="2036458" y="2007858"/>
                  <a:pt x="2017225" y="2020685"/>
                </a:cubicBezTo>
                <a:lnTo>
                  <a:pt x="2012626" y="2024031"/>
                </a:lnTo>
                <a:lnTo>
                  <a:pt x="2010012" y="2025495"/>
                </a:lnTo>
                <a:lnTo>
                  <a:pt x="2001641" y="2026036"/>
                </a:lnTo>
                <a:lnTo>
                  <a:pt x="2019629" y="2012668"/>
                </a:lnTo>
                <a:lnTo>
                  <a:pt x="2037997" y="1988590"/>
                </a:lnTo>
                <a:lnTo>
                  <a:pt x="2038862" y="1987816"/>
                </a:lnTo>
                <a:lnTo>
                  <a:pt x="2039645" y="1986430"/>
                </a:lnTo>
                <a:lnTo>
                  <a:pt x="2042869" y="1982204"/>
                </a:lnTo>
                <a:lnTo>
                  <a:pt x="2043446" y="1979704"/>
                </a:lnTo>
                <a:lnTo>
                  <a:pt x="2049280" y="1969377"/>
                </a:lnTo>
                <a:cubicBezTo>
                  <a:pt x="2049280" y="1966170"/>
                  <a:pt x="2050883" y="1961360"/>
                  <a:pt x="2052486" y="1955748"/>
                </a:cubicBezTo>
                <a:close/>
                <a:moveTo>
                  <a:pt x="2925016" y="1945137"/>
                </a:moveTo>
                <a:lnTo>
                  <a:pt x="2922867" y="1947646"/>
                </a:lnTo>
                <a:lnTo>
                  <a:pt x="2923843" y="1946143"/>
                </a:lnTo>
                <a:close/>
                <a:moveTo>
                  <a:pt x="1523094" y="1939135"/>
                </a:moveTo>
                <a:lnTo>
                  <a:pt x="1523307" y="1939692"/>
                </a:lnTo>
                <a:lnTo>
                  <a:pt x="1523177" y="1940329"/>
                </a:lnTo>
                <a:close/>
                <a:moveTo>
                  <a:pt x="2055691" y="1934977"/>
                </a:moveTo>
                <a:lnTo>
                  <a:pt x="2060499" y="1938913"/>
                </a:lnTo>
                <a:cubicBezTo>
                  <a:pt x="2065308" y="1945326"/>
                  <a:pt x="2068513" y="1953343"/>
                  <a:pt x="2068513" y="1962963"/>
                </a:cubicBezTo>
                <a:cubicBezTo>
                  <a:pt x="2062102" y="1969377"/>
                  <a:pt x="2062102" y="1982204"/>
                  <a:pt x="2055691" y="1995031"/>
                </a:cubicBezTo>
                <a:cubicBezTo>
                  <a:pt x="2049280" y="2001445"/>
                  <a:pt x="2042869" y="2014272"/>
                  <a:pt x="2030047" y="2020685"/>
                </a:cubicBezTo>
                <a:lnTo>
                  <a:pt x="2008775" y="2026833"/>
                </a:lnTo>
                <a:lnTo>
                  <a:pt x="2012626" y="2024031"/>
                </a:lnTo>
                <a:lnTo>
                  <a:pt x="2030047" y="2014272"/>
                </a:lnTo>
                <a:cubicBezTo>
                  <a:pt x="2036458" y="2007858"/>
                  <a:pt x="2049280" y="1995031"/>
                  <a:pt x="2055691" y="1982204"/>
                </a:cubicBezTo>
                <a:cubicBezTo>
                  <a:pt x="2055691" y="1975791"/>
                  <a:pt x="2062102" y="1962963"/>
                  <a:pt x="2055691" y="1950136"/>
                </a:cubicBezTo>
                <a:lnTo>
                  <a:pt x="2055691" y="1944524"/>
                </a:lnTo>
                <a:lnTo>
                  <a:pt x="2055691" y="1937309"/>
                </a:lnTo>
                <a:close/>
                <a:moveTo>
                  <a:pt x="2045358" y="1933612"/>
                </a:moveTo>
                <a:lnTo>
                  <a:pt x="2049256" y="1937866"/>
                </a:lnTo>
                <a:lnTo>
                  <a:pt x="2048879" y="1946529"/>
                </a:lnTo>
                <a:close/>
                <a:moveTo>
                  <a:pt x="2938082" y="1929345"/>
                </a:moveTo>
                <a:lnTo>
                  <a:pt x="2936986" y="1932145"/>
                </a:lnTo>
                <a:lnTo>
                  <a:pt x="2932374" y="1938827"/>
                </a:lnTo>
                <a:lnTo>
                  <a:pt x="2925016" y="1945137"/>
                </a:lnTo>
                <a:lnTo>
                  <a:pt x="2933178" y="1935610"/>
                </a:lnTo>
                <a:lnTo>
                  <a:pt x="2933497" y="1934173"/>
                </a:lnTo>
                <a:close/>
                <a:moveTo>
                  <a:pt x="2052486" y="1927689"/>
                </a:moveTo>
                <a:lnTo>
                  <a:pt x="2055691" y="1930896"/>
                </a:lnTo>
                <a:lnTo>
                  <a:pt x="2055691" y="1934977"/>
                </a:lnTo>
                <a:lnTo>
                  <a:pt x="2054623" y="1934103"/>
                </a:lnTo>
                <a:close/>
                <a:moveTo>
                  <a:pt x="2045808" y="1926888"/>
                </a:moveTo>
                <a:lnTo>
                  <a:pt x="2054623" y="1934103"/>
                </a:lnTo>
                <a:lnTo>
                  <a:pt x="2055691" y="1937309"/>
                </a:lnTo>
                <a:lnTo>
                  <a:pt x="2054118" y="1946359"/>
                </a:lnTo>
                <a:lnTo>
                  <a:pt x="2051684" y="1940516"/>
                </a:lnTo>
                <a:lnTo>
                  <a:pt x="2049256" y="1937866"/>
                </a:lnTo>
                <a:lnTo>
                  <a:pt x="2049280" y="1937309"/>
                </a:lnTo>
                <a:close/>
                <a:moveTo>
                  <a:pt x="2036871" y="1920344"/>
                </a:moveTo>
                <a:lnTo>
                  <a:pt x="2044472" y="1922879"/>
                </a:lnTo>
                <a:lnTo>
                  <a:pt x="2045808" y="1926888"/>
                </a:lnTo>
                <a:lnTo>
                  <a:pt x="2042869" y="1924482"/>
                </a:lnTo>
                <a:close/>
                <a:moveTo>
                  <a:pt x="1874629" y="1917983"/>
                </a:moveTo>
                <a:lnTo>
                  <a:pt x="1856639" y="1943889"/>
                </a:lnTo>
                <a:cubicBezTo>
                  <a:pt x="1850204" y="1956767"/>
                  <a:pt x="1837334" y="1976086"/>
                  <a:pt x="1830899" y="1988965"/>
                </a:cubicBezTo>
                <a:cubicBezTo>
                  <a:pt x="1824464" y="1998624"/>
                  <a:pt x="1819637" y="2006673"/>
                  <a:pt x="1815615" y="2013917"/>
                </a:cubicBezTo>
                <a:lnTo>
                  <a:pt x="1814453" y="2016153"/>
                </a:lnTo>
                <a:lnTo>
                  <a:pt x="1815615" y="2012308"/>
                </a:lnTo>
                <a:cubicBezTo>
                  <a:pt x="1819637" y="2001844"/>
                  <a:pt x="1824464" y="1992184"/>
                  <a:pt x="1830899" y="1982525"/>
                </a:cubicBezTo>
                <a:cubicBezTo>
                  <a:pt x="1843769" y="1963207"/>
                  <a:pt x="1856639" y="1943889"/>
                  <a:pt x="1869509" y="1924570"/>
                </a:cubicBezTo>
                <a:close/>
                <a:moveTo>
                  <a:pt x="2235350" y="1917751"/>
                </a:moveTo>
                <a:cubicBezTo>
                  <a:pt x="2254624" y="1924205"/>
                  <a:pt x="2261048" y="1943565"/>
                  <a:pt x="2273898" y="1956473"/>
                </a:cubicBezTo>
                <a:cubicBezTo>
                  <a:pt x="2293172" y="1975833"/>
                  <a:pt x="2306021" y="1995194"/>
                  <a:pt x="2325296" y="2014554"/>
                </a:cubicBezTo>
                <a:cubicBezTo>
                  <a:pt x="2344570" y="2033915"/>
                  <a:pt x="2363844" y="2053276"/>
                  <a:pt x="2383118" y="2066183"/>
                </a:cubicBezTo>
                <a:lnTo>
                  <a:pt x="2401781" y="2078681"/>
                </a:lnTo>
                <a:lnTo>
                  <a:pt x="2437214" y="2109736"/>
                </a:lnTo>
                <a:lnTo>
                  <a:pt x="2419257" y="2100871"/>
                </a:lnTo>
                <a:cubicBezTo>
                  <a:pt x="2403998" y="2091997"/>
                  <a:pt x="2389543" y="2082316"/>
                  <a:pt x="2376693" y="2072636"/>
                </a:cubicBezTo>
                <a:cubicBezTo>
                  <a:pt x="2350994" y="2046822"/>
                  <a:pt x="2325296" y="2021008"/>
                  <a:pt x="2299597" y="1995194"/>
                </a:cubicBezTo>
                <a:cubicBezTo>
                  <a:pt x="2286747" y="1982287"/>
                  <a:pt x="2273898" y="1969380"/>
                  <a:pt x="2261048" y="1956473"/>
                </a:cubicBezTo>
                <a:cubicBezTo>
                  <a:pt x="2257836" y="1950019"/>
                  <a:pt x="2254624" y="1943565"/>
                  <a:pt x="2250608" y="1937919"/>
                </a:cubicBezTo>
                <a:lnTo>
                  <a:pt x="2236561" y="1925293"/>
                </a:lnTo>
                <a:close/>
                <a:moveTo>
                  <a:pt x="2228925" y="1917751"/>
                </a:moveTo>
                <a:cubicBezTo>
                  <a:pt x="2228925" y="1917751"/>
                  <a:pt x="2235350" y="1917751"/>
                  <a:pt x="2235350" y="1917751"/>
                </a:cubicBezTo>
                <a:cubicBezTo>
                  <a:pt x="2235350" y="1917751"/>
                  <a:pt x="2235350" y="1924205"/>
                  <a:pt x="2235350" y="1924205"/>
                </a:cubicBezTo>
                <a:lnTo>
                  <a:pt x="2236561" y="1925293"/>
                </a:lnTo>
                <a:lnTo>
                  <a:pt x="2239365" y="1942759"/>
                </a:lnTo>
                <a:cubicBezTo>
                  <a:pt x="2241774" y="1950019"/>
                  <a:pt x="2244987" y="1956472"/>
                  <a:pt x="2248199" y="1962926"/>
                </a:cubicBezTo>
                <a:lnTo>
                  <a:pt x="2255738" y="1974286"/>
                </a:lnTo>
                <a:lnTo>
                  <a:pt x="2263431" y="1980621"/>
                </a:lnTo>
                <a:cubicBezTo>
                  <a:pt x="2272277" y="1989415"/>
                  <a:pt x="2280319" y="1999008"/>
                  <a:pt x="2286752" y="2008601"/>
                </a:cubicBezTo>
                <a:cubicBezTo>
                  <a:pt x="2296403" y="2018194"/>
                  <a:pt x="2306053" y="2027787"/>
                  <a:pt x="2314899" y="2037380"/>
                </a:cubicBezTo>
                <a:lnTo>
                  <a:pt x="2326574" y="2051788"/>
                </a:lnTo>
                <a:lnTo>
                  <a:pt x="2321333" y="2047773"/>
                </a:lnTo>
                <a:lnTo>
                  <a:pt x="2309773" y="2040741"/>
                </a:lnTo>
                <a:lnTo>
                  <a:pt x="2286752" y="2014997"/>
                </a:lnTo>
                <a:lnTo>
                  <a:pt x="2273449" y="2000970"/>
                </a:lnTo>
                <a:lnTo>
                  <a:pt x="2273898" y="2001647"/>
                </a:lnTo>
                <a:lnTo>
                  <a:pt x="2285701" y="2018309"/>
                </a:lnTo>
                <a:lnTo>
                  <a:pt x="2290773" y="2023790"/>
                </a:lnTo>
                <a:lnTo>
                  <a:pt x="2308385" y="2039897"/>
                </a:lnTo>
                <a:lnTo>
                  <a:pt x="2295395" y="2031995"/>
                </a:lnTo>
                <a:lnTo>
                  <a:pt x="2302822" y="2042480"/>
                </a:lnTo>
                <a:lnTo>
                  <a:pt x="2314899" y="2048572"/>
                </a:lnTo>
                <a:lnTo>
                  <a:pt x="2320591" y="2052839"/>
                </a:lnTo>
                <a:lnTo>
                  <a:pt x="2338221" y="2072555"/>
                </a:lnTo>
                <a:lnTo>
                  <a:pt x="2377811" y="2105515"/>
                </a:lnTo>
                <a:lnTo>
                  <a:pt x="2396123" y="2123718"/>
                </a:lnTo>
                <a:lnTo>
                  <a:pt x="2412590" y="2133721"/>
                </a:lnTo>
                <a:lnTo>
                  <a:pt x="2434448" y="2150289"/>
                </a:lnTo>
                <a:lnTo>
                  <a:pt x="2425074" y="2147701"/>
                </a:lnTo>
                <a:cubicBezTo>
                  <a:pt x="2415423" y="2142904"/>
                  <a:pt x="2405773" y="2136509"/>
                  <a:pt x="2396123" y="2130113"/>
                </a:cubicBezTo>
                <a:cubicBezTo>
                  <a:pt x="2383256" y="2117323"/>
                  <a:pt x="2363955" y="2098136"/>
                  <a:pt x="2344654" y="2085346"/>
                </a:cubicBezTo>
                <a:lnTo>
                  <a:pt x="2311865" y="2053620"/>
                </a:lnTo>
                <a:lnTo>
                  <a:pt x="2338145" y="2085543"/>
                </a:lnTo>
                <a:cubicBezTo>
                  <a:pt x="2363844" y="2104904"/>
                  <a:pt x="2389543" y="2130718"/>
                  <a:pt x="2415241" y="2150079"/>
                </a:cubicBezTo>
                <a:cubicBezTo>
                  <a:pt x="2453790" y="2174280"/>
                  <a:pt x="2503180" y="2194850"/>
                  <a:pt x="2552569" y="2195455"/>
                </a:cubicBezTo>
                <a:lnTo>
                  <a:pt x="2583097" y="2191308"/>
                </a:lnTo>
                <a:lnTo>
                  <a:pt x="2601558" y="2195254"/>
                </a:lnTo>
                <a:lnTo>
                  <a:pt x="2609919" y="2194370"/>
                </a:lnTo>
                <a:lnTo>
                  <a:pt x="2604971" y="2196867"/>
                </a:lnTo>
                <a:cubicBezTo>
                  <a:pt x="2561002" y="2210177"/>
                  <a:pt x="2511612" y="2201707"/>
                  <a:pt x="2473064" y="2182347"/>
                </a:cubicBezTo>
                <a:cubicBezTo>
                  <a:pt x="2440940" y="2169439"/>
                  <a:pt x="2415241" y="2156532"/>
                  <a:pt x="2389543" y="2137172"/>
                </a:cubicBezTo>
                <a:cubicBezTo>
                  <a:pt x="2363844" y="2111358"/>
                  <a:pt x="2338145" y="2091997"/>
                  <a:pt x="2312446" y="2066183"/>
                </a:cubicBezTo>
                <a:cubicBezTo>
                  <a:pt x="2309234" y="2059729"/>
                  <a:pt x="2304415" y="2053276"/>
                  <a:pt x="2299597" y="2046822"/>
                </a:cubicBezTo>
                <a:lnTo>
                  <a:pt x="2293641" y="2037849"/>
                </a:lnTo>
                <a:lnTo>
                  <a:pt x="2261018" y="2021392"/>
                </a:lnTo>
                <a:cubicBezTo>
                  <a:pt x="2261018" y="2014997"/>
                  <a:pt x="2261018" y="2014997"/>
                  <a:pt x="2267452" y="2014997"/>
                </a:cubicBezTo>
                <a:lnTo>
                  <a:pt x="2281097" y="2023297"/>
                </a:lnTo>
                <a:lnTo>
                  <a:pt x="2284340" y="2026988"/>
                </a:lnTo>
                <a:lnTo>
                  <a:pt x="2290190" y="2032648"/>
                </a:lnTo>
                <a:lnTo>
                  <a:pt x="2286747" y="2027461"/>
                </a:lnTo>
                <a:lnTo>
                  <a:pt x="2285647" y="2026065"/>
                </a:lnTo>
                <a:lnTo>
                  <a:pt x="2281097" y="2023297"/>
                </a:lnTo>
                <a:lnTo>
                  <a:pt x="2228850" y="1963834"/>
                </a:lnTo>
                <a:lnTo>
                  <a:pt x="2249216" y="1978887"/>
                </a:lnTo>
                <a:lnTo>
                  <a:pt x="2264837" y="1995766"/>
                </a:lnTo>
                <a:lnTo>
                  <a:pt x="2261048" y="1988740"/>
                </a:lnTo>
                <a:lnTo>
                  <a:pt x="2259423" y="1986432"/>
                </a:lnTo>
                <a:lnTo>
                  <a:pt x="2249216" y="1978887"/>
                </a:lnTo>
                <a:lnTo>
                  <a:pt x="2235284" y="1963834"/>
                </a:lnTo>
                <a:cubicBezTo>
                  <a:pt x="2235284" y="1963834"/>
                  <a:pt x="2228850" y="1963834"/>
                  <a:pt x="2228850" y="1963834"/>
                </a:cubicBezTo>
                <a:cubicBezTo>
                  <a:pt x="2228850" y="1963834"/>
                  <a:pt x="2228850" y="1957438"/>
                  <a:pt x="2235284" y="1957438"/>
                </a:cubicBezTo>
                <a:lnTo>
                  <a:pt x="2244148" y="1964739"/>
                </a:lnTo>
                <a:lnTo>
                  <a:pt x="2237759" y="1955666"/>
                </a:lnTo>
                <a:cubicBezTo>
                  <a:pt x="2230531" y="1943565"/>
                  <a:pt x="2225713" y="1930658"/>
                  <a:pt x="2228925" y="1917751"/>
                </a:cubicBezTo>
                <a:close/>
                <a:moveTo>
                  <a:pt x="2937435" y="1916444"/>
                </a:moveTo>
                <a:lnTo>
                  <a:pt x="2933497" y="1934173"/>
                </a:lnTo>
                <a:lnTo>
                  <a:pt x="2927551" y="1940435"/>
                </a:lnTo>
                <a:lnTo>
                  <a:pt x="2923843" y="1946143"/>
                </a:lnTo>
                <a:lnTo>
                  <a:pt x="2904241" y="1962953"/>
                </a:lnTo>
                <a:lnTo>
                  <a:pt x="2873894" y="1985169"/>
                </a:lnTo>
                <a:lnTo>
                  <a:pt x="2885754" y="1975820"/>
                </a:lnTo>
                <a:lnTo>
                  <a:pt x="2892300" y="1968335"/>
                </a:lnTo>
                <a:lnTo>
                  <a:pt x="2892988" y="1967778"/>
                </a:lnTo>
                <a:lnTo>
                  <a:pt x="2893575" y="1966876"/>
                </a:lnTo>
                <a:lnTo>
                  <a:pt x="2936393" y="1917918"/>
                </a:lnTo>
                <a:close/>
                <a:moveTo>
                  <a:pt x="2139781" y="1911691"/>
                </a:moveTo>
                <a:lnTo>
                  <a:pt x="2139781" y="1952743"/>
                </a:lnTo>
                <a:cubicBezTo>
                  <a:pt x="2133346" y="1985745"/>
                  <a:pt x="2120476" y="2017942"/>
                  <a:pt x="2101171" y="2046920"/>
                </a:cubicBezTo>
                <a:cubicBezTo>
                  <a:pt x="2094736" y="2053359"/>
                  <a:pt x="2081866" y="2059798"/>
                  <a:pt x="2075431" y="2066238"/>
                </a:cubicBezTo>
                <a:cubicBezTo>
                  <a:pt x="2068996" y="2072677"/>
                  <a:pt x="2068996" y="2066238"/>
                  <a:pt x="2068996" y="2066238"/>
                </a:cubicBezTo>
                <a:cubicBezTo>
                  <a:pt x="2081866" y="2059798"/>
                  <a:pt x="2088301" y="2046920"/>
                  <a:pt x="2094736" y="2040480"/>
                </a:cubicBezTo>
                <a:cubicBezTo>
                  <a:pt x="2094736" y="2040480"/>
                  <a:pt x="2101171" y="2040480"/>
                  <a:pt x="2101171" y="2040480"/>
                </a:cubicBezTo>
                <a:cubicBezTo>
                  <a:pt x="2110823" y="2021162"/>
                  <a:pt x="2120476" y="2000234"/>
                  <a:pt x="2127715" y="1978501"/>
                </a:cubicBezTo>
                <a:close/>
                <a:moveTo>
                  <a:pt x="2593675" y="1911686"/>
                </a:moveTo>
                <a:lnTo>
                  <a:pt x="2602013" y="1917918"/>
                </a:lnTo>
                <a:cubicBezTo>
                  <a:pt x="2624519" y="1934002"/>
                  <a:pt x="2648633" y="1948477"/>
                  <a:pt x="2673551" y="1961344"/>
                </a:cubicBezTo>
                <a:lnTo>
                  <a:pt x="2736244" y="1989075"/>
                </a:lnTo>
                <a:lnTo>
                  <a:pt x="2730621" y="1988687"/>
                </a:lnTo>
                <a:lnTo>
                  <a:pt x="2730621" y="1990990"/>
                </a:lnTo>
                <a:lnTo>
                  <a:pt x="2682404" y="1971186"/>
                </a:lnTo>
                <a:lnTo>
                  <a:pt x="2678916" y="1969508"/>
                </a:lnTo>
                <a:lnTo>
                  <a:pt x="2614858" y="1928461"/>
                </a:lnTo>
                <a:lnTo>
                  <a:pt x="2595208" y="1913001"/>
                </a:lnTo>
                <a:close/>
                <a:moveTo>
                  <a:pt x="2030363" y="1908330"/>
                </a:moveTo>
                <a:lnTo>
                  <a:pt x="2037259" y="1910854"/>
                </a:lnTo>
                <a:cubicBezTo>
                  <a:pt x="2042468" y="1913659"/>
                  <a:pt x="2047076" y="1917067"/>
                  <a:pt x="2050382" y="1921376"/>
                </a:cubicBezTo>
                <a:lnTo>
                  <a:pt x="2052486" y="1927689"/>
                </a:lnTo>
                <a:lnTo>
                  <a:pt x="2036458" y="1911655"/>
                </a:lnTo>
                <a:close/>
                <a:moveTo>
                  <a:pt x="1996908" y="1904850"/>
                </a:moveTo>
                <a:lnTo>
                  <a:pt x="1997991" y="1905242"/>
                </a:lnTo>
                <a:cubicBezTo>
                  <a:pt x="2010814" y="1905242"/>
                  <a:pt x="2023636" y="1911655"/>
                  <a:pt x="2030047" y="1918069"/>
                </a:cubicBezTo>
                <a:lnTo>
                  <a:pt x="2034689" y="1919617"/>
                </a:lnTo>
                <a:lnTo>
                  <a:pt x="2042869" y="1924482"/>
                </a:lnTo>
                <a:lnTo>
                  <a:pt x="2045358" y="1933612"/>
                </a:lnTo>
                <a:lnTo>
                  <a:pt x="2042869" y="1930896"/>
                </a:lnTo>
                <a:cubicBezTo>
                  <a:pt x="2036458" y="1924482"/>
                  <a:pt x="2026841" y="1919672"/>
                  <a:pt x="2016423" y="1914862"/>
                </a:cubicBezTo>
                <a:close/>
                <a:moveTo>
                  <a:pt x="1982914" y="1899795"/>
                </a:moveTo>
                <a:lnTo>
                  <a:pt x="1990489" y="1901557"/>
                </a:lnTo>
                <a:lnTo>
                  <a:pt x="1996908" y="1904850"/>
                </a:lnTo>
                <a:close/>
                <a:moveTo>
                  <a:pt x="1996304" y="1895115"/>
                </a:moveTo>
                <a:lnTo>
                  <a:pt x="2010012" y="1897225"/>
                </a:lnTo>
                <a:lnTo>
                  <a:pt x="2030363" y="1908330"/>
                </a:lnTo>
                <a:lnTo>
                  <a:pt x="2004402" y="1898828"/>
                </a:lnTo>
                <a:lnTo>
                  <a:pt x="1999060" y="1896691"/>
                </a:lnTo>
                <a:close/>
                <a:moveTo>
                  <a:pt x="1965141" y="1894459"/>
                </a:moveTo>
                <a:lnTo>
                  <a:pt x="1969142" y="1894820"/>
                </a:lnTo>
                <a:lnTo>
                  <a:pt x="1982914" y="1899795"/>
                </a:lnTo>
                <a:lnTo>
                  <a:pt x="1978758" y="1898828"/>
                </a:lnTo>
                <a:cubicBezTo>
                  <a:pt x="1972347" y="1898828"/>
                  <a:pt x="1965936" y="1898828"/>
                  <a:pt x="1959525" y="1905242"/>
                </a:cubicBezTo>
                <a:cubicBezTo>
                  <a:pt x="1953114" y="1911655"/>
                  <a:pt x="1946703" y="1918069"/>
                  <a:pt x="1940292" y="1930896"/>
                </a:cubicBezTo>
                <a:cubicBezTo>
                  <a:pt x="1933881" y="1950136"/>
                  <a:pt x="1927470" y="1969377"/>
                  <a:pt x="1933881" y="1995031"/>
                </a:cubicBezTo>
                <a:cubicBezTo>
                  <a:pt x="1933881" y="2001445"/>
                  <a:pt x="1940292" y="2007858"/>
                  <a:pt x="1946703" y="2014272"/>
                </a:cubicBezTo>
                <a:cubicBezTo>
                  <a:pt x="1959525" y="2020685"/>
                  <a:pt x="1972347" y="2027099"/>
                  <a:pt x="1985169" y="2027099"/>
                </a:cubicBezTo>
                <a:lnTo>
                  <a:pt x="2001641" y="2026036"/>
                </a:lnTo>
                <a:lnTo>
                  <a:pt x="1995346" y="2030714"/>
                </a:lnTo>
                <a:lnTo>
                  <a:pt x="1993985" y="2031107"/>
                </a:lnTo>
                <a:cubicBezTo>
                  <a:pt x="1980361" y="2031909"/>
                  <a:pt x="1965936" y="2030306"/>
                  <a:pt x="1953114" y="2027099"/>
                </a:cubicBezTo>
                <a:cubicBezTo>
                  <a:pt x="1946703" y="2020685"/>
                  <a:pt x="1940292" y="2014272"/>
                  <a:pt x="1933881" y="2007858"/>
                </a:cubicBezTo>
                <a:cubicBezTo>
                  <a:pt x="1927470" y="2001445"/>
                  <a:pt x="1927470" y="1988618"/>
                  <a:pt x="1927470" y="1982204"/>
                </a:cubicBezTo>
                <a:cubicBezTo>
                  <a:pt x="1921058" y="1962963"/>
                  <a:pt x="1927470" y="1937309"/>
                  <a:pt x="1940292" y="1918069"/>
                </a:cubicBezTo>
                <a:cubicBezTo>
                  <a:pt x="1940292" y="1911655"/>
                  <a:pt x="1946703" y="1905242"/>
                  <a:pt x="1959525" y="1898828"/>
                </a:cubicBezTo>
                <a:close/>
                <a:moveTo>
                  <a:pt x="1988860" y="1893970"/>
                </a:moveTo>
                <a:lnTo>
                  <a:pt x="1994385" y="1894820"/>
                </a:lnTo>
                <a:lnTo>
                  <a:pt x="1999060" y="1896691"/>
                </a:lnTo>
                <a:lnTo>
                  <a:pt x="2019629" y="1908449"/>
                </a:lnTo>
                <a:lnTo>
                  <a:pt x="2036871" y="1920344"/>
                </a:lnTo>
                <a:lnTo>
                  <a:pt x="2034689" y="1919617"/>
                </a:lnTo>
                <a:lnTo>
                  <a:pt x="2013218" y="1906845"/>
                </a:lnTo>
                <a:lnTo>
                  <a:pt x="1990489" y="1901557"/>
                </a:lnTo>
                <a:lnTo>
                  <a:pt x="1985169" y="1898828"/>
                </a:lnTo>
                <a:cubicBezTo>
                  <a:pt x="1985169" y="1898828"/>
                  <a:pt x="1985169" y="1897225"/>
                  <a:pt x="1985971" y="1895621"/>
                </a:cubicBezTo>
                <a:close/>
                <a:moveTo>
                  <a:pt x="1991580" y="1892415"/>
                </a:moveTo>
                <a:lnTo>
                  <a:pt x="1996304" y="1895115"/>
                </a:lnTo>
                <a:lnTo>
                  <a:pt x="1994385" y="1894820"/>
                </a:lnTo>
                <a:lnTo>
                  <a:pt x="1990260" y="1893169"/>
                </a:lnTo>
                <a:close/>
                <a:moveTo>
                  <a:pt x="1322405" y="1890848"/>
                </a:moveTo>
                <a:lnTo>
                  <a:pt x="1323367" y="1893658"/>
                </a:lnTo>
                <a:lnTo>
                  <a:pt x="1322663" y="1892631"/>
                </a:lnTo>
                <a:close/>
                <a:moveTo>
                  <a:pt x="1972347" y="1886001"/>
                </a:moveTo>
                <a:cubicBezTo>
                  <a:pt x="1978758" y="1889208"/>
                  <a:pt x="1983567" y="1890811"/>
                  <a:pt x="1988375" y="1892415"/>
                </a:cubicBezTo>
                <a:lnTo>
                  <a:pt x="1990260" y="1893169"/>
                </a:lnTo>
                <a:lnTo>
                  <a:pt x="1988860" y="1893970"/>
                </a:lnTo>
                <a:lnTo>
                  <a:pt x="1978758" y="1892415"/>
                </a:lnTo>
                <a:cubicBezTo>
                  <a:pt x="1975553" y="1892415"/>
                  <a:pt x="1970744" y="1892415"/>
                  <a:pt x="1966737" y="1893216"/>
                </a:cubicBezTo>
                <a:lnTo>
                  <a:pt x="1965141" y="1894459"/>
                </a:lnTo>
                <a:lnTo>
                  <a:pt x="1954717" y="1893517"/>
                </a:lnTo>
                <a:cubicBezTo>
                  <a:pt x="1949908" y="1894018"/>
                  <a:pt x="1945100" y="1895621"/>
                  <a:pt x="1940292" y="1898828"/>
                </a:cubicBezTo>
                <a:cubicBezTo>
                  <a:pt x="1921058" y="1911655"/>
                  <a:pt x="1914647" y="1930896"/>
                  <a:pt x="1908236" y="1950136"/>
                </a:cubicBezTo>
                <a:cubicBezTo>
                  <a:pt x="1908236" y="1975791"/>
                  <a:pt x="1908236" y="2001445"/>
                  <a:pt x="1921058" y="2020685"/>
                </a:cubicBezTo>
                <a:cubicBezTo>
                  <a:pt x="1940292" y="2033512"/>
                  <a:pt x="1965936" y="2046339"/>
                  <a:pt x="1991580" y="2033512"/>
                </a:cubicBezTo>
                <a:lnTo>
                  <a:pt x="1995346" y="2030714"/>
                </a:lnTo>
                <a:lnTo>
                  <a:pt x="2008775" y="2026833"/>
                </a:lnTo>
                <a:lnTo>
                  <a:pt x="1990779" y="2039926"/>
                </a:lnTo>
                <a:cubicBezTo>
                  <a:pt x="1980361" y="2043133"/>
                  <a:pt x="1969142" y="2043133"/>
                  <a:pt x="1959525" y="2039926"/>
                </a:cubicBezTo>
                <a:cubicBezTo>
                  <a:pt x="1933881" y="2039926"/>
                  <a:pt x="1914647" y="2027099"/>
                  <a:pt x="1908236" y="2001445"/>
                </a:cubicBezTo>
                <a:cubicBezTo>
                  <a:pt x="1901825" y="1982204"/>
                  <a:pt x="1901825" y="1956550"/>
                  <a:pt x="1908236" y="1937309"/>
                </a:cubicBezTo>
                <a:cubicBezTo>
                  <a:pt x="1914647" y="1918069"/>
                  <a:pt x="1921058" y="1898828"/>
                  <a:pt x="1940292" y="1892415"/>
                </a:cubicBezTo>
                <a:cubicBezTo>
                  <a:pt x="1953114" y="1886001"/>
                  <a:pt x="1959525" y="1886001"/>
                  <a:pt x="1972347" y="1886001"/>
                </a:cubicBezTo>
                <a:close/>
                <a:moveTo>
                  <a:pt x="1904159" y="1879990"/>
                </a:moveTo>
                <a:lnTo>
                  <a:pt x="1874629" y="1917983"/>
                </a:lnTo>
                <a:lnTo>
                  <a:pt x="1889618" y="1896398"/>
                </a:lnTo>
                <a:close/>
                <a:moveTo>
                  <a:pt x="1920407" y="1879847"/>
                </a:moveTo>
                <a:cubicBezTo>
                  <a:pt x="1920407" y="1879847"/>
                  <a:pt x="1920407" y="1879847"/>
                  <a:pt x="1926824" y="1879847"/>
                </a:cubicBezTo>
                <a:cubicBezTo>
                  <a:pt x="1926824" y="1886276"/>
                  <a:pt x="1920407" y="1886276"/>
                  <a:pt x="1920407" y="1879847"/>
                </a:cubicBezTo>
                <a:close/>
                <a:moveTo>
                  <a:pt x="1836025" y="1866721"/>
                </a:moveTo>
                <a:lnTo>
                  <a:pt x="1824972" y="1886586"/>
                </a:lnTo>
                <a:lnTo>
                  <a:pt x="1810207" y="1902221"/>
                </a:lnTo>
                <a:lnTo>
                  <a:pt x="1792755" y="1918753"/>
                </a:lnTo>
                <a:cubicBezTo>
                  <a:pt x="1773425" y="1931620"/>
                  <a:pt x="1741208" y="1950921"/>
                  <a:pt x="1715434" y="1944488"/>
                </a:cubicBezTo>
                <a:lnTo>
                  <a:pt x="1684742" y="1930479"/>
                </a:lnTo>
                <a:lnTo>
                  <a:pt x="1677681" y="1908686"/>
                </a:lnTo>
                <a:lnTo>
                  <a:pt x="1695299" y="1930816"/>
                </a:lnTo>
                <a:cubicBezTo>
                  <a:pt x="1705769" y="1938054"/>
                  <a:pt x="1718656" y="1941271"/>
                  <a:pt x="1734764" y="1938054"/>
                </a:cubicBezTo>
                <a:cubicBezTo>
                  <a:pt x="1760538" y="1938054"/>
                  <a:pt x="1786311" y="1918753"/>
                  <a:pt x="1805641" y="1899453"/>
                </a:cubicBezTo>
                <a:close/>
                <a:moveTo>
                  <a:pt x="1843977" y="1863224"/>
                </a:moveTo>
                <a:lnTo>
                  <a:pt x="1843496" y="1864068"/>
                </a:lnTo>
                <a:cubicBezTo>
                  <a:pt x="1836248" y="1875327"/>
                  <a:pt x="1828193" y="1886585"/>
                  <a:pt x="1818528" y="1899453"/>
                </a:cubicBezTo>
                <a:cubicBezTo>
                  <a:pt x="1805641" y="1918753"/>
                  <a:pt x="1779868" y="1938054"/>
                  <a:pt x="1754094" y="1950921"/>
                </a:cubicBezTo>
                <a:cubicBezTo>
                  <a:pt x="1741208" y="1963788"/>
                  <a:pt x="1715434" y="1963788"/>
                  <a:pt x="1702547" y="1957355"/>
                </a:cubicBezTo>
                <a:cubicBezTo>
                  <a:pt x="1692882" y="1950921"/>
                  <a:pt x="1684828" y="1942879"/>
                  <a:pt x="1679190" y="1934033"/>
                </a:cubicBezTo>
                <a:lnTo>
                  <a:pt x="1672597" y="1913088"/>
                </a:lnTo>
                <a:lnTo>
                  <a:pt x="1683721" y="1930012"/>
                </a:lnTo>
                <a:lnTo>
                  <a:pt x="1684742" y="1930479"/>
                </a:lnTo>
                <a:lnTo>
                  <a:pt x="1685634" y="1933229"/>
                </a:lnTo>
                <a:cubicBezTo>
                  <a:pt x="1691272" y="1941271"/>
                  <a:pt x="1699326" y="1947705"/>
                  <a:pt x="1708991" y="1950921"/>
                </a:cubicBezTo>
                <a:cubicBezTo>
                  <a:pt x="1728321" y="1957355"/>
                  <a:pt x="1754094" y="1950921"/>
                  <a:pt x="1766981" y="1938054"/>
                </a:cubicBezTo>
                <a:cubicBezTo>
                  <a:pt x="1779868" y="1931620"/>
                  <a:pt x="1789533" y="1923578"/>
                  <a:pt x="1798393" y="1914732"/>
                </a:cubicBezTo>
                <a:lnTo>
                  <a:pt x="1810207" y="1902221"/>
                </a:lnTo>
                <a:lnTo>
                  <a:pt x="1824166" y="1888998"/>
                </a:lnTo>
                <a:close/>
                <a:moveTo>
                  <a:pt x="1924482" y="1857057"/>
                </a:moveTo>
                <a:lnTo>
                  <a:pt x="1920407" y="1861655"/>
                </a:lnTo>
                <a:lnTo>
                  <a:pt x="1920407" y="1869028"/>
                </a:lnTo>
                <a:lnTo>
                  <a:pt x="1924981" y="1861918"/>
                </a:lnTo>
                <a:close/>
                <a:moveTo>
                  <a:pt x="2971890" y="1856632"/>
                </a:moveTo>
                <a:lnTo>
                  <a:pt x="2973368" y="1860820"/>
                </a:lnTo>
                <a:cubicBezTo>
                  <a:pt x="2973368" y="1866449"/>
                  <a:pt x="2971760" y="1872883"/>
                  <a:pt x="2968545" y="1879316"/>
                </a:cubicBezTo>
                <a:cubicBezTo>
                  <a:pt x="2962114" y="1905051"/>
                  <a:pt x="2949254" y="1924351"/>
                  <a:pt x="2936393" y="1943652"/>
                </a:cubicBezTo>
                <a:lnTo>
                  <a:pt x="2930713" y="1948169"/>
                </a:lnTo>
                <a:lnTo>
                  <a:pt x="2936986" y="1932145"/>
                </a:lnTo>
                <a:lnTo>
                  <a:pt x="2941143" y="1926121"/>
                </a:lnTo>
                <a:lnTo>
                  <a:pt x="2942823" y="1924351"/>
                </a:lnTo>
                <a:cubicBezTo>
                  <a:pt x="2946038" y="1921135"/>
                  <a:pt x="2949254" y="1916309"/>
                  <a:pt x="2952469" y="1910680"/>
                </a:cubicBezTo>
                <a:lnTo>
                  <a:pt x="2954539" y="1906710"/>
                </a:lnTo>
                <a:lnTo>
                  <a:pt x="2955684" y="1905051"/>
                </a:lnTo>
                <a:lnTo>
                  <a:pt x="2956179" y="1903565"/>
                </a:lnTo>
                <a:lnTo>
                  <a:pt x="2962114" y="1892184"/>
                </a:lnTo>
                <a:cubicBezTo>
                  <a:pt x="2968545" y="1882533"/>
                  <a:pt x="2971760" y="1872883"/>
                  <a:pt x="2972564" y="1862428"/>
                </a:cubicBezTo>
                <a:close/>
                <a:moveTo>
                  <a:pt x="2111673" y="1855350"/>
                </a:moveTo>
                <a:lnTo>
                  <a:pt x="2112231" y="1856252"/>
                </a:lnTo>
                <a:cubicBezTo>
                  <a:pt x="2127313" y="1887946"/>
                  <a:pt x="2133346" y="1927790"/>
                  <a:pt x="2114041" y="1956767"/>
                </a:cubicBezTo>
                <a:cubicBezTo>
                  <a:pt x="2114041" y="1956767"/>
                  <a:pt x="2107606" y="1956767"/>
                  <a:pt x="2107606" y="1950328"/>
                </a:cubicBezTo>
                <a:cubicBezTo>
                  <a:pt x="2114041" y="1950328"/>
                  <a:pt x="2114041" y="1950328"/>
                  <a:pt x="2114041" y="1950328"/>
                </a:cubicBezTo>
                <a:lnTo>
                  <a:pt x="2113052" y="1938460"/>
                </a:lnTo>
                <a:lnTo>
                  <a:pt x="2120074" y="1923162"/>
                </a:lnTo>
                <a:cubicBezTo>
                  <a:pt x="2122085" y="1913301"/>
                  <a:pt x="2122085" y="1902837"/>
                  <a:pt x="2120476" y="1892373"/>
                </a:cubicBezTo>
                <a:lnTo>
                  <a:pt x="2113386" y="1868774"/>
                </a:lnTo>
                <a:lnTo>
                  <a:pt x="2113236" y="1863395"/>
                </a:lnTo>
                <a:close/>
                <a:moveTo>
                  <a:pt x="2966667" y="1855176"/>
                </a:moveTo>
                <a:lnTo>
                  <a:pt x="2968545" y="1866449"/>
                </a:lnTo>
                <a:lnTo>
                  <a:pt x="2956179" y="1903565"/>
                </a:lnTo>
                <a:lnTo>
                  <a:pt x="2954539" y="1906710"/>
                </a:lnTo>
                <a:lnTo>
                  <a:pt x="2941143" y="1926121"/>
                </a:lnTo>
                <a:lnTo>
                  <a:pt x="2938082" y="1929345"/>
                </a:lnTo>
                <a:lnTo>
                  <a:pt x="2945034" y="1911585"/>
                </a:lnTo>
                <a:lnTo>
                  <a:pt x="2944942" y="1905825"/>
                </a:lnTo>
                <a:lnTo>
                  <a:pt x="2959703" y="1884946"/>
                </a:lnTo>
                <a:close/>
                <a:moveTo>
                  <a:pt x="2106147" y="1853218"/>
                </a:moveTo>
                <a:lnTo>
                  <a:pt x="2111226" y="1861584"/>
                </a:lnTo>
                <a:lnTo>
                  <a:pt x="2113386" y="1868774"/>
                </a:lnTo>
                <a:lnTo>
                  <a:pt x="2114041" y="1892373"/>
                </a:lnTo>
                <a:cubicBezTo>
                  <a:pt x="2114041" y="1902032"/>
                  <a:pt x="2112432" y="1911691"/>
                  <a:pt x="2111628" y="1921351"/>
                </a:cubicBezTo>
                <a:lnTo>
                  <a:pt x="2113052" y="1938460"/>
                </a:lnTo>
                <a:lnTo>
                  <a:pt x="2107606" y="1950328"/>
                </a:lnTo>
                <a:cubicBezTo>
                  <a:pt x="2107606" y="1950328"/>
                  <a:pt x="2107606" y="1943889"/>
                  <a:pt x="2107606" y="1943889"/>
                </a:cubicBezTo>
                <a:cubicBezTo>
                  <a:pt x="2101171" y="1924570"/>
                  <a:pt x="2107606" y="1905252"/>
                  <a:pt x="2107606" y="1879494"/>
                </a:cubicBezTo>
                <a:close/>
                <a:moveTo>
                  <a:pt x="2926045" y="1843160"/>
                </a:moveTo>
                <a:lnTo>
                  <a:pt x="2933982" y="1854386"/>
                </a:lnTo>
                <a:lnTo>
                  <a:pt x="2936006" y="1863043"/>
                </a:lnTo>
                <a:lnTo>
                  <a:pt x="2931570" y="1897813"/>
                </a:lnTo>
                <a:cubicBezTo>
                  <a:pt x="2928355" y="1909876"/>
                  <a:pt x="2923532" y="1921134"/>
                  <a:pt x="2917102" y="1930785"/>
                </a:cubicBezTo>
                <a:lnTo>
                  <a:pt x="2893575" y="1966876"/>
                </a:lnTo>
                <a:lnTo>
                  <a:pt x="2892300" y="1968335"/>
                </a:lnTo>
                <a:lnTo>
                  <a:pt x="2867247" y="1988626"/>
                </a:lnTo>
                <a:lnTo>
                  <a:pt x="2833507" y="2001554"/>
                </a:lnTo>
                <a:lnTo>
                  <a:pt x="2807112" y="2008560"/>
                </a:lnTo>
                <a:lnTo>
                  <a:pt x="2780405" y="2008075"/>
                </a:lnTo>
                <a:lnTo>
                  <a:pt x="2756342" y="2001554"/>
                </a:lnTo>
                <a:lnTo>
                  <a:pt x="2746499" y="1997511"/>
                </a:lnTo>
                <a:lnTo>
                  <a:pt x="2770007" y="2001051"/>
                </a:lnTo>
                <a:lnTo>
                  <a:pt x="2782907" y="2000426"/>
                </a:lnTo>
                <a:lnTo>
                  <a:pt x="2794924" y="2002358"/>
                </a:lnTo>
                <a:cubicBezTo>
                  <a:pt x="2811000" y="2003162"/>
                  <a:pt x="2827077" y="2001554"/>
                  <a:pt x="2839937" y="1995120"/>
                </a:cubicBezTo>
                <a:cubicBezTo>
                  <a:pt x="2856013" y="1991903"/>
                  <a:pt x="2868874" y="1983862"/>
                  <a:pt x="2879323" y="1973407"/>
                </a:cubicBezTo>
                <a:lnTo>
                  <a:pt x="2894905" y="1950778"/>
                </a:lnTo>
                <a:lnTo>
                  <a:pt x="2908260" y="1935610"/>
                </a:lnTo>
                <a:lnTo>
                  <a:pt x="2916561" y="1912006"/>
                </a:lnTo>
                <a:lnTo>
                  <a:pt x="2921925" y="1901030"/>
                </a:lnTo>
                <a:cubicBezTo>
                  <a:pt x="2926747" y="1887358"/>
                  <a:pt x="2929963" y="1872883"/>
                  <a:pt x="2929963" y="1860016"/>
                </a:cubicBezTo>
                <a:close/>
                <a:moveTo>
                  <a:pt x="1928259" y="1840201"/>
                </a:moveTo>
                <a:lnTo>
                  <a:pt x="1925906" y="1842877"/>
                </a:lnTo>
                <a:lnTo>
                  <a:pt x="1927424" y="1840857"/>
                </a:lnTo>
                <a:close/>
                <a:moveTo>
                  <a:pt x="2930587" y="1835038"/>
                </a:moveTo>
                <a:lnTo>
                  <a:pt x="2931771" y="1836996"/>
                </a:lnTo>
                <a:cubicBezTo>
                  <a:pt x="2937599" y="1848958"/>
                  <a:pt x="2942019" y="1861222"/>
                  <a:pt x="2944431" y="1873687"/>
                </a:cubicBezTo>
                <a:lnTo>
                  <a:pt x="2944942" y="1905825"/>
                </a:lnTo>
                <a:lnTo>
                  <a:pt x="2937435" y="1916444"/>
                </a:lnTo>
                <a:lnTo>
                  <a:pt x="2942823" y="1892184"/>
                </a:lnTo>
                <a:lnTo>
                  <a:pt x="2936006" y="1863043"/>
                </a:lnTo>
                <a:lnTo>
                  <a:pt x="2936393" y="1860016"/>
                </a:lnTo>
                <a:close/>
                <a:moveTo>
                  <a:pt x="2963033" y="1833362"/>
                </a:moveTo>
                <a:lnTo>
                  <a:pt x="2968545" y="1847149"/>
                </a:lnTo>
                <a:lnTo>
                  <a:pt x="2966667" y="1855176"/>
                </a:lnTo>
                <a:close/>
                <a:moveTo>
                  <a:pt x="1863632" y="1828684"/>
                </a:moveTo>
                <a:cubicBezTo>
                  <a:pt x="1863632" y="1841551"/>
                  <a:pt x="1857188" y="1847984"/>
                  <a:pt x="1850745" y="1854418"/>
                </a:cubicBezTo>
                <a:lnTo>
                  <a:pt x="1843977" y="1863224"/>
                </a:lnTo>
                <a:close/>
                <a:moveTo>
                  <a:pt x="1857188" y="1828684"/>
                </a:moveTo>
                <a:cubicBezTo>
                  <a:pt x="1850745" y="1841551"/>
                  <a:pt x="1844302" y="1854418"/>
                  <a:pt x="1836247" y="1866481"/>
                </a:cubicBezTo>
                <a:lnTo>
                  <a:pt x="1836025" y="1866721"/>
                </a:lnTo>
                <a:close/>
                <a:moveTo>
                  <a:pt x="1862826" y="1826271"/>
                </a:moveTo>
                <a:cubicBezTo>
                  <a:pt x="1863632" y="1827075"/>
                  <a:pt x="1863632" y="1828684"/>
                  <a:pt x="1863632" y="1828684"/>
                </a:cubicBezTo>
                <a:cubicBezTo>
                  <a:pt x="1863632" y="1828684"/>
                  <a:pt x="1863632" y="1828684"/>
                  <a:pt x="1857188" y="1828684"/>
                </a:cubicBezTo>
                <a:cubicBezTo>
                  <a:pt x="1860410" y="1825467"/>
                  <a:pt x="1862021" y="1825467"/>
                  <a:pt x="1862826" y="1826271"/>
                </a:cubicBezTo>
                <a:close/>
                <a:moveTo>
                  <a:pt x="2959675" y="1824964"/>
                </a:moveTo>
                <a:lnTo>
                  <a:pt x="2962114" y="1827848"/>
                </a:lnTo>
                <a:lnTo>
                  <a:pt x="2963033" y="1833362"/>
                </a:lnTo>
                <a:close/>
                <a:moveTo>
                  <a:pt x="3032056" y="1811418"/>
                </a:moveTo>
                <a:lnTo>
                  <a:pt x="3032476" y="1814563"/>
                </a:lnTo>
                <a:lnTo>
                  <a:pt x="3030265" y="1812355"/>
                </a:lnTo>
                <a:close/>
                <a:moveTo>
                  <a:pt x="2956119" y="1809496"/>
                </a:moveTo>
                <a:lnTo>
                  <a:pt x="2968545" y="1827848"/>
                </a:lnTo>
                <a:lnTo>
                  <a:pt x="2971890" y="1856632"/>
                </a:lnTo>
                <a:lnTo>
                  <a:pt x="2968545" y="1847149"/>
                </a:lnTo>
                <a:cubicBezTo>
                  <a:pt x="2968545" y="1840715"/>
                  <a:pt x="2966937" y="1834282"/>
                  <a:pt x="2964526" y="1827848"/>
                </a:cubicBezTo>
                <a:close/>
                <a:moveTo>
                  <a:pt x="3026558" y="1808652"/>
                </a:moveTo>
                <a:lnTo>
                  <a:pt x="3029260" y="1811351"/>
                </a:lnTo>
                <a:lnTo>
                  <a:pt x="3030265" y="1812355"/>
                </a:lnTo>
                <a:lnTo>
                  <a:pt x="3026044" y="1814563"/>
                </a:lnTo>
                <a:close/>
                <a:moveTo>
                  <a:pt x="1863957" y="1808083"/>
                </a:moveTo>
                <a:lnTo>
                  <a:pt x="1865191" y="1808345"/>
                </a:lnTo>
                <a:lnTo>
                  <a:pt x="1863632" y="1809383"/>
                </a:lnTo>
                <a:close/>
                <a:moveTo>
                  <a:pt x="2955106" y="1808000"/>
                </a:moveTo>
                <a:lnTo>
                  <a:pt x="2955684" y="1808547"/>
                </a:lnTo>
                <a:lnTo>
                  <a:pt x="2956119" y="1809496"/>
                </a:lnTo>
                <a:close/>
                <a:moveTo>
                  <a:pt x="3026630" y="1807825"/>
                </a:moveTo>
                <a:lnTo>
                  <a:pt x="3026558" y="1808652"/>
                </a:lnTo>
                <a:lnTo>
                  <a:pt x="3026044" y="1808138"/>
                </a:lnTo>
                <a:close/>
                <a:moveTo>
                  <a:pt x="2046617" y="1803855"/>
                </a:moveTo>
                <a:lnTo>
                  <a:pt x="2070604" y="1807855"/>
                </a:lnTo>
                <a:cubicBezTo>
                  <a:pt x="2080257" y="1811880"/>
                  <a:pt x="2088301" y="1818320"/>
                  <a:pt x="2094736" y="1827979"/>
                </a:cubicBezTo>
                <a:lnTo>
                  <a:pt x="2101464" y="1838851"/>
                </a:lnTo>
                <a:lnTo>
                  <a:pt x="2105997" y="1850517"/>
                </a:lnTo>
                <a:lnTo>
                  <a:pt x="2106147" y="1853218"/>
                </a:lnTo>
                <a:lnTo>
                  <a:pt x="2094736" y="1834418"/>
                </a:lnTo>
                <a:cubicBezTo>
                  <a:pt x="2088301" y="1827979"/>
                  <a:pt x="2080257" y="1821539"/>
                  <a:pt x="2071409" y="1815905"/>
                </a:cubicBezTo>
                <a:close/>
                <a:moveTo>
                  <a:pt x="1870075" y="1802949"/>
                </a:moveTo>
                <a:cubicBezTo>
                  <a:pt x="1870075" y="1802949"/>
                  <a:pt x="1870075" y="1809383"/>
                  <a:pt x="1870075" y="1809383"/>
                </a:cubicBezTo>
                <a:lnTo>
                  <a:pt x="1865191" y="1808345"/>
                </a:lnTo>
                <a:lnTo>
                  <a:pt x="1868464" y="1806166"/>
                </a:lnTo>
                <a:lnTo>
                  <a:pt x="1866606" y="1804929"/>
                </a:lnTo>
                <a:close/>
                <a:moveTo>
                  <a:pt x="2043255" y="1802221"/>
                </a:moveTo>
                <a:lnTo>
                  <a:pt x="2046617" y="1803855"/>
                </a:lnTo>
                <a:lnTo>
                  <a:pt x="2039790" y="1802716"/>
                </a:lnTo>
                <a:close/>
                <a:moveTo>
                  <a:pt x="2461799" y="1802212"/>
                </a:moveTo>
                <a:lnTo>
                  <a:pt x="2472498" y="1808919"/>
                </a:lnTo>
                <a:lnTo>
                  <a:pt x="2474605" y="1810649"/>
                </a:lnTo>
                <a:lnTo>
                  <a:pt x="2481324" y="1818576"/>
                </a:lnTo>
                <a:lnTo>
                  <a:pt x="2517247" y="1866617"/>
                </a:lnTo>
                <a:lnTo>
                  <a:pt x="2518418" y="1866449"/>
                </a:lnTo>
                <a:cubicBezTo>
                  <a:pt x="2544140" y="1879316"/>
                  <a:pt x="2563431" y="1898617"/>
                  <a:pt x="2582722" y="1917918"/>
                </a:cubicBezTo>
                <a:cubicBezTo>
                  <a:pt x="2595583" y="1924351"/>
                  <a:pt x="2608444" y="1930785"/>
                  <a:pt x="2614874" y="1943652"/>
                </a:cubicBezTo>
                <a:cubicBezTo>
                  <a:pt x="2621304" y="1946869"/>
                  <a:pt x="2627735" y="1951694"/>
                  <a:pt x="2634165" y="1956519"/>
                </a:cubicBezTo>
                <a:lnTo>
                  <a:pt x="2639951" y="1960379"/>
                </a:lnTo>
                <a:lnTo>
                  <a:pt x="2633361" y="1956519"/>
                </a:lnTo>
                <a:cubicBezTo>
                  <a:pt x="2621304" y="1950086"/>
                  <a:pt x="2608443" y="1943652"/>
                  <a:pt x="2595583" y="1937218"/>
                </a:cubicBezTo>
                <a:cubicBezTo>
                  <a:pt x="2582722" y="1924351"/>
                  <a:pt x="2569861" y="1911484"/>
                  <a:pt x="2556197" y="1900225"/>
                </a:cubicBezTo>
                <a:lnTo>
                  <a:pt x="2522298" y="1879259"/>
                </a:lnTo>
                <a:lnTo>
                  <a:pt x="2518418" y="1872883"/>
                </a:lnTo>
                <a:lnTo>
                  <a:pt x="2517744" y="1872883"/>
                </a:lnTo>
                <a:lnTo>
                  <a:pt x="2517431" y="1873301"/>
                </a:lnTo>
                <a:lnTo>
                  <a:pt x="2517114" y="1872883"/>
                </a:lnTo>
                <a:lnTo>
                  <a:pt x="2511988" y="1872883"/>
                </a:lnTo>
                <a:cubicBezTo>
                  <a:pt x="2511988" y="1869666"/>
                  <a:pt x="2511988" y="1868058"/>
                  <a:pt x="2512792" y="1867254"/>
                </a:cubicBezTo>
                <a:lnTo>
                  <a:pt x="2512833" y="1867248"/>
                </a:lnTo>
                <a:lnTo>
                  <a:pt x="2478917" y="1822600"/>
                </a:lnTo>
                <a:close/>
                <a:moveTo>
                  <a:pt x="2937010" y="1798165"/>
                </a:moveTo>
                <a:lnTo>
                  <a:pt x="2917666" y="1807449"/>
                </a:lnTo>
                <a:lnTo>
                  <a:pt x="2920470" y="1812169"/>
                </a:lnTo>
                <a:lnTo>
                  <a:pt x="2939666" y="1801305"/>
                </a:lnTo>
                <a:close/>
                <a:moveTo>
                  <a:pt x="1837944" y="1795781"/>
                </a:moveTo>
                <a:lnTo>
                  <a:pt x="1845107" y="1798928"/>
                </a:lnTo>
                <a:lnTo>
                  <a:pt x="1857048" y="1800851"/>
                </a:lnTo>
                <a:lnTo>
                  <a:pt x="1863632" y="1802949"/>
                </a:lnTo>
                <a:lnTo>
                  <a:pt x="1866606" y="1804929"/>
                </a:lnTo>
                <a:lnTo>
                  <a:pt x="1864437" y="1806166"/>
                </a:lnTo>
                <a:lnTo>
                  <a:pt x="1863957" y="1808083"/>
                </a:lnTo>
                <a:lnTo>
                  <a:pt x="1859314" y="1807097"/>
                </a:lnTo>
                <a:close/>
                <a:moveTo>
                  <a:pt x="2942122" y="1795712"/>
                </a:moveTo>
                <a:lnTo>
                  <a:pt x="2938135" y="1797625"/>
                </a:lnTo>
                <a:lnTo>
                  <a:pt x="2940838" y="1800641"/>
                </a:lnTo>
                <a:lnTo>
                  <a:pt x="2944901" y="1798342"/>
                </a:lnTo>
                <a:close/>
                <a:moveTo>
                  <a:pt x="1829510" y="1792076"/>
                </a:moveTo>
                <a:lnTo>
                  <a:pt x="1833117" y="1793225"/>
                </a:lnTo>
                <a:lnTo>
                  <a:pt x="1837944" y="1795781"/>
                </a:lnTo>
                <a:close/>
                <a:moveTo>
                  <a:pt x="2457191" y="1790100"/>
                </a:moveTo>
                <a:lnTo>
                  <a:pt x="2470384" y="1797618"/>
                </a:lnTo>
                <a:lnTo>
                  <a:pt x="2491755" y="1815357"/>
                </a:lnTo>
                <a:lnTo>
                  <a:pt x="2516718" y="1838249"/>
                </a:lnTo>
                <a:lnTo>
                  <a:pt x="2543107" y="1866863"/>
                </a:lnTo>
                <a:cubicBezTo>
                  <a:pt x="2530269" y="1857206"/>
                  <a:pt x="2519036" y="1847548"/>
                  <a:pt x="2507802" y="1837891"/>
                </a:cubicBezTo>
                <a:lnTo>
                  <a:pt x="2503636" y="1834472"/>
                </a:lnTo>
                <a:lnTo>
                  <a:pt x="2593675" y="1911686"/>
                </a:lnTo>
                <a:lnTo>
                  <a:pt x="2590924" y="1909630"/>
                </a:lnTo>
                <a:lnTo>
                  <a:pt x="2551374" y="1878512"/>
                </a:lnTo>
                <a:lnTo>
                  <a:pt x="2487960" y="1821608"/>
                </a:lnTo>
                <a:lnTo>
                  <a:pt x="2481332" y="1816168"/>
                </a:lnTo>
                <a:lnTo>
                  <a:pt x="2535298" y="1868058"/>
                </a:lnTo>
                <a:lnTo>
                  <a:pt x="2590924" y="1909630"/>
                </a:lnTo>
                <a:lnTo>
                  <a:pt x="2595208" y="1913001"/>
                </a:lnTo>
                <a:lnTo>
                  <a:pt x="2608444" y="1924351"/>
                </a:lnTo>
                <a:lnTo>
                  <a:pt x="2614858" y="1928461"/>
                </a:lnTo>
                <a:lnTo>
                  <a:pt x="2634165" y="1943652"/>
                </a:lnTo>
                <a:lnTo>
                  <a:pt x="2655505" y="1957961"/>
                </a:lnTo>
                <a:lnTo>
                  <a:pt x="2658276" y="1959580"/>
                </a:lnTo>
                <a:lnTo>
                  <a:pt x="2678916" y="1969508"/>
                </a:lnTo>
                <a:lnTo>
                  <a:pt x="2679982" y="1970190"/>
                </a:lnTo>
                <a:lnTo>
                  <a:pt x="2682404" y="1971186"/>
                </a:lnTo>
                <a:lnTo>
                  <a:pt x="2692039" y="1975820"/>
                </a:lnTo>
                <a:lnTo>
                  <a:pt x="2730621" y="1992893"/>
                </a:lnTo>
                <a:lnTo>
                  <a:pt x="2730621" y="1995120"/>
                </a:lnTo>
                <a:lnTo>
                  <a:pt x="2741134" y="1996703"/>
                </a:lnTo>
                <a:lnTo>
                  <a:pt x="2775633" y="2007988"/>
                </a:lnTo>
                <a:lnTo>
                  <a:pt x="2780405" y="2008075"/>
                </a:lnTo>
                <a:lnTo>
                  <a:pt x="2794527" y="2011901"/>
                </a:lnTo>
                <a:lnTo>
                  <a:pt x="2794121" y="2012009"/>
                </a:lnTo>
                <a:cubicBezTo>
                  <a:pt x="2780456" y="2012813"/>
                  <a:pt x="2765988" y="2011204"/>
                  <a:pt x="2749912" y="2007988"/>
                </a:cubicBezTo>
                <a:lnTo>
                  <a:pt x="2716119" y="1996934"/>
                </a:lnTo>
                <a:lnTo>
                  <a:pt x="2709722" y="1994316"/>
                </a:lnTo>
                <a:lnTo>
                  <a:pt x="2703668" y="1990257"/>
                </a:lnTo>
                <a:lnTo>
                  <a:pt x="2708732" y="1994518"/>
                </a:lnTo>
                <a:lnTo>
                  <a:pt x="2716119" y="1996934"/>
                </a:lnTo>
                <a:lnTo>
                  <a:pt x="2740734" y="2007009"/>
                </a:lnTo>
                <a:lnTo>
                  <a:pt x="2710987" y="1996416"/>
                </a:lnTo>
                <a:lnTo>
                  <a:pt x="2717203" y="2001647"/>
                </a:lnTo>
                <a:lnTo>
                  <a:pt x="2720915" y="2004630"/>
                </a:lnTo>
                <a:lnTo>
                  <a:pt x="2753931" y="2015225"/>
                </a:lnTo>
                <a:lnTo>
                  <a:pt x="2767821" y="2014990"/>
                </a:lnTo>
                <a:lnTo>
                  <a:pt x="2775279" y="2016604"/>
                </a:lnTo>
                <a:lnTo>
                  <a:pt x="2782064" y="2018442"/>
                </a:lnTo>
                <a:lnTo>
                  <a:pt x="2783219" y="2018322"/>
                </a:lnTo>
                <a:lnTo>
                  <a:pt x="2794925" y="2020855"/>
                </a:lnTo>
                <a:cubicBezTo>
                  <a:pt x="2809393" y="2020855"/>
                  <a:pt x="2823460" y="2019246"/>
                  <a:pt x="2836823" y="2016130"/>
                </a:cubicBezTo>
                <a:lnTo>
                  <a:pt x="2859335" y="2007901"/>
                </a:lnTo>
                <a:lnTo>
                  <a:pt x="2859228" y="2007988"/>
                </a:lnTo>
                <a:cubicBezTo>
                  <a:pt x="2833507" y="2020855"/>
                  <a:pt x="2807785" y="2027288"/>
                  <a:pt x="2782064" y="2027288"/>
                </a:cubicBezTo>
                <a:cubicBezTo>
                  <a:pt x="2765988" y="2024072"/>
                  <a:pt x="2749912" y="2019246"/>
                  <a:pt x="2733836" y="2013617"/>
                </a:cubicBezTo>
                <a:lnTo>
                  <a:pt x="2729804" y="2012070"/>
                </a:lnTo>
                <a:lnTo>
                  <a:pt x="2736477" y="2021008"/>
                </a:lnTo>
                <a:cubicBezTo>
                  <a:pt x="2742901" y="2027461"/>
                  <a:pt x="2742901" y="2033915"/>
                  <a:pt x="2742901" y="2046822"/>
                </a:cubicBezTo>
                <a:cubicBezTo>
                  <a:pt x="2736477" y="2072636"/>
                  <a:pt x="2717203" y="2091997"/>
                  <a:pt x="2697928" y="2111358"/>
                </a:cubicBezTo>
                <a:cubicBezTo>
                  <a:pt x="2691504" y="2124265"/>
                  <a:pt x="2685079" y="2135558"/>
                  <a:pt x="2677048" y="2146045"/>
                </a:cubicBezTo>
                <a:lnTo>
                  <a:pt x="2668966" y="2153950"/>
                </a:lnTo>
                <a:lnTo>
                  <a:pt x="2661020" y="2157438"/>
                </a:lnTo>
                <a:lnTo>
                  <a:pt x="2667363" y="2147999"/>
                </a:lnTo>
                <a:lnTo>
                  <a:pt x="2672230" y="2143625"/>
                </a:lnTo>
                <a:cubicBezTo>
                  <a:pt x="2685079" y="2130718"/>
                  <a:pt x="2691504" y="2117811"/>
                  <a:pt x="2697928" y="2104904"/>
                </a:cubicBezTo>
                <a:cubicBezTo>
                  <a:pt x="2704353" y="2098450"/>
                  <a:pt x="2717203" y="2085543"/>
                  <a:pt x="2723627" y="2072636"/>
                </a:cubicBezTo>
                <a:cubicBezTo>
                  <a:pt x="2730052" y="2059729"/>
                  <a:pt x="2736477" y="2046822"/>
                  <a:pt x="2736477" y="2033915"/>
                </a:cubicBezTo>
                <a:cubicBezTo>
                  <a:pt x="2736477" y="2027461"/>
                  <a:pt x="2736477" y="2027461"/>
                  <a:pt x="2730052" y="2021008"/>
                </a:cubicBezTo>
                <a:cubicBezTo>
                  <a:pt x="2730052" y="2021008"/>
                  <a:pt x="2723627" y="2014554"/>
                  <a:pt x="2723627" y="2014554"/>
                </a:cubicBezTo>
                <a:lnTo>
                  <a:pt x="2708234" y="2003798"/>
                </a:lnTo>
                <a:lnTo>
                  <a:pt x="2685608" y="1995120"/>
                </a:lnTo>
                <a:lnTo>
                  <a:pt x="2666337" y="1983356"/>
                </a:lnTo>
                <a:lnTo>
                  <a:pt x="2675442" y="2001647"/>
                </a:lnTo>
                <a:cubicBezTo>
                  <a:pt x="2681867" y="2011328"/>
                  <a:pt x="2688291" y="2021008"/>
                  <a:pt x="2691504" y="2033915"/>
                </a:cubicBezTo>
                <a:cubicBezTo>
                  <a:pt x="2697928" y="2059729"/>
                  <a:pt x="2697928" y="2079090"/>
                  <a:pt x="2691504" y="2104904"/>
                </a:cubicBezTo>
                <a:cubicBezTo>
                  <a:pt x="2685079" y="2114584"/>
                  <a:pt x="2680260" y="2125878"/>
                  <a:pt x="2674639" y="2137172"/>
                </a:cubicBezTo>
                <a:lnTo>
                  <a:pt x="2667363" y="2147999"/>
                </a:lnTo>
                <a:lnTo>
                  <a:pt x="2655797" y="2158394"/>
                </a:lnTo>
                <a:lnTo>
                  <a:pt x="2671426" y="2133138"/>
                </a:lnTo>
                <a:cubicBezTo>
                  <a:pt x="2677048" y="2122651"/>
                  <a:pt x="2681867" y="2111357"/>
                  <a:pt x="2685079" y="2098450"/>
                </a:cubicBezTo>
                <a:cubicBezTo>
                  <a:pt x="2691504" y="2072636"/>
                  <a:pt x="2691504" y="2046822"/>
                  <a:pt x="2685079" y="2027461"/>
                </a:cubicBezTo>
                <a:cubicBezTo>
                  <a:pt x="2678655" y="2014554"/>
                  <a:pt x="2672230" y="2004874"/>
                  <a:pt x="2665805" y="1995194"/>
                </a:cubicBezTo>
                <a:lnTo>
                  <a:pt x="2654733" y="1976658"/>
                </a:lnTo>
                <a:lnTo>
                  <a:pt x="2608444" y="1950086"/>
                </a:lnTo>
                <a:cubicBezTo>
                  <a:pt x="2589152" y="1937218"/>
                  <a:pt x="2569861" y="1924351"/>
                  <a:pt x="2550570" y="1917918"/>
                </a:cubicBezTo>
                <a:cubicBezTo>
                  <a:pt x="2537709" y="1905051"/>
                  <a:pt x="2518418" y="1892184"/>
                  <a:pt x="2511988" y="1872883"/>
                </a:cubicBezTo>
                <a:lnTo>
                  <a:pt x="2522298" y="1879259"/>
                </a:lnTo>
                <a:lnTo>
                  <a:pt x="2529671" y="1891379"/>
                </a:lnTo>
                <a:cubicBezTo>
                  <a:pt x="2536102" y="1897009"/>
                  <a:pt x="2544140" y="1901834"/>
                  <a:pt x="2550570" y="1905051"/>
                </a:cubicBezTo>
                <a:cubicBezTo>
                  <a:pt x="2569861" y="1917918"/>
                  <a:pt x="2582722" y="1924351"/>
                  <a:pt x="2595583" y="1937218"/>
                </a:cubicBezTo>
                <a:cubicBezTo>
                  <a:pt x="2608443" y="1946869"/>
                  <a:pt x="2622912" y="1956519"/>
                  <a:pt x="2638184" y="1966169"/>
                </a:cubicBezTo>
                <a:lnTo>
                  <a:pt x="2654370" y="1976051"/>
                </a:lnTo>
                <a:lnTo>
                  <a:pt x="2648359" y="1965986"/>
                </a:lnTo>
                <a:lnTo>
                  <a:pt x="2639951" y="1960379"/>
                </a:lnTo>
                <a:lnTo>
                  <a:pt x="2647730" y="1964935"/>
                </a:lnTo>
                <a:lnTo>
                  <a:pt x="2646531" y="1962926"/>
                </a:lnTo>
                <a:cubicBezTo>
                  <a:pt x="2646531" y="1962926"/>
                  <a:pt x="2648137" y="1961313"/>
                  <a:pt x="2649743" y="1959699"/>
                </a:cubicBezTo>
                <a:lnTo>
                  <a:pt x="2652587" y="1956843"/>
                </a:lnTo>
                <a:lnTo>
                  <a:pt x="2650241" y="1955715"/>
                </a:lnTo>
                <a:cubicBezTo>
                  <a:pt x="2635773" y="1948477"/>
                  <a:pt x="2621304" y="1940435"/>
                  <a:pt x="2608444" y="1930785"/>
                </a:cubicBezTo>
                <a:cubicBezTo>
                  <a:pt x="2582722" y="1914701"/>
                  <a:pt x="2558608" y="1897009"/>
                  <a:pt x="2536102" y="1876904"/>
                </a:cubicBezTo>
                <a:lnTo>
                  <a:pt x="2477547" y="1813062"/>
                </a:lnTo>
                <a:lnTo>
                  <a:pt x="2474605" y="1810649"/>
                </a:lnTo>
                <a:close/>
                <a:moveTo>
                  <a:pt x="1303291" y="1789537"/>
                </a:moveTo>
                <a:lnTo>
                  <a:pt x="1299082" y="1797824"/>
                </a:lnTo>
                <a:lnTo>
                  <a:pt x="1284901" y="1804035"/>
                </a:lnTo>
                <a:cubicBezTo>
                  <a:pt x="1279304" y="1808867"/>
                  <a:pt x="1274506" y="1815311"/>
                  <a:pt x="1271308" y="1821754"/>
                </a:cubicBezTo>
                <a:lnTo>
                  <a:pt x="1263083" y="1828382"/>
                </a:lnTo>
                <a:lnTo>
                  <a:pt x="1250696" y="1829629"/>
                </a:lnTo>
                <a:lnTo>
                  <a:pt x="1261713" y="1818532"/>
                </a:lnTo>
                <a:cubicBezTo>
                  <a:pt x="1266510" y="1813700"/>
                  <a:pt x="1271308" y="1808867"/>
                  <a:pt x="1277704" y="1802424"/>
                </a:cubicBezTo>
                <a:cubicBezTo>
                  <a:pt x="1284101" y="1795981"/>
                  <a:pt x="1290498" y="1789537"/>
                  <a:pt x="1303291" y="1789537"/>
                </a:cubicBezTo>
                <a:close/>
                <a:moveTo>
                  <a:pt x="1303291" y="1789537"/>
                </a:moveTo>
                <a:cubicBezTo>
                  <a:pt x="1303291" y="1789537"/>
                  <a:pt x="1309688" y="1789537"/>
                  <a:pt x="1309688" y="1789537"/>
                </a:cubicBezTo>
                <a:cubicBezTo>
                  <a:pt x="1306490" y="1808867"/>
                  <a:pt x="1296895" y="1820143"/>
                  <a:pt x="1284101" y="1826587"/>
                </a:cubicBezTo>
                <a:lnTo>
                  <a:pt x="1259911" y="1830938"/>
                </a:lnTo>
                <a:lnTo>
                  <a:pt x="1263083" y="1828382"/>
                </a:lnTo>
                <a:lnTo>
                  <a:pt x="1264911" y="1828197"/>
                </a:lnTo>
                <a:cubicBezTo>
                  <a:pt x="1274506" y="1825781"/>
                  <a:pt x="1283301" y="1821754"/>
                  <a:pt x="1290098" y="1815512"/>
                </a:cubicBezTo>
                <a:lnTo>
                  <a:pt x="1299082" y="1797824"/>
                </a:lnTo>
                <a:lnTo>
                  <a:pt x="1303291" y="1795981"/>
                </a:lnTo>
                <a:cubicBezTo>
                  <a:pt x="1303291" y="1789537"/>
                  <a:pt x="1303291" y="1789537"/>
                  <a:pt x="1303291" y="1789537"/>
                </a:cubicBezTo>
                <a:close/>
                <a:moveTo>
                  <a:pt x="1823833" y="1789324"/>
                </a:moveTo>
                <a:lnTo>
                  <a:pt x="1824972" y="1790082"/>
                </a:lnTo>
                <a:lnTo>
                  <a:pt x="1829510" y="1792076"/>
                </a:lnTo>
                <a:lnTo>
                  <a:pt x="1825777" y="1790886"/>
                </a:lnTo>
                <a:close/>
                <a:moveTo>
                  <a:pt x="2038140" y="1789004"/>
                </a:moveTo>
                <a:lnTo>
                  <a:pt x="2068996" y="1795781"/>
                </a:lnTo>
                <a:cubicBezTo>
                  <a:pt x="2088301" y="1802221"/>
                  <a:pt x="2101171" y="1815100"/>
                  <a:pt x="2107606" y="1834418"/>
                </a:cubicBezTo>
                <a:lnTo>
                  <a:pt x="2111673" y="1855350"/>
                </a:lnTo>
                <a:lnTo>
                  <a:pt x="2101464" y="1838851"/>
                </a:lnTo>
                <a:lnTo>
                  <a:pt x="2094736" y="1821539"/>
                </a:lnTo>
                <a:cubicBezTo>
                  <a:pt x="2088301" y="1802221"/>
                  <a:pt x="2068996" y="1795781"/>
                  <a:pt x="2043255" y="1795781"/>
                </a:cubicBezTo>
                <a:cubicBezTo>
                  <a:pt x="2017515" y="1795781"/>
                  <a:pt x="1991775" y="1802221"/>
                  <a:pt x="1972470" y="1815100"/>
                </a:cubicBezTo>
                <a:lnTo>
                  <a:pt x="1954071" y="1827812"/>
                </a:lnTo>
                <a:lnTo>
                  <a:pt x="1956382" y="1825564"/>
                </a:lnTo>
                <a:cubicBezTo>
                  <a:pt x="1966035" y="1816710"/>
                  <a:pt x="1975687" y="1808660"/>
                  <a:pt x="1985340" y="1802221"/>
                </a:cubicBezTo>
                <a:lnTo>
                  <a:pt x="2005417" y="1794400"/>
                </a:lnTo>
                <a:lnTo>
                  <a:pt x="2031090" y="1789481"/>
                </a:lnTo>
                <a:close/>
                <a:moveTo>
                  <a:pt x="1816382" y="1784364"/>
                </a:moveTo>
                <a:lnTo>
                  <a:pt x="1820133" y="1786350"/>
                </a:lnTo>
                <a:lnTo>
                  <a:pt x="1823833" y="1789324"/>
                </a:lnTo>
                <a:close/>
                <a:moveTo>
                  <a:pt x="1799198" y="1783649"/>
                </a:moveTo>
                <a:cubicBezTo>
                  <a:pt x="1808863" y="1790082"/>
                  <a:pt x="1820139" y="1796516"/>
                  <a:pt x="1832220" y="1801341"/>
                </a:cubicBezTo>
                <a:lnTo>
                  <a:pt x="1859314" y="1807097"/>
                </a:lnTo>
                <a:lnTo>
                  <a:pt x="1863632" y="1809383"/>
                </a:lnTo>
                <a:cubicBezTo>
                  <a:pt x="1837858" y="1809383"/>
                  <a:pt x="1818528" y="1796516"/>
                  <a:pt x="1799198" y="1783649"/>
                </a:cubicBezTo>
                <a:close/>
                <a:moveTo>
                  <a:pt x="2417246" y="1779511"/>
                </a:moveTo>
                <a:lnTo>
                  <a:pt x="2441576" y="1808213"/>
                </a:lnTo>
                <a:cubicBezTo>
                  <a:pt x="2441576" y="1808213"/>
                  <a:pt x="2441576" y="1814563"/>
                  <a:pt x="2435147" y="1808213"/>
                </a:cubicBezTo>
                <a:lnTo>
                  <a:pt x="2413581" y="1781772"/>
                </a:lnTo>
                <a:lnTo>
                  <a:pt x="2416060" y="1781722"/>
                </a:lnTo>
                <a:close/>
                <a:moveTo>
                  <a:pt x="1615629" y="1778970"/>
                </a:moveTo>
                <a:lnTo>
                  <a:pt x="1603563" y="1793867"/>
                </a:lnTo>
                <a:lnTo>
                  <a:pt x="1584131" y="1824909"/>
                </a:lnTo>
                <a:lnTo>
                  <a:pt x="1611730" y="1788731"/>
                </a:lnTo>
                <a:close/>
                <a:moveTo>
                  <a:pt x="1807915" y="1778729"/>
                </a:moveTo>
                <a:lnTo>
                  <a:pt x="1816382" y="1784364"/>
                </a:lnTo>
                <a:lnTo>
                  <a:pt x="1810474" y="1781236"/>
                </a:lnTo>
                <a:close/>
                <a:moveTo>
                  <a:pt x="2440403" y="1776728"/>
                </a:moveTo>
                <a:lnTo>
                  <a:pt x="2453483" y="1785724"/>
                </a:lnTo>
                <a:lnTo>
                  <a:pt x="2457191" y="1790100"/>
                </a:lnTo>
                <a:lnTo>
                  <a:pt x="2446527" y="1784023"/>
                </a:lnTo>
                <a:close/>
                <a:moveTo>
                  <a:pt x="2049690" y="1776463"/>
                </a:moveTo>
                <a:cubicBezTo>
                  <a:pt x="2068996" y="1776463"/>
                  <a:pt x="2088301" y="1782903"/>
                  <a:pt x="2101171" y="1795781"/>
                </a:cubicBezTo>
                <a:cubicBezTo>
                  <a:pt x="2120476" y="1808660"/>
                  <a:pt x="2133346" y="1834418"/>
                  <a:pt x="2139781" y="1853736"/>
                </a:cubicBezTo>
                <a:lnTo>
                  <a:pt x="2139781" y="1911691"/>
                </a:lnTo>
                <a:lnTo>
                  <a:pt x="2133346" y="1855346"/>
                </a:lnTo>
                <a:cubicBezTo>
                  <a:pt x="2128520" y="1837638"/>
                  <a:pt x="2120476" y="1821539"/>
                  <a:pt x="2107606" y="1808660"/>
                </a:cubicBezTo>
                <a:cubicBezTo>
                  <a:pt x="2093127" y="1796586"/>
                  <a:pt x="2077743" y="1789946"/>
                  <a:pt x="2062133" y="1787380"/>
                </a:cubicBezTo>
                <a:lnTo>
                  <a:pt x="2038140" y="1789004"/>
                </a:lnTo>
                <a:lnTo>
                  <a:pt x="2036016" y="1788537"/>
                </a:lnTo>
                <a:lnTo>
                  <a:pt x="2031090" y="1789481"/>
                </a:lnTo>
                <a:lnTo>
                  <a:pt x="2015303" y="1790549"/>
                </a:lnTo>
                <a:lnTo>
                  <a:pt x="2005417" y="1794400"/>
                </a:lnTo>
                <a:lnTo>
                  <a:pt x="1998210" y="1795781"/>
                </a:lnTo>
                <a:lnTo>
                  <a:pt x="1968050" y="1808915"/>
                </a:lnTo>
                <a:lnTo>
                  <a:pt x="1983731" y="1796586"/>
                </a:lnTo>
                <a:cubicBezTo>
                  <a:pt x="2004645" y="1784512"/>
                  <a:pt x="2027168" y="1776463"/>
                  <a:pt x="2049690" y="1776463"/>
                </a:cubicBezTo>
                <a:close/>
                <a:moveTo>
                  <a:pt x="2440403" y="1770290"/>
                </a:moveTo>
                <a:cubicBezTo>
                  <a:pt x="2440403" y="1776728"/>
                  <a:pt x="2440403" y="1776728"/>
                  <a:pt x="2440403" y="1776728"/>
                </a:cubicBezTo>
                <a:cubicBezTo>
                  <a:pt x="2433983" y="1776728"/>
                  <a:pt x="2440403" y="1770290"/>
                  <a:pt x="2440403" y="1770290"/>
                </a:cubicBezTo>
                <a:close/>
                <a:moveTo>
                  <a:pt x="2440403" y="1770290"/>
                </a:moveTo>
                <a:cubicBezTo>
                  <a:pt x="2459660" y="1783166"/>
                  <a:pt x="2478917" y="1796042"/>
                  <a:pt x="2498174" y="1815357"/>
                </a:cubicBezTo>
                <a:cubicBezTo>
                  <a:pt x="2517431" y="1828234"/>
                  <a:pt x="2530269" y="1847548"/>
                  <a:pt x="2543107" y="1866863"/>
                </a:cubicBezTo>
                <a:cubicBezTo>
                  <a:pt x="2536688" y="1857206"/>
                  <a:pt x="2528664" y="1849158"/>
                  <a:pt x="2519838" y="1841110"/>
                </a:cubicBezTo>
                <a:lnTo>
                  <a:pt x="2516718" y="1838249"/>
                </a:lnTo>
                <a:lnTo>
                  <a:pt x="2513419" y="1834672"/>
                </a:lnTo>
                <a:cubicBezTo>
                  <a:pt x="2502988" y="1823405"/>
                  <a:pt x="2491755" y="1812138"/>
                  <a:pt x="2478917" y="1802481"/>
                </a:cubicBezTo>
                <a:lnTo>
                  <a:pt x="2470384" y="1797618"/>
                </a:lnTo>
                <a:lnTo>
                  <a:pt x="2468486" y="1796042"/>
                </a:lnTo>
                <a:lnTo>
                  <a:pt x="2453483" y="1785724"/>
                </a:lnTo>
                <a:close/>
                <a:moveTo>
                  <a:pt x="3025313" y="1763129"/>
                </a:moveTo>
                <a:cubicBezTo>
                  <a:pt x="3006065" y="1782417"/>
                  <a:pt x="2986816" y="1801705"/>
                  <a:pt x="2967568" y="1808135"/>
                </a:cubicBezTo>
                <a:cubicBezTo>
                  <a:pt x="2961151" y="1808135"/>
                  <a:pt x="2961151" y="1801705"/>
                  <a:pt x="2967568" y="1801705"/>
                </a:cubicBezTo>
                <a:cubicBezTo>
                  <a:pt x="2986816" y="1795276"/>
                  <a:pt x="3006065" y="1775988"/>
                  <a:pt x="3025313" y="1763129"/>
                </a:cubicBezTo>
                <a:close/>
                <a:moveTo>
                  <a:pt x="2408307" y="1757413"/>
                </a:moveTo>
                <a:cubicBezTo>
                  <a:pt x="2417936" y="1767070"/>
                  <a:pt x="2430774" y="1775118"/>
                  <a:pt x="2443612" y="1782361"/>
                </a:cubicBezTo>
                <a:lnTo>
                  <a:pt x="2446527" y="1784023"/>
                </a:lnTo>
                <a:lnTo>
                  <a:pt x="2461799" y="1802212"/>
                </a:lnTo>
                <a:lnTo>
                  <a:pt x="2440402" y="1788799"/>
                </a:lnTo>
                <a:lnTo>
                  <a:pt x="2420544" y="1773363"/>
                </a:lnTo>
                <a:lnTo>
                  <a:pt x="2417246" y="1779511"/>
                </a:lnTo>
                <a:lnTo>
                  <a:pt x="2412644" y="1774082"/>
                </a:lnTo>
                <a:lnTo>
                  <a:pt x="2411672" y="1773096"/>
                </a:lnTo>
                <a:lnTo>
                  <a:pt x="2415859" y="1770113"/>
                </a:lnTo>
                <a:lnTo>
                  <a:pt x="2416032" y="1769856"/>
                </a:lnTo>
                <a:lnTo>
                  <a:pt x="2408307" y="1763851"/>
                </a:lnTo>
                <a:cubicBezTo>
                  <a:pt x="2401888" y="1763851"/>
                  <a:pt x="2408307" y="1757413"/>
                  <a:pt x="2408307" y="1757413"/>
                </a:cubicBezTo>
                <a:close/>
                <a:moveTo>
                  <a:pt x="1765491" y="1755749"/>
                </a:moveTo>
                <a:lnTo>
                  <a:pt x="1769397" y="1757110"/>
                </a:lnTo>
                <a:cubicBezTo>
                  <a:pt x="1779868" y="1764348"/>
                  <a:pt x="1789533" y="1773998"/>
                  <a:pt x="1799198" y="1783649"/>
                </a:cubicBezTo>
                <a:cubicBezTo>
                  <a:pt x="1786311" y="1770782"/>
                  <a:pt x="1773425" y="1764348"/>
                  <a:pt x="1766981" y="1757914"/>
                </a:cubicBezTo>
                <a:close/>
                <a:moveTo>
                  <a:pt x="2858841" y="1755516"/>
                </a:moveTo>
                <a:lnTo>
                  <a:pt x="2881735" y="1773967"/>
                </a:lnTo>
                <a:lnTo>
                  <a:pt x="2904494" y="1796105"/>
                </a:lnTo>
                <a:lnTo>
                  <a:pt x="2921925" y="1825435"/>
                </a:lnTo>
                <a:lnTo>
                  <a:pt x="2926045" y="1843160"/>
                </a:lnTo>
                <a:lnTo>
                  <a:pt x="2910671" y="1821414"/>
                </a:lnTo>
                <a:lnTo>
                  <a:pt x="2895126" y="1804410"/>
                </a:lnTo>
                <a:lnTo>
                  <a:pt x="2874199" y="1772158"/>
                </a:lnTo>
                <a:close/>
                <a:moveTo>
                  <a:pt x="1772888" y="1750945"/>
                </a:moveTo>
                <a:lnTo>
                  <a:pt x="1792755" y="1764348"/>
                </a:lnTo>
                <a:lnTo>
                  <a:pt x="1795456" y="1766519"/>
                </a:lnTo>
                <a:lnTo>
                  <a:pt x="1807915" y="1778729"/>
                </a:lnTo>
                <a:lnTo>
                  <a:pt x="1805642" y="1777215"/>
                </a:lnTo>
                <a:cubicBezTo>
                  <a:pt x="1799198" y="1772390"/>
                  <a:pt x="1792755" y="1767565"/>
                  <a:pt x="1786311" y="1764348"/>
                </a:cubicBezTo>
                <a:close/>
                <a:moveTo>
                  <a:pt x="1715270" y="1748940"/>
                </a:moveTo>
                <a:lnTo>
                  <a:pt x="1703353" y="1767565"/>
                </a:lnTo>
                <a:cubicBezTo>
                  <a:pt x="1697715" y="1777215"/>
                  <a:pt x="1692882" y="1786866"/>
                  <a:pt x="1689661" y="1796516"/>
                </a:cubicBezTo>
                <a:cubicBezTo>
                  <a:pt x="1676774" y="1809383"/>
                  <a:pt x="1670330" y="1822250"/>
                  <a:pt x="1670330" y="1841551"/>
                </a:cubicBezTo>
                <a:cubicBezTo>
                  <a:pt x="1670330" y="1860851"/>
                  <a:pt x="1670330" y="1886586"/>
                  <a:pt x="1676774" y="1905886"/>
                </a:cubicBezTo>
                <a:lnTo>
                  <a:pt x="1677681" y="1908686"/>
                </a:lnTo>
                <a:lnTo>
                  <a:pt x="1670330" y="1899453"/>
                </a:lnTo>
                <a:cubicBezTo>
                  <a:pt x="1667109" y="1886585"/>
                  <a:pt x="1665498" y="1873718"/>
                  <a:pt x="1664693" y="1861655"/>
                </a:cubicBezTo>
                <a:lnTo>
                  <a:pt x="1664167" y="1840152"/>
                </a:lnTo>
                <a:lnTo>
                  <a:pt x="1667914" y="1821446"/>
                </a:lnTo>
                <a:cubicBezTo>
                  <a:pt x="1670330" y="1814208"/>
                  <a:pt x="1673552" y="1806166"/>
                  <a:pt x="1676774" y="1796516"/>
                </a:cubicBezTo>
                <a:cubicBezTo>
                  <a:pt x="1683217" y="1786866"/>
                  <a:pt x="1688050" y="1778823"/>
                  <a:pt x="1692882" y="1770782"/>
                </a:cubicBezTo>
                <a:lnTo>
                  <a:pt x="1704922" y="1751548"/>
                </a:lnTo>
                <a:lnTo>
                  <a:pt x="1705568" y="1750878"/>
                </a:lnTo>
                <a:close/>
                <a:moveTo>
                  <a:pt x="2836293" y="1744857"/>
                </a:moveTo>
                <a:lnTo>
                  <a:pt x="2850387" y="1755471"/>
                </a:lnTo>
                <a:lnTo>
                  <a:pt x="2895126" y="1804410"/>
                </a:lnTo>
                <a:lnTo>
                  <a:pt x="2897811" y="1808547"/>
                </a:lnTo>
                <a:cubicBezTo>
                  <a:pt x="2910671" y="1834282"/>
                  <a:pt x="2923532" y="1866449"/>
                  <a:pt x="2923532" y="1892184"/>
                </a:cubicBezTo>
                <a:lnTo>
                  <a:pt x="2916561" y="1912006"/>
                </a:lnTo>
                <a:lnTo>
                  <a:pt x="2904241" y="1937218"/>
                </a:lnTo>
                <a:lnTo>
                  <a:pt x="2894905" y="1950778"/>
                </a:lnTo>
                <a:lnTo>
                  <a:pt x="2878520" y="1969386"/>
                </a:lnTo>
                <a:cubicBezTo>
                  <a:pt x="2859229" y="1985470"/>
                  <a:pt x="2835115" y="1995121"/>
                  <a:pt x="2809393" y="1999142"/>
                </a:cubicBezTo>
                <a:lnTo>
                  <a:pt x="2782907" y="2000426"/>
                </a:lnTo>
                <a:lnTo>
                  <a:pt x="2749912" y="1995120"/>
                </a:lnTo>
                <a:lnTo>
                  <a:pt x="2736244" y="1989075"/>
                </a:lnTo>
                <a:lnTo>
                  <a:pt x="2800551" y="1993512"/>
                </a:lnTo>
                <a:cubicBezTo>
                  <a:pt x="2823861" y="1990295"/>
                  <a:pt x="2846368" y="1982253"/>
                  <a:pt x="2865659" y="1969386"/>
                </a:cubicBezTo>
                <a:cubicBezTo>
                  <a:pt x="2891380" y="1956519"/>
                  <a:pt x="2904241" y="1930785"/>
                  <a:pt x="2910671" y="1911484"/>
                </a:cubicBezTo>
                <a:cubicBezTo>
                  <a:pt x="2917102" y="1885750"/>
                  <a:pt x="2910671" y="1860016"/>
                  <a:pt x="2904241" y="1834282"/>
                </a:cubicBezTo>
                <a:cubicBezTo>
                  <a:pt x="2891380" y="1805331"/>
                  <a:pt x="2872089" y="1779596"/>
                  <a:pt x="2849583" y="1756275"/>
                </a:cubicBezTo>
                <a:close/>
                <a:moveTo>
                  <a:pt x="1117787" y="1744433"/>
                </a:moveTo>
                <a:cubicBezTo>
                  <a:pt x="1124183" y="1770207"/>
                  <a:pt x="1130580" y="1795981"/>
                  <a:pt x="1149770" y="1808867"/>
                </a:cubicBezTo>
                <a:cubicBezTo>
                  <a:pt x="1159365" y="1815311"/>
                  <a:pt x="1168960" y="1820143"/>
                  <a:pt x="1178555" y="1823365"/>
                </a:cubicBezTo>
                <a:lnTo>
                  <a:pt x="1184077" y="1824292"/>
                </a:lnTo>
                <a:lnTo>
                  <a:pt x="1186551" y="1825781"/>
                </a:lnTo>
                <a:cubicBezTo>
                  <a:pt x="1195347" y="1829406"/>
                  <a:pt x="1204542" y="1831620"/>
                  <a:pt x="1213537" y="1832124"/>
                </a:cubicBezTo>
                <a:lnTo>
                  <a:pt x="1225945" y="1830234"/>
                </a:lnTo>
                <a:lnTo>
                  <a:pt x="1234926" y="1831218"/>
                </a:lnTo>
                <a:lnTo>
                  <a:pt x="1250696" y="1829629"/>
                </a:lnTo>
                <a:lnTo>
                  <a:pt x="1247111" y="1833240"/>
                </a:lnTo>
                <a:lnTo>
                  <a:pt x="1239324" y="1834641"/>
                </a:lnTo>
                <a:cubicBezTo>
                  <a:pt x="1200944" y="1841084"/>
                  <a:pt x="1156167" y="1828197"/>
                  <a:pt x="1130580" y="1795981"/>
                </a:cubicBezTo>
                <a:cubicBezTo>
                  <a:pt x="1124183" y="1786316"/>
                  <a:pt x="1119386" y="1775040"/>
                  <a:pt x="1116187" y="1762958"/>
                </a:cubicBezTo>
                <a:lnTo>
                  <a:pt x="1115106" y="1754425"/>
                </a:lnTo>
                <a:close/>
                <a:moveTo>
                  <a:pt x="2852798" y="1744212"/>
                </a:moveTo>
                <a:lnTo>
                  <a:pt x="2869013" y="1752323"/>
                </a:lnTo>
                <a:lnTo>
                  <a:pt x="2887361" y="1767533"/>
                </a:lnTo>
                <a:cubicBezTo>
                  <a:pt x="2896203" y="1776380"/>
                  <a:pt x="2904241" y="1786030"/>
                  <a:pt x="2910671" y="1795680"/>
                </a:cubicBezTo>
                <a:lnTo>
                  <a:pt x="2917604" y="1807345"/>
                </a:lnTo>
                <a:lnTo>
                  <a:pt x="2935852" y="1796796"/>
                </a:lnTo>
                <a:lnTo>
                  <a:pt x="2935589" y="1796484"/>
                </a:lnTo>
                <a:lnTo>
                  <a:pt x="2923532" y="1786278"/>
                </a:lnTo>
                <a:lnTo>
                  <a:pt x="2936393" y="1795680"/>
                </a:lnTo>
                <a:lnTo>
                  <a:pt x="2936867" y="1796209"/>
                </a:lnTo>
                <a:lnTo>
                  <a:pt x="2940455" y="1794135"/>
                </a:lnTo>
                <a:lnTo>
                  <a:pt x="2925943" y="1780401"/>
                </a:lnTo>
                <a:cubicBezTo>
                  <a:pt x="2915494" y="1771554"/>
                  <a:pt x="2904241" y="1763512"/>
                  <a:pt x="2891380" y="1757079"/>
                </a:cubicBezTo>
                <a:lnTo>
                  <a:pt x="2889772" y="1755748"/>
                </a:lnTo>
                <a:lnTo>
                  <a:pt x="2929963" y="1782813"/>
                </a:lnTo>
                <a:lnTo>
                  <a:pt x="2941519" y="1793519"/>
                </a:lnTo>
                <a:lnTo>
                  <a:pt x="2978424" y="1772184"/>
                </a:lnTo>
                <a:lnTo>
                  <a:pt x="2959146" y="1787541"/>
                </a:lnTo>
                <a:lnTo>
                  <a:pt x="2943284" y="1795154"/>
                </a:lnTo>
                <a:lnTo>
                  <a:pt x="2946033" y="1797701"/>
                </a:lnTo>
                <a:lnTo>
                  <a:pt x="2985004" y="1775644"/>
                </a:lnTo>
                <a:lnTo>
                  <a:pt x="2959547" y="1794472"/>
                </a:lnTo>
                <a:lnTo>
                  <a:pt x="2948221" y="1799727"/>
                </a:lnTo>
                <a:lnTo>
                  <a:pt x="2951665" y="1802918"/>
                </a:lnTo>
                <a:lnTo>
                  <a:pt x="2955106" y="1808000"/>
                </a:lnTo>
                <a:lnTo>
                  <a:pt x="2946975" y="1800305"/>
                </a:lnTo>
                <a:lnTo>
                  <a:pt x="2942427" y="1802415"/>
                </a:lnTo>
                <a:lnTo>
                  <a:pt x="2957292" y="1819002"/>
                </a:lnTo>
                <a:lnTo>
                  <a:pt x="2959675" y="1824964"/>
                </a:lnTo>
                <a:lnTo>
                  <a:pt x="2941118" y="1803022"/>
                </a:lnTo>
                <a:lnTo>
                  <a:pt x="2920672" y="1812507"/>
                </a:lnTo>
                <a:lnTo>
                  <a:pt x="2928355" y="1825435"/>
                </a:lnTo>
                <a:lnTo>
                  <a:pt x="2930587" y="1835038"/>
                </a:lnTo>
                <a:lnTo>
                  <a:pt x="2917772" y="1813853"/>
                </a:lnTo>
                <a:lnTo>
                  <a:pt x="2916238" y="1814564"/>
                </a:lnTo>
                <a:lnTo>
                  <a:pt x="2917701" y="1813736"/>
                </a:lnTo>
                <a:lnTo>
                  <a:pt x="2910671" y="1802114"/>
                </a:lnTo>
                <a:lnTo>
                  <a:pt x="2904494" y="1796105"/>
                </a:lnTo>
                <a:lnTo>
                  <a:pt x="2904241" y="1795680"/>
                </a:lnTo>
                <a:cubicBezTo>
                  <a:pt x="2891380" y="1776380"/>
                  <a:pt x="2872089" y="1757079"/>
                  <a:pt x="2852798" y="1744212"/>
                </a:cubicBezTo>
                <a:close/>
                <a:moveTo>
                  <a:pt x="1709744" y="1744128"/>
                </a:moveTo>
                <a:lnTo>
                  <a:pt x="1708991" y="1745047"/>
                </a:lnTo>
                <a:lnTo>
                  <a:pt x="1704922" y="1751548"/>
                </a:lnTo>
                <a:lnTo>
                  <a:pt x="1684828" y="1772390"/>
                </a:lnTo>
                <a:cubicBezTo>
                  <a:pt x="1673552" y="1790082"/>
                  <a:pt x="1667109" y="1812600"/>
                  <a:pt x="1663887" y="1828684"/>
                </a:cubicBezTo>
                <a:lnTo>
                  <a:pt x="1664167" y="1840152"/>
                </a:lnTo>
                <a:lnTo>
                  <a:pt x="1663887" y="1841551"/>
                </a:lnTo>
                <a:cubicBezTo>
                  <a:pt x="1663887" y="1867285"/>
                  <a:pt x="1663887" y="1886586"/>
                  <a:pt x="1670330" y="1905886"/>
                </a:cubicBezTo>
                <a:lnTo>
                  <a:pt x="1672597" y="1913088"/>
                </a:lnTo>
                <a:lnTo>
                  <a:pt x="1664693" y="1901061"/>
                </a:lnTo>
                <a:cubicBezTo>
                  <a:pt x="1655833" y="1878544"/>
                  <a:pt x="1654222" y="1851201"/>
                  <a:pt x="1657444" y="1828684"/>
                </a:cubicBezTo>
                <a:cubicBezTo>
                  <a:pt x="1663887" y="1809383"/>
                  <a:pt x="1670330" y="1790082"/>
                  <a:pt x="1683217" y="1770782"/>
                </a:cubicBezTo>
                <a:cubicBezTo>
                  <a:pt x="1686439" y="1761131"/>
                  <a:pt x="1691272" y="1753089"/>
                  <a:pt x="1698520" y="1747460"/>
                </a:cubicBezTo>
                <a:close/>
                <a:moveTo>
                  <a:pt x="1618132" y="1744006"/>
                </a:moveTo>
                <a:lnTo>
                  <a:pt x="1580301" y="1789850"/>
                </a:lnTo>
                <a:cubicBezTo>
                  <a:pt x="1561049" y="1815563"/>
                  <a:pt x="1548215" y="1834848"/>
                  <a:pt x="1535381" y="1860562"/>
                </a:cubicBezTo>
                <a:cubicBezTo>
                  <a:pt x="1528964" y="1873419"/>
                  <a:pt x="1524151" y="1886276"/>
                  <a:pt x="1521745" y="1899132"/>
                </a:cubicBezTo>
                <a:lnTo>
                  <a:pt x="1522253" y="1923579"/>
                </a:lnTo>
                <a:lnTo>
                  <a:pt x="1521179" y="1927492"/>
                </a:lnTo>
                <a:lnTo>
                  <a:pt x="1522320" y="1926767"/>
                </a:lnTo>
                <a:lnTo>
                  <a:pt x="1522253" y="1923579"/>
                </a:lnTo>
                <a:lnTo>
                  <a:pt x="1528964" y="1899132"/>
                </a:lnTo>
                <a:cubicBezTo>
                  <a:pt x="1535381" y="1886275"/>
                  <a:pt x="1543403" y="1873419"/>
                  <a:pt x="1551424" y="1860562"/>
                </a:cubicBezTo>
                <a:lnTo>
                  <a:pt x="1551744" y="1860012"/>
                </a:lnTo>
                <a:lnTo>
                  <a:pt x="1548923" y="1859608"/>
                </a:lnTo>
                <a:cubicBezTo>
                  <a:pt x="1548118" y="1858803"/>
                  <a:pt x="1548118" y="1857192"/>
                  <a:pt x="1548118" y="1853970"/>
                </a:cubicBezTo>
                <a:lnTo>
                  <a:pt x="1561537" y="1843195"/>
                </a:lnTo>
                <a:lnTo>
                  <a:pt x="1573884" y="1821992"/>
                </a:lnTo>
                <a:cubicBezTo>
                  <a:pt x="1583510" y="1809135"/>
                  <a:pt x="1594740" y="1794671"/>
                  <a:pt x="1605970" y="1780207"/>
                </a:cubicBezTo>
                <a:lnTo>
                  <a:pt x="1623473" y="1757413"/>
                </a:lnTo>
                <a:lnTo>
                  <a:pt x="1622123" y="1757413"/>
                </a:lnTo>
                <a:cubicBezTo>
                  <a:pt x="1620514" y="1757413"/>
                  <a:pt x="1618905" y="1757413"/>
                  <a:pt x="1618905" y="1757413"/>
                </a:cubicBezTo>
                <a:close/>
                <a:moveTo>
                  <a:pt x="1529323" y="1743159"/>
                </a:moveTo>
                <a:lnTo>
                  <a:pt x="1529130" y="1750150"/>
                </a:lnTo>
                <a:lnTo>
                  <a:pt x="1515732" y="1777144"/>
                </a:lnTo>
                <a:cubicBezTo>
                  <a:pt x="1502900" y="1783607"/>
                  <a:pt x="1496483" y="1796534"/>
                  <a:pt x="1490067" y="1802998"/>
                </a:cubicBezTo>
                <a:lnTo>
                  <a:pt x="1487394" y="1805421"/>
                </a:lnTo>
                <a:lnTo>
                  <a:pt x="1477235" y="1809461"/>
                </a:lnTo>
                <a:lnTo>
                  <a:pt x="1470578" y="1808865"/>
                </a:lnTo>
                <a:lnTo>
                  <a:pt x="1477235" y="1802998"/>
                </a:lnTo>
                <a:cubicBezTo>
                  <a:pt x="1490067" y="1796534"/>
                  <a:pt x="1496483" y="1783607"/>
                  <a:pt x="1502900" y="1777144"/>
                </a:cubicBezTo>
                <a:cubicBezTo>
                  <a:pt x="1515732" y="1764217"/>
                  <a:pt x="1522148" y="1757754"/>
                  <a:pt x="1528564" y="1744827"/>
                </a:cubicBezTo>
                <a:close/>
                <a:moveTo>
                  <a:pt x="1629146" y="1740043"/>
                </a:moveTo>
                <a:lnTo>
                  <a:pt x="1626680" y="1751301"/>
                </a:lnTo>
                <a:lnTo>
                  <a:pt x="1628740" y="1746145"/>
                </a:lnTo>
                <a:close/>
                <a:moveTo>
                  <a:pt x="1113276" y="1739988"/>
                </a:moveTo>
                <a:lnTo>
                  <a:pt x="1115106" y="1754425"/>
                </a:lnTo>
                <a:lnTo>
                  <a:pt x="1109791" y="1774234"/>
                </a:lnTo>
                <a:cubicBezTo>
                  <a:pt x="1108192" y="1784705"/>
                  <a:pt x="1108192" y="1795981"/>
                  <a:pt x="1111390" y="1808867"/>
                </a:cubicBezTo>
                <a:cubicBezTo>
                  <a:pt x="1124183" y="1828197"/>
                  <a:pt x="1136977" y="1847528"/>
                  <a:pt x="1156167" y="1853971"/>
                </a:cubicBezTo>
                <a:cubicBezTo>
                  <a:pt x="1175357" y="1860414"/>
                  <a:pt x="1188150" y="1860414"/>
                  <a:pt x="1207340" y="1853971"/>
                </a:cubicBezTo>
                <a:cubicBezTo>
                  <a:pt x="1220134" y="1847528"/>
                  <a:pt x="1239324" y="1841084"/>
                  <a:pt x="1245721" y="1834641"/>
                </a:cubicBezTo>
                <a:lnTo>
                  <a:pt x="1247111" y="1833240"/>
                </a:lnTo>
                <a:lnTo>
                  <a:pt x="1259911" y="1830938"/>
                </a:lnTo>
                <a:lnTo>
                  <a:pt x="1255316" y="1834641"/>
                </a:lnTo>
                <a:cubicBezTo>
                  <a:pt x="1250518" y="1839473"/>
                  <a:pt x="1245721" y="1844306"/>
                  <a:pt x="1239324" y="1847528"/>
                </a:cubicBezTo>
                <a:cubicBezTo>
                  <a:pt x="1213737" y="1860414"/>
                  <a:pt x="1181754" y="1873301"/>
                  <a:pt x="1156167" y="1860414"/>
                </a:cubicBezTo>
                <a:cubicBezTo>
                  <a:pt x="1136977" y="1847528"/>
                  <a:pt x="1117787" y="1834641"/>
                  <a:pt x="1111390" y="1815311"/>
                </a:cubicBezTo>
                <a:cubicBezTo>
                  <a:pt x="1101795" y="1795981"/>
                  <a:pt x="1101795" y="1773429"/>
                  <a:pt x="1107392" y="1751682"/>
                </a:cubicBezTo>
                <a:close/>
                <a:moveTo>
                  <a:pt x="1534980" y="1738363"/>
                </a:moveTo>
                <a:lnTo>
                  <a:pt x="1538188" y="1744827"/>
                </a:lnTo>
                <a:cubicBezTo>
                  <a:pt x="1541397" y="1756138"/>
                  <a:pt x="1541397" y="1767449"/>
                  <a:pt x="1534980" y="1777144"/>
                </a:cubicBezTo>
                <a:cubicBezTo>
                  <a:pt x="1528564" y="1802998"/>
                  <a:pt x="1502900" y="1809461"/>
                  <a:pt x="1483651" y="1815924"/>
                </a:cubicBezTo>
                <a:lnTo>
                  <a:pt x="1476194" y="1815575"/>
                </a:lnTo>
                <a:lnTo>
                  <a:pt x="1487394" y="1805421"/>
                </a:lnTo>
                <a:lnTo>
                  <a:pt x="1507712" y="1797342"/>
                </a:lnTo>
                <a:cubicBezTo>
                  <a:pt x="1517336" y="1791687"/>
                  <a:pt x="1525356" y="1783607"/>
                  <a:pt x="1528564" y="1770681"/>
                </a:cubicBezTo>
                <a:lnTo>
                  <a:pt x="1529130" y="1750150"/>
                </a:lnTo>
                <a:lnTo>
                  <a:pt x="1534980" y="1738364"/>
                </a:lnTo>
                <a:close/>
                <a:moveTo>
                  <a:pt x="1746544" y="1738111"/>
                </a:moveTo>
                <a:lnTo>
                  <a:pt x="1757196" y="1742092"/>
                </a:lnTo>
                <a:lnTo>
                  <a:pt x="1758121" y="1745047"/>
                </a:lnTo>
                <a:lnTo>
                  <a:pt x="1765491" y="1755749"/>
                </a:lnTo>
                <a:lnTo>
                  <a:pt x="1734764" y="1745047"/>
                </a:lnTo>
                <a:lnTo>
                  <a:pt x="1715270" y="1748940"/>
                </a:lnTo>
                <a:lnTo>
                  <a:pt x="1720366" y="1740975"/>
                </a:lnTo>
                <a:lnTo>
                  <a:pt x="1728321" y="1738614"/>
                </a:lnTo>
                <a:cubicBezTo>
                  <a:pt x="1734764" y="1737005"/>
                  <a:pt x="1740805" y="1737005"/>
                  <a:pt x="1746544" y="1738111"/>
                </a:cubicBezTo>
                <a:close/>
                <a:moveTo>
                  <a:pt x="3031348" y="1734610"/>
                </a:moveTo>
                <a:lnTo>
                  <a:pt x="3002856" y="1765540"/>
                </a:lnTo>
                <a:lnTo>
                  <a:pt x="2985004" y="1775644"/>
                </a:lnTo>
                <a:lnTo>
                  <a:pt x="2993232" y="1769558"/>
                </a:lnTo>
                <a:cubicBezTo>
                  <a:pt x="3006065" y="1756700"/>
                  <a:pt x="3017293" y="1745448"/>
                  <a:pt x="3029323" y="1735804"/>
                </a:cubicBezTo>
                <a:close/>
                <a:moveTo>
                  <a:pt x="1627019" y="1733237"/>
                </a:moveTo>
                <a:lnTo>
                  <a:pt x="1623953" y="1736953"/>
                </a:lnTo>
                <a:lnTo>
                  <a:pt x="1624196" y="1739406"/>
                </a:lnTo>
                <a:lnTo>
                  <a:pt x="1618905" y="1750967"/>
                </a:lnTo>
                <a:cubicBezTo>
                  <a:pt x="1625341" y="1750967"/>
                  <a:pt x="1625341" y="1750967"/>
                  <a:pt x="1625341" y="1750967"/>
                </a:cubicBezTo>
                <a:lnTo>
                  <a:pt x="1624196" y="1739406"/>
                </a:lnTo>
                <a:close/>
                <a:moveTo>
                  <a:pt x="1766981" y="1732180"/>
                </a:moveTo>
                <a:cubicBezTo>
                  <a:pt x="1799198" y="1764348"/>
                  <a:pt x="1824972" y="1790082"/>
                  <a:pt x="1870075" y="1802949"/>
                </a:cubicBezTo>
                <a:lnTo>
                  <a:pt x="1857048" y="1800851"/>
                </a:lnTo>
                <a:lnTo>
                  <a:pt x="1833117" y="1793225"/>
                </a:lnTo>
                <a:lnTo>
                  <a:pt x="1820133" y="1786350"/>
                </a:lnTo>
                <a:lnTo>
                  <a:pt x="1795456" y="1766519"/>
                </a:lnTo>
                <a:lnTo>
                  <a:pt x="1766981" y="1738614"/>
                </a:lnTo>
                <a:cubicBezTo>
                  <a:pt x="1760538" y="1738614"/>
                  <a:pt x="1766981" y="1732180"/>
                  <a:pt x="1766981" y="1732180"/>
                </a:cubicBezTo>
                <a:close/>
                <a:moveTo>
                  <a:pt x="2842692" y="1729322"/>
                </a:moveTo>
                <a:lnTo>
                  <a:pt x="2846368" y="1731345"/>
                </a:lnTo>
                <a:lnTo>
                  <a:pt x="2868334" y="1743601"/>
                </a:lnTo>
                <a:lnTo>
                  <a:pt x="2904241" y="1769946"/>
                </a:lnTo>
                <a:lnTo>
                  <a:pt x="2923532" y="1786278"/>
                </a:lnTo>
                <a:lnTo>
                  <a:pt x="2894596" y="1765121"/>
                </a:lnTo>
                <a:lnTo>
                  <a:pt x="2869013" y="1752323"/>
                </a:lnTo>
                <a:lnTo>
                  <a:pt x="2859228" y="1744212"/>
                </a:lnTo>
                <a:close/>
                <a:moveTo>
                  <a:pt x="3029410" y="1728600"/>
                </a:moveTo>
                <a:lnTo>
                  <a:pt x="2999648" y="1759914"/>
                </a:lnTo>
                <a:lnTo>
                  <a:pt x="2978424" y="1772184"/>
                </a:lnTo>
                <a:lnTo>
                  <a:pt x="2994836" y="1759111"/>
                </a:lnTo>
                <a:cubicBezTo>
                  <a:pt x="3006065" y="1749065"/>
                  <a:pt x="3016892" y="1738818"/>
                  <a:pt x="3028120" y="1729475"/>
                </a:cubicBezTo>
                <a:close/>
                <a:moveTo>
                  <a:pt x="2814442" y="1721187"/>
                </a:moveTo>
                <a:lnTo>
                  <a:pt x="2842174" y="1737834"/>
                </a:lnTo>
                <a:lnTo>
                  <a:pt x="2843956" y="1739387"/>
                </a:lnTo>
                <a:lnTo>
                  <a:pt x="2858841" y="1755516"/>
                </a:lnTo>
                <a:lnTo>
                  <a:pt x="2852798" y="1750645"/>
                </a:lnTo>
                <a:cubicBezTo>
                  <a:pt x="2839938" y="1740995"/>
                  <a:pt x="2827077" y="1731345"/>
                  <a:pt x="2815020" y="1721694"/>
                </a:cubicBezTo>
                <a:close/>
                <a:moveTo>
                  <a:pt x="2312988" y="1719313"/>
                </a:moveTo>
                <a:lnTo>
                  <a:pt x="2324020" y="1722559"/>
                </a:lnTo>
                <a:lnTo>
                  <a:pt x="2326651" y="1728044"/>
                </a:lnTo>
                <a:cubicBezTo>
                  <a:pt x="2330669" y="1732013"/>
                  <a:pt x="2335491" y="1735188"/>
                  <a:pt x="2338706" y="1738363"/>
                </a:cubicBezTo>
                <a:cubicBezTo>
                  <a:pt x="2345135" y="1744713"/>
                  <a:pt x="2357994" y="1757413"/>
                  <a:pt x="2370853" y="1763763"/>
                </a:cubicBezTo>
                <a:cubicBezTo>
                  <a:pt x="2374068" y="1763763"/>
                  <a:pt x="2385319" y="1768526"/>
                  <a:pt x="2395767" y="1771701"/>
                </a:cubicBezTo>
                <a:lnTo>
                  <a:pt x="2406038" y="1773744"/>
                </a:lnTo>
                <a:lnTo>
                  <a:pt x="2411840" y="1779638"/>
                </a:lnTo>
                <a:lnTo>
                  <a:pt x="2413581" y="1781772"/>
                </a:lnTo>
                <a:lnTo>
                  <a:pt x="2401393" y="1782019"/>
                </a:lnTo>
                <a:cubicBezTo>
                  <a:pt x="2390141" y="1779638"/>
                  <a:pt x="2377282" y="1773288"/>
                  <a:pt x="2370853" y="1770113"/>
                </a:cubicBezTo>
                <a:cubicBezTo>
                  <a:pt x="2357994" y="1763763"/>
                  <a:pt x="2345135" y="1751063"/>
                  <a:pt x="2332276" y="1744713"/>
                </a:cubicBezTo>
                <a:cubicBezTo>
                  <a:pt x="2325847" y="1738363"/>
                  <a:pt x="2312988" y="1725663"/>
                  <a:pt x="2312988" y="1719313"/>
                </a:cubicBezTo>
                <a:close/>
                <a:moveTo>
                  <a:pt x="1747651" y="1719313"/>
                </a:moveTo>
                <a:cubicBezTo>
                  <a:pt x="1754094" y="1719313"/>
                  <a:pt x="1754094" y="1725747"/>
                  <a:pt x="1760538" y="1732180"/>
                </a:cubicBezTo>
                <a:cubicBezTo>
                  <a:pt x="1760538" y="1738614"/>
                  <a:pt x="1760538" y="1745047"/>
                  <a:pt x="1766981" y="1745047"/>
                </a:cubicBezTo>
                <a:lnTo>
                  <a:pt x="1772888" y="1750945"/>
                </a:lnTo>
                <a:lnTo>
                  <a:pt x="1762954" y="1744243"/>
                </a:lnTo>
                <a:lnTo>
                  <a:pt x="1757196" y="1742092"/>
                </a:lnTo>
                <a:lnTo>
                  <a:pt x="1754094" y="1732180"/>
                </a:lnTo>
                <a:cubicBezTo>
                  <a:pt x="1754094" y="1732180"/>
                  <a:pt x="1747651" y="1725747"/>
                  <a:pt x="1747651" y="1725747"/>
                </a:cubicBezTo>
                <a:cubicBezTo>
                  <a:pt x="1741208" y="1725747"/>
                  <a:pt x="1741208" y="1725747"/>
                  <a:pt x="1741208" y="1725747"/>
                </a:cubicBezTo>
                <a:cubicBezTo>
                  <a:pt x="1728321" y="1732180"/>
                  <a:pt x="1721877" y="1738614"/>
                  <a:pt x="1721877" y="1738614"/>
                </a:cubicBezTo>
                <a:lnTo>
                  <a:pt x="1720366" y="1740975"/>
                </a:lnTo>
                <a:lnTo>
                  <a:pt x="1709744" y="1744128"/>
                </a:lnTo>
                <a:lnTo>
                  <a:pt x="1723488" y="1727355"/>
                </a:lnTo>
                <a:cubicBezTo>
                  <a:pt x="1729932" y="1722530"/>
                  <a:pt x="1737986" y="1719313"/>
                  <a:pt x="1747651" y="1719313"/>
                </a:cubicBezTo>
                <a:close/>
                <a:moveTo>
                  <a:pt x="2320401" y="1715013"/>
                </a:moveTo>
                <a:lnTo>
                  <a:pt x="2353172" y="1724076"/>
                </a:lnTo>
                <a:cubicBezTo>
                  <a:pt x="2364423" y="1730426"/>
                  <a:pt x="2374068" y="1738363"/>
                  <a:pt x="2383712" y="1744713"/>
                </a:cubicBezTo>
                <a:lnTo>
                  <a:pt x="2411672" y="1773096"/>
                </a:lnTo>
                <a:lnTo>
                  <a:pt x="2409731" y="1774479"/>
                </a:lnTo>
                <a:lnTo>
                  <a:pt x="2406038" y="1773744"/>
                </a:lnTo>
                <a:lnTo>
                  <a:pt x="2383712" y="1751063"/>
                </a:lnTo>
                <a:cubicBezTo>
                  <a:pt x="2374068" y="1744713"/>
                  <a:pt x="2362816" y="1736776"/>
                  <a:pt x="2350761" y="1730426"/>
                </a:cubicBezTo>
                <a:lnTo>
                  <a:pt x="2324020" y="1722559"/>
                </a:lnTo>
                <a:close/>
                <a:moveTo>
                  <a:pt x="3065369" y="1714557"/>
                </a:moveTo>
                <a:lnTo>
                  <a:pt x="3052582" y="1739019"/>
                </a:lnTo>
                <a:cubicBezTo>
                  <a:pt x="3044562" y="1748663"/>
                  <a:pt x="3034937" y="1756700"/>
                  <a:pt x="3025313" y="1763129"/>
                </a:cubicBezTo>
                <a:cubicBezTo>
                  <a:pt x="3031729" y="1753485"/>
                  <a:pt x="3039749" y="1743841"/>
                  <a:pt x="3046968" y="1734197"/>
                </a:cubicBezTo>
                <a:lnTo>
                  <a:pt x="3054761" y="1720810"/>
                </a:lnTo>
                <a:close/>
                <a:moveTo>
                  <a:pt x="2814746" y="1713944"/>
                </a:moveTo>
                <a:lnTo>
                  <a:pt x="2818030" y="1715751"/>
                </a:lnTo>
                <a:lnTo>
                  <a:pt x="2852798" y="1744212"/>
                </a:lnTo>
                <a:lnTo>
                  <a:pt x="2842174" y="1737834"/>
                </a:lnTo>
                <a:close/>
                <a:moveTo>
                  <a:pt x="2319418" y="1712963"/>
                </a:moveTo>
                <a:lnTo>
                  <a:pt x="2320401" y="1715013"/>
                </a:lnTo>
                <a:lnTo>
                  <a:pt x="2319170" y="1714673"/>
                </a:lnTo>
                <a:close/>
                <a:moveTo>
                  <a:pt x="2312988" y="1712963"/>
                </a:moveTo>
                <a:lnTo>
                  <a:pt x="2319170" y="1714673"/>
                </a:lnTo>
                <a:lnTo>
                  <a:pt x="2318614" y="1718519"/>
                </a:lnTo>
                <a:cubicBezTo>
                  <a:pt x="2317810" y="1719313"/>
                  <a:pt x="2316203" y="1719313"/>
                  <a:pt x="2312988" y="1719313"/>
                </a:cubicBezTo>
                <a:cubicBezTo>
                  <a:pt x="2312988" y="1712963"/>
                  <a:pt x="2312988" y="1712963"/>
                  <a:pt x="2312988" y="1712963"/>
                </a:cubicBezTo>
                <a:close/>
                <a:moveTo>
                  <a:pt x="3068021" y="1709484"/>
                </a:moveTo>
                <a:lnTo>
                  <a:pt x="3070226" y="1711694"/>
                </a:lnTo>
                <a:lnTo>
                  <a:pt x="3065369" y="1714557"/>
                </a:lnTo>
                <a:close/>
                <a:moveTo>
                  <a:pt x="3063810" y="1705264"/>
                </a:moveTo>
                <a:lnTo>
                  <a:pt x="3054761" y="1720810"/>
                </a:lnTo>
                <a:lnTo>
                  <a:pt x="3031348" y="1734610"/>
                </a:lnTo>
                <a:lnTo>
                  <a:pt x="3049337" y="1715083"/>
                </a:lnTo>
                <a:close/>
                <a:moveTo>
                  <a:pt x="3063810" y="1705264"/>
                </a:moveTo>
                <a:cubicBezTo>
                  <a:pt x="3063810" y="1705264"/>
                  <a:pt x="3070226" y="1705264"/>
                  <a:pt x="3070226" y="1705264"/>
                </a:cubicBezTo>
                <a:lnTo>
                  <a:pt x="3068021" y="1709484"/>
                </a:lnTo>
                <a:lnTo>
                  <a:pt x="3064612" y="1706068"/>
                </a:lnTo>
                <a:cubicBezTo>
                  <a:pt x="3063810" y="1705264"/>
                  <a:pt x="3063810" y="1705264"/>
                  <a:pt x="3063810" y="1705264"/>
                </a:cubicBezTo>
                <a:close/>
                <a:moveTo>
                  <a:pt x="1139379" y="1704624"/>
                </a:moveTo>
                <a:lnTo>
                  <a:pt x="1137776" y="1721882"/>
                </a:lnTo>
                <a:cubicBezTo>
                  <a:pt x="1135378" y="1742823"/>
                  <a:pt x="1133778" y="1763764"/>
                  <a:pt x="1143373" y="1783094"/>
                </a:cubicBezTo>
                <a:cubicBezTo>
                  <a:pt x="1162564" y="1815311"/>
                  <a:pt x="1207340" y="1834641"/>
                  <a:pt x="1239324" y="1821754"/>
                </a:cubicBezTo>
                <a:cubicBezTo>
                  <a:pt x="1245721" y="1815311"/>
                  <a:pt x="1245721" y="1821754"/>
                  <a:pt x="1239324" y="1828197"/>
                </a:cubicBezTo>
                <a:lnTo>
                  <a:pt x="1225945" y="1830234"/>
                </a:lnTo>
                <a:lnTo>
                  <a:pt x="1207340" y="1828197"/>
                </a:lnTo>
                <a:lnTo>
                  <a:pt x="1184077" y="1824292"/>
                </a:lnTo>
                <a:lnTo>
                  <a:pt x="1161964" y="1810982"/>
                </a:lnTo>
                <a:cubicBezTo>
                  <a:pt x="1154568" y="1804840"/>
                  <a:pt x="1148171" y="1797591"/>
                  <a:pt x="1143373" y="1789537"/>
                </a:cubicBezTo>
                <a:cubicBezTo>
                  <a:pt x="1130580" y="1770207"/>
                  <a:pt x="1130580" y="1750877"/>
                  <a:pt x="1130580" y="1725103"/>
                </a:cubicBezTo>
                <a:lnTo>
                  <a:pt x="1131308" y="1715321"/>
                </a:lnTo>
                <a:close/>
                <a:moveTo>
                  <a:pt x="1132284" y="1702212"/>
                </a:moveTo>
                <a:lnTo>
                  <a:pt x="1131308" y="1715321"/>
                </a:lnTo>
                <a:lnTo>
                  <a:pt x="1128181" y="1719465"/>
                </a:lnTo>
                <a:cubicBezTo>
                  <a:pt x="1124183" y="1726714"/>
                  <a:pt x="1120985" y="1734768"/>
                  <a:pt x="1117787" y="1744433"/>
                </a:cubicBezTo>
                <a:lnTo>
                  <a:pt x="1118245" y="1730112"/>
                </a:lnTo>
                <a:close/>
                <a:moveTo>
                  <a:pt x="1504103" y="1699987"/>
                </a:moveTo>
                <a:lnTo>
                  <a:pt x="1514128" y="1703354"/>
                </a:lnTo>
                <a:lnTo>
                  <a:pt x="1522148" y="1712510"/>
                </a:lnTo>
                <a:lnTo>
                  <a:pt x="1533167" y="1734710"/>
                </a:lnTo>
                <a:lnTo>
                  <a:pt x="1529323" y="1743159"/>
                </a:lnTo>
                <a:lnTo>
                  <a:pt x="1529366" y="1741595"/>
                </a:lnTo>
                <a:cubicBezTo>
                  <a:pt x="1526960" y="1731900"/>
                  <a:pt x="1522148" y="1722205"/>
                  <a:pt x="1515732" y="1712510"/>
                </a:cubicBezTo>
                <a:close/>
                <a:moveTo>
                  <a:pt x="2772768" y="1696170"/>
                </a:moveTo>
                <a:lnTo>
                  <a:pt x="2795519" y="1709827"/>
                </a:lnTo>
                <a:lnTo>
                  <a:pt x="2836293" y="1744857"/>
                </a:lnTo>
                <a:lnTo>
                  <a:pt x="2775633" y="1699177"/>
                </a:lnTo>
                <a:close/>
                <a:moveTo>
                  <a:pt x="1140292" y="1694795"/>
                </a:moveTo>
                <a:lnTo>
                  <a:pt x="1142574" y="1696108"/>
                </a:lnTo>
                <a:cubicBezTo>
                  <a:pt x="1143373" y="1697719"/>
                  <a:pt x="1143373" y="1699330"/>
                  <a:pt x="1143373" y="1699330"/>
                </a:cubicBezTo>
                <a:lnTo>
                  <a:pt x="1139379" y="1704624"/>
                </a:lnTo>
                <a:close/>
                <a:moveTo>
                  <a:pt x="1505928" y="1693991"/>
                </a:moveTo>
                <a:lnTo>
                  <a:pt x="1525356" y="1699583"/>
                </a:lnTo>
                <a:cubicBezTo>
                  <a:pt x="1533376" y="1701199"/>
                  <a:pt x="1541397" y="1702815"/>
                  <a:pt x="1547813" y="1706047"/>
                </a:cubicBezTo>
                <a:cubicBezTo>
                  <a:pt x="1547813" y="1712510"/>
                  <a:pt x="1546209" y="1718973"/>
                  <a:pt x="1543803" y="1724629"/>
                </a:cubicBezTo>
                <a:lnTo>
                  <a:pt x="1534980" y="1738363"/>
                </a:lnTo>
                <a:lnTo>
                  <a:pt x="1533167" y="1734710"/>
                </a:lnTo>
                <a:lnTo>
                  <a:pt x="1537387" y="1725437"/>
                </a:lnTo>
                <a:lnTo>
                  <a:pt x="1540147" y="1712090"/>
                </a:lnTo>
                <a:lnTo>
                  <a:pt x="1541397" y="1712510"/>
                </a:lnTo>
                <a:cubicBezTo>
                  <a:pt x="1541397" y="1712510"/>
                  <a:pt x="1541397" y="1706047"/>
                  <a:pt x="1541397" y="1706047"/>
                </a:cubicBezTo>
                <a:lnTo>
                  <a:pt x="1540147" y="1712090"/>
                </a:lnTo>
                <a:lnTo>
                  <a:pt x="1522148" y="1706047"/>
                </a:lnTo>
                <a:lnTo>
                  <a:pt x="1514128" y="1703354"/>
                </a:lnTo>
                <a:close/>
                <a:moveTo>
                  <a:pt x="3067018" y="1689995"/>
                </a:moveTo>
                <a:cubicBezTo>
                  <a:pt x="3068622" y="1690798"/>
                  <a:pt x="3070226" y="1692406"/>
                  <a:pt x="3070226" y="1692406"/>
                </a:cubicBezTo>
                <a:lnTo>
                  <a:pt x="3049337" y="1715083"/>
                </a:lnTo>
                <a:lnTo>
                  <a:pt x="3029410" y="1728600"/>
                </a:lnTo>
                <a:lnTo>
                  <a:pt x="3063810" y="1692406"/>
                </a:lnTo>
                <a:cubicBezTo>
                  <a:pt x="3063810" y="1689191"/>
                  <a:pt x="3065414" y="1689191"/>
                  <a:pt x="3067018" y="1689995"/>
                </a:cubicBezTo>
                <a:close/>
                <a:moveTo>
                  <a:pt x="2754060" y="1676140"/>
                </a:moveTo>
                <a:lnTo>
                  <a:pt x="2789113" y="1698936"/>
                </a:lnTo>
                <a:lnTo>
                  <a:pt x="2814442" y="1721187"/>
                </a:lnTo>
                <a:lnTo>
                  <a:pt x="2795519" y="1709827"/>
                </a:lnTo>
                <a:lnTo>
                  <a:pt x="2775633" y="1692743"/>
                </a:lnTo>
                <a:close/>
                <a:moveTo>
                  <a:pt x="2752631" y="1675040"/>
                </a:moveTo>
                <a:lnTo>
                  <a:pt x="2754060" y="1676140"/>
                </a:lnTo>
                <a:lnTo>
                  <a:pt x="2753058" y="1675489"/>
                </a:lnTo>
                <a:close/>
                <a:moveTo>
                  <a:pt x="1478871" y="1674901"/>
                </a:moveTo>
                <a:lnTo>
                  <a:pt x="1498088" y="1685041"/>
                </a:lnTo>
                <a:lnTo>
                  <a:pt x="1505928" y="1693991"/>
                </a:lnTo>
                <a:lnTo>
                  <a:pt x="1502900" y="1693120"/>
                </a:lnTo>
                <a:cubicBezTo>
                  <a:pt x="1496484" y="1689888"/>
                  <a:pt x="1490067" y="1685041"/>
                  <a:pt x="1484453" y="1680193"/>
                </a:cubicBezTo>
                <a:close/>
                <a:moveTo>
                  <a:pt x="1188258" y="1672966"/>
                </a:moveTo>
                <a:lnTo>
                  <a:pt x="1217522" y="1701526"/>
                </a:lnTo>
                <a:lnTo>
                  <a:pt x="1219141" y="1702887"/>
                </a:lnTo>
                <a:lnTo>
                  <a:pt x="1219937" y="1703939"/>
                </a:lnTo>
                <a:cubicBezTo>
                  <a:pt x="1240064" y="1728059"/>
                  <a:pt x="1262607" y="1750571"/>
                  <a:pt x="1291590" y="1769868"/>
                </a:cubicBezTo>
                <a:lnTo>
                  <a:pt x="1291420" y="1770376"/>
                </a:lnTo>
                <a:lnTo>
                  <a:pt x="1270980" y="1757739"/>
                </a:lnTo>
                <a:lnTo>
                  <a:pt x="1234428" y="1726451"/>
                </a:lnTo>
                <a:cubicBezTo>
                  <a:pt x="1219132" y="1710371"/>
                  <a:pt x="1204640" y="1692682"/>
                  <a:pt x="1188538" y="1673386"/>
                </a:cubicBezTo>
                <a:close/>
                <a:moveTo>
                  <a:pt x="1622852" y="1669796"/>
                </a:moveTo>
                <a:lnTo>
                  <a:pt x="1622928" y="1671195"/>
                </a:lnTo>
                <a:cubicBezTo>
                  <a:pt x="1622525" y="1684490"/>
                  <a:pt x="1621520" y="1697987"/>
                  <a:pt x="1621419" y="1711383"/>
                </a:cubicBezTo>
                <a:lnTo>
                  <a:pt x="1622729" y="1724605"/>
                </a:lnTo>
                <a:lnTo>
                  <a:pt x="1630820" y="1714931"/>
                </a:lnTo>
                <a:lnTo>
                  <a:pt x="1631253" y="1708428"/>
                </a:lnTo>
                <a:lnTo>
                  <a:pt x="1628534" y="1688425"/>
                </a:lnTo>
                <a:close/>
                <a:moveTo>
                  <a:pt x="1464403" y="1667266"/>
                </a:moveTo>
                <a:cubicBezTo>
                  <a:pt x="1474027" y="1673730"/>
                  <a:pt x="1483651" y="1680193"/>
                  <a:pt x="1492473" y="1687464"/>
                </a:cubicBezTo>
                <a:lnTo>
                  <a:pt x="1504103" y="1699987"/>
                </a:lnTo>
                <a:lnTo>
                  <a:pt x="1502900" y="1699583"/>
                </a:lnTo>
                <a:cubicBezTo>
                  <a:pt x="1483651" y="1693120"/>
                  <a:pt x="1477235" y="1680193"/>
                  <a:pt x="1464403" y="1667266"/>
                </a:cubicBezTo>
                <a:close/>
                <a:moveTo>
                  <a:pt x="1467611" y="1664843"/>
                </a:moveTo>
                <a:cubicBezTo>
                  <a:pt x="1469215" y="1664035"/>
                  <a:pt x="1470819" y="1664035"/>
                  <a:pt x="1470819" y="1667266"/>
                </a:cubicBezTo>
                <a:lnTo>
                  <a:pt x="1478871" y="1674901"/>
                </a:lnTo>
                <a:lnTo>
                  <a:pt x="1464403" y="1667266"/>
                </a:lnTo>
                <a:cubicBezTo>
                  <a:pt x="1464403" y="1667266"/>
                  <a:pt x="1466007" y="1665650"/>
                  <a:pt x="1467611" y="1664843"/>
                </a:cubicBezTo>
                <a:close/>
                <a:moveTo>
                  <a:pt x="1136977" y="1660670"/>
                </a:moveTo>
                <a:cubicBezTo>
                  <a:pt x="1140175" y="1670335"/>
                  <a:pt x="1140975" y="1680402"/>
                  <a:pt x="1140675" y="1690672"/>
                </a:cubicBezTo>
                <a:lnTo>
                  <a:pt x="1140292" y="1694795"/>
                </a:lnTo>
                <a:lnTo>
                  <a:pt x="1136977" y="1692886"/>
                </a:lnTo>
                <a:lnTo>
                  <a:pt x="1132284" y="1702212"/>
                </a:lnTo>
                <a:lnTo>
                  <a:pt x="1132979" y="1692886"/>
                </a:lnTo>
                <a:lnTo>
                  <a:pt x="1131309" y="1670457"/>
                </a:lnTo>
                <a:close/>
                <a:moveTo>
                  <a:pt x="1459970" y="1657019"/>
                </a:moveTo>
                <a:lnTo>
                  <a:pt x="1447560" y="1682617"/>
                </a:lnTo>
                <a:cubicBezTo>
                  <a:pt x="1440342" y="1693120"/>
                  <a:pt x="1432322" y="1702815"/>
                  <a:pt x="1425906" y="1712510"/>
                </a:cubicBezTo>
                <a:cubicBezTo>
                  <a:pt x="1419489" y="1731900"/>
                  <a:pt x="1406657" y="1764217"/>
                  <a:pt x="1419489" y="1783607"/>
                </a:cubicBezTo>
                <a:cubicBezTo>
                  <a:pt x="1422698" y="1796534"/>
                  <a:pt x="1430718" y="1802997"/>
                  <a:pt x="1441144" y="1806229"/>
                </a:cubicBezTo>
                <a:lnTo>
                  <a:pt x="1470578" y="1808865"/>
                </a:lnTo>
                <a:lnTo>
                  <a:pt x="1464403" y="1814309"/>
                </a:lnTo>
                <a:lnTo>
                  <a:pt x="1460270" y="1814829"/>
                </a:lnTo>
                <a:lnTo>
                  <a:pt x="1449164" y="1814309"/>
                </a:lnTo>
                <a:lnTo>
                  <a:pt x="1425911" y="1805445"/>
                </a:lnTo>
                <a:lnTo>
                  <a:pt x="1421896" y="1803805"/>
                </a:lnTo>
                <a:lnTo>
                  <a:pt x="1408590" y="1780526"/>
                </a:lnTo>
                <a:lnTo>
                  <a:pt x="1406657" y="1767449"/>
                </a:lnTo>
                <a:cubicBezTo>
                  <a:pt x="1406657" y="1754522"/>
                  <a:pt x="1409865" y="1741595"/>
                  <a:pt x="1413073" y="1731900"/>
                </a:cubicBezTo>
                <a:cubicBezTo>
                  <a:pt x="1419490" y="1715742"/>
                  <a:pt x="1429114" y="1702815"/>
                  <a:pt x="1437936" y="1689888"/>
                </a:cubicBezTo>
                <a:lnTo>
                  <a:pt x="1451050" y="1662410"/>
                </a:lnTo>
                <a:close/>
                <a:moveTo>
                  <a:pt x="2741128" y="1655976"/>
                </a:moveTo>
                <a:lnTo>
                  <a:pt x="2769204" y="1675423"/>
                </a:lnTo>
                <a:lnTo>
                  <a:pt x="2782064" y="1686310"/>
                </a:lnTo>
                <a:lnTo>
                  <a:pt x="2797941" y="1699307"/>
                </a:lnTo>
                <a:lnTo>
                  <a:pt x="2814746" y="1713944"/>
                </a:lnTo>
                <a:lnTo>
                  <a:pt x="2798140" y="1704806"/>
                </a:lnTo>
                <a:lnTo>
                  <a:pt x="2789113" y="1698936"/>
                </a:lnTo>
                <a:lnTo>
                  <a:pt x="2782064" y="1692743"/>
                </a:lnTo>
                <a:close/>
                <a:moveTo>
                  <a:pt x="1130580" y="1654226"/>
                </a:moveTo>
                <a:cubicBezTo>
                  <a:pt x="1136977" y="1654226"/>
                  <a:pt x="1136977" y="1654226"/>
                  <a:pt x="1136977" y="1660670"/>
                </a:cubicBezTo>
                <a:cubicBezTo>
                  <a:pt x="1136977" y="1660670"/>
                  <a:pt x="1130580" y="1660670"/>
                  <a:pt x="1130580" y="1660670"/>
                </a:cubicBezTo>
                <a:lnTo>
                  <a:pt x="1131309" y="1670457"/>
                </a:lnTo>
                <a:lnTo>
                  <a:pt x="1125782" y="1680000"/>
                </a:lnTo>
                <a:cubicBezTo>
                  <a:pt x="1124183" y="1686443"/>
                  <a:pt x="1124183" y="1692886"/>
                  <a:pt x="1124183" y="1699330"/>
                </a:cubicBezTo>
                <a:cubicBezTo>
                  <a:pt x="1120985" y="1705773"/>
                  <a:pt x="1119386" y="1712217"/>
                  <a:pt x="1118586" y="1719465"/>
                </a:cubicBezTo>
                <a:lnTo>
                  <a:pt x="1118245" y="1730112"/>
                </a:lnTo>
                <a:lnTo>
                  <a:pt x="1113276" y="1739988"/>
                </a:lnTo>
                <a:lnTo>
                  <a:pt x="1111390" y="1725103"/>
                </a:lnTo>
                <a:cubicBezTo>
                  <a:pt x="1111390" y="1712217"/>
                  <a:pt x="1117787" y="1699330"/>
                  <a:pt x="1117787" y="1686443"/>
                </a:cubicBezTo>
                <a:cubicBezTo>
                  <a:pt x="1117787" y="1673556"/>
                  <a:pt x="1124183" y="1667113"/>
                  <a:pt x="1130580" y="1654226"/>
                </a:cubicBezTo>
                <a:close/>
                <a:moveTo>
                  <a:pt x="1462297" y="1652219"/>
                </a:moveTo>
                <a:lnTo>
                  <a:pt x="1464403" y="1654340"/>
                </a:lnTo>
                <a:lnTo>
                  <a:pt x="1459970" y="1657019"/>
                </a:lnTo>
                <a:close/>
                <a:moveTo>
                  <a:pt x="1457986" y="1647876"/>
                </a:moveTo>
                <a:lnTo>
                  <a:pt x="1451050" y="1662410"/>
                </a:lnTo>
                <a:lnTo>
                  <a:pt x="1428312" y="1676153"/>
                </a:lnTo>
                <a:cubicBezTo>
                  <a:pt x="1419489" y="1686656"/>
                  <a:pt x="1413073" y="1699583"/>
                  <a:pt x="1406657" y="1712510"/>
                </a:cubicBezTo>
                <a:cubicBezTo>
                  <a:pt x="1400241" y="1731900"/>
                  <a:pt x="1400241" y="1757754"/>
                  <a:pt x="1406657" y="1777144"/>
                </a:cubicBezTo>
                <a:lnTo>
                  <a:pt x="1408590" y="1780526"/>
                </a:lnTo>
                <a:lnTo>
                  <a:pt x="1409464" y="1786435"/>
                </a:lnTo>
                <a:cubicBezTo>
                  <a:pt x="1411469" y="1792495"/>
                  <a:pt x="1414677" y="1798150"/>
                  <a:pt x="1419489" y="1802998"/>
                </a:cubicBezTo>
                <a:lnTo>
                  <a:pt x="1425911" y="1805445"/>
                </a:lnTo>
                <a:lnTo>
                  <a:pt x="1451570" y="1815924"/>
                </a:lnTo>
                <a:lnTo>
                  <a:pt x="1460270" y="1814829"/>
                </a:lnTo>
                <a:lnTo>
                  <a:pt x="1476194" y="1815575"/>
                </a:lnTo>
                <a:lnTo>
                  <a:pt x="1474027" y="1817540"/>
                </a:lnTo>
                <a:cubicBezTo>
                  <a:pt x="1469215" y="1820772"/>
                  <a:pt x="1464403" y="1822388"/>
                  <a:pt x="1457986" y="1822388"/>
                </a:cubicBezTo>
                <a:cubicBezTo>
                  <a:pt x="1438738" y="1828851"/>
                  <a:pt x="1419489" y="1815924"/>
                  <a:pt x="1406657" y="1796534"/>
                </a:cubicBezTo>
                <a:cubicBezTo>
                  <a:pt x="1400241" y="1783607"/>
                  <a:pt x="1393825" y="1757754"/>
                  <a:pt x="1393825" y="1738364"/>
                </a:cubicBezTo>
                <a:cubicBezTo>
                  <a:pt x="1400241" y="1706047"/>
                  <a:pt x="1419489" y="1654340"/>
                  <a:pt x="1457986" y="1647876"/>
                </a:cubicBezTo>
                <a:close/>
                <a:moveTo>
                  <a:pt x="1457986" y="1647876"/>
                </a:moveTo>
                <a:cubicBezTo>
                  <a:pt x="1464403" y="1647876"/>
                  <a:pt x="1464403" y="1647876"/>
                  <a:pt x="1464403" y="1647876"/>
                </a:cubicBezTo>
                <a:lnTo>
                  <a:pt x="1462297" y="1652219"/>
                </a:lnTo>
                <a:lnTo>
                  <a:pt x="1458788" y="1648684"/>
                </a:lnTo>
                <a:cubicBezTo>
                  <a:pt x="1457986" y="1647876"/>
                  <a:pt x="1457986" y="1647876"/>
                  <a:pt x="1457986" y="1647876"/>
                </a:cubicBezTo>
                <a:close/>
                <a:moveTo>
                  <a:pt x="1857667" y="1619323"/>
                </a:moveTo>
                <a:lnTo>
                  <a:pt x="1881904" y="1622711"/>
                </a:lnTo>
                <a:lnTo>
                  <a:pt x="1888573" y="1628334"/>
                </a:lnTo>
                <a:lnTo>
                  <a:pt x="1881102" y="1624318"/>
                </a:lnTo>
                <a:close/>
                <a:moveTo>
                  <a:pt x="2700791" y="1617507"/>
                </a:moveTo>
                <a:lnTo>
                  <a:pt x="2707174" y="1622910"/>
                </a:lnTo>
                <a:lnTo>
                  <a:pt x="2711330" y="1629212"/>
                </a:lnTo>
                <a:lnTo>
                  <a:pt x="2741128" y="1655976"/>
                </a:lnTo>
                <a:lnTo>
                  <a:pt x="2733836" y="1650925"/>
                </a:lnTo>
                <a:lnTo>
                  <a:pt x="2721517" y="1642392"/>
                </a:lnTo>
                <a:lnTo>
                  <a:pt x="2709722" y="1630016"/>
                </a:lnTo>
                <a:close/>
                <a:moveTo>
                  <a:pt x="1876380" y="1616917"/>
                </a:moveTo>
                <a:lnTo>
                  <a:pt x="1888321" y="1621104"/>
                </a:lnTo>
                <a:cubicBezTo>
                  <a:pt x="1899551" y="1625925"/>
                  <a:pt x="1910781" y="1632354"/>
                  <a:pt x="1920407" y="1641996"/>
                </a:cubicBezTo>
                <a:cubicBezTo>
                  <a:pt x="1933241" y="1654853"/>
                  <a:pt x="1946075" y="1674138"/>
                  <a:pt x="1952492" y="1699852"/>
                </a:cubicBezTo>
                <a:cubicBezTo>
                  <a:pt x="1958909" y="1722352"/>
                  <a:pt x="1958909" y="1744851"/>
                  <a:pt x="1955701" y="1767350"/>
                </a:cubicBezTo>
                <a:lnTo>
                  <a:pt x="1941356" y="1827702"/>
                </a:lnTo>
                <a:lnTo>
                  <a:pt x="1965632" y="1809968"/>
                </a:lnTo>
                <a:lnTo>
                  <a:pt x="1968050" y="1808915"/>
                </a:lnTo>
                <a:lnTo>
                  <a:pt x="1940713" y="1830409"/>
                </a:lnTo>
                <a:lnTo>
                  <a:pt x="1939658" y="1834848"/>
                </a:lnTo>
                <a:lnTo>
                  <a:pt x="1935774" y="1834293"/>
                </a:lnTo>
                <a:lnTo>
                  <a:pt x="1928259" y="1840201"/>
                </a:lnTo>
                <a:lnTo>
                  <a:pt x="1933991" y="1833683"/>
                </a:lnTo>
                <a:lnTo>
                  <a:pt x="1933241" y="1828420"/>
                </a:lnTo>
                <a:cubicBezTo>
                  <a:pt x="1946075" y="1789850"/>
                  <a:pt x="1958909" y="1744851"/>
                  <a:pt x="1946075" y="1699852"/>
                </a:cubicBezTo>
                <a:cubicBezTo>
                  <a:pt x="1939658" y="1680567"/>
                  <a:pt x="1926824" y="1661282"/>
                  <a:pt x="1913990" y="1641996"/>
                </a:cubicBezTo>
                <a:lnTo>
                  <a:pt x="1903619" y="1636422"/>
                </a:lnTo>
                <a:lnTo>
                  <a:pt x="1903462" y="1636171"/>
                </a:lnTo>
                <a:close/>
                <a:moveTo>
                  <a:pt x="2702809" y="1616291"/>
                </a:moveTo>
                <a:lnTo>
                  <a:pt x="2711330" y="1621974"/>
                </a:lnTo>
                <a:cubicBezTo>
                  <a:pt x="2724191" y="1631625"/>
                  <a:pt x="2738659" y="1642883"/>
                  <a:pt x="2753127" y="1654142"/>
                </a:cubicBezTo>
                <a:lnTo>
                  <a:pt x="2772840" y="1669313"/>
                </a:lnTo>
                <a:lnTo>
                  <a:pt x="2807785" y="1699177"/>
                </a:lnTo>
                <a:lnTo>
                  <a:pt x="2815502" y="1704839"/>
                </a:lnTo>
                <a:lnTo>
                  <a:pt x="2827077" y="1715261"/>
                </a:lnTo>
                <a:lnTo>
                  <a:pt x="2842692" y="1729322"/>
                </a:lnTo>
                <a:lnTo>
                  <a:pt x="2818030" y="1715751"/>
                </a:lnTo>
                <a:lnTo>
                  <a:pt x="2817431" y="1715261"/>
                </a:lnTo>
                <a:lnTo>
                  <a:pt x="2797941" y="1699307"/>
                </a:lnTo>
                <a:lnTo>
                  <a:pt x="2775633" y="1679876"/>
                </a:lnTo>
                <a:lnTo>
                  <a:pt x="2769204" y="1675423"/>
                </a:lnTo>
                <a:lnTo>
                  <a:pt x="2740266" y="1650925"/>
                </a:lnTo>
                <a:lnTo>
                  <a:pt x="2707174" y="1622910"/>
                </a:lnTo>
                <a:close/>
                <a:moveTo>
                  <a:pt x="3147417" y="1616017"/>
                </a:moveTo>
                <a:cubicBezTo>
                  <a:pt x="3147417" y="1616017"/>
                  <a:pt x="3147417" y="1616017"/>
                  <a:pt x="3153867" y="1622476"/>
                </a:cubicBezTo>
                <a:cubicBezTo>
                  <a:pt x="3147417" y="1622476"/>
                  <a:pt x="3147417" y="1622476"/>
                  <a:pt x="3147417" y="1616017"/>
                </a:cubicBezTo>
                <a:close/>
                <a:moveTo>
                  <a:pt x="1873736" y="1615991"/>
                </a:moveTo>
                <a:lnTo>
                  <a:pt x="1875487" y="1616283"/>
                </a:lnTo>
                <a:lnTo>
                  <a:pt x="1876380" y="1616917"/>
                </a:lnTo>
                <a:close/>
                <a:moveTo>
                  <a:pt x="3127030" y="1607890"/>
                </a:moveTo>
                <a:lnTo>
                  <a:pt x="3121621" y="1616017"/>
                </a:lnTo>
                <a:cubicBezTo>
                  <a:pt x="3115171" y="1616017"/>
                  <a:pt x="3115171" y="1616017"/>
                  <a:pt x="3115171" y="1616017"/>
                </a:cubicBezTo>
                <a:close/>
                <a:moveTo>
                  <a:pt x="3125562" y="1602380"/>
                </a:moveTo>
                <a:lnTo>
                  <a:pt x="3115171" y="1616017"/>
                </a:lnTo>
                <a:lnTo>
                  <a:pt x="3123722" y="1603559"/>
                </a:lnTo>
                <a:close/>
                <a:moveTo>
                  <a:pt x="3108722" y="1596638"/>
                </a:moveTo>
                <a:lnTo>
                  <a:pt x="3113931" y="1599619"/>
                </a:lnTo>
                <a:lnTo>
                  <a:pt x="3111391" y="1601316"/>
                </a:lnTo>
                <a:close/>
                <a:moveTo>
                  <a:pt x="3120114" y="1595491"/>
                </a:moveTo>
                <a:lnTo>
                  <a:pt x="3115171" y="1603098"/>
                </a:lnTo>
                <a:cubicBezTo>
                  <a:pt x="3115171" y="1603098"/>
                  <a:pt x="3115171" y="1601483"/>
                  <a:pt x="3114365" y="1599868"/>
                </a:cubicBezTo>
                <a:lnTo>
                  <a:pt x="3113931" y="1599619"/>
                </a:lnTo>
                <a:close/>
                <a:moveTo>
                  <a:pt x="1578768" y="1583546"/>
                </a:moveTo>
                <a:lnTo>
                  <a:pt x="1581937" y="1585765"/>
                </a:lnTo>
                <a:lnTo>
                  <a:pt x="1597000" y="1606779"/>
                </a:lnTo>
                <a:lnTo>
                  <a:pt x="1599595" y="1609150"/>
                </a:lnTo>
                <a:lnTo>
                  <a:pt x="1606125" y="1619509"/>
                </a:lnTo>
                <a:lnTo>
                  <a:pt x="1610031" y="1624959"/>
                </a:lnTo>
                <a:lnTo>
                  <a:pt x="1593158" y="1589812"/>
                </a:lnTo>
                <a:close/>
                <a:moveTo>
                  <a:pt x="3431748" y="1582562"/>
                </a:moveTo>
                <a:lnTo>
                  <a:pt x="3431444" y="1583323"/>
                </a:lnTo>
                <a:lnTo>
                  <a:pt x="3429838" y="1584127"/>
                </a:lnTo>
                <a:close/>
                <a:moveTo>
                  <a:pt x="3402243" y="1578820"/>
                </a:moveTo>
                <a:lnTo>
                  <a:pt x="3411768" y="1581815"/>
                </a:lnTo>
                <a:lnTo>
                  <a:pt x="3416751" y="1580679"/>
                </a:lnTo>
                <a:lnTo>
                  <a:pt x="3429838" y="1584127"/>
                </a:lnTo>
                <a:lnTo>
                  <a:pt x="3419459" y="1589323"/>
                </a:lnTo>
                <a:lnTo>
                  <a:pt x="3410563" y="1586539"/>
                </a:lnTo>
                <a:lnTo>
                  <a:pt x="3404275" y="1582211"/>
                </a:lnTo>
                <a:close/>
                <a:moveTo>
                  <a:pt x="3431220" y="1576345"/>
                </a:moveTo>
                <a:lnTo>
                  <a:pt x="3429838" y="1577694"/>
                </a:lnTo>
                <a:lnTo>
                  <a:pt x="3416751" y="1580679"/>
                </a:lnTo>
                <a:lnTo>
                  <a:pt x="3414579" y="1580106"/>
                </a:lnTo>
                <a:lnTo>
                  <a:pt x="3411383" y="1577399"/>
                </a:lnTo>
                <a:lnTo>
                  <a:pt x="3416988" y="1577694"/>
                </a:lnTo>
                <a:close/>
                <a:moveTo>
                  <a:pt x="3407351" y="1573983"/>
                </a:moveTo>
                <a:lnTo>
                  <a:pt x="3416988" y="1577694"/>
                </a:lnTo>
                <a:lnTo>
                  <a:pt x="3407712" y="1574288"/>
                </a:lnTo>
                <a:close/>
                <a:moveTo>
                  <a:pt x="3394629" y="1573062"/>
                </a:moveTo>
                <a:lnTo>
                  <a:pt x="3400780" y="1576378"/>
                </a:lnTo>
                <a:lnTo>
                  <a:pt x="3402243" y="1578820"/>
                </a:lnTo>
                <a:lnTo>
                  <a:pt x="3397461" y="1577316"/>
                </a:lnTo>
                <a:close/>
                <a:moveTo>
                  <a:pt x="1515919" y="1572084"/>
                </a:moveTo>
                <a:lnTo>
                  <a:pt x="1535938" y="1575092"/>
                </a:lnTo>
                <a:lnTo>
                  <a:pt x="1509482" y="1576919"/>
                </a:lnTo>
                <a:cubicBezTo>
                  <a:pt x="1483736" y="1583365"/>
                  <a:pt x="1451553" y="1596258"/>
                  <a:pt x="1432243" y="1615596"/>
                </a:cubicBezTo>
                <a:lnTo>
                  <a:pt x="1448574" y="1598677"/>
                </a:lnTo>
                <a:lnTo>
                  <a:pt x="1451553" y="1596258"/>
                </a:lnTo>
                <a:cubicBezTo>
                  <a:pt x="1461208" y="1589812"/>
                  <a:pt x="1473276" y="1583365"/>
                  <a:pt x="1486552" y="1578128"/>
                </a:cubicBezTo>
                <a:lnTo>
                  <a:pt x="1501759" y="1574212"/>
                </a:lnTo>
                <a:close/>
                <a:moveTo>
                  <a:pt x="3436158" y="1571525"/>
                </a:moveTo>
                <a:lnTo>
                  <a:pt x="3434544" y="1575565"/>
                </a:lnTo>
                <a:lnTo>
                  <a:pt x="3433954" y="1576086"/>
                </a:lnTo>
                <a:lnTo>
                  <a:pt x="3431220" y="1576345"/>
                </a:lnTo>
                <a:close/>
                <a:moveTo>
                  <a:pt x="3172064" y="1571251"/>
                </a:moveTo>
                <a:lnTo>
                  <a:pt x="3170348" y="1581566"/>
                </a:lnTo>
                <a:lnTo>
                  <a:pt x="3147417" y="1616017"/>
                </a:lnTo>
                <a:cubicBezTo>
                  <a:pt x="3150642" y="1609557"/>
                  <a:pt x="3157091" y="1601483"/>
                  <a:pt x="3161928" y="1593408"/>
                </a:cubicBezTo>
                <a:lnTo>
                  <a:pt x="3166175" y="1573559"/>
                </a:lnTo>
                <a:close/>
                <a:moveTo>
                  <a:pt x="3172139" y="1570800"/>
                </a:moveTo>
                <a:lnTo>
                  <a:pt x="3173214" y="1570800"/>
                </a:lnTo>
                <a:lnTo>
                  <a:pt x="3172064" y="1571251"/>
                </a:lnTo>
                <a:close/>
                <a:moveTo>
                  <a:pt x="3395906" y="1569954"/>
                </a:moveTo>
                <a:lnTo>
                  <a:pt x="3407712" y="1574288"/>
                </a:lnTo>
                <a:lnTo>
                  <a:pt x="3411383" y="1577399"/>
                </a:lnTo>
                <a:lnTo>
                  <a:pt x="3401729" y="1576890"/>
                </a:lnTo>
                <a:lnTo>
                  <a:pt x="3400780" y="1576378"/>
                </a:lnTo>
                <a:lnTo>
                  <a:pt x="3397713" y="1571261"/>
                </a:lnTo>
                <a:close/>
                <a:moveTo>
                  <a:pt x="3441016" y="1569850"/>
                </a:moveTo>
                <a:lnTo>
                  <a:pt x="3438673" y="1576890"/>
                </a:lnTo>
                <a:lnTo>
                  <a:pt x="3431748" y="1582562"/>
                </a:lnTo>
                <a:lnTo>
                  <a:pt x="3434544" y="1575565"/>
                </a:lnTo>
                <a:close/>
                <a:moveTo>
                  <a:pt x="3136947" y="1569584"/>
                </a:moveTo>
                <a:lnTo>
                  <a:pt x="3135772" y="1571393"/>
                </a:lnTo>
                <a:lnTo>
                  <a:pt x="3108722" y="1596638"/>
                </a:lnTo>
                <a:lnTo>
                  <a:pt x="3125920" y="1575107"/>
                </a:lnTo>
                <a:close/>
                <a:moveTo>
                  <a:pt x="3172382" y="1569342"/>
                </a:moveTo>
                <a:lnTo>
                  <a:pt x="3173214" y="1570800"/>
                </a:lnTo>
                <a:lnTo>
                  <a:pt x="3172164" y="1570650"/>
                </a:lnTo>
                <a:close/>
                <a:moveTo>
                  <a:pt x="3391690" y="1566905"/>
                </a:moveTo>
                <a:lnTo>
                  <a:pt x="3395906" y="1569954"/>
                </a:lnTo>
                <a:lnTo>
                  <a:pt x="3392895" y="1568849"/>
                </a:lnTo>
                <a:close/>
                <a:moveTo>
                  <a:pt x="3166765" y="1564341"/>
                </a:moveTo>
                <a:cubicBezTo>
                  <a:pt x="3166765" y="1567571"/>
                  <a:pt x="3166765" y="1569186"/>
                  <a:pt x="3167571" y="1569993"/>
                </a:cubicBezTo>
                <a:lnTo>
                  <a:pt x="3172164" y="1570650"/>
                </a:lnTo>
                <a:lnTo>
                  <a:pt x="3172139" y="1570800"/>
                </a:lnTo>
                <a:lnTo>
                  <a:pt x="3166765" y="1570800"/>
                </a:lnTo>
                <a:lnTo>
                  <a:pt x="3166175" y="1573559"/>
                </a:lnTo>
                <a:lnTo>
                  <a:pt x="3154673" y="1578067"/>
                </a:lnTo>
                <a:cubicBezTo>
                  <a:pt x="3149030" y="1582104"/>
                  <a:pt x="3144193" y="1586949"/>
                  <a:pt x="3140968" y="1590179"/>
                </a:cubicBezTo>
                <a:cubicBezTo>
                  <a:pt x="3137744" y="1596638"/>
                  <a:pt x="3134519" y="1601483"/>
                  <a:pt x="3130488" y="1605520"/>
                </a:cubicBezTo>
                <a:lnTo>
                  <a:pt x="3127030" y="1607890"/>
                </a:lnTo>
                <a:lnTo>
                  <a:pt x="3134519" y="1596638"/>
                </a:lnTo>
                <a:lnTo>
                  <a:pt x="3125562" y="1602380"/>
                </a:lnTo>
                <a:lnTo>
                  <a:pt x="3133797" y="1591572"/>
                </a:lnTo>
                <a:lnTo>
                  <a:pt x="3138550" y="1585334"/>
                </a:lnTo>
                <a:cubicBezTo>
                  <a:pt x="3145805" y="1575645"/>
                  <a:pt x="3153867" y="1567571"/>
                  <a:pt x="3166765" y="1564341"/>
                </a:cubicBezTo>
                <a:close/>
                <a:moveTo>
                  <a:pt x="3166765" y="1564341"/>
                </a:moveTo>
                <a:cubicBezTo>
                  <a:pt x="3173214" y="1564341"/>
                  <a:pt x="3173214" y="1564341"/>
                  <a:pt x="3173214" y="1564341"/>
                </a:cubicBezTo>
                <a:lnTo>
                  <a:pt x="3172382" y="1569342"/>
                </a:lnTo>
                <a:lnTo>
                  <a:pt x="3169990" y="1565148"/>
                </a:lnTo>
                <a:cubicBezTo>
                  <a:pt x="3168377" y="1564341"/>
                  <a:pt x="3166765" y="1564341"/>
                  <a:pt x="3166765" y="1564341"/>
                </a:cubicBezTo>
                <a:close/>
                <a:moveTo>
                  <a:pt x="3438734" y="1563838"/>
                </a:moveTo>
                <a:lnTo>
                  <a:pt x="3437278" y="1568214"/>
                </a:lnTo>
                <a:lnTo>
                  <a:pt x="3416988" y="1577694"/>
                </a:lnTo>
                <a:cubicBezTo>
                  <a:pt x="3426626" y="1574478"/>
                  <a:pt x="3433051" y="1569653"/>
                  <a:pt x="3437869" y="1564828"/>
                </a:cubicBezTo>
                <a:close/>
                <a:moveTo>
                  <a:pt x="3443113" y="1563499"/>
                </a:moveTo>
                <a:lnTo>
                  <a:pt x="3442688" y="1564828"/>
                </a:lnTo>
                <a:lnTo>
                  <a:pt x="3442530" y="1565305"/>
                </a:lnTo>
                <a:lnTo>
                  <a:pt x="3436158" y="1571525"/>
                </a:lnTo>
                <a:lnTo>
                  <a:pt x="3436263" y="1571261"/>
                </a:lnTo>
                <a:lnTo>
                  <a:pt x="3437278" y="1568214"/>
                </a:lnTo>
                <a:lnTo>
                  <a:pt x="3441082" y="1566436"/>
                </a:lnTo>
                <a:close/>
                <a:moveTo>
                  <a:pt x="2613568" y="1561412"/>
                </a:moveTo>
                <a:lnTo>
                  <a:pt x="2651045" y="1589002"/>
                </a:lnTo>
                <a:lnTo>
                  <a:pt x="2653023" y="1590110"/>
                </a:lnTo>
                <a:lnTo>
                  <a:pt x="2692039" y="1621974"/>
                </a:lnTo>
                <a:lnTo>
                  <a:pt x="2721517" y="1642392"/>
                </a:lnTo>
                <a:lnTo>
                  <a:pt x="2752631" y="1675040"/>
                </a:lnTo>
                <a:lnTo>
                  <a:pt x="2733836" y="1660576"/>
                </a:lnTo>
                <a:cubicBezTo>
                  <a:pt x="2719368" y="1650925"/>
                  <a:pt x="2704900" y="1641275"/>
                  <a:pt x="2692039" y="1628408"/>
                </a:cubicBezTo>
                <a:lnTo>
                  <a:pt x="2650937" y="1595985"/>
                </a:lnTo>
                <a:close/>
                <a:moveTo>
                  <a:pt x="3448720" y="1559262"/>
                </a:moveTo>
                <a:lnTo>
                  <a:pt x="3445851" y="1565581"/>
                </a:lnTo>
                <a:lnTo>
                  <a:pt x="3441016" y="1569850"/>
                </a:lnTo>
                <a:lnTo>
                  <a:pt x="3442530" y="1565305"/>
                </a:lnTo>
                <a:close/>
                <a:moveTo>
                  <a:pt x="2608444" y="1557639"/>
                </a:moveTo>
                <a:lnTo>
                  <a:pt x="2613346" y="1561206"/>
                </a:lnTo>
                <a:lnTo>
                  <a:pt x="2613568" y="1561412"/>
                </a:lnTo>
                <a:close/>
                <a:moveTo>
                  <a:pt x="3456282" y="1551879"/>
                </a:moveTo>
                <a:lnTo>
                  <a:pt x="3455538" y="1558395"/>
                </a:lnTo>
                <a:cubicBezTo>
                  <a:pt x="3452326" y="1564828"/>
                  <a:pt x="3449113" y="1572869"/>
                  <a:pt x="3444295" y="1579302"/>
                </a:cubicBezTo>
                <a:lnTo>
                  <a:pt x="3438107" y="1582638"/>
                </a:lnTo>
                <a:lnTo>
                  <a:pt x="3445851" y="1565581"/>
                </a:lnTo>
                <a:lnTo>
                  <a:pt x="3446704" y="1564828"/>
                </a:lnTo>
                <a:lnTo>
                  <a:pt x="3449884" y="1558125"/>
                </a:lnTo>
                <a:close/>
                <a:moveTo>
                  <a:pt x="3380329" y="1551525"/>
                </a:moveTo>
                <a:lnTo>
                  <a:pt x="3380848" y="1551962"/>
                </a:lnTo>
                <a:lnTo>
                  <a:pt x="3387534" y="1560202"/>
                </a:lnTo>
                <a:lnTo>
                  <a:pt x="3391690" y="1566905"/>
                </a:lnTo>
                <a:lnTo>
                  <a:pt x="3389453" y="1565288"/>
                </a:lnTo>
                <a:lnTo>
                  <a:pt x="3384863" y="1558395"/>
                </a:lnTo>
                <a:lnTo>
                  <a:pt x="3381532" y="1555337"/>
                </a:lnTo>
                <a:close/>
                <a:moveTo>
                  <a:pt x="2659887" y="1551205"/>
                </a:moveTo>
                <a:cubicBezTo>
                  <a:pt x="2679178" y="1576939"/>
                  <a:pt x="2704899" y="1602674"/>
                  <a:pt x="2730621" y="1621974"/>
                </a:cubicBezTo>
                <a:cubicBezTo>
                  <a:pt x="2749912" y="1647709"/>
                  <a:pt x="2782064" y="1667009"/>
                  <a:pt x="2807785" y="1692743"/>
                </a:cubicBezTo>
                <a:cubicBezTo>
                  <a:pt x="2820646" y="1702394"/>
                  <a:pt x="2835114" y="1712044"/>
                  <a:pt x="2849583" y="1722499"/>
                </a:cubicBezTo>
                <a:lnTo>
                  <a:pt x="2889772" y="1755748"/>
                </a:lnTo>
                <a:lnTo>
                  <a:pt x="2888165" y="1754666"/>
                </a:lnTo>
                <a:lnTo>
                  <a:pt x="2868334" y="1743601"/>
                </a:lnTo>
                <a:lnTo>
                  <a:pt x="2856013" y="1734561"/>
                </a:lnTo>
                <a:lnTo>
                  <a:pt x="2815502" y="1704839"/>
                </a:lnTo>
                <a:lnTo>
                  <a:pt x="2794925" y="1686310"/>
                </a:lnTo>
                <a:lnTo>
                  <a:pt x="2772840" y="1669313"/>
                </a:lnTo>
                <a:lnTo>
                  <a:pt x="2769203" y="1666205"/>
                </a:lnTo>
                <a:cubicBezTo>
                  <a:pt x="2756342" y="1654142"/>
                  <a:pt x="2743481" y="1641275"/>
                  <a:pt x="2730621" y="1628408"/>
                </a:cubicBezTo>
                <a:cubicBezTo>
                  <a:pt x="2717760" y="1618757"/>
                  <a:pt x="2704899" y="1605890"/>
                  <a:pt x="2692039" y="1592219"/>
                </a:cubicBezTo>
                <a:lnTo>
                  <a:pt x="2674965" y="1574070"/>
                </a:lnTo>
                <a:close/>
                <a:moveTo>
                  <a:pt x="2653456" y="1551205"/>
                </a:moveTo>
                <a:lnTo>
                  <a:pt x="2674965" y="1574070"/>
                </a:lnTo>
                <a:lnTo>
                  <a:pt x="2702809" y="1616291"/>
                </a:lnTo>
                <a:lnTo>
                  <a:pt x="2697300" y="1612616"/>
                </a:lnTo>
                <a:close/>
                <a:moveTo>
                  <a:pt x="1509469" y="1551132"/>
                </a:moveTo>
                <a:cubicBezTo>
                  <a:pt x="1451494" y="1551132"/>
                  <a:pt x="1406403" y="1596235"/>
                  <a:pt x="1380637" y="1641339"/>
                </a:cubicBezTo>
                <a:cubicBezTo>
                  <a:pt x="1367754" y="1660669"/>
                  <a:pt x="1356481" y="1679999"/>
                  <a:pt x="1346819" y="1700135"/>
                </a:cubicBezTo>
                <a:lnTo>
                  <a:pt x="1333641" y="1734845"/>
                </a:lnTo>
                <a:lnTo>
                  <a:pt x="1342131" y="1718736"/>
                </a:lnTo>
                <a:cubicBezTo>
                  <a:pt x="1355004" y="1699397"/>
                  <a:pt x="1361440" y="1680059"/>
                  <a:pt x="1374314" y="1660720"/>
                </a:cubicBezTo>
                <a:cubicBezTo>
                  <a:pt x="1400060" y="1628489"/>
                  <a:pt x="1432243" y="1589812"/>
                  <a:pt x="1477299" y="1576919"/>
                </a:cubicBezTo>
                <a:cubicBezTo>
                  <a:pt x="1488563" y="1572084"/>
                  <a:pt x="1499827" y="1569264"/>
                  <a:pt x="1510890" y="1568358"/>
                </a:cubicBezTo>
                <a:lnTo>
                  <a:pt x="1520962" y="1569266"/>
                </a:lnTo>
                <a:lnTo>
                  <a:pt x="1501759" y="1574212"/>
                </a:lnTo>
                <a:lnTo>
                  <a:pt x="1483736" y="1576919"/>
                </a:lnTo>
                <a:cubicBezTo>
                  <a:pt x="1474081" y="1580142"/>
                  <a:pt x="1464426" y="1584977"/>
                  <a:pt x="1455576" y="1591423"/>
                </a:cubicBezTo>
                <a:lnTo>
                  <a:pt x="1448574" y="1598677"/>
                </a:lnTo>
                <a:lnTo>
                  <a:pt x="1416453" y="1624762"/>
                </a:lnTo>
                <a:lnTo>
                  <a:pt x="1393446" y="1653178"/>
                </a:lnTo>
                <a:lnTo>
                  <a:pt x="1383164" y="1663137"/>
                </a:lnTo>
                <a:cubicBezTo>
                  <a:pt x="1369486" y="1681670"/>
                  <a:pt x="1358222" y="1702620"/>
                  <a:pt x="1348567" y="1725182"/>
                </a:cubicBezTo>
                <a:lnTo>
                  <a:pt x="1322312" y="1773169"/>
                </a:lnTo>
                <a:lnTo>
                  <a:pt x="1331489" y="1779279"/>
                </a:lnTo>
                <a:lnTo>
                  <a:pt x="1348567" y="1738074"/>
                </a:lnTo>
                <a:cubicBezTo>
                  <a:pt x="1358222" y="1712290"/>
                  <a:pt x="1371095" y="1684893"/>
                  <a:pt x="1387991" y="1659914"/>
                </a:cubicBezTo>
                <a:lnTo>
                  <a:pt x="1393446" y="1653178"/>
                </a:lnTo>
                <a:lnTo>
                  <a:pt x="1432243" y="1615596"/>
                </a:lnTo>
                <a:cubicBezTo>
                  <a:pt x="1387187" y="1654274"/>
                  <a:pt x="1361440" y="1712290"/>
                  <a:pt x="1342131" y="1770306"/>
                </a:cubicBezTo>
                <a:cubicBezTo>
                  <a:pt x="1329257" y="1802537"/>
                  <a:pt x="1322821" y="1841214"/>
                  <a:pt x="1335694" y="1873445"/>
                </a:cubicBezTo>
                <a:cubicBezTo>
                  <a:pt x="1348567" y="1905676"/>
                  <a:pt x="1367877" y="1925015"/>
                  <a:pt x="1393623" y="1944353"/>
                </a:cubicBezTo>
                <a:cubicBezTo>
                  <a:pt x="1393623" y="1950800"/>
                  <a:pt x="1387187" y="1950800"/>
                  <a:pt x="1387187" y="1950800"/>
                </a:cubicBezTo>
                <a:cubicBezTo>
                  <a:pt x="1374314" y="1937907"/>
                  <a:pt x="1361440" y="1925015"/>
                  <a:pt x="1355004" y="1912122"/>
                </a:cubicBezTo>
                <a:cubicBezTo>
                  <a:pt x="1329257" y="1886337"/>
                  <a:pt x="1322821" y="1860553"/>
                  <a:pt x="1322821" y="1828321"/>
                </a:cubicBezTo>
                <a:lnTo>
                  <a:pt x="1329541" y="1788611"/>
                </a:lnTo>
                <a:lnTo>
                  <a:pt x="1328834" y="1788046"/>
                </a:lnTo>
                <a:lnTo>
                  <a:pt x="1329618" y="1788157"/>
                </a:lnTo>
                <a:lnTo>
                  <a:pt x="1330794" y="1781209"/>
                </a:lnTo>
                <a:lnTo>
                  <a:pt x="1320365" y="1778509"/>
                </a:lnTo>
                <a:lnTo>
                  <a:pt x="1319981" y="1780973"/>
                </a:lnTo>
                <a:lnTo>
                  <a:pt x="1328834" y="1788046"/>
                </a:lnTo>
                <a:lnTo>
                  <a:pt x="1319096" y="1786656"/>
                </a:lnTo>
                <a:lnTo>
                  <a:pt x="1313000" y="1825781"/>
                </a:lnTo>
                <a:lnTo>
                  <a:pt x="1322405" y="1890848"/>
                </a:lnTo>
                <a:lnTo>
                  <a:pt x="1309779" y="1853970"/>
                </a:lnTo>
                <a:lnTo>
                  <a:pt x="1311421" y="1808547"/>
                </a:lnTo>
                <a:lnTo>
                  <a:pt x="1303511" y="1847660"/>
                </a:lnTo>
                <a:cubicBezTo>
                  <a:pt x="1303511" y="1873445"/>
                  <a:pt x="1309948" y="1892784"/>
                  <a:pt x="1322821" y="1912122"/>
                </a:cubicBezTo>
                <a:cubicBezTo>
                  <a:pt x="1329257" y="1925015"/>
                  <a:pt x="1337303" y="1934684"/>
                  <a:pt x="1346958" y="1941936"/>
                </a:cubicBezTo>
                <a:lnTo>
                  <a:pt x="1369099" y="1951967"/>
                </a:lnTo>
                <a:lnTo>
                  <a:pt x="1329909" y="1912766"/>
                </a:lnTo>
                <a:lnTo>
                  <a:pt x="1323367" y="1893658"/>
                </a:lnTo>
                <a:lnTo>
                  <a:pt x="1341987" y="1920821"/>
                </a:lnTo>
                <a:cubicBezTo>
                  <a:pt x="1348429" y="1929680"/>
                  <a:pt x="1354871" y="1937734"/>
                  <a:pt x="1361312" y="1944178"/>
                </a:cubicBezTo>
                <a:lnTo>
                  <a:pt x="1387999" y="1957525"/>
                </a:lnTo>
                <a:lnTo>
                  <a:pt x="1422588" y="1958857"/>
                </a:lnTo>
                <a:cubicBezTo>
                  <a:pt x="1437071" y="1957246"/>
                  <a:pt x="1451553" y="1954023"/>
                  <a:pt x="1464426" y="1950800"/>
                </a:cubicBezTo>
                <a:cubicBezTo>
                  <a:pt x="1477299" y="1947577"/>
                  <a:pt x="1490172" y="1944353"/>
                  <a:pt x="1502241" y="1939519"/>
                </a:cubicBezTo>
                <a:lnTo>
                  <a:pt x="1516130" y="1930698"/>
                </a:lnTo>
                <a:lnTo>
                  <a:pt x="1516130" y="1905561"/>
                </a:lnTo>
                <a:cubicBezTo>
                  <a:pt x="1522547" y="1854134"/>
                  <a:pt x="1561049" y="1809135"/>
                  <a:pt x="1593135" y="1770564"/>
                </a:cubicBezTo>
                <a:cubicBezTo>
                  <a:pt x="1599553" y="1757708"/>
                  <a:pt x="1605970" y="1746458"/>
                  <a:pt x="1613189" y="1736012"/>
                </a:cubicBezTo>
                <a:lnTo>
                  <a:pt x="1617383" y="1730997"/>
                </a:lnTo>
                <a:lnTo>
                  <a:pt x="1616491" y="1715513"/>
                </a:lnTo>
                <a:cubicBezTo>
                  <a:pt x="1617296" y="1701009"/>
                  <a:pt x="1618905" y="1686505"/>
                  <a:pt x="1618905" y="1673612"/>
                </a:cubicBezTo>
                <a:lnTo>
                  <a:pt x="1615540" y="1648583"/>
                </a:lnTo>
                <a:lnTo>
                  <a:pt x="1595896" y="1613867"/>
                </a:lnTo>
                <a:lnTo>
                  <a:pt x="1584588" y="1600122"/>
                </a:lnTo>
                <a:lnTo>
                  <a:pt x="1582235" y="1597667"/>
                </a:lnTo>
                <a:lnTo>
                  <a:pt x="1548102" y="1576919"/>
                </a:lnTo>
                <a:lnTo>
                  <a:pt x="1535938" y="1575092"/>
                </a:lnTo>
                <a:lnTo>
                  <a:pt x="1549519" y="1574154"/>
                </a:lnTo>
                <a:lnTo>
                  <a:pt x="1567750" y="1582547"/>
                </a:lnTo>
                <a:lnTo>
                  <a:pt x="1561504" y="1576028"/>
                </a:lnTo>
                <a:lnTo>
                  <a:pt x="1556148" y="1573696"/>
                </a:lnTo>
                <a:lnTo>
                  <a:pt x="1549519" y="1574154"/>
                </a:lnTo>
                <a:lnTo>
                  <a:pt x="1543274" y="1571279"/>
                </a:lnTo>
                <a:lnTo>
                  <a:pt x="1520962" y="1569266"/>
                </a:lnTo>
                <a:lnTo>
                  <a:pt x="1528792" y="1567250"/>
                </a:lnTo>
                <a:lnTo>
                  <a:pt x="1554529" y="1569459"/>
                </a:lnTo>
                <a:lnTo>
                  <a:pt x="1533423" y="1556568"/>
                </a:lnTo>
                <a:cubicBezTo>
                  <a:pt x="1525573" y="1553145"/>
                  <a:pt x="1517521" y="1551132"/>
                  <a:pt x="1509469" y="1551132"/>
                </a:cubicBezTo>
                <a:close/>
                <a:moveTo>
                  <a:pt x="3375828" y="1550103"/>
                </a:moveTo>
                <a:lnTo>
                  <a:pt x="3381532" y="1555337"/>
                </a:lnTo>
                <a:lnTo>
                  <a:pt x="3383257" y="1560807"/>
                </a:lnTo>
                <a:lnTo>
                  <a:pt x="3389453" y="1565288"/>
                </a:lnTo>
                <a:lnTo>
                  <a:pt x="3394629" y="1573062"/>
                </a:lnTo>
                <a:lnTo>
                  <a:pt x="3391288" y="1571261"/>
                </a:lnTo>
                <a:cubicBezTo>
                  <a:pt x="3384863" y="1564828"/>
                  <a:pt x="3380045" y="1560003"/>
                  <a:pt x="3376029" y="1555983"/>
                </a:cubicBezTo>
                <a:lnTo>
                  <a:pt x="3372014" y="1551962"/>
                </a:lnTo>
                <a:lnTo>
                  <a:pt x="3396107" y="1576890"/>
                </a:lnTo>
                <a:lnTo>
                  <a:pt x="3397461" y="1577316"/>
                </a:lnTo>
                <a:lnTo>
                  <a:pt x="3397713" y="1577694"/>
                </a:lnTo>
                <a:lnTo>
                  <a:pt x="3404275" y="1582211"/>
                </a:lnTo>
                <a:lnTo>
                  <a:pt x="3404941" y="1583323"/>
                </a:lnTo>
                <a:cubicBezTo>
                  <a:pt x="3408957" y="1587344"/>
                  <a:pt x="3413776" y="1590560"/>
                  <a:pt x="3416988" y="1590560"/>
                </a:cubicBezTo>
                <a:lnTo>
                  <a:pt x="3419459" y="1589323"/>
                </a:lnTo>
                <a:lnTo>
                  <a:pt x="3423413" y="1590560"/>
                </a:lnTo>
                <a:lnTo>
                  <a:pt x="3438107" y="1582638"/>
                </a:lnTo>
                <a:lnTo>
                  <a:pt x="3437066" y="1584931"/>
                </a:lnTo>
                <a:cubicBezTo>
                  <a:pt x="3431444" y="1593777"/>
                  <a:pt x="3423413" y="1600210"/>
                  <a:pt x="3410563" y="1596993"/>
                </a:cubicBezTo>
                <a:cubicBezTo>
                  <a:pt x="3404138" y="1590560"/>
                  <a:pt x="3397713" y="1584127"/>
                  <a:pt x="3391288" y="1577694"/>
                </a:cubicBezTo>
                <a:cubicBezTo>
                  <a:pt x="3388076" y="1571261"/>
                  <a:pt x="3384863" y="1566436"/>
                  <a:pt x="3381651" y="1562416"/>
                </a:cubicBezTo>
                <a:lnTo>
                  <a:pt x="3372013" y="1551962"/>
                </a:lnTo>
                <a:cubicBezTo>
                  <a:pt x="3372013" y="1551962"/>
                  <a:pt x="3373619" y="1551962"/>
                  <a:pt x="3375226" y="1551158"/>
                </a:cubicBezTo>
                <a:close/>
                <a:moveTo>
                  <a:pt x="3520732" y="1549389"/>
                </a:moveTo>
                <a:lnTo>
                  <a:pt x="3512058" y="1554898"/>
                </a:lnTo>
                <a:lnTo>
                  <a:pt x="3516877" y="1550548"/>
                </a:lnTo>
                <a:close/>
                <a:moveTo>
                  <a:pt x="3257565" y="1548904"/>
                </a:moveTo>
                <a:lnTo>
                  <a:pt x="3256712" y="1551038"/>
                </a:lnTo>
                <a:lnTo>
                  <a:pt x="3256453" y="1549230"/>
                </a:lnTo>
                <a:close/>
                <a:moveTo>
                  <a:pt x="2654260" y="1548793"/>
                </a:moveTo>
                <a:cubicBezTo>
                  <a:pt x="2655064" y="1547988"/>
                  <a:pt x="2656671" y="1547988"/>
                  <a:pt x="2659887" y="1551205"/>
                </a:cubicBezTo>
                <a:cubicBezTo>
                  <a:pt x="2659887" y="1551205"/>
                  <a:pt x="2653456" y="1551205"/>
                  <a:pt x="2653456" y="1551205"/>
                </a:cubicBezTo>
                <a:cubicBezTo>
                  <a:pt x="2653456" y="1551205"/>
                  <a:pt x="2653456" y="1549597"/>
                  <a:pt x="2654260" y="1548793"/>
                </a:cubicBezTo>
                <a:close/>
                <a:moveTo>
                  <a:pt x="3380135" y="1548267"/>
                </a:moveTo>
                <a:lnTo>
                  <a:pt x="3387273" y="1552766"/>
                </a:lnTo>
                <a:cubicBezTo>
                  <a:pt x="3392895" y="1558395"/>
                  <a:pt x="3397713" y="1564828"/>
                  <a:pt x="3404138" y="1571261"/>
                </a:cubicBezTo>
                <a:lnTo>
                  <a:pt x="3407351" y="1573983"/>
                </a:lnTo>
                <a:lnTo>
                  <a:pt x="3406548" y="1573674"/>
                </a:lnTo>
                <a:cubicBezTo>
                  <a:pt x="3402532" y="1571261"/>
                  <a:pt x="3397713" y="1568045"/>
                  <a:pt x="3391288" y="1564828"/>
                </a:cubicBezTo>
                <a:lnTo>
                  <a:pt x="3387534" y="1560202"/>
                </a:lnTo>
                <a:close/>
                <a:moveTo>
                  <a:pt x="3374883" y="1546933"/>
                </a:moveTo>
                <a:lnTo>
                  <a:pt x="3376742" y="1548501"/>
                </a:lnTo>
                <a:lnTo>
                  <a:pt x="3375828" y="1550103"/>
                </a:lnTo>
                <a:lnTo>
                  <a:pt x="3375226" y="1549550"/>
                </a:lnTo>
                <a:lnTo>
                  <a:pt x="3373743" y="1548931"/>
                </a:lnTo>
                <a:close/>
                <a:moveTo>
                  <a:pt x="3377738" y="1546756"/>
                </a:moveTo>
                <a:lnTo>
                  <a:pt x="3379095" y="1547611"/>
                </a:lnTo>
                <a:lnTo>
                  <a:pt x="3380329" y="1551525"/>
                </a:lnTo>
                <a:lnTo>
                  <a:pt x="3376742" y="1548501"/>
                </a:lnTo>
                <a:close/>
                <a:moveTo>
                  <a:pt x="3378438" y="1545529"/>
                </a:moveTo>
                <a:lnTo>
                  <a:pt x="3377738" y="1546756"/>
                </a:lnTo>
                <a:lnTo>
                  <a:pt x="3376545" y="1546003"/>
                </a:lnTo>
                <a:close/>
                <a:moveTo>
                  <a:pt x="3378438" y="1545529"/>
                </a:moveTo>
                <a:lnTo>
                  <a:pt x="3380135" y="1548267"/>
                </a:lnTo>
                <a:lnTo>
                  <a:pt x="3379095" y="1547611"/>
                </a:lnTo>
                <a:close/>
                <a:moveTo>
                  <a:pt x="3365588" y="1545529"/>
                </a:moveTo>
                <a:lnTo>
                  <a:pt x="3373743" y="1548931"/>
                </a:lnTo>
                <a:lnTo>
                  <a:pt x="3372013" y="1551962"/>
                </a:lnTo>
                <a:close/>
                <a:moveTo>
                  <a:pt x="2592368" y="1542359"/>
                </a:moveTo>
                <a:cubicBezTo>
                  <a:pt x="2593975" y="1541555"/>
                  <a:pt x="2595583" y="1541555"/>
                  <a:pt x="2595583" y="1544772"/>
                </a:cubicBezTo>
                <a:lnTo>
                  <a:pt x="2609490" y="1557639"/>
                </a:lnTo>
                <a:lnTo>
                  <a:pt x="2608444" y="1557639"/>
                </a:lnTo>
                <a:cubicBezTo>
                  <a:pt x="2621304" y="1570506"/>
                  <a:pt x="2635773" y="1583373"/>
                  <a:pt x="2650241" y="1595436"/>
                </a:cubicBezTo>
                <a:lnTo>
                  <a:pt x="2650937" y="1595985"/>
                </a:lnTo>
                <a:lnTo>
                  <a:pt x="2670336" y="1613932"/>
                </a:lnTo>
                <a:cubicBezTo>
                  <a:pt x="2695254" y="1636450"/>
                  <a:pt x="2720975" y="1657359"/>
                  <a:pt x="2749912" y="1673443"/>
                </a:cubicBezTo>
                <a:lnTo>
                  <a:pt x="2753058" y="1675489"/>
                </a:lnTo>
                <a:lnTo>
                  <a:pt x="2772768" y="1696170"/>
                </a:lnTo>
                <a:lnTo>
                  <a:pt x="2756342" y="1686310"/>
                </a:lnTo>
                <a:cubicBezTo>
                  <a:pt x="2724190" y="1667009"/>
                  <a:pt x="2698469" y="1647709"/>
                  <a:pt x="2666317" y="1621974"/>
                </a:cubicBezTo>
                <a:cubicBezTo>
                  <a:pt x="2640595" y="1596240"/>
                  <a:pt x="2614874" y="1570506"/>
                  <a:pt x="2589152" y="1544772"/>
                </a:cubicBezTo>
                <a:cubicBezTo>
                  <a:pt x="2589152" y="1544772"/>
                  <a:pt x="2590760" y="1543163"/>
                  <a:pt x="2592368" y="1542359"/>
                </a:cubicBezTo>
                <a:close/>
                <a:moveTo>
                  <a:pt x="3453649" y="1541367"/>
                </a:moveTo>
                <a:lnTo>
                  <a:pt x="3450661" y="1552582"/>
                </a:lnTo>
                <a:lnTo>
                  <a:pt x="3443113" y="1563499"/>
                </a:lnTo>
                <a:lnTo>
                  <a:pt x="3445467" y="1556135"/>
                </a:lnTo>
                <a:lnTo>
                  <a:pt x="3449113" y="1551962"/>
                </a:lnTo>
                <a:close/>
                <a:moveTo>
                  <a:pt x="3260199" y="1541306"/>
                </a:moveTo>
                <a:lnTo>
                  <a:pt x="3258036" y="1542028"/>
                </a:lnTo>
                <a:lnTo>
                  <a:pt x="3259936" y="1542978"/>
                </a:lnTo>
                <a:lnTo>
                  <a:pt x="3260573" y="1541384"/>
                </a:lnTo>
                <a:close/>
                <a:moveTo>
                  <a:pt x="3342117" y="1539503"/>
                </a:moveTo>
                <a:lnTo>
                  <a:pt x="3334056" y="1544688"/>
                </a:lnTo>
                <a:lnTo>
                  <a:pt x="3332353" y="1543001"/>
                </a:lnTo>
                <a:close/>
                <a:moveTo>
                  <a:pt x="2982531" y="1539492"/>
                </a:moveTo>
                <a:lnTo>
                  <a:pt x="2984233" y="1540710"/>
                </a:lnTo>
                <a:lnTo>
                  <a:pt x="2994054" y="1546759"/>
                </a:lnTo>
                <a:lnTo>
                  <a:pt x="3045341" y="1583274"/>
                </a:lnTo>
                <a:cubicBezTo>
                  <a:pt x="3064639" y="1602548"/>
                  <a:pt x="3083936" y="1621822"/>
                  <a:pt x="3096801" y="1647521"/>
                </a:cubicBezTo>
                <a:cubicBezTo>
                  <a:pt x="3103233" y="1666795"/>
                  <a:pt x="3103233" y="1692494"/>
                  <a:pt x="3096801" y="1718193"/>
                </a:cubicBezTo>
                <a:cubicBezTo>
                  <a:pt x="3090368" y="1724617"/>
                  <a:pt x="3090368" y="1737467"/>
                  <a:pt x="3083936" y="1743891"/>
                </a:cubicBezTo>
                <a:cubicBezTo>
                  <a:pt x="3077503" y="1750316"/>
                  <a:pt x="3071071" y="1756741"/>
                  <a:pt x="3058206" y="1769590"/>
                </a:cubicBezTo>
                <a:cubicBezTo>
                  <a:pt x="3051774" y="1776015"/>
                  <a:pt x="3045341" y="1782440"/>
                  <a:pt x="3038909" y="1795289"/>
                </a:cubicBezTo>
                <a:cubicBezTo>
                  <a:pt x="3035692" y="1795289"/>
                  <a:pt x="3032476" y="1798501"/>
                  <a:pt x="3030868" y="1802517"/>
                </a:cubicBezTo>
                <a:lnTo>
                  <a:pt x="3031247" y="1805358"/>
                </a:lnTo>
                <a:lnTo>
                  <a:pt x="3026630" y="1807825"/>
                </a:lnTo>
                <a:lnTo>
                  <a:pt x="3027652" y="1796092"/>
                </a:lnTo>
                <a:cubicBezTo>
                  <a:pt x="3030868" y="1790471"/>
                  <a:pt x="3035692" y="1785652"/>
                  <a:pt x="3038909" y="1782440"/>
                </a:cubicBezTo>
                <a:cubicBezTo>
                  <a:pt x="3051774" y="1769590"/>
                  <a:pt x="3071071" y="1756741"/>
                  <a:pt x="3083936" y="1737467"/>
                </a:cubicBezTo>
                <a:cubicBezTo>
                  <a:pt x="3096801" y="1718193"/>
                  <a:pt x="3103233" y="1686069"/>
                  <a:pt x="3096801" y="1666795"/>
                </a:cubicBezTo>
                <a:cubicBezTo>
                  <a:pt x="3090368" y="1641096"/>
                  <a:pt x="3071071" y="1615397"/>
                  <a:pt x="3051774" y="1602548"/>
                </a:cubicBezTo>
                <a:cubicBezTo>
                  <a:pt x="3042125" y="1589698"/>
                  <a:pt x="3030868" y="1578455"/>
                  <a:pt x="3018807" y="1568015"/>
                </a:cubicBezTo>
                <a:close/>
                <a:moveTo>
                  <a:pt x="2610599" y="1539328"/>
                </a:moveTo>
                <a:lnTo>
                  <a:pt x="2610780" y="1539458"/>
                </a:lnTo>
                <a:lnTo>
                  <a:pt x="2659063" y="1577888"/>
                </a:lnTo>
                <a:cubicBezTo>
                  <a:pt x="2643051" y="1569778"/>
                  <a:pt x="2628641" y="1560046"/>
                  <a:pt x="2615131" y="1549402"/>
                </a:cubicBezTo>
                <a:lnTo>
                  <a:pt x="2604413" y="1539954"/>
                </a:lnTo>
                <a:close/>
                <a:moveTo>
                  <a:pt x="3365588" y="1539096"/>
                </a:moveTo>
                <a:lnTo>
                  <a:pt x="3376545" y="1546003"/>
                </a:lnTo>
                <a:lnTo>
                  <a:pt x="3375226" y="1546333"/>
                </a:lnTo>
                <a:lnTo>
                  <a:pt x="3374883" y="1546933"/>
                </a:lnTo>
                <a:close/>
                <a:moveTo>
                  <a:pt x="3327645" y="1538338"/>
                </a:moveTo>
                <a:cubicBezTo>
                  <a:pt x="3327645" y="1538338"/>
                  <a:pt x="3327645" y="1538338"/>
                  <a:pt x="3328446" y="1539132"/>
                </a:cubicBezTo>
                <a:lnTo>
                  <a:pt x="3332353" y="1543001"/>
                </a:lnTo>
                <a:lnTo>
                  <a:pt x="3327645" y="1544688"/>
                </a:lnTo>
                <a:cubicBezTo>
                  <a:pt x="3327645" y="1544688"/>
                  <a:pt x="3321233" y="1538338"/>
                  <a:pt x="3327645" y="1538338"/>
                </a:cubicBezTo>
                <a:close/>
                <a:moveTo>
                  <a:pt x="2979842" y="1537509"/>
                </a:moveTo>
                <a:lnTo>
                  <a:pt x="2981016" y="1538301"/>
                </a:lnTo>
                <a:lnTo>
                  <a:pt x="2982531" y="1539492"/>
                </a:lnTo>
                <a:lnTo>
                  <a:pt x="2980004" y="1537683"/>
                </a:lnTo>
                <a:close/>
                <a:moveTo>
                  <a:pt x="3203886" y="1537444"/>
                </a:moveTo>
                <a:lnTo>
                  <a:pt x="3187725" y="1555459"/>
                </a:lnTo>
                <a:lnTo>
                  <a:pt x="3183298" y="1562110"/>
                </a:lnTo>
                <a:lnTo>
                  <a:pt x="3173214" y="1570800"/>
                </a:lnTo>
                <a:lnTo>
                  <a:pt x="3179576" y="1555059"/>
                </a:lnTo>
                <a:close/>
                <a:moveTo>
                  <a:pt x="2608060" y="1537293"/>
                </a:moveTo>
                <a:lnTo>
                  <a:pt x="2610614" y="1539326"/>
                </a:lnTo>
                <a:lnTo>
                  <a:pt x="2610599" y="1539328"/>
                </a:lnTo>
                <a:lnTo>
                  <a:pt x="2608033" y="1537487"/>
                </a:lnTo>
                <a:close/>
                <a:moveTo>
                  <a:pt x="2591509" y="1537184"/>
                </a:moveTo>
                <a:lnTo>
                  <a:pt x="2598218" y="1540582"/>
                </a:lnTo>
                <a:lnTo>
                  <a:pt x="2601874" y="1540211"/>
                </a:lnTo>
                <a:lnTo>
                  <a:pt x="2645083" y="1577788"/>
                </a:lnTo>
                <a:lnTo>
                  <a:pt x="2653288" y="1583261"/>
                </a:lnTo>
                <a:lnTo>
                  <a:pt x="2655861" y="1578699"/>
                </a:lnTo>
                <a:cubicBezTo>
                  <a:pt x="2657462" y="1577888"/>
                  <a:pt x="2659063" y="1577888"/>
                  <a:pt x="2659063" y="1577888"/>
                </a:cubicBezTo>
                <a:cubicBezTo>
                  <a:pt x="2659063" y="1577888"/>
                  <a:pt x="2659063" y="1579510"/>
                  <a:pt x="2658263" y="1581132"/>
                </a:cubicBezTo>
                <a:lnTo>
                  <a:pt x="2653891" y="1583663"/>
                </a:lnTo>
                <a:lnTo>
                  <a:pt x="2663102" y="1589807"/>
                </a:lnTo>
                <a:lnTo>
                  <a:pt x="2697300" y="1612616"/>
                </a:lnTo>
                <a:lnTo>
                  <a:pt x="2700791" y="1617507"/>
                </a:lnTo>
                <a:lnTo>
                  <a:pt x="2698469" y="1615541"/>
                </a:lnTo>
                <a:lnTo>
                  <a:pt x="2653023" y="1590110"/>
                </a:lnTo>
                <a:lnTo>
                  <a:pt x="2652653" y="1589807"/>
                </a:lnTo>
                <a:lnTo>
                  <a:pt x="2613346" y="1561206"/>
                </a:lnTo>
                <a:lnTo>
                  <a:pt x="2609490" y="1557639"/>
                </a:lnTo>
                <a:lnTo>
                  <a:pt x="2613613" y="1557639"/>
                </a:lnTo>
                <a:lnTo>
                  <a:pt x="2609726" y="1554977"/>
                </a:lnTo>
                <a:close/>
                <a:moveTo>
                  <a:pt x="2605406" y="1535602"/>
                </a:moveTo>
                <a:lnTo>
                  <a:pt x="2608033" y="1537487"/>
                </a:lnTo>
                <a:lnTo>
                  <a:pt x="2607825" y="1538960"/>
                </a:lnTo>
                <a:close/>
                <a:moveTo>
                  <a:pt x="2614230" y="1534446"/>
                </a:moveTo>
                <a:lnTo>
                  <a:pt x="2646254" y="1558424"/>
                </a:lnTo>
                <a:cubicBezTo>
                  <a:pt x="2652658" y="1564912"/>
                  <a:pt x="2646254" y="1564912"/>
                  <a:pt x="2646254" y="1564912"/>
                </a:cubicBezTo>
                <a:lnTo>
                  <a:pt x="2610780" y="1539458"/>
                </a:lnTo>
                <a:lnTo>
                  <a:pt x="2610614" y="1539326"/>
                </a:lnTo>
                <a:lnTo>
                  <a:pt x="2614230" y="1538960"/>
                </a:lnTo>
                <a:cubicBezTo>
                  <a:pt x="2614230" y="1538960"/>
                  <a:pt x="2614230" y="1537338"/>
                  <a:pt x="2614230" y="1535716"/>
                </a:cubicBezTo>
                <a:close/>
                <a:moveTo>
                  <a:pt x="3566670" y="1534440"/>
                </a:moveTo>
                <a:lnTo>
                  <a:pt x="3558639" y="1539272"/>
                </a:lnTo>
                <a:lnTo>
                  <a:pt x="3517587" y="1560649"/>
                </a:lnTo>
                <a:lnTo>
                  <a:pt x="3513462" y="1562402"/>
                </a:lnTo>
                <a:lnTo>
                  <a:pt x="3507446" y="1564838"/>
                </a:lnTo>
                <a:lnTo>
                  <a:pt x="3513664" y="1558603"/>
                </a:lnTo>
                <a:cubicBezTo>
                  <a:pt x="3516876" y="1556992"/>
                  <a:pt x="3520089" y="1555381"/>
                  <a:pt x="3520089" y="1552159"/>
                </a:cubicBezTo>
                <a:cubicBezTo>
                  <a:pt x="3532939" y="1552159"/>
                  <a:pt x="3539364" y="1545716"/>
                  <a:pt x="3552214" y="1539272"/>
                </a:cubicBezTo>
                <a:close/>
                <a:moveTo>
                  <a:pt x="2603221" y="1533442"/>
                </a:moveTo>
                <a:lnTo>
                  <a:pt x="2604695" y="1534615"/>
                </a:lnTo>
                <a:lnTo>
                  <a:pt x="2605406" y="1535602"/>
                </a:lnTo>
                <a:lnTo>
                  <a:pt x="2602486" y="1533506"/>
                </a:lnTo>
                <a:close/>
                <a:moveTo>
                  <a:pt x="2611870" y="1532680"/>
                </a:moveTo>
                <a:lnTo>
                  <a:pt x="2612020" y="1532792"/>
                </a:lnTo>
                <a:lnTo>
                  <a:pt x="2608626" y="1533283"/>
                </a:lnTo>
                <a:lnTo>
                  <a:pt x="2608060" y="1537293"/>
                </a:lnTo>
                <a:lnTo>
                  <a:pt x="2604695" y="1534615"/>
                </a:lnTo>
                <a:lnTo>
                  <a:pt x="2603813" y="1533389"/>
                </a:lnTo>
                <a:close/>
                <a:moveTo>
                  <a:pt x="2614230" y="1532472"/>
                </a:moveTo>
                <a:lnTo>
                  <a:pt x="2614230" y="1534446"/>
                </a:lnTo>
                <a:lnTo>
                  <a:pt x="2612020" y="1532792"/>
                </a:lnTo>
                <a:close/>
                <a:moveTo>
                  <a:pt x="2592714" y="1532245"/>
                </a:moveTo>
                <a:lnTo>
                  <a:pt x="2595816" y="1534094"/>
                </a:lnTo>
                <a:lnTo>
                  <a:pt x="2597587" y="1533938"/>
                </a:lnTo>
                <a:lnTo>
                  <a:pt x="2604413" y="1539954"/>
                </a:lnTo>
                <a:lnTo>
                  <a:pt x="2601874" y="1540211"/>
                </a:lnTo>
                <a:close/>
                <a:moveTo>
                  <a:pt x="3458562" y="1531906"/>
                </a:moveTo>
                <a:lnTo>
                  <a:pt x="3457370" y="1542344"/>
                </a:lnTo>
                <a:lnTo>
                  <a:pt x="3449884" y="1558125"/>
                </a:lnTo>
                <a:lnTo>
                  <a:pt x="3448720" y="1559262"/>
                </a:lnTo>
                <a:lnTo>
                  <a:pt x="3449113" y="1558395"/>
                </a:lnTo>
                <a:lnTo>
                  <a:pt x="3450661" y="1552582"/>
                </a:lnTo>
                <a:lnTo>
                  <a:pt x="3455538" y="1545529"/>
                </a:lnTo>
                <a:close/>
                <a:moveTo>
                  <a:pt x="2974584" y="1531876"/>
                </a:moveTo>
                <a:cubicBezTo>
                  <a:pt x="3006746" y="1544725"/>
                  <a:pt x="3032476" y="1564000"/>
                  <a:pt x="3058206" y="1583274"/>
                </a:cubicBezTo>
                <a:cubicBezTo>
                  <a:pt x="3067855" y="1589698"/>
                  <a:pt x="3077503" y="1597729"/>
                  <a:pt x="3086348" y="1606563"/>
                </a:cubicBezTo>
                <a:lnTo>
                  <a:pt x="3092474" y="1613947"/>
                </a:lnTo>
                <a:lnTo>
                  <a:pt x="3108722" y="1603098"/>
                </a:lnTo>
                <a:lnTo>
                  <a:pt x="3111391" y="1601316"/>
                </a:lnTo>
                <a:lnTo>
                  <a:pt x="3111947" y="1602290"/>
                </a:lnTo>
                <a:cubicBezTo>
                  <a:pt x="3113559" y="1603098"/>
                  <a:pt x="3115171" y="1603098"/>
                  <a:pt x="3115171" y="1603098"/>
                </a:cubicBezTo>
                <a:lnTo>
                  <a:pt x="3125879" y="1591641"/>
                </a:lnTo>
                <a:lnTo>
                  <a:pt x="3128070" y="1590179"/>
                </a:lnTo>
                <a:cubicBezTo>
                  <a:pt x="3128070" y="1593408"/>
                  <a:pt x="3126458" y="1598253"/>
                  <a:pt x="3124039" y="1603098"/>
                </a:cubicBezTo>
                <a:lnTo>
                  <a:pt x="3123722" y="1603559"/>
                </a:lnTo>
                <a:lnTo>
                  <a:pt x="3114365" y="1609557"/>
                </a:lnTo>
                <a:lnTo>
                  <a:pt x="3096495" y="1618795"/>
                </a:lnTo>
                <a:lnTo>
                  <a:pt x="3109666" y="1634671"/>
                </a:lnTo>
                <a:cubicBezTo>
                  <a:pt x="3122531" y="1653945"/>
                  <a:pt x="3128963" y="1679644"/>
                  <a:pt x="3122531" y="1698918"/>
                </a:cubicBezTo>
                <a:cubicBezTo>
                  <a:pt x="3116098" y="1724617"/>
                  <a:pt x="3103233" y="1750316"/>
                  <a:pt x="3083936" y="1769590"/>
                </a:cubicBezTo>
                <a:cubicBezTo>
                  <a:pt x="3077504" y="1779227"/>
                  <a:pt x="3069463" y="1788864"/>
                  <a:pt x="3059814" y="1796895"/>
                </a:cubicBezTo>
                <a:lnTo>
                  <a:pt x="3032056" y="1811418"/>
                </a:lnTo>
                <a:lnTo>
                  <a:pt x="3031247" y="1805358"/>
                </a:lnTo>
                <a:lnTo>
                  <a:pt x="3060618" y="1789667"/>
                </a:lnTo>
                <a:cubicBezTo>
                  <a:pt x="3071071" y="1780833"/>
                  <a:pt x="3080720" y="1769590"/>
                  <a:pt x="3090368" y="1756741"/>
                </a:cubicBezTo>
                <a:cubicBezTo>
                  <a:pt x="3103233" y="1737467"/>
                  <a:pt x="3116098" y="1711768"/>
                  <a:pt x="3116098" y="1686069"/>
                </a:cubicBezTo>
                <a:cubicBezTo>
                  <a:pt x="3116098" y="1673220"/>
                  <a:pt x="3114490" y="1660370"/>
                  <a:pt x="3110470" y="1648324"/>
                </a:cubicBezTo>
                <a:lnTo>
                  <a:pt x="3093415" y="1620387"/>
                </a:lnTo>
                <a:lnTo>
                  <a:pt x="3089374" y="1622476"/>
                </a:lnTo>
                <a:cubicBezTo>
                  <a:pt x="3089374" y="1622476"/>
                  <a:pt x="3082925" y="1616017"/>
                  <a:pt x="3089374" y="1616017"/>
                </a:cubicBezTo>
                <a:lnTo>
                  <a:pt x="3090339" y="1615372"/>
                </a:lnTo>
                <a:lnTo>
                  <a:pt x="3063834" y="1592911"/>
                </a:lnTo>
                <a:cubicBezTo>
                  <a:pt x="3053382" y="1584880"/>
                  <a:pt x="3042125" y="1576849"/>
                  <a:pt x="3032476" y="1570424"/>
                </a:cubicBezTo>
                <a:lnTo>
                  <a:pt x="2994054" y="1546759"/>
                </a:lnTo>
                <a:lnTo>
                  <a:pt x="2977425" y="1534920"/>
                </a:lnTo>
                <a:close/>
                <a:moveTo>
                  <a:pt x="3459492" y="1527715"/>
                </a:moveTo>
                <a:lnTo>
                  <a:pt x="3458562" y="1531906"/>
                </a:lnTo>
                <a:lnTo>
                  <a:pt x="3458751" y="1530251"/>
                </a:lnTo>
                <a:lnTo>
                  <a:pt x="3458914" y="1529065"/>
                </a:lnTo>
                <a:close/>
                <a:moveTo>
                  <a:pt x="3243917" y="1525326"/>
                </a:moveTo>
                <a:cubicBezTo>
                  <a:pt x="3243917" y="1531754"/>
                  <a:pt x="3237490" y="1531754"/>
                  <a:pt x="3237490" y="1531754"/>
                </a:cubicBezTo>
                <a:cubicBezTo>
                  <a:pt x="3237490" y="1531754"/>
                  <a:pt x="3237490" y="1525326"/>
                  <a:pt x="3243917" y="1525326"/>
                </a:cubicBezTo>
                <a:close/>
                <a:moveTo>
                  <a:pt x="3194788" y="1517998"/>
                </a:moveTo>
                <a:lnTo>
                  <a:pt x="3180470" y="1536081"/>
                </a:lnTo>
                <a:lnTo>
                  <a:pt x="3179381" y="1538327"/>
                </a:lnTo>
                <a:lnTo>
                  <a:pt x="3150642" y="1565148"/>
                </a:lnTo>
                <a:lnTo>
                  <a:pt x="3125879" y="1591641"/>
                </a:lnTo>
                <a:lnTo>
                  <a:pt x="3120114" y="1595491"/>
                </a:lnTo>
                <a:lnTo>
                  <a:pt x="3135772" y="1571393"/>
                </a:lnTo>
                <a:lnTo>
                  <a:pt x="3138592" y="1568760"/>
                </a:lnTo>
                <a:lnTo>
                  <a:pt x="3147417" y="1564341"/>
                </a:lnTo>
                <a:cubicBezTo>
                  <a:pt x="3160316" y="1551422"/>
                  <a:pt x="3173214" y="1538503"/>
                  <a:pt x="3186113" y="1525584"/>
                </a:cubicBezTo>
                <a:close/>
                <a:moveTo>
                  <a:pt x="3176872" y="1517431"/>
                </a:moveTo>
                <a:lnTo>
                  <a:pt x="3150954" y="1548913"/>
                </a:lnTo>
                <a:lnTo>
                  <a:pt x="3147417" y="1551422"/>
                </a:lnTo>
                <a:lnTo>
                  <a:pt x="3140382" y="1557001"/>
                </a:lnTo>
                <a:lnTo>
                  <a:pt x="3165475" y="1525584"/>
                </a:lnTo>
                <a:lnTo>
                  <a:pt x="3169990" y="1522354"/>
                </a:lnTo>
                <a:close/>
                <a:moveTo>
                  <a:pt x="1051653" y="1514754"/>
                </a:moveTo>
                <a:lnTo>
                  <a:pt x="1063848" y="1523740"/>
                </a:lnTo>
                <a:lnTo>
                  <a:pt x="1123326" y="1586552"/>
                </a:lnTo>
                <a:lnTo>
                  <a:pt x="1153169" y="1620403"/>
                </a:lnTo>
                <a:lnTo>
                  <a:pt x="1188258" y="1672966"/>
                </a:lnTo>
                <a:lnTo>
                  <a:pt x="1182098" y="1666954"/>
                </a:lnTo>
                <a:cubicBezTo>
                  <a:pt x="1143453" y="1615497"/>
                  <a:pt x="1098368" y="1564040"/>
                  <a:pt x="1053283" y="1519015"/>
                </a:cubicBezTo>
                <a:cubicBezTo>
                  <a:pt x="1050063" y="1519015"/>
                  <a:pt x="1050063" y="1517407"/>
                  <a:pt x="1050868" y="1515799"/>
                </a:cubicBezTo>
                <a:close/>
                <a:moveTo>
                  <a:pt x="3461045" y="1513594"/>
                </a:moveTo>
                <a:lnTo>
                  <a:pt x="3458914" y="1529065"/>
                </a:lnTo>
                <a:lnTo>
                  <a:pt x="3458751" y="1529447"/>
                </a:lnTo>
                <a:lnTo>
                  <a:pt x="3453649" y="1541367"/>
                </a:lnTo>
                <a:close/>
                <a:moveTo>
                  <a:pt x="3175251" y="1513345"/>
                </a:moveTo>
                <a:lnTo>
                  <a:pt x="3165475" y="1525584"/>
                </a:lnTo>
                <a:lnTo>
                  <a:pt x="3147417" y="1538503"/>
                </a:lnTo>
                <a:cubicBezTo>
                  <a:pt x="3128070" y="1551422"/>
                  <a:pt x="3115171" y="1564341"/>
                  <a:pt x="3108722" y="1577260"/>
                </a:cubicBezTo>
                <a:cubicBezTo>
                  <a:pt x="3115171" y="1574030"/>
                  <a:pt x="3121621" y="1570800"/>
                  <a:pt x="3128070" y="1566763"/>
                </a:cubicBezTo>
                <a:lnTo>
                  <a:pt x="3140382" y="1557001"/>
                </a:lnTo>
                <a:lnTo>
                  <a:pt x="3125920" y="1575107"/>
                </a:lnTo>
                <a:lnTo>
                  <a:pt x="3108722" y="1583719"/>
                </a:lnTo>
                <a:cubicBezTo>
                  <a:pt x="3102273" y="1583719"/>
                  <a:pt x="3102273" y="1577260"/>
                  <a:pt x="3102273" y="1577260"/>
                </a:cubicBezTo>
                <a:cubicBezTo>
                  <a:pt x="3108722" y="1557881"/>
                  <a:pt x="3128070" y="1544962"/>
                  <a:pt x="3147417" y="1532043"/>
                </a:cubicBezTo>
                <a:cubicBezTo>
                  <a:pt x="3153867" y="1525584"/>
                  <a:pt x="3161928" y="1520739"/>
                  <a:pt x="3170796" y="1515895"/>
                </a:cubicBezTo>
                <a:close/>
                <a:moveTo>
                  <a:pt x="3398166" y="1512938"/>
                </a:moveTo>
                <a:cubicBezTo>
                  <a:pt x="3388550" y="1519288"/>
                  <a:pt x="3377330" y="1525638"/>
                  <a:pt x="3365310" y="1531194"/>
                </a:cubicBezTo>
                <a:lnTo>
                  <a:pt x="3342117" y="1539503"/>
                </a:lnTo>
                <a:lnTo>
                  <a:pt x="3361874" y="1526797"/>
                </a:lnTo>
                <a:lnTo>
                  <a:pt x="3365310" y="1525638"/>
                </a:lnTo>
                <a:cubicBezTo>
                  <a:pt x="3377330" y="1520876"/>
                  <a:pt x="3388550" y="1516113"/>
                  <a:pt x="3398166" y="1512938"/>
                </a:cubicBezTo>
                <a:close/>
                <a:moveTo>
                  <a:pt x="2573206" y="1512497"/>
                </a:moveTo>
                <a:lnTo>
                  <a:pt x="2602486" y="1533506"/>
                </a:lnTo>
                <a:lnTo>
                  <a:pt x="2597587" y="1533938"/>
                </a:lnTo>
                <a:lnTo>
                  <a:pt x="2576602" y="1515441"/>
                </a:lnTo>
                <a:close/>
                <a:moveTo>
                  <a:pt x="3456540" y="1510767"/>
                </a:moveTo>
                <a:lnTo>
                  <a:pt x="3455538" y="1519797"/>
                </a:lnTo>
                <a:cubicBezTo>
                  <a:pt x="3452326" y="1529447"/>
                  <a:pt x="3450720" y="1537488"/>
                  <a:pt x="3449113" y="1544725"/>
                </a:cubicBezTo>
                <a:lnTo>
                  <a:pt x="3445467" y="1556135"/>
                </a:lnTo>
                <a:lnTo>
                  <a:pt x="3438734" y="1563838"/>
                </a:lnTo>
                <a:lnTo>
                  <a:pt x="3449113" y="1532663"/>
                </a:lnTo>
                <a:close/>
                <a:moveTo>
                  <a:pt x="3635177" y="1509258"/>
                </a:moveTo>
                <a:lnTo>
                  <a:pt x="3626625" y="1514172"/>
                </a:lnTo>
                <a:lnTo>
                  <a:pt x="3610793" y="1519681"/>
                </a:lnTo>
                <a:lnTo>
                  <a:pt x="3626190" y="1512091"/>
                </a:lnTo>
                <a:close/>
                <a:moveTo>
                  <a:pt x="3392780" y="1506919"/>
                </a:moveTo>
                <a:lnTo>
                  <a:pt x="3361874" y="1526797"/>
                </a:lnTo>
                <a:lnTo>
                  <a:pt x="3327645" y="1538338"/>
                </a:lnTo>
                <a:lnTo>
                  <a:pt x="3373094" y="1510550"/>
                </a:lnTo>
                <a:lnTo>
                  <a:pt x="3373324" y="1512144"/>
                </a:lnTo>
                <a:lnTo>
                  <a:pt x="3372522" y="1512938"/>
                </a:lnTo>
                <a:lnTo>
                  <a:pt x="3374590" y="1512324"/>
                </a:lnTo>
                <a:lnTo>
                  <a:pt x="3378933" y="1512938"/>
                </a:lnTo>
                <a:lnTo>
                  <a:pt x="3381681" y="1510217"/>
                </a:lnTo>
                <a:close/>
                <a:moveTo>
                  <a:pt x="3237706" y="1506205"/>
                </a:moveTo>
                <a:cubicBezTo>
                  <a:pt x="3205460" y="1538503"/>
                  <a:pt x="3179664" y="1577260"/>
                  <a:pt x="3153867" y="1622476"/>
                </a:cubicBezTo>
                <a:cubicBezTo>
                  <a:pt x="3157091" y="1612787"/>
                  <a:pt x="3163541" y="1603098"/>
                  <a:pt x="3168377" y="1593408"/>
                </a:cubicBezTo>
                <a:lnTo>
                  <a:pt x="3170348" y="1581566"/>
                </a:lnTo>
                <a:lnTo>
                  <a:pt x="3183298" y="1562110"/>
                </a:lnTo>
                <a:lnTo>
                  <a:pt x="3207879" y="1540925"/>
                </a:lnTo>
                <a:cubicBezTo>
                  <a:pt x="3218359" y="1528814"/>
                  <a:pt x="3228032" y="1515895"/>
                  <a:pt x="3237706" y="1506205"/>
                </a:cubicBezTo>
                <a:close/>
                <a:moveTo>
                  <a:pt x="2936828" y="1504222"/>
                </a:moveTo>
                <a:lnTo>
                  <a:pt x="2974584" y="1531876"/>
                </a:lnTo>
                <a:cubicBezTo>
                  <a:pt x="2964935" y="1525451"/>
                  <a:pt x="2955287" y="1519027"/>
                  <a:pt x="2945638" y="1511799"/>
                </a:cubicBezTo>
                <a:close/>
                <a:moveTo>
                  <a:pt x="3381748" y="1503800"/>
                </a:moveTo>
                <a:lnTo>
                  <a:pt x="3377899" y="1507612"/>
                </a:lnTo>
                <a:lnTo>
                  <a:pt x="3373094" y="1510550"/>
                </a:lnTo>
                <a:lnTo>
                  <a:pt x="3372568" y="1506907"/>
                </a:lnTo>
                <a:lnTo>
                  <a:pt x="3374340" y="1506039"/>
                </a:lnTo>
                <a:close/>
                <a:moveTo>
                  <a:pt x="2556169" y="1502091"/>
                </a:moveTo>
                <a:lnTo>
                  <a:pt x="2567795" y="1510575"/>
                </a:lnTo>
                <a:lnTo>
                  <a:pt x="2592714" y="1532245"/>
                </a:lnTo>
                <a:lnTo>
                  <a:pt x="2582206" y="1525984"/>
                </a:lnTo>
                <a:lnTo>
                  <a:pt x="2575193" y="1521247"/>
                </a:lnTo>
                <a:lnTo>
                  <a:pt x="2573400" y="1519496"/>
                </a:lnTo>
                <a:close/>
                <a:moveTo>
                  <a:pt x="3390973" y="1501013"/>
                </a:moveTo>
                <a:lnTo>
                  <a:pt x="3381681" y="1510217"/>
                </a:lnTo>
                <a:lnTo>
                  <a:pt x="3374590" y="1512324"/>
                </a:lnTo>
                <a:lnTo>
                  <a:pt x="3373324" y="1512144"/>
                </a:lnTo>
                <a:lnTo>
                  <a:pt x="3377899" y="1507612"/>
                </a:lnTo>
                <a:lnTo>
                  <a:pt x="3386466" y="1502375"/>
                </a:lnTo>
                <a:close/>
                <a:moveTo>
                  <a:pt x="3237706" y="1499746"/>
                </a:moveTo>
                <a:cubicBezTo>
                  <a:pt x="3228032" y="1512665"/>
                  <a:pt x="3216746" y="1525584"/>
                  <a:pt x="3204654" y="1536888"/>
                </a:cubicBezTo>
                <a:lnTo>
                  <a:pt x="3203886" y="1537444"/>
                </a:lnTo>
                <a:close/>
                <a:moveTo>
                  <a:pt x="3237706" y="1499746"/>
                </a:moveTo>
                <a:cubicBezTo>
                  <a:pt x="3237706" y="1499746"/>
                  <a:pt x="3244156" y="1499746"/>
                  <a:pt x="3237706" y="1506205"/>
                </a:cubicBezTo>
                <a:cubicBezTo>
                  <a:pt x="3237706" y="1499746"/>
                  <a:pt x="3237706" y="1499746"/>
                  <a:pt x="3237706" y="1499746"/>
                </a:cubicBezTo>
                <a:close/>
                <a:moveTo>
                  <a:pt x="3393599" y="1498200"/>
                </a:moveTo>
                <a:lnTo>
                  <a:pt x="3392557" y="1498651"/>
                </a:lnTo>
                <a:lnTo>
                  <a:pt x="3386466" y="1502375"/>
                </a:lnTo>
                <a:lnTo>
                  <a:pt x="3381748" y="1503800"/>
                </a:lnTo>
                <a:lnTo>
                  <a:pt x="3384161" y="1501410"/>
                </a:lnTo>
                <a:close/>
                <a:moveTo>
                  <a:pt x="3393979" y="1498035"/>
                </a:moveTo>
                <a:lnTo>
                  <a:pt x="3393925" y="1498089"/>
                </a:lnTo>
                <a:lnTo>
                  <a:pt x="3393599" y="1498200"/>
                </a:lnTo>
                <a:close/>
                <a:moveTo>
                  <a:pt x="2556476" y="1496235"/>
                </a:moveTo>
                <a:lnTo>
                  <a:pt x="2572150" y="1502940"/>
                </a:lnTo>
                <a:lnTo>
                  <a:pt x="2572599" y="1503276"/>
                </a:lnTo>
                <a:lnTo>
                  <a:pt x="2593267" y="1518751"/>
                </a:lnTo>
                <a:lnTo>
                  <a:pt x="2603813" y="1533389"/>
                </a:lnTo>
                <a:lnTo>
                  <a:pt x="2603221" y="1533442"/>
                </a:lnTo>
                <a:lnTo>
                  <a:pt x="2569397" y="1506520"/>
                </a:lnTo>
                <a:close/>
                <a:moveTo>
                  <a:pt x="3289101" y="1493565"/>
                </a:moveTo>
                <a:lnTo>
                  <a:pt x="3275669" y="1503642"/>
                </a:lnTo>
                <a:lnTo>
                  <a:pt x="3263441" y="1534214"/>
                </a:lnTo>
                <a:lnTo>
                  <a:pt x="3274538" y="1536527"/>
                </a:lnTo>
                <a:lnTo>
                  <a:pt x="3278537" y="1535193"/>
                </a:lnTo>
                <a:lnTo>
                  <a:pt x="3282484" y="1525326"/>
                </a:lnTo>
                <a:close/>
                <a:moveTo>
                  <a:pt x="2550182" y="1491226"/>
                </a:moveTo>
                <a:lnTo>
                  <a:pt x="2556476" y="1496235"/>
                </a:lnTo>
                <a:lnTo>
                  <a:pt x="2552468" y="1494521"/>
                </a:lnTo>
                <a:lnTo>
                  <a:pt x="2550182" y="1492540"/>
                </a:lnTo>
                <a:close/>
                <a:moveTo>
                  <a:pt x="3219838" y="1489849"/>
                </a:moveTo>
                <a:lnTo>
                  <a:pt x="3206622" y="1504328"/>
                </a:lnTo>
                <a:lnTo>
                  <a:pt x="3179664" y="1525584"/>
                </a:lnTo>
                <a:cubicBezTo>
                  <a:pt x="3166765" y="1538503"/>
                  <a:pt x="3155479" y="1551422"/>
                  <a:pt x="3144193" y="1563533"/>
                </a:cubicBezTo>
                <a:lnTo>
                  <a:pt x="3138592" y="1568760"/>
                </a:lnTo>
                <a:lnTo>
                  <a:pt x="3136947" y="1569584"/>
                </a:lnTo>
                <a:lnTo>
                  <a:pt x="3148224" y="1552229"/>
                </a:lnTo>
                <a:lnTo>
                  <a:pt x="3150954" y="1548913"/>
                </a:lnTo>
                <a:lnTo>
                  <a:pt x="3166765" y="1537695"/>
                </a:lnTo>
                <a:cubicBezTo>
                  <a:pt x="3173214" y="1532043"/>
                  <a:pt x="3179663" y="1525584"/>
                  <a:pt x="3186113" y="1519124"/>
                </a:cubicBezTo>
                <a:close/>
                <a:moveTo>
                  <a:pt x="2551767" y="1487678"/>
                </a:moveTo>
                <a:lnTo>
                  <a:pt x="2589411" y="1502465"/>
                </a:lnTo>
                <a:cubicBezTo>
                  <a:pt x="2601420" y="1509764"/>
                  <a:pt x="2611027" y="1519496"/>
                  <a:pt x="2614230" y="1532472"/>
                </a:cubicBezTo>
                <a:lnTo>
                  <a:pt x="2611870" y="1532680"/>
                </a:lnTo>
                <a:lnTo>
                  <a:pt x="2593267" y="1518751"/>
                </a:lnTo>
                <a:lnTo>
                  <a:pt x="2586209" y="1508953"/>
                </a:lnTo>
                <a:lnTo>
                  <a:pt x="2572150" y="1502940"/>
                </a:lnTo>
                <a:close/>
                <a:moveTo>
                  <a:pt x="3443044" y="1487538"/>
                </a:moveTo>
                <a:lnTo>
                  <a:pt x="3435030" y="1495476"/>
                </a:lnTo>
                <a:cubicBezTo>
                  <a:pt x="3423811" y="1503413"/>
                  <a:pt x="3410989" y="1509763"/>
                  <a:pt x="3398166" y="1512938"/>
                </a:cubicBezTo>
                <a:cubicBezTo>
                  <a:pt x="3410989" y="1506588"/>
                  <a:pt x="3422208" y="1500238"/>
                  <a:pt x="3432626" y="1493094"/>
                </a:cubicBezTo>
                <a:lnTo>
                  <a:pt x="3433812" y="1492110"/>
                </a:lnTo>
                <a:close/>
                <a:moveTo>
                  <a:pt x="3313892" y="1485744"/>
                </a:moveTo>
                <a:lnTo>
                  <a:pt x="3300089" y="1521314"/>
                </a:lnTo>
                <a:lnTo>
                  <a:pt x="3285048" y="1536721"/>
                </a:lnTo>
                <a:lnTo>
                  <a:pt x="3298353" y="1529143"/>
                </a:lnTo>
                <a:cubicBezTo>
                  <a:pt x="3304681" y="1522815"/>
                  <a:pt x="3308748" y="1514227"/>
                  <a:pt x="3311234" y="1505414"/>
                </a:cubicBezTo>
                <a:close/>
                <a:moveTo>
                  <a:pt x="3433477" y="1484635"/>
                </a:moveTo>
                <a:lnTo>
                  <a:pt x="3419804" y="1492301"/>
                </a:lnTo>
                <a:lnTo>
                  <a:pt x="3390973" y="1501013"/>
                </a:lnTo>
                <a:lnTo>
                  <a:pt x="3393925" y="1498089"/>
                </a:lnTo>
                <a:close/>
                <a:moveTo>
                  <a:pt x="3226420" y="1484136"/>
                </a:moveTo>
                <a:lnTo>
                  <a:pt x="3219838" y="1489849"/>
                </a:lnTo>
                <a:lnTo>
                  <a:pt x="3224455" y="1484792"/>
                </a:lnTo>
                <a:close/>
                <a:moveTo>
                  <a:pt x="3445406" y="1482489"/>
                </a:moveTo>
                <a:lnTo>
                  <a:pt x="3433812" y="1492110"/>
                </a:lnTo>
                <a:lnTo>
                  <a:pt x="3420605" y="1498651"/>
                </a:lnTo>
                <a:lnTo>
                  <a:pt x="3392780" y="1506919"/>
                </a:lnTo>
                <a:lnTo>
                  <a:pt x="3395762" y="1505001"/>
                </a:lnTo>
                <a:close/>
                <a:moveTo>
                  <a:pt x="3236900" y="1481175"/>
                </a:moveTo>
                <a:lnTo>
                  <a:pt x="3231257" y="1486827"/>
                </a:lnTo>
                <a:cubicBezTo>
                  <a:pt x="3223196" y="1494901"/>
                  <a:pt x="3215134" y="1502976"/>
                  <a:pt x="3205460" y="1512665"/>
                </a:cubicBezTo>
                <a:cubicBezTo>
                  <a:pt x="3199011" y="1519124"/>
                  <a:pt x="3192562" y="1527199"/>
                  <a:pt x="3186919" y="1536888"/>
                </a:cubicBezTo>
                <a:lnTo>
                  <a:pt x="3179576" y="1555059"/>
                </a:lnTo>
                <a:lnTo>
                  <a:pt x="3166765" y="1564341"/>
                </a:lnTo>
                <a:lnTo>
                  <a:pt x="3179381" y="1538327"/>
                </a:lnTo>
                <a:lnTo>
                  <a:pt x="3186113" y="1532043"/>
                </a:lnTo>
                <a:lnTo>
                  <a:pt x="3218333" y="1497410"/>
                </a:lnTo>
                <a:close/>
                <a:moveTo>
                  <a:pt x="3236902" y="1481173"/>
                </a:moveTo>
                <a:lnTo>
                  <a:pt x="3236900" y="1481175"/>
                </a:lnTo>
                <a:lnTo>
                  <a:pt x="3236900" y="1481175"/>
                </a:lnTo>
                <a:close/>
                <a:moveTo>
                  <a:pt x="3235658" y="1481051"/>
                </a:moveTo>
                <a:lnTo>
                  <a:pt x="3219165" y="1496516"/>
                </a:lnTo>
                <a:lnTo>
                  <a:pt x="3218333" y="1497410"/>
                </a:lnTo>
                <a:lnTo>
                  <a:pt x="3194788" y="1517998"/>
                </a:lnTo>
                <a:lnTo>
                  <a:pt x="3199011" y="1512665"/>
                </a:lnTo>
                <a:lnTo>
                  <a:pt x="3206622" y="1504328"/>
                </a:lnTo>
                <a:lnTo>
                  <a:pt x="3217553" y="1495709"/>
                </a:lnTo>
                <a:lnTo>
                  <a:pt x="3229572" y="1483083"/>
                </a:lnTo>
                <a:close/>
                <a:moveTo>
                  <a:pt x="3472342" y="1480704"/>
                </a:moveTo>
                <a:lnTo>
                  <a:pt x="3474813" y="1500498"/>
                </a:lnTo>
                <a:cubicBezTo>
                  <a:pt x="3471601" y="1516581"/>
                  <a:pt x="3468388" y="1532663"/>
                  <a:pt x="3461963" y="1546333"/>
                </a:cubicBezTo>
                <a:lnTo>
                  <a:pt x="3456282" y="1551879"/>
                </a:lnTo>
                <a:lnTo>
                  <a:pt x="3457370" y="1542344"/>
                </a:lnTo>
                <a:lnTo>
                  <a:pt x="3461963" y="1532663"/>
                </a:lnTo>
                <a:lnTo>
                  <a:pt x="3465979" y="1512560"/>
                </a:lnTo>
                <a:lnTo>
                  <a:pt x="3468388" y="1506931"/>
                </a:lnTo>
                <a:lnTo>
                  <a:pt x="3469031" y="1497282"/>
                </a:lnTo>
                <a:close/>
                <a:moveTo>
                  <a:pt x="3237706" y="1480368"/>
                </a:moveTo>
                <a:lnTo>
                  <a:pt x="3237838" y="1480368"/>
                </a:lnTo>
                <a:lnTo>
                  <a:pt x="3236902" y="1481173"/>
                </a:lnTo>
                <a:close/>
                <a:moveTo>
                  <a:pt x="3238908" y="1479446"/>
                </a:moveTo>
                <a:lnTo>
                  <a:pt x="3238828" y="1480368"/>
                </a:lnTo>
                <a:lnTo>
                  <a:pt x="3237838" y="1480368"/>
                </a:lnTo>
                <a:close/>
                <a:moveTo>
                  <a:pt x="3470244" y="1479055"/>
                </a:moveTo>
                <a:lnTo>
                  <a:pt x="3469031" y="1497282"/>
                </a:lnTo>
                <a:lnTo>
                  <a:pt x="3465979" y="1512560"/>
                </a:lnTo>
                <a:lnTo>
                  <a:pt x="3459492" y="1527715"/>
                </a:lnTo>
                <a:lnTo>
                  <a:pt x="3468388" y="1487632"/>
                </a:lnTo>
                <a:lnTo>
                  <a:pt x="3468242" y="1486572"/>
                </a:lnTo>
                <a:close/>
                <a:moveTo>
                  <a:pt x="3410187" y="1478807"/>
                </a:moveTo>
                <a:cubicBezTo>
                  <a:pt x="3410989" y="1479601"/>
                  <a:pt x="3410989" y="1481188"/>
                  <a:pt x="3410989" y="1481188"/>
                </a:cubicBezTo>
                <a:lnTo>
                  <a:pt x="3404856" y="1487262"/>
                </a:lnTo>
                <a:lnTo>
                  <a:pt x="3395286" y="1490391"/>
                </a:lnTo>
                <a:lnTo>
                  <a:pt x="3404577" y="1481188"/>
                </a:lnTo>
                <a:cubicBezTo>
                  <a:pt x="3407783" y="1478013"/>
                  <a:pt x="3409386" y="1478013"/>
                  <a:pt x="3410187" y="1478807"/>
                </a:cubicBezTo>
                <a:close/>
                <a:moveTo>
                  <a:pt x="3452513" y="1478160"/>
                </a:moveTo>
                <a:lnTo>
                  <a:pt x="3450452" y="1480200"/>
                </a:lnTo>
                <a:lnTo>
                  <a:pt x="3445406" y="1482489"/>
                </a:lnTo>
                <a:lnTo>
                  <a:pt x="3449310" y="1479249"/>
                </a:lnTo>
                <a:close/>
                <a:moveTo>
                  <a:pt x="3239044" y="1477876"/>
                </a:moveTo>
                <a:lnTo>
                  <a:pt x="3238935" y="1479137"/>
                </a:lnTo>
                <a:lnTo>
                  <a:pt x="3237706" y="1480368"/>
                </a:lnTo>
                <a:lnTo>
                  <a:pt x="3235658" y="1481051"/>
                </a:lnTo>
                <a:close/>
                <a:moveTo>
                  <a:pt x="3238800" y="1473389"/>
                </a:moveTo>
                <a:lnTo>
                  <a:pt x="3229572" y="1483083"/>
                </a:lnTo>
                <a:lnTo>
                  <a:pt x="3228033" y="1483597"/>
                </a:lnTo>
                <a:lnTo>
                  <a:pt x="3226420" y="1484136"/>
                </a:lnTo>
                <a:lnTo>
                  <a:pt x="3234482" y="1477138"/>
                </a:lnTo>
                <a:close/>
                <a:moveTo>
                  <a:pt x="3245446" y="1472616"/>
                </a:moveTo>
                <a:lnTo>
                  <a:pt x="3246526" y="1472887"/>
                </a:lnTo>
                <a:lnTo>
                  <a:pt x="3238908" y="1479446"/>
                </a:lnTo>
                <a:lnTo>
                  <a:pt x="3238935" y="1479137"/>
                </a:lnTo>
                <a:close/>
                <a:moveTo>
                  <a:pt x="3238320" y="1472139"/>
                </a:moveTo>
                <a:lnTo>
                  <a:pt x="3224808" y="1484405"/>
                </a:lnTo>
                <a:lnTo>
                  <a:pt x="3224455" y="1484792"/>
                </a:lnTo>
                <a:lnTo>
                  <a:pt x="3218359" y="1486827"/>
                </a:lnTo>
                <a:cubicBezTo>
                  <a:pt x="3211910" y="1493286"/>
                  <a:pt x="3199011" y="1499746"/>
                  <a:pt x="3192562" y="1506205"/>
                </a:cubicBezTo>
                <a:lnTo>
                  <a:pt x="3176872" y="1517431"/>
                </a:lnTo>
                <a:lnTo>
                  <a:pt x="3184676" y="1507950"/>
                </a:lnTo>
                <a:lnTo>
                  <a:pt x="3199011" y="1499746"/>
                </a:lnTo>
                <a:cubicBezTo>
                  <a:pt x="3205460" y="1486827"/>
                  <a:pt x="3218359" y="1480368"/>
                  <a:pt x="3231257" y="1473908"/>
                </a:cubicBezTo>
                <a:close/>
                <a:moveTo>
                  <a:pt x="3241796" y="1471702"/>
                </a:moveTo>
                <a:lnTo>
                  <a:pt x="3244821" y="1472460"/>
                </a:lnTo>
                <a:lnTo>
                  <a:pt x="3239044" y="1477876"/>
                </a:lnTo>
                <a:lnTo>
                  <a:pt x="3239319" y="1474716"/>
                </a:lnTo>
                <a:close/>
                <a:moveTo>
                  <a:pt x="3240931" y="1471486"/>
                </a:moveTo>
                <a:lnTo>
                  <a:pt x="3240979" y="1471498"/>
                </a:lnTo>
                <a:lnTo>
                  <a:pt x="3238800" y="1473389"/>
                </a:lnTo>
                <a:lnTo>
                  <a:pt x="3240512" y="1471591"/>
                </a:lnTo>
                <a:close/>
                <a:moveTo>
                  <a:pt x="992455" y="1471132"/>
                </a:moveTo>
                <a:lnTo>
                  <a:pt x="1037094" y="1504025"/>
                </a:lnTo>
                <a:lnTo>
                  <a:pt x="1072605" y="1544744"/>
                </a:lnTo>
                <a:cubicBezTo>
                  <a:pt x="1111250" y="1596201"/>
                  <a:pt x="1137013" y="1654090"/>
                  <a:pt x="1188538" y="1699114"/>
                </a:cubicBezTo>
                <a:cubicBezTo>
                  <a:pt x="1207860" y="1718411"/>
                  <a:pt x="1233623" y="1737707"/>
                  <a:pt x="1259386" y="1750571"/>
                </a:cubicBezTo>
                <a:lnTo>
                  <a:pt x="1270980" y="1757739"/>
                </a:lnTo>
                <a:lnTo>
                  <a:pt x="1285149" y="1769868"/>
                </a:lnTo>
                <a:cubicBezTo>
                  <a:pt x="1288370" y="1773084"/>
                  <a:pt x="1289980" y="1773084"/>
                  <a:pt x="1290785" y="1772280"/>
                </a:cubicBezTo>
                <a:lnTo>
                  <a:pt x="1291420" y="1770376"/>
                </a:lnTo>
                <a:lnTo>
                  <a:pt x="1293200" y="1771476"/>
                </a:lnTo>
                <a:lnTo>
                  <a:pt x="1314927" y="1777101"/>
                </a:lnTo>
                <a:lnTo>
                  <a:pt x="1314964" y="1776964"/>
                </a:lnTo>
                <a:lnTo>
                  <a:pt x="1294005" y="1760220"/>
                </a:lnTo>
                <a:cubicBezTo>
                  <a:pt x="1280318" y="1750571"/>
                  <a:pt x="1265827" y="1740923"/>
                  <a:pt x="1252945" y="1731275"/>
                </a:cubicBezTo>
                <a:lnTo>
                  <a:pt x="1219141" y="1702887"/>
                </a:lnTo>
                <a:lnTo>
                  <a:pt x="1178411" y="1649035"/>
                </a:lnTo>
                <a:lnTo>
                  <a:pt x="1188538" y="1660522"/>
                </a:lnTo>
                <a:cubicBezTo>
                  <a:pt x="1207860" y="1686250"/>
                  <a:pt x="1233623" y="1711979"/>
                  <a:pt x="1259386" y="1731275"/>
                </a:cubicBezTo>
                <a:cubicBezTo>
                  <a:pt x="1272268" y="1740923"/>
                  <a:pt x="1285149" y="1748963"/>
                  <a:pt x="1298031" y="1757004"/>
                </a:cubicBezTo>
                <a:lnTo>
                  <a:pt x="1316969" y="1769612"/>
                </a:lnTo>
                <a:lnTo>
                  <a:pt x="1329104" y="1725103"/>
                </a:lnTo>
                <a:cubicBezTo>
                  <a:pt x="1348429" y="1679999"/>
                  <a:pt x="1367754" y="1641339"/>
                  <a:pt x="1393520" y="1609122"/>
                </a:cubicBezTo>
                <a:cubicBezTo>
                  <a:pt x="1412845" y="1589792"/>
                  <a:pt x="1432170" y="1570462"/>
                  <a:pt x="1457936" y="1557575"/>
                </a:cubicBezTo>
                <a:cubicBezTo>
                  <a:pt x="1470819" y="1551131"/>
                  <a:pt x="1485313" y="1547910"/>
                  <a:pt x="1499806" y="1547910"/>
                </a:cubicBezTo>
                <a:cubicBezTo>
                  <a:pt x="1514300" y="1547910"/>
                  <a:pt x="1528794" y="1551131"/>
                  <a:pt x="1541677" y="1557575"/>
                </a:cubicBezTo>
                <a:lnTo>
                  <a:pt x="1559225" y="1569862"/>
                </a:lnTo>
                <a:lnTo>
                  <a:pt x="1571033" y="1570876"/>
                </a:lnTo>
                <a:cubicBezTo>
                  <a:pt x="1584308" y="1575308"/>
                  <a:pt x="1596377" y="1583365"/>
                  <a:pt x="1606032" y="1596258"/>
                </a:cubicBezTo>
                <a:cubicBezTo>
                  <a:pt x="1614078" y="1607539"/>
                  <a:pt x="1618503" y="1619625"/>
                  <a:pt x="1620816" y="1632216"/>
                </a:cubicBezTo>
                <a:lnTo>
                  <a:pt x="1621598" y="1646651"/>
                </a:lnTo>
                <a:lnTo>
                  <a:pt x="1619911" y="1641381"/>
                </a:lnTo>
                <a:lnTo>
                  <a:pt x="1614448" y="1632714"/>
                </a:lnTo>
                <a:lnTo>
                  <a:pt x="1621721" y="1648917"/>
                </a:lnTo>
                <a:lnTo>
                  <a:pt x="1621598" y="1646651"/>
                </a:lnTo>
                <a:lnTo>
                  <a:pt x="1623823" y="1653602"/>
                </a:lnTo>
                <a:lnTo>
                  <a:pt x="1630249" y="1667918"/>
                </a:lnTo>
                <a:lnTo>
                  <a:pt x="1637371" y="1707098"/>
                </a:lnTo>
                <a:lnTo>
                  <a:pt x="1638055" y="1706280"/>
                </a:lnTo>
                <a:cubicBezTo>
                  <a:pt x="1657306" y="1686995"/>
                  <a:pt x="1676557" y="1667710"/>
                  <a:pt x="1702226" y="1654853"/>
                </a:cubicBezTo>
                <a:cubicBezTo>
                  <a:pt x="1735915" y="1630747"/>
                  <a:pt x="1773215" y="1613872"/>
                  <a:pt x="1814124" y="1609654"/>
                </a:cubicBezTo>
                <a:cubicBezTo>
                  <a:pt x="1827760" y="1608247"/>
                  <a:pt x="1841797" y="1608247"/>
                  <a:pt x="1856236" y="1609855"/>
                </a:cubicBezTo>
                <a:lnTo>
                  <a:pt x="1873736" y="1615991"/>
                </a:lnTo>
                <a:lnTo>
                  <a:pt x="1846610" y="1611462"/>
                </a:lnTo>
                <a:cubicBezTo>
                  <a:pt x="1836985" y="1611462"/>
                  <a:pt x="1827359" y="1613069"/>
                  <a:pt x="1817733" y="1616283"/>
                </a:cubicBezTo>
                <a:lnTo>
                  <a:pt x="1815819" y="1616863"/>
                </a:lnTo>
                <a:lnTo>
                  <a:pt x="1800387" y="1617187"/>
                </a:lnTo>
                <a:cubicBezTo>
                  <a:pt x="1757974" y="1623515"/>
                  <a:pt x="1718269" y="1645211"/>
                  <a:pt x="1689392" y="1674138"/>
                </a:cubicBezTo>
                <a:lnTo>
                  <a:pt x="1636616" y="1723435"/>
                </a:lnTo>
                <a:lnTo>
                  <a:pt x="1633469" y="1744395"/>
                </a:lnTo>
                <a:lnTo>
                  <a:pt x="1638055" y="1738422"/>
                </a:lnTo>
                <a:cubicBezTo>
                  <a:pt x="1670140" y="1699852"/>
                  <a:pt x="1708643" y="1667710"/>
                  <a:pt x="1753562" y="1641996"/>
                </a:cubicBezTo>
                <a:cubicBezTo>
                  <a:pt x="1763188" y="1635568"/>
                  <a:pt x="1772814" y="1630747"/>
                  <a:pt x="1783241" y="1626729"/>
                </a:cubicBezTo>
                <a:lnTo>
                  <a:pt x="1815819" y="1616863"/>
                </a:lnTo>
                <a:lnTo>
                  <a:pt x="1843402" y="1616283"/>
                </a:lnTo>
                <a:lnTo>
                  <a:pt x="1857667" y="1619323"/>
                </a:lnTo>
                <a:lnTo>
                  <a:pt x="1847412" y="1617890"/>
                </a:lnTo>
                <a:cubicBezTo>
                  <a:pt x="1836985" y="1617890"/>
                  <a:pt x="1827359" y="1619497"/>
                  <a:pt x="1817733" y="1622711"/>
                </a:cubicBezTo>
                <a:cubicBezTo>
                  <a:pt x="1792065" y="1629140"/>
                  <a:pt x="1772814" y="1641996"/>
                  <a:pt x="1747145" y="1654853"/>
                </a:cubicBezTo>
                <a:cubicBezTo>
                  <a:pt x="1702226" y="1680567"/>
                  <a:pt x="1670140" y="1712709"/>
                  <a:pt x="1638055" y="1751279"/>
                </a:cubicBezTo>
                <a:lnTo>
                  <a:pt x="1629128" y="1762301"/>
                </a:lnTo>
                <a:lnTo>
                  <a:pt x="1613340" y="1795980"/>
                </a:lnTo>
                <a:lnTo>
                  <a:pt x="1577965" y="1834757"/>
                </a:lnTo>
                <a:lnTo>
                  <a:pt x="1573884" y="1841277"/>
                </a:lnTo>
                <a:cubicBezTo>
                  <a:pt x="1554632" y="1860562"/>
                  <a:pt x="1541798" y="1886276"/>
                  <a:pt x="1528964" y="1911989"/>
                </a:cubicBezTo>
                <a:lnTo>
                  <a:pt x="1527120" y="1921021"/>
                </a:lnTo>
                <a:lnTo>
                  <a:pt x="1525441" y="1924784"/>
                </a:lnTo>
                <a:lnTo>
                  <a:pt x="1526487" y="1924120"/>
                </a:lnTo>
                <a:lnTo>
                  <a:pt x="1527120" y="1921021"/>
                </a:lnTo>
                <a:lnTo>
                  <a:pt x="1539392" y="1893508"/>
                </a:lnTo>
                <a:cubicBezTo>
                  <a:pt x="1546611" y="1881454"/>
                  <a:pt x="1554632" y="1870205"/>
                  <a:pt x="1561049" y="1860562"/>
                </a:cubicBezTo>
                <a:cubicBezTo>
                  <a:pt x="1605970" y="1809135"/>
                  <a:pt x="1644472" y="1757708"/>
                  <a:pt x="1695809" y="1706280"/>
                </a:cubicBezTo>
                <a:cubicBezTo>
                  <a:pt x="1708643" y="1686995"/>
                  <a:pt x="1727894" y="1674138"/>
                  <a:pt x="1747145" y="1661282"/>
                </a:cubicBezTo>
                <a:cubicBezTo>
                  <a:pt x="1766397" y="1648425"/>
                  <a:pt x="1785648" y="1635568"/>
                  <a:pt x="1811316" y="1629140"/>
                </a:cubicBezTo>
                <a:cubicBezTo>
                  <a:pt x="1820942" y="1625925"/>
                  <a:pt x="1832172" y="1624318"/>
                  <a:pt x="1843402" y="1624318"/>
                </a:cubicBezTo>
                <a:cubicBezTo>
                  <a:pt x="1854632" y="1624318"/>
                  <a:pt x="1865862" y="1625925"/>
                  <a:pt x="1875487" y="1629140"/>
                </a:cubicBezTo>
                <a:cubicBezTo>
                  <a:pt x="1901155" y="1641996"/>
                  <a:pt x="1913990" y="1667710"/>
                  <a:pt x="1920407" y="1686995"/>
                </a:cubicBezTo>
                <a:cubicBezTo>
                  <a:pt x="1926824" y="1719137"/>
                  <a:pt x="1920407" y="1744851"/>
                  <a:pt x="1920407" y="1770564"/>
                </a:cubicBezTo>
                <a:lnTo>
                  <a:pt x="1920805" y="1797705"/>
                </a:lnTo>
                <a:lnTo>
                  <a:pt x="1918803" y="1813153"/>
                </a:lnTo>
                <a:lnTo>
                  <a:pt x="1919688" y="1849948"/>
                </a:lnTo>
                <a:lnTo>
                  <a:pt x="1923326" y="1845811"/>
                </a:lnTo>
                <a:lnTo>
                  <a:pt x="1921209" y="1825206"/>
                </a:lnTo>
                <a:lnTo>
                  <a:pt x="1920805" y="1797705"/>
                </a:lnTo>
                <a:lnTo>
                  <a:pt x="1926824" y="1751279"/>
                </a:lnTo>
                <a:cubicBezTo>
                  <a:pt x="1926824" y="1717530"/>
                  <a:pt x="1926824" y="1672933"/>
                  <a:pt x="1907873" y="1644608"/>
                </a:cubicBezTo>
                <a:lnTo>
                  <a:pt x="1888573" y="1628334"/>
                </a:lnTo>
                <a:lnTo>
                  <a:pt x="1903619" y="1636422"/>
                </a:lnTo>
                <a:lnTo>
                  <a:pt x="1921209" y="1664496"/>
                </a:lnTo>
                <a:cubicBezTo>
                  <a:pt x="1930032" y="1685388"/>
                  <a:pt x="1933241" y="1709495"/>
                  <a:pt x="1933241" y="1731994"/>
                </a:cubicBezTo>
                <a:cubicBezTo>
                  <a:pt x="1933241" y="1757708"/>
                  <a:pt x="1926824" y="1783421"/>
                  <a:pt x="1926824" y="1809135"/>
                </a:cubicBezTo>
                <a:cubicBezTo>
                  <a:pt x="1926824" y="1821992"/>
                  <a:pt x="1925220" y="1833241"/>
                  <a:pt x="1924417" y="1844491"/>
                </a:cubicBezTo>
                <a:lnTo>
                  <a:pt x="1924422" y="1844564"/>
                </a:lnTo>
                <a:lnTo>
                  <a:pt x="1925906" y="1842877"/>
                </a:lnTo>
                <a:lnTo>
                  <a:pt x="1924440" y="1844827"/>
                </a:lnTo>
                <a:lnTo>
                  <a:pt x="1925086" y="1854319"/>
                </a:lnTo>
                <a:lnTo>
                  <a:pt x="1938686" y="1838443"/>
                </a:lnTo>
                <a:lnTo>
                  <a:pt x="1954071" y="1827812"/>
                </a:lnTo>
                <a:lnTo>
                  <a:pt x="1927424" y="1853736"/>
                </a:lnTo>
                <a:lnTo>
                  <a:pt x="1925216" y="1856228"/>
                </a:lnTo>
                <a:lnTo>
                  <a:pt x="1925544" y="1861043"/>
                </a:lnTo>
                <a:lnTo>
                  <a:pt x="1926620" y="1859371"/>
                </a:lnTo>
                <a:cubicBezTo>
                  <a:pt x="1941903" y="1840858"/>
                  <a:pt x="1959600" y="1824759"/>
                  <a:pt x="1978905" y="1815100"/>
                </a:cubicBezTo>
                <a:cubicBezTo>
                  <a:pt x="1988557" y="1808660"/>
                  <a:pt x="1998210" y="1803831"/>
                  <a:pt x="2007863" y="1801416"/>
                </a:cubicBezTo>
                <a:cubicBezTo>
                  <a:pt x="2017515" y="1799001"/>
                  <a:pt x="2027168" y="1799001"/>
                  <a:pt x="2036820" y="1802221"/>
                </a:cubicBezTo>
                <a:lnTo>
                  <a:pt x="2039790" y="1802716"/>
                </a:lnTo>
                <a:lnTo>
                  <a:pt x="2015102" y="1806246"/>
                </a:lnTo>
                <a:cubicBezTo>
                  <a:pt x="2006254" y="1808660"/>
                  <a:pt x="1998210" y="1811880"/>
                  <a:pt x="1991775" y="1815100"/>
                </a:cubicBezTo>
                <a:cubicBezTo>
                  <a:pt x="1969252" y="1824759"/>
                  <a:pt x="1949947" y="1839248"/>
                  <a:pt x="1933860" y="1856151"/>
                </a:cubicBezTo>
                <a:lnTo>
                  <a:pt x="1925982" y="1867482"/>
                </a:lnTo>
                <a:lnTo>
                  <a:pt x="1926824" y="1879847"/>
                </a:lnTo>
                <a:lnTo>
                  <a:pt x="1925608" y="1868020"/>
                </a:lnTo>
                <a:lnTo>
                  <a:pt x="1920407" y="1875503"/>
                </a:lnTo>
                <a:lnTo>
                  <a:pt x="1920407" y="1879847"/>
                </a:lnTo>
                <a:lnTo>
                  <a:pt x="1920306" y="1875648"/>
                </a:lnTo>
                <a:lnTo>
                  <a:pt x="1895249" y="1911691"/>
                </a:lnTo>
                <a:cubicBezTo>
                  <a:pt x="1869509" y="1950328"/>
                  <a:pt x="1850204" y="1995404"/>
                  <a:pt x="1837334" y="2034041"/>
                </a:cubicBezTo>
                <a:cubicBezTo>
                  <a:pt x="1827681" y="2053359"/>
                  <a:pt x="1818028" y="2076300"/>
                  <a:pt x="1821950" y="2097429"/>
                </a:cubicBezTo>
                <a:lnTo>
                  <a:pt x="1825368" y="2105192"/>
                </a:lnTo>
                <a:lnTo>
                  <a:pt x="1818028" y="2098435"/>
                </a:lnTo>
                <a:lnTo>
                  <a:pt x="1815349" y="2092601"/>
                </a:lnTo>
                <a:lnTo>
                  <a:pt x="1814811" y="2075092"/>
                </a:lnTo>
                <a:cubicBezTo>
                  <a:pt x="1816420" y="2061408"/>
                  <a:pt x="1821246" y="2046919"/>
                  <a:pt x="1824464" y="2034041"/>
                </a:cubicBezTo>
                <a:cubicBezTo>
                  <a:pt x="1843769" y="1995404"/>
                  <a:pt x="1863074" y="1950328"/>
                  <a:pt x="1888814" y="1918131"/>
                </a:cubicBezTo>
                <a:lnTo>
                  <a:pt x="1920156" y="1869418"/>
                </a:lnTo>
                <a:lnTo>
                  <a:pt x="1919981" y="1862136"/>
                </a:lnTo>
                <a:lnTo>
                  <a:pt x="1904159" y="1879990"/>
                </a:lnTo>
                <a:lnTo>
                  <a:pt x="1914554" y="1866615"/>
                </a:lnTo>
                <a:lnTo>
                  <a:pt x="1919937" y="1860331"/>
                </a:lnTo>
                <a:lnTo>
                  <a:pt x="1919820" y="1855436"/>
                </a:lnTo>
                <a:lnTo>
                  <a:pt x="1920328" y="1859875"/>
                </a:lnTo>
                <a:lnTo>
                  <a:pt x="1924295" y="1855243"/>
                </a:lnTo>
                <a:lnTo>
                  <a:pt x="1923371" y="1846249"/>
                </a:lnTo>
                <a:lnTo>
                  <a:pt x="1919716" y="1851111"/>
                </a:lnTo>
                <a:lnTo>
                  <a:pt x="1919820" y="1855436"/>
                </a:lnTo>
                <a:lnTo>
                  <a:pt x="1919376" y="1851563"/>
                </a:lnTo>
                <a:lnTo>
                  <a:pt x="1861465" y="1928595"/>
                </a:lnTo>
                <a:lnTo>
                  <a:pt x="1810183" y="2012901"/>
                </a:lnTo>
                <a:lnTo>
                  <a:pt x="1811593" y="2008283"/>
                </a:lnTo>
                <a:cubicBezTo>
                  <a:pt x="1824464" y="1982525"/>
                  <a:pt x="1837334" y="1963207"/>
                  <a:pt x="1850204" y="1943889"/>
                </a:cubicBezTo>
                <a:cubicBezTo>
                  <a:pt x="1863074" y="1924570"/>
                  <a:pt x="1869509" y="1911691"/>
                  <a:pt x="1882379" y="1892373"/>
                </a:cubicBezTo>
                <a:lnTo>
                  <a:pt x="1919248" y="1850448"/>
                </a:lnTo>
                <a:lnTo>
                  <a:pt x="1914792" y="1811545"/>
                </a:lnTo>
                <a:cubicBezTo>
                  <a:pt x="1913990" y="1794671"/>
                  <a:pt x="1913990" y="1776993"/>
                  <a:pt x="1913990" y="1757708"/>
                </a:cubicBezTo>
                <a:cubicBezTo>
                  <a:pt x="1920407" y="1731994"/>
                  <a:pt x="1920407" y="1699852"/>
                  <a:pt x="1907572" y="1674138"/>
                </a:cubicBezTo>
                <a:cubicBezTo>
                  <a:pt x="1894738" y="1654853"/>
                  <a:pt x="1875487" y="1635568"/>
                  <a:pt x="1856236" y="1629140"/>
                </a:cubicBezTo>
                <a:cubicBezTo>
                  <a:pt x="1830567" y="1629140"/>
                  <a:pt x="1804899" y="1635568"/>
                  <a:pt x="1785648" y="1648425"/>
                </a:cubicBezTo>
                <a:cubicBezTo>
                  <a:pt x="1759980" y="1654853"/>
                  <a:pt x="1740728" y="1674138"/>
                  <a:pt x="1721477" y="1686995"/>
                </a:cubicBezTo>
                <a:cubicBezTo>
                  <a:pt x="1695809" y="1706280"/>
                  <a:pt x="1682975" y="1731994"/>
                  <a:pt x="1663723" y="1751279"/>
                </a:cubicBezTo>
                <a:cubicBezTo>
                  <a:pt x="1638055" y="1776993"/>
                  <a:pt x="1612387" y="1809135"/>
                  <a:pt x="1593135" y="1841277"/>
                </a:cubicBezTo>
                <a:cubicBezTo>
                  <a:pt x="1573884" y="1860562"/>
                  <a:pt x="1554632" y="1879847"/>
                  <a:pt x="1541798" y="1905561"/>
                </a:cubicBezTo>
                <a:lnTo>
                  <a:pt x="1536257" y="1917539"/>
                </a:lnTo>
                <a:lnTo>
                  <a:pt x="1526558" y="1938506"/>
                </a:lnTo>
                <a:lnTo>
                  <a:pt x="1526506" y="1948059"/>
                </a:lnTo>
                <a:lnTo>
                  <a:pt x="1523307" y="1939692"/>
                </a:lnTo>
                <a:lnTo>
                  <a:pt x="1526456" y="1924272"/>
                </a:lnTo>
                <a:lnTo>
                  <a:pt x="1525349" y="1924991"/>
                </a:lnTo>
                <a:lnTo>
                  <a:pt x="1522547" y="1931274"/>
                </a:lnTo>
                <a:lnTo>
                  <a:pt x="1523094" y="1939135"/>
                </a:lnTo>
                <a:lnTo>
                  <a:pt x="1522547" y="1937703"/>
                </a:lnTo>
                <a:lnTo>
                  <a:pt x="1522323" y="1926958"/>
                </a:lnTo>
                <a:lnTo>
                  <a:pt x="1521108" y="1927748"/>
                </a:lnTo>
                <a:lnTo>
                  <a:pt x="1520140" y="1931274"/>
                </a:lnTo>
                <a:lnTo>
                  <a:pt x="1518195" y="1946862"/>
                </a:lnTo>
                <a:lnTo>
                  <a:pt x="1516130" y="1943327"/>
                </a:lnTo>
                <a:lnTo>
                  <a:pt x="1516130" y="1930985"/>
                </a:lnTo>
                <a:lnTo>
                  <a:pt x="1489368" y="1948382"/>
                </a:lnTo>
                <a:cubicBezTo>
                  <a:pt x="1472472" y="1955634"/>
                  <a:pt x="1454771" y="1960469"/>
                  <a:pt x="1438680" y="1963692"/>
                </a:cubicBezTo>
                <a:lnTo>
                  <a:pt x="1407254" y="1964926"/>
                </a:lnTo>
                <a:lnTo>
                  <a:pt x="1428949" y="1969146"/>
                </a:lnTo>
                <a:cubicBezTo>
                  <a:pt x="1438611" y="1969951"/>
                  <a:pt x="1448274" y="1969951"/>
                  <a:pt x="1457936" y="1969951"/>
                </a:cubicBezTo>
                <a:lnTo>
                  <a:pt x="1517162" y="1955141"/>
                </a:lnTo>
                <a:lnTo>
                  <a:pt x="1518195" y="1946862"/>
                </a:lnTo>
                <a:lnTo>
                  <a:pt x="1522284" y="1953860"/>
                </a:lnTo>
                <a:lnTo>
                  <a:pt x="1523037" y="1953672"/>
                </a:lnTo>
                <a:lnTo>
                  <a:pt x="1521745" y="1947345"/>
                </a:lnTo>
                <a:lnTo>
                  <a:pt x="1523177" y="1940329"/>
                </a:lnTo>
                <a:lnTo>
                  <a:pt x="1524088" y="1953409"/>
                </a:lnTo>
                <a:lnTo>
                  <a:pt x="1526480" y="1952811"/>
                </a:lnTo>
                <a:lnTo>
                  <a:pt x="1526506" y="1948059"/>
                </a:lnTo>
                <a:lnTo>
                  <a:pt x="1528162" y="1952390"/>
                </a:lnTo>
                <a:lnTo>
                  <a:pt x="1535235" y="1950621"/>
                </a:lnTo>
                <a:cubicBezTo>
                  <a:pt x="1541677" y="1944178"/>
                  <a:pt x="1554560" y="1937735"/>
                  <a:pt x="1567444" y="1937735"/>
                </a:cubicBezTo>
                <a:cubicBezTo>
                  <a:pt x="1573885" y="1937735"/>
                  <a:pt x="1580327" y="1931291"/>
                  <a:pt x="1586768" y="1931291"/>
                </a:cubicBezTo>
                <a:cubicBezTo>
                  <a:pt x="1586768" y="1931291"/>
                  <a:pt x="1586768" y="1937735"/>
                  <a:pt x="1586768" y="1937735"/>
                </a:cubicBezTo>
                <a:cubicBezTo>
                  <a:pt x="1580327" y="1937735"/>
                  <a:pt x="1573885" y="1937735"/>
                  <a:pt x="1573885" y="1944178"/>
                </a:cubicBezTo>
                <a:cubicBezTo>
                  <a:pt x="1561002" y="1944178"/>
                  <a:pt x="1554560" y="1944178"/>
                  <a:pt x="1548118" y="1950621"/>
                </a:cubicBezTo>
                <a:lnTo>
                  <a:pt x="1529008" y="1954604"/>
                </a:lnTo>
                <a:lnTo>
                  <a:pt x="1536985" y="1975469"/>
                </a:lnTo>
                <a:lnTo>
                  <a:pt x="1545166" y="1986669"/>
                </a:lnTo>
                <a:lnTo>
                  <a:pt x="1535381" y="1976273"/>
                </a:lnTo>
                <a:cubicBezTo>
                  <a:pt x="1530568" y="1969845"/>
                  <a:pt x="1527761" y="1963416"/>
                  <a:pt x="1526457" y="1957089"/>
                </a:cubicBezTo>
                <a:lnTo>
                  <a:pt x="1526465" y="1955716"/>
                </a:lnTo>
                <a:lnTo>
                  <a:pt x="1524318" y="1956701"/>
                </a:lnTo>
                <a:lnTo>
                  <a:pt x="1524368" y="1957426"/>
                </a:lnTo>
                <a:lnTo>
                  <a:pt x="1524023" y="1956836"/>
                </a:lnTo>
                <a:lnTo>
                  <a:pt x="1523712" y="1956978"/>
                </a:lnTo>
                <a:lnTo>
                  <a:pt x="1524661" y="1961626"/>
                </a:lnTo>
                <a:lnTo>
                  <a:pt x="1524953" y="1965827"/>
                </a:lnTo>
                <a:lnTo>
                  <a:pt x="1525837" y="1967387"/>
                </a:lnTo>
                <a:lnTo>
                  <a:pt x="1528964" y="1982702"/>
                </a:lnTo>
                <a:lnTo>
                  <a:pt x="1541798" y="1995558"/>
                </a:lnTo>
                <a:lnTo>
                  <a:pt x="1559445" y="2013236"/>
                </a:lnTo>
                <a:lnTo>
                  <a:pt x="1566923" y="2017132"/>
                </a:lnTo>
                <a:lnTo>
                  <a:pt x="1586718" y="2034129"/>
                </a:lnTo>
                <a:lnTo>
                  <a:pt x="1591891" y="2037782"/>
                </a:lnTo>
                <a:lnTo>
                  <a:pt x="1589125" y="2036539"/>
                </a:lnTo>
                <a:cubicBezTo>
                  <a:pt x="1580301" y="2032522"/>
                  <a:pt x="1570676" y="2027700"/>
                  <a:pt x="1561049" y="2021272"/>
                </a:cubicBezTo>
                <a:cubicBezTo>
                  <a:pt x="1541798" y="2008415"/>
                  <a:pt x="1522547" y="1995558"/>
                  <a:pt x="1516130" y="1963416"/>
                </a:cubicBezTo>
                <a:lnTo>
                  <a:pt x="1516522" y="1960275"/>
                </a:lnTo>
                <a:lnTo>
                  <a:pt x="1509469" y="1963508"/>
                </a:lnTo>
                <a:cubicBezTo>
                  <a:pt x="1475651" y="1973173"/>
                  <a:pt x="1438209" y="1979214"/>
                  <a:pt x="1405296" y="1970757"/>
                </a:cubicBezTo>
                <a:lnTo>
                  <a:pt x="1388067" y="1963172"/>
                </a:lnTo>
                <a:lnTo>
                  <a:pt x="1361440" y="1957246"/>
                </a:lnTo>
                <a:cubicBezTo>
                  <a:pt x="1342131" y="1944353"/>
                  <a:pt x="1322821" y="1931461"/>
                  <a:pt x="1309948" y="1905676"/>
                </a:cubicBezTo>
                <a:cubicBezTo>
                  <a:pt x="1300293" y="1886337"/>
                  <a:pt x="1297074" y="1863776"/>
                  <a:pt x="1298684" y="1841214"/>
                </a:cubicBezTo>
                <a:lnTo>
                  <a:pt x="1311992" y="1792749"/>
                </a:lnTo>
                <a:lnTo>
                  <a:pt x="1312195" y="1787120"/>
                </a:lnTo>
                <a:lnTo>
                  <a:pt x="1312575" y="1785726"/>
                </a:lnTo>
                <a:lnTo>
                  <a:pt x="1308497" y="1785144"/>
                </a:lnTo>
                <a:cubicBezTo>
                  <a:pt x="1299641" y="1782732"/>
                  <a:pt x="1291590" y="1779516"/>
                  <a:pt x="1285149" y="1776300"/>
                </a:cubicBezTo>
                <a:cubicBezTo>
                  <a:pt x="1265827" y="1763436"/>
                  <a:pt x="1246505" y="1750571"/>
                  <a:pt x="1227183" y="1737707"/>
                </a:cubicBezTo>
                <a:cubicBezTo>
                  <a:pt x="1214301" y="1731275"/>
                  <a:pt x="1194979" y="1718411"/>
                  <a:pt x="1175657" y="1699114"/>
                </a:cubicBezTo>
                <a:cubicBezTo>
                  <a:pt x="1162775" y="1686250"/>
                  <a:pt x="1149894" y="1666954"/>
                  <a:pt x="1137013" y="1654090"/>
                </a:cubicBezTo>
                <a:cubicBezTo>
                  <a:pt x="1117690" y="1621929"/>
                  <a:pt x="1104809" y="1596201"/>
                  <a:pt x="1085487" y="1570472"/>
                </a:cubicBezTo>
                <a:cubicBezTo>
                  <a:pt x="1066165" y="1544744"/>
                  <a:pt x="1040402" y="1519015"/>
                  <a:pt x="1021080" y="1493287"/>
                </a:cubicBezTo>
                <a:close/>
                <a:moveTo>
                  <a:pt x="2514499" y="1470372"/>
                </a:moveTo>
                <a:lnTo>
                  <a:pt x="2549953" y="1495812"/>
                </a:lnTo>
                <a:lnTo>
                  <a:pt x="2556169" y="1502091"/>
                </a:lnTo>
                <a:lnTo>
                  <a:pt x="2519129" y="1475063"/>
                </a:lnTo>
                <a:close/>
                <a:moveTo>
                  <a:pt x="3470902" y="1469172"/>
                </a:moveTo>
                <a:lnTo>
                  <a:pt x="3471532" y="1474219"/>
                </a:lnTo>
                <a:lnTo>
                  <a:pt x="3470244" y="1479055"/>
                </a:lnTo>
                <a:close/>
                <a:moveTo>
                  <a:pt x="3244421" y="1468511"/>
                </a:moveTo>
                <a:lnTo>
                  <a:pt x="3241796" y="1471702"/>
                </a:lnTo>
                <a:lnTo>
                  <a:pt x="3240979" y="1471498"/>
                </a:lnTo>
                <a:close/>
                <a:moveTo>
                  <a:pt x="1663700" y="1468488"/>
                </a:moveTo>
                <a:cubicBezTo>
                  <a:pt x="1670050" y="1468488"/>
                  <a:pt x="1670050" y="1474838"/>
                  <a:pt x="1663700" y="1474838"/>
                </a:cubicBezTo>
                <a:cubicBezTo>
                  <a:pt x="1663700" y="1474838"/>
                  <a:pt x="1663700" y="1468488"/>
                  <a:pt x="1663700" y="1468488"/>
                </a:cubicBezTo>
                <a:close/>
                <a:moveTo>
                  <a:pt x="3289755" y="1468423"/>
                </a:moveTo>
                <a:lnTo>
                  <a:pt x="3278870" y="1495638"/>
                </a:lnTo>
                <a:lnTo>
                  <a:pt x="3289794" y="1488022"/>
                </a:lnTo>
                <a:lnTo>
                  <a:pt x="3290492" y="1486111"/>
                </a:lnTo>
                <a:close/>
                <a:moveTo>
                  <a:pt x="987699" y="1467627"/>
                </a:moveTo>
                <a:lnTo>
                  <a:pt x="988876" y="1468362"/>
                </a:lnTo>
                <a:lnTo>
                  <a:pt x="992455" y="1471132"/>
                </a:lnTo>
                <a:close/>
                <a:moveTo>
                  <a:pt x="3256594" y="1464219"/>
                </a:moveTo>
                <a:lnTo>
                  <a:pt x="3257054" y="1467449"/>
                </a:lnTo>
                <a:lnTo>
                  <a:pt x="3250214" y="1473810"/>
                </a:lnTo>
                <a:lnTo>
                  <a:pt x="3246526" y="1472887"/>
                </a:lnTo>
                <a:close/>
                <a:moveTo>
                  <a:pt x="2882036" y="1464089"/>
                </a:moveTo>
                <a:lnTo>
                  <a:pt x="2916692" y="1486903"/>
                </a:lnTo>
                <a:lnTo>
                  <a:pt x="2936828" y="1504222"/>
                </a:lnTo>
                <a:lnTo>
                  <a:pt x="2926341" y="1496540"/>
                </a:lnTo>
                <a:close/>
                <a:moveTo>
                  <a:pt x="3474309" y="1463792"/>
                </a:moveTo>
                <a:lnTo>
                  <a:pt x="3474813" y="1468333"/>
                </a:lnTo>
                <a:lnTo>
                  <a:pt x="3472342" y="1480704"/>
                </a:lnTo>
                <a:lnTo>
                  <a:pt x="3471601" y="1474766"/>
                </a:lnTo>
                <a:lnTo>
                  <a:pt x="3471532" y="1474219"/>
                </a:lnTo>
                <a:close/>
                <a:moveTo>
                  <a:pt x="980664" y="1463236"/>
                </a:moveTo>
                <a:lnTo>
                  <a:pt x="983241" y="1464342"/>
                </a:lnTo>
                <a:lnTo>
                  <a:pt x="987699" y="1467627"/>
                </a:lnTo>
                <a:close/>
                <a:moveTo>
                  <a:pt x="2880449" y="1462927"/>
                </a:moveTo>
                <a:lnTo>
                  <a:pt x="2882036" y="1464089"/>
                </a:lnTo>
                <a:lnTo>
                  <a:pt x="2881313" y="1463614"/>
                </a:lnTo>
                <a:close/>
                <a:moveTo>
                  <a:pt x="3256200" y="1461790"/>
                </a:moveTo>
                <a:lnTo>
                  <a:pt x="3256248" y="1461797"/>
                </a:lnTo>
                <a:lnTo>
                  <a:pt x="3245446" y="1472616"/>
                </a:lnTo>
                <a:lnTo>
                  <a:pt x="3244821" y="1472460"/>
                </a:lnTo>
                <a:close/>
                <a:moveTo>
                  <a:pt x="3253085" y="1460989"/>
                </a:moveTo>
                <a:lnTo>
                  <a:pt x="3257054" y="1460989"/>
                </a:lnTo>
                <a:lnTo>
                  <a:pt x="3256200" y="1461790"/>
                </a:lnTo>
                <a:lnTo>
                  <a:pt x="3252734" y="1461294"/>
                </a:lnTo>
                <a:close/>
                <a:moveTo>
                  <a:pt x="3250605" y="1460989"/>
                </a:moveTo>
                <a:lnTo>
                  <a:pt x="3240512" y="1471591"/>
                </a:lnTo>
                <a:lnTo>
                  <a:pt x="3238320" y="1472139"/>
                </a:lnTo>
                <a:close/>
                <a:moveTo>
                  <a:pt x="3250605" y="1460989"/>
                </a:moveTo>
                <a:lnTo>
                  <a:pt x="3252734" y="1461294"/>
                </a:lnTo>
                <a:lnTo>
                  <a:pt x="3244421" y="1468511"/>
                </a:lnTo>
                <a:close/>
                <a:moveTo>
                  <a:pt x="2862188" y="1459386"/>
                </a:moveTo>
                <a:lnTo>
                  <a:pt x="2891728" y="1478115"/>
                </a:lnTo>
                <a:lnTo>
                  <a:pt x="2978459" y="1536577"/>
                </a:lnTo>
                <a:lnTo>
                  <a:pt x="2980004" y="1537683"/>
                </a:lnTo>
                <a:lnTo>
                  <a:pt x="3018807" y="1579258"/>
                </a:lnTo>
                <a:cubicBezTo>
                  <a:pt x="3030868" y="1597729"/>
                  <a:pt x="3038909" y="1618610"/>
                  <a:pt x="3038909" y="1641096"/>
                </a:cubicBezTo>
                <a:cubicBezTo>
                  <a:pt x="3038909" y="1647521"/>
                  <a:pt x="3032476" y="1647521"/>
                  <a:pt x="3032476" y="1641096"/>
                </a:cubicBezTo>
                <a:cubicBezTo>
                  <a:pt x="3038909" y="1583274"/>
                  <a:pt x="2974584" y="1538301"/>
                  <a:pt x="2935989" y="1512602"/>
                </a:cubicBezTo>
                <a:cubicBezTo>
                  <a:pt x="2916692" y="1499753"/>
                  <a:pt x="2897394" y="1486903"/>
                  <a:pt x="2878097" y="1474054"/>
                </a:cubicBezTo>
                <a:close/>
                <a:moveTo>
                  <a:pt x="981308" y="1458714"/>
                </a:moveTo>
                <a:lnTo>
                  <a:pt x="1027520" y="1486854"/>
                </a:lnTo>
                <a:cubicBezTo>
                  <a:pt x="1059724" y="1506151"/>
                  <a:pt x="1085487" y="1531879"/>
                  <a:pt x="1104809" y="1551176"/>
                </a:cubicBezTo>
                <a:cubicBezTo>
                  <a:pt x="1130572" y="1576904"/>
                  <a:pt x="1143453" y="1602633"/>
                  <a:pt x="1162775" y="1628361"/>
                </a:cubicBezTo>
                <a:lnTo>
                  <a:pt x="1178411" y="1649035"/>
                </a:lnTo>
                <a:lnTo>
                  <a:pt x="1153169" y="1620403"/>
                </a:lnTo>
                <a:lnTo>
                  <a:pt x="1137013" y="1596201"/>
                </a:lnTo>
                <a:cubicBezTo>
                  <a:pt x="1117690" y="1570472"/>
                  <a:pt x="1091928" y="1544744"/>
                  <a:pt x="1066165" y="1525447"/>
                </a:cubicBezTo>
                <a:lnTo>
                  <a:pt x="1063848" y="1523740"/>
                </a:lnTo>
                <a:lnTo>
                  <a:pt x="1053283" y="1512583"/>
                </a:lnTo>
                <a:lnTo>
                  <a:pt x="1051653" y="1514754"/>
                </a:lnTo>
                <a:lnTo>
                  <a:pt x="1037094" y="1504025"/>
                </a:lnTo>
                <a:lnTo>
                  <a:pt x="1029131" y="1494895"/>
                </a:lnTo>
                <a:close/>
                <a:moveTo>
                  <a:pt x="3253830" y="1458567"/>
                </a:moveTo>
                <a:lnTo>
                  <a:pt x="3254927" y="1459391"/>
                </a:lnTo>
                <a:lnTo>
                  <a:pt x="3253085" y="1460989"/>
                </a:lnTo>
                <a:lnTo>
                  <a:pt x="3250605" y="1460989"/>
                </a:lnTo>
                <a:cubicBezTo>
                  <a:pt x="3250605" y="1457759"/>
                  <a:pt x="3252217" y="1457759"/>
                  <a:pt x="3253830" y="1458567"/>
                </a:cubicBezTo>
                <a:close/>
                <a:moveTo>
                  <a:pt x="3478170" y="1451530"/>
                </a:moveTo>
                <a:lnTo>
                  <a:pt x="3480435" y="1461900"/>
                </a:lnTo>
                <a:cubicBezTo>
                  <a:pt x="3481238" y="1469941"/>
                  <a:pt x="3481238" y="1477983"/>
                  <a:pt x="3481238" y="1487632"/>
                </a:cubicBezTo>
                <a:cubicBezTo>
                  <a:pt x="3484451" y="1500498"/>
                  <a:pt x="3487663" y="1514972"/>
                  <a:pt x="3488466" y="1529447"/>
                </a:cubicBezTo>
                <a:lnTo>
                  <a:pt x="3481908" y="1567386"/>
                </a:lnTo>
                <a:lnTo>
                  <a:pt x="3502420" y="1561019"/>
                </a:lnTo>
                <a:lnTo>
                  <a:pt x="3512058" y="1554898"/>
                </a:lnTo>
                <a:lnTo>
                  <a:pt x="3500814" y="1565046"/>
                </a:lnTo>
                <a:lnTo>
                  <a:pt x="3502574" y="1566811"/>
                </a:lnTo>
                <a:lnTo>
                  <a:pt x="3475113" y="1577933"/>
                </a:lnTo>
                <a:cubicBezTo>
                  <a:pt x="3468688" y="1577933"/>
                  <a:pt x="3468688" y="1571489"/>
                  <a:pt x="3468688" y="1571489"/>
                </a:cubicBezTo>
                <a:lnTo>
                  <a:pt x="3475059" y="1569512"/>
                </a:lnTo>
                <a:lnTo>
                  <a:pt x="3482041" y="1519797"/>
                </a:lnTo>
                <a:cubicBezTo>
                  <a:pt x="3479632" y="1502106"/>
                  <a:pt x="3474813" y="1484416"/>
                  <a:pt x="3474813" y="1468333"/>
                </a:cubicBezTo>
                <a:close/>
                <a:moveTo>
                  <a:pt x="2494869" y="1450487"/>
                </a:moveTo>
                <a:lnTo>
                  <a:pt x="2494941" y="1450560"/>
                </a:lnTo>
                <a:lnTo>
                  <a:pt x="2498944" y="1454615"/>
                </a:lnTo>
                <a:lnTo>
                  <a:pt x="2498944" y="1454615"/>
                </a:lnTo>
                <a:lnTo>
                  <a:pt x="2498945" y="1454616"/>
                </a:lnTo>
                <a:lnTo>
                  <a:pt x="2505349" y="1461103"/>
                </a:lnTo>
                <a:lnTo>
                  <a:pt x="2514499" y="1470372"/>
                </a:lnTo>
                <a:lnTo>
                  <a:pt x="2492540" y="1454615"/>
                </a:lnTo>
                <a:close/>
                <a:moveTo>
                  <a:pt x="2498944" y="1450444"/>
                </a:moveTo>
                <a:lnTo>
                  <a:pt x="2531642" y="1476469"/>
                </a:lnTo>
                <a:lnTo>
                  <a:pt x="2550182" y="1492540"/>
                </a:lnTo>
                <a:lnTo>
                  <a:pt x="2550182" y="1493544"/>
                </a:lnTo>
                <a:lnTo>
                  <a:pt x="2552468" y="1494521"/>
                </a:lnTo>
                <a:lnTo>
                  <a:pt x="2573206" y="1512497"/>
                </a:lnTo>
                <a:lnTo>
                  <a:pt x="2569397" y="1509764"/>
                </a:lnTo>
                <a:lnTo>
                  <a:pt x="2549953" y="1495812"/>
                </a:lnTo>
                <a:lnTo>
                  <a:pt x="2538274" y="1484014"/>
                </a:lnTo>
                <a:lnTo>
                  <a:pt x="2498945" y="1454616"/>
                </a:lnTo>
                <a:lnTo>
                  <a:pt x="2498944" y="1454615"/>
                </a:lnTo>
                <a:close/>
                <a:moveTo>
                  <a:pt x="2498944" y="1448127"/>
                </a:moveTo>
                <a:cubicBezTo>
                  <a:pt x="2498944" y="1448127"/>
                  <a:pt x="2498944" y="1448127"/>
                  <a:pt x="2498944" y="1448938"/>
                </a:cubicBezTo>
                <a:lnTo>
                  <a:pt x="2498944" y="1450444"/>
                </a:lnTo>
                <a:lnTo>
                  <a:pt x="2496736" y="1448686"/>
                </a:lnTo>
                <a:close/>
                <a:moveTo>
                  <a:pt x="2498944" y="1448127"/>
                </a:moveTo>
                <a:lnTo>
                  <a:pt x="2551767" y="1487678"/>
                </a:lnTo>
                <a:lnTo>
                  <a:pt x="2550182" y="1487055"/>
                </a:lnTo>
                <a:cubicBezTo>
                  <a:pt x="2550182" y="1487055"/>
                  <a:pt x="2550182" y="1488677"/>
                  <a:pt x="2550182" y="1490299"/>
                </a:cubicBezTo>
                <a:lnTo>
                  <a:pt x="2550182" y="1491226"/>
                </a:lnTo>
                <a:lnTo>
                  <a:pt x="2531642" y="1476469"/>
                </a:lnTo>
                <a:close/>
                <a:moveTo>
                  <a:pt x="3308656" y="1444527"/>
                </a:moveTo>
                <a:lnTo>
                  <a:pt x="3308273" y="1455068"/>
                </a:lnTo>
                <a:lnTo>
                  <a:pt x="3296632" y="1485636"/>
                </a:lnTo>
                <a:lnTo>
                  <a:pt x="3296947" y="1493186"/>
                </a:lnTo>
                <a:lnTo>
                  <a:pt x="3288948" y="1531583"/>
                </a:lnTo>
                <a:lnTo>
                  <a:pt x="3308122" y="1499624"/>
                </a:lnTo>
                <a:lnTo>
                  <a:pt x="3313797" y="1475374"/>
                </a:lnTo>
                <a:close/>
                <a:moveTo>
                  <a:pt x="3468302" y="1443446"/>
                </a:moveTo>
                <a:lnTo>
                  <a:pt x="3468388" y="1449034"/>
                </a:lnTo>
                <a:lnTo>
                  <a:pt x="3466016" y="1470411"/>
                </a:lnTo>
                <a:lnTo>
                  <a:pt x="3465756" y="1468521"/>
                </a:lnTo>
                <a:close/>
                <a:moveTo>
                  <a:pt x="2473325" y="1441639"/>
                </a:moveTo>
                <a:lnTo>
                  <a:pt x="2519129" y="1475063"/>
                </a:lnTo>
                <a:lnTo>
                  <a:pt x="2543778" y="1500032"/>
                </a:lnTo>
                <a:cubicBezTo>
                  <a:pt x="2550182" y="1503276"/>
                  <a:pt x="2556587" y="1508142"/>
                  <a:pt x="2562992" y="1513008"/>
                </a:cubicBezTo>
                <a:lnTo>
                  <a:pt x="2575193" y="1521247"/>
                </a:lnTo>
                <a:lnTo>
                  <a:pt x="2591509" y="1537184"/>
                </a:lnTo>
                <a:lnTo>
                  <a:pt x="2582206" y="1532472"/>
                </a:lnTo>
                <a:cubicBezTo>
                  <a:pt x="2569397" y="1525984"/>
                  <a:pt x="2556587" y="1519496"/>
                  <a:pt x="2543778" y="1506520"/>
                </a:cubicBezTo>
                <a:cubicBezTo>
                  <a:pt x="2530968" y="1493544"/>
                  <a:pt x="2518159" y="1480567"/>
                  <a:pt x="2505349" y="1467591"/>
                </a:cubicBezTo>
                <a:cubicBezTo>
                  <a:pt x="2492540" y="1461103"/>
                  <a:pt x="2486135" y="1448127"/>
                  <a:pt x="2473325" y="1441639"/>
                </a:cubicBezTo>
                <a:close/>
                <a:moveTo>
                  <a:pt x="2836111" y="1435344"/>
                </a:moveTo>
                <a:lnTo>
                  <a:pt x="2857692" y="1448636"/>
                </a:lnTo>
                <a:lnTo>
                  <a:pt x="2888550" y="1471644"/>
                </a:lnTo>
                <a:lnTo>
                  <a:pt x="2977425" y="1534920"/>
                </a:lnTo>
                <a:lnTo>
                  <a:pt x="2979842" y="1537509"/>
                </a:lnTo>
                <a:lnTo>
                  <a:pt x="2978459" y="1536577"/>
                </a:lnTo>
                <a:lnTo>
                  <a:pt x="2935989" y="1506177"/>
                </a:lnTo>
                <a:lnTo>
                  <a:pt x="2891728" y="1478115"/>
                </a:lnTo>
                <a:lnTo>
                  <a:pt x="2857416" y="1454986"/>
                </a:lnTo>
                <a:close/>
                <a:moveTo>
                  <a:pt x="2479730" y="1435151"/>
                </a:moveTo>
                <a:cubicBezTo>
                  <a:pt x="2479730" y="1441639"/>
                  <a:pt x="2479730" y="1441639"/>
                  <a:pt x="2473325" y="1441639"/>
                </a:cubicBezTo>
                <a:cubicBezTo>
                  <a:pt x="2473325" y="1441639"/>
                  <a:pt x="2479730" y="1435151"/>
                  <a:pt x="2479730" y="1435151"/>
                </a:cubicBezTo>
                <a:close/>
                <a:moveTo>
                  <a:pt x="2479730" y="1435151"/>
                </a:moveTo>
                <a:lnTo>
                  <a:pt x="2496736" y="1448686"/>
                </a:lnTo>
                <a:lnTo>
                  <a:pt x="2495742" y="1448938"/>
                </a:lnTo>
                <a:lnTo>
                  <a:pt x="2494869" y="1450487"/>
                </a:lnTo>
                <a:close/>
                <a:moveTo>
                  <a:pt x="885825" y="1422533"/>
                </a:moveTo>
                <a:lnTo>
                  <a:pt x="903677" y="1423308"/>
                </a:lnTo>
                <a:lnTo>
                  <a:pt x="946368" y="1440543"/>
                </a:lnTo>
                <a:lnTo>
                  <a:pt x="956673" y="1448262"/>
                </a:lnTo>
                <a:lnTo>
                  <a:pt x="980664" y="1463236"/>
                </a:lnTo>
                <a:close/>
                <a:moveTo>
                  <a:pt x="815441" y="1422296"/>
                </a:moveTo>
                <a:lnTo>
                  <a:pt x="819252" y="1424914"/>
                </a:lnTo>
                <a:lnTo>
                  <a:pt x="815441" y="1428723"/>
                </a:lnTo>
                <a:cubicBezTo>
                  <a:pt x="815441" y="1428723"/>
                  <a:pt x="809010" y="1422296"/>
                  <a:pt x="815441" y="1422296"/>
                </a:cubicBezTo>
                <a:close/>
                <a:moveTo>
                  <a:pt x="817031" y="1420274"/>
                </a:moveTo>
                <a:lnTo>
                  <a:pt x="817204" y="1420403"/>
                </a:lnTo>
                <a:lnTo>
                  <a:pt x="815441" y="1422296"/>
                </a:lnTo>
                <a:close/>
                <a:moveTo>
                  <a:pt x="825248" y="1418921"/>
                </a:moveTo>
                <a:lnTo>
                  <a:pt x="828303" y="1422296"/>
                </a:lnTo>
                <a:lnTo>
                  <a:pt x="824092" y="1420077"/>
                </a:lnTo>
                <a:close/>
                <a:moveTo>
                  <a:pt x="819675" y="1417750"/>
                </a:moveTo>
                <a:lnTo>
                  <a:pt x="824092" y="1420077"/>
                </a:lnTo>
                <a:lnTo>
                  <a:pt x="820953" y="1423214"/>
                </a:lnTo>
                <a:lnTo>
                  <a:pt x="817204" y="1420403"/>
                </a:lnTo>
                <a:close/>
                <a:moveTo>
                  <a:pt x="818354" y="1417054"/>
                </a:moveTo>
                <a:lnTo>
                  <a:pt x="819210" y="1417505"/>
                </a:lnTo>
                <a:lnTo>
                  <a:pt x="817031" y="1420274"/>
                </a:lnTo>
                <a:lnTo>
                  <a:pt x="816702" y="1420027"/>
                </a:lnTo>
                <a:close/>
                <a:moveTo>
                  <a:pt x="885825" y="1416101"/>
                </a:moveTo>
                <a:cubicBezTo>
                  <a:pt x="898706" y="1416101"/>
                  <a:pt x="918028" y="1422533"/>
                  <a:pt x="930910" y="1422533"/>
                </a:cubicBezTo>
                <a:cubicBezTo>
                  <a:pt x="950232" y="1435397"/>
                  <a:pt x="963113" y="1441830"/>
                  <a:pt x="975995" y="1454694"/>
                </a:cubicBezTo>
                <a:lnTo>
                  <a:pt x="981308" y="1458714"/>
                </a:lnTo>
                <a:lnTo>
                  <a:pt x="961503" y="1446654"/>
                </a:lnTo>
                <a:lnTo>
                  <a:pt x="946368" y="1440543"/>
                </a:lnTo>
                <a:lnTo>
                  <a:pt x="937351" y="1433789"/>
                </a:lnTo>
                <a:cubicBezTo>
                  <a:pt x="930910" y="1430573"/>
                  <a:pt x="924469" y="1428965"/>
                  <a:pt x="918028" y="1428965"/>
                </a:cubicBezTo>
                <a:cubicBezTo>
                  <a:pt x="914808" y="1425749"/>
                  <a:pt x="909978" y="1424141"/>
                  <a:pt x="904342" y="1423337"/>
                </a:cubicBezTo>
                <a:lnTo>
                  <a:pt x="903677" y="1423308"/>
                </a:lnTo>
                <a:close/>
                <a:moveTo>
                  <a:pt x="828303" y="1415868"/>
                </a:moveTo>
                <a:cubicBezTo>
                  <a:pt x="834734" y="1415868"/>
                  <a:pt x="828303" y="1422296"/>
                  <a:pt x="828303" y="1422296"/>
                </a:cubicBezTo>
                <a:cubicBezTo>
                  <a:pt x="828303" y="1415868"/>
                  <a:pt x="828303" y="1415868"/>
                  <a:pt x="828303" y="1415868"/>
                </a:cubicBezTo>
                <a:close/>
                <a:moveTo>
                  <a:pt x="821422" y="1414694"/>
                </a:moveTo>
                <a:lnTo>
                  <a:pt x="821964" y="1415293"/>
                </a:lnTo>
                <a:lnTo>
                  <a:pt x="819675" y="1417750"/>
                </a:lnTo>
                <a:lnTo>
                  <a:pt x="819210" y="1417505"/>
                </a:lnTo>
                <a:close/>
                <a:moveTo>
                  <a:pt x="823869" y="1413248"/>
                </a:moveTo>
                <a:lnTo>
                  <a:pt x="828303" y="1415868"/>
                </a:lnTo>
                <a:lnTo>
                  <a:pt x="825248" y="1418921"/>
                </a:lnTo>
                <a:lnTo>
                  <a:pt x="821964" y="1415293"/>
                </a:lnTo>
                <a:close/>
                <a:moveTo>
                  <a:pt x="825629" y="1412834"/>
                </a:moveTo>
                <a:lnTo>
                  <a:pt x="829911" y="1414261"/>
                </a:lnTo>
                <a:lnTo>
                  <a:pt x="828303" y="1415868"/>
                </a:lnTo>
                <a:close/>
                <a:moveTo>
                  <a:pt x="3806007" y="1412386"/>
                </a:moveTo>
                <a:lnTo>
                  <a:pt x="3725692" y="1461952"/>
                </a:lnTo>
                <a:cubicBezTo>
                  <a:pt x="3699991" y="1474839"/>
                  <a:pt x="3667866" y="1494169"/>
                  <a:pt x="3642166" y="1507056"/>
                </a:cubicBezTo>
                <a:lnTo>
                  <a:pt x="3635177" y="1509258"/>
                </a:lnTo>
                <a:lnTo>
                  <a:pt x="3661441" y="1494169"/>
                </a:lnTo>
                <a:close/>
                <a:moveTo>
                  <a:pt x="2810964" y="1412160"/>
                </a:moveTo>
                <a:lnTo>
                  <a:pt x="2809973" y="1413057"/>
                </a:lnTo>
                <a:lnTo>
                  <a:pt x="2816379" y="1417833"/>
                </a:lnTo>
                <a:lnTo>
                  <a:pt x="2816669" y="1417419"/>
                </a:lnTo>
                <a:close/>
                <a:moveTo>
                  <a:pt x="823455" y="1412110"/>
                </a:moveTo>
                <a:lnTo>
                  <a:pt x="824580" y="1412485"/>
                </a:lnTo>
                <a:lnTo>
                  <a:pt x="823869" y="1413248"/>
                </a:lnTo>
                <a:lnTo>
                  <a:pt x="822975" y="1412720"/>
                </a:lnTo>
                <a:close/>
                <a:moveTo>
                  <a:pt x="824960" y="1412076"/>
                </a:moveTo>
                <a:lnTo>
                  <a:pt x="825629" y="1412834"/>
                </a:lnTo>
                <a:lnTo>
                  <a:pt x="824580" y="1412485"/>
                </a:lnTo>
                <a:close/>
                <a:moveTo>
                  <a:pt x="821310" y="1411736"/>
                </a:moveTo>
                <a:lnTo>
                  <a:pt x="822975" y="1412720"/>
                </a:lnTo>
                <a:lnTo>
                  <a:pt x="821422" y="1414694"/>
                </a:lnTo>
                <a:lnTo>
                  <a:pt x="820334" y="1413492"/>
                </a:lnTo>
                <a:close/>
                <a:moveTo>
                  <a:pt x="819992" y="1410956"/>
                </a:moveTo>
                <a:lnTo>
                  <a:pt x="821470" y="1411449"/>
                </a:lnTo>
                <a:lnTo>
                  <a:pt x="821310" y="1411736"/>
                </a:lnTo>
                <a:close/>
                <a:moveTo>
                  <a:pt x="3474813" y="1410436"/>
                </a:moveTo>
                <a:lnTo>
                  <a:pt x="3474813" y="1436168"/>
                </a:lnTo>
                <a:lnTo>
                  <a:pt x="3475557" y="1439571"/>
                </a:lnTo>
                <a:lnTo>
                  <a:pt x="3474813" y="1461900"/>
                </a:lnTo>
                <a:lnTo>
                  <a:pt x="3474309" y="1463792"/>
                </a:lnTo>
                <a:lnTo>
                  <a:pt x="3472404" y="1446622"/>
                </a:lnTo>
                <a:close/>
                <a:moveTo>
                  <a:pt x="2864772" y="1409592"/>
                </a:moveTo>
                <a:cubicBezTo>
                  <a:pt x="2864772" y="1409592"/>
                  <a:pt x="2864772" y="1409592"/>
                  <a:pt x="2871224" y="1409592"/>
                </a:cubicBezTo>
                <a:cubicBezTo>
                  <a:pt x="2864772" y="1416022"/>
                  <a:pt x="2858320" y="1409592"/>
                  <a:pt x="2864772" y="1409592"/>
                </a:cubicBezTo>
                <a:close/>
                <a:moveTo>
                  <a:pt x="822616" y="1409416"/>
                </a:moveTo>
                <a:lnTo>
                  <a:pt x="824179" y="1411190"/>
                </a:lnTo>
                <a:lnTo>
                  <a:pt x="823455" y="1412110"/>
                </a:lnTo>
                <a:lnTo>
                  <a:pt x="821470" y="1411449"/>
                </a:lnTo>
                <a:lnTo>
                  <a:pt x="822600" y="1409416"/>
                </a:lnTo>
                <a:close/>
                <a:moveTo>
                  <a:pt x="827590" y="1409253"/>
                </a:moveTo>
                <a:lnTo>
                  <a:pt x="824960" y="1412076"/>
                </a:lnTo>
                <a:lnTo>
                  <a:pt x="824179" y="1411190"/>
                </a:lnTo>
                <a:lnTo>
                  <a:pt x="825653" y="1409317"/>
                </a:lnTo>
                <a:close/>
                <a:moveTo>
                  <a:pt x="815790" y="1408473"/>
                </a:moveTo>
                <a:lnTo>
                  <a:pt x="819992" y="1410956"/>
                </a:lnTo>
                <a:lnTo>
                  <a:pt x="817195" y="1410024"/>
                </a:lnTo>
                <a:close/>
                <a:moveTo>
                  <a:pt x="3467700" y="1404233"/>
                </a:moveTo>
                <a:lnTo>
                  <a:pt x="3468388" y="1410436"/>
                </a:lnTo>
                <a:lnTo>
                  <a:pt x="3472404" y="1446622"/>
                </a:lnTo>
                <a:lnTo>
                  <a:pt x="3470902" y="1469172"/>
                </a:lnTo>
                <a:lnTo>
                  <a:pt x="3468388" y="1449034"/>
                </a:lnTo>
                <a:lnTo>
                  <a:pt x="3468388" y="1442601"/>
                </a:lnTo>
                <a:lnTo>
                  <a:pt x="3468302" y="1443446"/>
                </a:lnTo>
                <a:close/>
                <a:moveTo>
                  <a:pt x="1946363" y="1403545"/>
                </a:moveTo>
                <a:cubicBezTo>
                  <a:pt x="1965678" y="1413287"/>
                  <a:pt x="1983383" y="1423029"/>
                  <a:pt x="2001088" y="1431958"/>
                </a:cubicBezTo>
                <a:lnTo>
                  <a:pt x="2023775" y="1441718"/>
                </a:lnTo>
                <a:lnTo>
                  <a:pt x="2024063" y="1441501"/>
                </a:lnTo>
                <a:lnTo>
                  <a:pt x="2024166" y="1441886"/>
                </a:lnTo>
                <a:lnTo>
                  <a:pt x="2055813" y="1455500"/>
                </a:lnTo>
                <a:cubicBezTo>
                  <a:pt x="2055813" y="1461995"/>
                  <a:pt x="2055813" y="1468489"/>
                  <a:pt x="2049375" y="1461995"/>
                </a:cubicBezTo>
                <a:lnTo>
                  <a:pt x="2026332" y="1450010"/>
                </a:lnTo>
                <a:lnTo>
                  <a:pt x="2026445" y="1450431"/>
                </a:lnTo>
                <a:lnTo>
                  <a:pt x="2024865" y="1449247"/>
                </a:lnTo>
                <a:lnTo>
                  <a:pt x="1997869" y="1435205"/>
                </a:lnTo>
                <a:cubicBezTo>
                  <a:pt x="1980164" y="1426276"/>
                  <a:pt x="1962459" y="1416534"/>
                  <a:pt x="1946363" y="1403545"/>
                </a:cubicBezTo>
                <a:close/>
                <a:moveTo>
                  <a:pt x="2847717" y="1392884"/>
                </a:moveTo>
                <a:lnTo>
                  <a:pt x="2838429" y="1410943"/>
                </a:lnTo>
                <a:lnTo>
                  <a:pt x="2832510" y="1416022"/>
                </a:lnTo>
                <a:lnTo>
                  <a:pt x="2841469" y="1395278"/>
                </a:lnTo>
                <a:close/>
                <a:moveTo>
                  <a:pt x="1484313" y="1390701"/>
                </a:moveTo>
                <a:cubicBezTo>
                  <a:pt x="1490663" y="1390701"/>
                  <a:pt x="1490663" y="1397051"/>
                  <a:pt x="1484313" y="1397051"/>
                </a:cubicBezTo>
                <a:cubicBezTo>
                  <a:pt x="1477963" y="1397051"/>
                  <a:pt x="1484313" y="1390701"/>
                  <a:pt x="1484313" y="1390701"/>
                </a:cubicBezTo>
                <a:close/>
                <a:moveTo>
                  <a:pt x="3466772" y="1388507"/>
                </a:moveTo>
                <a:lnTo>
                  <a:pt x="3468388" y="1397570"/>
                </a:lnTo>
                <a:lnTo>
                  <a:pt x="3466862" y="1389417"/>
                </a:lnTo>
                <a:close/>
                <a:moveTo>
                  <a:pt x="2274292" y="1388320"/>
                </a:moveTo>
                <a:cubicBezTo>
                  <a:pt x="2275285" y="1387526"/>
                  <a:pt x="2277269" y="1387526"/>
                  <a:pt x="2281238" y="1390701"/>
                </a:cubicBezTo>
                <a:cubicBezTo>
                  <a:pt x="2281238" y="1390701"/>
                  <a:pt x="2281238" y="1397051"/>
                  <a:pt x="2273300" y="1390701"/>
                </a:cubicBezTo>
                <a:cubicBezTo>
                  <a:pt x="2273300" y="1390701"/>
                  <a:pt x="2273300" y="1389114"/>
                  <a:pt x="2274292" y="1388320"/>
                </a:cubicBezTo>
                <a:close/>
                <a:moveTo>
                  <a:pt x="1811418" y="1384351"/>
                </a:moveTo>
                <a:cubicBezTo>
                  <a:pt x="1894999" y="1422905"/>
                  <a:pt x="1978581" y="1461459"/>
                  <a:pt x="2055734" y="1512864"/>
                </a:cubicBezTo>
                <a:cubicBezTo>
                  <a:pt x="2062163" y="1512864"/>
                  <a:pt x="2055734" y="1519289"/>
                  <a:pt x="2055734" y="1519289"/>
                </a:cubicBezTo>
                <a:cubicBezTo>
                  <a:pt x="1978581" y="1467884"/>
                  <a:pt x="1888570" y="1429330"/>
                  <a:pt x="1811418" y="1390777"/>
                </a:cubicBezTo>
                <a:cubicBezTo>
                  <a:pt x="1804988" y="1384351"/>
                  <a:pt x="1804988" y="1384351"/>
                  <a:pt x="1811418" y="1384351"/>
                </a:cubicBezTo>
                <a:close/>
                <a:moveTo>
                  <a:pt x="3457653" y="1382988"/>
                </a:moveTo>
                <a:lnTo>
                  <a:pt x="3457948" y="1384704"/>
                </a:lnTo>
                <a:cubicBezTo>
                  <a:pt x="3460357" y="1402395"/>
                  <a:pt x="3461963" y="1420085"/>
                  <a:pt x="3461963" y="1436168"/>
                </a:cubicBezTo>
                <a:cubicBezTo>
                  <a:pt x="3461963" y="1445818"/>
                  <a:pt x="3463570" y="1455467"/>
                  <a:pt x="3465176" y="1464312"/>
                </a:cubicBezTo>
                <a:lnTo>
                  <a:pt x="3465756" y="1468521"/>
                </a:lnTo>
                <a:lnTo>
                  <a:pt x="3465570" y="1470352"/>
                </a:lnTo>
                <a:lnTo>
                  <a:pt x="3465996" y="1470593"/>
                </a:lnTo>
                <a:lnTo>
                  <a:pt x="3466016" y="1470411"/>
                </a:lnTo>
                <a:lnTo>
                  <a:pt x="3466045" y="1470621"/>
                </a:lnTo>
                <a:lnTo>
                  <a:pt x="3467887" y="1471663"/>
                </a:lnTo>
                <a:cubicBezTo>
                  <a:pt x="3468688" y="1473251"/>
                  <a:pt x="3468688" y="1474838"/>
                  <a:pt x="3468688" y="1474838"/>
                </a:cubicBezTo>
                <a:lnTo>
                  <a:pt x="3466757" y="1475794"/>
                </a:lnTo>
                <a:lnTo>
                  <a:pt x="3468242" y="1486572"/>
                </a:lnTo>
                <a:lnTo>
                  <a:pt x="3461045" y="1513594"/>
                </a:lnTo>
                <a:lnTo>
                  <a:pt x="3461963" y="1506931"/>
                </a:lnTo>
                <a:lnTo>
                  <a:pt x="3465341" y="1476496"/>
                </a:lnTo>
                <a:lnTo>
                  <a:pt x="3464925" y="1476702"/>
                </a:lnTo>
                <a:lnTo>
                  <a:pt x="3463570" y="1490044"/>
                </a:lnTo>
                <a:lnTo>
                  <a:pt x="3456540" y="1510767"/>
                </a:lnTo>
                <a:lnTo>
                  <a:pt x="3460053" y="1479115"/>
                </a:lnTo>
                <a:lnTo>
                  <a:pt x="3443044" y="1487538"/>
                </a:lnTo>
                <a:lnTo>
                  <a:pt x="3450452" y="1480200"/>
                </a:lnTo>
                <a:lnTo>
                  <a:pt x="3460435" y="1475674"/>
                </a:lnTo>
                <a:lnTo>
                  <a:pt x="3460459" y="1475457"/>
                </a:lnTo>
                <a:lnTo>
                  <a:pt x="3452513" y="1478160"/>
                </a:lnTo>
                <a:lnTo>
                  <a:pt x="3461103" y="1469651"/>
                </a:lnTo>
                <a:lnTo>
                  <a:pt x="3461126" y="1469443"/>
                </a:lnTo>
                <a:lnTo>
                  <a:pt x="3449310" y="1479249"/>
                </a:lnTo>
                <a:lnTo>
                  <a:pt x="3433477" y="1484635"/>
                </a:lnTo>
                <a:lnTo>
                  <a:pt x="3461163" y="1469113"/>
                </a:lnTo>
                <a:lnTo>
                  <a:pt x="3461179" y="1468963"/>
                </a:lnTo>
                <a:lnTo>
                  <a:pt x="3393979" y="1498035"/>
                </a:lnTo>
                <a:lnTo>
                  <a:pt x="3394961" y="1497063"/>
                </a:lnTo>
                <a:lnTo>
                  <a:pt x="3404856" y="1487262"/>
                </a:lnTo>
                <a:lnTo>
                  <a:pt x="3461193" y="1468843"/>
                </a:lnTo>
                <a:lnTo>
                  <a:pt x="3461963" y="1461900"/>
                </a:lnTo>
                <a:close/>
                <a:moveTo>
                  <a:pt x="2908380" y="1379555"/>
                </a:moveTo>
                <a:lnTo>
                  <a:pt x="2871224" y="1409592"/>
                </a:lnTo>
                <a:cubicBezTo>
                  <a:pt x="2879290" y="1399948"/>
                  <a:pt x="2888565" y="1391912"/>
                  <a:pt x="2898647" y="1384980"/>
                </a:cubicBezTo>
                <a:close/>
                <a:moveTo>
                  <a:pt x="3464884" y="1378856"/>
                </a:moveTo>
                <a:lnTo>
                  <a:pt x="3466862" y="1389417"/>
                </a:lnTo>
                <a:lnTo>
                  <a:pt x="3467585" y="1396766"/>
                </a:lnTo>
                <a:lnTo>
                  <a:pt x="3467700" y="1404233"/>
                </a:lnTo>
                <a:close/>
                <a:moveTo>
                  <a:pt x="3470530" y="1378271"/>
                </a:moveTo>
                <a:lnTo>
                  <a:pt x="3474813" y="1404003"/>
                </a:lnTo>
                <a:lnTo>
                  <a:pt x="3474813" y="1410436"/>
                </a:lnTo>
                <a:close/>
                <a:moveTo>
                  <a:pt x="765078" y="1377738"/>
                </a:moveTo>
                <a:lnTo>
                  <a:pt x="780070" y="1390157"/>
                </a:lnTo>
                <a:lnTo>
                  <a:pt x="796016" y="1403367"/>
                </a:lnTo>
                <a:lnTo>
                  <a:pt x="802579" y="1409440"/>
                </a:lnTo>
                <a:lnTo>
                  <a:pt x="816702" y="1420027"/>
                </a:lnTo>
                <a:lnTo>
                  <a:pt x="815441" y="1422296"/>
                </a:lnTo>
                <a:cubicBezTo>
                  <a:pt x="802579" y="1415868"/>
                  <a:pt x="789717" y="1409440"/>
                  <a:pt x="783286" y="1396585"/>
                </a:cubicBezTo>
                <a:cubicBezTo>
                  <a:pt x="776855" y="1393371"/>
                  <a:pt x="772032" y="1388550"/>
                  <a:pt x="768012" y="1382926"/>
                </a:cubicBezTo>
                <a:close/>
                <a:moveTo>
                  <a:pt x="2884268" y="1375385"/>
                </a:moveTo>
                <a:lnTo>
                  <a:pt x="2873272" y="1382993"/>
                </a:lnTo>
                <a:lnTo>
                  <a:pt x="2871224" y="1383875"/>
                </a:lnTo>
                <a:lnTo>
                  <a:pt x="2847717" y="1392884"/>
                </a:lnTo>
                <a:lnTo>
                  <a:pt x="2852834" y="1382936"/>
                </a:lnTo>
                <a:lnTo>
                  <a:pt x="2864772" y="1377445"/>
                </a:lnTo>
                <a:lnTo>
                  <a:pt x="2868752" y="1376371"/>
                </a:lnTo>
                <a:close/>
                <a:moveTo>
                  <a:pt x="2907299" y="1374651"/>
                </a:moveTo>
                <a:lnTo>
                  <a:pt x="2864772" y="1409592"/>
                </a:lnTo>
                <a:cubicBezTo>
                  <a:pt x="2872838" y="1398341"/>
                  <a:pt x="2882516" y="1389501"/>
                  <a:pt x="2893203" y="1382167"/>
                </a:cubicBezTo>
                <a:close/>
                <a:moveTo>
                  <a:pt x="3463989" y="1374076"/>
                </a:moveTo>
                <a:lnTo>
                  <a:pt x="3464373" y="1375054"/>
                </a:lnTo>
                <a:lnTo>
                  <a:pt x="3464609" y="1376379"/>
                </a:lnTo>
                <a:lnTo>
                  <a:pt x="3464884" y="1378856"/>
                </a:lnTo>
                <a:close/>
                <a:moveTo>
                  <a:pt x="2898970" y="1371936"/>
                </a:moveTo>
                <a:lnTo>
                  <a:pt x="2890582" y="1377445"/>
                </a:lnTo>
                <a:cubicBezTo>
                  <a:pt x="2871224" y="1390304"/>
                  <a:pt x="2851867" y="1403163"/>
                  <a:pt x="2832510" y="1422451"/>
                </a:cubicBezTo>
                <a:lnTo>
                  <a:pt x="2838429" y="1410943"/>
                </a:lnTo>
                <a:lnTo>
                  <a:pt x="2861546" y="1391108"/>
                </a:lnTo>
                <a:lnTo>
                  <a:pt x="2873272" y="1382993"/>
                </a:lnTo>
                <a:close/>
                <a:moveTo>
                  <a:pt x="764936" y="1368249"/>
                </a:moveTo>
                <a:lnTo>
                  <a:pt x="767771" y="1370020"/>
                </a:lnTo>
                <a:lnTo>
                  <a:pt x="768397" y="1370944"/>
                </a:lnTo>
                <a:lnTo>
                  <a:pt x="767474" y="1370390"/>
                </a:lnTo>
                <a:close/>
                <a:moveTo>
                  <a:pt x="716528" y="1366075"/>
                </a:moveTo>
                <a:lnTo>
                  <a:pt x="712307" y="1371149"/>
                </a:lnTo>
                <a:lnTo>
                  <a:pt x="698527" y="1368274"/>
                </a:lnTo>
                <a:close/>
                <a:moveTo>
                  <a:pt x="758848" y="1364446"/>
                </a:moveTo>
                <a:lnTo>
                  <a:pt x="760021" y="1364446"/>
                </a:lnTo>
                <a:lnTo>
                  <a:pt x="761380" y="1365250"/>
                </a:lnTo>
                <a:lnTo>
                  <a:pt x="764936" y="1368249"/>
                </a:lnTo>
                <a:lnTo>
                  <a:pt x="763993" y="1367660"/>
                </a:lnTo>
                <a:close/>
                <a:moveTo>
                  <a:pt x="757562" y="1364446"/>
                </a:moveTo>
                <a:lnTo>
                  <a:pt x="767474" y="1370390"/>
                </a:lnTo>
                <a:lnTo>
                  <a:pt x="768753" y="1371469"/>
                </a:lnTo>
                <a:lnTo>
                  <a:pt x="773875" y="1379026"/>
                </a:lnTo>
                <a:lnTo>
                  <a:pt x="762629" y="1373406"/>
                </a:lnTo>
                <a:close/>
                <a:moveTo>
                  <a:pt x="2911007" y="1364031"/>
                </a:moveTo>
                <a:lnTo>
                  <a:pt x="2909867" y="1364780"/>
                </a:lnTo>
                <a:lnTo>
                  <a:pt x="2889775" y="1375034"/>
                </a:lnTo>
                <a:lnTo>
                  <a:pt x="2884268" y="1375385"/>
                </a:lnTo>
                <a:lnTo>
                  <a:pt x="2890582" y="1371016"/>
                </a:lnTo>
                <a:lnTo>
                  <a:pt x="2892062" y="1370081"/>
                </a:lnTo>
                <a:lnTo>
                  <a:pt x="2903487" y="1366998"/>
                </a:lnTo>
                <a:close/>
                <a:moveTo>
                  <a:pt x="757736" y="1363751"/>
                </a:moveTo>
                <a:lnTo>
                  <a:pt x="758848" y="1364446"/>
                </a:lnTo>
                <a:lnTo>
                  <a:pt x="757562" y="1364446"/>
                </a:lnTo>
                <a:close/>
                <a:moveTo>
                  <a:pt x="2902680" y="1363371"/>
                </a:moveTo>
                <a:lnTo>
                  <a:pt x="2892062" y="1370081"/>
                </a:lnTo>
                <a:lnTo>
                  <a:pt x="2868752" y="1376371"/>
                </a:lnTo>
                <a:lnTo>
                  <a:pt x="2855786" y="1377196"/>
                </a:lnTo>
                <a:lnTo>
                  <a:pt x="2858955" y="1371036"/>
                </a:lnTo>
                <a:lnTo>
                  <a:pt x="2877576" y="1371619"/>
                </a:lnTo>
                <a:cubicBezTo>
                  <a:pt x="2883928" y="1370614"/>
                  <a:pt x="2890178" y="1368605"/>
                  <a:pt x="2896227" y="1366194"/>
                </a:cubicBezTo>
                <a:close/>
                <a:moveTo>
                  <a:pt x="724967" y="1363329"/>
                </a:moveTo>
                <a:lnTo>
                  <a:pt x="723724" y="1365196"/>
                </a:lnTo>
                <a:lnTo>
                  <a:pt x="716528" y="1366075"/>
                </a:lnTo>
                <a:lnTo>
                  <a:pt x="718332" y="1363907"/>
                </a:lnTo>
                <a:close/>
                <a:moveTo>
                  <a:pt x="721398" y="1360221"/>
                </a:moveTo>
                <a:lnTo>
                  <a:pt x="718332" y="1363907"/>
                </a:lnTo>
                <a:lnTo>
                  <a:pt x="706801" y="1364912"/>
                </a:lnTo>
                <a:lnTo>
                  <a:pt x="699254" y="1360926"/>
                </a:lnTo>
                <a:lnTo>
                  <a:pt x="719134" y="1360994"/>
                </a:lnTo>
                <a:close/>
                <a:moveTo>
                  <a:pt x="2937521" y="1359535"/>
                </a:moveTo>
                <a:lnTo>
                  <a:pt x="2927683" y="1363783"/>
                </a:lnTo>
                <a:lnTo>
                  <a:pt x="2907299" y="1374651"/>
                </a:lnTo>
                <a:lnTo>
                  <a:pt x="2910746" y="1371820"/>
                </a:lnTo>
                <a:lnTo>
                  <a:pt x="2923178" y="1363758"/>
                </a:lnTo>
                <a:close/>
                <a:moveTo>
                  <a:pt x="3289944" y="1358851"/>
                </a:moveTo>
                <a:lnTo>
                  <a:pt x="3294259" y="1386469"/>
                </a:lnTo>
                <a:lnTo>
                  <a:pt x="3295270" y="1428929"/>
                </a:lnTo>
                <a:lnTo>
                  <a:pt x="3296052" y="1429599"/>
                </a:lnTo>
                <a:lnTo>
                  <a:pt x="3295277" y="1454389"/>
                </a:lnTo>
                <a:lnTo>
                  <a:pt x="3295340" y="1454617"/>
                </a:lnTo>
                <a:lnTo>
                  <a:pt x="3296022" y="1470991"/>
                </a:lnTo>
                <a:lnTo>
                  <a:pt x="3301846" y="1455068"/>
                </a:lnTo>
                <a:cubicBezTo>
                  <a:pt x="3305059" y="1442208"/>
                  <a:pt x="3305059" y="1429348"/>
                  <a:pt x="3303453" y="1416487"/>
                </a:cubicBezTo>
                <a:lnTo>
                  <a:pt x="3301349" y="1406387"/>
                </a:lnTo>
                <a:lnTo>
                  <a:pt x="3301696" y="1428929"/>
                </a:lnTo>
                <a:cubicBezTo>
                  <a:pt x="3301696" y="1432142"/>
                  <a:pt x="3301696" y="1433749"/>
                  <a:pt x="3300892" y="1433749"/>
                </a:cubicBezTo>
                <a:lnTo>
                  <a:pt x="3296052" y="1429599"/>
                </a:lnTo>
                <a:lnTo>
                  <a:pt x="3296876" y="1403221"/>
                </a:lnTo>
                <a:lnTo>
                  <a:pt x="3294259" y="1386469"/>
                </a:lnTo>
                <a:lnTo>
                  <a:pt x="3293960" y="1373912"/>
                </a:lnTo>
                <a:close/>
                <a:moveTo>
                  <a:pt x="763993" y="1358019"/>
                </a:moveTo>
                <a:cubicBezTo>
                  <a:pt x="776855" y="1364446"/>
                  <a:pt x="788109" y="1372481"/>
                  <a:pt x="798559" y="1382123"/>
                </a:cubicBezTo>
                <a:lnTo>
                  <a:pt x="822606" y="1409405"/>
                </a:lnTo>
                <a:lnTo>
                  <a:pt x="822600" y="1409416"/>
                </a:lnTo>
                <a:lnTo>
                  <a:pt x="821872" y="1409440"/>
                </a:lnTo>
                <a:lnTo>
                  <a:pt x="807824" y="1399673"/>
                </a:lnTo>
                <a:lnTo>
                  <a:pt x="797756" y="1388550"/>
                </a:lnTo>
                <a:lnTo>
                  <a:pt x="789717" y="1383730"/>
                </a:lnTo>
                <a:lnTo>
                  <a:pt x="803383" y="1396585"/>
                </a:lnTo>
                <a:lnTo>
                  <a:pt x="807824" y="1399673"/>
                </a:lnTo>
                <a:lnTo>
                  <a:pt x="815790" y="1408473"/>
                </a:lnTo>
                <a:lnTo>
                  <a:pt x="805191" y="1402209"/>
                </a:lnTo>
                <a:lnTo>
                  <a:pt x="783286" y="1383730"/>
                </a:lnTo>
                <a:lnTo>
                  <a:pt x="799363" y="1398995"/>
                </a:lnTo>
                <a:cubicBezTo>
                  <a:pt x="804187" y="1403013"/>
                  <a:pt x="809010" y="1406226"/>
                  <a:pt x="815441" y="1409440"/>
                </a:cubicBezTo>
                <a:lnTo>
                  <a:pt x="817195" y="1410024"/>
                </a:lnTo>
                <a:lnTo>
                  <a:pt x="820334" y="1413492"/>
                </a:lnTo>
                <a:lnTo>
                  <a:pt x="818354" y="1417054"/>
                </a:lnTo>
                <a:lnTo>
                  <a:pt x="802378" y="1408637"/>
                </a:lnTo>
                <a:lnTo>
                  <a:pt x="796016" y="1403367"/>
                </a:lnTo>
                <a:lnTo>
                  <a:pt x="780874" y="1389354"/>
                </a:lnTo>
                <a:lnTo>
                  <a:pt x="773875" y="1379026"/>
                </a:lnTo>
                <a:lnTo>
                  <a:pt x="783286" y="1383729"/>
                </a:lnTo>
                <a:lnTo>
                  <a:pt x="768753" y="1371469"/>
                </a:lnTo>
                <a:lnTo>
                  <a:pt x="768397" y="1370944"/>
                </a:lnTo>
                <a:lnTo>
                  <a:pt x="789716" y="1383729"/>
                </a:lnTo>
                <a:lnTo>
                  <a:pt x="767771" y="1370020"/>
                </a:lnTo>
                <a:lnTo>
                  <a:pt x="763993" y="1364446"/>
                </a:lnTo>
                <a:lnTo>
                  <a:pt x="760021" y="1364446"/>
                </a:lnTo>
                <a:lnTo>
                  <a:pt x="757878" y="1363180"/>
                </a:lnTo>
                <a:lnTo>
                  <a:pt x="758366" y="1361232"/>
                </a:lnTo>
                <a:cubicBezTo>
                  <a:pt x="759170" y="1359626"/>
                  <a:pt x="760777" y="1358019"/>
                  <a:pt x="763993" y="1358019"/>
                </a:cubicBezTo>
                <a:close/>
                <a:moveTo>
                  <a:pt x="2941580" y="1357782"/>
                </a:moveTo>
                <a:lnTo>
                  <a:pt x="2939893" y="1358837"/>
                </a:lnTo>
                <a:lnTo>
                  <a:pt x="2937521" y="1359535"/>
                </a:lnTo>
                <a:close/>
                <a:moveTo>
                  <a:pt x="2942201" y="1357394"/>
                </a:moveTo>
                <a:lnTo>
                  <a:pt x="2942201" y="1357514"/>
                </a:lnTo>
                <a:lnTo>
                  <a:pt x="2941580" y="1357782"/>
                </a:lnTo>
                <a:close/>
                <a:moveTo>
                  <a:pt x="2119412" y="1352601"/>
                </a:moveTo>
                <a:cubicBezTo>
                  <a:pt x="2151659" y="1378001"/>
                  <a:pt x="2183905" y="1397051"/>
                  <a:pt x="2216151" y="1416101"/>
                </a:cubicBezTo>
                <a:cubicBezTo>
                  <a:pt x="2216151" y="1416101"/>
                  <a:pt x="2216151" y="1422451"/>
                  <a:pt x="2209702" y="1422451"/>
                </a:cubicBezTo>
                <a:cubicBezTo>
                  <a:pt x="2177456" y="1403401"/>
                  <a:pt x="2145209" y="1384351"/>
                  <a:pt x="2119412" y="1358951"/>
                </a:cubicBezTo>
                <a:cubicBezTo>
                  <a:pt x="2112963" y="1358951"/>
                  <a:pt x="2119412" y="1352601"/>
                  <a:pt x="2119412" y="1352601"/>
                </a:cubicBezTo>
                <a:close/>
                <a:moveTo>
                  <a:pt x="2940996" y="1352203"/>
                </a:moveTo>
                <a:lnTo>
                  <a:pt x="2923178" y="1363758"/>
                </a:lnTo>
                <a:lnTo>
                  <a:pt x="2906713" y="1368605"/>
                </a:lnTo>
                <a:lnTo>
                  <a:pt x="2898970" y="1371936"/>
                </a:lnTo>
                <a:lnTo>
                  <a:pt x="2909867" y="1364780"/>
                </a:lnTo>
                <a:lnTo>
                  <a:pt x="2912446" y="1363464"/>
                </a:lnTo>
                <a:close/>
                <a:moveTo>
                  <a:pt x="738269" y="1351591"/>
                </a:moveTo>
                <a:cubicBezTo>
                  <a:pt x="738269" y="1351591"/>
                  <a:pt x="738269" y="1351591"/>
                  <a:pt x="737465" y="1352394"/>
                </a:cubicBezTo>
                <a:lnTo>
                  <a:pt x="733910" y="1355947"/>
                </a:lnTo>
                <a:lnTo>
                  <a:pt x="734352" y="1355797"/>
                </a:lnTo>
                <a:lnTo>
                  <a:pt x="732686" y="1357171"/>
                </a:lnTo>
                <a:lnTo>
                  <a:pt x="731838" y="1358019"/>
                </a:lnTo>
                <a:lnTo>
                  <a:pt x="731862" y="1357851"/>
                </a:lnTo>
                <a:lnTo>
                  <a:pt x="725250" y="1363305"/>
                </a:lnTo>
                <a:lnTo>
                  <a:pt x="724967" y="1363329"/>
                </a:lnTo>
                <a:lnTo>
                  <a:pt x="728694" y="1357729"/>
                </a:lnTo>
                <a:lnTo>
                  <a:pt x="732043" y="1356585"/>
                </a:lnTo>
                <a:lnTo>
                  <a:pt x="732642" y="1352394"/>
                </a:lnTo>
                <a:cubicBezTo>
                  <a:pt x="733446" y="1351591"/>
                  <a:pt x="735053" y="1351591"/>
                  <a:pt x="738269" y="1351591"/>
                </a:cubicBezTo>
                <a:close/>
                <a:moveTo>
                  <a:pt x="2742512" y="1351023"/>
                </a:moveTo>
                <a:lnTo>
                  <a:pt x="2743200" y="1352500"/>
                </a:lnTo>
                <a:lnTo>
                  <a:pt x="2741442" y="1355590"/>
                </a:lnTo>
                <a:lnTo>
                  <a:pt x="2750252" y="1364031"/>
                </a:lnTo>
                <a:lnTo>
                  <a:pt x="2783473" y="1388765"/>
                </a:lnTo>
                <a:lnTo>
                  <a:pt x="2809250" y="1412517"/>
                </a:lnTo>
                <a:lnTo>
                  <a:pt x="2809432" y="1412653"/>
                </a:lnTo>
                <a:lnTo>
                  <a:pt x="2810317" y="1411563"/>
                </a:lnTo>
                <a:lnTo>
                  <a:pt x="2794475" y="1396957"/>
                </a:lnTo>
                <a:lnTo>
                  <a:pt x="2783473" y="1388765"/>
                </a:lnTo>
                <a:close/>
                <a:moveTo>
                  <a:pt x="2945459" y="1349309"/>
                </a:moveTo>
                <a:lnTo>
                  <a:pt x="2944011" y="1350248"/>
                </a:lnTo>
                <a:lnTo>
                  <a:pt x="2922844" y="1358157"/>
                </a:lnTo>
                <a:lnTo>
                  <a:pt x="2912446" y="1363464"/>
                </a:lnTo>
                <a:lnTo>
                  <a:pt x="2911007" y="1364031"/>
                </a:lnTo>
                <a:lnTo>
                  <a:pt x="2926070" y="1354139"/>
                </a:lnTo>
                <a:close/>
                <a:moveTo>
                  <a:pt x="2961558" y="1345298"/>
                </a:moveTo>
                <a:lnTo>
                  <a:pt x="2942201" y="1357394"/>
                </a:lnTo>
                <a:lnTo>
                  <a:pt x="2942201" y="1354942"/>
                </a:lnTo>
                <a:cubicBezTo>
                  <a:pt x="2942201" y="1353335"/>
                  <a:pt x="2942201" y="1351728"/>
                  <a:pt x="2942201" y="1351728"/>
                </a:cubicBezTo>
                <a:lnTo>
                  <a:pt x="2940996" y="1352203"/>
                </a:lnTo>
                <a:lnTo>
                  <a:pt x="2944011" y="1350248"/>
                </a:lnTo>
                <a:lnTo>
                  <a:pt x="2948653" y="1348513"/>
                </a:lnTo>
                <a:close/>
                <a:moveTo>
                  <a:pt x="627872" y="1344366"/>
                </a:moveTo>
                <a:lnTo>
                  <a:pt x="629793" y="1345628"/>
                </a:lnTo>
                <a:lnTo>
                  <a:pt x="671846" y="1356299"/>
                </a:lnTo>
                <a:lnTo>
                  <a:pt x="674714" y="1358484"/>
                </a:lnTo>
                <a:cubicBezTo>
                  <a:pt x="681132" y="1361698"/>
                  <a:pt x="687549" y="1364912"/>
                  <a:pt x="693966" y="1367322"/>
                </a:cubicBezTo>
                <a:lnTo>
                  <a:pt x="698527" y="1368274"/>
                </a:lnTo>
                <a:lnTo>
                  <a:pt x="693164" y="1368929"/>
                </a:lnTo>
                <a:cubicBezTo>
                  <a:pt x="681132" y="1368125"/>
                  <a:pt x="668297" y="1364912"/>
                  <a:pt x="655462" y="1358484"/>
                </a:cubicBezTo>
                <a:lnTo>
                  <a:pt x="629818" y="1346433"/>
                </a:lnTo>
                <a:close/>
                <a:moveTo>
                  <a:pt x="2944669" y="1343882"/>
                </a:moveTo>
                <a:lnTo>
                  <a:pt x="2929296" y="1351728"/>
                </a:lnTo>
                <a:lnTo>
                  <a:pt x="2902680" y="1363371"/>
                </a:lnTo>
                <a:lnTo>
                  <a:pt x="2923650" y="1350120"/>
                </a:lnTo>
                <a:close/>
                <a:moveTo>
                  <a:pt x="2963092" y="1343261"/>
                </a:moveTo>
                <a:lnTo>
                  <a:pt x="2961558" y="1345298"/>
                </a:lnTo>
                <a:lnTo>
                  <a:pt x="2961558" y="1343691"/>
                </a:lnTo>
                <a:close/>
                <a:moveTo>
                  <a:pt x="3460725" y="1341688"/>
                </a:moveTo>
                <a:lnTo>
                  <a:pt x="3462792" y="1348084"/>
                </a:lnTo>
                <a:lnTo>
                  <a:pt x="3466772" y="1388507"/>
                </a:lnTo>
                <a:lnTo>
                  <a:pt x="3464609" y="1376379"/>
                </a:lnTo>
                <a:lnTo>
                  <a:pt x="3461963" y="1352539"/>
                </a:lnTo>
                <a:close/>
                <a:moveTo>
                  <a:pt x="693665" y="1339822"/>
                </a:moveTo>
                <a:cubicBezTo>
                  <a:pt x="700088" y="1339822"/>
                  <a:pt x="693665" y="1346251"/>
                  <a:pt x="693665" y="1346251"/>
                </a:cubicBezTo>
                <a:cubicBezTo>
                  <a:pt x="693665" y="1339822"/>
                  <a:pt x="693665" y="1339822"/>
                  <a:pt x="693665" y="1339822"/>
                </a:cubicBezTo>
                <a:close/>
                <a:moveTo>
                  <a:pt x="2961558" y="1338869"/>
                </a:moveTo>
                <a:cubicBezTo>
                  <a:pt x="2961558" y="1338869"/>
                  <a:pt x="2961558" y="1340476"/>
                  <a:pt x="2961558" y="1342084"/>
                </a:cubicBezTo>
                <a:lnTo>
                  <a:pt x="2961558" y="1343691"/>
                </a:lnTo>
                <a:lnTo>
                  <a:pt x="2948653" y="1348513"/>
                </a:lnTo>
                <a:lnTo>
                  <a:pt x="2945459" y="1349309"/>
                </a:lnTo>
                <a:close/>
                <a:moveTo>
                  <a:pt x="2986384" y="1338436"/>
                </a:moveTo>
                <a:lnTo>
                  <a:pt x="3000273" y="1338869"/>
                </a:lnTo>
                <a:cubicBezTo>
                  <a:pt x="2977689" y="1348513"/>
                  <a:pt x="2953493" y="1356550"/>
                  <a:pt x="2930909" y="1366998"/>
                </a:cubicBezTo>
                <a:lnTo>
                  <a:pt x="2908380" y="1379555"/>
                </a:lnTo>
                <a:lnTo>
                  <a:pt x="2913972" y="1375034"/>
                </a:lnTo>
                <a:lnTo>
                  <a:pt x="2939893" y="1358837"/>
                </a:lnTo>
                <a:lnTo>
                  <a:pt x="2942201" y="1358157"/>
                </a:lnTo>
                <a:lnTo>
                  <a:pt x="2942201" y="1357514"/>
                </a:lnTo>
                <a:close/>
                <a:moveTo>
                  <a:pt x="611432" y="1337793"/>
                </a:moveTo>
                <a:lnTo>
                  <a:pt x="629818" y="1346433"/>
                </a:lnTo>
                <a:lnTo>
                  <a:pt x="643430" y="1360894"/>
                </a:lnTo>
                <a:cubicBezTo>
                  <a:pt x="652254" y="1369732"/>
                  <a:pt x="661880" y="1377767"/>
                  <a:pt x="674714" y="1384195"/>
                </a:cubicBezTo>
                <a:cubicBezTo>
                  <a:pt x="687549" y="1390623"/>
                  <a:pt x="700383" y="1384195"/>
                  <a:pt x="706801" y="1377767"/>
                </a:cubicBezTo>
                <a:lnTo>
                  <a:pt x="712307" y="1371149"/>
                </a:lnTo>
                <a:lnTo>
                  <a:pt x="713218" y="1371339"/>
                </a:lnTo>
                <a:lnTo>
                  <a:pt x="720919" y="1369411"/>
                </a:lnTo>
                <a:lnTo>
                  <a:pt x="719635" y="1371339"/>
                </a:lnTo>
                <a:cubicBezTo>
                  <a:pt x="713218" y="1377767"/>
                  <a:pt x="700383" y="1390623"/>
                  <a:pt x="693966" y="1390623"/>
                </a:cubicBezTo>
                <a:cubicBezTo>
                  <a:pt x="668297" y="1397051"/>
                  <a:pt x="649045" y="1371339"/>
                  <a:pt x="629793" y="1358484"/>
                </a:cubicBezTo>
                <a:close/>
                <a:moveTo>
                  <a:pt x="3000273" y="1332440"/>
                </a:moveTo>
                <a:lnTo>
                  <a:pt x="2986384" y="1338436"/>
                </a:lnTo>
                <a:lnTo>
                  <a:pt x="2980916" y="1338266"/>
                </a:lnTo>
                <a:lnTo>
                  <a:pt x="2963092" y="1343261"/>
                </a:lnTo>
                <a:lnTo>
                  <a:pt x="2963978" y="1342084"/>
                </a:lnTo>
                <a:cubicBezTo>
                  <a:pt x="2963171" y="1340476"/>
                  <a:pt x="2961558" y="1338869"/>
                  <a:pt x="2961558" y="1338869"/>
                </a:cubicBezTo>
                <a:lnTo>
                  <a:pt x="2944669" y="1343882"/>
                </a:lnTo>
                <a:lnTo>
                  <a:pt x="2962365" y="1334851"/>
                </a:lnTo>
                <a:cubicBezTo>
                  <a:pt x="2974463" y="1330832"/>
                  <a:pt x="2987368" y="1329225"/>
                  <a:pt x="3000273" y="1332440"/>
                </a:cubicBezTo>
                <a:close/>
                <a:moveTo>
                  <a:pt x="3000273" y="1332440"/>
                </a:moveTo>
                <a:cubicBezTo>
                  <a:pt x="3000273" y="1338869"/>
                  <a:pt x="3006725" y="1338869"/>
                  <a:pt x="3000273" y="1338869"/>
                </a:cubicBezTo>
                <a:cubicBezTo>
                  <a:pt x="3000273" y="1338869"/>
                  <a:pt x="3000273" y="1338869"/>
                  <a:pt x="3000273" y="1332440"/>
                </a:cubicBezTo>
                <a:close/>
                <a:moveTo>
                  <a:pt x="3448541" y="1330891"/>
                </a:moveTo>
                <a:lnTo>
                  <a:pt x="3454399" y="1349015"/>
                </a:lnTo>
                <a:lnTo>
                  <a:pt x="3456341" y="1358972"/>
                </a:lnTo>
                <a:lnTo>
                  <a:pt x="3457653" y="1382988"/>
                </a:lnTo>
                <a:lnTo>
                  <a:pt x="3449113" y="1333240"/>
                </a:lnTo>
                <a:close/>
                <a:moveTo>
                  <a:pt x="658472" y="1327959"/>
                </a:moveTo>
                <a:lnTo>
                  <a:pt x="693665" y="1346251"/>
                </a:lnTo>
                <a:lnTo>
                  <a:pt x="651848" y="1328374"/>
                </a:lnTo>
                <a:close/>
                <a:moveTo>
                  <a:pt x="669099" y="1327294"/>
                </a:moveTo>
                <a:lnTo>
                  <a:pt x="693665" y="1339822"/>
                </a:lnTo>
                <a:lnTo>
                  <a:pt x="665592" y="1327514"/>
                </a:lnTo>
                <a:close/>
                <a:moveTo>
                  <a:pt x="2100357" y="1327201"/>
                </a:moveTo>
                <a:cubicBezTo>
                  <a:pt x="2171234" y="1352601"/>
                  <a:pt x="2242111" y="1378001"/>
                  <a:pt x="2312988" y="1409751"/>
                </a:cubicBezTo>
                <a:cubicBezTo>
                  <a:pt x="2312988" y="1409751"/>
                  <a:pt x="2312988" y="1416101"/>
                  <a:pt x="2306545" y="1416101"/>
                </a:cubicBezTo>
                <a:cubicBezTo>
                  <a:pt x="2235668" y="1384351"/>
                  <a:pt x="2164790" y="1358951"/>
                  <a:pt x="2100357" y="1333551"/>
                </a:cubicBezTo>
                <a:cubicBezTo>
                  <a:pt x="2093913" y="1333551"/>
                  <a:pt x="2100357" y="1327201"/>
                  <a:pt x="2100357" y="1327201"/>
                </a:cubicBezTo>
                <a:close/>
                <a:moveTo>
                  <a:pt x="667715" y="1326588"/>
                </a:moveTo>
                <a:lnTo>
                  <a:pt x="668134" y="1326802"/>
                </a:lnTo>
                <a:lnTo>
                  <a:pt x="667974" y="1326963"/>
                </a:lnTo>
                <a:close/>
                <a:moveTo>
                  <a:pt x="3253188" y="1324468"/>
                </a:moveTo>
                <a:lnTo>
                  <a:pt x="3269629" y="1371052"/>
                </a:lnTo>
                <a:cubicBezTo>
                  <a:pt x="3269629" y="1396764"/>
                  <a:pt x="3263201" y="1422477"/>
                  <a:pt x="3256773" y="1441761"/>
                </a:cubicBezTo>
                <a:cubicBezTo>
                  <a:pt x="3250345" y="1448189"/>
                  <a:pt x="3250345" y="1448189"/>
                  <a:pt x="3250345" y="1441761"/>
                </a:cubicBezTo>
                <a:cubicBezTo>
                  <a:pt x="3263201" y="1416049"/>
                  <a:pt x="3263201" y="1390336"/>
                  <a:pt x="3256773" y="1364624"/>
                </a:cubicBezTo>
                <a:close/>
                <a:moveTo>
                  <a:pt x="665190" y="1322938"/>
                </a:moveTo>
                <a:lnTo>
                  <a:pt x="667715" y="1326588"/>
                </a:lnTo>
                <a:lnTo>
                  <a:pt x="662125" y="1323738"/>
                </a:lnTo>
                <a:close/>
                <a:moveTo>
                  <a:pt x="674396" y="1320534"/>
                </a:moveTo>
                <a:cubicBezTo>
                  <a:pt x="674396" y="1326963"/>
                  <a:pt x="674396" y="1326963"/>
                  <a:pt x="674396" y="1326963"/>
                </a:cubicBezTo>
                <a:lnTo>
                  <a:pt x="669099" y="1327294"/>
                </a:lnTo>
                <a:lnTo>
                  <a:pt x="668134" y="1326802"/>
                </a:lnTo>
                <a:lnTo>
                  <a:pt x="671185" y="1323748"/>
                </a:lnTo>
                <a:cubicBezTo>
                  <a:pt x="672791" y="1322141"/>
                  <a:pt x="674396" y="1320534"/>
                  <a:pt x="674396" y="1320534"/>
                </a:cubicBezTo>
                <a:close/>
                <a:moveTo>
                  <a:pt x="641651" y="1320402"/>
                </a:moveTo>
                <a:lnTo>
                  <a:pt x="642282" y="1320534"/>
                </a:lnTo>
                <a:cubicBezTo>
                  <a:pt x="645494" y="1323748"/>
                  <a:pt x="650311" y="1325356"/>
                  <a:pt x="655931" y="1325356"/>
                </a:cubicBezTo>
                <a:lnTo>
                  <a:pt x="658901" y="1324580"/>
                </a:lnTo>
                <a:lnTo>
                  <a:pt x="665592" y="1327514"/>
                </a:lnTo>
                <a:lnTo>
                  <a:pt x="658472" y="1327959"/>
                </a:lnTo>
                <a:lnTo>
                  <a:pt x="651917" y="1324552"/>
                </a:lnTo>
                <a:close/>
                <a:moveTo>
                  <a:pt x="1412988" y="1312913"/>
                </a:moveTo>
                <a:cubicBezTo>
                  <a:pt x="1438842" y="1326067"/>
                  <a:pt x="1464696" y="1339221"/>
                  <a:pt x="1490549" y="1352374"/>
                </a:cubicBezTo>
                <a:cubicBezTo>
                  <a:pt x="1497013" y="1352374"/>
                  <a:pt x="1490549" y="1358951"/>
                  <a:pt x="1490549" y="1358951"/>
                </a:cubicBezTo>
                <a:cubicBezTo>
                  <a:pt x="1464696" y="1345797"/>
                  <a:pt x="1432378" y="1332644"/>
                  <a:pt x="1406525" y="1319490"/>
                </a:cubicBezTo>
                <a:cubicBezTo>
                  <a:pt x="1406525" y="1319490"/>
                  <a:pt x="1406525" y="1312913"/>
                  <a:pt x="1412988" y="1312913"/>
                </a:cubicBezTo>
                <a:close/>
                <a:moveTo>
                  <a:pt x="1471613" y="1306695"/>
                </a:moveTo>
                <a:cubicBezTo>
                  <a:pt x="1561523" y="1358554"/>
                  <a:pt x="1657856" y="1403930"/>
                  <a:pt x="1754188" y="1442824"/>
                </a:cubicBezTo>
                <a:cubicBezTo>
                  <a:pt x="1754188" y="1449306"/>
                  <a:pt x="1754188" y="1455788"/>
                  <a:pt x="1747766" y="1449306"/>
                </a:cubicBezTo>
                <a:cubicBezTo>
                  <a:pt x="1651434" y="1410412"/>
                  <a:pt x="1561523" y="1365036"/>
                  <a:pt x="1471613" y="1306695"/>
                </a:cubicBezTo>
                <a:close/>
                <a:moveTo>
                  <a:pt x="614061" y="1304921"/>
                </a:moveTo>
                <a:lnTo>
                  <a:pt x="651114" y="1318123"/>
                </a:lnTo>
                <a:lnTo>
                  <a:pt x="662125" y="1323738"/>
                </a:lnTo>
                <a:lnTo>
                  <a:pt x="658901" y="1324580"/>
                </a:lnTo>
                <a:close/>
                <a:moveTo>
                  <a:pt x="1412952" y="1300213"/>
                </a:moveTo>
                <a:cubicBezTo>
                  <a:pt x="1502936" y="1338815"/>
                  <a:pt x="1580066" y="1377416"/>
                  <a:pt x="1663623" y="1416018"/>
                </a:cubicBezTo>
                <a:cubicBezTo>
                  <a:pt x="1580066" y="1377416"/>
                  <a:pt x="1496509" y="1338815"/>
                  <a:pt x="1412952" y="1306647"/>
                </a:cubicBezTo>
                <a:cubicBezTo>
                  <a:pt x="1406525" y="1306647"/>
                  <a:pt x="1412952" y="1300213"/>
                  <a:pt x="1412952" y="1300213"/>
                </a:cubicBezTo>
                <a:close/>
                <a:moveTo>
                  <a:pt x="2897034" y="1293863"/>
                </a:moveTo>
                <a:cubicBezTo>
                  <a:pt x="2897034" y="1293863"/>
                  <a:pt x="2903487" y="1293863"/>
                  <a:pt x="2903487" y="1293863"/>
                </a:cubicBezTo>
                <a:cubicBezTo>
                  <a:pt x="2890582" y="1316366"/>
                  <a:pt x="2877677" y="1337262"/>
                  <a:pt x="2865579" y="1358157"/>
                </a:cubicBezTo>
                <a:lnTo>
                  <a:pt x="2858955" y="1371036"/>
                </a:lnTo>
                <a:lnTo>
                  <a:pt x="2858320" y="1371016"/>
                </a:lnTo>
                <a:cubicBezTo>
                  <a:pt x="2851867" y="1371016"/>
                  <a:pt x="2851867" y="1377445"/>
                  <a:pt x="2851867" y="1377445"/>
                </a:cubicBezTo>
                <a:lnTo>
                  <a:pt x="2855786" y="1377196"/>
                </a:lnTo>
                <a:lnTo>
                  <a:pt x="2852834" y="1382936"/>
                </a:lnTo>
                <a:lnTo>
                  <a:pt x="2845305" y="1386398"/>
                </a:lnTo>
                <a:lnTo>
                  <a:pt x="2856577" y="1360301"/>
                </a:lnTo>
                <a:lnTo>
                  <a:pt x="2857513" y="1358961"/>
                </a:lnTo>
                <a:cubicBezTo>
                  <a:pt x="2869611" y="1337262"/>
                  <a:pt x="2880903" y="1316366"/>
                  <a:pt x="2897034" y="1300293"/>
                </a:cubicBezTo>
                <a:cubicBezTo>
                  <a:pt x="2897034" y="1293863"/>
                  <a:pt x="2897034" y="1293863"/>
                  <a:pt x="2897034" y="1293863"/>
                </a:cubicBezTo>
                <a:close/>
                <a:moveTo>
                  <a:pt x="3271532" y="1289805"/>
                </a:moveTo>
                <a:lnTo>
                  <a:pt x="3279204" y="1323690"/>
                </a:lnTo>
                <a:lnTo>
                  <a:pt x="3288615" y="1369966"/>
                </a:lnTo>
                <a:lnTo>
                  <a:pt x="3286386" y="1421787"/>
                </a:lnTo>
                <a:lnTo>
                  <a:pt x="3290140" y="1435552"/>
                </a:lnTo>
                <a:lnTo>
                  <a:pt x="3291253" y="1413665"/>
                </a:lnTo>
                <a:cubicBezTo>
                  <a:pt x="3290450" y="1398401"/>
                  <a:pt x="3288843" y="1383941"/>
                  <a:pt x="3288843" y="1371087"/>
                </a:cubicBezTo>
                <a:lnTo>
                  <a:pt x="3288615" y="1369966"/>
                </a:lnTo>
                <a:lnTo>
                  <a:pt x="3288843" y="1364661"/>
                </a:lnTo>
                <a:lnTo>
                  <a:pt x="3284428" y="1338164"/>
                </a:lnTo>
                <a:close/>
                <a:moveTo>
                  <a:pt x="615802" y="1288966"/>
                </a:moveTo>
                <a:lnTo>
                  <a:pt x="629437" y="1294816"/>
                </a:lnTo>
                <a:cubicBezTo>
                  <a:pt x="639071" y="1298031"/>
                  <a:pt x="647100" y="1301245"/>
                  <a:pt x="653522" y="1306067"/>
                </a:cubicBezTo>
                <a:lnTo>
                  <a:pt x="654100" y="1306903"/>
                </a:lnTo>
                <a:lnTo>
                  <a:pt x="648705" y="1307675"/>
                </a:lnTo>
                <a:close/>
                <a:moveTo>
                  <a:pt x="2685123" y="1287737"/>
                </a:moveTo>
                <a:lnTo>
                  <a:pt x="2687866" y="1291705"/>
                </a:lnTo>
                <a:lnTo>
                  <a:pt x="2683391" y="1288726"/>
                </a:lnTo>
                <a:close/>
                <a:moveTo>
                  <a:pt x="564337" y="1287322"/>
                </a:moveTo>
                <a:lnTo>
                  <a:pt x="571044" y="1293646"/>
                </a:lnTo>
                <a:lnTo>
                  <a:pt x="590567" y="1302021"/>
                </a:lnTo>
                <a:lnTo>
                  <a:pt x="589464" y="1301703"/>
                </a:lnTo>
                <a:lnTo>
                  <a:pt x="571399" y="1293980"/>
                </a:lnTo>
                <a:lnTo>
                  <a:pt x="575239" y="1297600"/>
                </a:lnTo>
                <a:lnTo>
                  <a:pt x="589464" y="1301703"/>
                </a:lnTo>
                <a:lnTo>
                  <a:pt x="608024" y="1309638"/>
                </a:lnTo>
                <a:lnTo>
                  <a:pt x="614465" y="1312593"/>
                </a:lnTo>
                <a:lnTo>
                  <a:pt x="613863" y="1312134"/>
                </a:lnTo>
                <a:lnTo>
                  <a:pt x="608024" y="1309638"/>
                </a:lnTo>
                <a:lnTo>
                  <a:pt x="603745" y="1307675"/>
                </a:lnTo>
                <a:lnTo>
                  <a:pt x="590567" y="1302021"/>
                </a:lnTo>
                <a:lnTo>
                  <a:pt x="606692" y="1306672"/>
                </a:lnTo>
                <a:lnTo>
                  <a:pt x="597707" y="1299829"/>
                </a:lnTo>
                <a:lnTo>
                  <a:pt x="596186" y="1298575"/>
                </a:lnTo>
                <a:close/>
                <a:moveTo>
                  <a:pt x="628320" y="1286989"/>
                </a:moveTo>
                <a:lnTo>
                  <a:pt x="650311" y="1296423"/>
                </a:lnTo>
                <a:cubicBezTo>
                  <a:pt x="661551" y="1302853"/>
                  <a:pt x="671185" y="1310890"/>
                  <a:pt x="674396" y="1320534"/>
                </a:cubicBezTo>
                <a:lnTo>
                  <a:pt x="665190" y="1322938"/>
                </a:lnTo>
                <a:lnTo>
                  <a:pt x="654100" y="1306903"/>
                </a:lnTo>
                <a:lnTo>
                  <a:pt x="654325" y="1306871"/>
                </a:lnTo>
                <a:cubicBezTo>
                  <a:pt x="655128" y="1306067"/>
                  <a:pt x="655128" y="1304460"/>
                  <a:pt x="655128" y="1301245"/>
                </a:cubicBezTo>
                <a:close/>
                <a:moveTo>
                  <a:pt x="527117" y="1281349"/>
                </a:moveTo>
                <a:cubicBezTo>
                  <a:pt x="546369" y="1290991"/>
                  <a:pt x="564017" y="1302239"/>
                  <a:pt x="580862" y="1313488"/>
                </a:cubicBezTo>
                <a:lnTo>
                  <a:pt x="593209" y="1321598"/>
                </a:lnTo>
                <a:lnTo>
                  <a:pt x="610542" y="1336789"/>
                </a:lnTo>
                <a:lnTo>
                  <a:pt x="611432" y="1337793"/>
                </a:lnTo>
                <a:lnTo>
                  <a:pt x="590488" y="1327951"/>
                </a:lnTo>
                <a:cubicBezTo>
                  <a:pt x="568829" y="1315095"/>
                  <a:pt x="546369" y="1300632"/>
                  <a:pt x="520700" y="1287777"/>
                </a:cubicBezTo>
                <a:cubicBezTo>
                  <a:pt x="520700" y="1281349"/>
                  <a:pt x="520700" y="1281349"/>
                  <a:pt x="527117" y="1281349"/>
                </a:cubicBezTo>
                <a:close/>
                <a:moveTo>
                  <a:pt x="3441157" y="1281130"/>
                </a:moveTo>
                <a:lnTo>
                  <a:pt x="3454062" y="1321069"/>
                </a:lnTo>
                <a:lnTo>
                  <a:pt x="3458751" y="1346106"/>
                </a:lnTo>
                <a:lnTo>
                  <a:pt x="3463989" y="1374076"/>
                </a:lnTo>
                <a:lnTo>
                  <a:pt x="3455538" y="1352539"/>
                </a:lnTo>
                <a:lnTo>
                  <a:pt x="3454399" y="1349015"/>
                </a:lnTo>
                <a:close/>
                <a:moveTo>
                  <a:pt x="3967186" y="1279197"/>
                </a:moveTo>
                <a:lnTo>
                  <a:pt x="3905594" y="1320197"/>
                </a:lnTo>
                <a:lnTo>
                  <a:pt x="3898814" y="1324617"/>
                </a:lnTo>
                <a:lnTo>
                  <a:pt x="3900277" y="1330979"/>
                </a:lnTo>
                <a:lnTo>
                  <a:pt x="3913187" y="1322541"/>
                </a:lnTo>
                <a:lnTo>
                  <a:pt x="3900527" y="1332063"/>
                </a:lnTo>
                <a:lnTo>
                  <a:pt x="3904434" y="1349052"/>
                </a:lnTo>
                <a:lnTo>
                  <a:pt x="3973737" y="1300214"/>
                </a:lnTo>
                <a:lnTo>
                  <a:pt x="3970263" y="1300214"/>
                </a:lnTo>
                <a:lnTo>
                  <a:pt x="3968044" y="1285055"/>
                </a:lnTo>
                <a:lnTo>
                  <a:pt x="3937720" y="1306505"/>
                </a:lnTo>
                <a:lnTo>
                  <a:pt x="3913187" y="1322541"/>
                </a:lnTo>
                <a:lnTo>
                  <a:pt x="3967546" y="1281656"/>
                </a:lnTo>
                <a:close/>
                <a:moveTo>
                  <a:pt x="2633663" y="1274888"/>
                </a:moveTo>
                <a:lnTo>
                  <a:pt x="2650356" y="1282916"/>
                </a:lnTo>
                <a:lnTo>
                  <a:pt x="2671454" y="1312633"/>
                </a:lnTo>
                <a:cubicBezTo>
                  <a:pt x="2685123" y="1326285"/>
                  <a:pt x="2701204" y="1339135"/>
                  <a:pt x="2717285" y="1351984"/>
                </a:cubicBezTo>
                <a:cubicBezTo>
                  <a:pt x="2726934" y="1358409"/>
                  <a:pt x="2738191" y="1366440"/>
                  <a:pt x="2749448" y="1374471"/>
                </a:cubicBezTo>
                <a:lnTo>
                  <a:pt x="2774249" y="1391810"/>
                </a:lnTo>
                <a:lnTo>
                  <a:pt x="2817793" y="1428278"/>
                </a:lnTo>
                <a:lnTo>
                  <a:pt x="2857416" y="1454986"/>
                </a:lnTo>
                <a:lnTo>
                  <a:pt x="2862188" y="1459386"/>
                </a:lnTo>
                <a:lnTo>
                  <a:pt x="2843523" y="1447552"/>
                </a:lnTo>
                <a:cubicBezTo>
                  <a:pt x="2813772" y="1427475"/>
                  <a:pt x="2784826" y="1406594"/>
                  <a:pt x="2755880" y="1384108"/>
                </a:cubicBezTo>
                <a:cubicBezTo>
                  <a:pt x="2730150" y="1371258"/>
                  <a:pt x="2704420" y="1351984"/>
                  <a:pt x="2685123" y="1332710"/>
                </a:cubicBezTo>
                <a:cubicBezTo>
                  <a:pt x="2665826" y="1319861"/>
                  <a:pt x="2646528" y="1294162"/>
                  <a:pt x="2633663" y="1274888"/>
                </a:cubicBezTo>
                <a:close/>
                <a:moveTo>
                  <a:pt x="1290724" y="1274813"/>
                </a:moveTo>
                <a:cubicBezTo>
                  <a:pt x="1335778" y="1294121"/>
                  <a:pt x="1387268" y="1319864"/>
                  <a:pt x="1438759" y="1339171"/>
                </a:cubicBezTo>
                <a:cubicBezTo>
                  <a:pt x="1509558" y="1364914"/>
                  <a:pt x="1586794" y="1397094"/>
                  <a:pt x="1657593" y="1422837"/>
                </a:cubicBezTo>
                <a:cubicBezTo>
                  <a:pt x="1728392" y="1455016"/>
                  <a:pt x="1799191" y="1487195"/>
                  <a:pt x="1876426" y="1506502"/>
                </a:cubicBezTo>
                <a:cubicBezTo>
                  <a:pt x="1876426" y="1506502"/>
                  <a:pt x="1876426" y="1512938"/>
                  <a:pt x="1869990" y="1506502"/>
                </a:cubicBezTo>
                <a:cubicBezTo>
                  <a:pt x="1818500" y="1493631"/>
                  <a:pt x="1767009" y="1480759"/>
                  <a:pt x="1721955" y="1455016"/>
                </a:cubicBezTo>
                <a:cubicBezTo>
                  <a:pt x="1644720" y="1429273"/>
                  <a:pt x="1573921" y="1397094"/>
                  <a:pt x="1503121" y="1371350"/>
                </a:cubicBezTo>
                <a:cubicBezTo>
                  <a:pt x="1432322" y="1339171"/>
                  <a:pt x="1361523" y="1313428"/>
                  <a:pt x="1284288" y="1281249"/>
                </a:cubicBezTo>
                <a:cubicBezTo>
                  <a:pt x="1284288" y="1281249"/>
                  <a:pt x="1284288" y="1274813"/>
                  <a:pt x="1290724" y="1274813"/>
                </a:cubicBezTo>
                <a:close/>
                <a:moveTo>
                  <a:pt x="3445363" y="1272546"/>
                </a:moveTo>
                <a:lnTo>
                  <a:pt x="3449113" y="1281776"/>
                </a:lnTo>
                <a:lnTo>
                  <a:pt x="3457541" y="1299356"/>
                </a:lnTo>
                <a:lnTo>
                  <a:pt x="3461963" y="1313941"/>
                </a:lnTo>
                <a:lnTo>
                  <a:pt x="3470530" y="1378271"/>
                </a:lnTo>
                <a:lnTo>
                  <a:pt x="3468388" y="1365405"/>
                </a:lnTo>
                <a:lnTo>
                  <a:pt x="3462792" y="1348084"/>
                </a:lnTo>
                <a:lnTo>
                  <a:pt x="3461963" y="1339673"/>
                </a:lnTo>
                <a:lnTo>
                  <a:pt x="3459236" y="1328643"/>
                </a:lnTo>
                <a:lnTo>
                  <a:pt x="3458751" y="1324395"/>
                </a:lnTo>
                <a:cubicBezTo>
                  <a:pt x="3457145" y="1315549"/>
                  <a:pt x="3455538" y="1307508"/>
                  <a:pt x="3455538" y="1301075"/>
                </a:cubicBezTo>
                <a:lnTo>
                  <a:pt x="3447921" y="1282887"/>
                </a:lnTo>
                <a:close/>
                <a:moveTo>
                  <a:pt x="518820" y="1271241"/>
                </a:moveTo>
                <a:lnTo>
                  <a:pt x="526384" y="1273914"/>
                </a:lnTo>
                <a:lnTo>
                  <a:pt x="535761" y="1278509"/>
                </a:lnTo>
                <a:close/>
                <a:moveTo>
                  <a:pt x="3440936" y="1270664"/>
                </a:moveTo>
                <a:lnTo>
                  <a:pt x="3445098" y="1276147"/>
                </a:lnTo>
                <a:lnTo>
                  <a:pt x="3447921" y="1282887"/>
                </a:lnTo>
                <a:lnTo>
                  <a:pt x="3459236" y="1328643"/>
                </a:lnTo>
                <a:lnTo>
                  <a:pt x="3460725" y="1341688"/>
                </a:lnTo>
                <a:lnTo>
                  <a:pt x="3454062" y="1321069"/>
                </a:lnTo>
                <a:lnTo>
                  <a:pt x="3449113" y="1294642"/>
                </a:lnTo>
                <a:close/>
                <a:moveTo>
                  <a:pt x="2641525" y="1270477"/>
                </a:moveTo>
                <a:lnTo>
                  <a:pt x="2665022" y="1276494"/>
                </a:lnTo>
                <a:lnTo>
                  <a:pt x="2683391" y="1288726"/>
                </a:lnTo>
                <a:lnTo>
                  <a:pt x="2679495" y="1290949"/>
                </a:lnTo>
                <a:cubicBezTo>
                  <a:pt x="2678691" y="1292556"/>
                  <a:pt x="2678691" y="1294162"/>
                  <a:pt x="2678691" y="1294162"/>
                </a:cubicBezTo>
                <a:lnTo>
                  <a:pt x="2693450" y="1310559"/>
                </a:lnTo>
                <a:lnTo>
                  <a:pt x="2677082" y="1295768"/>
                </a:lnTo>
                <a:lnTo>
                  <a:pt x="2650356" y="1282916"/>
                </a:lnTo>
                <a:close/>
                <a:moveTo>
                  <a:pt x="2640096" y="1268463"/>
                </a:moveTo>
                <a:lnTo>
                  <a:pt x="2641525" y="1270477"/>
                </a:lnTo>
                <a:lnTo>
                  <a:pt x="2638783" y="1269774"/>
                </a:lnTo>
                <a:close/>
                <a:moveTo>
                  <a:pt x="2633663" y="1268463"/>
                </a:moveTo>
                <a:lnTo>
                  <a:pt x="2638783" y="1269774"/>
                </a:lnTo>
                <a:lnTo>
                  <a:pt x="2636879" y="1271676"/>
                </a:lnTo>
                <a:cubicBezTo>
                  <a:pt x="2635271" y="1273282"/>
                  <a:pt x="2633663" y="1274888"/>
                  <a:pt x="2633663" y="1274888"/>
                </a:cubicBezTo>
                <a:cubicBezTo>
                  <a:pt x="2633663" y="1268463"/>
                  <a:pt x="2633663" y="1268463"/>
                  <a:pt x="2633663" y="1268463"/>
                </a:cubicBezTo>
                <a:close/>
                <a:moveTo>
                  <a:pt x="3435432" y="1263413"/>
                </a:moveTo>
                <a:lnTo>
                  <a:pt x="3438486" y="1267436"/>
                </a:lnTo>
                <a:lnTo>
                  <a:pt x="3441157" y="1281130"/>
                </a:lnTo>
                <a:close/>
                <a:moveTo>
                  <a:pt x="3436682" y="1258191"/>
                </a:moveTo>
                <a:lnTo>
                  <a:pt x="3440936" y="1270664"/>
                </a:lnTo>
                <a:lnTo>
                  <a:pt x="3438486" y="1267436"/>
                </a:lnTo>
                <a:close/>
                <a:moveTo>
                  <a:pt x="1664032" y="1255976"/>
                </a:moveTo>
                <a:lnTo>
                  <a:pt x="1682503" y="1262019"/>
                </a:lnTo>
                <a:lnTo>
                  <a:pt x="1701062" y="1264525"/>
                </a:lnTo>
                <a:lnTo>
                  <a:pt x="1676078" y="1262019"/>
                </a:lnTo>
                <a:close/>
                <a:moveTo>
                  <a:pt x="535261" y="1251725"/>
                </a:moveTo>
                <a:lnTo>
                  <a:pt x="551182" y="1274921"/>
                </a:lnTo>
                <a:lnTo>
                  <a:pt x="556004" y="1279467"/>
                </a:lnTo>
                <a:lnTo>
                  <a:pt x="592322" y="1295390"/>
                </a:lnTo>
                <a:lnTo>
                  <a:pt x="545153" y="1256509"/>
                </a:lnTo>
                <a:lnTo>
                  <a:pt x="545105" y="1256486"/>
                </a:lnTo>
                <a:lnTo>
                  <a:pt x="542958" y="1258098"/>
                </a:lnTo>
                <a:cubicBezTo>
                  <a:pt x="541354" y="1257295"/>
                  <a:pt x="539750" y="1255689"/>
                  <a:pt x="539750" y="1255689"/>
                </a:cubicBezTo>
                <a:lnTo>
                  <a:pt x="540561" y="1254288"/>
                </a:lnTo>
                <a:close/>
                <a:moveTo>
                  <a:pt x="3434121" y="1250682"/>
                </a:moveTo>
                <a:lnTo>
                  <a:pt x="3436263" y="1256044"/>
                </a:lnTo>
                <a:lnTo>
                  <a:pt x="3436682" y="1258191"/>
                </a:lnTo>
                <a:close/>
                <a:moveTo>
                  <a:pt x="1843113" y="1249128"/>
                </a:moveTo>
                <a:cubicBezTo>
                  <a:pt x="1817416" y="1262019"/>
                  <a:pt x="1791718" y="1268464"/>
                  <a:pt x="1766020" y="1268464"/>
                </a:cubicBezTo>
                <a:cubicBezTo>
                  <a:pt x="1753172" y="1268464"/>
                  <a:pt x="1738717" y="1268464"/>
                  <a:pt x="1724262" y="1267658"/>
                </a:cubicBezTo>
                <a:lnTo>
                  <a:pt x="1701062" y="1264525"/>
                </a:lnTo>
                <a:lnTo>
                  <a:pt x="1724262" y="1266853"/>
                </a:lnTo>
                <a:cubicBezTo>
                  <a:pt x="1740323" y="1266853"/>
                  <a:pt x="1756384" y="1265241"/>
                  <a:pt x="1772445" y="1262019"/>
                </a:cubicBezTo>
                <a:lnTo>
                  <a:pt x="1778569" y="1260189"/>
                </a:lnTo>
                <a:lnTo>
                  <a:pt x="1801355" y="1257991"/>
                </a:lnTo>
                <a:cubicBezTo>
                  <a:pt x="1815810" y="1255574"/>
                  <a:pt x="1830264" y="1252351"/>
                  <a:pt x="1843113" y="1249128"/>
                </a:cubicBezTo>
                <a:close/>
                <a:moveTo>
                  <a:pt x="454949" y="1248836"/>
                </a:moveTo>
                <a:lnTo>
                  <a:pt x="520249" y="1275528"/>
                </a:lnTo>
                <a:lnTo>
                  <a:pt x="559835" y="1292724"/>
                </a:lnTo>
                <a:lnTo>
                  <a:pt x="480516" y="1261846"/>
                </a:lnTo>
                <a:close/>
                <a:moveTo>
                  <a:pt x="1638737" y="1243288"/>
                </a:moveTo>
                <a:lnTo>
                  <a:pt x="1664032" y="1255976"/>
                </a:lnTo>
                <a:lnTo>
                  <a:pt x="1645562" y="1249934"/>
                </a:lnTo>
                <a:close/>
                <a:moveTo>
                  <a:pt x="1836013" y="1243022"/>
                </a:moveTo>
                <a:lnTo>
                  <a:pt x="1817416" y="1249128"/>
                </a:lnTo>
                <a:lnTo>
                  <a:pt x="1814005" y="1249599"/>
                </a:lnTo>
                <a:close/>
                <a:moveTo>
                  <a:pt x="1641979" y="1241444"/>
                </a:moveTo>
                <a:lnTo>
                  <a:pt x="1672866" y="1250740"/>
                </a:lnTo>
                <a:cubicBezTo>
                  <a:pt x="1688927" y="1253962"/>
                  <a:pt x="1704988" y="1255574"/>
                  <a:pt x="1721049" y="1255574"/>
                </a:cubicBezTo>
                <a:cubicBezTo>
                  <a:pt x="1735504" y="1257185"/>
                  <a:pt x="1749558" y="1257185"/>
                  <a:pt x="1763310" y="1255775"/>
                </a:cubicBezTo>
                <a:lnTo>
                  <a:pt x="1763394" y="1255758"/>
                </a:lnTo>
                <a:lnTo>
                  <a:pt x="1768530" y="1255876"/>
                </a:lnTo>
                <a:lnTo>
                  <a:pt x="1814005" y="1249599"/>
                </a:lnTo>
                <a:lnTo>
                  <a:pt x="1778569" y="1260189"/>
                </a:lnTo>
                <a:lnTo>
                  <a:pt x="1759596" y="1262019"/>
                </a:lnTo>
                <a:cubicBezTo>
                  <a:pt x="1733898" y="1268464"/>
                  <a:pt x="1701776" y="1262019"/>
                  <a:pt x="1676078" y="1255574"/>
                </a:cubicBezTo>
                <a:close/>
                <a:moveTo>
                  <a:pt x="1849074" y="1238734"/>
                </a:moveTo>
                <a:lnTo>
                  <a:pt x="1847932" y="1239460"/>
                </a:lnTo>
                <a:lnTo>
                  <a:pt x="1836013" y="1243022"/>
                </a:lnTo>
                <a:close/>
                <a:moveTo>
                  <a:pt x="3263044" y="1232523"/>
                </a:moveTo>
                <a:lnTo>
                  <a:pt x="3266762" y="1244265"/>
                </a:lnTo>
                <a:lnTo>
                  <a:pt x="3268677" y="1248993"/>
                </a:lnTo>
                <a:lnTo>
                  <a:pt x="3264745" y="1236124"/>
                </a:lnTo>
                <a:close/>
                <a:moveTo>
                  <a:pt x="2478551" y="1227187"/>
                </a:moveTo>
                <a:lnTo>
                  <a:pt x="2483194" y="1228838"/>
                </a:lnTo>
                <a:lnTo>
                  <a:pt x="2483035" y="1229118"/>
                </a:lnTo>
                <a:cubicBezTo>
                  <a:pt x="2481429" y="1229924"/>
                  <a:pt x="2479823" y="1229924"/>
                  <a:pt x="2479823" y="1229924"/>
                </a:cubicBezTo>
                <a:close/>
                <a:moveTo>
                  <a:pt x="2484481" y="1226576"/>
                </a:moveTo>
                <a:lnTo>
                  <a:pt x="2486247" y="1229924"/>
                </a:lnTo>
                <a:lnTo>
                  <a:pt x="2483194" y="1228838"/>
                </a:lnTo>
                <a:close/>
                <a:moveTo>
                  <a:pt x="2482040" y="1221945"/>
                </a:moveTo>
                <a:lnTo>
                  <a:pt x="2486247" y="1223473"/>
                </a:lnTo>
                <a:lnTo>
                  <a:pt x="2484481" y="1226576"/>
                </a:lnTo>
                <a:close/>
                <a:moveTo>
                  <a:pt x="2540652" y="1213104"/>
                </a:moveTo>
                <a:lnTo>
                  <a:pt x="2621147" y="1236376"/>
                </a:lnTo>
                <a:cubicBezTo>
                  <a:pt x="2633995" y="1242827"/>
                  <a:pt x="2646843" y="1242827"/>
                  <a:pt x="2659690" y="1255730"/>
                </a:cubicBezTo>
                <a:cubicBezTo>
                  <a:pt x="2672538" y="1262181"/>
                  <a:pt x="2685386" y="1268632"/>
                  <a:pt x="2698233" y="1281535"/>
                </a:cubicBezTo>
                <a:cubicBezTo>
                  <a:pt x="2707869" y="1291212"/>
                  <a:pt x="2717505" y="1302502"/>
                  <a:pt x="2725535" y="1314598"/>
                </a:cubicBezTo>
                <a:lnTo>
                  <a:pt x="2737242" y="1339715"/>
                </a:lnTo>
                <a:lnTo>
                  <a:pt x="2813839" y="1407220"/>
                </a:lnTo>
                <a:lnTo>
                  <a:pt x="2854287" y="1357353"/>
                </a:lnTo>
                <a:cubicBezTo>
                  <a:pt x="2867998" y="1335654"/>
                  <a:pt x="2880903" y="1313151"/>
                  <a:pt x="2897034" y="1293863"/>
                </a:cubicBezTo>
                <a:cubicBezTo>
                  <a:pt x="2884129" y="1313151"/>
                  <a:pt x="2871224" y="1332440"/>
                  <a:pt x="2859933" y="1352531"/>
                </a:cubicBezTo>
                <a:lnTo>
                  <a:pt x="2856577" y="1360301"/>
                </a:lnTo>
                <a:lnTo>
                  <a:pt x="2835047" y="1391116"/>
                </a:lnTo>
                <a:lnTo>
                  <a:pt x="2833317" y="1391911"/>
                </a:lnTo>
                <a:lnTo>
                  <a:pt x="2815146" y="1408371"/>
                </a:lnTo>
                <a:lnTo>
                  <a:pt x="2820001" y="1412650"/>
                </a:lnTo>
                <a:lnTo>
                  <a:pt x="2835047" y="1391116"/>
                </a:lnTo>
                <a:lnTo>
                  <a:pt x="2845305" y="1386398"/>
                </a:lnTo>
                <a:lnTo>
                  <a:pt x="2841469" y="1395278"/>
                </a:lnTo>
                <a:lnTo>
                  <a:pt x="2839769" y="1395930"/>
                </a:lnTo>
                <a:lnTo>
                  <a:pt x="2821586" y="1414048"/>
                </a:lnTo>
                <a:lnTo>
                  <a:pt x="2830123" y="1421571"/>
                </a:lnTo>
                <a:lnTo>
                  <a:pt x="2832510" y="1416022"/>
                </a:lnTo>
                <a:cubicBezTo>
                  <a:pt x="2832510" y="1416022"/>
                  <a:pt x="2832510" y="1416022"/>
                  <a:pt x="2832510" y="1422451"/>
                </a:cubicBezTo>
                <a:lnTo>
                  <a:pt x="2830283" y="1421711"/>
                </a:lnTo>
                <a:lnTo>
                  <a:pt x="2845935" y="1435505"/>
                </a:lnTo>
                <a:lnTo>
                  <a:pt x="2880449" y="1462927"/>
                </a:lnTo>
                <a:lnTo>
                  <a:pt x="2878097" y="1461204"/>
                </a:lnTo>
                <a:lnTo>
                  <a:pt x="2857692" y="1448636"/>
                </a:lnTo>
                <a:lnTo>
                  <a:pt x="2820240" y="1420712"/>
                </a:lnTo>
                <a:lnTo>
                  <a:pt x="2817465" y="1418154"/>
                </a:lnTo>
                <a:lnTo>
                  <a:pt x="2817185" y="1418434"/>
                </a:lnTo>
                <a:lnTo>
                  <a:pt x="2820240" y="1420712"/>
                </a:lnTo>
                <a:lnTo>
                  <a:pt x="2836111" y="1435344"/>
                </a:lnTo>
                <a:lnTo>
                  <a:pt x="2829854" y="1431490"/>
                </a:lnTo>
                <a:lnTo>
                  <a:pt x="2814856" y="1420754"/>
                </a:lnTo>
                <a:lnTo>
                  <a:pt x="2813153" y="1422451"/>
                </a:lnTo>
                <a:lnTo>
                  <a:pt x="2814511" y="1420508"/>
                </a:lnTo>
                <a:lnTo>
                  <a:pt x="2812687" y="1419202"/>
                </a:lnTo>
                <a:lnTo>
                  <a:pt x="2813153" y="1422451"/>
                </a:lnTo>
                <a:cubicBezTo>
                  <a:pt x="2813153" y="1422451"/>
                  <a:pt x="2806700" y="1422451"/>
                  <a:pt x="2806700" y="1416022"/>
                </a:cubicBezTo>
                <a:lnTo>
                  <a:pt x="2808627" y="1416296"/>
                </a:lnTo>
                <a:lnTo>
                  <a:pt x="2807382" y="1415404"/>
                </a:lnTo>
                <a:lnTo>
                  <a:pt x="2806700" y="1416022"/>
                </a:lnTo>
                <a:lnTo>
                  <a:pt x="2807267" y="1415323"/>
                </a:lnTo>
                <a:lnTo>
                  <a:pt x="2781610" y="1396957"/>
                </a:lnTo>
                <a:lnTo>
                  <a:pt x="2774249" y="1391810"/>
                </a:lnTo>
                <a:lnTo>
                  <a:pt x="2743116" y="1365737"/>
                </a:lnTo>
                <a:lnTo>
                  <a:pt x="2736965" y="1358904"/>
                </a:lnTo>
                <a:lnTo>
                  <a:pt x="2736776" y="1358951"/>
                </a:lnTo>
                <a:lnTo>
                  <a:pt x="2736522" y="1358412"/>
                </a:lnTo>
                <a:lnTo>
                  <a:pt x="2693450" y="1310559"/>
                </a:lnTo>
                <a:lnTo>
                  <a:pt x="2710853" y="1326285"/>
                </a:lnTo>
                <a:lnTo>
                  <a:pt x="2730063" y="1344689"/>
                </a:lnTo>
                <a:lnTo>
                  <a:pt x="2726349" y="1336798"/>
                </a:lnTo>
                <a:lnTo>
                  <a:pt x="2708441" y="1321467"/>
                </a:lnTo>
                <a:lnTo>
                  <a:pt x="2687866" y="1291705"/>
                </a:lnTo>
                <a:lnTo>
                  <a:pt x="2691555" y="1294162"/>
                </a:lnTo>
                <a:cubicBezTo>
                  <a:pt x="2697988" y="1300587"/>
                  <a:pt x="2704420" y="1308617"/>
                  <a:pt x="2711657" y="1316648"/>
                </a:cubicBezTo>
                <a:lnTo>
                  <a:pt x="2720707" y="1324813"/>
                </a:lnTo>
                <a:lnTo>
                  <a:pt x="2715899" y="1314598"/>
                </a:lnTo>
                <a:cubicBezTo>
                  <a:pt x="2706263" y="1300889"/>
                  <a:pt x="2695022" y="1287986"/>
                  <a:pt x="2685386" y="1275084"/>
                </a:cubicBezTo>
                <a:cubicBezTo>
                  <a:pt x="2672538" y="1268632"/>
                  <a:pt x="2659690" y="1255730"/>
                  <a:pt x="2640419" y="1249278"/>
                </a:cubicBezTo>
                <a:cubicBezTo>
                  <a:pt x="2627571" y="1249278"/>
                  <a:pt x="2608300" y="1242827"/>
                  <a:pt x="2595452" y="1236376"/>
                </a:cubicBezTo>
                <a:lnTo>
                  <a:pt x="2549993" y="1220572"/>
                </a:lnTo>
                <a:close/>
                <a:moveTo>
                  <a:pt x="2525431" y="1212034"/>
                </a:moveTo>
                <a:lnTo>
                  <a:pt x="2549993" y="1220572"/>
                </a:lnTo>
                <a:lnTo>
                  <a:pt x="2569757" y="1236376"/>
                </a:lnTo>
                <a:cubicBezTo>
                  <a:pt x="2569757" y="1236376"/>
                  <a:pt x="2569757" y="1242827"/>
                  <a:pt x="2563333" y="1242827"/>
                </a:cubicBezTo>
                <a:cubicBezTo>
                  <a:pt x="2563333" y="1236376"/>
                  <a:pt x="2563333" y="1236376"/>
                  <a:pt x="2563333" y="1236376"/>
                </a:cubicBezTo>
                <a:lnTo>
                  <a:pt x="2555512" y="1234973"/>
                </a:lnTo>
                <a:lnTo>
                  <a:pt x="2544061" y="1223473"/>
                </a:lnTo>
                <a:close/>
                <a:moveTo>
                  <a:pt x="2470257" y="1209337"/>
                </a:moveTo>
                <a:lnTo>
                  <a:pt x="2473399" y="1210570"/>
                </a:lnTo>
                <a:lnTo>
                  <a:pt x="2476820" y="1212043"/>
                </a:lnTo>
                <a:lnTo>
                  <a:pt x="2482040" y="1221945"/>
                </a:lnTo>
                <a:lnTo>
                  <a:pt x="2474912" y="1219355"/>
                </a:lnTo>
                <a:close/>
                <a:moveTo>
                  <a:pt x="3416519" y="1204883"/>
                </a:moveTo>
                <a:lnTo>
                  <a:pt x="3424581" y="1222709"/>
                </a:lnTo>
                <a:lnTo>
                  <a:pt x="3434121" y="1250682"/>
                </a:lnTo>
                <a:lnTo>
                  <a:pt x="3419459" y="1213982"/>
                </a:lnTo>
                <a:close/>
                <a:moveTo>
                  <a:pt x="3418122" y="1203769"/>
                </a:moveTo>
                <a:lnTo>
                  <a:pt x="3429004" y="1222447"/>
                </a:lnTo>
                <a:lnTo>
                  <a:pt x="3438673" y="1245490"/>
                </a:lnTo>
                <a:lnTo>
                  <a:pt x="3445363" y="1272546"/>
                </a:lnTo>
                <a:lnTo>
                  <a:pt x="3429838" y="1234332"/>
                </a:lnTo>
                <a:lnTo>
                  <a:pt x="3424581" y="1222709"/>
                </a:lnTo>
                <a:close/>
                <a:moveTo>
                  <a:pt x="2472446" y="1203745"/>
                </a:moveTo>
                <a:lnTo>
                  <a:pt x="2473399" y="1204119"/>
                </a:lnTo>
                <a:cubicBezTo>
                  <a:pt x="2486247" y="1210570"/>
                  <a:pt x="2505518" y="1217022"/>
                  <a:pt x="2518366" y="1223473"/>
                </a:cubicBezTo>
                <a:cubicBezTo>
                  <a:pt x="2524790" y="1226699"/>
                  <a:pt x="2532820" y="1229924"/>
                  <a:pt x="2540849" y="1232344"/>
                </a:cubicBezTo>
                <a:lnTo>
                  <a:pt x="2555512" y="1234973"/>
                </a:lnTo>
                <a:lnTo>
                  <a:pt x="2563333" y="1242827"/>
                </a:lnTo>
                <a:cubicBezTo>
                  <a:pt x="2550485" y="1242827"/>
                  <a:pt x="2537637" y="1236376"/>
                  <a:pt x="2518366" y="1229924"/>
                </a:cubicBezTo>
                <a:lnTo>
                  <a:pt x="2476820" y="1212043"/>
                </a:lnTo>
                <a:close/>
                <a:moveTo>
                  <a:pt x="363116" y="1202862"/>
                </a:moveTo>
                <a:lnTo>
                  <a:pt x="393479" y="1216677"/>
                </a:lnTo>
                <a:lnTo>
                  <a:pt x="411061" y="1226504"/>
                </a:lnTo>
                <a:lnTo>
                  <a:pt x="454949" y="1248836"/>
                </a:lnTo>
                <a:lnTo>
                  <a:pt x="450182" y="1246888"/>
                </a:lnTo>
                <a:lnTo>
                  <a:pt x="391792" y="1217663"/>
                </a:lnTo>
                <a:close/>
                <a:moveTo>
                  <a:pt x="342695" y="1198888"/>
                </a:moveTo>
                <a:lnTo>
                  <a:pt x="423906" y="1236148"/>
                </a:lnTo>
                <a:lnTo>
                  <a:pt x="450182" y="1246888"/>
                </a:lnTo>
                <a:lnTo>
                  <a:pt x="478500" y="1261062"/>
                </a:lnTo>
                <a:lnTo>
                  <a:pt x="480516" y="1261846"/>
                </a:lnTo>
                <a:lnTo>
                  <a:pt x="507403" y="1275528"/>
                </a:lnTo>
                <a:cubicBezTo>
                  <a:pt x="513826" y="1275528"/>
                  <a:pt x="507403" y="1281957"/>
                  <a:pt x="507403" y="1281957"/>
                </a:cubicBezTo>
                <a:cubicBezTo>
                  <a:pt x="488135" y="1269099"/>
                  <a:pt x="462443" y="1256240"/>
                  <a:pt x="443175" y="1249810"/>
                </a:cubicBezTo>
                <a:cubicBezTo>
                  <a:pt x="411061" y="1233737"/>
                  <a:pt x="377341" y="1217663"/>
                  <a:pt x="344424" y="1199983"/>
                </a:cubicBezTo>
                <a:close/>
                <a:moveTo>
                  <a:pt x="1913782" y="1197567"/>
                </a:moveTo>
                <a:lnTo>
                  <a:pt x="1911727" y="1199628"/>
                </a:lnTo>
                <a:lnTo>
                  <a:pt x="1872560" y="1227884"/>
                </a:lnTo>
                <a:lnTo>
                  <a:pt x="1861584" y="1234627"/>
                </a:lnTo>
                <a:lnTo>
                  <a:pt x="1849074" y="1238734"/>
                </a:lnTo>
                <a:close/>
                <a:moveTo>
                  <a:pt x="3404917" y="1195937"/>
                </a:moveTo>
                <a:lnTo>
                  <a:pt x="3410563" y="1211013"/>
                </a:lnTo>
                <a:cubicBezTo>
                  <a:pt x="3416988" y="1223879"/>
                  <a:pt x="3423413" y="1236745"/>
                  <a:pt x="3429838" y="1256044"/>
                </a:cubicBezTo>
                <a:lnTo>
                  <a:pt x="3430509" y="1256927"/>
                </a:lnTo>
                <a:lnTo>
                  <a:pt x="3448541" y="1330891"/>
                </a:lnTo>
                <a:close/>
                <a:moveTo>
                  <a:pt x="1909650" y="1194131"/>
                </a:moveTo>
                <a:lnTo>
                  <a:pt x="1890493" y="1212068"/>
                </a:lnTo>
                <a:cubicBezTo>
                  <a:pt x="1876842" y="1221736"/>
                  <a:pt x="1862387" y="1229793"/>
                  <a:pt x="1849538" y="1236238"/>
                </a:cubicBezTo>
                <a:lnTo>
                  <a:pt x="1814927" y="1242206"/>
                </a:lnTo>
                <a:lnTo>
                  <a:pt x="1881660" y="1210457"/>
                </a:lnTo>
                <a:close/>
                <a:moveTo>
                  <a:pt x="1917939" y="1193396"/>
                </a:moveTo>
                <a:lnTo>
                  <a:pt x="1916080" y="1195707"/>
                </a:lnTo>
                <a:lnTo>
                  <a:pt x="1913782" y="1197566"/>
                </a:lnTo>
                <a:lnTo>
                  <a:pt x="1916994" y="1194344"/>
                </a:lnTo>
                <a:close/>
                <a:moveTo>
                  <a:pt x="2517908" y="1190676"/>
                </a:moveTo>
                <a:cubicBezTo>
                  <a:pt x="2537355" y="1190676"/>
                  <a:pt x="2563284" y="1190676"/>
                  <a:pt x="2582731" y="1190676"/>
                </a:cubicBezTo>
                <a:cubicBezTo>
                  <a:pt x="2589213" y="1190676"/>
                  <a:pt x="2589213" y="1198614"/>
                  <a:pt x="2589213" y="1198614"/>
                </a:cubicBezTo>
                <a:cubicBezTo>
                  <a:pt x="2563284" y="1198614"/>
                  <a:pt x="2543837" y="1198614"/>
                  <a:pt x="2517908" y="1198614"/>
                </a:cubicBezTo>
                <a:cubicBezTo>
                  <a:pt x="2511425" y="1198614"/>
                  <a:pt x="2511425" y="1190676"/>
                  <a:pt x="2517908" y="1190676"/>
                </a:cubicBezTo>
                <a:close/>
                <a:moveTo>
                  <a:pt x="3409395" y="1188789"/>
                </a:moveTo>
                <a:lnTo>
                  <a:pt x="3413715" y="1196205"/>
                </a:lnTo>
                <a:lnTo>
                  <a:pt x="3416519" y="1204883"/>
                </a:lnTo>
                <a:lnTo>
                  <a:pt x="3410563" y="1191714"/>
                </a:lnTo>
                <a:close/>
                <a:moveTo>
                  <a:pt x="4092230" y="1182825"/>
                </a:moveTo>
                <a:lnTo>
                  <a:pt x="4053371" y="1217103"/>
                </a:lnTo>
                <a:lnTo>
                  <a:pt x="3998760" y="1258178"/>
                </a:lnTo>
                <a:lnTo>
                  <a:pt x="3998756" y="1258181"/>
                </a:lnTo>
                <a:lnTo>
                  <a:pt x="3972557" y="1275621"/>
                </a:lnTo>
                <a:lnTo>
                  <a:pt x="3972895" y="1277632"/>
                </a:lnTo>
                <a:lnTo>
                  <a:pt x="3998756" y="1258181"/>
                </a:lnTo>
                <a:lnTo>
                  <a:pt x="3998758" y="1258180"/>
                </a:lnTo>
                <a:lnTo>
                  <a:pt x="3998760" y="1258178"/>
                </a:lnTo>
                <a:lnTo>
                  <a:pt x="4091922" y="1191330"/>
                </a:lnTo>
                <a:lnTo>
                  <a:pt x="4095332" y="1188521"/>
                </a:lnTo>
                <a:lnTo>
                  <a:pt x="4092473" y="1184250"/>
                </a:lnTo>
                <a:close/>
                <a:moveTo>
                  <a:pt x="3409299" y="1182539"/>
                </a:moveTo>
                <a:lnTo>
                  <a:pt x="3415382" y="1195734"/>
                </a:lnTo>
                <a:lnTo>
                  <a:pt x="3418122" y="1203769"/>
                </a:lnTo>
                <a:lnTo>
                  <a:pt x="3413715" y="1196205"/>
                </a:lnTo>
                <a:close/>
                <a:moveTo>
                  <a:pt x="2429030" y="1178521"/>
                </a:moveTo>
                <a:lnTo>
                  <a:pt x="2448342" y="1185235"/>
                </a:lnTo>
                <a:lnTo>
                  <a:pt x="2471793" y="1202506"/>
                </a:lnTo>
                <a:lnTo>
                  <a:pt x="2472446" y="1203745"/>
                </a:lnTo>
                <a:lnTo>
                  <a:pt x="2457019" y="1197693"/>
                </a:lnTo>
                <a:lnTo>
                  <a:pt x="2447704" y="1191216"/>
                </a:lnTo>
                <a:close/>
                <a:moveTo>
                  <a:pt x="2437426" y="1176163"/>
                </a:moveTo>
                <a:lnTo>
                  <a:pt x="2515154" y="1205732"/>
                </a:lnTo>
                <a:lnTo>
                  <a:pt x="2515179" y="1205739"/>
                </a:lnTo>
                <a:lnTo>
                  <a:pt x="2525431" y="1212034"/>
                </a:lnTo>
                <a:lnTo>
                  <a:pt x="2448342" y="1185235"/>
                </a:lnTo>
                <a:lnTo>
                  <a:pt x="2447704" y="1184765"/>
                </a:lnTo>
                <a:close/>
                <a:moveTo>
                  <a:pt x="3401881" y="1175892"/>
                </a:moveTo>
                <a:lnTo>
                  <a:pt x="3408067" y="1186510"/>
                </a:lnTo>
                <a:lnTo>
                  <a:pt x="3410563" y="1191714"/>
                </a:lnTo>
                <a:lnTo>
                  <a:pt x="3419459" y="1213982"/>
                </a:lnTo>
                <a:lnTo>
                  <a:pt x="3435432" y="1263413"/>
                </a:lnTo>
                <a:lnTo>
                  <a:pt x="3430509" y="1256927"/>
                </a:lnTo>
                <a:lnTo>
                  <a:pt x="3424216" y="1231116"/>
                </a:lnTo>
                <a:close/>
                <a:moveTo>
                  <a:pt x="1934848" y="1174633"/>
                </a:moveTo>
                <a:lnTo>
                  <a:pt x="1933055" y="1178230"/>
                </a:lnTo>
                <a:lnTo>
                  <a:pt x="1917939" y="1193396"/>
                </a:lnTo>
                <a:lnTo>
                  <a:pt x="1929231" y="1179355"/>
                </a:lnTo>
                <a:close/>
                <a:moveTo>
                  <a:pt x="2871217" y="1165202"/>
                </a:moveTo>
                <a:cubicBezTo>
                  <a:pt x="2871217" y="1165202"/>
                  <a:pt x="2871217" y="1165202"/>
                  <a:pt x="2877639" y="1165202"/>
                </a:cubicBezTo>
                <a:cubicBezTo>
                  <a:pt x="2877639" y="1165202"/>
                  <a:pt x="2871217" y="1171626"/>
                  <a:pt x="2871217" y="1165202"/>
                </a:cubicBezTo>
                <a:close/>
                <a:moveTo>
                  <a:pt x="3404112" y="1163121"/>
                </a:moveTo>
                <a:lnTo>
                  <a:pt x="3411366" y="1174827"/>
                </a:lnTo>
                <a:cubicBezTo>
                  <a:pt x="3441082" y="1228703"/>
                  <a:pt x="3465176" y="1284992"/>
                  <a:pt x="3474813" y="1346106"/>
                </a:cubicBezTo>
                <a:cubicBezTo>
                  <a:pt x="3481238" y="1378271"/>
                  <a:pt x="3481238" y="1410436"/>
                  <a:pt x="3481238" y="1436168"/>
                </a:cubicBezTo>
                <a:lnTo>
                  <a:pt x="3478170" y="1451530"/>
                </a:lnTo>
                <a:lnTo>
                  <a:pt x="3475557" y="1439571"/>
                </a:lnTo>
                <a:lnTo>
                  <a:pt x="3476419" y="1413652"/>
                </a:lnTo>
                <a:lnTo>
                  <a:pt x="3474813" y="1404003"/>
                </a:lnTo>
                <a:lnTo>
                  <a:pt x="3474813" y="1378271"/>
                </a:lnTo>
                <a:cubicBezTo>
                  <a:pt x="3468388" y="1358972"/>
                  <a:pt x="3468388" y="1346106"/>
                  <a:pt x="3468388" y="1326807"/>
                </a:cubicBezTo>
                <a:cubicBezTo>
                  <a:pt x="3465176" y="1317157"/>
                  <a:pt x="3461963" y="1309116"/>
                  <a:pt x="3458751" y="1301879"/>
                </a:cubicBezTo>
                <a:lnTo>
                  <a:pt x="3457541" y="1299356"/>
                </a:lnTo>
                <a:lnTo>
                  <a:pt x="3448310" y="1268910"/>
                </a:lnTo>
                <a:cubicBezTo>
                  <a:pt x="3442688" y="1254435"/>
                  <a:pt x="3436263" y="1239961"/>
                  <a:pt x="3429838" y="1223879"/>
                </a:cubicBezTo>
                <a:lnTo>
                  <a:pt x="3429004" y="1222447"/>
                </a:lnTo>
                <a:close/>
                <a:moveTo>
                  <a:pt x="1612135" y="1162061"/>
                </a:moveTo>
                <a:lnTo>
                  <a:pt x="1612628" y="1167261"/>
                </a:lnTo>
                <a:lnTo>
                  <a:pt x="1611031" y="1171785"/>
                </a:lnTo>
                <a:cubicBezTo>
                  <a:pt x="1608622" y="1184676"/>
                  <a:pt x="1608622" y="1197566"/>
                  <a:pt x="1611834" y="1210457"/>
                </a:cubicBezTo>
                <a:cubicBezTo>
                  <a:pt x="1618259" y="1223347"/>
                  <a:pt x="1627895" y="1233015"/>
                  <a:pt x="1639138" y="1240266"/>
                </a:cubicBezTo>
                <a:lnTo>
                  <a:pt x="1641979" y="1241444"/>
                </a:lnTo>
                <a:lnTo>
                  <a:pt x="1634545" y="1239206"/>
                </a:lnTo>
                <a:lnTo>
                  <a:pt x="1618259" y="1223347"/>
                </a:lnTo>
                <a:cubicBezTo>
                  <a:pt x="1608622" y="1213679"/>
                  <a:pt x="1603804" y="1203206"/>
                  <a:pt x="1602499" y="1192329"/>
                </a:cubicBezTo>
                <a:lnTo>
                  <a:pt x="1605499" y="1173472"/>
                </a:lnTo>
                <a:close/>
                <a:moveTo>
                  <a:pt x="2496283" y="1160392"/>
                </a:moveTo>
                <a:lnTo>
                  <a:pt x="2476500" y="1163689"/>
                </a:lnTo>
                <a:lnTo>
                  <a:pt x="2473325" y="1163159"/>
                </a:lnTo>
                <a:lnTo>
                  <a:pt x="2456540" y="1168755"/>
                </a:lnTo>
                <a:lnTo>
                  <a:pt x="2469133" y="1174067"/>
                </a:lnTo>
                <a:lnTo>
                  <a:pt x="2471478" y="1175274"/>
                </a:lnTo>
                <a:close/>
                <a:moveTo>
                  <a:pt x="2346658" y="1157390"/>
                </a:moveTo>
                <a:lnTo>
                  <a:pt x="2365111" y="1163568"/>
                </a:lnTo>
                <a:lnTo>
                  <a:pt x="2415585" y="1191216"/>
                </a:lnTo>
                <a:cubicBezTo>
                  <a:pt x="2425220" y="1197668"/>
                  <a:pt x="2436462" y="1204119"/>
                  <a:pt x="2448507" y="1209764"/>
                </a:cubicBezTo>
                <a:lnTo>
                  <a:pt x="2474912" y="1219355"/>
                </a:lnTo>
                <a:lnTo>
                  <a:pt x="2478551" y="1227187"/>
                </a:lnTo>
                <a:lnTo>
                  <a:pt x="2447704" y="1216215"/>
                </a:lnTo>
                <a:cubicBezTo>
                  <a:pt x="2434856" y="1210570"/>
                  <a:pt x="2422009" y="1204119"/>
                  <a:pt x="2409161" y="1197668"/>
                </a:cubicBezTo>
                <a:cubicBezTo>
                  <a:pt x="2399525" y="1191216"/>
                  <a:pt x="2388283" y="1183152"/>
                  <a:pt x="2376239" y="1175088"/>
                </a:cubicBezTo>
                <a:close/>
                <a:moveTo>
                  <a:pt x="276551" y="1157010"/>
                </a:moveTo>
                <a:lnTo>
                  <a:pt x="289027" y="1164621"/>
                </a:lnTo>
                <a:lnTo>
                  <a:pt x="363116" y="1202862"/>
                </a:lnTo>
                <a:lnTo>
                  <a:pt x="312839" y="1179986"/>
                </a:lnTo>
                <a:close/>
                <a:moveTo>
                  <a:pt x="1609720" y="1155472"/>
                </a:moveTo>
                <a:lnTo>
                  <a:pt x="1607819" y="1158895"/>
                </a:lnTo>
                <a:lnTo>
                  <a:pt x="1605499" y="1173472"/>
                </a:lnTo>
                <a:lnTo>
                  <a:pt x="1598985" y="1184676"/>
                </a:lnTo>
                <a:cubicBezTo>
                  <a:pt x="1592561" y="1191121"/>
                  <a:pt x="1592561" y="1204012"/>
                  <a:pt x="1598985" y="1210457"/>
                </a:cubicBezTo>
                <a:cubicBezTo>
                  <a:pt x="1605410" y="1223347"/>
                  <a:pt x="1618259" y="1229793"/>
                  <a:pt x="1624683" y="1236238"/>
                </a:cubicBezTo>
                <a:lnTo>
                  <a:pt x="1634545" y="1239206"/>
                </a:lnTo>
                <a:lnTo>
                  <a:pt x="1638737" y="1243288"/>
                </a:lnTo>
                <a:lnTo>
                  <a:pt x="1637532" y="1242683"/>
                </a:lnTo>
                <a:cubicBezTo>
                  <a:pt x="1624683" y="1242683"/>
                  <a:pt x="1611834" y="1236238"/>
                  <a:pt x="1598985" y="1223347"/>
                </a:cubicBezTo>
                <a:cubicBezTo>
                  <a:pt x="1582924" y="1204012"/>
                  <a:pt x="1587743" y="1184676"/>
                  <a:pt x="1599788" y="1166951"/>
                </a:cubicBezTo>
                <a:close/>
                <a:moveTo>
                  <a:pt x="1976263" y="1148694"/>
                </a:moveTo>
                <a:lnTo>
                  <a:pt x="1985823" y="1151154"/>
                </a:lnTo>
                <a:lnTo>
                  <a:pt x="1992970" y="1150486"/>
                </a:lnTo>
                <a:lnTo>
                  <a:pt x="1985468" y="1152757"/>
                </a:lnTo>
                <a:lnTo>
                  <a:pt x="1965435" y="1152364"/>
                </a:lnTo>
                <a:close/>
                <a:moveTo>
                  <a:pt x="2337956" y="1147738"/>
                </a:moveTo>
                <a:lnTo>
                  <a:pt x="2370618" y="1158960"/>
                </a:lnTo>
                <a:cubicBezTo>
                  <a:pt x="2386677" y="1168637"/>
                  <a:pt x="2404343" y="1176701"/>
                  <a:pt x="2422008" y="1183959"/>
                </a:cubicBezTo>
                <a:lnTo>
                  <a:pt x="2457019" y="1197693"/>
                </a:lnTo>
                <a:lnTo>
                  <a:pt x="2468581" y="1205732"/>
                </a:lnTo>
                <a:lnTo>
                  <a:pt x="2470257" y="1209337"/>
                </a:lnTo>
                <a:lnTo>
                  <a:pt x="2422008" y="1190410"/>
                </a:lnTo>
                <a:cubicBezTo>
                  <a:pt x="2404343" y="1183152"/>
                  <a:pt x="2386677" y="1175088"/>
                  <a:pt x="2370618" y="1165411"/>
                </a:cubicBezTo>
                <a:lnTo>
                  <a:pt x="2365111" y="1163568"/>
                </a:lnTo>
                <a:lnTo>
                  <a:pt x="2344922" y="1152508"/>
                </a:lnTo>
                <a:close/>
                <a:moveTo>
                  <a:pt x="1965435" y="1145909"/>
                </a:moveTo>
                <a:cubicBezTo>
                  <a:pt x="1965435" y="1152364"/>
                  <a:pt x="1965435" y="1152364"/>
                  <a:pt x="1965435" y="1152364"/>
                </a:cubicBezTo>
                <a:cubicBezTo>
                  <a:pt x="1958975" y="1152364"/>
                  <a:pt x="1958975" y="1152364"/>
                  <a:pt x="1965435" y="1145909"/>
                </a:cubicBezTo>
                <a:close/>
                <a:moveTo>
                  <a:pt x="1670283" y="1145231"/>
                </a:moveTo>
                <a:lnTo>
                  <a:pt x="1670283" y="1145431"/>
                </a:lnTo>
                <a:lnTo>
                  <a:pt x="1657428" y="1146045"/>
                </a:lnTo>
                <a:close/>
                <a:moveTo>
                  <a:pt x="2027764" y="1145186"/>
                </a:moveTo>
                <a:lnTo>
                  <a:pt x="2013073" y="1151557"/>
                </a:lnTo>
                <a:cubicBezTo>
                  <a:pt x="1997732" y="1157206"/>
                  <a:pt x="1981584" y="1162048"/>
                  <a:pt x="1965435" y="1165276"/>
                </a:cubicBezTo>
                <a:cubicBezTo>
                  <a:pt x="1958975" y="1165276"/>
                  <a:pt x="1958975" y="1158820"/>
                  <a:pt x="1965435" y="1158820"/>
                </a:cubicBezTo>
                <a:lnTo>
                  <a:pt x="1985468" y="1152757"/>
                </a:lnTo>
                <a:lnTo>
                  <a:pt x="2006614" y="1153171"/>
                </a:lnTo>
                <a:close/>
                <a:moveTo>
                  <a:pt x="269381" y="1144671"/>
                </a:moveTo>
                <a:lnTo>
                  <a:pt x="308295" y="1166228"/>
                </a:lnTo>
                <a:cubicBezTo>
                  <a:pt x="372524" y="1204805"/>
                  <a:pt x="443175" y="1236952"/>
                  <a:pt x="513826" y="1269099"/>
                </a:cubicBezTo>
                <a:lnTo>
                  <a:pt x="518820" y="1271241"/>
                </a:lnTo>
                <a:lnTo>
                  <a:pt x="494557" y="1262669"/>
                </a:lnTo>
                <a:lnTo>
                  <a:pt x="393479" y="1216677"/>
                </a:lnTo>
                <a:lnTo>
                  <a:pt x="314718" y="1172658"/>
                </a:lnTo>
                <a:close/>
                <a:moveTo>
                  <a:pt x="3389181" y="1144492"/>
                </a:moveTo>
                <a:lnTo>
                  <a:pt x="3399319" y="1163569"/>
                </a:lnTo>
                <a:lnTo>
                  <a:pt x="3409395" y="1188789"/>
                </a:lnTo>
                <a:lnTo>
                  <a:pt x="3408067" y="1186510"/>
                </a:lnTo>
                <a:lnTo>
                  <a:pt x="3396010" y="1161377"/>
                </a:lnTo>
                <a:close/>
                <a:moveTo>
                  <a:pt x="3393928" y="1143606"/>
                </a:moveTo>
                <a:lnTo>
                  <a:pt x="3400926" y="1155528"/>
                </a:lnTo>
                <a:lnTo>
                  <a:pt x="3404112" y="1163121"/>
                </a:lnTo>
                <a:lnTo>
                  <a:pt x="3397798" y="1152933"/>
                </a:lnTo>
                <a:close/>
                <a:moveTo>
                  <a:pt x="1625260" y="1143084"/>
                </a:moveTo>
                <a:lnTo>
                  <a:pt x="1622575" y="1147112"/>
                </a:lnTo>
                <a:cubicBezTo>
                  <a:pt x="1619865" y="1152852"/>
                  <a:pt x="1618259" y="1158895"/>
                  <a:pt x="1618259" y="1165340"/>
                </a:cubicBezTo>
                <a:cubicBezTo>
                  <a:pt x="1611834" y="1191121"/>
                  <a:pt x="1631107" y="1210457"/>
                  <a:pt x="1656805" y="1223347"/>
                </a:cubicBezTo>
                <a:cubicBezTo>
                  <a:pt x="1682503" y="1242683"/>
                  <a:pt x="1714625" y="1249128"/>
                  <a:pt x="1746747" y="1249128"/>
                </a:cubicBezTo>
                <a:cubicBezTo>
                  <a:pt x="1762808" y="1249128"/>
                  <a:pt x="1780475" y="1247517"/>
                  <a:pt x="1798143" y="1245100"/>
                </a:cubicBezTo>
                <a:lnTo>
                  <a:pt x="1814927" y="1242206"/>
                </a:lnTo>
                <a:lnTo>
                  <a:pt x="1803764" y="1247517"/>
                </a:lnTo>
                <a:lnTo>
                  <a:pt x="1763394" y="1255758"/>
                </a:lnTo>
                <a:lnTo>
                  <a:pt x="1720246" y="1254768"/>
                </a:lnTo>
                <a:cubicBezTo>
                  <a:pt x="1688927" y="1250740"/>
                  <a:pt x="1660017" y="1239460"/>
                  <a:pt x="1637532" y="1216902"/>
                </a:cubicBezTo>
                <a:cubicBezTo>
                  <a:pt x="1627895" y="1210457"/>
                  <a:pt x="1619865" y="1202400"/>
                  <a:pt x="1615046" y="1192732"/>
                </a:cubicBezTo>
                <a:lnTo>
                  <a:pt x="1612628" y="1167261"/>
                </a:lnTo>
                <a:lnTo>
                  <a:pt x="1617498" y="1153467"/>
                </a:lnTo>
                <a:close/>
                <a:moveTo>
                  <a:pt x="1738859" y="1142159"/>
                </a:moveTo>
                <a:lnTo>
                  <a:pt x="1745232" y="1142614"/>
                </a:lnTo>
                <a:lnTo>
                  <a:pt x="1740985" y="1143629"/>
                </a:lnTo>
                <a:cubicBezTo>
                  <a:pt x="1716882" y="1146045"/>
                  <a:pt x="1692779" y="1146045"/>
                  <a:pt x="1670283" y="1146045"/>
                </a:cubicBezTo>
                <a:lnTo>
                  <a:pt x="1670283" y="1145431"/>
                </a:lnTo>
                <a:lnTo>
                  <a:pt x="1724916" y="1142824"/>
                </a:lnTo>
                <a:close/>
                <a:moveTo>
                  <a:pt x="1621654" y="1141695"/>
                </a:moveTo>
                <a:lnTo>
                  <a:pt x="1617498" y="1153467"/>
                </a:lnTo>
                <a:lnTo>
                  <a:pt x="1615850" y="1155672"/>
                </a:lnTo>
                <a:lnTo>
                  <a:pt x="1612135" y="1162061"/>
                </a:lnTo>
                <a:lnTo>
                  <a:pt x="1611834" y="1158895"/>
                </a:lnTo>
                <a:lnTo>
                  <a:pt x="1620127" y="1143443"/>
                </a:lnTo>
                <a:lnTo>
                  <a:pt x="1621571" y="1141774"/>
                </a:lnTo>
                <a:close/>
                <a:moveTo>
                  <a:pt x="1729444" y="1141487"/>
                </a:moveTo>
                <a:lnTo>
                  <a:pt x="1731434" y="1141629"/>
                </a:lnTo>
                <a:lnTo>
                  <a:pt x="1727728" y="1142422"/>
                </a:lnTo>
                <a:lnTo>
                  <a:pt x="1725026" y="1141766"/>
                </a:lnTo>
                <a:close/>
                <a:moveTo>
                  <a:pt x="1778832" y="1140252"/>
                </a:moveTo>
                <a:lnTo>
                  <a:pt x="1759463" y="1143629"/>
                </a:lnTo>
                <a:lnTo>
                  <a:pt x="1745232" y="1142614"/>
                </a:lnTo>
                <a:lnTo>
                  <a:pt x="1749197" y="1141666"/>
                </a:lnTo>
                <a:close/>
                <a:moveTo>
                  <a:pt x="3380977" y="1140012"/>
                </a:moveTo>
                <a:lnTo>
                  <a:pt x="3394146" y="1162615"/>
                </a:lnTo>
                <a:lnTo>
                  <a:pt x="3404917" y="1195937"/>
                </a:lnTo>
                <a:lnTo>
                  <a:pt x="3400926" y="1185281"/>
                </a:lnTo>
                <a:cubicBezTo>
                  <a:pt x="3397713" y="1177239"/>
                  <a:pt x="3394501" y="1169198"/>
                  <a:pt x="3391288" y="1159549"/>
                </a:cubicBezTo>
                <a:close/>
                <a:moveTo>
                  <a:pt x="1657428" y="1139604"/>
                </a:moveTo>
                <a:cubicBezTo>
                  <a:pt x="1657428" y="1139604"/>
                  <a:pt x="1657428" y="1139604"/>
                  <a:pt x="1657428" y="1146045"/>
                </a:cubicBezTo>
                <a:cubicBezTo>
                  <a:pt x="1651000" y="1146045"/>
                  <a:pt x="1651000" y="1139604"/>
                  <a:pt x="1657428" y="1139604"/>
                </a:cubicBezTo>
                <a:close/>
                <a:moveTo>
                  <a:pt x="1715710" y="1139506"/>
                </a:moveTo>
                <a:lnTo>
                  <a:pt x="1725026" y="1141766"/>
                </a:lnTo>
                <a:lnTo>
                  <a:pt x="1670283" y="1145231"/>
                </a:lnTo>
                <a:lnTo>
                  <a:pt x="1670283" y="1142824"/>
                </a:lnTo>
                <a:cubicBezTo>
                  <a:pt x="1670283" y="1141214"/>
                  <a:pt x="1670283" y="1139604"/>
                  <a:pt x="1670283" y="1139604"/>
                </a:cubicBezTo>
                <a:lnTo>
                  <a:pt x="1676710" y="1139604"/>
                </a:lnTo>
                <a:close/>
                <a:moveTo>
                  <a:pt x="3389423" y="1139420"/>
                </a:moveTo>
                <a:lnTo>
                  <a:pt x="3397798" y="1152933"/>
                </a:lnTo>
                <a:lnTo>
                  <a:pt x="3406548" y="1174023"/>
                </a:lnTo>
                <a:lnTo>
                  <a:pt x="3409299" y="1182539"/>
                </a:lnTo>
                <a:close/>
                <a:moveTo>
                  <a:pt x="1714736" y="1138939"/>
                </a:moveTo>
                <a:lnTo>
                  <a:pt x="1717029" y="1139465"/>
                </a:lnTo>
                <a:lnTo>
                  <a:pt x="1716882" y="1139503"/>
                </a:lnTo>
                <a:lnTo>
                  <a:pt x="1715710" y="1139506"/>
                </a:lnTo>
                <a:lnTo>
                  <a:pt x="1713451" y="1138958"/>
                </a:lnTo>
                <a:close/>
                <a:moveTo>
                  <a:pt x="1706836" y="1137353"/>
                </a:moveTo>
                <a:lnTo>
                  <a:pt x="1713451" y="1138958"/>
                </a:lnTo>
                <a:lnTo>
                  <a:pt x="1670283" y="1139604"/>
                </a:lnTo>
                <a:lnTo>
                  <a:pt x="1657428" y="1139604"/>
                </a:lnTo>
                <a:close/>
                <a:moveTo>
                  <a:pt x="1743600" y="1136558"/>
                </a:moveTo>
                <a:lnTo>
                  <a:pt x="1734068" y="1141066"/>
                </a:lnTo>
                <a:lnTo>
                  <a:pt x="1733214" y="1141248"/>
                </a:lnTo>
                <a:lnTo>
                  <a:pt x="1729444" y="1141487"/>
                </a:lnTo>
                <a:lnTo>
                  <a:pt x="1724213" y="1141114"/>
                </a:lnTo>
                <a:lnTo>
                  <a:pt x="1717029" y="1139465"/>
                </a:lnTo>
                <a:lnTo>
                  <a:pt x="1719335" y="1138870"/>
                </a:lnTo>
                <a:lnTo>
                  <a:pt x="1724112" y="1138799"/>
                </a:lnTo>
                <a:close/>
                <a:moveTo>
                  <a:pt x="1729153" y="1136337"/>
                </a:moveTo>
                <a:lnTo>
                  <a:pt x="1719335" y="1138870"/>
                </a:lnTo>
                <a:lnTo>
                  <a:pt x="1714736" y="1138939"/>
                </a:lnTo>
                <a:lnTo>
                  <a:pt x="1707662" y="1137316"/>
                </a:lnTo>
                <a:lnTo>
                  <a:pt x="1713989" y="1137028"/>
                </a:lnTo>
                <a:lnTo>
                  <a:pt x="1718488" y="1137994"/>
                </a:lnTo>
                <a:lnTo>
                  <a:pt x="1725410" y="1136508"/>
                </a:lnTo>
                <a:lnTo>
                  <a:pt x="1728130" y="1136384"/>
                </a:lnTo>
                <a:close/>
                <a:moveTo>
                  <a:pt x="1964358" y="1135676"/>
                </a:moveTo>
                <a:lnTo>
                  <a:pt x="1963571" y="1138753"/>
                </a:lnTo>
                <a:cubicBezTo>
                  <a:pt x="1958753" y="1149227"/>
                  <a:pt x="1952329" y="1158895"/>
                  <a:pt x="1945904" y="1165340"/>
                </a:cubicBezTo>
                <a:lnTo>
                  <a:pt x="1934848" y="1174633"/>
                </a:lnTo>
                <a:lnTo>
                  <a:pt x="1937814" y="1168682"/>
                </a:lnTo>
                <a:close/>
                <a:moveTo>
                  <a:pt x="1750755" y="1135353"/>
                </a:moveTo>
                <a:lnTo>
                  <a:pt x="1753290" y="1135444"/>
                </a:lnTo>
                <a:lnTo>
                  <a:pt x="1743600" y="1136558"/>
                </a:lnTo>
                <a:lnTo>
                  <a:pt x="1745657" y="1135585"/>
                </a:lnTo>
                <a:close/>
                <a:moveTo>
                  <a:pt x="1760473" y="1134910"/>
                </a:moveTo>
                <a:lnTo>
                  <a:pt x="1757053" y="1135578"/>
                </a:lnTo>
                <a:lnTo>
                  <a:pt x="1753290" y="1135444"/>
                </a:lnTo>
                <a:lnTo>
                  <a:pt x="1756258" y="1135102"/>
                </a:lnTo>
                <a:close/>
                <a:moveTo>
                  <a:pt x="1735132" y="1134794"/>
                </a:moveTo>
                <a:lnTo>
                  <a:pt x="1746472" y="1135200"/>
                </a:lnTo>
                <a:lnTo>
                  <a:pt x="1745657" y="1135585"/>
                </a:lnTo>
                <a:lnTo>
                  <a:pt x="1729153" y="1136337"/>
                </a:lnTo>
                <a:close/>
                <a:moveTo>
                  <a:pt x="1764440" y="1134162"/>
                </a:moveTo>
                <a:lnTo>
                  <a:pt x="1763480" y="1134774"/>
                </a:lnTo>
                <a:lnTo>
                  <a:pt x="1760473" y="1134910"/>
                </a:lnTo>
                <a:lnTo>
                  <a:pt x="1764116" y="1134199"/>
                </a:lnTo>
                <a:close/>
                <a:moveTo>
                  <a:pt x="1781439" y="1133956"/>
                </a:moveTo>
                <a:lnTo>
                  <a:pt x="1749197" y="1141666"/>
                </a:lnTo>
                <a:lnTo>
                  <a:pt x="1738859" y="1142159"/>
                </a:lnTo>
                <a:lnTo>
                  <a:pt x="1731434" y="1141629"/>
                </a:lnTo>
                <a:lnTo>
                  <a:pt x="1733214" y="1141248"/>
                </a:lnTo>
                <a:lnTo>
                  <a:pt x="1733754" y="1141214"/>
                </a:lnTo>
                <a:lnTo>
                  <a:pt x="1734068" y="1141066"/>
                </a:lnTo>
                <a:lnTo>
                  <a:pt x="1763480" y="1134774"/>
                </a:lnTo>
                <a:close/>
                <a:moveTo>
                  <a:pt x="1781696" y="1133894"/>
                </a:moveTo>
                <a:lnTo>
                  <a:pt x="1782438" y="1133910"/>
                </a:lnTo>
                <a:lnTo>
                  <a:pt x="1781439" y="1133956"/>
                </a:lnTo>
                <a:close/>
                <a:moveTo>
                  <a:pt x="1785668" y="1133763"/>
                </a:moveTo>
                <a:lnTo>
                  <a:pt x="1785173" y="1133968"/>
                </a:lnTo>
                <a:lnTo>
                  <a:pt x="1782438" y="1133910"/>
                </a:lnTo>
                <a:close/>
                <a:moveTo>
                  <a:pt x="1767253" y="1133586"/>
                </a:moveTo>
                <a:lnTo>
                  <a:pt x="1769101" y="1133626"/>
                </a:lnTo>
                <a:lnTo>
                  <a:pt x="1764440" y="1134162"/>
                </a:lnTo>
                <a:lnTo>
                  <a:pt x="1764498" y="1134124"/>
                </a:lnTo>
                <a:close/>
                <a:moveTo>
                  <a:pt x="2479675" y="1133526"/>
                </a:moveTo>
                <a:cubicBezTo>
                  <a:pt x="2486025" y="1133526"/>
                  <a:pt x="2486025" y="1139876"/>
                  <a:pt x="2479675" y="1139876"/>
                </a:cubicBezTo>
                <a:cubicBezTo>
                  <a:pt x="2460625" y="1146226"/>
                  <a:pt x="2447925" y="1146226"/>
                  <a:pt x="2422525" y="1152576"/>
                </a:cubicBezTo>
                <a:cubicBezTo>
                  <a:pt x="2422525" y="1152576"/>
                  <a:pt x="2422525" y="1146226"/>
                  <a:pt x="2422525" y="1146226"/>
                </a:cubicBezTo>
                <a:cubicBezTo>
                  <a:pt x="2441575" y="1139876"/>
                  <a:pt x="2460625" y="1139876"/>
                  <a:pt x="2479675" y="1133526"/>
                </a:cubicBezTo>
                <a:close/>
                <a:moveTo>
                  <a:pt x="1697278" y="1133439"/>
                </a:moveTo>
                <a:lnTo>
                  <a:pt x="1733639" y="1134741"/>
                </a:lnTo>
                <a:lnTo>
                  <a:pt x="1725410" y="1136508"/>
                </a:lnTo>
                <a:lnTo>
                  <a:pt x="1713989" y="1137028"/>
                </a:lnTo>
                <a:close/>
                <a:moveTo>
                  <a:pt x="1750633" y="1133232"/>
                </a:moveTo>
                <a:lnTo>
                  <a:pt x="1765404" y="1133547"/>
                </a:lnTo>
                <a:lnTo>
                  <a:pt x="1764498" y="1134124"/>
                </a:lnTo>
                <a:lnTo>
                  <a:pt x="1764116" y="1134199"/>
                </a:lnTo>
                <a:lnTo>
                  <a:pt x="1756258" y="1135102"/>
                </a:lnTo>
                <a:lnTo>
                  <a:pt x="1750755" y="1135353"/>
                </a:lnTo>
                <a:lnTo>
                  <a:pt x="1746472" y="1135200"/>
                </a:lnTo>
                <a:close/>
                <a:moveTo>
                  <a:pt x="1689565" y="1133163"/>
                </a:moveTo>
                <a:lnTo>
                  <a:pt x="1707662" y="1137316"/>
                </a:lnTo>
                <a:lnTo>
                  <a:pt x="1706836" y="1137353"/>
                </a:lnTo>
                <a:close/>
                <a:moveTo>
                  <a:pt x="1741410" y="1132996"/>
                </a:moveTo>
                <a:lnTo>
                  <a:pt x="1742032" y="1133014"/>
                </a:lnTo>
                <a:lnTo>
                  <a:pt x="1735132" y="1134794"/>
                </a:lnTo>
                <a:lnTo>
                  <a:pt x="1733639" y="1134741"/>
                </a:lnTo>
                <a:lnTo>
                  <a:pt x="1740984" y="1133163"/>
                </a:lnTo>
                <a:close/>
                <a:moveTo>
                  <a:pt x="1724273" y="1132519"/>
                </a:moveTo>
                <a:lnTo>
                  <a:pt x="1733120" y="1132766"/>
                </a:lnTo>
                <a:lnTo>
                  <a:pt x="1728130" y="1133163"/>
                </a:lnTo>
                <a:close/>
                <a:moveTo>
                  <a:pt x="1744264" y="1131877"/>
                </a:moveTo>
                <a:lnTo>
                  <a:pt x="1741410" y="1132996"/>
                </a:lnTo>
                <a:lnTo>
                  <a:pt x="1733120" y="1132766"/>
                </a:lnTo>
                <a:close/>
                <a:moveTo>
                  <a:pt x="1755370" y="1130992"/>
                </a:moveTo>
                <a:lnTo>
                  <a:pt x="1750633" y="1133232"/>
                </a:lnTo>
                <a:lnTo>
                  <a:pt x="1747412" y="1133163"/>
                </a:lnTo>
                <a:lnTo>
                  <a:pt x="1742032" y="1133014"/>
                </a:lnTo>
                <a:lnTo>
                  <a:pt x="1747407" y="1131627"/>
                </a:lnTo>
                <a:close/>
                <a:moveTo>
                  <a:pt x="1690368" y="1130748"/>
                </a:moveTo>
                <a:cubicBezTo>
                  <a:pt x="1691172" y="1129943"/>
                  <a:pt x="1692779" y="1129943"/>
                  <a:pt x="1695992" y="1133163"/>
                </a:cubicBezTo>
                <a:lnTo>
                  <a:pt x="1697278" y="1133439"/>
                </a:lnTo>
                <a:lnTo>
                  <a:pt x="1689565" y="1133163"/>
                </a:lnTo>
                <a:cubicBezTo>
                  <a:pt x="1689565" y="1133163"/>
                  <a:pt x="1689565" y="1131553"/>
                  <a:pt x="1690368" y="1130748"/>
                </a:cubicBezTo>
                <a:close/>
                <a:moveTo>
                  <a:pt x="1689565" y="1126723"/>
                </a:moveTo>
                <a:cubicBezTo>
                  <a:pt x="1689565" y="1126723"/>
                  <a:pt x="1689565" y="1126723"/>
                  <a:pt x="1689565" y="1133163"/>
                </a:cubicBezTo>
                <a:cubicBezTo>
                  <a:pt x="1683137" y="1133163"/>
                  <a:pt x="1683137" y="1126723"/>
                  <a:pt x="1689565" y="1126723"/>
                </a:cubicBezTo>
                <a:close/>
                <a:moveTo>
                  <a:pt x="1689565" y="1126723"/>
                </a:moveTo>
                <a:cubicBezTo>
                  <a:pt x="1695992" y="1126723"/>
                  <a:pt x="1702420" y="1128333"/>
                  <a:pt x="1708847" y="1129943"/>
                </a:cubicBezTo>
                <a:lnTo>
                  <a:pt x="1724273" y="1132519"/>
                </a:lnTo>
                <a:lnTo>
                  <a:pt x="1718488" y="1132358"/>
                </a:lnTo>
                <a:cubicBezTo>
                  <a:pt x="1708847" y="1131553"/>
                  <a:pt x="1699206" y="1129943"/>
                  <a:pt x="1689565" y="1126723"/>
                </a:cubicBezTo>
                <a:close/>
                <a:moveTo>
                  <a:pt x="1637531" y="1126669"/>
                </a:moveTo>
                <a:lnTo>
                  <a:pt x="1625260" y="1143084"/>
                </a:lnTo>
                <a:lnTo>
                  <a:pt x="1633517" y="1130697"/>
                </a:lnTo>
                <a:close/>
                <a:moveTo>
                  <a:pt x="1973896" y="1126668"/>
                </a:moveTo>
                <a:lnTo>
                  <a:pt x="1974814" y="1126668"/>
                </a:lnTo>
                <a:cubicBezTo>
                  <a:pt x="1976420" y="1126668"/>
                  <a:pt x="1978026" y="1126668"/>
                  <a:pt x="1978026" y="1126668"/>
                </a:cubicBezTo>
                <a:cubicBezTo>
                  <a:pt x="1958753" y="1158895"/>
                  <a:pt x="1939480" y="1178230"/>
                  <a:pt x="1920206" y="1204012"/>
                </a:cubicBezTo>
                <a:cubicBezTo>
                  <a:pt x="1894509" y="1223347"/>
                  <a:pt x="1868811" y="1242683"/>
                  <a:pt x="1843113" y="1249128"/>
                </a:cubicBezTo>
                <a:lnTo>
                  <a:pt x="1872560" y="1227884"/>
                </a:lnTo>
                <a:lnTo>
                  <a:pt x="1900933" y="1210457"/>
                </a:lnTo>
                <a:lnTo>
                  <a:pt x="1911727" y="1199628"/>
                </a:lnTo>
                <a:lnTo>
                  <a:pt x="1914585" y="1197566"/>
                </a:lnTo>
                <a:lnTo>
                  <a:pt x="1916080" y="1195707"/>
                </a:lnTo>
                <a:lnTo>
                  <a:pt x="1938677" y="1177425"/>
                </a:lnTo>
                <a:cubicBezTo>
                  <a:pt x="1945904" y="1170174"/>
                  <a:pt x="1952329" y="1162117"/>
                  <a:pt x="1958753" y="1152449"/>
                </a:cubicBezTo>
                <a:cubicBezTo>
                  <a:pt x="1965177" y="1146004"/>
                  <a:pt x="1969996" y="1137948"/>
                  <a:pt x="1973208" y="1129891"/>
                </a:cubicBezTo>
                <a:close/>
                <a:moveTo>
                  <a:pt x="1637537" y="1126663"/>
                </a:moveTo>
                <a:lnTo>
                  <a:pt x="1637531" y="1126669"/>
                </a:lnTo>
                <a:lnTo>
                  <a:pt x="1637532" y="1126668"/>
                </a:lnTo>
                <a:close/>
                <a:moveTo>
                  <a:pt x="1767963" y="1122585"/>
                </a:moveTo>
                <a:lnTo>
                  <a:pt x="1757053" y="1129138"/>
                </a:lnTo>
                <a:lnTo>
                  <a:pt x="1747407" y="1131627"/>
                </a:lnTo>
                <a:lnTo>
                  <a:pt x="1744264" y="1131877"/>
                </a:lnTo>
                <a:close/>
                <a:moveTo>
                  <a:pt x="1824614" y="1120199"/>
                </a:moveTo>
                <a:lnTo>
                  <a:pt x="1824541" y="1120282"/>
                </a:lnTo>
                <a:lnTo>
                  <a:pt x="1805385" y="1131029"/>
                </a:lnTo>
                <a:lnTo>
                  <a:pt x="1798831" y="1133163"/>
                </a:lnTo>
                <a:lnTo>
                  <a:pt x="1785668" y="1133763"/>
                </a:lnTo>
                <a:lnTo>
                  <a:pt x="1790309" y="1131835"/>
                </a:lnTo>
                <a:lnTo>
                  <a:pt x="1811686" y="1126723"/>
                </a:lnTo>
                <a:close/>
                <a:moveTo>
                  <a:pt x="3375688" y="1119103"/>
                </a:moveTo>
                <a:lnTo>
                  <a:pt x="3376126" y="1119928"/>
                </a:lnTo>
                <a:lnTo>
                  <a:pt x="3396010" y="1161377"/>
                </a:lnTo>
                <a:lnTo>
                  <a:pt x="3401881" y="1175892"/>
                </a:lnTo>
                <a:lnTo>
                  <a:pt x="3394146" y="1162615"/>
                </a:lnTo>
                <a:lnTo>
                  <a:pt x="3392895" y="1158745"/>
                </a:lnTo>
                <a:close/>
                <a:moveTo>
                  <a:pt x="2071942" y="1118921"/>
                </a:moveTo>
                <a:lnTo>
                  <a:pt x="2049408" y="1132997"/>
                </a:lnTo>
                <a:cubicBezTo>
                  <a:pt x="2036489" y="1139453"/>
                  <a:pt x="2021955" y="1145909"/>
                  <a:pt x="2007421" y="1149137"/>
                </a:cubicBezTo>
                <a:lnTo>
                  <a:pt x="1992970" y="1150486"/>
                </a:lnTo>
                <a:lnTo>
                  <a:pt x="2011761" y="1144799"/>
                </a:lnTo>
                <a:lnTo>
                  <a:pt x="2051482" y="1125829"/>
                </a:lnTo>
                <a:lnTo>
                  <a:pt x="2060712" y="1123313"/>
                </a:lnTo>
                <a:close/>
                <a:moveTo>
                  <a:pt x="3374747" y="1116935"/>
                </a:moveTo>
                <a:lnTo>
                  <a:pt x="3384863" y="1133817"/>
                </a:lnTo>
                <a:lnTo>
                  <a:pt x="3389181" y="1144492"/>
                </a:lnTo>
                <a:lnTo>
                  <a:pt x="3376126" y="1119928"/>
                </a:lnTo>
                <a:lnTo>
                  <a:pt x="3375282" y="1118168"/>
                </a:lnTo>
                <a:close/>
                <a:moveTo>
                  <a:pt x="1823872" y="1114151"/>
                </a:moveTo>
                <a:lnTo>
                  <a:pt x="1818114" y="1120282"/>
                </a:lnTo>
                <a:lnTo>
                  <a:pt x="1790309" y="1131835"/>
                </a:lnTo>
                <a:lnTo>
                  <a:pt x="1781696" y="1133894"/>
                </a:lnTo>
                <a:lnTo>
                  <a:pt x="1769101" y="1133626"/>
                </a:lnTo>
                <a:lnTo>
                  <a:pt x="1773122" y="1133163"/>
                </a:lnTo>
                <a:lnTo>
                  <a:pt x="1778647" y="1131361"/>
                </a:lnTo>
                <a:lnTo>
                  <a:pt x="1792605" y="1128635"/>
                </a:lnTo>
                <a:lnTo>
                  <a:pt x="1805950" y="1122453"/>
                </a:lnTo>
                <a:lnTo>
                  <a:pt x="1807669" y="1121892"/>
                </a:lnTo>
                <a:lnTo>
                  <a:pt x="1808646" y="1121204"/>
                </a:lnTo>
                <a:close/>
                <a:moveTo>
                  <a:pt x="3372881" y="1113822"/>
                </a:moveTo>
                <a:lnTo>
                  <a:pt x="3374465" y="1116464"/>
                </a:lnTo>
                <a:lnTo>
                  <a:pt x="3375282" y="1118168"/>
                </a:lnTo>
                <a:lnTo>
                  <a:pt x="3375688" y="1119103"/>
                </a:lnTo>
                <a:close/>
                <a:moveTo>
                  <a:pt x="1785283" y="1112181"/>
                </a:moveTo>
                <a:lnTo>
                  <a:pt x="1777942" y="1118672"/>
                </a:lnTo>
                <a:lnTo>
                  <a:pt x="1767963" y="1122585"/>
                </a:lnTo>
                <a:close/>
                <a:moveTo>
                  <a:pt x="3371958" y="1111238"/>
                </a:moveTo>
                <a:lnTo>
                  <a:pt x="3373014" y="1112942"/>
                </a:lnTo>
                <a:lnTo>
                  <a:pt x="3374747" y="1116935"/>
                </a:lnTo>
                <a:lnTo>
                  <a:pt x="3374465" y="1116464"/>
                </a:lnTo>
                <a:close/>
                <a:moveTo>
                  <a:pt x="1798201" y="1110738"/>
                </a:moveTo>
                <a:lnTo>
                  <a:pt x="1794412" y="1115049"/>
                </a:lnTo>
                <a:lnTo>
                  <a:pt x="1776024" y="1126775"/>
                </a:lnTo>
                <a:lnTo>
                  <a:pt x="1763481" y="1130346"/>
                </a:lnTo>
                <a:lnTo>
                  <a:pt x="1755370" y="1130992"/>
                </a:lnTo>
                <a:close/>
                <a:moveTo>
                  <a:pt x="2081160" y="1108965"/>
                </a:moveTo>
                <a:lnTo>
                  <a:pt x="2055060" y="1124120"/>
                </a:lnTo>
                <a:lnTo>
                  <a:pt x="2051482" y="1125829"/>
                </a:lnTo>
                <a:lnTo>
                  <a:pt x="2011862" y="1136628"/>
                </a:lnTo>
                <a:lnTo>
                  <a:pt x="1976263" y="1148694"/>
                </a:lnTo>
                <a:lnTo>
                  <a:pt x="1965435" y="1145909"/>
                </a:lnTo>
                <a:cubicBezTo>
                  <a:pt x="1994503" y="1132997"/>
                  <a:pt x="2026800" y="1126541"/>
                  <a:pt x="2057482" y="1117664"/>
                </a:cubicBezTo>
                <a:close/>
                <a:moveTo>
                  <a:pt x="1978026" y="1107333"/>
                </a:moveTo>
                <a:lnTo>
                  <a:pt x="1973896" y="1126668"/>
                </a:lnTo>
                <a:lnTo>
                  <a:pt x="1971602" y="1126668"/>
                </a:lnTo>
                <a:lnTo>
                  <a:pt x="1964358" y="1135676"/>
                </a:lnTo>
                <a:lnTo>
                  <a:pt x="1969689" y="1114816"/>
                </a:lnTo>
                <a:close/>
                <a:moveTo>
                  <a:pt x="2104063" y="1106359"/>
                </a:moveTo>
                <a:lnTo>
                  <a:pt x="2086550" y="1119278"/>
                </a:lnTo>
                <a:cubicBezTo>
                  <a:pt x="2073631" y="1126541"/>
                  <a:pt x="2059097" y="1132997"/>
                  <a:pt x="2042949" y="1139453"/>
                </a:cubicBezTo>
                <a:lnTo>
                  <a:pt x="2027764" y="1145186"/>
                </a:lnTo>
                <a:lnTo>
                  <a:pt x="2055867" y="1132997"/>
                </a:lnTo>
                <a:lnTo>
                  <a:pt x="2089216" y="1112165"/>
                </a:lnTo>
                <a:close/>
                <a:moveTo>
                  <a:pt x="1835064" y="1102602"/>
                </a:moveTo>
                <a:lnTo>
                  <a:pt x="1824541" y="1113841"/>
                </a:lnTo>
                <a:lnTo>
                  <a:pt x="1823872" y="1114151"/>
                </a:lnTo>
                <a:lnTo>
                  <a:pt x="1830969" y="1106595"/>
                </a:lnTo>
                <a:lnTo>
                  <a:pt x="1832476" y="1104424"/>
                </a:lnTo>
                <a:close/>
                <a:moveTo>
                  <a:pt x="2016640" y="1101578"/>
                </a:moveTo>
                <a:cubicBezTo>
                  <a:pt x="2016640" y="1101578"/>
                  <a:pt x="2016640" y="1101578"/>
                  <a:pt x="2016640" y="1108027"/>
                </a:cubicBezTo>
                <a:cubicBezTo>
                  <a:pt x="2010204" y="1108027"/>
                  <a:pt x="2010204" y="1101578"/>
                  <a:pt x="2016640" y="1101578"/>
                </a:cubicBezTo>
                <a:close/>
                <a:moveTo>
                  <a:pt x="1997333" y="1101578"/>
                </a:moveTo>
                <a:cubicBezTo>
                  <a:pt x="1997333" y="1101578"/>
                  <a:pt x="1997333" y="1101578"/>
                  <a:pt x="1997333" y="1108027"/>
                </a:cubicBezTo>
                <a:cubicBezTo>
                  <a:pt x="1997333" y="1108027"/>
                  <a:pt x="1990897" y="1101578"/>
                  <a:pt x="1997333" y="1101578"/>
                </a:cubicBezTo>
                <a:close/>
                <a:moveTo>
                  <a:pt x="1797607" y="1101284"/>
                </a:moveTo>
                <a:lnTo>
                  <a:pt x="1792404" y="1107904"/>
                </a:lnTo>
                <a:lnTo>
                  <a:pt x="1785283" y="1112181"/>
                </a:lnTo>
                <a:close/>
                <a:moveTo>
                  <a:pt x="2319232" y="1100901"/>
                </a:moveTo>
                <a:lnTo>
                  <a:pt x="2358573" y="1125896"/>
                </a:lnTo>
                <a:lnTo>
                  <a:pt x="2389195" y="1139875"/>
                </a:lnTo>
                <a:lnTo>
                  <a:pt x="2442395" y="1131939"/>
                </a:lnTo>
                <a:cubicBezTo>
                  <a:pt x="2458518" y="1127176"/>
                  <a:pt x="2473029" y="1120826"/>
                  <a:pt x="2485927" y="1114476"/>
                </a:cubicBezTo>
                <a:cubicBezTo>
                  <a:pt x="2492376" y="1114476"/>
                  <a:pt x="2492376" y="1120826"/>
                  <a:pt x="2492376" y="1120826"/>
                </a:cubicBezTo>
                <a:cubicBezTo>
                  <a:pt x="2476253" y="1127176"/>
                  <a:pt x="2460130" y="1133526"/>
                  <a:pt x="2443201" y="1138289"/>
                </a:cubicBezTo>
                <a:lnTo>
                  <a:pt x="2399718" y="1144679"/>
                </a:lnTo>
                <a:lnTo>
                  <a:pt x="2402737" y="1146057"/>
                </a:lnTo>
                <a:lnTo>
                  <a:pt x="2448147" y="1165214"/>
                </a:lnTo>
                <a:lnTo>
                  <a:pt x="2462102" y="1161289"/>
                </a:lnTo>
                <a:lnTo>
                  <a:pt x="2447925" y="1158926"/>
                </a:lnTo>
                <a:cubicBezTo>
                  <a:pt x="2441575" y="1158926"/>
                  <a:pt x="2441575" y="1152576"/>
                  <a:pt x="2447925" y="1152576"/>
                </a:cubicBezTo>
                <a:lnTo>
                  <a:pt x="2474256" y="1157696"/>
                </a:lnTo>
                <a:lnTo>
                  <a:pt x="2498725" y="1146226"/>
                </a:lnTo>
                <a:cubicBezTo>
                  <a:pt x="2505075" y="1146226"/>
                  <a:pt x="2505075" y="1152576"/>
                  <a:pt x="2505075" y="1152576"/>
                </a:cubicBezTo>
                <a:lnTo>
                  <a:pt x="2487491" y="1158438"/>
                </a:lnTo>
                <a:lnTo>
                  <a:pt x="2505075" y="1158926"/>
                </a:lnTo>
                <a:lnTo>
                  <a:pt x="2500159" y="1159746"/>
                </a:lnTo>
                <a:lnTo>
                  <a:pt x="2504282" y="1162101"/>
                </a:lnTo>
                <a:cubicBezTo>
                  <a:pt x="2505075" y="1163689"/>
                  <a:pt x="2505075" y="1165276"/>
                  <a:pt x="2505075" y="1165276"/>
                </a:cubicBezTo>
                <a:lnTo>
                  <a:pt x="2480594" y="1179965"/>
                </a:lnTo>
                <a:lnTo>
                  <a:pt x="2532820" y="1206841"/>
                </a:lnTo>
                <a:lnTo>
                  <a:pt x="2540652" y="1213104"/>
                </a:lnTo>
                <a:lnTo>
                  <a:pt x="2515179" y="1205739"/>
                </a:lnTo>
                <a:lnTo>
                  <a:pt x="2503511" y="1198575"/>
                </a:lnTo>
                <a:lnTo>
                  <a:pt x="2472542" y="1184550"/>
                </a:lnTo>
                <a:lnTo>
                  <a:pt x="2467769" y="1185914"/>
                </a:lnTo>
                <a:lnTo>
                  <a:pt x="2467400" y="1182221"/>
                </a:lnTo>
                <a:lnTo>
                  <a:pt x="2460552" y="1179120"/>
                </a:lnTo>
                <a:lnTo>
                  <a:pt x="2390596" y="1146019"/>
                </a:lnTo>
                <a:lnTo>
                  <a:pt x="2389991" y="1146108"/>
                </a:lnTo>
                <a:lnTo>
                  <a:pt x="2418797" y="1160572"/>
                </a:lnTo>
                <a:lnTo>
                  <a:pt x="2437426" y="1176163"/>
                </a:lnTo>
                <a:lnTo>
                  <a:pt x="2410487" y="1165915"/>
                </a:lnTo>
                <a:lnTo>
                  <a:pt x="2395510" y="1155734"/>
                </a:lnTo>
                <a:cubicBezTo>
                  <a:pt x="2377042" y="1144444"/>
                  <a:pt x="2357770" y="1133154"/>
                  <a:pt x="2338498" y="1120252"/>
                </a:cubicBezTo>
                <a:lnTo>
                  <a:pt x="2338497" y="1120251"/>
                </a:lnTo>
                <a:lnTo>
                  <a:pt x="2377042" y="1139606"/>
                </a:lnTo>
                <a:lnTo>
                  <a:pt x="2387480" y="1144545"/>
                </a:lnTo>
                <a:lnTo>
                  <a:pt x="2389188" y="1145617"/>
                </a:lnTo>
                <a:lnTo>
                  <a:pt x="2389188" y="1145353"/>
                </a:lnTo>
                <a:lnTo>
                  <a:pt x="2387480" y="1144545"/>
                </a:lnTo>
                <a:lnTo>
                  <a:pt x="2364194" y="1129929"/>
                </a:lnTo>
                <a:cubicBezTo>
                  <a:pt x="2356164" y="1125090"/>
                  <a:pt x="2348134" y="1120251"/>
                  <a:pt x="2338498" y="1113800"/>
                </a:cubicBezTo>
                <a:close/>
                <a:moveTo>
                  <a:pt x="1663230" y="1100887"/>
                </a:moveTo>
                <a:cubicBezTo>
                  <a:pt x="1663230" y="1100887"/>
                  <a:pt x="1663230" y="1100887"/>
                  <a:pt x="1664033" y="1100887"/>
                </a:cubicBezTo>
                <a:lnTo>
                  <a:pt x="1664372" y="1100887"/>
                </a:lnTo>
                <a:lnTo>
                  <a:pt x="1637537" y="1126663"/>
                </a:lnTo>
                <a:lnTo>
                  <a:pt x="1643956" y="1120223"/>
                </a:lnTo>
                <a:close/>
                <a:moveTo>
                  <a:pt x="2061856" y="1100384"/>
                </a:moveTo>
                <a:lnTo>
                  <a:pt x="2029512" y="1114476"/>
                </a:lnTo>
                <a:cubicBezTo>
                  <a:pt x="2023076" y="1114476"/>
                  <a:pt x="2023076" y="1114476"/>
                  <a:pt x="2023076" y="1108027"/>
                </a:cubicBezTo>
                <a:lnTo>
                  <a:pt x="2027556" y="1106182"/>
                </a:lnTo>
                <a:close/>
                <a:moveTo>
                  <a:pt x="1666006" y="1099317"/>
                </a:moveTo>
                <a:lnTo>
                  <a:pt x="1666442" y="1100082"/>
                </a:lnTo>
                <a:cubicBezTo>
                  <a:pt x="1668048" y="1100887"/>
                  <a:pt x="1669654" y="1100887"/>
                  <a:pt x="1669654" y="1100887"/>
                </a:cubicBezTo>
                <a:lnTo>
                  <a:pt x="1664372" y="1100887"/>
                </a:lnTo>
                <a:close/>
                <a:moveTo>
                  <a:pt x="1665330" y="1098130"/>
                </a:moveTo>
                <a:lnTo>
                  <a:pt x="1665656" y="1098702"/>
                </a:lnTo>
                <a:lnTo>
                  <a:pt x="1663230" y="1100887"/>
                </a:lnTo>
                <a:close/>
                <a:moveTo>
                  <a:pt x="2049176" y="1097278"/>
                </a:moveTo>
                <a:lnTo>
                  <a:pt x="2027556" y="1106182"/>
                </a:lnTo>
                <a:lnTo>
                  <a:pt x="2016640" y="1108027"/>
                </a:lnTo>
                <a:close/>
                <a:moveTo>
                  <a:pt x="2103223" y="1096155"/>
                </a:moveTo>
                <a:lnTo>
                  <a:pt x="2091669" y="1105105"/>
                </a:lnTo>
                <a:lnTo>
                  <a:pt x="2081160" y="1108965"/>
                </a:lnTo>
                <a:close/>
                <a:moveTo>
                  <a:pt x="2422367" y="1095426"/>
                </a:moveTo>
                <a:cubicBezTo>
                  <a:pt x="2428876" y="1095426"/>
                  <a:pt x="2428876" y="1101776"/>
                  <a:pt x="2422367" y="1101776"/>
                </a:cubicBezTo>
                <a:lnTo>
                  <a:pt x="2411457" y="1104141"/>
                </a:lnTo>
                <a:lnTo>
                  <a:pt x="2412083" y="1104951"/>
                </a:lnTo>
                <a:cubicBezTo>
                  <a:pt x="2412902" y="1106539"/>
                  <a:pt x="2412902" y="1108126"/>
                  <a:pt x="2409628" y="1108126"/>
                </a:cubicBezTo>
                <a:cubicBezTo>
                  <a:pt x="2403079" y="1111301"/>
                  <a:pt x="2396531" y="1112889"/>
                  <a:pt x="2389164" y="1114476"/>
                </a:cubicBezTo>
                <a:lnTo>
                  <a:pt x="2428717" y="1114476"/>
                </a:lnTo>
                <a:cubicBezTo>
                  <a:pt x="2409191" y="1120826"/>
                  <a:pt x="2396173" y="1120826"/>
                  <a:pt x="2376647" y="1120826"/>
                </a:cubicBezTo>
                <a:lnTo>
                  <a:pt x="2373074" y="1118502"/>
                </a:lnTo>
                <a:lnTo>
                  <a:pt x="2363788" y="1120826"/>
                </a:lnTo>
                <a:cubicBezTo>
                  <a:pt x="2363788" y="1120826"/>
                  <a:pt x="2363788" y="1114476"/>
                  <a:pt x="2363788" y="1114476"/>
                </a:cubicBezTo>
                <a:cubicBezTo>
                  <a:pt x="2363788" y="1114476"/>
                  <a:pt x="2363788" y="1108126"/>
                  <a:pt x="2363788" y="1108126"/>
                </a:cubicBezTo>
                <a:cubicBezTo>
                  <a:pt x="2383315" y="1101776"/>
                  <a:pt x="2402841" y="1101776"/>
                  <a:pt x="2422367" y="1095426"/>
                </a:cubicBezTo>
                <a:close/>
                <a:moveTo>
                  <a:pt x="2056616" y="1094821"/>
                </a:moveTo>
                <a:lnTo>
                  <a:pt x="2049176" y="1097278"/>
                </a:lnTo>
                <a:lnTo>
                  <a:pt x="2054120" y="1095243"/>
                </a:lnTo>
                <a:close/>
                <a:moveTo>
                  <a:pt x="2121002" y="1094443"/>
                </a:moveTo>
                <a:lnTo>
                  <a:pt x="2107140" y="1105156"/>
                </a:lnTo>
                <a:lnTo>
                  <a:pt x="2104063" y="1106359"/>
                </a:lnTo>
                <a:lnTo>
                  <a:pt x="2118367" y="1095807"/>
                </a:lnTo>
                <a:close/>
                <a:moveTo>
                  <a:pt x="2248536" y="1093888"/>
                </a:moveTo>
                <a:lnTo>
                  <a:pt x="2288312" y="1118437"/>
                </a:lnTo>
                <a:lnTo>
                  <a:pt x="2309296" y="1128114"/>
                </a:lnTo>
                <a:lnTo>
                  <a:pt x="2337956" y="1147738"/>
                </a:lnTo>
                <a:lnTo>
                  <a:pt x="2322697" y="1142495"/>
                </a:lnTo>
                <a:lnTo>
                  <a:pt x="2271048" y="1109768"/>
                </a:lnTo>
                <a:close/>
                <a:moveTo>
                  <a:pt x="3364735" y="1093868"/>
                </a:moveTo>
                <a:lnTo>
                  <a:pt x="3381929" y="1123163"/>
                </a:lnTo>
                <a:lnTo>
                  <a:pt x="3389423" y="1139420"/>
                </a:lnTo>
                <a:lnTo>
                  <a:pt x="3373014" y="1112942"/>
                </a:lnTo>
                <a:close/>
                <a:moveTo>
                  <a:pt x="1676356" y="1089065"/>
                </a:moveTo>
                <a:lnTo>
                  <a:pt x="1675275" y="1090414"/>
                </a:lnTo>
                <a:lnTo>
                  <a:pt x="1666006" y="1099317"/>
                </a:lnTo>
                <a:lnTo>
                  <a:pt x="1665656" y="1098702"/>
                </a:lnTo>
                <a:close/>
                <a:moveTo>
                  <a:pt x="2119696" y="1088902"/>
                </a:moveTo>
                <a:lnTo>
                  <a:pt x="2120462" y="1094262"/>
                </a:lnTo>
                <a:lnTo>
                  <a:pt x="2118367" y="1095807"/>
                </a:lnTo>
                <a:lnTo>
                  <a:pt x="2101084" y="1104752"/>
                </a:lnTo>
                <a:lnTo>
                  <a:pt x="2089216" y="1112165"/>
                </a:lnTo>
                <a:lnTo>
                  <a:pt x="2071942" y="1118921"/>
                </a:lnTo>
                <a:lnTo>
                  <a:pt x="2081705" y="1112822"/>
                </a:lnTo>
                <a:lnTo>
                  <a:pt x="2091669" y="1105105"/>
                </a:lnTo>
                <a:lnTo>
                  <a:pt x="2101689" y="1101424"/>
                </a:lnTo>
                <a:close/>
                <a:moveTo>
                  <a:pt x="2114003" y="1087806"/>
                </a:moveTo>
                <a:lnTo>
                  <a:pt x="2116893" y="1088218"/>
                </a:lnTo>
                <a:lnTo>
                  <a:pt x="2103223" y="1096155"/>
                </a:lnTo>
                <a:close/>
                <a:moveTo>
                  <a:pt x="1673364" y="1087587"/>
                </a:moveTo>
                <a:lnTo>
                  <a:pt x="1665330" y="1098130"/>
                </a:lnTo>
                <a:lnTo>
                  <a:pt x="1663805" y="1095453"/>
                </a:lnTo>
                <a:lnTo>
                  <a:pt x="1666255" y="1092396"/>
                </a:lnTo>
                <a:close/>
                <a:moveTo>
                  <a:pt x="2261593" y="1087317"/>
                </a:moveTo>
                <a:lnTo>
                  <a:pt x="2254356" y="1089076"/>
                </a:lnTo>
                <a:lnTo>
                  <a:pt x="2254298" y="1089056"/>
                </a:lnTo>
                <a:lnTo>
                  <a:pt x="2275929" y="1099394"/>
                </a:lnTo>
                <a:lnTo>
                  <a:pt x="2290558" y="1111718"/>
                </a:lnTo>
                <a:lnTo>
                  <a:pt x="2293832" y="1113681"/>
                </a:lnTo>
                <a:lnTo>
                  <a:pt x="2293832" y="1111213"/>
                </a:lnTo>
                <a:cubicBezTo>
                  <a:pt x="2293832" y="1109581"/>
                  <a:pt x="2293832" y="1107950"/>
                  <a:pt x="2293832" y="1107950"/>
                </a:cubicBezTo>
                <a:lnTo>
                  <a:pt x="2275929" y="1099394"/>
                </a:lnTo>
                <a:lnTo>
                  <a:pt x="2274465" y="1098160"/>
                </a:lnTo>
                <a:close/>
                <a:moveTo>
                  <a:pt x="2074036" y="1087041"/>
                </a:moveTo>
                <a:lnTo>
                  <a:pt x="2054120" y="1095243"/>
                </a:lnTo>
                <a:lnTo>
                  <a:pt x="2016640" y="1101578"/>
                </a:lnTo>
                <a:close/>
                <a:moveTo>
                  <a:pt x="1096241" y="1085161"/>
                </a:moveTo>
                <a:lnTo>
                  <a:pt x="1041330" y="1174829"/>
                </a:lnTo>
                <a:cubicBezTo>
                  <a:pt x="1022841" y="1205360"/>
                  <a:pt x="1005155" y="1235892"/>
                  <a:pt x="989078" y="1268031"/>
                </a:cubicBezTo>
                <a:cubicBezTo>
                  <a:pt x="956923" y="1319452"/>
                  <a:pt x="924768" y="1377302"/>
                  <a:pt x="879751" y="1415868"/>
                </a:cubicBezTo>
                <a:cubicBezTo>
                  <a:pt x="866889" y="1422296"/>
                  <a:pt x="854027" y="1428723"/>
                  <a:pt x="841165" y="1435151"/>
                </a:cubicBezTo>
                <a:cubicBezTo>
                  <a:pt x="837949" y="1435151"/>
                  <a:pt x="833126" y="1433544"/>
                  <a:pt x="828303" y="1431134"/>
                </a:cubicBezTo>
                <a:lnTo>
                  <a:pt x="819252" y="1424914"/>
                </a:lnTo>
                <a:lnTo>
                  <a:pt x="820953" y="1423214"/>
                </a:lnTo>
                <a:lnTo>
                  <a:pt x="828303" y="1428723"/>
                </a:lnTo>
                <a:cubicBezTo>
                  <a:pt x="834734" y="1428723"/>
                  <a:pt x="841165" y="1428723"/>
                  <a:pt x="847596" y="1422296"/>
                </a:cubicBezTo>
                <a:cubicBezTo>
                  <a:pt x="866889" y="1415868"/>
                  <a:pt x="886182" y="1396585"/>
                  <a:pt x="899044" y="1383729"/>
                </a:cubicBezTo>
                <a:cubicBezTo>
                  <a:pt x="918337" y="1370874"/>
                  <a:pt x="931199" y="1351591"/>
                  <a:pt x="944061" y="1332308"/>
                </a:cubicBezTo>
                <a:cubicBezTo>
                  <a:pt x="956923" y="1306597"/>
                  <a:pt x="976216" y="1280886"/>
                  <a:pt x="989078" y="1255175"/>
                </a:cubicBezTo>
                <a:cubicBezTo>
                  <a:pt x="1008371" y="1223037"/>
                  <a:pt x="1027664" y="1190898"/>
                  <a:pt x="1046957" y="1165187"/>
                </a:cubicBezTo>
                <a:lnTo>
                  <a:pt x="1089401" y="1094482"/>
                </a:lnTo>
                <a:close/>
                <a:moveTo>
                  <a:pt x="1851868" y="1084652"/>
                </a:moveTo>
                <a:lnTo>
                  <a:pt x="1851012" y="1086845"/>
                </a:lnTo>
                <a:lnTo>
                  <a:pt x="1837396" y="1100960"/>
                </a:lnTo>
                <a:lnTo>
                  <a:pt x="1835064" y="1102602"/>
                </a:lnTo>
                <a:close/>
                <a:moveTo>
                  <a:pt x="2325688" y="1082726"/>
                </a:moveTo>
                <a:cubicBezTo>
                  <a:pt x="2351088" y="1082726"/>
                  <a:pt x="2370138" y="1089076"/>
                  <a:pt x="2395538" y="1082726"/>
                </a:cubicBezTo>
                <a:cubicBezTo>
                  <a:pt x="2395538" y="1082726"/>
                  <a:pt x="2401888" y="1089076"/>
                  <a:pt x="2395538" y="1089076"/>
                </a:cubicBezTo>
                <a:cubicBezTo>
                  <a:pt x="2370138" y="1095426"/>
                  <a:pt x="2351088" y="1089076"/>
                  <a:pt x="2325688" y="1089076"/>
                </a:cubicBezTo>
                <a:cubicBezTo>
                  <a:pt x="2319338" y="1089076"/>
                  <a:pt x="2319338" y="1082726"/>
                  <a:pt x="2325688" y="1082726"/>
                </a:cubicBezTo>
                <a:close/>
                <a:moveTo>
                  <a:pt x="1674229" y="1082445"/>
                </a:moveTo>
                <a:lnTo>
                  <a:pt x="1666255" y="1092396"/>
                </a:lnTo>
                <a:lnTo>
                  <a:pt x="1663230" y="1094442"/>
                </a:lnTo>
                <a:lnTo>
                  <a:pt x="1663805" y="1095453"/>
                </a:lnTo>
                <a:lnTo>
                  <a:pt x="1643956" y="1120223"/>
                </a:lnTo>
                <a:lnTo>
                  <a:pt x="1621654" y="1141695"/>
                </a:lnTo>
                <a:lnTo>
                  <a:pt x="1622784" y="1138493"/>
                </a:lnTo>
                <a:lnTo>
                  <a:pt x="1627664" y="1129402"/>
                </a:lnTo>
                <a:lnTo>
                  <a:pt x="1647972" y="1104110"/>
                </a:lnTo>
                <a:lnTo>
                  <a:pt x="1653229" y="1098685"/>
                </a:lnTo>
                <a:close/>
                <a:moveTo>
                  <a:pt x="2093889" y="1081083"/>
                </a:moveTo>
                <a:lnTo>
                  <a:pt x="2089848" y="1083036"/>
                </a:lnTo>
                <a:lnTo>
                  <a:pt x="2074036" y="1087041"/>
                </a:lnTo>
                <a:lnTo>
                  <a:pt x="2081803" y="1083842"/>
                </a:lnTo>
                <a:close/>
                <a:moveTo>
                  <a:pt x="3353060" y="1080745"/>
                </a:moveTo>
                <a:lnTo>
                  <a:pt x="3368802" y="1106147"/>
                </a:lnTo>
                <a:lnTo>
                  <a:pt x="3372881" y="1113822"/>
                </a:lnTo>
                <a:close/>
                <a:moveTo>
                  <a:pt x="1853469" y="1080552"/>
                </a:moveTo>
                <a:lnTo>
                  <a:pt x="1851958" y="1084556"/>
                </a:lnTo>
                <a:lnTo>
                  <a:pt x="1851868" y="1084652"/>
                </a:lnTo>
                <a:close/>
                <a:moveTo>
                  <a:pt x="1686718" y="1078553"/>
                </a:moveTo>
                <a:lnTo>
                  <a:pt x="1683827" y="1082337"/>
                </a:lnTo>
                <a:lnTo>
                  <a:pt x="1676356" y="1089065"/>
                </a:lnTo>
                <a:lnTo>
                  <a:pt x="1682486" y="1081416"/>
                </a:lnTo>
                <a:close/>
                <a:moveTo>
                  <a:pt x="2142657" y="1077709"/>
                </a:moveTo>
                <a:lnTo>
                  <a:pt x="2146300" y="1081350"/>
                </a:lnTo>
                <a:lnTo>
                  <a:pt x="2121002" y="1094443"/>
                </a:lnTo>
                <a:close/>
                <a:moveTo>
                  <a:pt x="2219833" y="1076174"/>
                </a:moveTo>
                <a:lnTo>
                  <a:pt x="2225702" y="1079796"/>
                </a:lnTo>
                <a:lnTo>
                  <a:pt x="2248565" y="1107349"/>
                </a:lnTo>
                <a:cubicBezTo>
                  <a:pt x="2267836" y="1120251"/>
                  <a:pt x="2288714" y="1129929"/>
                  <a:pt x="2309591" y="1137993"/>
                </a:cubicBezTo>
                <a:lnTo>
                  <a:pt x="2322697" y="1142495"/>
                </a:lnTo>
                <a:lnTo>
                  <a:pt x="2338498" y="1152508"/>
                </a:lnTo>
                <a:lnTo>
                  <a:pt x="2346658" y="1157390"/>
                </a:lnTo>
                <a:lnTo>
                  <a:pt x="2312803" y="1146057"/>
                </a:lnTo>
                <a:cubicBezTo>
                  <a:pt x="2293532" y="1133154"/>
                  <a:pt x="2267836" y="1126703"/>
                  <a:pt x="2248565" y="1113800"/>
                </a:cubicBezTo>
                <a:cubicBezTo>
                  <a:pt x="2242141" y="1107349"/>
                  <a:pt x="2234111" y="1100898"/>
                  <a:pt x="2227687" y="1093640"/>
                </a:cubicBezTo>
                <a:close/>
                <a:moveTo>
                  <a:pt x="2221671" y="1074938"/>
                </a:moveTo>
                <a:lnTo>
                  <a:pt x="2248536" y="1093888"/>
                </a:lnTo>
                <a:lnTo>
                  <a:pt x="2225702" y="1079796"/>
                </a:lnTo>
                <a:close/>
                <a:moveTo>
                  <a:pt x="2022827" y="1074407"/>
                </a:moveTo>
                <a:lnTo>
                  <a:pt x="1984461" y="1095128"/>
                </a:lnTo>
                <a:lnTo>
                  <a:pt x="1982429" y="1093092"/>
                </a:lnTo>
                <a:close/>
                <a:moveTo>
                  <a:pt x="2218957" y="1074224"/>
                </a:moveTo>
                <a:lnTo>
                  <a:pt x="2219833" y="1076174"/>
                </a:lnTo>
                <a:lnTo>
                  <a:pt x="2217494" y="1074730"/>
                </a:lnTo>
                <a:close/>
                <a:moveTo>
                  <a:pt x="2216446" y="1074083"/>
                </a:moveTo>
                <a:lnTo>
                  <a:pt x="2217494" y="1074730"/>
                </a:lnTo>
                <a:lnTo>
                  <a:pt x="2216446" y="1075092"/>
                </a:lnTo>
                <a:close/>
                <a:moveTo>
                  <a:pt x="2220606" y="1073654"/>
                </a:moveTo>
                <a:lnTo>
                  <a:pt x="2221671" y="1074938"/>
                </a:lnTo>
                <a:lnTo>
                  <a:pt x="2220099" y="1073829"/>
                </a:lnTo>
                <a:close/>
                <a:moveTo>
                  <a:pt x="1829880" y="1073035"/>
                </a:moveTo>
                <a:lnTo>
                  <a:pt x="1829362" y="1074392"/>
                </a:lnTo>
                <a:cubicBezTo>
                  <a:pt x="1822934" y="1086468"/>
                  <a:pt x="1814900" y="1097739"/>
                  <a:pt x="1805259" y="1107400"/>
                </a:cubicBezTo>
                <a:lnTo>
                  <a:pt x="1798201" y="1110738"/>
                </a:lnTo>
                <a:lnTo>
                  <a:pt x="1818114" y="1088078"/>
                </a:lnTo>
                <a:close/>
                <a:moveTo>
                  <a:pt x="2218166" y="1072465"/>
                </a:moveTo>
                <a:lnTo>
                  <a:pt x="2220099" y="1073829"/>
                </a:lnTo>
                <a:lnTo>
                  <a:pt x="2218957" y="1074224"/>
                </a:lnTo>
                <a:close/>
                <a:moveTo>
                  <a:pt x="2224616" y="1070130"/>
                </a:moveTo>
                <a:lnTo>
                  <a:pt x="2227983" y="1071105"/>
                </a:lnTo>
                <a:lnTo>
                  <a:pt x="2226691" y="1071551"/>
                </a:lnTo>
                <a:close/>
                <a:moveTo>
                  <a:pt x="2145356" y="1069332"/>
                </a:moveTo>
                <a:cubicBezTo>
                  <a:pt x="2126049" y="1079005"/>
                  <a:pt x="2105132" y="1085455"/>
                  <a:pt x="2083412" y="1090291"/>
                </a:cubicBezTo>
                <a:lnTo>
                  <a:pt x="2056616" y="1094821"/>
                </a:lnTo>
                <a:lnTo>
                  <a:pt x="2089848" y="1083842"/>
                </a:lnTo>
                <a:lnTo>
                  <a:pt x="2096731" y="1080434"/>
                </a:lnTo>
                <a:close/>
                <a:moveTo>
                  <a:pt x="2145356" y="1069332"/>
                </a:moveTo>
                <a:cubicBezTo>
                  <a:pt x="2145356" y="1069332"/>
                  <a:pt x="2146965" y="1069332"/>
                  <a:pt x="2147770" y="1070138"/>
                </a:cubicBezTo>
                <a:lnTo>
                  <a:pt x="2146053" y="1074152"/>
                </a:lnTo>
                <a:lnTo>
                  <a:pt x="2146300" y="1074894"/>
                </a:lnTo>
                <a:lnTo>
                  <a:pt x="2145457" y="1075546"/>
                </a:lnTo>
                <a:lnTo>
                  <a:pt x="2145356" y="1075781"/>
                </a:lnTo>
                <a:lnTo>
                  <a:pt x="2145356" y="1075623"/>
                </a:lnTo>
                <a:lnTo>
                  <a:pt x="2145060" y="1075852"/>
                </a:lnTo>
                <a:lnTo>
                  <a:pt x="2145356" y="1075781"/>
                </a:lnTo>
                <a:lnTo>
                  <a:pt x="2144994" y="1075904"/>
                </a:lnTo>
                <a:lnTo>
                  <a:pt x="2142657" y="1077709"/>
                </a:lnTo>
                <a:lnTo>
                  <a:pt x="2141899" y="1076951"/>
                </a:lnTo>
                <a:lnTo>
                  <a:pt x="2132129" y="1080256"/>
                </a:lnTo>
                <a:lnTo>
                  <a:pt x="2119696" y="1088902"/>
                </a:lnTo>
                <a:lnTo>
                  <a:pt x="2119655" y="1088613"/>
                </a:lnTo>
                <a:lnTo>
                  <a:pt x="2116893" y="1088218"/>
                </a:lnTo>
                <a:lnTo>
                  <a:pt x="2128476" y="1081493"/>
                </a:lnTo>
                <a:lnTo>
                  <a:pt x="2083412" y="1096741"/>
                </a:lnTo>
                <a:lnTo>
                  <a:pt x="2061856" y="1100384"/>
                </a:lnTo>
                <a:lnTo>
                  <a:pt x="2085021" y="1090292"/>
                </a:lnTo>
                <a:lnTo>
                  <a:pt x="2133333" y="1078672"/>
                </a:lnTo>
                <a:lnTo>
                  <a:pt x="2139841" y="1074894"/>
                </a:lnTo>
                <a:lnTo>
                  <a:pt x="2134975" y="1078278"/>
                </a:lnTo>
                <a:lnTo>
                  <a:pt x="2141626" y="1076678"/>
                </a:lnTo>
                <a:lnTo>
                  <a:pt x="2140648" y="1075701"/>
                </a:lnTo>
                <a:cubicBezTo>
                  <a:pt x="2139841" y="1074894"/>
                  <a:pt x="2139841" y="1074894"/>
                  <a:pt x="2139841" y="1074894"/>
                </a:cubicBezTo>
                <a:lnTo>
                  <a:pt x="2145356" y="1072531"/>
                </a:lnTo>
                <a:lnTo>
                  <a:pt x="2145356" y="1070138"/>
                </a:lnTo>
                <a:cubicBezTo>
                  <a:pt x="2145356" y="1069332"/>
                  <a:pt x="2145356" y="1069332"/>
                  <a:pt x="2145356" y="1069332"/>
                </a:cubicBezTo>
                <a:close/>
                <a:moveTo>
                  <a:pt x="1850251" y="1068756"/>
                </a:moveTo>
                <a:lnTo>
                  <a:pt x="1843823" y="1088078"/>
                </a:lnTo>
                <a:lnTo>
                  <a:pt x="1832476" y="1104424"/>
                </a:lnTo>
                <a:lnTo>
                  <a:pt x="1808646" y="1121204"/>
                </a:lnTo>
                <a:lnTo>
                  <a:pt x="1805950" y="1122453"/>
                </a:lnTo>
                <a:lnTo>
                  <a:pt x="1778647" y="1131361"/>
                </a:lnTo>
                <a:lnTo>
                  <a:pt x="1767253" y="1133586"/>
                </a:lnTo>
                <a:lnTo>
                  <a:pt x="1765404" y="1133547"/>
                </a:lnTo>
                <a:lnTo>
                  <a:pt x="1776024" y="1126775"/>
                </a:lnTo>
                <a:lnTo>
                  <a:pt x="1798832" y="1120282"/>
                </a:lnTo>
                <a:cubicBezTo>
                  <a:pt x="1810080" y="1115451"/>
                  <a:pt x="1820524" y="1109011"/>
                  <a:pt x="1829362" y="1100557"/>
                </a:cubicBezTo>
                <a:close/>
                <a:moveTo>
                  <a:pt x="168763" y="1068297"/>
                </a:moveTo>
                <a:lnTo>
                  <a:pt x="179839" y="1076217"/>
                </a:lnTo>
                <a:lnTo>
                  <a:pt x="203046" y="1089215"/>
                </a:lnTo>
                <a:lnTo>
                  <a:pt x="289027" y="1143725"/>
                </a:lnTo>
                <a:lnTo>
                  <a:pt x="296702" y="1148591"/>
                </a:lnTo>
                <a:lnTo>
                  <a:pt x="231222" y="1114793"/>
                </a:lnTo>
                <a:lnTo>
                  <a:pt x="192684" y="1088086"/>
                </a:lnTo>
                <a:lnTo>
                  <a:pt x="176628" y="1075413"/>
                </a:lnTo>
                <a:close/>
                <a:moveTo>
                  <a:pt x="164486" y="1065239"/>
                </a:moveTo>
                <a:lnTo>
                  <a:pt x="167309" y="1066982"/>
                </a:lnTo>
                <a:lnTo>
                  <a:pt x="168763" y="1068297"/>
                </a:lnTo>
                <a:close/>
                <a:moveTo>
                  <a:pt x="1695512" y="1065160"/>
                </a:moveTo>
                <a:lnTo>
                  <a:pt x="1682486" y="1081416"/>
                </a:lnTo>
                <a:lnTo>
                  <a:pt x="1673364" y="1087587"/>
                </a:lnTo>
                <a:lnTo>
                  <a:pt x="1681660" y="1076698"/>
                </a:lnTo>
                <a:lnTo>
                  <a:pt x="1688927" y="1071078"/>
                </a:lnTo>
                <a:close/>
                <a:moveTo>
                  <a:pt x="2044577" y="1064348"/>
                </a:moveTo>
                <a:lnTo>
                  <a:pt x="2022827" y="1074407"/>
                </a:lnTo>
                <a:lnTo>
                  <a:pt x="2030920" y="1070037"/>
                </a:lnTo>
                <a:close/>
                <a:moveTo>
                  <a:pt x="2140750" y="1058638"/>
                </a:moveTo>
                <a:lnTo>
                  <a:pt x="2096731" y="1080434"/>
                </a:lnTo>
                <a:lnTo>
                  <a:pt x="2093889" y="1081083"/>
                </a:lnTo>
                <a:lnTo>
                  <a:pt x="2140173" y="1058711"/>
                </a:lnTo>
                <a:close/>
                <a:moveTo>
                  <a:pt x="3344264" y="1058292"/>
                </a:moveTo>
                <a:lnTo>
                  <a:pt x="3359892" y="1082712"/>
                </a:lnTo>
                <a:lnTo>
                  <a:pt x="3364735" y="1093868"/>
                </a:lnTo>
                <a:lnTo>
                  <a:pt x="3350960" y="1070399"/>
                </a:lnTo>
                <a:close/>
                <a:moveTo>
                  <a:pt x="2206076" y="1057842"/>
                </a:moveTo>
                <a:lnTo>
                  <a:pt x="2212049" y="1062627"/>
                </a:lnTo>
                <a:lnTo>
                  <a:pt x="2208410" y="1062474"/>
                </a:lnTo>
                <a:lnTo>
                  <a:pt x="2217587" y="1067974"/>
                </a:lnTo>
                <a:lnTo>
                  <a:pt x="2218532" y="1067920"/>
                </a:lnTo>
                <a:lnTo>
                  <a:pt x="2218619" y="1067890"/>
                </a:lnTo>
                <a:lnTo>
                  <a:pt x="2212049" y="1062627"/>
                </a:lnTo>
                <a:lnTo>
                  <a:pt x="2213764" y="1062699"/>
                </a:lnTo>
                <a:lnTo>
                  <a:pt x="2206983" y="1058056"/>
                </a:lnTo>
                <a:lnTo>
                  <a:pt x="2208155" y="1058333"/>
                </a:lnTo>
                <a:lnTo>
                  <a:pt x="2206953" y="1058035"/>
                </a:lnTo>
                <a:lnTo>
                  <a:pt x="2206983" y="1058056"/>
                </a:lnTo>
                <a:close/>
                <a:moveTo>
                  <a:pt x="2197174" y="1055738"/>
                </a:moveTo>
                <a:cubicBezTo>
                  <a:pt x="2197174" y="1055738"/>
                  <a:pt x="2197174" y="1062189"/>
                  <a:pt x="2197174" y="1062189"/>
                </a:cubicBezTo>
                <a:cubicBezTo>
                  <a:pt x="2190750" y="1062189"/>
                  <a:pt x="2190750" y="1055738"/>
                  <a:pt x="2197174" y="1055738"/>
                </a:cubicBezTo>
                <a:close/>
                <a:moveTo>
                  <a:pt x="2197174" y="1055738"/>
                </a:moveTo>
                <a:lnTo>
                  <a:pt x="2201256" y="1056703"/>
                </a:lnTo>
                <a:lnTo>
                  <a:pt x="2202107" y="1058695"/>
                </a:lnTo>
                <a:close/>
                <a:moveTo>
                  <a:pt x="1863005" y="1055284"/>
                </a:moveTo>
                <a:lnTo>
                  <a:pt x="1863106" y="1055875"/>
                </a:lnTo>
                <a:lnTo>
                  <a:pt x="1853469" y="1080552"/>
                </a:lnTo>
                <a:close/>
                <a:moveTo>
                  <a:pt x="2069301" y="1054050"/>
                </a:moveTo>
                <a:lnTo>
                  <a:pt x="2044577" y="1064348"/>
                </a:lnTo>
                <a:lnTo>
                  <a:pt x="2061691" y="1056433"/>
                </a:lnTo>
                <a:close/>
                <a:moveTo>
                  <a:pt x="151671" y="1052834"/>
                </a:moveTo>
                <a:lnTo>
                  <a:pt x="218376" y="1092291"/>
                </a:lnTo>
                <a:cubicBezTo>
                  <a:pt x="242462" y="1106757"/>
                  <a:pt x="266547" y="1121223"/>
                  <a:pt x="289027" y="1134081"/>
                </a:cubicBezTo>
                <a:lnTo>
                  <a:pt x="292309" y="1135991"/>
                </a:lnTo>
                <a:lnTo>
                  <a:pt x="247279" y="1113990"/>
                </a:lnTo>
                <a:lnTo>
                  <a:pt x="203046" y="1089215"/>
                </a:lnTo>
                <a:lnTo>
                  <a:pt x="192685" y="1082646"/>
                </a:lnTo>
                <a:lnTo>
                  <a:pt x="167309" y="1066982"/>
                </a:lnTo>
                <a:close/>
                <a:moveTo>
                  <a:pt x="2186990" y="1051860"/>
                </a:moveTo>
                <a:lnTo>
                  <a:pt x="2189655" y="1052960"/>
                </a:lnTo>
                <a:lnTo>
                  <a:pt x="2178431" y="1055738"/>
                </a:lnTo>
                <a:close/>
                <a:moveTo>
                  <a:pt x="139283" y="1051535"/>
                </a:moveTo>
                <a:lnTo>
                  <a:pt x="147725" y="1056929"/>
                </a:lnTo>
                <a:lnTo>
                  <a:pt x="192684" y="1088086"/>
                </a:lnTo>
                <a:lnTo>
                  <a:pt x="218376" y="1108364"/>
                </a:lnTo>
                <a:cubicBezTo>
                  <a:pt x="234433" y="1121223"/>
                  <a:pt x="250490" y="1132474"/>
                  <a:pt x="266547" y="1142922"/>
                </a:cubicBezTo>
                <a:lnTo>
                  <a:pt x="269381" y="1144671"/>
                </a:lnTo>
                <a:lnTo>
                  <a:pt x="225602" y="1120419"/>
                </a:lnTo>
                <a:lnTo>
                  <a:pt x="222089" y="1118136"/>
                </a:lnTo>
                <a:lnTo>
                  <a:pt x="163782" y="1072199"/>
                </a:lnTo>
                <a:close/>
                <a:moveTo>
                  <a:pt x="2211922" y="1050797"/>
                </a:moveTo>
                <a:lnTo>
                  <a:pt x="2208276" y="1052013"/>
                </a:lnTo>
                <a:lnTo>
                  <a:pt x="2214774" y="1053621"/>
                </a:lnTo>
                <a:lnTo>
                  <a:pt x="2216767" y="1055595"/>
                </a:lnTo>
                <a:lnTo>
                  <a:pt x="2219489" y="1054788"/>
                </a:lnTo>
                <a:lnTo>
                  <a:pt x="2214774" y="1053621"/>
                </a:lnTo>
                <a:lnTo>
                  <a:pt x="2213706" y="1052563"/>
                </a:lnTo>
                <a:close/>
                <a:moveTo>
                  <a:pt x="1116412" y="1049488"/>
                </a:moveTo>
                <a:lnTo>
                  <a:pt x="1089401" y="1094482"/>
                </a:lnTo>
                <a:lnTo>
                  <a:pt x="1046957" y="1152332"/>
                </a:lnTo>
                <a:cubicBezTo>
                  <a:pt x="1027664" y="1178043"/>
                  <a:pt x="1001940" y="1210181"/>
                  <a:pt x="982647" y="1242320"/>
                </a:cubicBezTo>
                <a:cubicBezTo>
                  <a:pt x="963354" y="1268031"/>
                  <a:pt x="944061" y="1300169"/>
                  <a:pt x="924768" y="1332308"/>
                </a:cubicBezTo>
                <a:cubicBezTo>
                  <a:pt x="911906" y="1345163"/>
                  <a:pt x="905475" y="1351591"/>
                  <a:pt x="899044" y="1364446"/>
                </a:cubicBezTo>
                <a:cubicBezTo>
                  <a:pt x="892613" y="1377302"/>
                  <a:pt x="879751" y="1383729"/>
                  <a:pt x="873320" y="1390157"/>
                </a:cubicBezTo>
                <a:cubicBezTo>
                  <a:pt x="863673" y="1404619"/>
                  <a:pt x="846792" y="1415466"/>
                  <a:pt x="830815" y="1414562"/>
                </a:cubicBezTo>
                <a:lnTo>
                  <a:pt x="829911" y="1414261"/>
                </a:lnTo>
                <a:lnTo>
                  <a:pt x="831518" y="1412654"/>
                </a:lnTo>
                <a:lnTo>
                  <a:pt x="835168" y="1409006"/>
                </a:lnTo>
                <a:lnTo>
                  <a:pt x="837246" y="1408938"/>
                </a:lnTo>
                <a:cubicBezTo>
                  <a:pt x="853223" y="1403816"/>
                  <a:pt x="870104" y="1386943"/>
                  <a:pt x="879751" y="1377302"/>
                </a:cubicBezTo>
                <a:cubicBezTo>
                  <a:pt x="924768" y="1325880"/>
                  <a:pt x="956923" y="1268031"/>
                  <a:pt x="995509" y="1216609"/>
                </a:cubicBezTo>
                <a:cubicBezTo>
                  <a:pt x="1014802" y="1184470"/>
                  <a:pt x="1040526" y="1152332"/>
                  <a:pt x="1059819" y="1126621"/>
                </a:cubicBezTo>
                <a:close/>
                <a:moveTo>
                  <a:pt x="2178431" y="1049388"/>
                </a:moveTo>
                <a:cubicBezTo>
                  <a:pt x="2178431" y="1049388"/>
                  <a:pt x="2178431" y="1055738"/>
                  <a:pt x="2178431" y="1055738"/>
                </a:cubicBezTo>
                <a:cubicBezTo>
                  <a:pt x="2172018" y="1055738"/>
                  <a:pt x="2172018" y="1049388"/>
                  <a:pt x="2178431" y="1049388"/>
                </a:cubicBezTo>
                <a:close/>
                <a:moveTo>
                  <a:pt x="2179746" y="1048872"/>
                </a:moveTo>
                <a:lnTo>
                  <a:pt x="2180035" y="1048991"/>
                </a:lnTo>
                <a:lnTo>
                  <a:pt x="2178431" y="1049388"/>
                </a:lnTo>
                <a:close/>
                <a:moveTo>
                  <a:pt x="2189655" y="1046610"/>
                </a:moveTo>
                <a:lnTo>
                  <a:pt x="2194325" y="1048537"/>
                </a:lnTo>
                <a:lnTo>
                  <a:pt x="2186990" y="1051860"/>
                </a:lnTo>
                <a:lnTo>
                  <a:pt x="2180035" y="1048991"/>
                </a:lnTo>
                <a:close/>
                <a:moveTo>
                  <a:pt x="3163272" y="1046172"/>
                </a:moveTo>
                <a:lnTo>
                  <a:pt x="3172354" y="1059280"/>
                </a:lnTo>
                <a:lnTo>
                  <a:pt x="3171563" y="1057780"/>
                </a:lnTo>
                <a:close/>
                <a:moveTo>
                  <a:pt x="2108887" y="1045684"/>
                </a:moveTo>
                <a:lnTo>
                  <a:pt x="2113177" y="1046759"/>
                </a:lnTo>
                <a:lnTo>
                  <a:pt x="2114809" y="1047168"/>
                </a:lnTo>
                <a:lnTo>
                  <a:pt x="2112272" y="1049077"/>
                </a:lnTo>
                <a:cubicBezTo>
                  <a:pt x="2100104" y="1056232"/>
                  <a:pt x="2087032" y="1062479"/>
                  <a:pt x="2073758" y="1068525"/>
                </a:cubicBezTo>
                <a:lnTo>
                  <a:pt x="2066453" y="1072301"/>
                </a:lnTo>
                <a:lnTo>
                  <a:pt x="1997333" y="1101578"/>
                </a:lnTo>
                <a:cubicBezTo>
                  <a:pt x="2019858" y="1085455"/>
                  <a:pt x="2045601" y="1075781"/>
                  <a:pt x="2071345" y="1064495"/>
                </a:cubicBezTo>
                <a:close/>
                <a:moveTo>
                  <a:pt x="1726046" y="1044313"/>
                </a:moveTo>
                <a:lnTo>
                  <a:pt x="1669654" y="1100887"/>
                </a:lnTo>
                <a:lnTo>
                  <a:pt x="1683827" y="1082337"/>
                </a:lnTo>
                <a:lnTo>
                  <a:pt x="1691982" y="1074992"/>
                </a:lnTo>
                <a:lnTo>
                  <a:pt x="1698363" y="1070675"/>
                </a:lnTo>
                <a:lnTo>
                  <a:pt x="1707039" y="1061431"/>
                </a:lnTo>
                <a:close/>
                <a:moveTo>
                  <a:pt x="2096711" y="1044202"/>
                </a:moveTo>
                <a:lnTo>
                  <a:pt x="2090652" y="1047364"/>
                </a:lnTo>
                <a:lnTo>
                  <a:pt x="2069301" y="1054050"/>
                </a:lnTo>
                <a:lnTo>
                  <a:pt x="2080998" y="1049178"/>
                </a:lnTo>
                <a:lnTo>
                  <a:pt x="2089074" y="1045619"/>
                </a:lnTo>
                <a:close/>
                <a:moveTo>
                  <a:pt x="1855166" y="1044130"/>
                </a:moveTo>
                <a:lnTo>
                  <a:pt x="1856678" y="1049434"/>
                </a:lnTo>
                <a:lnTo>
                  <a:pt x="1850251" y="1068756"/>
                </a:lnTo>
                <a:close/>
                <a:moveTo>
                  <a:pt x="2183171" y="1043935"/>
                </a:moveTo>
                <a:lnTo>
                  <a:pt x="2187636" y="1045777"/>
                </a:lnTo>
                <a:lnTo>
                  <a:pt x="2179746" y="1048872"/>
                </a:lnTo>
                <a:lnTo>
                  <a:pt x="2174438" y="1046682"/>
                </a:lnTo>
                <a:lnTo>
                  <a:pt x="2181137" y="1044923"/>
                </a:lnTo>
                <a:close/>
                <a:moveTo>
                  <a:pt x="2216912" y="1043038"/>
                </a:moveTo>
                <a:lnTo>
                  <a:pt x="2216377" y="1043341"/>
                </a:lnTo>
                <a:lnTo>
                  <a:pt x="2217019" y="1044196"/>
                </a:lnTo>
                <a:close/>
                <a:moveTo>
                  <a:pt x="2165604" y="1042652"/>
                </a:moveTo>
                <a:lnTo>
                  <a:pt x="2165604" y="1043038"/>
                </a:lnTo>
                <a:lnTo>
                  <a:pt x="2165186" y="1042762"/>
                </a:lnTo>
                <a:close/>
                <a:moveTo>
                  <a:pt x="3328568" y="1041225"/>
                </a:moveTo>
                <a:lnTo>
                  <a:pt x="3331857" y="1045363"/>
                </a:lnTo>
                <a:lnTo>
                  <a:pt x="3353060" y="1080745"/>
                </a:lnTo>
                <a:close/>
                <a:moveTo>
                  <a:pt x="2106680" y="1038999"/>
                </a:moveTo>
                <a:lnTo>
                  <a:pt x="2114317" y="1041677"/>
                </a:lnTo>
                <a:lnTo>
                  <a:pt x="2109557" y="1045349"/>
                </a:lnTo>
                <a:lnTo>
                  <a:pt x="2108887" y="1045684"/>
                </a:lnTo>
                <a:lnTo>
                  <a:pt x="2100306" y="1043535"/>
                </a:lnTo>
                <a:lnTo>
                  <a:pt x="2096711" y="1044202"/>
                </a:lnTo>
                <a:close/>
                <a:moveTo>
                  <a:pt x="2193883" y="1038729"/>
                </a:moveTo>
                <a:lnTo>
                  <a:pt x="2183171" y="1043935"/>
                </a:lnTo>
                <a:lnTo>
                  <a:pt x="2180248" y="1042729"/>
                </a:lnTo>
                <a:lnTo>
                  <a:pt x="2185647" y="1040657"/>
                </a:lnTo>
                <a:close/>
                <a:moveTo>
                  <a:pt x="2183279" y="1038266"/>
                </a:moveTo>
                <a:lnTo>
                  <a:pt x="2177741" y="1039761"/>
                </a:lnTo>
                <a:lnTo>
                  <a:pt x="2176711" y="1041270"/>
                </a:lnTo>
                <a:lnTo>
                  <a:pt x="2179241" y="1042314"/>
                </a:lnTo>
                <a:lnTo>
                  <a:pt x="2183167" y="1039504"/>
                </a:lnTo>
                <a:close/>
                <a:moveTo>
                  <a:pt x="2097161" y="1037573"/>
                </a:moveTo>
                <a:lnTo>
                  <a:pt x="2103524" y="1037892"/>
                </a:lnTo>
                <a:lnTo>
                  <a:pt x="2105242" y="1038494"/>
                </a:lnTo>
                <a:lnTo>
                  <a:pt x="2089074" y="1045619"/>
                </a:lnTo>
                <a:lnTo>
                  <a:pt x="2078585" y="1047565"/>
                </a:lnTo>
                <a:cubicBezTo>
                  <a:pt x="2071345" y="1049984"/>
                  <a:pt x="2064909" y="1053209"/>
                  <a:pt x="2061691" y="1056433"/>
                </a:cubicBezTo>
                <a:close/>
                <a:moveTo>
                  <a:pt x="2093006" y="1037365"/>
                </a:moveTo>
                <a:lnTo>
                  <a:pt x="2096355" y="1037533"/>
                </a:lnTo>
                <a:lnTo>
                  <a:pt x="2061691" y="1056433"/>
                </a:lnTo>
                <a:cubicBezTo>
                  <a:pt x="2055255" y="1062882"/>
                  <a:pt x="2055255" y="1056433"/>
                  <a:pt x="2055255" y="1056433"/>
                </a:cubicBezTo>
                <a:lnTo>
                  <a:pt x="2065981" y="1049984"/>
                </a:lnTo>
                <a:lnTo>
                  <a:pt x="2076976" y="1045147"/>
                </a:lnTo>
                <a:close/>
                <a:moveTo>
                  <a:pt x="822242" y="1036791"/>
                </a:moveTo>
                <a:cubicBezTo>
                  <a:pt x="777207" y="1094862"/>
                  <a:pt x="745039" y="1165839"/>
                  <a:pt x="712871" y="1230363"/>
                </a:cubicBezTo>
                <a:cubicBezTo>
                  <a:pt x="706438" y="1230363"/>
                  <a:pt x="706438" y="1230363"/>
                  <a:pt x="706438" y="1223911"/>
                </a:cubicBezTo>
                <a:cubicBezTo>
                  <a:pt x="745039" y="1159387"/>
                  <a:pt x="777207" y="1094862"/>
                  <a:pt x="822242" y="1036791"/>
                </a:cubicBezTo>
                <a:close/>
                <a:moveTo>
                  <a:pt x="4292246" y="1035419"/>
                </a:moveTo>
                <a:lnTo>
                  <a:pt x="4262187" y="1064878"/>
                </a:lnTo>
                <a:cubicBezTo>
                  <a:pt x="4250943" y="1075349"/>
                  <a:pt x="4239699" y="1085014"/>
                  <a:pt x="4226849" y="1094679"/>
                </a:cubicBezTo>
                <a:lnTo>
                  <a:pt x="4194242" y="1123835"/>
                </a:lnTo>
                <a:lnTo>
                  <a:pt x="4175448" y="1139783"/>
                </a:lnTo>
                <a:cubicBezTo>
                  <a:pt x="4148141" y="1163945"/>
                  <a:pt x="4120835" y="1188108"/>
                  <a:pt x="4091922" y="1210660"/>
                </a:cubicBezTo>
                <a:lnTo>
                  <a:pt x="4068946" y="1228097"/>
                </a:lnTo>
                <a:lnTo>
                  <a:pt x="4114409" y="1190524"/>
                </a:lnTo>
                <a:cubicBezTo>
                  <a:pt x="4143322" y="1165556"/>
                  <a:pt x="4172235" y="1139783"/>
                  <a:pt x="4201148" y="1114009"/>
                </a:cubicBezTo>
                <a:lnTo>
                  <a:pt x="4233426" y="1084337"/>
                </a:lnTo>
                <a:lnTo>
                  <a:pt x="4266202" y="1056019"/>
                </a:lnTo>
                <a:close/>
                <a:moveTo>
                  <a:pt x="2183625" y="1034450"/>
                </a:moveTo>
                <a:lnTo>
                  <a:pt x="2180679" y="1035457"/>
                </a:lnTo>
                <a:lnTo>
                  <a:pt x="2177987" y="1039400"/>
                </a:lnTo>
                <a:lnTo>
                  <a:pt x="2181137" y="1038573"/>
                </a:lnTo>
                <a:lnTo>
                  <a:pt x="2183349" y="1037499"/>
                </a:lnTo>
                <a:close/>
                <a:moveTo>
                  <a:pt x="789772" y="1034369"/>
                </a:moveTo>
                <a:cubicBezTo>
                  <a:pt x="790576" y="1035175"/>
                  <a:pt x="790576" y="1036787"/>
                  <a:pt x="790576" y="1036787"/>
                </a:cubicBezTo>
                <a:cubicBezTo>
                  <a:pt x="745541" y="1101280"/>
                  <a:pt x="713373" y="1165772"/>
                  <a:pt x="674771" y="1230264"/>
                </a:cubicBezTo>
                <a:cubicBezTo>
                  <a:pt x="674771" y="1236713"/>
                  <a:pt x="668338" y="1230264"/>
                  <a:pt x="668338" y="1230264"/>
                </a:cubicBezTo>
                <a:cubicBezTo>
                  <a:pt x="706939" y="1165772"/>
                  <a:pt x="745541" y="1101280"/>
                  <a:pt x="784142" y="1036787"/>
                </a:cubicBezTo>
                <a:cubicBezTo>
                  <a:pt x="787359" y="1033563"/>
                  <a:pt x="788967" y="1033563"/>
                  <a:pt x="789772" y="1034369"/>
                </a:cubicBezTo>
                <a:close/>
                <a:moveTo>
                  <a:pt x="2120221" y="1031893"/>
                </a:moveTo>
                <a:lnTo>
                  <a:pt x="2119613" y="1032249"/>
                </a:lnTo>
                <a:lnTo>
                  <a:pt x="2106680" y="1038999"/>
                </a:lnTo>
                <a:lnTo>
                  <a:pt x="2105242" y="1038494"/>
                </a:lnTo>
                <a:close/>
                <a:moveTo>
                  <a:pt x="2127197" y="1028819"/>
                </a:moveTo>
                <a:lnTo>
                  <a:pt x="2120221" y="1031893"/>
                </a:lnTo>
                <a:lnTo>
                  <a:pt x="2124151" y="1029596"/>
                </a:lnTo>
                <a:close/>
                <a:moveTo>
                  <a:pt x="1734904" y="1027412"/>
                </a:moveTo>
                <a:lnTo>
                  <a:pt x="1727474" y="1039657"/>
                </a:lnTo>
                <a:lnTo>
                  <a:pt x="1707039" y="1061431"/>
                </a:lnTo>
                <a:lnTo>
                  <a:pt x="1691982" y="1074992"/>
                </a:lnTo>
                <a:lnTo>
                  <a:pt x="1686718" y="1078553"/>
                </a:lnTo>
                <a:lnTo>
                  <a:pt x="1697661" y="1064230"/>
                </a:lnTo>
                <a:lnTo>
                  <a:pt x="1703768" y="1057740"/>
                </a:lnTo>
                <a:lnTo>
                  <a:pt x="1727474" y="1036435"/>
                </a:lnTo>
                <a:close/>
                <a:moveTo>
                  <a:pt x="2249544" y="1024965"/>
                </a:moveTo>
                <a:lnTo>
                  <a:pt x="2242567" y="1030338"/>
                </a:lnTo>
                <a:lnTo>
                  <a:pt x="2217048" y="1044235"/>
                </a:lnTo>
                <a:lnTo>
                  <a:pt x="2218531" y="1046213"/>
                </a:lnTo>
                <a:lnTo>
                  <a:pt x="2217349" y="1047790"/>
                </a:lnTo>
                <a:lnTo>
                  <a:pt x="2217714" y="1051769"/>
                </a:lnTo>
                <a:lnTo>
                  <a:pt x="2221247" y="1054268"/>
                </a:lnTo>
                <a:lnTo>
                  <a:pt x="2251125" y="1045419"/>
                </a:lnTo>
                <a:lnTo>
                  <a:pt x="2255859" y="1043038"/>
                </a:lnTo>
                <a:lnTo>
                  <a:pt x="2241672" y="1043038"/>
                </a:lnTo>
                <a:cubicBezTo>
                  <a:pt x="2235200" y="1043038"/>
                  <a:pt x="2235200" y="1036688"/>
                  <a:pt x="2241672" y="1036688"/>
                </a:cubicBezTo>
                <a:lnTo>
                  <a:pt x="2268482" y="1036688"/>
                </a:lnTo>
                <a:lnTo>
                  <a:pt x="2281106" y="1030338"/>
                </a:lnTo>
                <a:cubicBezTo>
                  <a:pt x="2281106" y="1030338"/>
                  <a:pt x="2287588" y="1030338"/>
                  <a:pt x="2281106" y="1036688"/>
                </a:cubicBezTo>
                <a:lnTo>
                  <a:pt x="2319338" y="1036688"/>
                </a:lnTo>
                <a:cubicBezTo>
                  <a:pt x="2319338" y="1036688"/>
                  <a:pt x="2319338" y="1043038"/>
                  <a:pt x="2319338" y="1043038"/>
                </a:cubicBezTo>
                <a:lnTo>
                  <a:pt x="2268482" y="1043038"/>
                </a:lnTo>
                <a:lnTo>
                  <a:pt x="2251125" y="1051769"/>
                </a:lnTo>
                <a:lnTo>
                  <a:pt x="2228907" y="1058349"/>
                </a:lnTo>
                <a:lnTo>
                  <a:pt x="2242185" y="1062265"/>
                </a:lnTo>
                <a:lnTo>
                  <a:pt x="2242952" y="1064848"/>
                </a:lnTo>
                <a:lnTo>
                  <a:pt x="2256971" y="1066814"/>
                </a:lnTo>
                <a:cubicBezTo>
                  <a:pt x="2265327" y="1069346"/>
                  <a:pt x="2273457" y="1072673"/>
                  <a:pt x="2280684" y="1075092"/>
                </a:cubicBezTo>
                <a:lnTo>
                  <a:pt x="2280797" y="1075168"/>
                </a:lnTo>
                <a:lnTo>
                  <a:pt x="2296319" y="1070886"/>
                </a:lnTo>
                <a:lnTo>
                  <a:pt x="2313492" y="1062088"/>
                </a:lnTo>
                <a:lnTo>
                  <a:pt x="2281238" y="1062088"/>
                </a:lnTo>
                <a:cubicBezTo>
                  <a:pt x="2290763" y="1058913"/>
                  <a:pt x="2300288" y="1057326"/>
                  <a:pt x="2309020" y="1056532"/>
                </a:cubicBezTo>
                <a:lnTo>
                  <a:pt x="2325443" y="1055966"/>
                </a:lnTo>
                <a:lnTo>
                  <a:pt x="2338282" y="1049388"/>
                </a:lnTo>
                <a:cubicBezTo>
                  <a:pt x="2338282" y="1049388"/>
                  <a:pt x="2344738" y="1056003"/>
                  <a:pt x="2344738" y="1056003"/>
                </a:cubicBezTo>
                <a:cubicBezTo>
                  <a:pt x="2331827" y="1065925"/>
                  <a:pt x="2317301" y="1072540"/>
                  <a:pt x="2301968" y="1077500"/>
                </a:cubicBezTo>
                <a:lnTo>
                  <a:pt x="2288993" y="1080655"/>
                </a:lnTo>
                <a:lnTo>
                  <a:pt x="2293319" y="1083552"/>
                </a:lnTo>
                <a:lnTo>
                  <a:pt x="2293938" y="1082726"/>
                </a:lnTo>
                <a:cubicBezTo>
                  <a:pt x="2297113" y="1082726"/>
                  <a:pt x="2298701" y="1084314"/>
                  <a:pt x="2298701" y="1085901"/>
                </a:cubicBezTo>
                <a:lnTo>
                  <a:pt x="2297763" y="1086527"/>
                </a:lnTo>
                <a:lnTo>
                  <a:pt x="2319232" y="1100901"/>
                </a:lnTo>
                <a:lnTo>
                  <a:pt x="2319227" y="1100898"/>
                </a:lnTo>
                <a:lnTo>
                  <a:pt x="2292247" y="1089285"/>
                </a:lnTo>
                <a:lnTo>
                  <a:pt x="2281924" y="1082374"/>
                </a:lnTo>
                <a:lnTo>
                  <a:pt x="2278259" y="1083265"/>
                </a:lnTo>
                <a:lnTo>
                  <a:pt x="2292247" y="1089285"/>
                </a:lnTo>
                <a:lnTo>
                  <a:pt x="2338497" y="1120251"/>
                </a:lnTo>
                <a:lnTo>
                  <a:pt x="2332075" y="1117026"/>
                </a:lnTo>
                <a:cubicBezTo>
                  <a:pt x="2317621" y="1108962"/>
                  <a:pt x="2303167" y="1100897"/>
                  <a:pt x="2287108" y="1094446"/>
                </a:cubicBezTo>
                <a:lnTo>
                  <a:pt x="2268982" y="1086547"/>
                </a:lnTo>
                <a:lnTo>
                  <a:pt x="2275272" y="1091634"/>
                </a:lnTo>
                <a:cubicBezTo>
                  <a:pt x="2282535" y="1096528"/>
                  <a:pt x="2290605" y="1101423"/>
                  <a:pt x="2300288" y="1107950"/>
                </a:cubicBezTo>
                <a:cubicBezTo>
                  <a:pt x="2300288" y="1111213"/>
                  <a:pt x="2300288" y="1112845"/>
                  <a:pt x="2299481" y="1113660"/>
                </a:cubicBezTo>
                <a:lnTo>
                  <a:pt x="2294902" y="1114322"/>
                </a:lnTo>
                <a:lnTo>
                  <a:pt x="2300758" y="1117832"/>
                </a:lnTo>
                <a:cubicBezTo>
                  <a:pt x="2336892" y="1136380"/>
                  <a:pt x="2373830" y="1152508"/>
                  <a:pt x="2409161" y="1165411"/>
                </a:cubicBezTo>
                <a:lnTo>
                  <a:pt x="2410487" y="1165915"/>
                </a:lnTo>
                <a:lnTo>
                  <a:pt x="2429030" y="1178521"/>
                </a:lnTo>
                <a:lnTo>
                  <a:pt x="2386677" y="1163798"/>
                </a:lnTo>
                <a:lnTo>
                  <a:pt x="2309296" y="1128114"/>
                </a:lnTo>
                <a:lnTo>
                  <a:pt x="2275971" y="1105295"/>
                </a:lnTo>
                <a:lnTo>
                  <a:pt x="2246220" y="1090002"/>
                </a:lnTo>
                <a:lnTo>
                  <a:pt x="2225525" y="1073423"/>
                </a:lnTo>
                <a:lnTo>
                  <a:pt x="2229274" y="1075317"/>
                </a:lnTo>
                <a:lnTo>
                  <a:pt x="2230443" y="1075681"/>
                </a:lnTo>
                <a:lnTo>
                  <a:pt x="2224701" y="1072239"/>
                </a:lnTo>
                <a:lnTo>
                  <a:pt x="2226691" y="1071551"/>
                </a:lnTo>
                <a:lnTo>
                  <a:pt x="2234621" y="1076981"/>
                </a:lnTo>
                <a:lnTo>
                  <a:pt x="2238568" y="1078208"/>
                </a:lnTo>
                <a:lnTo>
                  <a:pt x="2249448" y="1086739"/>
                </a:lnTo>
                <a:lnTo>
                  <a:pt x="2252048" y="1087981"/>
                </a:lnTo>
                <a:lnTo>
                  <a:pt x="2254356" y="1082461"/>
                </a:lnTo>
                <a:lnTo>
                  <a:pt x="2255467" y="1082155"/>
                </a:lnTo>
                <a:lnTo>
                  <a:pt x="2255097" y="1081844"/>
                </a:lnTo>
                <a:cubicBezTo>
                  <a:pt x="2248641" y="1081844"/>
                  <a:pt x="2243799" y="1080212"/>
                  <a:pt x="2239764" y="1078581"/>
                </a:cubicBezTo>
                <a:lnTo>
                  <a:pt x="2238568" y="1078208"/>
                </a:lnTo>
                <a:lnTo>
                  <a:pt x="2230398" y="1071804"/>
                </a:lnTo>
                <a:lnTo>
                  <a:pt x="2227983" y="1071105"/>
                </a:lnTo>
                <a:lnTo>
                  <a:pt x="2229040" y="1070739"/>
                </a:lnTo>
                <a:lnTo>
                  <a:pt x="2224970" y="1067548"/>
                </a:lnTo>
                <a:lnTo>
                  <a:pt x="2231695" y="1067159"/>
                </a:lnTo>
                <a:lnTo>
                  <a:pt x="2241229" y="1070483"/>
                </a:lnTo>
                <a:lnTo>
                  <a:pt x="2248565" y="1071060"/>
                </a:lnTo>
                <a:lnTo>
                  <a:pt x="2254102" y="1072867"/>
                </a:lnTo>
                <a:lnTo>
                  <a:pt x="2267786" y="1078757"/>
                </a:lnTo>
                <a:lnTo>
                  <a:pt x="2270149" y="1078105"/>
                </a:lnTo>
                <a:lnTo>
                  <a:pt x="2254102" y="1072867"/>
                </a:lnTo>
                <a:lnTo>
                  <a:pt x="2244047" y="1068540"/>
                </a:lnTo>
                <a:lnTo>
                  <a:pt x="2244606" y="1070423"/>
                </a:lnTo>
                <a:cubicBezTo>
                  <a:pt x="2243799" y="1072054"/>
                  <a:pt x="2242185" y="1072054"/>
                  <a:pt x="2242185" y="1068791"/>
                </a:cubicBezTo>
                <a:lnTo>
                  <a:pt x="2228061" y="1064626"/>
                </a:lnTo>
                <a:lnTo>
                  <a:pt x="2223329" y="1066262"/>
                </a:lnTo>
                <a:lnTo>
                  <a:pt x="2224970" y="1067548"/>
                </a:lnTo>
                <a:lnTo>
                  <a:pt x="2221166" y="1067768"/>
                </a:lnTo>
                <a:lnTo>
                  <a:pt x="2224616" y="1070130"/>
                </a:lnTo>
                <a:lnTo>
                  <a:pt x="2219605" y="1068680"/>
                </a:lnTo>
                <a:lnTo>
                  <a:pt x="2222106" y="1070683"/>
                </a:lnTo>
                <a:lnTo>
                  <a:pt x="2224701" y="1072239"/>
                </a:lnTo>
                <a:lnTo>
                  <a:pt x="2224244" y="1072397"/>
                </a:lnTo>
                <a:lnTo>
                  <a:pt x="2225525" y="1073423"/>
                </a:lnTo>
                <a:lnTo>
                  <a:pt x="2223799" y="1072550"/>
                </a:lnTo>
                <a:lnTo>
                  <a:pt x="2220606" y="1073654"/>
                </a:lnTo>
                <a:lnTo>
                  <a:pt x="2218416" y="1071016"/>
                </a:lnTo>
                <a:lnTo>
                  <a:pt x="2217681" y="1071388"/>
                </a:lnTo>
                <a:lnTo>
                  <a:pt x="2218166" y="1072465"/>
                </a:lnTo>
                <a:lnTo>
                  <a:pt x="2217073" y="1071695"/>
                </a:lnTo>
                <a:lnTo>
                  <a:pt x="2216446" y="1072012"/>
                </a:lnTo>
                <a:lnTo>
                  <a:pt x="2216446" y="1074083"/>
                </a:lnTo>
                <a:lnTo>
                  <a:pt x="2214601" y="1072944"/>
                </a:lnTo>
                <a:lnTo>
                  <a:pt x="2209906" y="1075317"/>
                </a:lnTo>
                <a:cubicBezTo>
                  <a:pt x="2203450" y="1075317"/>
                  <a:pt x="2203450" y="1068791"/>
                  <a:pt x="2203450" y="1068791"/>
                </a:cubicBezTo>
                <a:lnTo>
                  <a:pt x="2207493" y="1068558"/>
                </a:lnTo>
                <a:lnTo>
                  <a:pt x="2197174" y="1062189"/>
                </a:lnTo>
                <a:lnTo>
                  <a:pt x="2208066" y="1065341"/>
                </a:lnTo>
                <a:lnTo>
                  <a:pt x="2212237" y="1068284"/>
                </a:lnTo>
                <a:lnTo>
                  <a:pt x="2217236" y="1067995"/>
                </a:lnTo>
                <a:lnTo>
                  <a:pt x="2208066" y="1065341"/>
                </a:lnTo>
                <a:lnTo>
                  <a:pt x="2203721" y="1062276"/>
                </a:lnTo>
                <a:lnTo>
                  <a:pt x="2203450" y="1062265"/>
                </a:lnTo>
                <a:lnTo>
                  <a:pt x="2203495" y="1061948"/>
                </a:lnTo>
                <a:lnTo>
                  <a:pt x="2202107" y="1058695"/>
                </a:lnTo>
                <a:lnTo>
                  <a:pt x="2203810" y="1059716"/>
                </a:lnTo>
                <a:lnTo>
                  <a:pt x="2204140" y="1057384"/>
                </a:lnTo>
                <a:lnTo>
                  <a:pt x="2201256" y="1056703"/>
                </a:lnTo>
                <a:lnTo>
                  <a:pt x="2201219" y="1056616"/>
                </a:lnTo>
                <a:lnTo>
                  <a:pt x="2197344" y="1055657"/>
                </a:lnTo>
                <a:lnTo>
                  <a:pt x="2197100" y="1055738"/>
                </a:lnTo>
                <a:lnTo>
                  <a:pt x="2197100" y="1055597"/>
                </a:lnTo>
                <a:lnTo>
                  <a:pt x="2194465" y="1054944"/>
                </a:lnTo>
                <a:lnTo>
                  <a:pt x="2189655" y="1052960"/>
                </a:lnTo>
                <a:lnTo>
                  <a:pt x="2197100" y="1051117"/>
                </a:lnTo>
                <a:lnTo>
                  <a:pt x="2197100" y="1049388"/>
                </a:lnTo>
                <a:lnTo>
                  <a:pt x="2197528" y="1049353"/>
                </a:lnTo>
                <a:lnTo>
                  <a:pt x="2194465" y="1048594"/>
                </a:lnTo>
                <a:lnTo>
                  <a:pt x="2194325" y="1048537"/>
                </a:lnTo>
                <a:lnTo>
                  <a:pt x="2209321" y="1041742"/>
                </a:lnTo>
                <a:lnTo>
                  <a:pt x="2210499" y="1041451"/>
                </a:lnTo>
                <a:lnTo>
                  <a:pt x="2213147" y="1040009"/>
                </a:lnTo>
                <a:lnTo>
                  <a:pt x="2225731" y="1034307"/>
                </a:lnTo>
                <a:close/>
                <a:moveTo>
                  <a:pt x="2145356" y="1024187"/>
                </a:moveTo>
                <a:lnTo>
                  <a:pt x="2119633" y="1043539"/>
                </a:lnTo>
                <a:lnTo>
                  <a:pt x="2119613" y="1043535"/>
                </a:lnTo>
                <a:lnTo>
                  <a:pt x="2114317" y="1041677"/>
                </a:lnTo>
                <a:lnTo>
                  <a:pt x="2132862" y="1027374"/>
                </a:lnTo>
                <a:close/>
                <a:moveTo>
                  <a:pt x="2120923" y="1023736"/>
                </a:moveTo>
                <a:lnTo>
                  <a:pt x="2120416" y="1024058"/>
                </a:lnTo>
                <a:lnTo>
                  <a:pt x="2093006" y="1037365"/>
                </a:lnTo>
                <a:lnTo>
                  <a:pt x="2087434" y="1037086"/>
                </a:lnTo>
                <a:lnTo>
                  <a:pt x="2065981" y="1049984"/>
                </a:lnTo>
                <a:lnTo>
                  <a:pt x="1979745" y="1087923"/>
                </a:lnTo>
                <a:lnTo>
                  <a:pt x="1979004" y="1089660"/>
                </a:lnTo>
                <a:lnTo>
                  <a:pt x="1982429" y="1093092"/>
                </a:lnTo>
                <a:lnTo>
                  <a:pt x="1978025" y="1095128"/>
                </a:lnTo>
                <a:lnTo>
                  <a:pt x="1978025" y="1091953"/>
                </a:lnTo>
                <a:lnTo>
                  <a:pt x="1973961" y="1101479"/>
                </a:lnTo>
                <a:lnTo>
                  <a:pt x="1974814" y="1101693"/>
                </a:lnTo>
                <a:cubicBezTo>
                  <a:pt x="1976420" y="1102499"/>
                  <a:pt x="1978026" y="1104110"/>
                  <a:pt x="1978026" y="1107333"/>
                </a:cubicBezTo>
                <a:cubicBezTo>
                  <a:pt x="1971602" y="1107333"/>
                  <a:pt x="1971602" y="1107333"/>
                  <a:pt x="1971602" y="1107333"/>
                </a:cubicBezTo>
                <a:lnTo>
                  <a:pt x="1969689" y="1114816"/>
                </a:lnTo>
                <a:lnTo>
                  <a:pt x="1964561" y="1119420"/>
                </a:lnTo>
                <a:lnTo>
                  <a:pt x="1955383" y="1134138"/>
                </a:lnTo>
                <a:lnTo>
                  <a:pt x="1952329" y="1139559"/>
                </a:lnTo>
                <a:lnTo>
                  <a:pt x="1937814" y="1168682"/>
                </a:lnTo>
                <a:lnTo>
                  <a:pt x="1929231" y="1179355"/>
                </a:lnTo>
                <a:lnTo>
                  <a:pt x="1916191" y="1190315"/>
                </a:lnTo>
                <a:lnTo>
                  <a:pt x="1909650" y="1194131"/>
                </a:lnTo>
                <a:lnTo>
                  <a:pt x="1926631" y="1178230"/>
                </a:lnTo>
                <a:lnTo>
                  <a:pt x="1935929" y="1156607"/>
                </a:lnTo>
                <a:lnTo>
                  <a:pt x="1934369" y="1155702"/>
                </a:lnTo>
                <a:cubicBezTo>
                  <a:pt x="1933575" y="1154089"/>
                  <a:pt x="1933575" y="1152477"/>
                  <a:pt x="1933575" y="1152477"/>
                </a:cubicBezTo>
                <a:lnTo>
                  <a:pt x="1943732" y="1138458"/>
                </a:lnTo>
                <a:lnTo>
                  <a:pt x="1944298" y="1137142"/>
                </a:lnTo>
                <a:lnTo>
                  <a:pt x="1954513" y="1123578"/>
                </a:lnTo>
                <a:lnTo>
                  <a:pt x="1964531" y="1109751"/>
                </a:lnTo>
                <a:cubicBezTo>
                  <a:pt x="1973263" y="1094434"/>
                  <a:pt x="1981200" y="1078311"/>
                  <a:pt x="1990725" y="1062187"/>
                </a:cubicBezTo>
                <a:lnTo>
                  <a:pt x="1979746" y="1087919"/>
                </a:lnTo>
                <a:lnTo>
                  <a:pt x="2019556" y="1070339"/>
                </a:lnTo>
                <a:cubicBezTo>
                  <a:pt x="2046305" y="1056232"/>
                  <a:pt x="2071847" y="1039706"/>
                  <a:pt x="2100205" y="1028822"/>
                </a:cubicBezTo>
                <a:close/>
                <a:moveTo>
                  <a:pt x="2244094" y="1022779"/>
                </a:moveTo>
                <a:lnTo>
                  <a:pt x="2242567" y="1023988"/>
                </a:lnTo>
                <a:lnTo>
                  <a:pt x="2213147" y="1040009"/>
                </a:lnTo>
                <a:lnTo>
                  <a:pt x="2209321" y="1041742"/>
                </a:lnTo>
                <a:lnTo>
                  <a:pt x="2189655" y="1046610"/>
                </a:lnTo>
                <a:lnTo>
                  <a:pt x="2187636" y="1045777"/>
                </a:lnTo>
                <a:lnTo>
                  <a:pt x="2220921" y="1032719"/>
                </a:lnTo>
                <a:lnTo>
                  <a:pt x="2222370" y="1032063"/>
                </a:lnTo>
                <a:lnTo>
                  <a:pt x="2229740" y="1030338"/>
                </a:lnTo>
                <a:close/>
                <a:moveTo>
                  <a:pt x="2170403" y="1020950"/>
                </a:moveTo>
                <a:lnTo>
                  <a:pt x="2167077" y="1036279"/>
                </a:lnTo>
                <a:lnTo>
                  <a:pt x="2166986" y="1036421"/>
                </a:lnTo>
                <a:lnTo>
                  <a:pt x="2179488" y="1034006"/>
                </a:lnTo>
                <a:lnTo>
                  <a:pt x="2183971" y="1030636"/>
                </a:lnTo>
                <a:lnTo>
                  <a:pt x="2182002" y="1033520"/>
                </a:lnTo>
                <a:lnTo>
                  <a:pt x="2183740" y="1033184"/>
                </a:lnTo>
                <a:lnTo>
                  <a:pt x="2183971" y="1030636"/>
                </a:lnTo>
                <a:cubicBezTo>
                  <a:pt x="2183971" y="1030636"/>
                  <a:pt x="2185580" y="1030636"/>
                  <a:pt x="2186385" y="1031443"/>
                </a:cubicBezTo>
                <a:lnTo>
                  <a:pt x="2185811" y="1032784"/>
                </a:lnTo>
                <a:lnTo>
                  <a:pt x="2197826" y="1030463"/>
                </a:lnTo>
                <a:lnTo>
                  <a:pt x="2196826" y="1030949"/>
                </a:lnTo>
                <a:lnTo>
                  <a:pt x="2185301" y="1033976"/>
                </a:lnTo>
                <a:lnTo>
                  <a:pt x="2183971" y="1037086"/>
                </a:lnTo>
                <a:lnTo>
                  <a:pt x="2183940" y="1037211"/>
                </a:lnTo>
                <a:lnTo>
                  <a:pt x="2196826" y="1030949"/>
                </a:lnTo>
                <a:lnTo>
                  <a:pt x="2200366" y="1030019"/>
                </a:lnTo>
                <a:lnTo>
                  <a:pt x="2217881" y="1027067"/>
                </a:lnTo>
                <a:lnTo>
                  <a:pt x="2209292" y="1031241"/>
                </a:lnTo>
                <a:lnTo>
                  <a:pt x="2183706" y="1038150"/>
                </a:lnTo>
                <a:lnTo>
                  <a:pt x="2183167" y="1040310"/>
                </a:lnTo>
                <a:lnTo>
                  <a:pt x="2179489" y="1042416"/>
                </a:lnTo>
                <a:lnTo>
                  <a:pt x="2180248" y="1042729"/>
                </a:lnTo>
                <a:lnTo>
                  <a:pt x="2176893" y="1044018"/>
                </a:lnTo>
                <a:lnTo>
                  <a:pt x="2174318" y="1045953"/>
                </a:lnTo>
                <a:lnTo>
                  <a:pt x="2173786" y="1045554"/>
                </a:lnTo>
                <a:lnTo>
                  <a:pt x="2174103" y="1045088"/>
                </a:lnTo>
                <a:lnTo>
                  <a:pt x="2173484" y="1045326"/>
                </a:lnTo>
                <a:lnTo>
                  <a:pt x="2173786" y="1045554"/>
                </a:lnTo>
                <a:lnTo>
                  <a:pt x="2173513" y="1045953"/>
                </a:lnTo>
                <a:lnTo>
                  <a:pt x="2173197" y="1046170"/>
                </a:lnTo>
                <a:lnTo>
                  <a:pt x="2174438" y="1046682"/>
                </a:lnTo>
                <a:lnTo>
                  <a:pt x="2171216" y="1047528"/>
                </a:lnTo>
                <a:lnTo>
                  <a:pt x="2158228" y="1056433"/>
                </a:lnTo>
                <a:lnTo>
                  <a:pt x="2158228" y="1051183"/>
                </a:lnTo>
                <a:lnTo>
                  <a:pt x="2156968" y="1051667"/>
                </a:lnTo>
                <a:lnTo>
                  <a:pt x="2155814" y="1053209"/>
                </a:lnTo>
                <a:cubicBezTo>
                  <a:pt x="2156619" y="1054821"/>
                  <a:pt x="2158228" y="1056433"/>
                  <a:pt x="2158228" y="1056433"/>
                </a:cubicBezTo>
                <a:lnTo>
                  <a:pt x="2140750" y="1058638"/>
                </a:lnTo>
                <a:lnTo>
                  <a:pt x="2147445" y="1055323"/>
                </a:lnTo>
                <a:lnTo>
                  <a:pt x="2146364" y="1055738"/>
                </a:lnTo>
                <a:lnTo>
                  <a:pt x="2146350" y="1055725"/>
                </a:lnTo>
                <a:lnTo>
                  <a:pt x="2140173" y="1058711"/>
                </a:lnTo>
                <a:lnTo>
                  <a:pt x="2115892" y="1061774"/>
                </a:lnTo>
                <a:cubicBezTo>
                  <a:pt x="2074563" y="1071750"/>
                  <a:pt x="2035948" y="1093516"/>
                  <a:pt x="1997333" y="1108027"/>
                </a:cubicBezTo>
                <a:lnTo>
                  <a:pt x="2066453" y="1072301"/>
                </a:lnTo>
                <a:lnTo>
                  <a:pt x="2075367" y="1068525"/>
                </a:lnTo>
                <a:cubicBezTo>
                  <a:pt x="2088641" y="1063285"/>
                  <a:pt x="2102116" y="1058650"/>
                  <a:pt x="2115892" y="1055325"/>
                </a:cubicBezTo>
                <a:lnTo>
                  <a:pt x="2139950" y="1052290"/>
                </a:lnTo>
                <a:lnTo>
                  <a:pt x="2139950" y="1049388"/>
                </a:lnTo>
                <a:cubicBezTo>
                  <a:pt x="2139950" y="1049388"/>
                  <a:pt x="2139950" y="1049388"/>
                  <a:pt x="2140752" y="1050182"/>
                </a:cubicBezTo>
                <a:lnTo>
                  <a:pt x="2142550" y="1051962"/>
                </a:lnTo>
                <a:lnTo>
                  <a:pt x="2158228" y="1049984"/>
                </a:lnTo>
                <a:lnTo>
                  <a:pt x="2153903" y="1052075"/>
                </a:lnTo>
                <a:lnTo>
                  <a:pt x="2154122" y="1052017"/>
                </a:lnTo>
                <a:lnTo>
                  <a:pt x="2158228" y="1049984"/>
                </a:lnTo>
                <a:lnTo>
                  <a:pt x="2157338" y="1051172"/>
                </a:lnTo>
                <a:lnTo>
                  <a:pt x="2158228" y="1050939"/>
                </a:lnTo>
                <a:lnTo>
                  <a:pt x="2158228" y="1050790"/>
                </a:lnTo>
                <a:cubicBezTo>
                  <a:pt x="2158228" y="1049984"/>
                  <a:pt x="2158228" y="1049984"/>
                  <a:pt x="2158228" y="1049984"/>
                </a:cubicBezTo>
                <a:lnTo>
                  <a:pt x="2166809" y="1043535"/>
                </a:lnTo>
                <a:lnTo>
                  <a:pt x="2165604" y="1043038"/>
                </a:lnTo>
                <a:lnTo>
                  <a:pt x="2168516" y="1042252"/>
                </a:lnTo>
                <a:lnTo>
                  <a:pt x="2169261" y="1041692"/>
                </a:lnTo>
                <a:lnTo>
                  <a:pt x="2165604" y="1042652"/>
                </a:lnTo>
                <a:lnTo>
                  <a:pt x="2165604" y="1042244"/>
                </a:lnTo>
                <a:lnTo>
                  <a:pt x="2165604" y="1040614"/>
                </a:lnTo>
                <a:lnTo>
                  <a:pt x="2170806" y="1038834"/>
                </a:lnTo>
                <a:lnTo>
                  <a:pt x="2172263" y="1039435"/>
                </a:lnTo>
                <a:lnTo>
                  <a:pt x="2174948" y="1037418"/>
                </a:lnTo>
                <a:lnTo>
                  <a:pt x="2170806" y="1038834"/>
                </a:lnTo>
                <a:lnTo>
                  <a:pt x="2166559" y="1037082"/>
                </a:lnTo>
                <a:lnTo>
                  <a:pt x="2165604" y="1038561"/>
                </a:lnTo>
                <a:lnTo>
                  <a:pt x="2165604" y="1040614"/>
                </a:lnTo>
                <a:lnTo>
                  <a:pt x="2163903" y="1041196"/>
                </a:lnTo>
                <a:lnTo>
                  <a:pt x="2163577" y="1041700"/>
                </a:lnTo>
                <a:lnTo>
                  <a:pt x="2165186" y="1042762"/>
                </a:lnTo>
                <a:lnTo>
                  <a:pt x="2162423" y="1043487"/>
                </a:lnTo>
                <a:lnTo>
                  <a:pt x="2158228" y="1049984"/>
                </a:lnTo>
                <a:lnTo>
                  <a:pt x="2159166" y="1044342"/>
                </a:lnTo>
                <a:lnTo>
                  <a:pt x="2139950" y="1049388"/>
                </a:lnTo>
                <a:lnTo>
                  <a:pt x="2159435" y="1042724"/>
                </a:lnTo>
                <a:lnTo>
                  <a:pt x="2160927" y="1033757"/>
                </a:lnTo>
                <a:lnTo>
                  <a:pt x="2164664" y="1030636"/>
                </a:lnTo>
                <a:close/>
                <a:moveTo>
                  <a:pt x="2141801" y="1020480"/>
                </a:moveTo>
                <a:lnTo>
                  <a:pt x="2132862" y="1027374"/>
                </a:lnTo>
                <a:lnTo>
                  <a:pt x="2127197" y="1028819"/>
                </a:lnTo>
                <a:lnTo>
                  <a:pt x="2131077" y="1027109"/>
                </a:lnTo>
                <a:close/>
                <a:moveTo>
                  <a:pt x="2247148" y="1020360"/>
                </a:moveTo>
                <a:lnTo>
                  <a:pt x="2245742" y="1021473"/>
                </a:lnTo>
                <a:lnTo>
                  <a:pt x="2222370" y="1032063"/>
                </a:lnTo>
                <a:lnTo>
                  <a:pt x="2193883" y="1038729"/>
                </a:lnTo>
                <a:lnTo>
                  <a:pt x="2209292" y="1031241"/>
                </a:lnTo>
                <a:lnTo>
                  <a:pt x="2236153" y="1023988"/>
                </a:lnTo>
                <a:close/>
                <a:moveTo>
                  <a:pt x="761957" y="1019251"/>
                </a:moveTo>
                <a:cubicBezTo>
                  <a:pt x="763566" y="1019251"/>
                  <a:pt x="765176" y="1020864"/>
                  <a:pt x="765176" y="1024091"/>
                </a:cubicBezTo>
                <a:cubicBezTo>
                  <a:pt x="758738" y="1043448"/>
                  <a:pt x="745861" y="1056353"/>
                  <a:pt x="739423" y="1069257"/>
                </a:cubicBezTo>
                <a:cubicBezTo>
                  <a:pt x="726546" y="1082162"/>
                  <a:pt x="720108" y="1101520"/>
                  <a:pt x="707232" y="1114424"/>
                </a:cubicBezTo>
                <a:cubicBezTo>
                  <a:pt x="694355" y="1146687"/>
                  <a:pt x="675041" y="1178949"/>
                  <a:pt x="655726" y="1211211"/>
                </a:cubicBezTo>
                <a:cubicBezTo>
                  <a:pt x="655726" y="1217663"/>
                  <a:pt x="649288" y="1211211"/>
                  <a:pt x="649288" y="1211211"/>
                </a:cubicBezTo>
                <a:cubicBezTo>
                  <a:pt x="668602" y="1178949"/>
                  <a:pt x="687917" y="1146687"/>
                  <a:pt x="700794" y="1114424"/>
                </a:cubicBezTo>
                <a:cubicBezTo>
                  <a:pt x="713670" y="1101520"/>
                  <a:pt x="720108" y="1082162"/>
                  <a:pt x="732985" y="1069257"/>
                </a:cubicBezTo>
                <a:cubicBezTo>
                  <a:pt x="739423" y="1049900"/>
                  <a:pt x="752299" y="1036995"/>
                  <a:pt x="758738" y="1024091"/>
                </a:cubicBezTo>
                <a:cubicBezTo>
                  <a:pt x="758738" y="1020864"/>
                  <a:pt x="760347" y="1019251"/>
                  <a:pt x="761957" y="1019251"/>
                </a:cubicBezTo>
                <a:close/>
                <a:moveTo>
                  <a:pt x="850870" y="1019243"/>
                </a:moveTo>
                <a:cubicBezTo>
                  <a:pt x="852473" y="1019243"/>
                  <a:pt x="854076" y="1020847"/>
                  <a:pt x="854076" y="1024056"/>
                </a:cubicBezTo>
                <a:cubicBezTo>
                  <a:pt x="815609" y="1133154"/>
                  <a:pt x="757910" y="1229417"/>
                  <a:pt x="693799" y="1312846"/>
                </a:cubicBezTo>
                <a:cubicBezTo>
                  <a:pt x="687388" y="1319263"/>
                  <a:pt x="687388" y="1312846"/>
                  <a:pt x="687388" y="1312846"/>
                </a:cubicBezTo>
                <a:cubicBezTo>
                  <a:pt x="751499" y="1223000"/>
                  <a:pt x="815609" y="1126737"/>
                  <a:pt x="847665" y="1024056"/>
                </a:cubicBezTo>
                <a:cubicBezTo>
                  <a:pt x="847665" y="1020847"/>
                  <a:pt x="849268" y="1019243"/>
                  <a:pt x="850870" y="1019243"/>
                </a:cubicBezTo>
                <a:close/>
                <a:moveTo>
                  <a:pt x="2251271" y="1018999"/>
                </a:moveTo>
                <a:lnTo>
                  <a:pt x="2244094" y="1022779"/>
                </a:lnTo>
                <a:lnTo>
                  <a:pt x="2245742" y="1021473"/>
                </a:lnTo>
                <a:lnTo>
                  <a:pt x="2251021" y="1019081"/>
                </a:lnTo>
                <a:close/>
                <a:moveTo>
                  <a:pt x="2143771" y="1018127"/>
                </a:moveTo>
                <a:lnTo>
                  <a:pt x="2124151" y="1029596"/>
                </a:lnTo>
                <a:lnTo>
                  <a:pt x="2101110" y="1035473"/>
                </a:lnTo>
                <a:lnTo>
                  <a:pt x="2097161" y="1037573"/>
                </a:lnTo>
                <a:lnTo>
                  <a:pt x="2096355" y="1037533"/>
                </a:lnTo>
                <a:lnTo>
                  <a:pt x="2116395" y="1026605"/>
                </a:lnTo>
                <a:lnTo>
                  <a:pt x="2120416" y="1024058"/>
                </a:lnTo>
                <a:lnTo>
                  <a:pt x="2121237" y="1023659"/>
                </a:lnTo>
                <a:close/>
                <a:moveTo>
                  <a:pt x="2145635" y="1018110"/>
                </a:moveTo>
                <a:lnTo>
                  <a:pt x="2147770" y="1020962"/>
                </a:lnTo>
                <a:cubicBezTo>
                  <a:pt x="2148574" y="1022575"/>
                  <a:pt x="2148574" y="1024187"/>
                  <a:pt x="2145356" y="1024187"/>
                </a:cubicBezTo>
                <a:cubicBezTo>
                  <a:pt x="2145356" y="1024187"/>
                  <a:pt x="2145356" y="1024187"/>
                  <a:pt x="2145356" y="1023381"/>
                </a:cubicBezTo>
                <a:lnTo>
                  <a:pt x="2145356" y="1018282"/>
                </a:lnTo>
                <a:close/>
                <a:moveTo>
                  <a:pt x="2145356" y="1017738"/>
                </a:moveTo>
                <a:lnTo>
                  <a:pt x="2145356" y="1018282"/>
                </a:lnTo>
                <a:lnTo>
                  <a:pt x="2141801" y="1020480"/>
                </a:lnTo>
                <a:close/>
                <a:moveTo>
                  <a:pt x="95183" y="1017634"/>
                </a:moveTo>
                <a:lnTo>
                  <a:pt x="96342" y="1018353"/>
                </a:lnTo>
                <a:lnTo>
                  <a:pt x="120429" y="1035632"/>
                </a:lnTo>
                <a:lnTo>
                  <a:pt x="139283" y="1051535"/>
                </a:lnTo>
                <a:lnTo>
                  <a:pt x="109991" y="1032819"/>
                </a:lnTo>
                <a:close/>
                <a:moveTo>
                  <a:pt x="2163824" y="1016336"/>
                </a:moveTo>
                <a:lnTo>
                  <a:pt x="2160927" y="1033757"/>
                </a:lnTo>
                <a:lnTo>
                  <a:pt x="2150183" y="1042729"/>
                </a:lnTo>
                <a:cubicBezTo>
                  <a:pt x="2143747" y="1046759"/>
                  <a:pt x="2135703" y="1049984"/>
                  <a:pt x="2126049" y="1049984"/>
                </a:cubicBezTo>
                <a:lnTo>
                  <a:pt x="2114809" y="1047168"/>
                </a:lnTo>
                <a:lnTo>
                  <a:pt x="2119633" y="1043539"/>
                </a:lnTo>
                <a:lnTo>
                  <a:pt x="2130071" y="1045953"/>
                </a:lnTo>
                <a:cubicBezTo>
                  <a:pt x="2134094" y="1045147"/>
                  <a:pt x="2138921" y="1043535"/>
                  <a:pt x="2145356" y="1043535"/>
                </a:cubicBezTo>
                <a:cubicBezTo>
                  <a:pt x="2151792" y="1037086"/>
                  <a:pt x="2158228" y="1030636"/>
                  <a:pt x="2158228" y="1024187"/>
                </a:cubicBezTo>
                <a:close/>
                <a:moveTo>
                  <a:pt x="1843123" y="1013963"/>
                </a:moveTo>
                <a:lnTo>
                  <a:pt x="1848644" y="1021256"/>
                </a:lnTo>
                <a:lnTo>
                  <a:pt x="1849817" y="1025370"/>
                </a:lnTo>
                <a:lnTo>
                  <a:pt x="1841413" y="1058290"/>
                </a:lnTo>
                <a:lnTo>
                  <a:pt x="1829880" y="1073035"/>
                </a:lnTo>
                <a:lnTo>
                  <a:pt x="1843823" y="1036553"/>
                </a:lnTo>
                <a:lnTo>
                  <a:pt x="1843168" y="1031863"/>
                </a:lnTo>
                <a:lnTo>
                  <a:pt x="1843823" y="1030112"/>
                </a:lnTo>
                <a:close/>
                <a:moveTo>
                  <a:pt x="3306470" y="1013427"/>
                </a:moveTo>
                <a:lnTo>
                  <a:pt x="3323304" y="1034604"/>
                </a:lnTo>
                <a:lnTo>
                  <a:pt x="3339085" y="1060641"/>
                </a:lnTo>
                <a:lnTo>
                  <a:pt x="3380977" y="1140012"/>
                </a:lnTo>
                <a:lnTo>
                  <a:pt x="3339888" y="1069487"/>
                </a:lnTo>
                <a:cubicBezTo>
                  <a:pt x="3330251" y="1053404"/>
                  <a:pt x="3322220" y="1038930"/>
                  <a:pt x="3314188" y="1025260"/>
                </a:cubicBezTo>
                <a:close/>
                <a:moveTo>
                  <a:pt x="2270359" y="1012699"/>
                </a:moveTo>
                <a:lnTo>
                  <a:pt x="2268221" y="1017638"/>
                </a:lnTo>
                <a:lnTo>
                  <a:pt x="2249544" y="1024965"/>
                </a:lnTo>
                <a:lnTo>
                  <a:pt x="2261807" y="1015521"/>
                </a:lnTo>
                <a:close/>
                <a:moveTo>
                  <a:pt x="2265995" y="1012297"/>
                </a:moveTo>
                <a:lnTo>
                  <a:pt x="2261807" y="1015521"/>
                </a:lnTo>
                <a:lnTo>
                  <a:pt x="2251271" y="1018999"/>
                </a:lnTo>
                <a:lnTo>
                  <a:pt x="2251689" y="1018778"/>
                </a:lnTo>
                <a:close/>
                <a:moveTo>
                  <a:pt x="2164511" y="1012210"/>
                </a:moveTo>
                <a:lnTo>
                  <a:pt x="2164595" y="1015255"/>
                </a:lnTo>
                <a:lnTo>
                  <a:pt x="2163824" y="1016336"/>
                </a:lnTo>
                <a:close/>
                <a:moveTo>
                  <a:pt x="3648790" y="1011169"/>
                </a:moveTo>
                <a:cubicBezTo>
                  <a:pt x="3674508" y="1075469"/>
                  <a:pt x="3693796" y="1139769"/>
                  <a:pt x="3700225" y="1204070"/>
                </a:cubicBezTo>
                <a:cubicBezTo>
                  <a:pt x="3713084" y="1268370"/>
                  <a:pt x="3719513" y="1332671"/>
                  <a:pt x="3719513" y="1403401"/>
                </a:cubicBezTo>
                <a:cubicBezTo>
                  <a:pt x="3719513" y="1403401"/>
                  <a:pt x="3713084" y="1403401"/>
                  <a:pt x="3713084" y="1403401"/>
                </a:cubicBezTo>
                <a:cubicBezTo>
                  <a:pt x="3713084" y="1332671"/>
                  <a:pt x="3706654" y="1268370"/>
                  <a:pt x="3693796" y="1204070"/>
                </a:cubicBezTo>
                <a:cubicBezTo>
                  <a:pt x="3687366" y="1139769"/>
                  <a:pt x="3668078" y="1075469"/>
                  <a:pt x="3648790" y="1011169"/>
                </a:cubicBezTo>
                <a:close/>
                <a:moveTo>
                  <a:pt x="1847082" y="1009610"/>
                </a:moveTo>
                <a:lnTo>
                  <a:pt x="1858285" y="1027697"/>
                </a:lnTo>
                <a:lnTo>
                  <a:pt x="1858359" y="1028130"/>
                </a:lnTo>
                <a:lnTo>
                  <a:pt x="1855166" y="1044130"/>
                </a:lnTo>
                <a:lnTo>
                  <a:pt x="1849817" y="1025370"/>
                </a:lnTo>
                <a:lnTo>
                  <a:pt x="1850251" y="1023671"/>
                </a:lnTo>
                <a:close/>
                <a:moveTo>
                  <a:pt x="3311495" y="1009473"/>
                </a:moveTo>
                <a:lnTo>
                  <a:pt x="3319007" y="1018827"/>
                </a:lnTo>
                <a:lnTo>
                  <a:pt x="3339309" y="1050549"/>
                </a:lnTo>
                <a:lnTo>
                  <a:pt x="3350960" y="1070399"/>
                </a:lnTo>
                <a:lnTo>
                  <a:pt x="3361573" y="1089590"/>
                </a:lnTo>
                <a:lnTo>
                  <a:pt x="3371958" y="1111238"/>
                </a:lnTo>
                <a:lnTo>
                  <a:pt x="3368802" y="1106147"/>
                </a:lnTo>
                <a:lnTo>
                  <a:pt x="3352738" y="1075920"/>
                </a:lnTo>
                <a:cubicBezTo>
                  <a:pt x="3343101" y="1059837"/>
                  <a:pt x="3333463" y="1045363"/>
                  <a:pt x="3324629" y="1031693"/>
                </a:cubicBezTo>
                <a:close/>
                <a:moveTo>
                  <a:pt x="88779" y="1008937"/>
                </a:moveTo>
                <a:lnTo>
                  <a:pt x="109866" y="1022682"/>
                </a:lnTo>
                <a:lnTo>
                  <a:pt x="129259" y="1040052"/>
                </a:lnTo>
                <a:lnTo>
                  <a:pt x="164486" y="1065239"/>
                </a:lnTo>
                <a:lnTo>
                  <a:pt x="144514" y="1052911"/>
                </a:lnTo>
                <a:lnTo>
                  <a:pt x="120429" y="1035632"/>
                </a:lnTo>
                <a:close/>
                <a:moveTo>
                  <a:pt x="4289357" y="1006923"/>
                </a:moveTo>
                <a:lnTo>
                  <a:pt x="4284674" y="1010915"/>
                </a:lnTo>
                <a:cubicBezTo>
                  <a:pt x="4265399" y="1030245"/>
                  <a:pt x="4246124" y="1049575"/>
                  <a:pt x="4226849" y="1068906"/>
                </a:cubicBezTo>
                <a:cubicBezTo>
                  <a:pt x="4197936" y="1091457"/>
                  <a:pt x="4169023" y="1115620"/>
                  <a:pt x="4140110" y="1140588"/>
                </a:cubicBezTo>
                <a:lnTo>
                  <a:pt x="4097648" y="1178045"/>
                </a:lnTo>
                <a:lnTo>
                  <a:pt x="4098925" y="1184250"/>
                </a:lnTo>
                <a:lnTo>
                  <a:pt x="4096969" y="1187172"/>
                </a:lnTo>
                <a:lnTo>
                  <a:pt x="4181873" y="1117231"/>
                </a:lnTo>
                <a:cubicBezTo>
                  <a:pt x="4212392" y="1093068"/>
                  <a:pt x="4242911" y="1068906"/>
                  <a:pt x="4271824" y="1043132"/>
                </a:cubicBezTo>
                <a:lnTo>
                  <a:pt x="4295053" y="1023543"/>
                </a:lnTo>
                <a:close/>
                <a:moveTo>
                  <a:pt x="2164341" y="1006103"/>
                </a:moveTo>
                <a:lnTo>
                  <a:pt x="2164353" y="1006539"/>
                </a:lnTo>
                <a:lnTo>
                  <a:pt x="2145635" y="1018110"/>
                </a:lnTo>
                <a:lnTo>
                  <a:pt x="2145356" y="1017738"/>
                </a:lnTo>
                <a:lnTo>
                  <a:pt x="2143771" y="1018127"/>
                </a:lnTo>
                <a:close/>
                <a:moveTo>
                  <a:pt x="2169361" y="1003443"/>
                </a:moveTo>
                <a:lnTo>
                  <a:pt x="2164664" y="1011289"/>
                </a:lnTo>
                <a:lnTo>
                  <a:pt x="2164511" y="1012210"/>
                </a:lnTo>
                <a:lnTo>
                  <a:pt x="2164353" y="1006539"/>
                </a:lnTo>
                <a:close/>
                <a:moveTo>
                  <a:pt x="2169902" y="1002852"/>
                </a:moveTo>
                <a:lnTo>
                  <a:pt x="2169644" y="1003268"/>
                </a:lnTo>
                <a:lnTo>
                  <a:pt x="2169361" y="1003443"/>
                </a:lnTo>
                <a:lnTo>
                  <a:pt x="2169614" y="1003020"/>
                </a:lnTo>
                <a:close/>
                <a:moveTo>
                  <a:pt x="2171678" y="1002011"/>
                </a:moveTo>
                <a:lnTo>
                  <a:pt x="2171452" y="1005634"/>
                </a:lnTo>
                <a:lnTo>
                  <a:pt x="2167422" y="1011289"/>
                </a:lnTo>
                <a:lnTo>
                  <a:pt x="2164664" y="1011289"/>
                </a:lnTo>
                <a:lnTo>
                  <a:pt x="2169644" y="1003268"/>
                </a:lnTo>
                <a:close/>
                <a:moveTo>
                  <a:pt x="2771290" y="1001895"/>
                </a:moveTo>
                <a:lnTo>
                  <a:pt x="2777305" y="1005394"/>
                </a:lnTo>
                <a:cubicBezTo>
                  <a:pt x="2787740" y="1012622"/>
                  <a:pt x="2797372" y="1020652"/>
                  <a:pt x="2807004" y="1030289"/>
                </a:cubicBezTo>
                <a:cubicBezTo>
                  <a:pt x="2845532" y="1062411"/>
                  <a:pt x="2877639" y="1113806"/>
                  <a:pt x="2877639" y="1165202"/>
                </a:cubicBezTo>
                <a:lnTo>
                  <a:pt x="2868075" y="1148226"/>
                </a:lnTo>
                <a:lnTo>
                  <a:pt x="2861184" y="1110996"/>
                </a:lnTo>
                <a:cubicBezTo>
                  <a:pt x="2848341" y="1077267"/>
                  <a:pt x="2824261" y="1048358"/>
                  <a:pt x="2795365" y="1024266"/>
                </a:cubicBezTo>
                <a:lnTo>
                  <a:pt x="2780004" y="1013441"/>
                </a:lnTo>
                <a:close/>
                <a:moveTo>
                  <a:pt x="1838954" y="1001701"/>
                </a:moveTo>
                <a:lnTo>
                  <a:pt x="1843020" y="1011595"/>
                </a:lnTo>
                <a:lnTo>
                  <a:pt x="1843123" y="1013963"/>
                </a:lnTo>
                <a:lnTo>
                  <a:pt x="1840112" y="1009985"/>
                </a:lnTo>
                <a:close/>
                <a:moveTo>
                  <a:pt x="2271715" y="1000722"/>
                </a:moveTo>
                <a:lnTo>
                  <a:pt x="2270626" y="1001763"/>
                </a:lnTo>
                <a:lnTo>
                  <a:pt x="2251877" y="1016614"/>
                </a:lnTo>
                <a:lnTo>
                  <a:pt x="2236153" y="1023988"/>
                </a:lnTo>
                <a:lnTo>
                  <a:pt x="2217881" y="1027067"/>
                </a:lnTo>
                <a:lnTo>
                  <a:pt x="2219318" y="1026369"/>
                </a:lnTo>
                <a:lnTo>
                  <a:pt x="2256287" y="1006630"/>
                </a:lnTo>
                <a:lnTo>
                  <a:pt x="2256296" y="1006625"/>
                </a:lnTo>
                <a:close/>
                <a:moveTo>
                  <a:pt x="1838270" y="1000036"/>
                </a:moveTo>
                <a:lnTo>
                  <a:pt x="1838777" y="1000430"/>
                </a:lnTo>
                <a:lnTo>
                  <a:pt x="1838954" y="1001701"/>
                </a:lnTo>
                <a:close/>
                <a:moveTo>
                  <a:pt x="2171818" y="999766"/>
                </a:moveTo>
                <a:lnTo>
                  <a:pt x="2171691" y="1001806"/>
                </a:lnTo>
                <a:lnTo>
                  <a:pt x="2169902" y="1002852"/>
                </a:lnTo>
                <a:close/>
                <a:moveTo>
                  <a:pt x="2282651" y="999470"/>
                </a:moveTo>
                <a:lnTo>
                  <a:pt x="2272229" y="1012082"/>
                </a:lnTo>
                <a:lnTo>
                  <a:pt x="2270359" y="1012699"/>
                </a:lnTo>
                <a:lnTo>
                  <a:pt x="2270626" y="1012082"/>
                </a:lnTo>
                <a:cubicBezTo>
                  <a:pt x="2269824" y="1011288"/>
                  <a:pt x="2268221" y="1011288"/>
                  <a:pt x="2268221" y="1011288"/>
                </a:cubicBezTo>
                <a:lnTo>
                  <a:pt x="2265995" y="1012297"/>
                </a:lnTo>
                <a:lnTo>
                  <a:pt x="2271428" y="1008113"/>
                </a:lnTo>
                <a:close/>
                <a:moveTo>
                  <a:pt x="2175960" y="999311"/>
                </a:moveTo>
                <a:lnTo>
                  <a:pt x="2175892" y="999406"/>
                </a:lnTo>
                <a:lnTo>
                  <a:pt x="2171678" y="1002011"/>
                </a:lnTo>
                <a:lnTo>
                  <a:pt x="2171691" y="1001806"/>
                </a:lnTo>
                <a:close/>
                <a:moveTo>
                  <a:pt x="1832021" y="999298"/>
                </a:moveTo>
                <a:lnTo>
                  <a:pt x="1840112" y="1009985"/>
                </a:lnTo>
                <a:lnTo>
                  <a:pt x="1843168" y="1031863"/>
                </a:lnTo>
                <a:lnTo>
                  <a:pt x="1831772" y="1062315"/>
                </a:lnTo>
                <a:cubicBezTo>
                  <a:pt x="1824541" y="1073587"/>
                  <a:pt x="1814900" y="1084858"/>
                  <a:pt x="1805259" y="1094519"/>
                </a:cubicBezTo>
                <a:lnTo>
                  <a:pt x="1797607" y="1101284"/>
                </a:lnTo>
                <a:lnTo>
                  <a:pt x="1818114" y="1075197"/>
                </a:lnTo>
                <a:cubicBezTo>
                  <a:pt x="1827755" y="1062315"/>
                  <a:pt x="1834182" y="1047824"/>
                  <a:pt x="1836592" y="1033332"/>
                </a:cubicBezTo>
                <a:close/>
                <a:moveTo>
                  <a:pt x="83497" y="999064"/>
                </a:moveTo>
                <a:cubicBezTo>
                  <a:pt x="102765" y="1011923"/>
                  <a:pt x="115611" y="1024782"/>
                  <a:pt x="134879" y="1037641"/>
                </a:cubicBezTo>
                <a:lnTo>
                  <a:pt x="151671" y="1052834"/>
                </a:lnTo>
                <a:lnTo>
                  <a:pt x="147725" y="1050499"/>
                </a:lnTo>
                <a:cubicBezTo>
                  <a:pt x="138091" y="1044070"/>
                  <a:pt x="128456" y="1036033"/>
                  <a:pt x="118019" y="1027997"/>
                </a:cubicBezTo>
                <a:lnTo>
                  <a:pt x="109866" y="1022682"/>
                </a:lnTo>
                <a:close/>
                <a:moveTo>
                  <a:pt x="77074" y="999064"/>
                </a:moveTo>
                <a:lnTo>
                  <a:pt x="88779" y="1008937"/>
                </a:lnTo>
                <a:lnTo>
                  <a:pt x="83497" y="1005494"/>
                </a:lnTo>
                <a:lnTo>
                  <a:pt x="83059" y="1005202"/>
                </a:lnTo>
                <a:close/>
                <a:moveTo>
                  <a:pt x="1758353" y="998561"/>
                </a:moveTo>
                <a:lnTo>
                  <a:pt x="1757990" y="999374"/>
                </a:lnTo>
                <a:lnTo>
                  <a:pt x="1734904" y="1027412"/>
                </a:lnTo>
                <a:lnTo>
                  <a:pt x="1740350" y="1018435"/>
                </a:lnTo>
                <a:close/>
                <a:moveTo>
                  <a:pt x="3301382" y="998432"/>
                </a:moveTo>
                <a:lnTo>
                  <a:pt x="3314188" y="1018023"/>
                </a:lnTo>
                <a:lnTo>
                  <a:pt x="3328568" y="1041225"/>
                </a:lnTo>
                <a:lnTo>
                  <a:pt x="3323304" y="1034604"/>
                </a:lnTo>
                <a:close/>
                <a:moveTo>
                  <a:pt x="1848899" y="998144"/>
                </a:moveTo>
                <a:lnTo>
                  <a:pt x="1860695" y="1011595"/>
                </a:lnTo>
                <a:lnTo>
                  <a:pt x="1864100" y="1023689"/>
                </a:lnTo>
                <a:lnTo>
                  <a:pt x="1865516" y="1048629"/>
                </a:lnTo>
                <a:lnTo>
                  <a:pt x="1863005" y="1055284"/>
                </a:lnTo>
                <a:lnTo>
                  <a:pt x="1858359" y="1028130"/>
                </a:lnTo>
                <a:lnTo>
                  <a:pt x="1859089" y="1024476"/>
                </a:lnTo>
                <a:close/>
                <a:moveTo>
                  <a:pt x="2176999" y="997853"/>
                </a:moveTo>
                <a:lnTo>
                  <a:pt x="2177535" y="998390"/>
                </a:lnTo>
                <a:lnTo>
                  <a:pt x="2175960" y="999311"/>
                </a:lnTo>
                <a:close/>
                <a:moveTo>
                  <a:pt x="2183025" y="997252"/>
                </a:moveTo>
                <a:lnTo>
                  <a:pt x="2179949" y="1004839"/>
                </a:lnTo>
                <a:lnTo>
                  <a:pt x="2170403" y="1020950"/>
                </a:lnTo>
                <a:lnTo>
                  <a:pt x="2171100" y="1017738"/>
                </a:lnTo>
                <a:close/>
                <a:moveTo>
                  <a:pt x="80285" y="996653"/>
                </a:moveTo>
                <a:cubicBezTo>
                  <a:pt x="81891" y="995850"/>
                  <a:pt x="83497" y="995850"/>
                  <a:pt x="83497" y="999064"/>
                </a:cubicBezTo>
                <a:cubicBezTo>
                  <a:pt x="83497" y="999064"/>
                  <a:pt x="83497" y="999064"/>
                  <a:pt x="77074" y="999064"/>
                </a:cubicBezTo>
                <a:cubicBezTo>
                  <a:pt x="77074" y="999064"/>
                  <a:pt x="78680" y="997457"/>
                  <a:pt x="80285" y="996653"/>
                </a:cubicBezTo>
                <a:close/>
                <a:moveTo>
                  <a:pt x="2164072" y="996394"/>
                </a:moveTo>
                <a:lnTo>
                  <a:pt x="2164075" y="996509"/>
                </a:lnTo>
                <a:lnTo>
                  <a:pt x="2125546" y="1021567"/>
                </a:lnTo>
                <a:lnTo>
                  <a:pt x="2121237" y="1023659"/>
                </a:lnTo>
                <a:lnTo>
                  <a:pt x="2120923" y="1023736"/>
                </a:lnTo>
                <a:close/>
                <a:moveTo>
                  <a:pt x="2286199" y="995177"/>
                </a:moveTo>
                <a:lnTo>
                  <a:pt x="2283471" y="998477"/>
                </a:lnTo>
                <a:lnTo>
                  <a:pt x="2267419" y="1010494"/>
                </a:lnTo>
                <a:lnTo>
                  <a:pt x="2251689" y="1018778"/>
                </a:lnTo>
                <a:lnTo>
                  <a:pt x="2251021" y="1019081"/>
                </a:lnTo>
                <a:lnTo>
                  <a:pt x="2247148" y="1020360"/>
                </a:lnTo>
                <a:lnTo>
                  <a:pt x="2251877" y="1016614"/>
                </a:lnTo>
                <a:lnTo>
                  <a:pt x="2266617" y="1009701"/>
                </a:lnTo>
                <a:lnTo>
                  <a:pt x="2275869" y="999131"/>
                </a:lnTo>
                <a:close/>
                <a:moveTo>
                  <a:pt x="2174318" y="995166"/>
                </a:moveTo>
                <a:lnTo>
                  <a:pt x="2174538" y="995386"/>
                </a:lnTo>
                <a:lnTo>
                  <a:pt x="2171818" y="999766"/>
                </a:lnTo>
                <a:lnTo>
                  <a:pt x="2171848" y="999290"/>
                </a:lnTo>
                <a:close/>
                <a:moveTo>
                  <a:pt x="2175214" y="994297"/>
                </a:moveTo>
                <a:lnTo>
                  <a:pt x="2176731" y="995165"/>
                </a:lnTo>
                <a:lnTo>
                  <a:pt x="2177297" y="997435"/>
                </a:lnTo>
                <a:lnTo>
                  <a:pt x="2176999" y="997853"/>
                </a:lnTo>
                <a:lnTo>
                  <a:pt x="2174538" y="995386"/>
                </a:lnTo>
                <a:close/>
                <a:moveTo>
                  <a:pt x="2290231" y="993633"/>
                </a:moveTo>
                <a:lnTo>
                  <a:pt x="2282651" y="999470"/>
                </a:lnTo>
                <a:lnTo>
                  <a:pt x="2283471" y="998477"/>
                </a:lnTo>
                <a:lnTo>
                  <a:pt x="2289641" y="993859"/>
                </a:lnTo>
                <a:close/>
                <a:moveTo>
                  <a:pt x="2172265" y="992608"/>
                </a:moveTo>
                <a:lnTo>
                  <a:pt x="2174934" y="994136"/>
                </a:lnTo>
                <a:lnTo>
                  <a:pt x="2174318" y="995166"/>
                </a:lnTo>
                <a:lnTo>
                  <a:pt x="2174318" y="995165"/>
                </a:lnTo>
                <a:lnTo>
                  <a:pt x="2172235" y="993079"/>
                </a:lnTo>
                <a:close/>
                <a:moveTo>
                  <a:pt x="2276514" y="992534"/>
                </a:moveTo>
                <a:lnTo>
                  <a:pt x="2261006" y="1004144"/>
                </a:lnTo>
                <a:lnTo>
                  <a:pt x="2256296" y="1006625"/>
                </a:lnTo>
                <a:lnTo>
                  <a:pt x="2256296" y="1006625"/>
                </a:lnTo>
                <a:lnTo>
                  <a:pt x="2256287" y="1006630"/>
                </a:lnTo>
                <a:lnTo>
                  <a:pt x="2223326" y="1023988"/>
                </a:lnTo>
                <a:lnTo>
                  <a:pt x="2200366" y="1030019"/>
                </a:lnTo>
                <a:lnTo>
                  <a:pt x="2198473" y="1030338"/>
                </a:lnTo>
                <a:lnTo>
                  <a:pt x="2197826" y="1030463"/>
                </a:lnTo>
                <a:lnTo>
                  <a:pt x="2219318" y="1020019"/>
                </a:lnTo>
                <a:cubicBezTo>
                  <a:pt x="2231744" y="1013273"/>
                  <a:pt x="2243970" y="1006327"/>
                  <a:pt x="2256296" y="1000275"/>
                </a:cubicBezTo>
                <a:close/>
                <a:moveTo>
                  <a:pt x="526952" y="992307"/>
                </a:moveTo>
                <a:cubicBezTo>
                  <a:pt x="494705" y="1037240"/>
                  <a:pt x="468908" y="1088593"/>
                  <a:pt x="436662" y="1133526"/>
                </a:cubicBezTo>
                <a:cubicBezTo>
                  <a:pt x="436662" y="1133526"/>
                  <a:pt x="430213" y="1133526"/>
                  <a:pt x="430213" y="1127107"/>
                </a:cubicBezTo>
                <a:cubicBezTo>
                  <a:pt x="462459" y="1082174"/>
                  <a:pt x="488256" y="1037240"/>
                  <a:pt x="526952" y="992307"/>
                </a:cubicBezTo>
                <a:close/>
                <a:moveTo>
                  <a:pt x="565075" y="992238"/>
                </a:moveTo>
                <a:cubicBezTo>
                  <a:pt x="565075" y="992238"/>
                  <a:pt x="571501" y="992238"/>
                  <a:pt x="565075" y="998639"/>
                </a:cubicBezTo>
                <a:cubicBezTo>
                  <a:pt x="532947" y="1069053"/>
                  <a:pt x="487968" y="1126664"/>
                  <a:pt x="442988" y="1184275"/>
                </a:cubicBezTo>
                <a:cubicBezTo>
                  <a:pt x="481542" y="1120263"/>
                  <a:pt x="532947" y="1062652"/>
                  <a:pt x="565075" y="992238"/>
                </a:cubicBezTo>
                <a:close/>
                <a:moveTo>
                  <a:pt x="2171100" y="991941"/>
                </a:moveTo>
                <a:lnTo>
                  <a:pt x="2172235" y="993079"/>
                </a:lnTo>
                <a:lnTo>
                  <a:pt x="2171848" y="999290"/>
                </a:lnTo>
                <a:lnTo>
                  <a:pt x="2169614" y="1003020"/>
                </a:lnTo>
                <a:lnTo>
                  <a:pt x="2164341" y="1006103"/>
                </a:lnTo>
                <a:lnTo>
                  <a:pt x="2164075" y="996509"/>
                </a:lnTo>
                <a:close/>
                <a:moveTo>
                  <a:pt x="1830969" y="991468"/>
                </a:moveTo>
                <a:lnTo>
                  <a:pt x="1837396" y="997908"/>
                </a:lnTo>
                <a:lnTo>
                  <a:pt x="1838270" y="1000036"/>
                </a:lnTo>
                <a:lnTo>
                  <a:pt x="1831403" y="994704"/>
                </a:lnTo>
                <a:close/>
                <a:moveTo>
                  <a:pt x="2293692" y="990968"/>
                </a:moveTo>
                <a:lnTo>
                  <a:pt x="2293875" y="992238"/>
                </a:lnTo>
                <a:lnTo>
                  <a:pt x="2290231" y="993633"/>
                </a:lnTo>
                <a:close/>
                <a:moveTo>
                  <a:pt x="3295928" y="990089"/>
                </a:moveTo>
                <a:lnTo>
                  <a:pt x="3297548" y="992107"/>
                </a:lnTo>
                <a:lnTo>
                  <a:pt x="3301382" y="998432"/>
                </a:lnTo>
                <a:close/>
                <a:moveTo>
                  <a:pt x="2182684" y="989878"/>
                </a:moveTo>
                <a:lnTo>
                  <a:pt x="2179949" y="999196"/>
                </a:lnTo>
                <a:cubicBezTo>
                  <a:pt x="2177535" y="1004839"/>
                  <a:pt x="2174318" y="1011289"/>
                  <a:pt x="2171100" y="1017738"/>
                </a:cubicBezTo>
                <a:cubicBezTo>
                  <a:pt x="2171100" y="1017738"/>
                  <a:pt x="2164664" y="1017738"/>
                  <a:pt x="2164664" y="1017738"/>
                </a:cubicBezTo>
                <a:lnTo>
                  <a:pt x="2164595" y="1015255"/>
                </a:lnTo>
                <a:lnTo>
                  <a:pt x="2167422" y="1011289"/>
                </a:lnTo>
                <a:lnTo>
                  <a:pt x="2171100" y="1011289"/>
                </a:lnTo>
                <a:lnTo>
                  <a:pt x="2171452" y="1005634"/>
                </a:lnTo>
                <a:lnTo>
                  <a:pt x="2174318" y="1001615"/>
                </a:lnTo>
                <a:lnTo>
                  <a:pt x="2175892" y="999406"/>
                </a:lnTo>
                <a:lnTo>
                  <a:pt x="2177535" y="998390"/>
                </a:lnTo>
                <a:lnTo>
                  <a:pt x="2177297" y="997435"/>
                </a:lnTo>
                <a:close/>
                <a:moveTo>
                  <a:pt x="2284229" y="989581"/>
                </a:moveTo>
                <a:lnTo>
                  <a:pt x="2275869" y="999131"/>
                </a:lnTo>
                <a:lnTo>
                  <a:pt x="2271715" y="1000722"/>
                </a:lnTo>
                <a:lnTo>
                  <a:pt x="2282795" y="990130"/>
                </a:lnTo>
                <a:close/>
                <a:moveTo>
                  <a:pt x="8404" y="989360"/>
                </a:moveTo>
                <a:lnTo>
                  <a:pt x="38537" y="1000672"/>
                </a:lnTo>
                <a:cubicBezTo>
                  <a:pt x="51382" y="1007101"/>
                  <a:pt x="64228" y="1015138"/>
                  <a:pt x="77074" y="1024782"/>
                </a:cubicBezTo>
                <a:cubicBezTo>
                  <a:pt x="96342" y="1044070"/>
                  <a:pt x="122034" y="1056929"/>
                  <a:pt x="147725" y="1069788"/>
                </a:cubicBezTo>
                <a:lnTo>
                  <a:pt x="222089" y="1118136"/>
                </a:lnTo>
                <a:lnTo>
                  <a:pt x="250490" y="1140511"/>
                </a:lnTo>
                <a:lnTo>
                  <a:pt x="276551" y="1157010"/>
                </a:lnTo>
                <a:lnTo>
                  <a:pt x="186262" y="1101935"/>
                </a:lnTo>
                <a:cubicBezTo>
                  <a:pt x="154148" y="1082646"/>
                  <a:pt x="122034" y="1063358"/>
                  <a:pt x="89919" y="1044070"/>
                </a:cubicBezTo>
                <a:cubicBezTo>
                  <a:pt x="77074" y="1034426"/>
                  <a:pt x="62622" y="1023175"/>
                  <a:pt x="47368" y="1012727"/>
                </a:cubicBezTo>
                <a:lnTo>
                  <a:pt x="9905" y="991751"/>
                </a:lnTo>
                <a:close/>
                <a:moveTo>
                  <a:pt x="1850009" y="988980"/>
                </a:moveTo>
                <a:lnTo>
                  <a:pt x="1858285" y="996298"/>
                </a:lnTo>
                <a:cubicBezTo>
                  <a:pt x="1866320" y="1005959"/>
                  <a:pt x="1872747" y="1017230"/>
                  <a:pt x="1875961" y="1030112"/>
                </a:cubicBezTo>
                <a:cubicBezTo>
                  <a:pt x="1885602" y="1063926"/>
                  <a:pt x="1866319" y="1094116"/>
                  <a:pt x="1839806" y="1112533"/>
                </a:cubicBezTo>
                <a:lnTo>
                  <a:pt x="1824614" y="1120199"/>
                </a:lnTo>
                <a:lnTo>
                  <a:pt x="1848644" y="1092909"/>
                </a:lnTo>
                <a:lnTo>
                  <a:pt x="1851012" y="1086845"/>
                </a:lnTo>
                <a:lnTo>
                  <a:pt x="1860695" y="1076807"/>
                </a:lnTo>
                <a:cubicBezTo>
                  <a:pt x="1866320" y="1067146"/>
                  <a:pt x="1869533" y="1055875"/>
                  <a:pt x="1869533" y="1042993"/>
                </a:cubicBezTo>
                <a:lnTo>
                  <a:pt x="1864100" y="1023689"/>
                </a:lnTo>
                <a:lnTo>
                  <a:pt x="1863407" y="1011494"/>
                </a:lnTo>
                <a:close/>
                <a:moveTo>
                  <a:pt x="2293095" y="986832"/>
                </a:moveTo>
                <a:lnTo>
                  <a:pt x="2293673" y="990840"/>
                </a:lnTo>
                <a:lnTo>
                  <a:pt x="2289641" y="993859"/>
                </a:lnTo>
                <a:lnTo>
                  <a:pt x="2286199" y="995177"/>
                </a:lnTo>
                <a:close/>
                <a:moveTo>
                  <a:pt x="0" y="986206"/>
                </a:moveTo>
                <a:lnTo>
                  <a:pt x="9905" y="991751"/>
                </a:lnTo>
                <a:lnTo>
                  <a:pt x="24086" y="1014334"/>
                </a:lnTo>
                <a:cubicBezTo>
                  <a:pt x="32114" y="1023175"/>
                  <a:pt x="41748" y="1031211"/>
                  <a:pt x="51382" y="1037641"/>
                </a:cubicBezTo>
                <a:cubicBezTo>
                  <a:pt x="77074" y="1050499"/>
                  <a:pt x="96342" y="1063358"/>
                  <a:pt x="115611" y="1076217"/>
                </a:cubicBezTo>
                <a:cubicBezTo>
                  <a:pt x="166993" y="1108364"/>
                  <a:pt x="224799" y="1140511"/>
                  <a:pt x="282604" y="1166228"/>
                </a:cubicBezTo>
                <a:lnTo>
                  <a:pt x="312839" y="1179986"/>
                </a:lnTo>
                <a:lnTo>
                  <a:pt x="342695" y="1198888"/>
                </a:lnTo>
                <a:lnTo>
                  <a:pt x="327564" y="1191946"/>
                </a:lnTo>
                <a:cubicBezTo>
                  <a:pt x="263336" y="1166228"/>
                  <a:pt x="192685" y="1134081"/>
                  <a:pt x="128456" y="1095505"/>
                </a:cubicBezTo>
                <a:cubicBezTo>
                  <a:pt x="102765" y="1076217"/>
                  <a:pt x="77074" y="1063358"/>
                  <a:pt x="57805" y="1044070"/>
                </a:cubicBezTo>
                <a:cubicBezTo>
                  <a:pt x="32114" y="1031211"/>
                  <a:pt x="12846" y="1011923"/>
                  <a:pt x="0" y="986206"/>
                </a:cubicBezTo>
                <a:close/>
                <a:moveTo>
                  <a:pt x="0" y="986206"/>
                </a:moveTo>
                <a:cubicBezTo>
                  <a:pt x="0" y="986206"/>
                  <a:pt x="0" y="986206"/>
                  <a:pt x="6423" y="986206"/>
                </a:cubicBezTo>
                <a:lnTo>
                  <a:pt x="8404" y="989360"/>
                </a:lnTo>
                <a:close/>
                <a:moveTo>
                  <a:pt x="2300288" y="985888"/>
                </a:moveTo>
                <a:lnTo>
                  <a:pt x="2293692" y="990968"/>
                </a:lnTo>
                <a:lnTo>
                  <a:pt x="2293673" y="990840"/>
                </a:lnTo>
                <a:close/>
                <a:moveTo>
                  <a:pt x="2293875" y="985888"/>
                </a:moveTo>
                <a:lnTo>
                  <a:pt x="2293095" y="986832"/>
                </a:lnTo>
                <a:lnTo>
                  <a:pt x="2293073" y="986682"/>
                </a:lnTo>
                <a:lnTo>
                  <a:pt x="2292144" y="986551"/>
                </a:lnTo>
                <a:close/>
                <a:moveTo>
                  <a:pt x="2287461" y="985888"/>
                </a:moveTo>
                <a:lnTo>
                  <a:pt x="2292144" y="986551"/>
                </a:lnTo>
                <a:lnTo>
                  <a:pt x="2284229" y="989581"/>
                </a:lnTo>
                <a:close/>
                <a:moveTo>
                  <a:pt x="649216" y="985888"/>
                </a:moveTo>
                <a:cubicBezTo>
                  <a:pt x="649216" y="985888"/>
                  <a:pt x="655638" y="985888"/>
                  <a:pt x="655638" y="992326"/>
                </a:cubicBezTo>
                <a:cubicBezTo>
                  <a:pt x="617105" y="1069585"/>
                  <a:pt x="565727" y="1140405"/>
                  <a:pt x="520772" y="1217663"/>
                </a:cubicBezTo>
                <a:cubicBezTo>
                  <a:pt x="514350" y="1217663"/>
                  <a:pt x="514350" y="1217663"/>
                  <a:pt x="514350" y="1211225"/>
                </a:cubicBezTo>
                <a:cubicBezTo>
                  <a:pt x="559305" y="1140405"/>
                  <a:pt x="617105" y="1069585"/>
                  <a:pt x="649216" y="985888"/>
                </a:cubicBezTo>
                <a:close/>
                <a:moveTo>
                  <a:pt x="3896497" y="985470"/>
                </a:moveTo>
                <a:lnTo>
                  <a:pt x="3899581" y="991642"/>
                </a:lnTo>
                <a:lnTo>
                  <a:pt x="3902580" y="1001101"/>
                </a:lnTo>
                <a:close/>
                <a:moveTo>
                  <a:pt x="1156285" y="985210"/>
                </a:moveTo>
                <a:lnTo>
                  <a:pt x="1123486" y="1039847"/>
                </a:lnTo>
                <a:lnTo>
                  <a:pt x="1116412" y="1049488"/>
                </a:lnTo>
                <a:lnTo>
                  <a:pt x="1149210" y="994852"/>
                </a:lnTo>
                <a:lnTo>
                  <a:pt x="1156284" y="985211"/>
                </a:lnTo>
                <a:close/>
                <a:moveTo>
                  <a:pt x="1830474" y="984531"/>
                </a:moveTo>
                <a:lnTo>
                  <a:pt x="1844627" y="998713"/>
                </a:lnTo>
                <a:lnTo>
                  <a:pt x="1847082" y="1009610"/>
                </a:lnTo>
                <a:lnTo>
                  <a:pt x="1843823" y="1004349"/>
                </a:lnTo>
                <a:lnTo>
                  <a:pt x="1838777" y="1000430"/>
                </a:lnTo>
                <a:lnTo>
                  <a:pt x="1838199" y="996298"/>
                </a:lnTo>
                <a:close/>
                <a:moveTo>
                  <a:pt x="1744131" y="981965"/>
                </a:moveTo>
                <a:lnTo>
                  <a:pt x="1709807" y="1038046"/>
                </a:lnTo>
                <a:lnTo>
                  <a:pt x="1696637" y="1054481"/>
                </a:lnTo>
                <a:lnTo>
                  <a:pt x="1676078" y="1075106"/>
                </a:lnTo>
                <a:lnTo>
                  <a:pt x="1653229" y="1098685"/>
                </a:lnTo>
                <a:lnTo>
                  <a:pt x="1650381" y="1100887"/>
                </a:lnTo>
                <a:cubicBezTo>
                  <a:pt x="1643956" y="1110555"/>
                  <a:pt x="1635926" y="1118612"/>
                  <a:pt x="1628698" y="1127474"/>
                </a:cubicBezTo>
                <a:lnTo>
                  <a:pt x="1627664" y="1129402"/>
                </a:lnTo>
                <a:lnTo>
                  <a:pt x="1624683" y="1133114"/>
                </a:lnTo>
                <a:lnTo>
                  <a:pt x="1622784" y="1138493"/>
                </a:lnTo>
                <a:lnTo>
                  <a:pt x="1620127" y="1143443"/>
                </a:lnTo>
                <a:lnTo>
                  <a:pt x="1609720" y="1155472"/>
                </a:lnTo>
                <a:lnTo>
                  <a:pt x="1626390" y="1125460"/>
                </a:lnTo>
                <a:cubicBezTo>
                  <a:pt x="1633918" y="1114584"/>
                  <a:pt x="1642350" y="1104110"/>
                  <a:pt x="1650381" y="1094442"/>
                </a:cubicBezTo>
                <a:cubicBezTo>
                  <a:pt x="1669654" y="1068661"/>
                  <a:pt x="1688927" y="1049325"/>
                  <a:pt x="1714625" y="1023544"/>
                </a:cubicBezTo>
                <a:cubicBezTo>
                  <a:pt x="1717837" y="1017099"/>
                  <a:pt x="1722655" y="1010654"/>
                  <a:pt x="1728277" y="1003403"/>
                </a:cubicBezTo>
                <a:close/>
                <a:moveTo>
                  <a:pt x="2293875" y="979538"/>
                </a:moveTo>
                <a:lnTo>
                  <a:pt x="2282795" y="990130"/>
                </a:lnTo>
                <a:lnTo>
                  <a:pt x="2276514" y="992534"/>
                </a:lnTo>
                <a:close/>
                <a:moveTo>
                  <a:pt x="980560" y="978129"/>
                </a:moveTo>
                <a:lnTo>
                  <a:pt x="976326" y="984861"/>
                </a:lnTo>
                <a:cubicBezTo>
                  <a:pt x="955470" y="1017804"/>
                  <a:pt x="934614" y="1049944"/>
                  <a:pt x="912153" y="1082083"/>
                </a:cubicBezTo>
                <a:cubicBezTo>
                  <a:pt x="873650" y="1146363"/>
                  <a:pt x="828729" y="1210642"/>
                  <a:pt x="790225" y="1281349"/>
                </a:cubicBezTo>
                <a:cubicBezTo>
                  <a:pt x="777391" y="1294205"/>
                  <a:pt x="770973" y="1313488"/>
                  <a:pt x="764556" y="1326344"/>
                </a:cubicBezTo>
                <a:lnTo>
                  <a:pt x="756964" y="1340920"/>
                </a:lnTo>
                <a:lnTo>
                  <a:pt x="745304" y="1352056"/>
                </a:lnTo>
                <a:lnTo>
                  <a:pt x="741344" y="1353408"/>
                </a:lnTo>
                <a:lnTo>
                  <a:pt x="743803" y="1354862"/>
                </a:lnTo>
                <a:lnTo>
                  <a:pt x="750547" y="1351044"/>
                </a:lnTo>
                <a:lnTo>
                  <a:pt x="746665" y="1356553"/>
                </a:lnTo>
                <a:lnTo>
                  <a:pt x="757878" y="1363180"/>
                </a:lnTo>
                <a:lnTo>
                  <a:pt x="757736" y="1363751"/>
                </a:lnTo>
                <a:lnTo>
                  <a:pt x="746527" y="1356749"/>
                </a:lnTo>
                <a:lnTo>
                  <a:pt x="745304" y="1358484"/>
                </a:lnTo>
                <a:lnTo>
                  <a:pt x="739342" y="1361769"/>
                </a:lnTo>
                <a:lnTo>
                  <a:pt x="757562" y="1370874"/>
                </a:lnTo>
                <a:lnTo>
                  <a:pt x="762629" y="1373406"/>
                </a:lnTo>
                <a:lnTo>
                  <a:pt x="765078" y="1377738"/>
                </a:lnTo>
                <a:lnTo>
                  <a:pt x="757763" y="1371678"/>
                </a:lnTo>
                <a:lnTo>
                  <a:pt x="739153" y="1361873"/>
                </a:lnTo>
                <a:lnTo>
                  <a:pt x="729261" y="1367322"/>
                </a:lnTo>
                <a:lnTo>
                  <a:pt x="720919" y="1369411"/>
                </a:lnTo>
                <a:lnTo>
                  <a:pt x="723724" y="1365196"/>
                </a:lnTo>
                <a:lnTo>
                  <a:pt x="726052" y="1364912"/>
                </a:lnTo>
                <a:lnTo>
                  <a:pt x="735147" y="1359762"/>
                </a:lnTo>
                <a:lnTo>
                  <a:pt x="731838" y="1358019"/>
                </a:lnTo>
                <a:lnTo>
                  <a:pt x="735232" y="1359715"/>
                </a:lnTo>
                <a:lnTo>
                  <a:pt x="743647" y="1354950"/>
                </a:lnTo>
                <a:lnTo>
                  <a:pt x="741237" y="1353445"/>
                </a:lnTo>
                <a:lnTo>
                  <a:pt x="734352" y="1355797"/>
                </a:lnTo>
                <a:lnTo>
                  <a:pt x="738887" y="1352056"/>
                </a:lnTo>
                <a:lnTo>
                  <a:pt x="738921" y="1351998"/>
                </a:lnTo>
                <a:lnTo>
                  <a:pt x="738269" y="1351591"/>
                </a:lnTo>
                <a:lnTo>
                  <a:pt x="738931" y="1351982"/>
                </a:lnTo>
                <a:lnTo>
                  <a:pt x="748513" y="1335986"/>
                </a:lnTo>
                <a:cubicBezTo>
                  <a:pt x="751722" y="1331165"/>
                  <a:pt x="754930" y="1326344"/>
                  <a:pt x="758139" y="1319916"/>
                </a:cubicBezTo>
                <a:cubicBezTo>
                  <a:pt x="777391" y="1287777"/>
                  <a:pt x="796642" y="1249209"/>
                  <a:pt x="822312" y="1217070"/>
                </a:cubicBezTo>
                <a:lnTo>
                  <a:pt x="927983" y="1049944"/>
                </a:lnTo>
                <a:close/>
                <a:moveTo>
                  <a:pt x="2299487" y="977951"/>
                </a:moveTo>
                <a:cubicBezTo>
                  <a:pt x="2300288" y="979538"/>
                  <a:pt x="2300288" y="982713"/>
                  <a:pt x="2300288" y="985888"/>
                </a:cubicBezTo>
                <a:cubicBezTo>
                  <a:pt x="2300288" y="979538"/>
                  <a:pt x="2293875" y="979538"/>
                  <a:pt x="2293875" y="979538"/>
                </a:cubicBezTo>
                <a:cubicBezTo>
                  <a:pt x="2297082" y="976363"/>
                  <a:pt x="2298685" y="976363"/>
                  <a:pt x="2299487" y="977951"/>
                </a:cubicBezTo>
                <a:close/>
                <a:moveTo>
                  <a:pt x="46002" y="976383"/>
                </a:moveTo>
                <a:lnTo>
                  <a:pt x="53794" y="979552"/>
                </a:lnTo>
                <a:lnTo>
                  <a:pt x="61820" y="991028"/>
                </a:lnTo>
                <a:lnTo>
                  <a:pt x="83059" y="1005202"/>
                </a:lnTo>
                <a:lnTo>
                  <a:pt x="95183" y="1017634"/>
                </a:lnTo>
                <a:lnTo>
                  <a:pt x="62623" y="997457"/>
                </a:lnTo>
                <a:close/>
                <a:moveTo>
                  <a:pt x="1747984" y="975669"/>
                </a:moveTo>
                <a:lnTo>
                  <a:pt x="1746747" y="978427"/>
                </a:lnTo>
                <a:lnTo>
                  <a:pt x="1744131" y="981965"/>
                </a:lnTo>
                <a:close/>
                <a:moveTo>
                  <a:pt x="1748980" y="974756"/>
                </a:moveTo>
                <a:lnTo>
                  <a:pt x="1749524" y="975572"/>
                </a:lnTo>
                <a:lnTo>
                  <a:pt x="1747838" y="979466"/>
                </a:lnTo>
                <a:close/>
                <a:moveTo>
                  <a:pt x="974968" y="974752"/>
                </a:moveTo>
                <a:lnTo>
                  <a:pt x="944240" y="1024232"/>
                </a:lnTo>
                <a:lnTo>
                  <a:pt x="927983" y="1049944"/>
                </a:lnTo>
                <a:lnTo>
                  <a:pt x="918571" y="1062800"/>
                </a:lnTo>
                <a:cubicBezTo>
                  <a:pt x="899319" y="1094939"/>
                  <a:pt x="873650" y="1127079"/>
                  <a:pt x="854398" y="1159218"/>
                </a:cubicBezTo>
                <a:cubicBezTo>
                  <a:pt x="835146" y="1191358"/>
                  <a:pt x="809477" y="1217070"/>
                  <a:pt x="790225" y="1249209"/>
                </a:cubicBezTo>
                <a:cubicBezTo>
                  <a:pt x="777391" y="1281349"/>
                  <a:pt x="764556" y="1307060"/>
                  <a:pt x="745304" y="1332772"/>
                </a:cubicBezTo>
                <a:lnTo>
                  <a:pt x="728694" y="1357729"/>
                </a:lnTo>
                <a:lnTo>
                  <a:pt x="721398" y="1360221"/>
                </a:lnTo>
                <a:lnTo>
                  <a:pt x="738887" y="1339200"/>
                </a:lnTo>
                <a:cubicBezTo>
                  <a:pt x="751722" y="1313488"/>
                  <a:pt x="770973" y="1281349"/>
                  <a:pt x="783808" y="1255637"/>
                </a:cubicBezTo>
                <a:cubicBezTo>
                  <a:pt x="803060" y="1223497"/>
                  <a:pt x="822312" y="1197786"/>
                  <a:pt x="841563" y="1165646"/>
                </a:cubicBezTo>
                <a:close/>
                <a:moveTo>
                  <a:pt x="1817892" y="972590"/>
                </a:moveTo>
                <a:lnTo>
                  <a:pt x="1826049" y="977791"/>
                </a:lnTo>
                <a:lnTo>
                  <a:pt x="1830474" y="984531"/>
                </a:lnTo>
                <a:lnTo>
                  <a:pt x="1824541" y="978586"/>
                </a:lnTo>
                <a:lnTo>
                  <a:pt x="1820898" y="975943"/>
                </a:lnTo>
                <a:lnTo>
                  <a:pt x="1820524" y="975366"/>
                </a:lnTo>
                <a:close/>
                <a:moveTo>
                  <a:pt x="1778496" y="972501"/>
                </a:moveTo>
                <a:lnTo>
                  <a:pt x="1764414" y="1000281"/>
                </a:lnTo>
                <a:cubicBezTo>
                  <a:pt x="1755581" y="1013272"/>
                  <a:pt x="1745141" y="1025558"/>
                  <a:pt x="1733898" y="1037240"/>
                </a:cubicBezTo>
                <a:lnTo>
                  <a:pt x="1726046" y="1044313"/>
                </a:lnTo>
                <a:lnTo>
                  <a:pt x="1729080" y="1041269"/>
                </a:lnTo>
                <a:close/>
                <a:moveTo>
                  <a:pt x="1778811" y="971880"/>
                </a:moveTo>
                <a:lnTo>
                  <a:pt x="1778869" y="971982"/>
                </a:lnTo>
                <a:lnTo>
                  <a:pt x="1778496" y="972501"/>
                </a:lnTo>
                <a:close/>
                <a:moveTo>
                  <a:pt x="40666" y="969617"/>
                </a:moveTo>
                <a:lnTo>
                  <a:pt x="46002" y="976383"/>
                </a:lnTo>
                <a:lnTo>
                  <a:pt x="38537" y="973347"/>
                </a:lnTo>
                <a:close/>
                <a:moveTo>
                  <a:pt x="1797140" y="967061"/>
                </a:moveTo>
                <a:lnTo>
                  <a:pt x="1810027" y="968054"/>
                </a:lnTo>
                <a:lnTo>
                  <a:pt x="1820898" y="975943"/>
                </a:lnTo>
                <a:lnTo>
                  <a:pt x="1830969" y="991468"/>
                </a:lnTo>
                <a:lnTo>
                  <a:pt x="1830969" y="991468"/>
                </a:lnTo>
                <a:lnTo>
                  <a:pt x="1818114" y="978586"/>
                </a:lnTo>
                <a:close/>
                <a:moveTo>
                  <a:pt x="1822005" y="967055"/>
                </a:moveTo>
                <a:lnTo>
                  <a:pt x="1828330" y="967256"/>
                </a:lnTo>
                <a:lnTo>
                  <a:pt x="1843823" y="978586"/>
                </a:lnTo>
                <a:lnTo>
                  <a:pt x="1850009" y="988980"/>
                </a:lnTo>
                <a:lnTo>
                  <a:pt x="1830969" y="972145"/>
                </a:lnTo>
                <a:close/>
                <a:moveTo>
                  <a:pt x="1818936" y="966958"/>
                </a:moveTo>
                <a:lnTo>
                  <a:pt x="1819967" y="966990"/>
                </a:lnTo>
                <a:lnTo>
                  <a:pt x="1828558" y="972950"/>
                </a:lnTo>
                <a:cubicBezTo>
                  <a:pt x="1832576" y="976976"/>
                  <a:pt x="1837396" y="981807"/>
                  <a:pt x="1843823" y="985027"/>
                </a:cubicBezTo>
                <a:lnTo>
                  <a:pt x="1848899" y="998144"/>
                </a:lnTo>
                <a:lnTo>
                  <a:pt x="1837396" y="985027"/>
                </a:lnTo>
                <a:lnTo>
                  <a:pt x="1826049" y="977791"/>
                </a:lnTo>
                <a:close/>
                <a:moveTo>
                  <a:pt x="44960" y="966918"/>
                </a:moveTo>
                <a:lnTo>
                  <a:pt x="47216" y="970145"/>
                </a:lnTo>
                <a:lnTo>
                  <a:pt x="41564" y="968043"/>
                </a:lnTo>
                <a:lnTo>
                  <a:pt x="41748" y="967721"/>
                </a:lnTo>
                <a:cubicBezTo>
                  <a:pt x="43354" y="966918"/>
                  <a:pt x="44960" y="966918"/>
                  <a:pt x="44960" y="966918"/>
                </a:cubicBezTo>
                <a:close/>
                <a:moveTo>
                  <a:pt x="38537" y="966918"/>
                </a:moveTo>
                <a:lnTo>
                  <a:pt x="41564" y="968043"/>
                </a:lnTo>
                <a:lnTo>
                  <a:pt x="40666" y="969617"/>
                </a:lnTo>
                <a:close/>
                <a:moveTo>
                  <a:pt x="1808038" y="966611"/>
                </a:moveTo>
                <a:lnTo>
                  <a:pt x="1812354" y="966748"/>
                </a:lnTo>
                <a:lnTo>
                  <a:pt x="1817892" y="972590"/>
                </a:lnTo>
                <a:lnTo>
                  <a:pt x="1810883" y="968120"/>
                </a:lnTo>
                <a:lnTo>
                  <a:pt x="1810027" y="968054"/>
                </a:lnTo>
                <a:close/>
                <a:moveTo>
                  <a:pt x="1790383" y="966049"/>
                </a:moveTo>
                <a:lnTo>
                  <a:pt x="1795602" y="966215"/>
                </a:lnTo>
                <a:lnTo>
                  <a:pt x="1797140" y="967061"/>
                </a:lnTo>
                <a:lnTo>
                  <a:pt x="1791277" y="966609"/>
                </a:lnTo>
                <a:close/>
                <a:moveTo>
                  <a:pt x="1779549" y="965705"/>
                </a:moveTo>
                <a:lnTo>
                  <a:pt x="1780828" y="965803"/>
                </a:lnTo>
                <a:lnTo>
                  <a:pt x="1780865" y="965747"/>
                </a:lnTo>
                <a:close/>
                <a:moveTo>
                  <a:pt x="1816136" y="963723"/>
                </a:moveTo>
                <a:lnTo>
                  <a:pt x="1822005" y="967055"/>
                </a:lnTo>
                <a:lnTo>
                  <a:pt x="1819967" y="966990"/>
                </a:lnTo>
                <a:lnTo>
                  <a:pt x="1818114" y="965705"/>
                </a:lnTo>
                <a:close/>
                <a:moveTo>
                  <a:pt x="1807372" y="961493"/>
                </a:moveTo>
                <a:lnTo>
                  <a:pt x="1818114" y="965705"/>
                </a:lnTo>
                <a:lnTo>
                  <a:pt x="1818936" y="966958"/>
                </a:lnTo>
                <a:lnTo>
                  <a:pt x="1812354" y="966748"/>
                </a:lnTo>
                <a:close/>
                <a:moveTo>
                  <a:pt x="1812129" y="961448"/>
                </a:moveTo>
                <a:lnTo>
                  <a:pt x="1814024" y="961606"/>
                </a:lnTo>
                <a:lnTo>
                  <a:pt x="1816136" y="963723"/>
                </a:lnTo>
                <a:close/>
                <a:moveTo>
                  <a:pt x="1805939" y="960931"/>
                </a:moveTo>
                <a:lnTo>
                  <a:pt x="1806917" y="961013"/>
                </a:lnTo>
                <a:lnTo>
                  <a:pt x="1807372" y="961493"/>
                </a:lnTo>
                <a:close/>
                <a:moveTo>
                  <a:pt x="1796466" y="960140"/>
                </a:moveTo>
                <a:lnTo>
                  <a:pt x="1799587" y="960400"/>
                </a:lnTo>
                <a:lnTo>
                  <a:pt x="1801242" y="961679"/>
                </a:lnTo>
                <a:lnTo>
                  <a:pt x="1808038" y="966611"/>
                </a:lnTo>
                <a:lnTo>
                  <a:pt x="1795602" y="966215"/>
                </a:lnTo>
                <a:lnTo>
                  <a:pt x="1793207" y="964900"/>
                </a:lnTo>
                <a:lnTo>
                  <a:pt x="1791120" y="962976"/>
                </a:lnTo>
                <a:close/>
                <a:moveTo>
                  <a:pt x="2195998" y="959744"/>
                </a:moveTo>
                <a:lnTo>
                  <a:pt x="2190407" y="979043"/>
                </a:lnTo>
                <a:lnTo>
                  <a:pt x="2182684" y="989878"/>
                </a:lnTo>
                <a:lnTo>
                  <a:pt x="2183971" y="985492"/>
                </a:lnTo>
                <a:close/>
                <a:moveTo>
                  <a:pt x="4348925" y="959368"/>
                </a:moveTo>
                <a:cubicBezTo>
                  <a:pt x="4355350" y="959368"/>
                  <a:pt x="4355350" y="959368"/>
                  <a:pt x="4355350" y="965811"/>
                </a:cubicBezTo>
                <a:lnTo>
                  <a:pt x="4347023" y="975090"/>
                </a:lnTo>
                <a:lnTo>
                  <a:pt x="4342500" y="978698"/>
                </a:lnTo>
                <a:cubicBezTo>
                  <a:pt x="4329650" y="991585"/>
                  <a:pt x="4318406" y="1002861"/>
                  <a:pt x="4307162" y="1013331"/>
                </a:cubicBezTo>
                <a:lnTo>
                  <a:pt x="4305044" y="1015118"/>
                </a:lnTo>
                <a:lnTo>
                  <a:pt x="4315997" y="1003666"/>
                </a:lnTo>
                <a:lnTo>
                  <a:pt x="4340807" y="970289"/>
                </a:lnTo>
                <a:lnTo>
                  <a:pt x="4348925" y="965811"/>
                </a:lnTo>
                <a:cubicBezTo>
                  <a:pt x="4348925" y="965811"/>
                  <a:pt x="4348925" y="959368"/>
                  <a:pt x="4348925" y="959368"/>
                </a:cubicBezTo>
                <a:close/>
                <a:moveTo>
                  <a:pt x="1843823" y="959264"/>
                </a:moveTo>
                <a:cubicBezTo>
                  <a:pt x="1863106" y="965705"/>
                  <a:pt x="1882388" y="965705"/>
                  <a:pt x="1895243" y="978586"/>
                </a:cubicBezTo>
                <a:cubicBezTo>
                  <a:pt x="1914525" y="1004349"/>
                  <a:pt x="1914525" y="1036553"/>
                  <a:pt x="1901670" y="1062315"/>
                </a:cubicBezTo>
                <a:cubicBezTo>
                  <a:pt x="1888815" y="1081638"/>
                  <a:pt x="1875961" y="1100960"/>
                  <a:pt x="1856678" y="1120282"/>
                </a:cubicBezTo>
                <a:cubicBezTo>
                  <a:pt x="1837396" y="1133163"/>
                  <a:pt x="1818114" y="1139604"/>
                  <a:pt x="1792404" y="1139604"/>
                </a:cubicBezTo>
                <a:lnTo>
                  <a:pt x="1778832" y="1140252"/>
                </a:lnTo>
                <a:lnTo>
                  <a:pt x="1793509" y="1137692"/>
                </a:lnTo>
                <a:lnTo>
                  <a:pt x="1805385" y="1131029"/>
                </a:lnTo>
                <a:lnTo>
                  <a:pt x="1830969" y="1122697"/>
                </a:lnTo>
                <a:cubicBezTo>
                  <a:pt x="1842217" y="1118672"/>
                  <a:pt x="1853465" y="1113841"/>
                  <a:pt x="1863106" y="1107400"/>
                </a:cubicBezTo>
                <a:cubicBezTo>
                  <a:pt x="1882388" y="1088078"/>
                  <a:pt x="1895243" y="1068756"/>
                  <a:pt x="1901670" y="1042993"/>
                </a:cubicBezTo>
                <a:cubicBezTo>
                  <a:pt x="1908098" y="1017230"/>
                  <a:pt x="1901670" y="991468"/>
                  <a:pt x="1875961" y="978586"/>
                </a:cubicBezTo>
                <a:cubicBezTo>
                  <a:pt x="1863106" y="968925"/>
                  <a:pt x="1847037" y="967315"/>
                  <a:pt x="1830165" y="967315"/>
                </a:cubicBezTo>
                <a:lnTo>
                  <a:pt x="1828330" y="967256"/>
                </a:lnTo>
                <a:lnTo>
                  <a:pt x="1820108" y="961244"/>
                </a:lnTo>
                <a:close/>
                <a:moveTo>
                  <a:pt x="1785976" y="959264"/>
                </a:moveTo>
                <a:lnTo>
                  <a:pt x="1787206" y="959367"/>
                </a:lnTo>
                <a:lnTo>
                  <a:pt x="1791120" y="962976"/>
                </a:lnTo>
                <a:lnTo>
                  <a:pt x="1788064" y="964597"/>
                </a:lnTo>
                <a:lnTo>
                  <a:pt x="1785976" y="963289"/>
                </a:lnTo>
                <a:lnTo>
                  <a:pt x="1785976" y="960069"/>
                </a:lnTo>
                <a:cubicBezTo>
                  <a:pt x="1785976" y="959264"/>
                  <a:pt x="1785976" y="959264"/>
                  <a:pt x="1785976" y="959264"/>
                </a:cubicBezTo>
                <a:close/>
                <a:moveTo>
                  <a:pt x="1797369" y="958685"/>
                </a:moveTo>
                <a:lnTo>
                  <a:pt x="1798117" y="959264"/>
                </a:lnTo>
                <a:lnTo>
                  <a:pt x="1796466" y="960140"/>
                </a:lnTo>
                <a:lnTo>
                  <a:pt x="1787206" y="959367"/>
                </a:lnTo>
                <a:lnTo>
                  <a:pt x="1786742" y="958939"/>
                </a:lnTo>
                <a:close/>
                <a:moveTo>
                  <a:pt x="1800049" y="958621"/>
                </a:moveTo>
                <a:lnTo>
                  <a:pt x="1805939" y="960931"/>
                </a:lnTo>
                <a:lnTo>
                  <a:pt x="1799587" y="960400"/>
                </a:lnTo>
                <a:lnTo>
                  <a:pt x="1798117" y="959264"/>
                </a:lnTo>
                <a:lnTo>
                  <a:pt x="1799294" y="958640"/>
                </a:lnTo>
                <a:close/>
                <a:moveTo>
                  <a:pt x="1806866" y="958459"/>
                </a:moveTo>
                <a:lnTo>
                  <a:pt x="1812129" y="961448"/>
                </a:lnTo>
                <a:lnTo>
                  <a:pt x="1806917" y="961013"/>
                </a:lnTo>
                <a:lnTo>
                  <a:pt x="1805259" y="959264"/>
                </a:lnTo>
                <a:lnTo>
                  <a:pt x="1804118" y="958524"/>
                </a:lnTo>
                <a:close/>
                <a:moveTo>
                  <a:pt x="498423" y="958152"/>
                </a:moveTo>
                <a:cubicBezTo>
                  <a:pt x="500037" y="958955"/>
                  <a:pt x="501651" y="960560"/>
                  <a:pt x="501651" y="960560"/>
                </a:cubicBezTo>
                <a:cubicBezTo>
                  <a:pt x="475827" y="1005516"/>
                  <a:pt x="443548" y="1050471"/>
                  <a:pt x="411269" y="1095426"/>
                </a:cubicBezTo>
                <a:cubicBezTo>
                  <a:pt x="411269" y="1095426"/>
                  <a:pt x="404813" y="1095426"/>
                  <a:pt x="404813" y="1089004"/>
                </a:cubicBezTo>
                <a:cubicBezTo>
                  <a:pt x="437092" y="1044049"/>
                  <a:pt x="469371" y="1005516"/>
                  <a:pt x="495195" y="960560"/>
                </a:cubicBezTo>
                <a:cubicBezTo>
                  <a:pt x="495195" y="957349"/>
                  <a:pt x="496809" y="957349"/>
                  <a:pt x="498423" y="958152"/>
                </a:cubicBezTo>
                <a:close/>
                <a:moveTo>
                  <a:pt x="1807681" y="955250"/>
                </a:moveTo>
                <a:lnTo>
                  <a:pt x="1814097" y="956849"/>
                </a:lnTo>
                <a:lnTo>
                  <a:pt x="1820108" y="961244"/>
                </a:lnTo>
                <a:lnTo>
                  <a:pt x="1814900" y="961679"/>
                </a:lnTo>
                <a:lnTo>
                  <a:pt x="1814024" y="961606"/>
                </a:lnTo>
                <a:close/>
                <a:moveTo>
                  <a:pt x="3031787" y="955046"/>
                </a:moveTo>
                <a:lnTo>
                  <a:pt x="3070348" y="998332"/>
                </a:lnTo>
                <a:cubicBezTo>
                  <a:pt x="3115332" y="1043320"/>
                  <a:pt x="3160317" y="1094734"/>
                  <a:pt x="3198875" y="1152576"/>
                </a:cubicBezTo>
                <a:lnTo>
                  <a:pt x="3213070" y="1174434"/>
                </a:lnTo>
                <a:lnTo>
                  <a:pt x="3192495" y="1121964"/>
                </a:lnTo>
                <a:cubicBezTo>
                  <a:pt x="3178032" y="1096252"/>
                  <a:pt x="3160356" y="1072147"/>
                  <a:pt x="3141072" y="1049648"/>
                </a:cubicBezTo>
                <a:cubicBezTo>
                  <a:pt x="3118575" y="1027150"/>
                  <a:pt x="3094470" y="1004652"/>
                  <a:pt x="3068759" y="982957"/>
                </a:cubicBezTo>
                <a:close/>
                <a:moveTo>
                  <a:pt x="2198568" y="954244"/>
                </a:moveTo>
                <a:lnTo>
                  <a:pt x="2195998" y="959744"/>
                </a:lnTo>
                <a:lnTo>
                  <a:pt x="2196497" y="958023"/>
                </a:lnTo>
                <a:close/>
                <a:moveTo>
                  <a:pt x="1795091" y="952671"/>
                </a:moveTo>
                <a:lnTo>
                  <a:pt x="1804118" y="958524"/>
                </a:lnTo>
                <a:lnTo>
                  <a:pt x="1800049" y="958621"/>
                </a:lnTo>
                <a:lnTo>
                  <a:pt x="1799635" y="958459"/>
                </a:lnTo>
                <a:lnTo>
                  <a:pt x="1799294" y="958640"/>
                </a:lnTo>
                <a:lnTo>
                  <a:pt x="1797369" y="958685"/>
                </a:lnTo>
                <a:lnTo>
                  <a:pt x="1791538" y="954178"/>
                </a:lnTo>
                <a:close/>
                <a:moveTo>
                  <a:pt x="1778869" y="952646"/>
                </a:moveTo>
                <a:lnTo>
                  <a:pt x="1775942" y="959197"/>
                </a:lnTo>
                <a:lnTo>
                  <a:pt x="1779932" y="959101"/>
                </a:lnTo>
                <a:lnTo>
                  <a:pt x="1779549" y="959264"/>
                </a:lnTo>
                <a:lnTo>
                  <a:pt x="1783523" y="961753"/>
                </a:lnTo>
                <a:lnTo>
                  <a:pt x="1785294" y="959092"/>
                </a:lnTo>
                <a:lnTo>
                  <a:pt x="1783843" y="961953"/>
                </a:lnTo>
                <a:lnTo>
                  <a:pt x="1785976" y="963289"/>
                </a:lnTo>
                <a:lnTo>
                  <a:pt x="1785976" y="965705"/>
                </a:lnTo>
                <a:lnTo>
                  <a:pt x="1788064" y="964597"/>
                </a:lnTo>
                <a:lnTo>
                  <a:pt x="1790383" y="966049"/>
                </a:lnTo>
                <a:lnTo>
                  <a:pt x="1781904" y="965780"/>
                </a:lnTo>
                <a:lnTo>
                  <a:pt x="1781852" y="965882"/>
                </a:lnTo>
                <a:lnTo>
                  <a:pt x="1791277" y="966609"/>
                </a:lnTo>
                <a:lnTo>
                  <a:pt x="1811686" y="979391"/>
                </a:lnTo>
                <a:lnTo>
                  <a:pt x="1831403" y="994704"/>
                </a:lnTo>
                <a:lnTo>
                  <a:pt x="1832021" y="999298"/>
                </a:lnTo>
                <a:lnTo>
                  <a:pt x="1830969" y="997908"/>
                </a:lnTo>
                <a:cubicBezTo>
                  <a:pt x="1821328" y="991468"/>
                  <a:pt x="1811686" y="985027"/>
                  <a:pt x="1802045" y="979391"/>
                </a:cubicBezTo>
                <a:lnTo>
                  <a:pt x="1780235" y="969071"/>
                </a:lnTo>
                <a:lnTo>
                  <a:pt x="1778811" y="971880"/>
                </a:lnTo>
                <a:lnTo>
                  <a:pt x="1777876" y="970239"/>
                </a:lnTo>
                <a:lnTo>
                  <a:pt x="1779032" y="968501"/>
                </a:lnTo>
                <a:lnTo>
                  <a:pt x="1776095" y="967112"/>
                </a:lnTo>
                <a:lnTo>
                  <a:pt x="1777876" y="970239"/>
                </a:lnTo>
                <a:lnTo>
                  <a:pt x="1760901" y="995749"/>
                </a:lnTo>
                <a:lnTo>
                  <a:pt x="1758353" y="998561"/>
                </a:lnTo>
                <a:lnTo>
                  <a:pt x="1773042" y="965687"/>
                </a:lnTo>
                <a:lnTo>
                  <a:pt x="1773132" y="965709"/>
                </a:lnTo>
                <a:lnTo>
                  <a:pt x="1773122" y="965705"/>
                </a:lnTo>
                <a:lnTo>
                  <a:pt x="1773122" y="965509"/>
                </a:lnTo>
                <a:lnTo>
                  <a:pt x="1773042" y="965687"/>
                </a:lnTo>
                <a:lnTo>
                  <a:pt x="1772445" y="965537"/>
                </a:lnTo>
                <a:lnTo>
                  <a:pt x="1740350" y="1018435"/>
                </a:lnTo>
                <a:lnTo>
                  <a:pt x="1729883" y="1029990"/>
                </a:lnTo>
                <a:lnTo>
                  <a:pt x="1703768" y="1057740"/>
                </a:lnTo>
                <a:lnTo>
                  <a:pt x="1695512" y="1065160"/>
                </a:lnTo>
                <a:lnTo>
                  <a:pt x="1708201" y="1049325"/>
                </a:lnTo>
                <a:lnTo>
                  <a:pt x="1719598" y="1033371"/>
                </a:lnTo>
                <a:lnTo>
                  <a:pt x="1723459" y="1029184"/>
                </a:lnTo>
                <a:cubicBezTo>
                  <a:pt x="1734300" y="1017502"/>
                  <a:pt x="1744940" y="1005618"/>
                  <a:pt x="1754476" y="993030"/>
                </a:cubicBezTo>
                <a:lnTo>
                  <a:pt x="1773122" y="962162"/>
                </a:lnTo>
                <a:lnTo>
                  <a:pt x="1773122" y="960069"/>
                </a:lnTo>
                <a:cubicBezTo>
                  <a:pt x="1773122" y="959264"/>
                  <a:pt x="1773122" y="959264"/>
                  <a:pt x="1773122" y="959264"/>
                </a:cubicBezTo>
                <a:lnTo>
                  <a:pt x="1774898" y="959222"/>
                </a:lnTo>
                <a:close/>
                <a:moveTo>
                  <a:pt x="1772445" y="952646"/>
                </a:moveTo>
                <a:cubicBezTo>
                  <a:pt x="1762808" y="968760"/>
                  <a:pt x="1753171" y="984873"/>
                  <a:pt x="1742732" y="1000986"/>
                </a:cubicBezTo>
                <a:lnTo>
                  <a:pt x="1719598" y="1033371"/>
                </a:lnTo>
                <a:lnTo>
                  <a:pt x="1691236" y="1064129"/>
                </a:lnTo>
                <a:lnTo>
                  <a:pt x="1681660" y="1076698"/>
                </a:lnTo>
                <a:lnTo>
                  <a:pt x="1674229" y="1082445"/>
                </a:lnTo>
                <a:lnTo>
                  <a:pt x="1696637" y="1054481"/>
                </a:lnTo>
                <a:lnTo>
                  <a:pt x="1714625" y="1036435"/>
                </a:lnTo>
                <a:cubicBezTo>
                  <a:pt x="1721049" y="1023544"/>
                  <a:pt x="1733898" y="1004208"/>
                  <a:pt x="1746747" y="991318"/>
                </a:cubicBezTo>
                <a:lnTo>
                  <a:pt x="1752435" y="979466"/>
                </a:lnTo>
                <a:lnTo>
                  <a:pt x="1748641" y="979466"/>
                </a:lnTo>
                <a:cubicBezTo>
                  <a:pt x="1747838" y="979466"/>
                  <a:pt x="1747838" y="979466"/>
                  <a:pt x="1747838" y="979466"/>
                </a:cubicBezTo>
                <a:lnTo>
                  <a:pt x="1750051" y="976361"/>
                </a:lnTo>
                <a:lnTo>
                  <a:pt x="1751051" y="977860"/>
                </a:lnTo>
                <a:cubicBezTo>
                  <a:pt x="1752657" y="977860"/>
                  <a:pt x="1754263" y="976255"/>
                  <a:pt x="1754263" y="973044"/>
                </a:cubicBezTo>
                <a:lnTo>
                  <a:pt x="1755397" y="968857"/>
                </a:lnTo>
                <a:lnTo>
                  <a:pt x="1757018" y="966583"/>
                </a:lnTo>
                <a:lnTo>
                  <a:pt x="1755732" y="972597"/>
                </a:lnTo>
                <a:lnTo>
                  <a:pt x="1757187" y="969565"/>
                </a:lnTo>
                <a:cubicBezTo>
                  <a:pt x="1761202" y="962314"/>
                  <a:pt x="1766020" y="955869"/>
                  <a:pt x="1772445" y="952646"/>
                </a:cubicBezTo>
                <a:close/>
                <a:moveTo>
                  <a:pt x="2680855" y="950709"/>
                </a:moveTo>
                <a:lnTo>
                  <a:pt x="2701052" y="960423"/>
                </a:lnTo>
                <a:cubicBezTo>
                  <a:pt x="2715500" y="967651"/>
                  <a:pt x="2729948" y="975681"/>
                  <a:pt x="2742790" y="985318"/>
                </a:cubicBezTo>
                <a:lnTo>
                  <a:pt x="2750448" y="992614"/>
                </a:lnTo>
                <a:lnTo>
                  <a:pt x="2749212" y="991742"/>
                </a:lnTo>
                <a:lnTo>
                  <a:pt x="2726651" y="980022"/>
                </a:lnTo>
                <a:lnTo>
                  <a:pt x="2723526" y="977287"/>
                </a:lnTo>
                <a:cubicBezTo>
                  <a:pt x="2710684" y="967651"/>
                  <a:pt x="2697841" y="959620"/>
                  <a:pt x="2684998" y="953196"/>
                </a:cubicBezTo>
                <a:close/>
                <a:moveTo>
                  <a:pt x="1011738" y="950384"/>
                </a:moveTo>
                <a:lnTo>
                  <a:pt x="1014413" y="954139"/>
                </a:lnTo>
                <a:cubicBezTo>
                  <a:pt x="1014413" y="954139"/>
                  <a:pt x="1014413" y="954139"/>
                  <a:pt x="1007994" y="954139"/>
                </a:cubicBezTo>
                <a:cubicBezTo>
                  <a:pt x="1007994" y="954139"/>
                  <a:pt x="1007994" y="954139"/>
                  <a:pt x="1008796" y="953334"/>
                </a:cubicBezTo>
                <a:close/>
                <a:moveTo>
                  <a:pt x="1760779" y="948992"/>
                </a:moveTo>
                <a:lnTo>
                  <a:pt x="1760531" y="950151"/>
                </a:lnTo>
                <a:lnTo>
                  <a:pt x="1760355" y="950559"/>
                </a:lnTo>
                <a:close/>
                <a:moveTo>
                  <a:pt x="1174031" y="948808"/>
                </a:moveTo>
                <a:lnTo>
                  <a:pt x="1162715" y="972356"/>
                </a:lnTo>
                <a:lnTo>
                  <a:pt x="1149210" y="994852"/>
                </a:lnTo>
                <a:lnTo>
                  <a:pt x="1085543" y="1081627"/>
                </a:lnTo>
                <a:cubicBezTo>
                  <a:pt x="1040526" y="1139476"/>
                  <a:pt x="995509" y="1203753"/>
                  <a:pt x="950492" y="1268031"/>
                </a:cubicBezTo>
                <a:cubicBezTo>
                  <a:pt x="924768" y="1293741"/>
                  <a:pt x="899044" y="1325880"/>
                  <a:pt x="873320" y="1351591"/>
                </a:cubicBezTo>
                <a:cubicBezTo>
                  <a:pt x="866889" y="1364446"/>
                  <a:pt x="854027" y="1377302"/>
                  <a:pt x="847596" y="1396585"/>
                </a:cubicBezTo>
                <a:lnTo>
                  <a:pt x="835168" y="1409006"/>
                </a:lnTo>
                <a:lnTo>
                  <a:pt x="827590" y="1409253"/>
                </a:lnTo>
                <a:lnTo>
                  <a:pt x="837145" y="1398995"/>
                </a:lnTo>
                <a:lnTo>
                  <a:pt x="847998" y="1380917"/>
                </a:lnTo>
                <a:lnTo>
                  <a:pt x="880555" y="1339539"/>
                </a:lnTo>
                <a:cubicBezTo>
                  <a:pt x="903867" y="1313025"/>
                  <a:pt x="927983" y="1287314"/>
                  <a:pt x="950492" y="1261603"/>
                </a:cubicBezTo>
                <a:lnTo>
                  <a:pt x="1000805" y="1182202"/>
                </a:lnTo>
                <a:lnTo>
                  <a:pt x="1040526" y="1126621"/>
                </a:lnTo>
                <a:cubicBezTo>
                  <a:pt x="1066250" y="1100910"/>
                  <a:pt x="1085543" y="1068771"/>
                  <a:pt x="1111267" y="1036633"/>
                </a:cubicBezTo>
                <a:cubicBezTo>
                  <a:pt x="1120913" y="1020564"/>
                  <a:pt x="1132168" y="1006101"/>
                  <a:pt x="1143422" y="991639"/>
                </a:cubicBezTo>
                <a:close/>
                <a:moveTo>
                  <a:pt x="1773122" y="946383"/>
                </a:moveTo>
                <a:lnTo>
                  <a:pt x="1784723" y="948910"/>
                </a:lnTo>
                <a:lnTo>
                  <a:pt x="1791538" y="954178"/>
                </a:lnTo>
                <a:lnTo>
                  <a:pt x="1784990" y="956956"/>
                </a:lnTo>
                <a:lnTo>
                  <a:pt x="1785050" y="957379"/>
                </a:lnTo>
                <a:lnTo>
                  <a:pt x="1786742" y="958939"/>
                </a:lnTo>
                <a:lnTo>
                  <a:pt x="1785277" y="958974"/>
                </a:lnTo>
                <a:lnTo>
                  <a:pt x="1785294" y="959092"/>
                </a:lnTo>
                <a:lnTo>
                  <a:pt x="1785265" y="958974"/>
                </a:lnTo>
                <a:lnTo>
                  <a:pt x="1779932" y="959101"/>
                </a:lnTo>
                <a:lnTo>
                  <a:pt x="1784717" y="957072"/>
                </a:lnTo>
                <a:lnTo>
                  <a:pt x="1784813" y="957160"/>
                </a:lnTo>
                <a:lnTo>
                  <a:pt x="1784783" y="957044"/>
                </a:lnTo>
                <a:lnTo>
                  <a:pt x="1784717" y="957072"/>
                </a:lnTo>
                <a:lnTo>
                  <a:pt x="1781638" y="954233"/>
                </a:lnTo>
                <a:lnTo>
                  <a:pt x="1778869" y="952646"/>
                </a:lnTo>
                <a:lnTo>
                  <a:pt x="1780109" y="952824"/>
                </a:lnTo>
                <a:close/>
                <a:moveTo>
                  <a:pt x="442819" y="946201"/>
                </a:moveTo>
                <a:cubicBezTo>
                  <a:pt x="442819" y="946201"/>
                  <a:pt x="449263" y="946201"/>
                  <a:pt x="449263" y="952669"/>
                </a:cubicBezTo>
                <a:cubicBezTo>
                  <a:pt x="442819" y="985007"/>
                  <a:pt x="423489" y="1010877"/>
                  <a:pt x="404159" y="1036747"/>
                </a:cubicBezTo>
                <a:cubicBezTo>
                  <a:pt x="384829" y="1062618"/>
                  <a:pt x="365498" y="1088488"/>
                  <a:pt x="346168" y="1120826"/>
                </a:cubicBezTo>
                <a:cubicBezTo>
                  <a:pt x="346168" y="1120826"/>
                  <a:pt x="339725" y="1120826"/>
                  <a:pt x="339725" y="1114359"/>
                </a:cubicBezTo>
                <a:cubicBezTo>
                  <a:pt x="359055" y="1088488"/>
                  <a:pt x="378385" y="1062618"/>
                  <a:pt x="397715" y="1036747"/>
                </a:cubicBezTo>
                <a:cubicBezTo>
                  <a:pt x="417046" y="1010877"/>
                  <a:pt x="436376" y="985007"/>
                  <a:pt x="442819" y="946201"/>
                </a:cubicBezTo>
                <a:close/>
                <a:moveTo>
                  <a:pt x="1008355" y="945632"/>
                </a:moveTo>
                <a:lnTo>
                  <a:pt x="1014413" y="947701"/>
                </a:lnTo>
                <a:lnTo>
                  <a:pt x="1011738" y="950384"/>
                </a:lnTo>
                <a:close/>
                <a:moveTo>
                  <a:pt x="2657482" y="944387"/>
                </a:moveTo>
                <a:lnTo>
                  <a:pt x="2672156" y="953196"/>
                </a:lnTo>
                <a:lnTo>
                  <a:pt x="2685376" y="961132"/>
                </a:lnTo>
                <a:lnTo>
                  <a:pt x="2665734" y="953196"/>
                </a:lnTo>
                <a:lnTo>
                  <a:pt x="2661617" y="951397"/>
                </a:lnTo>
                <a:lnTo>
                  <a:pt x="2704235" y="978885"/>
                </a:lnTo>
                <a:lnTo>
                  <a:pt x="2734095" y="993864"/>
                </a:lnTo>
                <a:lnTo>
                  <a:pt x="2716302" y="979697"/>
                </a:lnTo>
                <a:lnTo>
                  <a:pt x="2685376" y="961132"/>
                </a:lnTo>
                <a:lnTo>
                  <a:pt x="2693956" y="964599"/>
                </a:lnTo>
                <a:lnTo>
                  <a:pt x="2684969" y="959555"/>
                </a:lnTo>
                <a:close/>
                <a:moveTo>
                  <a:pt x="998428" y="940707"/>
                </a:moveTo>
                <a:lnTo>
                  <a:pt x="997572" y="941951"/>
                </a:lnTo>
                <a:lnTo>
                  <a:pt x="999873" y="942736"/>
                </a:lnTo>
                <a:lnTo>
                  <a:pt x="1001437" y="944932"/>
                </a:lnTo>
                <a:lnTo>
                  <a:pt x="1002297" y="943564"/>
                </a:lnTo>
                <a:lnTo>
                  <a:pt x="999873" y="942736"/>
                </a:lnTo>
                <a:close/>
                <a:moveTo>
                  <a:pt x="2216150" y="940347"/>
                </a:moveTo>
                <a:cubicBezTo>
                  <a:pt x="2206497" y="953246"/>
                  <a:pt x="2200061" y="966144"/>
                  <a:pt x="2193625" y="979043"/>
                </a:cubicBezTo>
                <a:lnTo>
                  <a:pt x="2183025" y="997252"/>
                </a:lnTo>
                <a:lnTo>
                  <a:pt x="2190407" y="979043"/>
                </a:lnTo>
                <a:cubicBezTo>
                  <a:pt x="2196843" y="966144"/>
                  <a:pt x="2203279" y="953246"/>
                  <a:pt x="2216150" y="940347"/>
                </a:cubicBezTo>
                <a:close/>
                <a:moveTo>
                  <a:pt x="1786479" y="939438"/>
                </a:moveTo>
                <a:cubicBezTo>
                  <a:pt x="1790596" y="940545"/>
                  <a:pt x="1794412" y="942759"/>
                  <a:pt x="1798028" y="945577"/>
                </a:cubicBezTo>
                <a:lnTo>
                  <a:pt x="1807681" y="955250"/>
                </a:lnTo>
                <a:lnTo>
                  <a:pt x="1795919" y="952320"/>
                </a:lnTo>
                <a:lnTo>
                  <a:pt x="1795091" y="952671"/>
                </a:lnTo>
                <a:lnTo>
                  <a:pt x="1791600" y="950408"/>
                </a:lnTo>
                <a:lnTo>
                  <a:pt x="1784723" y="948910"/>
                </a:lnTo>
                <a:lnTo>
                  <a:pt x="1773122" y="939942"/>
                </a:lnTo>
                <a:cubicBezTo>
                  <a:pt x="1777942" y="938331"/>
                  <a:pt x="1782361" y="938331"/>
                  <a:pt x="1786479" y="939438"/>
                </a:cubicBezTo>
                <a:close/>
                <a:moveTo>
                  <a:pt x="1764025" y="937011"/>
                </a:moveTo>
                <a:lnTo>
                  <a:pt x="1760779" y="948992"/>
                </a:lnTo>
                <a:lnTo>
                  <a:pt x="1762996" y="938625"/>
                </a:lnTo>
                <a:close/>
                <a:moveTo>
                  <a:pt x="3259617" y="934366"/>
                </a:moveTo>
                <a:lnTo>
                  <a:pt x="3271623" y="948064"/>
                </a:lnTo>
                <a:cubicBezTo>
                  <a:pt x="3282063" y="961734"/>
                  <a:pt x="3291701" y="976208"/>
                  <a:pt x="3301338" y="992291"/>
                </a:cubicBezTo>
                <a:lnTo>
                  <a:pt x="3311495" y="1009473"/>
                </a:lnTo>
                <a:lnTo>
                  <a:pt x="3297548" y="992107"/>
                </a:lnTo>
                <a:lnTo>
                  <a:pt x="3282063" y="966558"/>
                </a:lnTo>
                <a:close/>
                <a:moveTo>
                  <a:pt x="962215" y="934135"/>
                </a:moveTo>
                <a:lnTo>
                  <a:pt x="967554" y="936756"/>
                </a:lnTo>
                <a:lnTo>
                  <a:pt x="963060" y="934824"/>
                </a:lnTo>
                <a:close/>
                <a:moveTo>
                  <a:pt x="2209714" y="933898"/>
                </a:moveTo>
                <a:lnTo>
                  <a:pt x="2198568" y="954244"/>
                </a:lnTo>
                <a:lnTo>
                  <a:pt x="2201670" y="947603"/>
                </a:lnTo>
                <a:lnTo>
                  <a:pt x="2201780" y="947150"/>
                </a:lnTo>
                <a:close/>
                <a:moveTo>
                  <a:pt x="2209714" y="933898"/>
                </a:moveTo>
                <a:cubicBezTo>
                  <a:pt x="2209714" y="933898"/>
                  <a:pt x="2216150" y="933898"/>
                  <a:pt x="2216150" y="940347"/>
                </a:cubicBezTo>
                <a:cubicBezTo>
                  <a:pt x="2209714" y="933898"/>
                  <a:pt x="2209714" y="933898"/>
                  <a:pt x="2209714" y="933898"/>
                </a:cubicBezTo>
                <a:close/>
                <a:moveTo>
                  <a:pt x="4419601" y="933594"/>
                </a:moveTo>
                <a:cubicBezTo>
                  <a:pt x="4381051" y="978698"/>
                  <a:pt x="4336075" y="1017358"/>
                  <a:pt x="4284674" y="1056019"/>
                </a:cubicBezTo>
                <a:cubicBezTo>
                  <a:pt x="4239699" y="1094679"/>
                  <a:pt x="4188298" y="1133339"/>
                  <a:pt x="4143322" y="1178443"/>
                </a:cubicBezTo>
                <a:cubicBezTo>
                  <a:pt x="4034096" y="1268650"/>
                  <a:pt x="3912019" y="1365301"/>
                  <a:pt x="3783518" y="1436178"/>
                </a:cubicBezTo>
                <a:cubicBezTo>
                  <a:pt x="3757817" y="1455509"/>
                  <a:pt x="3725692" y="1468395"/>
                  <a:pt x="3693566" y="1487725"/>
                </a:cubicBezTo>
                <a:lnTo>
                  <a:pt x="3676551" y="1494861"/>
                </a:lnTo>
                <a:lnTo>
                  <a:pt x="3699188" y="1482893"/>
                </a:lnTo>
                <a:cubicBezTo>
                  <a:pt x="3762636" y="1447454"/>
                  <a:pt x="3825280" y="1410405"/>
                  <a:pt x="3886319" y="1371745"/>
                </a:cubicBezTo>
                <a:cubicBezTo>
                  <a:pt x="3947357" y="1329863"/>
                  <a:pt x="4006789" y="1286370"/>
                  <a:pt x="4063812" y="1240461"/>
                </a:cubicBezTo>
                <a:lnTo>
                  <a:pt x="4194242" y="1123835"/>
                </a:lnTo>
                <a:lnTo>
                  <a:pt x="4258974" y="1068906"/>
                </a:lnTo>
                <a:cubicBezTo>
                  <a:pt x="4287887" y="1046354"/>
                  <a:pt x="4315194" y="1025413"/>
                  <a:pt x="4340894" y="1002861"/>
                </a:cubicBezTo>
                <a:lnTo>
                  <a:pt x="4387412" y="954137"/>
                </a:lnTo>
                <a:close/>
                <a:moveTo>
                  <a:pt x="1187633" y="932989"/>
                </a:moveTo>
                <a:lnTo>
                  <a:pt x="1162483" y="975828"/>
                </a:lnTo>
                <a:lnTo>
                  <a:pt x="1156285" y="985210"/>
                </a:lnTo>
                <a:close/>
                <a:moveTo>
                  <a:pt x="4413176" y="927151"/>
                </a:moveTo>
                <a:cubicBezTo>
                  <a:pt x="4419601" y="927151"/>
                  <a:pt x="4419601" y="927151"/>
                  <a:pt x="4419601" y="933594"/>
                </a:cubicBezTo>
                <a:cubicBezTo>
                  <a:pt x="4419601" y="933594"/>
                  <a:pt x="4413176" y="927151"/>
                  <a:pt x="4413176" y="927151"/>
                </a:cubicBezTo>
                <a:close/>
                <a:moveTo>
                  <a:pt x="1761434" y="925475"/>
                </a:moveTo>
                <a:lnTo>
                  <a:pt x="1758117" y="937080"/>
                </a:lnTo>
                <a:lnTo>
                  <a:pt x="1760687" y="926483"/>
                </a:lnTo>
                <a:close/>
                <a:moveTo>
                  <a:pt x="182563" y="924841"/>
                </a:moveTo>
                <a:cubicBezTo>
                  <a:pt x="184150" y="925649"/>
                  <a:pt x="185738" y="927264"/>
                  <a:pt x="185738" y="927264"/>
                </a:cubicBezTo>
                <a:cubicBezTo>
                  <a:pt x="160338" y="953118"/>
                  <a:pt x="147638" y="978972"/>
                  <a:pt x="134938" y="1004826"/>
                </a:cubicBezTo>
                <a:cubicBezTo>
                  <a:pt x="128588" y="1011289"/>
                  <a:pt x="122238" y="1004826"/>
                  <a:pt x="128588" y="1004826"/>
                </a:cubicBezTo>
                <a:cubicBezTo>
                  <a:pt x="141288" y="978972"/>
                  <a:pt x="160338" y="946655"/>
                  <a:pt x="179388" y="927264"/>
                </a:cubicBezTo>
                <a:cubicBezTo>
                  <a:pt x="179388" y="924033"/>
                  <a:pt x="180975" y="924033"/>
                  <a:pt x="182563" y="924841"/>
                </a:cubicBezTo>
                <a:close/>
                <a:moveTo>
                  <a:pt x="3034989" y="923362"/>
                </a:moveTo>
                <a:lnTo>
                  <a:pt x="3055086" y="938884"/>
                </a:lnTo>
                <a:lnTo>
                  <a:pt x="3108937" y="997281"/>
                </a:lnTo>
                <a:lnTo>
                  <a:pt x="3056692" y="942097"/>
                </a:lnTo>
                <a:close/>
                <a:moveTo>
                  <a:pt x="2209714" y="914550"/>
                </a:moveTo>
                <a:lnTo>
                  <a:pt x="2201780" y="947150"/>
                </a:lnTo>
                <a:lnTo>
                  <a:pt x="2197647" y="954052"/>
                </a:lnTo>
                <a:lnTo>
                  <a:pt x="2196497" y="958023"/>
                </a:lnTo>
                <a:lnTo>
                  <a:pt x="2187189" y="975012"/>
                </a:lnTo>
                <a:lnTo>
                  <a:pt x="2175214" y="994297"/>
                </a:lnTo>
                <a:lnTo>
                  <a:pt x="2174934" y="994136"/>
                </a:lnTo>
                <a:lnTo>
                  <a:pt x="2183971" y="979043"/>
                </a:lnTo>
                <a:cubicBezTo>
                  <a:pt x="2187189" y="969369"/>
                  <a:pt x="2192016" y="958083"/>
                  <a:pt x="2196039" y="945990"/>
                </a:cubicBezTo>
                <a:lnTo>
                  <a:pt x="2198182" y="934775"/>
                </a:lnTo>
                <a:close/>
                <a:moveTo>
                  <a:pt x="995156" y="909071"/>
                </a:moveTo>
                <a:cubicBezTo>
                  <a:pt x="1001575" y="915510"/>
                  <a:pt x="995156" y="915510"/>
                  <a:pt x="995156" y="915510"/>
                </a:cubicBezTo>
                <a:cubicBezTo>
                  <a:pt x="995156" y="915510"/>
                  <a:pt x="995156" y="915510"/>
                  <a:pt x="995156" y="909071"/>
                </a:cubicBezTo>
                <a:close/>
                <a:moveTo>
                  <a:pt x="2203279" y="908101"/>
                </a:moveTo>
                <a:lnTo>
                  <a:pt x="2198182" y="934775"/>
                </a:lnTo>
                <a:lnTo>
                  <a:pt x="2196843" y="937122"/>
                </a:lnTo>
                <a:cubicBezTo>
                  <a:pt x="2192016" y="945184"/>
                  <a:pt x="2187189" y="953246"/>
                  <a:pt x="2183971" y="959695"/>
                </a:cubicBezTo>
                <a:cubicBezTo>
                  <a:pt x="2180753" y="966144"/>
                  <a:pt x="2175926" y="975818"/>
                  <a:pt x="2172709" y="985492"/>
                </a:cubicBezTo>
                <a:lnTo>
                  <a:pt x="2172265" y="992608"/>
                </a:lnTo>
                <a:lnTo>
                  <a:pt x="2171100" y="991941"/>
                </a:lnTo>
                <a:lnTo>
                  <a:pt x="2164072" y="996394"/>
                </a:lnTo>
                <a:lnTo>
                  <a:pt x="2163859" y="988716"/>
                </a:lnTo>
                <a:cubicBezTo>
                  <a:pt x="2166273" y="979043"/>
                  <a:pt x="2171100" y="969369"/>
                  <a:pt x="2177535" y="959695"/>
                </a:cubicBezTo>
                <a:cubicBezTo>
                  <a:pt x="2183971" y="946796"/>
                  <a:pt x="2196843" y="927449"/>
                  <a:pt x="2203279" y="908101"/>
                </a:cubicBezTo>
                <a:close/>
                <a:moveTo>
                  <a:pt x="2203279" y="908101"/>
                </a:moveTo>
                <a:cubicBezTo>
                  <a:pt x="2209714" y="908101"/>
                  <a:pt x="2209714" y="908101"/>
                  <a:pt x="2209714" y="914550"/>
                </a:cubicBezTo>
                <a:cubicBezTo>
                  <a:pt x="2209714" y="914550"/>
                  <a:pt x="2209714" y="908101"/>
                  <a:pt x="2203279" y="908101"/>
                </a:cubicBezTo>
                <a:close/>
                <a:moveTo>
                  <a:pt x="423779" y="908101"/>
                </a:moveTo>
                <a:cubicBezTo>
                  <a:pt x="430213" y="908101"/>
                  <a:pt x="430213" y="908101"/>
                  <a:pt x="430213" y="914553"/>
                </a:cubicBezTo>
                <a:cubicBezTo>
                  <a:pt x="398045" y="979078"/>
                  <a:pt x="353010" y="1043602"/>
                  <a:pt x="314408" y="1101674"/>
                </a:cubicBezTo>
                <a:cubicBezTo>
                  <a:pt x="307975" y="1108126"/>
                  <a:pt x="307975" y="1101674"/>
                  <a:pt x="307975" y="1101674"/>
                </a:cubicBezTo>
                <a:cubicBezTo>
                  <a:pt x="346576" y="1037150"/>
                  <a:pt x="391611" y="979078"/>
                  <a:pt x="423779" y="908101"/>
                </a:cubicBezTo>
                <a:close/>
                <a:moveTo>
                  <a:pt x="1206445" y="901652"/>
                </a:moveTo>
                <a:lnTo>
                  <a:pt x="1175577" y="959500"/>
                </a:lnTo>
                <a:cubicBezTo>
                  <a:pt x="1156284" y="991639"/>
                  <a:pt x="1136991" y="1023777"/>
                  <a:pt x="1117698" y="1055916"/>
                </a:cubicBezTo>
                <a:lnTo>
                  <a:pt x="1096241" y="1085161"/>
                </a:lnTo>
                <a:lnTo>
                  <a:pt x="1098405" y="1081627"/>
                </a:lnTo>
                <a:lnTo>
                  <a:pt x="1123486" y="1039847"/>
                </a:lnTo>
                <a:lnTo>
                  <a:pt x="1130560" y="1030205"/>
                </a:lnTo>
                <a:lnTo>
                  <a:pt x="1162483" y="975828"/>
                </a:lnTo>
                <a:lnTo>
                  <a:pt x="1184419" y="942627"/>
                </a:lnTo>
                <a:lnTo>
                  <a:pt x="1196075" y="918926"/>
                </a:lnTo>
                <a:close/>
                <a:moveTo>
                  <a:pt x="1787546" y="901341"/>
                </a:moveTo>
                <a:lnTo>
                  <a:pt x="1772733" y="934511"/>
                </a:lnTo>
                <a:lnTo>
                  <a:pt x="1767820" y="946459"/>
                </a:lnTo>
                <a:lnTo>
                  <a:pt x="1771642" y="947007"/>
                </a:lnTo>
                <a:cubicBezTo>
                  <a:pt x="1772445" y="947812"/>
                  <a:pt x="1772445" y="949424"/>
                  <a:pt x="1772445" y="952646"/>
                </a:cubicBezTo>
                <a:cubicBezTo>
                  <a:pt x="1772445" y="949424"/>
                  <a:pt x="1770839" y="947812"/>
                  <a:pt x="1769233" y="947007"/>
                </a:cubicBezTo>
                <a:lnTo>
                  <a:pt x="1767748" y="946634"/>
                </a:lnTo>
                <a:lnTo>
                  <a:pt x="1762996" y="958193"/>
                </a:lnTo>
                <a:lnTo>
                  <a:pt x="1757018" y="966583"/>
                </a:lnTo>
                <a:lnTo>
                  <a:pt x="1758882" y="957864"/>
                </a:lnTo>
                <a:lnTo>
                  <a:pt x="1757973" y="959349"/>
                </a:lnTo>
                <a:lnTo>
                  <a:pt x="1755397" y="968857"/>
                </a:lnTo>
                <a:lnTo>
                  <a:pt x="1750051" y="976361"/>
                </a:lnTo>
                <a:lnTo>
                  <a:pt x="1749524" y="975572"/>
                </a:lnTo>
                <a:lnTo>
                  <a:pt x="1753104" y="967304"/>
                </a:lnTo>
                <a:lnTo>
                  <a:pt x="1749267" y="973573"/>
                </a:lnTo>
                <a:lnTo>
                  <a:pt x="1748980" y="974756"/>
                </a:lnTo>
                <a:lnTo>
                  <a:pt x="1748752" y="974414"/>
                </a:lnTo>
                <a:lnTo>
                  <a:pt x="1747984" y="975669"/>
                </a:lnTo>
                <a:lnTo>
                  <a:pt x="1748630" y="974230"/>
                </a:lnTo>
                <a:lnTo>
                  <a:pt x="1747838" y="973044"/>
                </a:lnTo>
                <a:lnTo>
                  <a:pt x="1758117" y="937080"/>
                </a:lnTo>
                <a:lnTo>
                  <a:pt x="1749671" y="971908"/>
                </a:lnTo>
                <a:lnTo>
                  <a:pt x="1753974" y="962314"/>
                </a:lnTo>
                <a:lnTo>
                  <a:pt x="1757041" y="958213"/>
                </a:lnTo>
                <a:lnTo>
                  <a:pt x="1760355" y="950559"/>
                </a:lnTo>
                <a:lnTo>
                  <a:pt x="1758986" y="955610"/>
                </a:lnTo>
                <a:lnTo>
                  <a:pt x="1759515" y="954902"/>
                </a:lnTo>
                <a:lnTo>
                  <a:pt x="1760531" y="950151"/>
                </a:lnTo>
                <a:lnTo>
                  <a:pt x="1770867" y="926281"/>
                </a:lnTo>
                <a:lnTo>
                  <a:pt x="1785582" y="903203"/>
                </a:lnTo>
                <a:close/>
                <a:moveTo>
                  <a:pt x="3009039" y="897006"/>
                </a:moveTo>
                <a:lnTo>
                  <a:pt x="3025364" y="908356"/>
                </a:lnTo>
                <a:cubicBezTo>
                  <a:pt x="3051069" y="927637"/>
                  <a:pt x="3075168" y="950131"/>
                  <a:pt x="3097660" y="974232"/>
                </a:cubicBezTo>
                <a:lnTo>
                  <a:pt x="3149665" y="1036909"/>
                </a:lnTo>
                <a:lnTo>
                  <a:pt x="3102480" y="985478"/>
                </a:lnTo>
                <a:cubicBezTo>
                  <a:pt x="3079988" y="959771"/>
                  <a:pt x="3055889" y="935670"/>
                  <a:pt x="3030184" y="913176"/>
                </a:cubicBezTo>
                <a:close/>
                <a:moveTo>
                  <a:pt x="398264" y="895401"/>
                </a:moveTo>
                <a:cubicBezTo>
                  <a:pt x="404714" y="895401"/>
                  <a:pt x="411163" y="895401"/>
                  <a:pt x="404714" y="901814"/>
                </a:cubicBezTo>
                <a:cubicBezTo>
                  <a:pt x="378917" y="953123"/>
                  <a:pt x="346670" y="998017"/>
                  <a:pt x="314424" y="1049326"/>
                </a:cubicBezTo>
                <a:cubicBezTo>
                  <a:pt x="314424" y="1055739"/>
                  <a:pt x="307975" y="1049326"/>
                  <a:pt x="307975" y="1049326"/>
                </a:cubicBezTo>
                <a:cubicBezTo>
                  <a:pt x="340221" y="998017"/>
                  <a:pt x="372467" y="946709"/>
                  <a:pt x="398264" y="895401"/>
                </a:cubicBezTo>
                <a:close/>
                <a:moveTo>
                  <a:pt x="3018336" y="885557"/>
                </a:moveTo>
                <a:lnTo>
                  <a:pt x="3063213" y="926197"/>
                </a:lnTo>
                <a:lnTo>
                  <a:pt x="3130587" y="1000410"/>
                </a:lnTo>
                <a:lnTo>
                  <a:pt x="3115332" y="979052"/>
                </a:lnTo>
                <a:cubicBezTo>
                  <a:pt x="3092840" y="953344"/>
                  <a:pt x="3068742" y="927637"/>
                  <a:pt x="3042233" y="903536"/>
                </a:cubicBezTo>
                <a:close/>
                <a:moveTo>
                  <a:pt x="1217700" y="880559"/>
                </a:moveTo>
                <a:lnTo>
                  <a:pt x="1214163" y="888795"/>
                </a:lnTo>
                <a:lnTo>
                  <a:pt x="1206445" y="901652"/>
                </a:lnTo>
                <a:close/>
                <a:moveTo>
                  <a:pt x="1797406" y="879896"/>
                </a:moveTo>
                <a:lnTo>
                  <a:pt x="1771127" y="925680"/>
                </a:lnTo>
                <a:lnTo>
                  <a:pt x="1770867" y="926281"/>
                </a:lnTo>
                <a:lnTo>
                  <a:pt x="1764025" y="937011"/>
                </a:lnTo>
                <a:lnTo>
                  <a:pt x="1764703" y="934511"/>
                </a:lnTo>
                <a:lnTo>
                  <a:pt x="1776137" y="905633"/>
                </a:lnTo>
                <a:lnTo>
                  <a:pt x="1792809" y="883133"/>
                </a:lnTo>
                <a:close/>
                <a:moveTo>
                  <a:pt x="897925" y="878467"/>
                </a:moveTo>
                <a:lnTo>
                  <a:pt x="930163" y="900219"/>
                </a:lnTo>
                <a:lnTo>
                  <a:pt x="963696" y="929734"/>
                </a:lnTo>
                <a:lnTo>
                  <a:pt x="950454" y="924551"/>
                </a:lnTo>
                <a:lnTo>
                  <a:pt x="924546" y="903438"/>
                </a:lnTo>
                <a:lnTo>
                  <a:pt x="906445" y="890956"/>
                </a:lnTo>
                <a:close/>
                <a:moveTo>
                  <a:pt x="886032" y="876880"/>
                </a:moveTo>
                <a:lnTo>
                  <a:pt x="906445" y="890956"/>
                </a:lnTo>
                <a:lnTo>
                  <a:pt x="913313" y="901024"/>
                </a:lnTo>
                <a:cubicBezTo>
                  <a:pt x="922941" y="909071"/>
                  <a:pt x="934175" y="915510"/>
                  <a:pt x="943803" y="921948"/>
                </a:cubicBezTo>
                <a:lnTo>
                  <a:pt x="950454" y="924551"/>
                </a:lnTo>
                <a:lnTo>
                  <a:pt x="962215" y="934135"/>
                </a:lnTo>
                <a:lnTo>
                  <a:pt x="937384" y="921948"/>
                </a:lnTo>
                <a:cubicBezTo>
                  <a:pt x="918127" y="909071"/>
                  <a:pt x="892451" y="896195"/>
                  <a:pt x="886032" y="876880"/>
                </a:cubicBezTo>
                <a:close/>
                <a:moveTo>
                  <a:pt x="777052" y="876845"/>
                </a:moveTo>
                <a:lnTo>
                  <a:pt x="777414" y="877075"/>
                </a:lnTo>
                <a:lnTo>
                  <a:pt x="764467" y="877722"/>
                </a:lnTo>
                <a:lnTo>
                  <a:pt x="764118" y="877271"/>
                </a:lnTo>
                <a:close/>
                <a:moveTo>
                  <a:pt x="2633496" y="876351"/>
                </a:moveTo>
                <a:cubicBezTo>
                  <a:pt x="2633496" y="876351"/>
                  <a:pt x="2633496" y="882701"/>
                  <a:pt x="2633496" y="882701"/>
                </a:cubicBezTo>
                <a:cubicBezTo>
                  <a:pt x="2627062" y="882701"/>
                  <a:pt x="2627062" y="876351"/>
                  <a:pt x="2633496" y="876351"/>
                </a:cubicBezTo>
                <a:close/>
                <a:moveTo>
                  <a:pt x="307172" y="874002"/>
                </a:moveTo>
                <a:cubicBezTo>
                  <a:pt x="307976" y="874802"/>
                  <a:pt x="307976" y="876402"/>
                  <a:pt x="307976" y="876402"/>
                </a:cubicBezTo>
                <a:cubicBezTo>
                  <a:pt x="291902" y="911609"/>
                  <a:pt x="271007" y="942015"/>
                  <a:pt x="249308" y="971621"/>
                </a:cubicBezTo>
                <a:lnTo>
                  <a:pt x="191952" y="1053302"/>
                </a:lnTo>
                <a:lnTo>
                  <a:pt x="215190" y="1066386"/>
                </a:lnTo>
                <a:lnTo>
                  <a:pt x="347591" y="876351"/>
                </a:lnTo>
                <a:cubicBezTo>
                  <a:pt x="347591" y="876351"/>
                  <a:pt x="354013" y="876351"/>
                  <a:pt x="354013" y="882803"/>
                </a:cubicBezTo>
                <a:cubicBezTo>
                  <a:pt x="331535" y="911839"/>
                  <a:pt x="309057" y="942488"/>
                  <a:pt x="286580" y="973944"/>
                </a:cubicBezTo>
                <a:lnTo>
                  <a:pt x="219806" y="1068986"/>
                </a:lnTo>
                <a:lnTo>
                  <a:pt x="244067" y="1082646"/>
                </a:lnTo>
                <a:cubicBezTo>
                  <a:pt x="279393" y="1101935"/>
                  <a:pt x="313113" y="1121223"/>
                  <a:pt x="346832" y="1139707"/>
                </a:cubicBezTo>
                <a:lnTo>
                  <a:pt x="441264" y="1187710"/>
                </a:lnTo>
                <a:lnTo>
                  <a:pt x="449598" y="1191946"/>
                </a:lnTo>
                <a:lnTo>
                  <a:pt x="473061" y="1204423"/>
                </a:lnTo>
                <a:lnTo>
                  <a:pt x="546911" y="1098601"/>
                </a:lnTo>
                <a:cubicBezTo>
                  <a:pt x="572576" y="1061595"/>
                  <a:pt x="596636" y="1024589"/>
                  <a:pt x="615885" y="985974"/>
                </a:cubicBezTo>
                <a:cubicBezTo>
                  <a:pt x="622301" y="979538"/>
                  <a:pt x="622301" y="985974"/>
                  <a:pt x="622301" y="985974"/>
                </a:cubicBezTo>
                <a:cubicBezTo>
                  <a:pt x="599844" y="1027807"/>
                  <a:pt x="575784" y="1066422"/>
                  <a:pt x="550921" y="1104232"/>
                </a:cubicBezTo>
                <a:lnTo>
                  <a:pt x="480842" y="1208562"/>
                </a:lnTo>
                <a:lnTo>
                  <a:pt x="521016" y="1229925"/>
                </a:lnTo>
                <a:lnTo>
                  <a:pt x="527117" y="1229925"/>
                </a:lnTo>
                <a:lnTo>
                  <a:pt x="541903" y="1241033"/>
                </a:lnTo>
                <a:lnTo>
                  <a:pt x="546741" y="1243606"/>
                </a:lnTo>
                <a:lnTo>
                  <a:pt x="615942" y="1124001"/>
                </a:lnTo>
                <a:cubicBezTo>
                  <a:pt x="640804" y="1080640"/>
                  <a:pt x="664865" y="1037279"/>
                  <a:pt x="687322" y="992312"/>
                </a:cubicBezTo>
                <a:cubicBezTo>
                  <a:pt x="687322" y="985888"/>
                  <a:pt x="693738" y="992312"/>
                  <a:pt x="693738" y="992312"/>
                </a:cubicBezTo>
                <a:cubicBezTo>
                  <a:pt x="671281" y="1040491"/>
                  <a:pt x="645617" y="1085458"/>
                  <a:pt x="619952" y="1128819"/>
                </a:cubicBezTo>
                <a:lnTo>
                  <a:pt x="551669" y="1246227"/>
                </a:lnTo>
                <a:lnTo>
                  <a:pt x="552363" y="1246596"/>
                </a:lnTo>
                <a:lnTo>
                  <a:pt x="584430" y="1263649"/>
                </a:lnTo>
                <a:lnTo>
                  <a:pt x="584200" y="1262036"/>
                </a:lnTo>
                <a:cubicBezTo>
                  <a:pt x="622733" y="1178479"/>
                  <a:pt x="661266" y="1088495"/>
                  <a:pt x="719066" y="1011366"/>
                </a:cubicBezTo>
                <a:cubicBezTo>
                  <a:pt x="719066" y="1004938"/>
                  <a:pt x="725488" y="1011366"/>
                  <a:pt x="725488" y="1011366"/>
                </a:cubicBezTo>
                <a:cubicBezTo>
                  <a:pt x="696588" y="1049930"/>
                  <a:pt x="672505" y="1091709"/>
                  <a:pt x="650830" y="1135094"/>
                </a:cubicBezTo>
                <a:lnTo>
                  <a:pt x="591176" y="1267236"/>
                </a:lnTo>
                <a:lnTo>
                  <a:pt x="628320" y="1286989"/>
                </a:lnTo>
                <a:lnTo>
                  <a:pt x="616591" y="1281957"/>
                </a:lnTo>
                <a:lnTo>
                  <a:pt x="563157" y="1259034"/>
                </a:lnTo>
                <a:lnTo>
                  <a:pt x="562399" y="1258603"/>
                </a:lnTo>
                <a:lnTo>
                  <a:pt x="562592" y="1258791"/>
                </a:lnTo>
                <a:lnTo>
                  <a:pt x="563157" y="1259034"/>
                </a:lnTo>
                <a:lnTo>
                  <a:pt x="615802" y="1288966"/>
                </a:lnTo>
                <a:lnTo>
                  <a:pt x="584477" y="1275528"/>
                </a:lnTo>
                <a:lnTo>
                  <a:pt x="575056" y="1270971"/>
                </a:lnTo>
                <a:lnTo>
                  <a:pt x="585675" y="1281349"/>
                </a:lnTo>
                <a:lnTo>
                  <a:pt x="612548" y="1304258"/>
                </a:lnTo>
                <a:lnTo>
                  <a:pt x="614061" y="1304921"/>
                </a:lnTo>
                <a:lnTo>
                  <a:pt x="612799" y="1304471"/>
                </a:lnTo>
                <a:lnTo>
                  <a:pt x="622319" y="1312587"/>
                </a:lnTo>
                <a:lnTo>
                  <a:pt x="641651" y="1320402"/>
                </a:lnTo>
                <a:lnTo>
                  <a:pt x="629497" y="1317867"/>
                </a:lnTo>
                <a:lnTo>
                  <a:pt x="632799" y="1320230"/>
                </a:lnTo>
                <a:lnTo>
                  <a:pt x="651848" y="1328374"/>
                </a:lnTo>
                <a:lnTo>
                  <a:pt x="648705" y="1328570"/>
                </a:lnTo>
                <a:lnTo>
                  <a:pt x="641155" y="1326208"/>
                </a:lnTo>
                <a:lnTo>
                  <a:pt x="662682" y="1341610"/>
                </a:lnTo>
                <a:lnTo>
                  <a:pt x="699254" y="1360926"/>
                </a:lnTo>
                <a:lnTo>
                  <a:pt x="689955" y="1360894"/>
                </a:lnTo>
                <a:lnTo>
                  <a:pt x="671846" y="1356299"/>
                </a:lnTo>
                <a:lnTo>
                  <a:pt x="626198" y="1321530"/>
                </a:lnTo>
                <a:lnTo>
                  <a:pt x="623014" y="1320534"/>
                </a:lnTo>
                <a:cubicBezTo>
                  <a:pt x="613380" y="1317319"/>
                  <a:pt x="603745" y="1314104"/>
                  <a:pt x="594111" y="1310086"/>
                </a:cubicBezTo>
                <a:lnTo>
                  <a:pt x="582314" y="1303853"/>
                </a:lnTo>
                <a:lnTo>
                  <a:pt x="597707" y="1316702"/>
                </a:lnTo>
                <a:cubicBezTo>
                  <a:pt x="604124" y="1321523"/>
                  <a:pt x="610542" y="1326344"/>
                  <a:pt x="616959" y="1332772"/>
                </a:cubicBezTo>
                <a:lnTo>
                  <a:pt x="627872" y="1344366"/>
                </a:lnTo>
                <a:lnTo>
                  <a:pt x="593209" y="1321598"/>
                </a:lnTo>
                <a:lnTo>
                  <a:pt x="591290" y="1319916"/>
                </a:lnTo>
                <a:cubicBezTo>
                  <a:pt x="581664" y="1313488"/>
                  <a:pt x="573642" y="1305453"/>
                  <a:pt x="565621" y="1297418"/>
                </a:cubicBezTo>
                <a:lnTo>
                  <a:pt x="560687" y="1293095"/>
                </a:lnTo>
                <a:lnTo>
                  <a:pt x="559835" y="1292724"/>
                </a:lnTo>
                <a:lnTo>
                  <a:pt x="560608" y="1293025"/>
                </a:lnTo>
                <a:lnTo>
                  <a:pt x="552459" y="1285883"/>
                </a:lnTo>
                <a:lnTo>
                  <a:pt x="539517" y="1280350"/>
                </a:lnTo>
                <a:lnTo>
                  <a:pt x="535761" y="1278509"/>
                </a:lnTo>
                <a:lnTo>
                  <a:pt x="551989" y="1285471"/>
                </a:lnTo>
                <a:lnTo>
                  <a:pt x="547189" y="1281264"/>
                </a:lnTo>
                <a:lnTo>
                  <a:pt x="526384" y="1273914"/>
                </a:lnTo>
                <a:lnTo>
                  <a:pt x="385369" y="1204805"/>
                </a:lnTo>
                <a:lnTo>
                  <a:pt x="296702" y="1148591"/>
                </a:lnTo>
                <a:lnTo>
                  <a:pt x="333987" y="1167836"/>
                </a:lnTo>
                <a:lnTo>
                  <a:pt x="381563" y="1187927"/>
                </a:lnTo>
                <a:lnTo>
                  <a:pt x="486529" y="1249007"/>
                </a:lnTo>
                <a:lnTo>
                  <a:pt x="537928" y="1271542"/>
                </a:lnTo>
                <a:lnTo>
                  <a:pt x="527919" y="1254834"/>
                </a:lnTo>
                <a:lnTo>
                  <a:pt x="525675" y="1247089"/>
                </a:lnTo>
                <a:lnTo>
                  <a:pt x="513023" y="1240970"/>
                </a:lnTo>
                <a:cubicBezTo>
                  <a:pt x="488135" y="1230522"/>
                  <a:pt x="462443" y="1220878"/>
                  <a:pt x="436752" y="1211234"/>
                </a:cubicBezTo>
                <a:lnTo>
                  <a:pt x="381563" y="1187927"/>
                </a:lnTo>
                <a:lnTo>
                  <a:pt x="292309" y="1135991"/>
                </a:lnTo>
                <a:lnTo>
                  <a:pt x="314718" y="1146940"/>
                </a:lnTo>
                <a:cubicBezTo>
                  <a:pt x="346832" y="1166228"/>
                  <a:pt x="382158" y="1182302"/>
                  <a:pt x="418286" y="1197572"/>
                </a:cubicBezTo>
                <a:lnTo>
                  <a:pt x="524311" y="1242383"/>
                </a:lnTo>
                <a:lnTo>
                  <a:pt x="523148" y="1238371"/>
                </a:lnTo>
                <a:lnTo>
                  <a:pt x="527636" y="1242071"/>
                </a:lnTo>
                <a:lnTo>
                  <a:pt x="527799" y="1243865"/>
                </a:lnTo>
                <a:lnTo>
                  <a:pt x="531999" y="1245667"/>
                </a:lnTo>
                <a:lnTo>
                  <a:pt x="527636" y="1242071"/>
                </a:lnTo>
                <a:lnTo>
                  <a:pt x="527471" y="1240244"/>
                </a:lnTo>
                <a:lnTo>
                  <a:pt x="523055" y="1238051"/>
                </a:lnTo>
                <a:lnTo>
                  <a:pt x="523148" y="1238371"/>
                </a:lnTo>
                <a:lnTo>
                  <a:pt x="522312" y="1237682"/>
                </a:lnTo>
                <a:lnTo>
                  <a:pt x="476550" y="1214952"/>
                </a:lnTo>
                <a:lnTo>
                  <a:pt x="474729" y="1217663"/>
                </a:lnTo>
                <a:cubicBezTo>
                  <a:pt x="474729" y="1217663"/>
                  <a:pt x="468313" y="1217663"/>
                  <a:pt x="468313" y="1211227"/>
                </a:cubicBezTo>
                <a:lnTo>
                  <a:pt x="468503" y="1210955"/>
                </a:lnTo>
                <a:lnTo>
                  <a:pt x="443175" y="1198375"/>
                </a:lnTo>
                <a:cubicBezTo>
                  <a:pt x="372524" y="1159799"/>
                  <a:pt x="301873" y="1121223"/>
                  <a:pt x="237644" y="1082646"/>
                </a:cubicBezTo>
                <a:lnTo>
                  <a:pt x="217395" y="1071244"/>
                </a:lnTo>
                <a:lnTo>
                  <a:pt x="215936" y="1072343"/>
                </a:lnTo>
                <a:cubicBezTo>
                  <a:pt x="214330" y="1071537"/>
                  <a:pt x="212725" y="1069924"/>
                  <a:pt x="212725" y="1069924"/>
                </a:cubicBezTo>
                <a:lnTo>
                  <a:pt x="213380" y="1068984"/>
                </a:lnTo>
                <a:lnTo>
                  <a:pt x="190132" y="1055893"/>
                </a:lnTo>
                <a:lnTo>
                  <a:pt x="185817" y="1062038"/>
                </a:lnTo>
                <a:cubicBezTo>
                  <a:pt x="179388" y="1068439"/>
                  <a:pt x="179388" y="1062038"/>
                  <a:pt x="179388" y="1062038"/>
                </a:cubicBezTo>
                <a:lnTo>
                  <a:pt x="185573" y="1053326"/>
                </a:lnTo>
                <a:lnTo>
                  <a:pt x="134879" y="1024782"/>
                </a:lnTo>
                <a:cubicBezTo>
                  <a:pt x="122034" y="1018353"/>
                  <a:pt x="102765" y="1005494"/>
                  <a:pt x="89919" y="999064"/>
                </a:cubicBezTo>
                <a:cubicBezTo>
                  <a:pt x="80285" y="992635"/>
                  <a:pt x="72257" y="987813"/>
                  <a:pt x="64228" y="983795"/>
                </a:cubicBezTo>
                <a:lnTo>
                  <a:pt x="53794" y="979552"/>
                </a:lnTo>
                <a:lnTo>
                  <a:pt x="47216" y="970145"/>
                </a:lnTo>
                <a:lnTo>
                  <a:pt x="66637" y="977365"/>
                </a:lnTo>
                <a:cubicBezTo>
                  <a:pt x="75468" y="981384"/>
                  <a:pt x="83497" y="986206"/>
                  <a:pt x="89919" y="992635"/>
                </a:cubicBezTo>
                <a:cubicBezTo>
                  <a:pt x="109188" y="1005494"/>
                  <a:pt x="122034" y="1011923"/>
                  <a:pt x="141302" y="1024782"/>
                </a:cubicBezTo>
                <a:lnTo>
                  <a:pt x="187408" y="1050743"/>
                </a:lnTo>
                <a:lnTo>
                  <a:pt x="245289" y="969220"/>
                </a:lnTo>
                <a:cubicBezTo>
                  <a:pt x="267792" y="938814"/>
                  <a:pt x="288688" y="908408"/>
                  <a:pt x="301546" y="876402"/>
                </a:cubicBezTo>
                <a:cubicBezTo>
                  <a:pt x="304761" y="873202"/>
                  <a:pt x="306369" y="873202"/>
                  <a:pt x="307172" y="874002"/>
                </a:cubicBezTo>
                <a:close/>
                <a:moveTo>
                  <a:pt x="747531" y="873593"/>
                </a:moveTo>
                <a:lnTo>
                  <a:pt x="761727" y="877142"/>
                </a:lnTo>
                <a:lnTo>
                  <a:pt x="762016" y="877340"/>
                </a:lnTo>
                <a:lnTo>
                  <a:pt x="762458" y="877325"/>
                </a:lnTo>
                <a:lnTo>
                  <a:pt x="764117" y="877740"/>
                </a:lnTo>
                <a:lnTo>
                  <a:pt x="764467" y="877722"/>
                </a:lnTo>
                <a:lnTo>
                  <a:pt x="765718" y="879341"/>
                </a:lnTo>
                <a:lnTo>
                  <a:pt x="771146" y="882878"/>
                </a:lnTo>
                <a:lnTo>
                  <a:pt x="757714" y="882542"/>
                </a:lnTo>
                <a:close/>
                <a:moveTo>
                  <a:pt x="271401" y="871604"/>
                </a:moveTo>
                <a:cubicBezTo>
                  <a:pt x="273009" y="871604"/>
                  <a:pt x="273009" y="873208"/>
                  <a:pt x="269792" y="876414"/>
                </a:cubicBezTo>
                <a:cubicBezTo>
                  <a:pt x="269792" y="889241"/>
                  <a:pt x="256925" y="902068"/>
                  <a:pt x="250492" y="908482"/>
                </a:cubicBezTo>
                <a:cubicBezTo>
                  <a:pt x="237624" y="921309"/>
                  <a:pt x="231191" y="934136"/>
                  <a:pt x="218324" y="946963"/>
                </a:cubicBezTo>
                <a:cubicBezTo>
                  <a:pt x="199023" y="979031"/>
                  <a:pt x="179722" y="1004685"/>
                  <a:pt x="160421" y="1030339"/>
                </a:cubicBezTo>
                <a:cubicBezTo>
                  <a:pt x="160421" y="1030339"/>
                  <a:pt x="153988" y="1030339"/>
                  <a:pt x="153988" y="1030339"/>
                </a:cubicBezTo>
                <a:cubicBezTo>
                  <a:pt x="173289" y="998272"/>
                  <a:pt x="192589" y="972617"/>
                  <a:pt x="211890" y="946963"/>
                </a:cubicBezTo>
                <a:cubicBezTo>
                  <a:pt x="224757" y="934136"/>
                  <a:pt x="231191" y="921309"/>
                  <a:pt x="237624" y="914896"/>
                </a:cubicBezTo>
                <a:cubicBezTo>
                  <a:pt x="250492" y="902068"/>
                  <a:pt x="263359" y="889241"/>
                  <a:pt x="263359" y="876414"/>
                </a:cubicBezTo>
                <a:cubicBezTo>
                  <a:pt x="266576" y="873208"/>
                  <a:pt x="269792" y="871604"/>
                  <a:pt x="271401" y="871604"/>
                </a:cubicBezTo>
                <a:close/>
                <a:moveTo>
                  <a:pt x="891916" y="870978"/>
                </a:moveTo>
                <a:lnTo>
                  <a:pt x="893678" y="872241"/>
                </a:lnTo>
                <a:lnTo>
                  <a:pt x="897925" y="878467"/>
                </a:lnTo>
                <a:lnTo>
                  <a:pt x="889869" y="873031"/>
                </a:lnTo>
                <a:close/>
                <a:moveTo>
                  <a:pt x="886032" y="870442"/>
                </a:moveTo>
                <a:lnTo>
                  <a:pt x="889869" y="873031"/>
                </a:lnTo>
                <a:lnTo>
                  <a:pt x="886834" y="876075"/>
                </a:lnTo>
                <a:cubicBezTo>
                  <a:pt x="886032" y="876880"/>
                  <a:pt x="886032" y="876880"/>
                  <a:pt x="886032" y="876880"/>
                </a:cubicBezTo>
                <a:cubicBezTo>
                  <a:pt x="886032" y="870442"/>
                  <a:pt x="886032" y="870442"/>
                  <a:pt x="886032" y="870442"/>
                </a:cubicBezTo>
                <a:close/>
                <a:moveTo>
                  <a:pt x="2556571" y="869678"/>
                </a:moveTo>
                <a:cubicBezTo>
                  <a:pt x="2588678" y="882527"/>
                  <a:pt x="2627206" y="901800"/>
                  <a:pt x="2659313" y="921073"/>
                </a:cubicBezTo>
                <a:lnTo>
                  <a:pt x="2699064" y="940296"/>
                </a:lnTo>
                <a:lnTo>
                  <a:pt x="2729948" y="966045"/>
                </a:lnTo>
                <a:cubicBezTo>
                  <a:pt x="2742790" y="977287"/>
                  <a:pt x="2755633" y="988530"/>
                  <a:pt x="2768476" y="998167"/>
                </a:cubicBezTo>
                <a:lnTo>
                  <a:pt x="2771290" y="1001895"/>
                </a:lnTo>
                <a:lnTo>
                  <a:pt x="2742790" y="985318"/>
                </a:lnTo>
                <a:cubicBezTo>
                  <a:pt x="2684998" y="933922"/>
                  <a:pt x="2620785" y="901800"/>
                  <a:pt x="2556571" y="869678"/>
                </a:cubicBezTo>
                <a:close/>
                <a:moveTo>
                  <a:pt x="921490" y="867989"/>
                </a:moveTo>
                <a:lnTo>
                  <a:pt x="936582" y="875271"/>
                </a:lnTo>
                <a:cubicBezTo>
                  <a:pt x="956641" y="888147"/>
                  <a:pt x="975899" y="902633"/>
                  <a:pt x="995156" y="915510"/>
                </a:cubicBezTo>
                <a:cubicBezTo>
                  <a:pt x="975898" y="909071"/>
                  <a:pt x="956641" y="889757"/>
                  <a:pt x="943803" y="883318"/>
                </a:cubicBezTo>
                <a:lnTo>
                  <a:pt x="933299" y="877465"/>
                </a:lnTo>
                <a:lnTo>
                  <a:pt x="924546" y="870442"/>
                </a:lnTo>
                <a:close/>
                <a:moveTo>
                  <a:pt x="395255" y="867680"/>
                </a:moveTo>
                <a:cubicBezTo>
                  <a:pt x="396859" y="868486"/>
                  <a:pt x="398463" y="870097"/>
                  <a:pt x="398463" y="870097"/>
                </a:cubicBezTo>
                <a:cubicBezTo>
                  <a:pt x="347133" y="934559"/>
                  <a:pt x="302220" y="1005468"/>
                  <a:pt x="250891" y="1076376"/>
                </a:cubicBezTo>
                <a:cubicBezTo>
                  <a:pt x="250891" y="1076376"/>
                  <a:pt x="244475" y="1076376"/>
                  <a:pt x="250891" y="1069930"/>
                </a:cubicBezTo>
                <a:cubicBezTo>
                  <a:pt x="295804" y="1005468"/>
                  <a:pt x="340717" y="934559"/>
                  <a:pt x="392047" y="870097"/>
                </a:cubicBezTo>
                <a:cubicBezTo>
                  <a:pt x="392047" y="866874"/>
                  <a:pt x="393651" y="866874"/>
                  <a:pt x="395255" y="867680"/>
                </a:cubicBezTo>
                <a:close/>
                <a:moveTo>
                  <a:pt x="745147" y="865831"/>
                </a:moveTo>
                <a:lnTo>
                  <a:pt x="757195" y="868311"/>
                </a:lnTo>
                <a:lnTo>
                  <a:pt x="764118" y="877271"/>
                </a:lnTo>
                <a:lnTo>
                  <a:pt x="762458" y="877325"/>
                </a:lnTo>
                <a:lnTo>
                  <a:pt x="761727" y="877142"/>
                </a:lnTo>
                <a:close/>
                <a:moveTo>
                  <a:pt x="2633794" y="865290"/>
                </a:moveTo>
                <a:lnTo>
                  <a:pt x="2635723" y="865452"/>
                </a:lnTo>
                <a:lnTo>
                  <a:pt x="2607761" y="870001"/>
                </a:lnTo>
                <a:close/>
                <a:moveTo>
                  <a:pt x="2611497" y="863036"/>
                </a:moveTo>
                <a:lnTo>
                  <a:pt x="2611514" y="863040"/>
                </a:lnTo>
                <a:lnTo>
                  <a:pt x="2607761" y="863651"/>
                </a:lnTo>
                <a:close/>
                <a:moveTo>
                  <a:pt x="2666965" y="860369"/>
                </a:moveTo>
                <a:lnTo>
                  <a:pt x="2657605" y="861892"/>
                </a:lnTo>
                <a:lnTo>
                  <a:pt x="2654431" y="861556"/>
                </a:lnTo>
                <a:lnTo>
                  <a:pt x="2656013" y="861270"/>
                </a:lnTo>
                <a:close/>
                <a:moveTo>
                  <a:pt x="2497837" y="859791"/>
                </a:moveTo>
                <a:lnTo>
                  <a:pt x="2524415" y="875791"/>
                </a:lnTo>
                <a:lnTo>
                  <a:pt x="2559431" y="900136"/>
                </a:lnTo>
                <a:lnTo>
                  <a:pt x="2582257" y="908225"/>
                </a:lnTo>
                <a:lnTo>
                  <a:pt x="2599943" y="916703"/>
                </a:lnTo>
                <a:lnTo>
                  <a:pt x="2579538" y="899953"/>
                </a:lnTo>
                <a:lnTo>
                  <a:pt x="2614325" y="920895"/>
                </a:lnTo>
                <a:lnTo>
                  <a:pt x="2626406" y="928687"/>
                </a:lnTo>
                <a:lnTo>
                  <a:pt x="2634770" y="931650"/>
                </a:lnTo>
                <a:lnTo>
                  <a:pt x="2617475" y="920371"/>
                </a:lnTo>
                <a:lnTo>
                  <a:pt x="2575835" y="895376"/>
                </a:lnTo>
                <a:lnTo>
                  <a:pt x="2571617" y="893451"/>
                </a:lnTo>
                <a:lnTo>
                  <a:pt x="2579538" y="899953"/>
                </a:lnTo>
                <a:lnTo>
                  <a:pt x="2559723" y="888025"/>
                </a:lnTo>
                <a:close/>
                <a:moveTo>
                  <a:pt x="2633950" y="859390"/>
                </a:moveTo>
                <a:lnTo>
                  <a:pt x="2654431" y="861556"/>
                </a:lnTo>
                <a:lnTo>
                  <a:pt x="2633794" y="865290"/>
                </a:lnTo>
                <a:lnTo>
                  <a:pt x="2614195" y="863651"/>
                </a:lnTo>
                <a:lnTo>
                  <a:pt x="2611514" y="863040"/>
                </a:lnTo>
                <a:close/>
                <a:moveTo>
                  <a:pt x="2546786" y="858359"/>
                </a:moveTo>
                <a:lnTo>
                  <a:pt x="2595099" y="876102"/>
                </a:lnTo>
                <a:cubicBezTo>
                  <a:pt x="2659313" y="908225"/>
                  <a:pt x="2723526" y="946771"/>
                  <a:pt x="2787740" y="991742"/>
                </a:cubicBezTo>
                <a:cubicBezTo>
                  <a:pt x="2813425" y="1011016"/>
                  <a:pt x="2845532" y="1030289"/>
                  <a:pt x="2864796" y="1049562"/>
                </a:cubicBezTo>
                <a:cubicBezTo>
                  <a:pt x="2890481" y="1075260"/>
                  <a:pt x="2903324" y="1100958"/>
                  <a:pt x="2922588" y="1126655"/>
                </a:cubicBezTo>
                <a:cubicBezTo>
                  <a:pt x="2922588" y="1126655"/>
                  <a:pt x="2916167" y="1133080"/>
                  <a:pt x="2916167" y="1126655"/>
                </a:cubicBezTo>
                <a:cubicBezTo>
                  <a:pt x="2896903" y="1100958"/>
                  <a:pt x="2877639" y="1068835"/>
                  <a:pt x="2851953" y="1043138"/>
                </a:cubicBezTo>
                <a:cubicBezTo>
                  <a:pt x="2826268" y="1017440"/>
                  <a:pt x="2787740" y="998167"/>
                  <a:pt x="2755633" y="972469"/>
                </a:cubicBezTo>
                <a:cubicBezTo>
                  <a:pt x="2739580" y="962833"/>
                  <a:pt x="2723526" y="953196"/>
                  <a:pt x="2707473" y="944362"/>
                </a:cubicBezTo>
                <a:lnTo>
                  <a:pt x="2699064" y="940296"/>
                </a:lnTo>
                <a:lnTo>
                  <a:pt x="2691420" y="933922"/>
                </a:lnTo>
                <a:cubicBezTo>
                  <a:pt x="2659313" y="914649"/>
                  <a:pt x="2627206" y="901800"/>
                  <a:pt x="2595099" y="882527"/>
                </a:cubicBezTo>
                <a:close/>
                <a:moveTo>
                  <a:pt x="2762167" y="857301"/>
                </a:moveTo>
                <a:lnTo>
                  <a:pt x="2754167" y="864539"/>
                </a:lnTo>
                <a:lnTo>
                  <a:pt x="2697831" y="870795"/>
                </a:lnTo>
                <a:cubicBezTo>
                  <a:pt x="2676922" y="874763"/>
                  <a:pt x="2656013" y="879526"/>
                  <a:pt x="2633496" y="882701"/>
                </a:cubicBezTo>
                <a:cubicBezTo>
                  <a:pt x="2652796" y="879526"/>
                  <a:pt x="2672097" y="873176"/>
                  <a:pt x="2691398" y="866826"/>
                </a:cubicBezTo>
                <a:lnTo>
                  <a:pt x="2701616" y="864024"/>
                </a:lnTo>
                <a:close/>
                <a:moveTo>
                  <a:pt x="2762167" y="857301"/>
                </a:moveTo>
                <a:cubicBezTo>
                  <a:pt x="2768600" y="857301"/>
                  <a:pt x="2768600" y="857301"/>
                  <a:pt x="2768600" y="863651"/>
                </a:cubicBezTo>
                <a:cubicBezTo>
                  <a:pt x="2762167" y="870001"/>
                  <a:pt x="2755733" y="876351"/>
                  <a:pt x="2742866" y="876351"/>
                </a:cubicBezTo>
                <a:cubicBezTo>
                  <a:pt x="2742866" y="876351"/>
                  <a:pt x="2736432" y="870001"/>
                  <a:pt x="2742866" y="870001"/>
                </a:cubicBezTo>
                <a:cubicBezTo>
                  <a:pt x="2746083" y="870001"/>
                  <a:pt x="2749300" y="868413"/>
                  <a:pt x="2752517" y="866032"/>
                </a:cubicBezTo>
                <a:lnTo>
                  <a:pt x="2754167" y="864539"/>
                </a:lnTo>
                <a:lnTo>
                  <a:pt x="2762167" y="863651"/>
                </a:lnTo>
                <a:cubicBezTo>
                  <a:pt x="2762167" y="863651"/>
                  <a:pt x="2762167" y="857301"/>
                  <a:pt x="2762167" y="857301"/>
                </a:cubicBezTo>
                <a:close/>
                <a:moveTo>
                  <a:pt x="2704265" y="857301"/>
                </a:moveTo>
                <a:cubicBezTo>
                  <a:pt x="2691398" y="863651"/>
                  <a:pt x="2676922" y="866826"/>
                  <a:pt x="2661643" y="867620"/>
                </a:cubicBezTo>
                <a:lnTo>
                  <a:pt x="2635723" y="865452"/>
                </a:lnTo>
                <a:lnTo>
                  <a:pt x="2657605" y="861892"/>
                </a:lnTo>
                <a:lnTo>
                  <a:pt x="2659230" y="862063"/>
                </a:lnTo>
                <a:cubicBezTo>
                  <a:pt x="2673705" y="862063"/>
                  <a:pt x="2688181" y="860476"/>
                  <a:pt x="2704265" y="857301"/>
                </a:cubicBezTo>
                <a:close/>
                <a:moveTo>
                  <a:pt x="912202" y="857070"/>
                </a:moveTo>
                <a:lnTo>
                  <a:pt x="936582" y="868832"/>
                </a:lnTo>
                <a:cubicBezTo>
                  <a:pt x="956641" y="881709"/>
                  <a:pt x="975899" y="896195"/>
                  <a:pt x="995156" y="909071"/>
                </a:cubicBezTo>
                <a:cubicBezTo>
                  <a:pt x="975898" y="902633"/>
                  <a:pt x="963060" y="889757"/>
                  <a:pt x="943803" y="876880"/>
                </a:cubicBezTo>
                <a:cubicBezTo>
                  <a:pt x="937384" y="870442"/>
                  <a:pt x="927756" y="865613"/>
                  <a:pt x="918127" y="860785"/>
                </a:cubicBezTo>
                <a:close/>
                <a:moveTo>
                  <a:pt x="2692304" y="856907"/>
                </a:moveTo>
                <a:lnTo>
                  <a:pt x="2704265" y="857301"/>
                </a:lnTo>
                <a:lnTo>
                  <a:pt x="2666965" y="860369"/>
                </a:lnTo>
                <a:lnTo>
                  <a:pt x="2680943" y="858095"/>
                </a:lnTo>
                <a:close/>
                <a:moveTo>
                  <a:pt x="2656013" y="855713"/>
                </a:moveTo>
                <a:lnTo>
                  <a:pt x="2656459" y="855728"/>
                </a:lnTo>
                <a:lnTo>
                  <a:pt x="2633950" y="859390"/>
                </a:lnTo>
                <a:lnTo>
                  <a:pt x="2633775" y="859372"/>
                </a:lnTo>
                <a:close/>
                <a:moveTo>
                  <a:pt x="2749300" y="850951"/>
                </a:moveTo>
                <a:lnTo>
                  <a:pt x="2701616" y="864024"/>
                </a:lnTo>
                <a:lnTo>
                  <a:pt x="2697831" y="864445"/>
                </a:lnTo>
                <a:cubicBezTo>
                  <a:pt x="2676922" y="868413"/>
                  <a:pt x="2656013" y="873176"/>
                  <a:pt x="2633496" y="876351"/>
                </a:cubicBezTo>
                <a:cubicBezTo>
                  <a:pt x="2652796" y="873176"/>
                  <a:pt x="2672097" y="868413"/>
                  <a:pt x="2691398" y="862857"/>
                </a:cubicBezTo>
                <a:lnTo>
                  <a:pt x="2719175" y="854099"/>
                </a:lnTo>
                <a:close/>
                <a:moveTo>
                  <a:pt x="886064" y="850899"/>
                </a:moveTo>
                <a:lnTo>
                  <a:pt x="886086" y="850909"/>
                </a:lnTo>
                <a:lnTo>
                  <a:pt x="886032" y="851127"/>
                </a:lnTo>
                <a:close/>
                <a:moveTo>
                  <a:pt x="1833801" y="848649"/>
                </a:moveTo>
                <a:lnTo>
                  <a:pt x="1832159" y="849417"/>
                </a:lnTo>
                <a:lnTo>
                  <a:pt x="1816683" y="862246"/>
                </a:lnTo>
                <a:lnTo>
                  <a:pt x="1810476" y="865472"/>
                </a:lnTo>
                <a:cubicBezTo>
                  <a:pt x="1797628" y="873500"/>
                  <a:pt x="1786385" y="883133"/>
                  <a:pt x="1779960" y="895978"/>
                </a:cubicBezTo>
                <a:lnTo>
                  <a:pt x="1776137" y="905633"/>
                </a:lnTo>
                <a:lnTo>
                  <a:pt x="1761434" y="925475"/>
                </a:lnTo>
                <a:lnTo>
                  <a:pt x="1762293" y="922469"/>
                </a:lnTo>
                <a:cubicBezTo>
                  <a:pt x="1767112" y="905611"/>
                  <a:pt x="1773536" y="889556"/>
                  <a:pt x="1786385" y="876711"/>
                </a:cubicBezTo>
                <a:cubicBezTo>
                  <a:pt x="1796022" y="867078"/>
                  <a:pt x="1808870" y="859050"/>
                  <a:pt x="1822522" y="852628"/>
                </a:cubicBezTo>
                <a:close/>
                <a:moveTo>
                  <a:pt x="848796" y="847575"/>
                </a:moveTo>
                <a:lnTo>
                  <a:pt x="847355" y="850527"/>
                </a:lnTo>
                <a:lnTo>
                  <a:pt x="845167" y="853305"/>
                </a:lnTo>
                <a:lnTo>
                  <a:pt x="821743" y="869736"/>
                </a:lnTo>
                <a:cubicBezTo>
                  <a:pt x="812139" y="876139"/>
                  <a:pt x="800934" y="880941"/>
                  <a:pt x="789729" y="883343"/>
                </a:cubicBezTo>
                <a:lnTo>
                  <a:pt x="787197" y="883279"/>
                </a:lnTo>
                <a:lnTo>
                  <a:pt x="777414" y="877075"/>
                </a:lnTo>
                <a:lnTo>
                  <a:pt x="791522" y="876370"/>
                </a:lnTo>
                <a:lnTo>
                  <a:pt x="798533" y="876139"/>
                </a:lnTo>
                <a:cubicBezTo>
                  <a:pt x="810939" y="872938"/>
                  <a:pt x="823144" y="867335"/>
                  <a:pt x="833849" y="860532"/>
                </a:cubicBezTo>
                <a:close/>
                <a:moveTo>
                  <a:pt x="889749" y="846238"/>
                </a:moveTo>
                <a:lnTo>
                  <a:pt x="901366" y="851843"/>
                </a:lnTo>
                <a:lnTo>
                  <a:pt x="921490" y="867989"/>
                </a:lnTo>
                <a:lnTo>
                  <a:pt x="886086" y="850909"/>
                </a:lnTo>
                <a:lnTo>
                  <a:pt x="886834" y="847908"/>
                </a:lnTo>
                <a:close/>
                <a:moveTo>
                  <a:pt x="892451" y="844689"/>
                </a:moveTo>
                <a:lnTo>
                  <a:pt x="889749" y="846238"/>
                </a:lnTo>
                <a:lnTo>
                  <a:pt x="887893" y="845342"/>
                </a:lnTo>
                <a:close/>
                <a:moveTo>
                  <a:pt x="892451" y="844689"/>
                </a:moveTo>
                <a:lnTo>
                  <a:pt x="912202" y="857070"/>
                </a:lnTo>
                <a:lnTo>
                  <a:pt x="901366" y="851843"/>
                </a:lnTo>
                <a:close/>
                <a:moveTo>
                  <a:pt x="2749300" y="844601"/>
                </a:moveTo>
                <a:lnTo>
                  <a:pt x="2719175" y="854099"/>
                </a:lnTo>
                <a:lnTo>
                  <a:pt x="2692304" y="856907"/>
                </a:lnTo>
                <a:lnTo>
                  <a:pt x="2656459" y="855728"/>
                </a:lnTo>
                <a:lnTo>
                  <a:pt x="2680943" y="851745"/>
                </a:lnTo>
                <a:cubicBezTo>
                  <a:pt x="2704265" y="847776"/>
                  <a:pt x="2726782" y="844601"/>
                  <a:pt x="2749300" y="844601"/>
                </a:cubicBezTo>
                <a:close/>
                <a:moveTo>
                  <a:pt x="2749300" y="844601"/>
                </a:moveTo>
                <a:cubicBezTo>
                  <a:pt x="2749300" y="844601"/>
                  <a:pt x="2755733" y="844601"/>
                  <a:pt x="2749300" y="850951"/>
                </a:cubicBezTo>
                <a:cubicBezTo>
                  <a:pt x="2749300" y="844601"/>
                  <a:pt x="2749300" y="844601"/>
                  <a:pt x="2749300" y="844601"/>
                </a:cubicBezTo>
                <a:close/>
                <a:moveTo>
                  <a:pt x="1853757" y="843700"/>
                </a:moveTo>
                <a:lnTo>
                  <a:pt x="1828144" y="858248"/>
                </a:lnTo>
                <a:lnTo>
                  <a:pt x="1828010" y="858341"/>
                </a:lnTo>
                <a:lnTo>
                  <a:pt x="1826537" y="859050"/>
                </a:lnTo>
                <a:lnTo>
                  <a:pt x="1824896" y="860535"/>
                </a:lnTo>
                <a:lnTo>
                  <a:pt x="1797406" y="879896"/>
                </a:lnTo>
                <a:lnTo>
                  <a:pt x="1799234" y="876711"/>
                </a:lnTo>
                <a:lnTo>
                  <a:pt x="1816683" y="862246"/>
                </a:lnTo>
                <a:lnTo>
                  <a:pt x="1850629" y="844600"/>
                </a:lnTo>
                <a:close/>
                <a:moveTo>
                  <a:pt x="1234440" y="841582"/>
                </a:moveTo>
                <a:lnTo>
                  <a:pt x="1231220" y="849080"/>
                </a:lnTo>
                <a:lnTo>
                  <a:pt x="1207732" y="895223"/>
                </a:lnTo>
                <a:lnTo>
                  <a:pt x="1196075" y="918926"/>
                </a:lnTo>
                <a:lnTo>
                  <a:pt x="1187633" y="932989"/>
                </a:lnTo>
                <a:lnTo>
                  <a:pt x="1187635" y="932986"/>
                </a:lnTo>
                <a:close/>
                <a:moveTo>
                  <a:pt x="2530559" y="838251"/>
                </a:moveTo>
                <a:cubicBezTo>
                  <a:pt x="2556293" y="844601"/>
                  <a:pt x="2588461" y="850951"/>
                  <a:pt x="2614195" y="857301"/>
                </a:cubicBezTo>
                <a:lnTo>
                  <a:pt x="2633775" y="859372"/>
                </a:lnTo>
                <a:lnTo>
                  <a:pt x="2611497" y="863036"/>
                </a:lnTo>
                <a:lnTo>
                  <a:pt x="2530559" y="844601"/>
                </a:lnTo>
                <a:cubicBezTo>
                  <a:pt x="2524125" y="844601"/>
                  <a:pt x="2524125" y="838251"/>
                  <a:pt x="2530559" y="838251"/>
                </a:cubicBezTo>
                <a:close/>
                <a:moveTo>
                  <a:pt x="873194" y="838251"/>
                </a:moveTo>
                <a:cubicBezTo>
                  <a:pt x="873194" y="838251"/>
                  <a:pt x="873194" y="844689"/>
                  <a:pt x="873194" y="844689"/>
                </a:cubicBezTo>
                <a:lnTo>
                  <a:pt x="882037" y="848956"/>
                </a:lnTo>
                <a:lnTo>
                  <a:pt x="896463" y="866418"/>
                </a:lnTo>
                <a:cubicBezTo>
                  <a:pt x="905289" y="875271"/>
                  <a:pt x="914918" y="883318"/>
                  <a:pt x="924546" y="889757"/>
                </a:cubicBezTo>
                <a:cubicBezTo>
                  <a:pt x="934175" y="896195"/>
                  <a:pt x="943803" y="901024"/>
                  <a:pt x="954234" y="905852"/>
                </a:cubicBezTo>
                <a:lnTo>
                  <a:pt x="981376" y="918514"/>
                </a:lnTo>
                <a:lnTo>
                  <a:pt x="983922" y="920338"/>
                </a:lnTo>
                <a:lnTo>
                  <a:pt x="988125" y="926240"/>
                </a:lnTo>
                <a:lnTo>
                  <a:pt x="987934" y="927581"/>
                </a:lnTo>
                <a:cubicBezTo>
                  <a:pt x="987132" y="928386"/>
                  <a:pt x="985527" y="928386"/>
                  <a:pt x="982318" y="928386"/>
                </a:cubicBezTo>
                <a:cubicBezTo>
                  <a:pt x="963060" y="915510"/>
                  <a:pt x="937384" y="902633"/>
                  <a:pt x="918127" y="889757"/>
                </a:cubicBezTo>
                <a:lnTo>
                  <a:pt x="893678" y="872241"/>
                </a:lnTo>
                <a:lnTo>
                  <a:pt x="892451" y="870442"/>
                </a:lnTo>
                <a:lnTo>
                  <a:pt x="891916" y="870978"/>
                </a:lnTo>
                <a:lnTo>
                  <a:pt x="890044" y="869637"/>
                </a:lnTo>
                <a:cubicBezTo>
                  <a:pt x="881218" y="862394"/>
                  <a:pt x="873194" y="854347"/>
                  <a:pt x="866775" y="844689"/>
                </a:cubicBezTo>
                <a:cubicBezTo>
                  <a:pt x="866775" y="838251"/>
                  <a:pt x="873194" y="838251"/>
                  <a:pt x="873194" y="838251"/>
                </a:cubicBezTo>
                <a:close/>
                <a:moveTo>
                  <a:pt x="873194" y="838251"/>
                </a:moveTo>
                <a:lnTo>
                  <a:pt x="887893" y="845342"/>
                </a:lnTo>
                <a:lnTo>
                  <a:pt x="886834" y="845494"/>
                </a:lnTo>
                <a:lnTo>
                  <a:pt x="886064" y="850899"/>
                </a:lnTo>
                <a:lnTo>
                  <a:pt x="882037" y="848956"/>
                </a:lnTo>
                <a:close/>
                <a:moveTo>
                  <a:pt x="744908" y="837722"/>
                </a:moveTo>
                <a:cubicBezTo>
                  <a:pt x="748110" y="847326"/>
                  <a:pt x="754513" y="858531"/>
                  <a:pt x="763317" y="868136"/>
                </a:cubicBezTo>
                <a:lnTo>
                  <a:pt x="765552" y="869553"/>
                </a:lnTo>
                <a:lnTo>
                  <a:pt x="764117" y="869736"/>
                </a:lnTo>
                <a:lnTo>
                  <a:pt x="757195" y="868311"/>
                </a:lnTo>
                <a:lnTo>
                  <a:pt x="738505" y="844124"/>
                </a:lnTo>
                <a:cubicBezTo>
                  <a:pt x="738505" y="837722"/>
                  <a:pt x="738505" y="837722"/>
                  <a:pt x="744908" y="837722"/>
                </a:cubicBezTo>
                <a:close/>
                <a:moveTo>
                  <a:pt x="2665490" y="837661"/>
                </a:moveTo>
                <a:cubicBezTo>
                  <a:pt x="2665490" y="837661"/>
                  <a:pt x="2671916" y="837661"/>
                  <a:pt x="2671916" y="837661"/>
                </a:cubicBezTo>
                <a:cubicBezTo>
                  <a:pt x="2671916" y="837661"/>
                  <a:pt x="2665490" y="844088"/>
                  <a:pt x="2665490" y="837661"/>
                </a:cubicBezTo>
                <a:close/>
                <a:moveTo>
                  <a:pt x="3189834" y="836404"/>
                </a:moveTo>
                <a:lnTo>
                  <a:pt x="3254757" y="906249"/>
                </a:lnTo>
                <a:cubicBezTo>
                  <a:pt x="3278851" y="934393"/>
                  <a:pt x="3301338" y="963342"/>
                  <a:pt x="3320613" y="992291"/>
                </a:cubicBezTo>
                <a:cubicBezTo>
                  <a:pt x="3338282" y="1021239"/>
                  <a:pt x="3353943" y="1050992"/>
                  <a:pt x="3368098" y="1081348"/>
                </a:cubicBezTo>
                <a:lnTo>
                  <a:pt x="3393928" y="1143606"/>
                </a:lnTo>
                <a:lnTo>
                  <a:pt x="3381929" y="1123163"/>
                </a:lnTo>
                <a:lnTo>
                  <a:pt x="3372013" y="1101652"/>
                </a:lnTo>
                <a:lnTo>
                  <a:pt x="3359892" y="1082712"/>
                </a:lnTo>
                <a:lnTo>
                  <a:pt x="3352537" y="1065768"/>
                </a:lnTo>
                <a:cubicBezTo>
                  <a:pt x="3337479" y="1035713"/>
                  <a:pt x="3320613" y="1006765"/>
                  <a:pt x="3301338" y="979425"/>
                </a:cubicBezTo>
                <a:lnTo>
                  <a:pt x="3277418" y="948172"/>
                </a:lnTo>
                <a:lnTo>
                  <a:pt x="3249135" y="907053"/>
                </a:lnTo>
                <a:close/>
                <a:moveTo>
                  <a:pt x="3166709" y="835292"/>
                </a:moveTo>
                <a:lnTo>
                  <a:pt x="3174444" y="841919"/>
                </a:lnTo>
                <a:lnTo>
                  <a:pt x="3228448" y="899456"/>
                </a:lnTo>
                <a:lnTo>
                  <a:pt x="3256363" y="934393"/>
                </a:lnTo>
                <a:cubicBezTo>
                  <a:pt x="3266001" y="947259"/>
                  <a:pt x="3275638" y="960125"/>
                  <a:pt x="3285276" y="973796"/>
                </a:cubicBezTo>
                <a:lnTo>
                  <a:pt x="3295928" y="990089"/>
                </a:lnTo>
                <a:lnTo>
                  <a:pt x="3256363" y="940826"/>
                </a:lnTo>
                <a:lnTo>
                  <a:pt x="3252794" y="937252"/>
                </a:lnTo>
                <a:lnTo>
                  <a:pt x="3224238" y="902228"/>
                </a:lnTo>
                <a:cubicBezTo>
                  <a:pt x="3211388" y="889362"/>
                  <a:pt x="3198538" y="874888"/>
                  <a:pt x="3186491" y="860414"/>
                </a:cubicBezTo>
                <a:close/>
                <a:moveTo>
                  <a:pt x="1884259" y="834914"/>
                </a:moveTo>
                <a:lnTo>
                  <a:pt x="1850629" y="851023"/>
                </a:lnTo>
                <a:cubicBezTo>
                  <a:pt x="1839387" y="857445"/>
                  <a:pt x="1827742" y="865071"/>
                  <a:pt x="1816600" y="873801"/>
                </a:cubicBezTo>
                <a:lnTo>
                  <a:pt x="1787546" y="901341"/>
                </a:lnTo>
                <a:lnTo>
                  <a:pt x="1792809" y="889555"/>
                </a:lnTo>
                <a:lnTo>
                  <a:pt x="1824896" y="860535"/>
                </a:lnTo>
                <a:lnTo>
                  <a:pt x="1828010" y="858341"/>
                </a:lnTo>
                <a:lnTo>
                  <a:pt x="1865396" y="840347"/>
                </a:lnTo>
                <a:close/>
                <a:moveTo>
                  <a:pt x="3183982" y="830108"/>
                </a:moveTo>
                <a:lnTo>
                  <a:pt x="3185688" y="831465"/>
                </a:lnTo>
                <a:lnTo>
                  <a:pt x="3189834" y="836404"/>
                </a:lnTo>
                <a:close/>
                <a:moveTo>
                  <a:pt x="866499" y="827125"/>
                </a:moveTo>
                <a:lnTo>
                  <a:pt x="860161" y="850527"/>
                </a:lnTo>
                <a:cubicBezTo>
                  <a:pt x="847355" y="869736"/>
                  <a:pt x="828146" y="888945"/>
                  <a:pt x="802535" y="895348"/>
                </a:cubicBezTo>
                <a:cubicBezTo>
                  <a:pt x="796132" y="895348"/>
                  <a:pt x="789729" y="893747"/>
                  <a:pt x="783526" y="890946"/>
                </a:cubicBezTo>
                <a:lnTo>
                  <a:pt x="771146" y="882878"/>
                </a:lnTo>
                <a:lnTo>
                  <a:pt x="787197" y="883279"/>
                </a:lnTo>
                <a:lnTo>
                  <a:pt x="796132" y="888945"/>
                </a:lnTo>
                <a:cubicBezTo>
                  <a:pt x="805736" y="888945"/>
                  <a:pt x="816941" y="884143"/>
                  <a:pt x="826546" y="876940"/>
                </a:cubicBezTo>
                <a:lnTo>
                  <a:pt x="845167" y="853305"/>
                </a:lnTo>
                <a:lnTo>
                  <a:pt x="848556" y="850928"/>
                </a:lnTo>
                <a:lnTo>
                  <a:pt x="855399" y="841851"/>
                </a:lnTo>
                <a:lnTo>
                  <a:pt x="860161" y="837722"/>
                </a:lnTo>
                <a:lnTo>
                  <a:pt x="861359" y="833944"/>
                </a:lnTo>
                <a:close/>
                <a:moveTo>
                  <a:pt x="2833293" y="823153"/>
                </a:moveTo>
                <a:lnTo>
                  <a:pt x="2851820" y="831094"/>
                </a:lnTo>
                <a:cubicBezTo>
                  <a:pt x="2858248" y="834308"/>
                  <a:pt x="2866283" y="839129"/>
                  <a:pt x="2874317" y="843950"/>
                </a:cubicBezTo>
                <a:lnTo>
                  <a:pt x="2886315" y="850806"/>
                </a:lnTo>
                <a:lnTo>
                  <a:pt x="2910474" y="869662"/>
                </a:lnTo>
                <a:cubicBezTo>
                  <a:pt x="2922526" y="877697"/>
                  <a:pt x="2935382" y="885732"/>
                  <a:pt x="2948237" y="895374"/>
                </a:cubicBezTo>
                <a:cubicBezTo>
                  <a:pt x="2973949" y="914659"/>
                  <a:pt x="2993232" y="940371"/>
                  <a:pt x="3018944" y="966083"/>
                </a:cubicBezTo>
                <a:cubicBezTo>
                  <a:pt x="3044655" y="991796"/>
                  <a:pt x="3063938" y="1017508"/>
                  <a:pt x="3089650" y="1043220"/>
                </a:cubicBezTo>
                <a:cubicBezTo>
                  <a:pt x="3108933" y="1068933"/>
                  <a:pt x="3134644" y="1088217"/>
                  <a:pt x="3153928" y="1120357"/>
                </a:cubicBezTo>
                <a:cubicBezTo>
                  <a:pt x="3192495" y="1171782"/>
                  <a:pt x="3224634" y="1229634"/>
                  <a:pt x="3243917" y="1287487"/>
                </a:cubicBezTo>
                <a:lnTo>
                  <a:pt x="3250066" y="1305934"/>
                </a:lnTo>
                <a:lnTo>
                  <a:pt x="3252756" y="1319628"/>
                </a:lnTo>
                <a:lnTo>
                  <a:pt x="3253188" y="1324468"/>
                </a:lnTo>
                <a:lnTo>
                  <a:pt x="3235883" y="1275435"/>
                </a:lnTo>
                <a:cubicBezTo>
                  <a:pt x="3223027" y="1244098"/>
                  <a:pt x="3208564" y="1213564"/>
                  <a:pt x="3192495" y="1184638"/>
                </a:cubicBezTo>
                <a:cubicBezTo>
                  <a:pt x="3173211" y="1158926"/>
                  <a:pt x="3153928" y="1126785"/>
                  <a:pt x="3134644" y="1101073"/>
                </a:cubicBezTo>
                <a:cubicBezTo>
                  <a:pt x="3108933" y="1075361"/>
                  <a:pt x="3089650" y="1049648"/>
                  <a:pt x="3063938" y="1023936"/>
                </a:cubicBezTo>
                <a:cubicBezTo>
                  <a:pt x="3018944" y="972511"/>
                  <a:pt x="2973949" y="927515"/>
                  <a:pt x="2922526" y="882518"/>
                </a:cubicBezTo>
                <a:cubicBezTo>
                  <a:pt x="2903243" y="869662"/>
                  <a:pt x="2877531" y="856806"/>
                  <a:pt x="2858248" y="843950"/>
                </a:cubicBezTo>
                <a:close/>
                <a:moveTo>
                  <a:pt x="1917089" y="822676"/>
                </a:moveTo>
                <a:lnTo>
                  <a:pt x="1898009" y="830953"/>
                </a:lnTo>
                <a:lnTo>
                  <a:pt x="1884259" y="834914"/>
                </a:lnTo>
                <a:lnTo>
                  <a:pt x="1889176" y="832559"/>
                </a:lnTo>
                <a:close/>
                <a:moveTo>
                  <a:pt x="865403" y="821189"/>
                </a:moveTo>
                <a:lnTo>
                  <a:pt x="861359" y="833944"/>
                </a:lnTo>
                <a:lnTo>
                  <a:pt x="855399" y="841851"/>
                </a:lnTo>
                <a:lnTo>
                  <a:pt x="848796" y="847575"/>
                </a:lnTo>
                <a:lnTo>
                  <a:pt x="850571" y="843936"/>
                </a:lnTo>
                <a:lnTo>
                  <a:pt x="852958" y="842524"/>
                </a:lnTo>
                <a:close/>
                <a:moveTo>
                  <a:pt x="2454091" y="818426"/>
                </a:moveTo>
                <a:lnTo>
                  <a:pt x="2464207" y="826660"/>
                </a:lnTo>
                <a:cubicBezTo>
                  <a:pt x="2479460" y="837130"/>
                  <a:pt x="2495515" y="846796"/>
                  <a:pt x="2511570" y="856461"/>
                </a:cubicBezTo>
                <a:lnTo>
                  <a:pt x="2533190" y="868662"/>
                </a:lnTo>
                <a:lnTo>
                  <a:pt x="2553089" y="878242"/>
                </a:lnTo>
                <a:lnTo>
                  <a:pt x="2550103" y="875791"/>
                </a:lnTo>
                <a:cubicBezTo>
                  <a:pt x="2537259" y="869348"/>
                  <a:pt x="2526020" y="861293"/>
                  <a:pt x="2515584" y="852434"/>
                </a:cubicBezTo>
                <a:lnTo>
                  <a:pt x="2512888" y="849874"/>
                </a:lnTo>
                <a:lnTo>
                  <a:pt x="2505201" y="846389"/>
                </a:lnTo>
                <a:close/>
                <a:moveTo>
                  <a:pt x="3154446" y="816639"/>
                </a:moveTo>
                <a:lnTo>
                  <a:pt x="3179263" y="837898"/>
                </a:lnTo>
                <a:lnTo>
                  <a:pt x="3233809" y="897351"/>
                </a:lnTo>
                <a:lnTo>
                  <a:pt x="3259617" y="934366"/>
                </a:lnTo>
                <a:lnTo>
                  <a:pt x="3237088" y="908661"/>
                </a:lnTo>
                <a:lnTo>
                  <a:pt x="3228448" y="899456"/>
                </a:lnTo>
                <a:lnTo>
                  <a:pt x="3221026" y="890166"/>
                </a:lnTo>
                <a:cubicBezTo>
                  <a:pt x="3209782" y="876496"/>
                  <a:pt x="3198538" y="863630"/>
                  <a:pt x="3185688" y="850764"/>
                </a:cubicBezTo>
                <a:close/>
                <a:moveTo>
                  <a:pt x="1912402" y="816583"/>
                </a:moveTo>
                <a:lnTo>
                  <a:pt x="1907646" y="818912"/>
                </a:lnTo>
                <a:cubicBezTo>
                  <a:pt x="1893994" y="825334"/>
                  <a:pt x="1879539" y="831756"/>
                  <a:pt x="1863478" y="838178"/>
                </a:cubicBezTo>
                <a:lnTo>
                  <a:pt x="1833801" y="848649"/>
                </a:lnTo>
                <a:lnTo>
                  <a:pt x="1869902" y="831756"/>
                </a:lnTo>
                <a:close/>
                <a:moveTo>
                  <a:pt x="2677816" y="816246"/>
                </a:moveTo>
                <a:lnTo>
                  <a:pt x="2678269" y="818237"/>
                </a:lnTo>
                <a:lnTo>
                  <a:pt x="2676662" y="816630"/>
                </a:lnTo>
                <a:close/>
                <a:moveTo>
                  <a:pt x="1937383" y="814443"/>
                </a:moveTo>
                <a:lnTo>
                  <a:pt x="1927722" y="818912"/>
                </a:lnTo>
                <a:lnTo>
                  <a:pt x="1917089" y="822676"/>
                </a:lnTo>
                <a:lnTo>
                  <a:pt x="1930429" y="816889"/>
                </a:lnTo>
                <a:close/>
                <a:moveTo>
                  <a:pt x="1580854" y="811217"/>
                </a:moveTo>
                <a:cubicBezTo>
                  <a:pt x="1587303" y="811217"/>
                  <a:pt x="1587303" y="817614"/>
                  <a:pt x="1580854" y="817614"/>
                </a:cubicBezTo>
                <a:cubicBezTo>
                  <a:pt x="1580854" y="811217"/>
                  <a:pt x="1580854" y="811217"/>
                  <a:pt x="1580854" y="811217"/>
                </a:cubicBezTo>
                <a:close/>
                <a:moveTo>
                  <a:pt x="868757" y="810613"/>
                </a:moveTo>
                <a:lnTo>
                  <a:pt x="869065" y="814911"/>
                </a:lnTo>
                <a:lnTo>
                  <a:pt x="865403" y="821189"/>
                </a:lnTo>
                <a:close/>
                <a:moveTo>
                  <a:pt x="3157214" y="809729"/>
                </a:moveTo>
                <a:lnTo>
                  <a:pt x="3159988" y="812166"/>
                </a:lnTo>
                <a:cubicBezTo>
                  <a:pt x="3185688" y="837898"/>
                  <a:pt x="3211388" y="865238"/>
                  <a:pt x="3235482" y="893383"/>
                </a:cubicBezTo>
                <a:lnTo>
                  <a:pt x="3277418" y="948172"/>
                </a:lnTo>
                <a:lnTo>
                  <a:pt x="3307763" y="992291"/>
                </a:lnTo>
                <a:lnTo>
                  <a:pt x="3344264" y="1058292"/>
                </a:lnTo>
                <a:lnTo>
                  <a:pt x="3339309" y="1050549"/>
                </a:lnTo>
                <a:lnTo>
                  <a:pt x="3301338" y="985858"/>
                </a:lnTo>
                <a:cubicBezTo>
                  <a:pt x="3282063" y="956909"/>
                  <a:pt x="3262788" y="931177"/>
                  <a:pt x="3242710" y="907053"/>
                </a:cubicBezTo>
                <a:lnTo>
                  <a:pt x="3233809" y="897351"/>
                </a:lnTo>
                <a:lnTo>
                  <a:pt x="3222632" y="881321"/>
                </a:lnTo>
                <a:close/>
                <a:moveTo>
                  <a:pt x="862631" y="809114"/>
                </a:moveTo>
                <a:lnTo>
                  <a:pt x="863363" y="817712"/>
                </a:lnTo>
                <a:lnTo>
                  <a:pt x="850571" y="843936"/>
                </a:lnTo>
                <a:lnTo>
                  <a:pt x="796132" y="876139"/>
                </a:lnTo>
                <a:lnTo>
                  <a:pt x="791522" y="876370"/>
                </a:lnTo>
                <a:lnTo>
                  <a:pt x="777052" y="876845"/>
                </a:lnTo>
                <a:lnTo>
                  <a:pt x="765552" y="869553"/>
                </a:lnTo>
                <a:lnTo>
                  <a:pt x="801734" y="864934"/>
                </a:lnTo>
                <a:cubicBezTo>
                  <a:pt x="813740" y="861733"/>
                  <a:pt x="824945" y="856930"/>
                  <a:pt x="834549" y="850527"/>
                </a:cubicBezTo>
                <a:cubicBezTo>
                  <a:pt x="844154" y="844125"/>
                  <a:pt x="853758" y="834520"/>
                  <a:pt x="860161" y="823315"/>
                </a:cubicBezTo>
                <a:close/>
                <a:moveTo>
                  <a:pt x="3150334" y="803683"/>
                </a:moveTo>
                <a:lnTo>
                  <a:pt x="3152384" y="804984"/>
                </a:lnTo>
                <a:lnTo>
                  <a:pt x="3154195" y="806425"/>
                </a:lnTo>
                <a:lnTo>
                  <a:pt x="3157214" y="809729"/>
                </a:lnTo>
                <a:close/>
                <a:moveTo>
                  <a:pt x="2826784" y="803265"/>
                </a:moveTo>
                <a:lnTo>
                  <a:pt x="2870779" y="819677"/>
                </a:lnTo>
                <a:lnTo>
                  <a:pt x="2909690" y="850515"/>
                </a:lnTo>
                <a:cubicBezTo>
                  <a:pt x="2922543" y="860155"/>
                  <a:pt x="2935395" y="871402"/>
                  <a:pt x="2948248" y="882649"/>
                </a:cubicBezTo>
                <a:lnTo>
                  <a:pt x="2954637" y="887973"/>
                </a:lnTo>
                <a:lnTo>
                  <a:pt x="3015730" y="931532"/>
                </a:lnTo>
                <a:cubicBezTo>
                  <a:pt x="3044655" y="953227"/>
                  <a:pt x="3073580" y="975726"/>
                  <a:pt x="3102505" y="998224"/>
                </a:cubicBezTo>
                <a:lnTo>
                  <a:pt x="3158297" y="1060394"/>
                </a:lnTo>
                <a:lnTo>
                  <a:pt x="3121759" y="1011186"/>
                </a:lnTo>
                <a:lnTo>
                  <a:pt x="3108937" y="997281"/>
                </a:lnTo>
                <a:lnTo>
                  <a:pt x="3128185" y="1017613"/>
                </a:lnTo>
                <a:cubicBezTo>
                  <a:pt x="3153890" y="1043320"/>
                  <a:pt x="3173169" y="1069027"/>
                  <a:pt x="3192448" y="1101161"/>
                </a:cubicBezTo>
                <a:lnTo>
                  <a:pt x="3202303" y="1116086"/>
                </a:lnTo>
                <a:lnTo>
                  <a:pt x="3218154" y="1146149"/>
                </a:lnTo>
                <a:lnTo>
                  <a:pt x="3220700" y="1152333"/>
                </a:lnTo>
                <a:lnTo>
                  <a:pt x="3182006" y="1092324"/>
                </a:lnTo>
                <a:lnTo>
                  <a:pt x="3159261" y="1061693"/>
                </a:lnTo>
                <a:lnTo>
                  <a:pt x="3205350" y="1133213"/>
                </a:lnTo>
                <a:cubicBezTo>
                  <a:pt x="3211778" y="1146070"/>
                  <a:pt x="3218206" y="1158926"/>
                  <a:pt x="3223830" y="1172585"/>
                </a:cubicBezTo>
                <a:lnTo>
                  <a:pt x="3234692" y="1207728"/>
                </a:lnTo>
                <a:lnTo>
                  <a:pt x="3249482" y="1230501"/>
                </a:lnTo>
                <a:lnTo>
                  <a:pt x="3255286" y="1240990"/>
                </a:lnTo>
                <a:lnTo>
                  <a:pt x="3258344" y="1252608"/>
                </a:lnTo>
                <a:lnTo>
                  <a:pt x="3256712" y="1248978"/>
                </a:lnTo>
                <a:lnTo>
                  <a:pt x="3239510" y="1224691"/>
                </a:lnTo>
                <a:lnTo>
                  <a:pt x="3247131" y="1254543"/>
                </a:lnTo>
                <a:cubicBezTo>
                  <a:pt x="3250345" y="1266596"/>
                  <a:pt x="3253559" y="1277845"/>
                  <a:pt x="3256773" y="1287487"/>
                </a:cubicBezTo>
                <a:cubicBezTo>
                  <a:pt x="3259987" y="1303557"/>
                  <a:pt x="3261594" y="1318021"/>
                  <a:pt x="3263201" y="1331680"/>
                </a:cubicBezTo>
                <a:lnTo>
                  <a:pt x="3267572" y="1358454"/>
                </a:lnTo>
                <a:lnTo>
                  <a:pt x="3250066" y="1305934"/>
                </a:lnTo>
                <a:lnTo>
                  <a:pt x="3243917" y="1274631"/>
                </a:lnTo>
                <a:cubicBezTo>
                  <a:pt x="3237490" y="1248919"/>
                  <a:pt x="3231062" y="1223206"/>
                  <a:pt x="3224634" y="1203922"/>
                </a:cubicBezTo>
                <a:lnTo>
                  <a:pt x="3224428" y="1203397"/>
                </a:lnTo>
                <a:lnTo>
                  <a:pt x="3147464" y="1094734"/>
                </a:lnTo>
                <a:cubicBezTo>
                  <a:pt x="3128185" y="1069027"/>
                  <a:pt x="3102480" y="1043320"/>
                  <a:pt x="3076774" y="1017613"/>
                </a:cubicBezTo>
                <a:cubicBezTo>
                  <a:pt x="3051069" y="985478"/>
                  <a:pt x="3025364" y="959771"/>
                  <a:pt x="2999659" y="934064"/>
                </a:cubicBezTo>
                <a:lnTo>
                  <a:pt x="2961212" y="900322"/>
                </a:lnTo>
                <a:lnTo>
                  <a:pt x="2944220" y="886536"/>
                </a:lnTo>
                <a:cubicBezTo>
                  <a:pt x="2928954" y="876090"/>
                  <a:pt x="2912885" y="866448"/>
                  <a:pt x="2896815" y="856806"/>
                </a:cubicBezTo>
                <a:lnTo>
                  <a:pt x="2886315" y="850806"/>
                </a:lnTo>
                <a:lnTo>
                  <a:pt x="2877531" y="843950"/>
                </a:lnTo>
                <a:lnTo>
                  <a:pt x="2850529" y="826934"/>
                </a:lnTo>
                <a:lnTo>
                  <a:pt x="2880745" y="841539"/>
                </a:lnTo>
                <a:lnTo>
                  <a:pt x="2920968" y="865003"/>
                </a:lnTo>
                <a:lnTo>
                  <a:pt x="2920936" y="864975"/>
                </a:lnTo>
                <a:cubicBezTo>
                  <a:pt x="2893624" y="842482"/>
                  <a:pt x="2864706" y="821594"/>
                  <a:pt x="2832574" y="805527"/>
                </a:cubicBezTo>
                <a:close/>
                <a:moveTo>
                  <a:pt x="2803133" y="800212"/>
                </a:moveTo>
                <a:lnTo>
                  <a:pt x="2818877" y="806988"/>
                </a:lnTo>
                <a:lnTo>
                  <a:pt x="2850529" y="826934"/>
                </a:lnTo>
                <a:lnTo>
                  <a:pt x="2832537" y="818237"/>
                </a:lnTo>
                <a:cubicBezTo>
                  <a:pt x="2826109" y="811809"/>
                  <a:pt x="2819681" y="805381"/>
                  <a:pt x="2806825" y="805381"/>
                </a:cubicBezTo>
                <a:close/>
                <a:moveTo>
                  <a:pt x="2801879" y="799672"/>
                </a:moveTo>
                <a:lnTo>
                  <a:pt x="2802808" y="799757"/>
                </a:lnTo>
                <a:lnTo>
                  <a:pt x="2803133" y="800212"/>
                </a:lnTo>
                <a:close/>
                <a:moveTo>
                  <a:pt x="2430659" y="799352"/>
                </a:moveTo>
                <a:lnTo>
                  <a:pt x="2442551" y="809032"/>
                </a:lnTo>
                <a:lnTo>
                  <a:pt x="2460251" y="818283"/>
                </a:lnTo>
                <a:cubicBezTo>
                  <a:pt x="2476304" y="827919"/>
                  <a:pt x="2492358" y="837556"/>
                  <a:pt x="2508411" y="846389"/>
                </a:cubicBezTo>
                <a:lnTo>
                  <a:pt x="2510052" y="847183"/>
                </a:lnTo>
                <a:lnTo>
                  <a:pt x="2499937" y="837584"/>
                </a:lnTo>
                <a:lnTo>
                  <a:pt x="2473094" y="824707"/>
                </a:lnTo>
                <a:close/>
                <a:moveTo>
                  <a:pt x="3885384" y="793798"/>
                </a:moveTo>
                <a:lnTo>
                  <a:pt x="3892599" y="805651"/>
                </a:lnTo>
                <a:lnTo>
                  <a:pt x="3896278" y="814489"/>
                </a:lnTo>
                <a:close/>
                <a:moveTo>
                  <a:pt x="1987155" y="793547"/>
                </a:moveTo>
                <a:lnTo>
                  <a:pt x="1956632" y="807673"/>
                </a:lnTo>
                <a:lnTo>
                  <a:pt x="1937383" y="814443"/>
                </a:lnTo>
                <a:lnTo>
                  <a:pt x="1949147" y="809002"/>
                </a:lnTo>
                <a:close/>
                <a:moveTo>
                  <a:pt x="2699245" y="789999"/>
                </a:moveTo>
                <a:lnTo>
                  <a:pt x="2684868" y="800542"/>
                </a:lnTo>
                <a:lnTo>
                  <a:pt x="2688773" y="804036"/>
                </a:lnTo>
                <a:lnTo>
                  <a:pt x="2695533" y="800122"/>
                </a:lnTo>
                <a:close/>
                <a:moveTo>
                  <a:pt x="3127075" y="788920"/>
                </a:moveTo>
                <a:lnTo>
                  <a:pt x="3131835" y="791942"/>
                </a:lnTo>
                <a:lnTo>
                  <a:pt x="3154446" y="816639"/>
                </a:lnTo>
                <a:lnTo>
                  <a:pt x="3143268" y="807064"/>
                </a:lnTo>
                <a:close/>
                <a:moveTo>
                  <a:pt x="2703007" y="786006"/>
                </a:moveTo>
                <a:lnTo>
                  <a:pt x="2699800" y="786060"/>
                </a:lnTo>
                <a:lnTo>
                  <a:pt x="2689798" y="790461"/>
                </a:lnTo>
                <a:lnTo>
                  <a:pt x="2689001" y="791492"/>
                </a:lnTo>
                <a:lnTo>
                  <a:pt x="2688730" y="791557"/>
                </a:lnTo>
                <a:lnTo>
                  <a:pt x="2683113" y="798972"/>
                </a:lnTo>
                <a:lnTo>
                  <a:pt x="2682359" y="798297"/>
                </a:lnTo>
                <a:lnTo>
                  <a:pt x="2685122" y="792518"/>
                </a:lnTo>
                <a:lnTo>
                  <a:pt x="2685599" y="792309"/>
                </a:lnTo>
                <a:lnTo>
                  <a:pt x="2685174" y="792411"/>
                </a:lnTo>
                <a:lnTo>
                  <a:pt x="2685122" y="792518"/>
                </a:lnTo>
                <a:lnTo>
                  <a:pt x="2684769" y="792674"/>
                </a:lnTo>
                <a:lnTo>
                  <a:pt x="2678742" y="800208"/>
                </a:lnTo>
                <a:lnTo>
                  <a:pt x="2677600" y="797984"/>
                </a:lnTo>
                <a:lnTo>
                  <a:pt x="2675674" y="799466"/>
                </a:lnTo>
                <a:lnTo>
                  <a:pt x="2674615" y="802161"/>
                </a:lnTo>
                <a:lnTo>
                  <a:pt x="2675183" y="804657"/>
                </a:lnTo>
                <a:lnTo>
                  <a:pt x="2678742" y="800208"/>
                </a:lnTo>
                <a:lnTo>
                  <a:pt x="2680129" y="802912"/>
                </a:lnTo>
                <a:lnTo>
                  <a:pt x="2677539" y="806331"/>
                </a:lnTo>
                <a:lnTo>
                  <a:pt x="2676905" y="809862"/>
                </a:lnTo>
                <a:lnTo>
                  <a:pt x="2682286" y="807792"/>
                </a:lnTo>
                <a:lnTo>
                  <a:pt x="2682554" y="807637"/>
                </a:lnTo>
                <a:lnTo>
                  <a:pt x="2680541" y="803715"/>
                </a:lnTo>
                <a:lnTo>
                  <a:pt x="2678269" y="805381"/>
                </a:lnTo>
                <a:lnTo>
                  <a:pt x="2680148" y="802949"/>
                </a:lnTo>
                <a:lnTo>
                  <a:pt x="2680129" y="802912"/>
                </a:lnTo>
                <a:lnTo>
                  <a:pt x="2683113" y="798972"/>
                </a:lnTo>
                <a:lnTo>
                  <a:pt x="2683177" y="799029"/>
                </a:lnTo>
                <a:lnTo>
                  <a:pt x="2689001" y="791492"/>
                </a:lnTo>
                <a:lnTo>
                  <a:pt x="2699633" y="788940"/>
                </a:lnTo>
                <a:lnTo>
                  <a:pt x="2700031" y="787854"/>
                </a:lnTo>
                <a:close/>
                <a:moveTo>
                  <a:pt x="2869863" y="785922"/>
                </a:moveTo>
                <a:lnTo>
                  <a:pt x="2904928" y="801615"/>
                </a:lnTo>
                <a:lnTo>
                  <a:pt x="2929180" y="818026"/>
                </a:lnTo>
                <a:lnTo>
                  <a:pt x="2937002" y="821594"/>
                </a:lnTo>
                <a:lnTo>
                  <a:pt x="2962202" y="840372"/>
                </a:lnTo>
                <a:lnTo>
                  <a:pt x="2986882" y="857074"/>
                </a:lnTo>
                <a:lnTo>
                  <a:pt x="2997412" y="866609"/>
                </a:lnTo>
                <a:lnTo>
                  <a:pt x="3018938" y="882649"/>
                </a:lnTo>
                <a:cubicBezTo>
                  <a:pt x="3070348" y="921210"/>
                  <a:pt x="3121759" y="972625"/>
                  <a:pt x="3160317" y="1030466"/>
                </a:cubicBezTo>
                <a:cubicBezTo>
                  <a:pt x="3179596" y="1056173"/>
                  <a:pt x="3195662" y="1081881"/>
                  <a:pt x="3209318" y="1109195"/>
                </a:cubicBezTo>
                <a:lnTo>
                  <a:pt x="3214273" y="1121872"/>
                </a:lnTo>
                <a:lnTo>
                  <a:pt x="3195814" y="1095092"/>
                </a:lnTo>
                <a:lnTo>
                  <a:pt x="3211910" y="1124796"/>
                </a:lnTo>
                <a:lnTo>
                  <a:pt x="3218154" y="1133295"/>
                </a:lnTo>
                <a:lnTo>
                  <a:pt x="3221468" y="1140280"/>
                </a:lnTo>
                <a:lnTo>
                  <a:pt x="3224492" y="1148017"/>
                </a:lnTo>
                <a:lnTo>
                  <a:pt x="3228670" y="1155726"/>
                </a:lnTo>
                <a:lnTo>
                  <a:pt x="3228015" y="1154076"/>
                </a:lnTo>
                <a:lnTo>
                  <a:pt x="3221468" y="1140280"/>
                </a:lnTo>
                <a:lnTo>
                  <a:pt x="3214273" y="1121872"/>
                </a:lnTo>
                <a:lnTo>
                  <a:pt x="3216543" y="1125165"/>
                </a:lnTo>
                <a:lnTo>
                  <a:pt x="3210171" y="1109108"/>
                </a:lnTo>
                <a:cubicBezTo>
                  <a:pt x="3195709" y="1076968"/>
                  <a:pt x="3179639" y="1046434"/>
                  <a:pt x="3160356" y="1017508"/>
                </a:cubicBezTo>
                <a:cubicBezTo>
                  <a:pt x="3128217" y="966083"/>
                  <a:pt x="3089650" y="914659"/>
                  <a:pt x="3038227" y="876090"/>
                </a:cubicBezTo>
                <a:cubicBezTo>
                  <a:pt x="3018944" y="856806"/>
                  <a:pt x="2993232" y="843950"/>
                  <a:pt x="2961093" y="824666"/>
                </a:cubicBezTo>
                <a:cubicBezTo>
                  <a:pt x="2935382" y="811809"/>
                  <a:pt x="2903243" y="798953"/>
                  <a:pt x="2871104" y="786097"/>
                </a:cubicBezTo>
                <a:close/>
                <a:moveTo>
                  <a:pt x="2746371" y="785467"/>
                </a:moveTo>
                <a:lnTo>
                  <a:pt x="2783123" y="795880"/>
                </a:lnTo>
                <a:lnTo>
                  <a:pt x="2800398" y="805381"/>
                </a:lnTo>
                <a:cubicBezTo>
                  <a:pt x="2810039" y="808595"/>
                  <a:pt x="2819681" y="813416"/>
                  <a:pt x="2829323" y="819845"/>
                </a:cubicBezTo>
                <a:lnTo>
                  <a:pt x="2833293" y="823153"/>
                </a:lnTo>
                <a:lnTo>
                  <a:pt x="2806825" y="811809"/>
                </a:lnTo>
                <a:cubicBezTo>
                  <a:pt x="2800398" y="805381"/>
                  <a:pt x="2787542" y="798953"/>
                  <a:pt x="2781114" y="798953"/>
                </a:cubicBezTo>
                <a:cubicBezTo>
                  <a:pt x="2761831" y="792525"/>
                  <a:pt x="2742547" y="792525"/>
                  <a:pt x="2729691" y="792525"/>
                </a:cubicBezTo>
                <a:lnTo>
                  <a:pt x="2728278" y="792252"/>
                </a:lnTo>
                <a:close/>
                <a:moveTo>
                  <a:pt x="2853864" y="783669"/>
                </a:moveTo>
                <a:lnTo>
                  <a:pt x="2907257" y="808026"/>
                </a:lnTo>
                <a:lnTo>
                  <a:pt x="2879618" y="792271"/>
                </a:lnTo>
                <a:lnTo>
                  <a:pt x="2860401" y="784590"/>
                </a:lnTo>
                <a:close/>
                <a:moveTo>
                  <a:pt x="3120743" y="779827"/>
                </a:moveTo>
                <a:lnTo>
                  <a:pt x="3146399" y="800226"/>
                </a:lnTo>
                <a:lnTo>
                  <a:pt x="3150334" y="803683"/>
                </a:lnTo>
                <a:lnTo>
                  <a:pt x="3131835" y="791942"/>
                </a:lnTo>
                <a:close/>
                <a:moveTo>
                  <a:pt x="2781163" y="779820"/>
                </a:moveTo>
                <a:cubicBezTo>
                  <a:pt x="2800442" y="786247"/>
                  <a:pt x="2826148" y="792674"/>
                  <a:pt x="2851853" y="805527"/>
                </a:cubicBezTo>
                <a:lnTo>
                  <a:pt x="2930932" y="844714"/>
                </a:lnTo>
                <a:lnTo>
                  <a:pt x="2965625" y="866820"/>
                </a:lnTo>
                <a:lnTo>
                  <a:pt x="2985483" y="880627"/>
                </a:lnTo>
                <a:lnTo>
                  <a:pt x="3034989" y="923362"/>
                </a:lnTo>
                <a:lnTo>
                  <a:pt x="2973953" y="876222"/>
                </a:lnTo>
                <a:cubicBezTo>
                  <a:pt x="2945035" y="856942"/>
                  <a:pt x="2914510" y="839268"/>
                  <a:pt x="2882378" y="824004"/>
                </a:cubicBezTo>
                <a:lnTo>
                  <a:pt x="2870779" y="819677"/>
                </a:lnTo>
                <a:lnTo>
                  <a:pt x="2867116" y="816774"/>
                </a:lnTo>
                <a:cubicBezTo>
                  <a:pt x="2851853" y="807134"/>
                  <a:pt x="2835787" y="799101"/>
                  <a:pt x="2819721" y="792674"/>
                </a:cubicBezTo>
                <a:cubicBezTo>
                  <a:pt x="2806869" y="786247"/>
                  <a:pt x="2794016" y="786247"/>
                  <a:pt x="2781163" y="779820"/>
                </a:cubicBezTo>
                <a:close/>
                <a:moveTo>
                  <a:pt x="2736119" y="779669"/>
                </a:moveTo>
                <a:lnTo>
                  <a:pt x="2735485" y="779820"/>
                </a:lnTo>
                <a:lnTo>
                  <a:pt x="2736179" y="779820"/>
                </a:lnTo>
                <a:lnTo>
                  <a:pt x="2737449" y="780002"/>
                </a:lnTo>
                <a:close/>
                <a:moveTo>
                  <a:pt x="2665413" y="779408"/>
                </a:moveTo>
                <a:cubicBezTo>
                  <a:pt x="2665413" y="779408"/>
                  <a:pt x="2665413" y="779408"/>
                  <a:pt x="2666220" y="780215"/>
                </a:cubicBezTo>
                <a:lnTo>
                  <a:pt x="2669839" y="783836"/>
                </a:lnTo>
                <a:lnTo>
                  <a:pt x="2665413" y="785864"/>
                </a:lnTo>
                <a:cubicBezTo>
                  <a:pt x="2665413" y="785864"/>
                  <a:pt x="2665413" y="779408"/>
                  <a:pt x="2665413" y="779408"/>
                </a:cubicBezTo>
                <a:close/>
                <a:moveTo>
                  <a:pt x="1593752" y="779234"/>
                </a:moveTo>
                <a:cubicBezTo>
                  <a:pt x="1600201" y="779234"/>
                  <a:pt x="1600201" y="785630"/>
                  <a:pt x="1593752" y="785630"/>
                </a:cubicBezTo>
                <a:cubicBezTo>
                  <a:pt x="1593752" y="785630"/>
                  <a:pt x="1593752" y="779234"/>
                  <a:pt x="1593752" y="779234"/>
                </a:cubicBezTo>
                <a:close/>
                <a:moveTo>
                  <a:pt x="858248" y="776230"/>
                </a:moveTo>
                <a:lnTo>
                  <a:pt x="866564" y="786498"/>
                </a:lnTo>
                <a:lnTo>
                  <a:pt x="862631" y="809114"/>
                </a:lnTo>
                <a:lnTo>
                  <a:pt x="860161" y="780095"/>
                </a:lnTo>
                <a:close/>
                <a:moveTo>
                  <a:pt x="2030513" y="773957"/>
                </a:moveTo>
                <a:cubicBezTo>
                  <a:pt x="2017664" y="780379"/>
                  <a:pt x="2003209" y="786801"/>
                  <a:pt x="1987951" y="793223"/>
                </a:cubicBezTo>
                <a:lnTo>
                  <a:pt x="1987155" y="793547"/>
                </a:lnTo>
                <a:lnTo>
                  <a:pt x="2021555" y="777627"/>
                </a:lnTo>
                <a:close/>
                <a:moveTo>
                  <a:pt x="2725801" y="772912"/>
                </a:moveTo>
                <a:lnTo>
                  <a:pt x="2723327" y="773393"/>
                </a:lnTo>
                <a:lnTo>
                  <a:pt x="2716479" y="777644"/>
                </a:lnTo>
                <a:lnTo>
                  <a:pt x="2697621" y="779820"/>
                </a:lnTo>
                <a:lnTo>
                  <a:pt x="2688927" y="784563"/>
                </a:lnTo>
                <a:lnTo>
                  <a:pt x="2689706" y="782932"/>
                </a:lnTo>
                <a:lnTo>
                  <a:pt x="2695211" y="778213"/>
                </a:lnTo>
                <a:cubicBezTo>
                  <a:pt x="2700834" y="775000"/>
                  <a:pt x="2707261" y="773393"/>
                  <a:pt x="2716900" y="773393"/>
                </a:cubicBezTo>
                <a:close/>
                <a:moveTo>
                  <a:pt x="1520267" y="768783"/>
                </a:moveTo>
                <a:lnTo>
                  <a:pt x="1529259" y="772837"/>
                </a:lnTo>
                <a:lnTo>
                  <a:pt x="1539903" y="776532"/>
                </a:lnTo>
                <a:lnTo>
                  <a:pt x="1556668" y="786430"/>
                </a:lnTo>
                <a:cubicBezTo>
                  <a:pt x="1566342" y="793626"/>
                  <a:pt x="1574405" y="801622"/>
                  <a:pt x="1580854" y="811217"/>
                </a:cubicBezTo>
                <a:lnTo>
                  <a:pt x="1573779" y="810408"/>
                </a:lnTo>
                <a:lnTo>
                  <a:pt x="1551025" y="787230"/>
                </a:lnTo>
                <a:close/>
                <a:moveTo>
                  <a:pt x="2760100" y="767552"/>
                </a:moveTo>
                <a:lnTo>
                  <a:pt x="2775717" y="773201"/>
                </a:lnTo>
                <a:lnTo>
                  <a:pt x="2765399" y="773092"/>
                </a:lnTo>
                <a:lnTo>
                  <a:pt x="2755780" y="773917"/>
                </a:lnTo>
                <a:lnTo>
                  <a:pt x="2746622" y="771787"/>
                </a:lnTo>
                <a:lnTo>
                  <a:pt x="2725801" y="772912"/>
                </a:lnTo>
                <a:lnTo>
                  <a:pt x="2752245" y="767770"/>
                </a:lnTo>
                <a:close/>
                <a:moveTo>
                  <a:pt x="700088" y="766813"/>
                </a:moveTo>
                <a:cubicBezTo>
                  <a:pt x="706438" y="766813"/>
                  <a:pt x="700088" y="773163"/>
                  <a:pt x="700088" y="773163"/>
                </a:cubicBezTo>
                <a:cubicBezTo>
                  <a:pt x="700088" y="766813"/>
                  <a:pt x="700088" y="766813"/>
                  <a:pt x="700088" y="766813"/>
                </a:cubicBezTo>
                <a:close/>
                <a:moveTo>
                  <a:pt x="1522810" y="766440"/>
                </a:moveTo>
                <a:cubicBezTo>
                  <a:pt x="1535708" y="769639"/>
                  <a:pt x="1546995" y="774436"/>
                  <a:pt x="1558281" y="777634"/>
                </a:cubicBezTo>
                <a:lnTo>
                  <a:pt x="1580239" y="778624"/>
                </a:lnTo>
                <a:lnTo>
                  <a:pt x="1593752" y="785630"/>
                </a:lnTo>
                <a:cubicBezTo>
                  <a:pt x="1584078" y="788829"/>
                  <a:pt x="1572792" y="787230"/>
                  <a:pt x="1561505" y="784031"/>
                </a:cubicBezTo>
                <a:lnTo>
                  <a:pt x="1539903" y="776532"/>
                </a:lnTo>
                <a:close/>
                <a:moveTo>
                  <a:pt x="2029929" y="766104"/>
                </a:moveTo>
                <a:lnTo>
                  <a:pt x="2011937" y="775502"/>
                </a:lnTo>
                <a:lnTo>
                  <a:pt x="1959844" y="799645"/>
                </a:lnTo>
                <a:cubicBezTo>
                  <a:pt x="1943783" y="806068"/>
                  <a:pt x="1929328" y="810884"/>
                  <a:pt x="1914873" y="815701"/>
                </a:cubicBezTo>
                <a:lnTo>
                  <a:pt x="1912402" y="816583"/>
                </a:lnTo>
                <a:lnTo>
                  <a:pt x="1946995" y="799645"/>
                </a:lnTo>
                <a:close/>
                <a:moveTo>
                  <a:pt x="2691562" y="762419"/>
                </a:moveTo>
                <a:lnTo>
                  <a:pt x="2692029" y="765689"/>
                </a:lnTo>
                <a:lnTo>
                  <a:pt x="2694564" y="766052"/>
                </a:lnTo>
                <a:lnTo>
                  <a:pt x="2665413" y="779408"/>
                </a:lnTo>
                <a:cubicBezTo>
                  <a:pt x="2671866" y="772952"/>
                  <a:pt x="2679931" y="768110"/>
                  <a:pt x="2687997" y="764075"/>
                </a:cubicBezTo>
                <a:close/>
                <a:moveTo>
                  <a:pt x="636125" y="761154"/>
                </a:moveTo>
                <a:lnTo>
                  <a:pt x="629510" y="766530"/>
                </a:lnTo>
                <a:lnTo>
                  <a:pt x="622344" y="766978"/>
                </a:lnTo>
                <a:close/>
                <a:moveTo>
                  <a:pt x="2357510" y="760463"/>
                </a:moveTo>
                <a:cubicBezTo>
                  <a:pt x="2357510" y="766887"/>
                  <a:pt x="2357510" y="766887"/>
                  <a:pt x="2357510" y="766887"/>
                </a:cubicBezTo>
                <a:cubicBezTo>
                  <a:pt x="2351088" y="766887"/>
                  <a:pt x="2351088" y="760463"/>
                  <a:pt x="2357510" y="760463"/>
                </a:cubicBezTo>
                <a:close/>
                <a:moveTo>
                  <a:pt x="2691223" y="760040"/>
                </a:moveTo>
                <a:lnTo>
                  <a:pt x="2693670" y="761440"/>
                </a:lnTo>
                <a:lnTo>
                  <a:pt x="2691562" y="762419"/>
                </a:lnTo>
                <a:close/>
                <a:moveTo>
                  <a:pt x="3100622" y="759800"/>
                </a:moveTo>
                <a:lnTo>
                  <a:pt x="3102163" y="760702"/>
                </a:lnTo>
                <a:cubicBezTo>
                  <a:pt x="3127863" y="780001"/>
                  <a:pt x="3153563" y="799300"/>
                  <a:pt x="3179263" y="825032"/>
                </a:cubicBezTo>
                <a:lnTo>
                  <a:pt x="3183982" y="830108"/>
                </a:lnTo>
                <a:lnTo>
                  <a:pt x="3154195" y="806425"/>
                </a:lnTo>
                <a:lnTo>
                  <a:pt x="3153563" y="805733"/>
                </a:lnTo>
                <a:lnTo>
                  <a:pt x="3152384" y="804984"/>
                </a:lnTo>
                <a:lnTo>
                  <a:pt x="3146399" y="800226"/>
                </a:lnTo>
                <a:lnTo>
                  <a:pt x="3120635" y="777589"/>
                </a:lnTo>
                <a:lnTo>
                  <a:pt x="3115572" y="774178"/>
                </a:lnTo>
                <a:lnTo>
                  <a:pt x="3115013" y="773568"/>
                </a:lnTo>
                <a:close/>
                <a:moveTo>
                  <a:pt x="630321" y="758052"/>
                </a:moveTo>
                <a:lnTo>
                  <a:pt x="613470" y="764128"/>
                </a:lnTo>
                <a:cubicBezTo>
                  <a:pt x="603845" y="764929"/>
                  <a:pt x="594221" y="763327"/>
                  <a:pt x="584597" y="760124"/>
                </a:cubicBezTo>
                <a:cubicBezTo>
                  <a:pt x="591013" y="760124"/>
                  <a:pt x="597429" y="760124"/>
                  <a:pt x="610261" y="760124"/>
                </a:cubicBezTo>
                <a:close/>
                <a:moveTo>
                  <a:pt x="693462" y="756874"/>
                </a:moveTo>
                <a:lnTo>
                  <a:pt x="700088" y="766813"/>
                </a:lnTo>
                <a:lnTo>
                  <a:pt x="692722" y="761987"/>
                </a:lnTo>
                <a:lnTo>
                  <a:pt x="692944" y="762050"/>
                </a:lnTo>
                <a:close/>
                <a:moveTo>
                  <a:pt x="636051" y="755985"/>
                </a:moveTo>
                <a:lnTo>
                  <a:pt x="633520" y="757721"/>
                </a:lnTo>
                <a:lnTo>
                  <a:pt x="630321" y="758052"/>
                </a:lnTo>
                <a:close/>
                <a:moveTo>
                  <a:pt x="691366" y="753730"/>
                </a:moveTo>
                <a:lnTo>
                  <a:pt x="693738" y="754113"/>
                </a:lnTo>
                <a:lnTo>
                  <a:pt x="693462" y="756874"/>
                </a:lnTo>
                <a:close/>
                <a:moveTo>
                  <a:pt x="647241" y="752119"/>
                </a:moveTo>
                <a:lnTo>
                  <a:pt x="646854" y="756620"/>
                </a:lnTo>
                <a:lnTo>
                  <a:pt x="636125" y="761154"/>
                </a:lnTo>
                <a:close/>
                <a:moveTo>
                  <a:pt x="3064870" y="751591"/>
                </a:moveTo>
                <a:lnTo>
                  <a:pt x="3103623" y="774035"/>
                </a:lnTo>
                <a:lnTo>
                  <a:pt x="3107823" y="776701"/>
                </a:lnTo>
                <a:lnTo>
                  <a:pt x="3143268" y="807064"/>
                </a:lnTo>
                <a:lnTo>
                  <a:pt x="3153563" y="818599"/>
                </a:lnTo>
                <a:lnTo>
                  <a:pt x="3166709" y="835292"/>
                </a:lnTo>
                <a:lnTo>
                  <a:pt x="3102163" y="780001"/>
                </a:lnTo>
                <a:lnTo>
                  <a:pt x="3083842" y="768741"/>
                </a:lnTo>
                <a:lnTo>
                  <a:pt x="3076463" y="761506"/>
                </a:lnTo>
                <a:close/>
                <a:moveTo>
                  <a:pt x="2728177" y="750650"/>
                </a:moveTo>
                <a:lnTo>
                  <a:pt x="2715090" y="757449"/>
                </a:lnTo>
                <a:lnTo>
                  <a:pt x="2714643" y="756852"/>
                </a:lnTo>
                <a:close/>
                <a:moveTo>
                  <a:pt x="3412482" y="749422"/>
                </a:moveTo>
                <a:lnTo>
                  <a:pt x="3458034" y="872597"/>
                </a:lnTo>
                <a:cubicBezTo>
                  <a:pt x="3483597" y="930567"/>
                  <a:pt x="3510757" y="988537"/>
                  <a:pt x="3533125" y="1049727"/>
                </a:cubicBezTo>
                <a:cubicBezTo>
                  <a:pt x="3558688" y="1120579"/>
                  <a:pt x="3577860" y="1191431"/>
                  <a:pt x="3590641" y="1262283"/>
                </a:cubicBezTo>
                <a:lnTo>
                  <a:pt x="3607208" y="1349776"/>
                </a:lnTo>
                <a:lnTo>
                  <a:pt x="3603398" y="1223811"/>
                </a:lnTo>
                <a:cubicBezTo>
                  <a:pt x="3603398" y="1152983"/>
                  <a:pt x="3590547" y="1088594"/>
                  <a:pt x="3564845" y="1017766"/>
                </a:cubicBezTo>
                <a:cubicBezTo>
                  <a:pt x="3542355" y="956596"/>
                  <a:pt x="3513440" y="895426"/>
                  <a:pt x="3478099" y="836671"/>
                </a:cubicBezTo>
                <a:close/>
                <a:moveTo>
                  <a:pt x="3076463" y="747836"/>
                </a:moveTo>
                <a:lnTo>
                  <a:pt x="3115572" y="774178"/>
                </a:lnTo>
                <a:lnTo>
                  <a:pt x="3120743" y="779827"/>
                </a:lnTo>
                <a:lnTo>
                  <a:pt x="3103770" y="766331"/>
                </a:lnTo>
                <a:lnTo>
                  <a:pt x="3092829" y="760277"/>
                </a:lnTo>
                <a:close/>
                <a:moveTo>
                  <a:pt x="1274920" y="747331"/>
                </a:moveTo>
                <a:lnTo>
                  <a:pt x="1261834" y="783156"/>
                </a:lnTo>
                <a:lnTo>
                  <a:pt x="1239887" y="830946"/>
                </a:lnTo>
                <a:lnTo>
                  <a:pt x="1234440" y="841582"/>
                </a:lnTo>
                <a:close/>
                <a:moveTo>
                  <a:pt x="779470" y="746676"/>
                </a:moveTo>
                <a:lnTo>
                  <a:pt x="754613" y="758785"/>
                </a:lnTo>
                <a:cubicBezTo>
                  <a:pt x="723699" y="782496"/>
                  <a:pt x="708091" y="823315"/>
                  <a:pt x="732102" y="856930"/>
                </a:cubicBezTo>
                <a:lnTo>
                  <a:pt x="745147" y="865831"/>
                </a:lnTo>
                <a:lnTo>
                  <a:pt x="736905" y="864134"/>
                </a:lnTo>
                <a:lnTo>
                  <a:pt x="729995" y="856282"/>
                </a:lnTo>
                <a:lnTo>
                  <a:pt x="719297" y="831319"/>
                </a:lnTo>
                <a:lnTo>
                  <a:pt x="721767" y="804305"/>
                </a:lnTo>
                <a:lnTo>
                  <a:pt x="725699" y="792901"/>
                </a:lnTo>
                <a:lnTo>
                  <a:pt x="732083" y="779696"/>
                </a:lnTo>
                <a:lnTo>
                  <a:pt x="739306" y="766489"/>
                </a:lnTo>
                <a:lnTo>
                  <a:pt x="756341" y="752652"/>
                </a:lnTo>
                <a:lnTo>
                  <a:pt x="757714" y="754483"/>
                </a:lnTo>
                <a:close/>
                <a:moveTo>
                  <a:pt x="2742459" y="743559"/>
                </a:moveTo>
                <a:lnTo>
                  <a:pt x="2732317" y="748753"/>
                </a:lnTo>
                <a:lnTo>
                  <a:pt x="2728177" y="750650"/>
                </a:lnTo>
                <a:lnTo>
                  <a:pt x="2739616" y="744708"/>
                </a:lnTo>
                <a:close/>
                <a:moveTo>
                  <a:pt x="2083546" y="742306"/>
                </a:moveTo>
                <a:lnTo>
                  <a:pt x="2034063" y="771838"/>
                </a:lnTo>
                <a:lnTo>
                  <a:pt x="2021555" y="777627"/>
                </a:lnTo>
                <a:lnTo>
                  <a:pt x="1981527" y="794026"/>
                </a:lnTo>
                <a:lnTo>
                  <a:pt x="1949147" y="809002"/>
                </a:lnTo>
                <a:lnTo>
                  <a:pt x="1940571" y="812490"/>
                </a:lnTo>
                <a:lnTo>
                  <a:pt x="1930429" y="816889"/>
                </a:lnTo>
                <a:lnTo>
                  <a:pt x="1869902" y="838178"/>
                </a:lnTo>
                <a:lnTo>
                  <a:pt x="1865396" y="840347"/>
                </a:lnTo>
                <a:lnTo>
                  <a:pt x="1853757" y="843700"/>
                </a:lnTo>
                <a:lnTo>
                  <a:pt x="1863478" y="838178"/>
                </a:lnTo>
                <a:cubicBezTo>
                  <a:pt x="1889176" y="825334"/>
                  <a:pt x="1921298" y="818912"/>
                  <a:pt x="1953420" y="806067"/>
                </a:cubicBezTo>
                <a:lnTo>
                  <a:pt x="2011937" y="775502"/>
                </a:lnTo>
                <a:lnTo>
                  <a:pt x="2047867" y="758849"/>
                </a:lnTo>
                <a:lnTo>
                  <a:pt x="2052195" y="757099"/>
                </a:lnTo>
                <a:close/>
                <a:moveTo>
                  <a:pt x="789729" y="741678"/>
                </a:moveTo>
                <a:lnTo>
                  <a:pt x="822537" y="745392"/>
                </a:lnTo>
                <a:lnTo>
                  <a:pt x="846955" y="758785"/>
                </a:lnTo>
                <a:lnTo>
                  <a:pt x="852704" y="765032"/>
                </a:lnTo>
                <a:lnTo>
                  <a:pt x="858248" y="776230"/>
                </a:lnTo>
                <a:lnTo>
                  <a:pt x="848656" y="764388"/>
                </a:lnTo>
                <a:cubicBezTo>
                  <a:pt x="832048" y="751382"/>
                  <a:pt x="807837" y="742778"/>
                  <a:pt x="786427" y="744179"/>
                </a:cubicBezTo>
                <a:lnTo>
                  <a:pt x="779470" y="746676"/>
                </a:lnTo>
                <a:close/>
                <a:moveTo>
                  <a:pt x="1277473" y="741386"/>
                </a:moveTo>
                <a:lnTo>
                  <a:pt x="1274920" y="747331"/>
                </a:lnTo>
                <a:lnTo>
                  <a:pt x="1277021" y="741580"/>
                </a:lnTo>
                <a:close/>
                <a:moveTo>
                  <a:pt x="2752045" y="739686"/>
                </a:moveTo>
                <a:lnTo>
                  <a:pt x="2751714" y="739866"/>
                </a:lnTo>
                <a:lnTo>
                  <a:pt x="2749691" y="740793"/>
                </a:lnTo>
                <a:lnTo>
                  <a:pt x="2750534" y="740296"/>
                </a:lnTo>
                <a:close/>
                <a:moveTo>
                  <a:pt x="790930" y="737776"/>
                </a:moveTo>
                <a:lnTo>
                  <a:pt x="791674" y="737936"/>
                </a:lnTo>
                <a:lnTo>
                  <a:pt x="767019" y="743979"/>
                </a:lnTo>
                <a:lnTo>
                  <a:pt x="756341" y="752652"/>
                </a:lnTo>
                <a:lnTo>
                  <a:pt x="755313" y="751282"/>
                </a:lnTo>
                <a:lnTo>
                  <a:pt x="757378" y="748528"/>
                </a:lnTo>
                <a:lnTo>
                  <a:pt x="757914" y="748030"/>
                </a:lnTo>
                <a:lnTo>
                  <a:pt x="760916" y="747280"/>
                </a:lnTo>
                <a:lnTo>
                  <a:pt x="763401" y="742932"/>
                </a:lnTo>
                <a:lnTo>
                  <a:pt x="764868" y="741568"/>
                </a:lnTo>
                <a:close/>
                <a:moveTo>
                  <a:pt x="3046402" y="735796"/>
                </a:moveTo>
                <a:lnTo>
                  <a:pt x="3054309" y="738963"/>
                </a:lnTo>
                <a:lnTo>
                  <a:pt x="3092829" y="760277"/>
                </a:lnTo>
                <a:lnTo>
                  <a:pt x="3119832" y="780805"/>
                </a:lnTo>
                <a:lnTo>
                  <a:pt x="3127075" y="788920"/>
                </a:lnTo>
                <a:lnTo>
                  <a:pt x="3107823" y="776701"/>
                </a:lnTo>
                <a:lnTo>
                  <a:pt x="3106982" y="775981"/>
                </a:lnTo>
                <a:lnTo>
                  <a:pt x="3103623" y="774035"/>
                </a:lnTo>
                <a:lnTo>
                  <a:pt x="3063613" y="748640"/>
                </a:lnTo>
                <a:lnTo>
                  <a:pt x="3056769" y="744663"/>
                </a:lnTo>
                <a:close/>
                <a:moveTo>
                  <a:pt x="802535" y="735275"/>
                </a:moveTo>
                <a:cubicBezTo>
                  <a:pt x="828146" y="735275"/>
                  <a:pt x="853758" y="748080"/>
                  <a:pt x="866564" y="773692"/>
                </a:cubicBezTo>
                <a:lnTo>
                  <a:pt x="870001" y="806688"/>
                </a:lnTo>
                <a:lnTo>
                  <a:pt x="868757" y="810613"/>
                </a:lnTo>
                <a:lnTo>
                  <a:pt x="866564" y="780095"/>
                </a:lnTo>
                <a:lnTo>
                  <a:pt x="852704" y="765032"/>
                </a:lnTo>
                <a:lnTo>
                  <a:pt x="850057" y="759686"/>
                </a:lnTo>
                <a:cubicBezTo>
                  <a:pt x="845154" y="754083"/>
                  <a:pt x="838952" y="749681"/>
                  <a:pt x="832148" y="746480"/>
                </a:cubicBezTo>
                <a:lnTo>
                  <a:pt x="822537" y="745392"/>
                </a:lnTo>
                <a:lnTo>
                  <a:pt x="820143" y="744079"/>
                </a:lnTo>
                <a:lnTo>
                  <a:pt x="791674" y="737936"/>
                </a:lnTo>
                <a:close/>
                <a:moveTo>
                  <a:pt x="2761845" y="733630"/>
                </a:moveTo>
                <a:lnTo>
                  <a:pt x="2750534" y="740296"/>
                </a:lnTo>
                <a:lnTo>
                  <a:pt x="2742459" y="743559"/>
                </a:lnTo>
                <a:close/>
                <a:moveTo>
                  <a:pt x="556009" y="732219"/>
                </a:moveTo>
                <a:lnTo>
                  <a:pt x="558130" y="742505"/>
                </a:lnTo>
                <a:cubicBezTo>
                  <a:pt x="562140" y="750514"/>
                  <a:pt x="568557" y="756920"/>
                  <a:pt x="578181" y="760124"/>
                </a:cubicBezTo>
                <a:cubicBezTo>
                  <a:pt x="584597" y="763327"/>
                  <a:pt x="594221" y="766530"/>
                  <a:pt x="603845" y="768132"/>
                </a:cubicBezTo>
                <a:lnTo>
                  <a:pt x="622344" y="766978"/>
                </a:lnTo>
                <a:lnTo>
                  <a:pt x="616740" y="769346"/>
                </a:lnTo>
                <a:cubicBezTo>
                  <a:pt x="604447" y="770434"/>
                  <a:pt x="591815" y="768933"/>
                  <a:pt x="584597" y="766530"/>
                </a:cubicBezTo>
                <a:cubicBezTo>
                  <a:pt x="578181" y="763327"/>
                  <a:pt x="570160" y="758522"/>
                  <a:pt x="563744" y="752916"/>
                </a:cubicBezTo>
                <a:lnTo>
                  <a:pt x="555177" y="738863"/>
                </a:lnTo>
                <a:close/>
                <a:moveTo>
                  <a:pt x="1275226" y="729768"/>
                </a:moveTo>
                <a:lnTo>
                  <a:pt x="1267219" y="755420"/>
                </a:lnTo>
                <a:cubicBezTo>
                  <a:pt x="1241495" y="821304"/>
                  <a:pt x="1210947" y="885581"/>
                  <a:pt x="1175577" y="946645"/>
                </a:cubicBezTo>
                <a:lnTo>
                  <a:pt x="1174031" y="948808"/>
                </a:lnTo>
                <a:lnTo>
                  <a:pt x="1260788" y="768276"/>
                </a:lnTo>
                <a:close/>
                <a:moveTo>
                  <a:pt x="2769124" y="727919"/>
                </a:moveTo>
                <a:lnTo>
                  <a:pt x="2755747" y="734217"/>
                </a:lnTo>
                <a:lnTo>
                  <a:pt x="2734266" y="743428"/>
                </a:lnTo>
                <a:lnTo>
                  <a:pt x="2748075" y="735290"/>
                </a:lnTo>
                <a:close/>
                <a:moveTo>
                  <a:pt x="3018513" y="724627"/>
                </a:moveTo>
                <a:lnTo>
                  <a:pt x="3030661" y="729493"/>
                </a:lnTo>
                <a:lnTo>
                  <a:pt x="3056769" y="744663"/>
                </a:lnTo>
                <a:lnTo>
                  <a:pt x="3064870" y="751591"/>
                </a:lnTo>
                <a:lnTo>
                  <a:pt x="3025063" y="728537"/>
                </a:lnTo>
                <a:close/>
                <a:moveTo>
                  <a:pt x="2256613" y="724282"/>
                </a:moveTo>
                <a:lnTo>
                  <a:pt x="2278741" y="727366"/>
                </a:lnTo>
                <a:lnTo>
                  <a:pt x="2331750" y="753366"/>
                </a:lnTo>
                <a:cubicBezTo>
                  <a:pt x="2363861" y="772697"/>
                  <a:pt x="2395971" y="792027"/>
                  <a:pt x="2428082" y="817800"/>
                </a:cubicBezTo>
                <a:lnTo>
                  <a:pt x="2462083" y="838268"/>
                </a:lnTo>
                <a:lnTo>
                  <a:pt x="2481923" y="843980"/>
                </a:lnTo>
                <a:lnTo>
                  <a:pt x="2503797" y="854511"/>
                </a:lnTo>
                <a:lnTo>
                  <a:pt x="2473038" y="836325"/>
                </a:lnTo>
                <a:cubicBezTo>
                  <a:pt x="2458588" y="827465"/>
                  <a:pt x="2444138" y="817800"/>
                  <a:pt x="2428082" y="804914"/>
                </a:cubicBezTo>
                <a:lnTo>
                  <a:pt x="2419085" y="798005"/>
                </a:lnTo>
                <a:lnTo>
                  <a:pt x="2405670" y="790176"/>
                </a:lnTo>
                <a:cubicBezTo>
                  <a:pt x="2389616" y="781342"/>
                  <a:pt x="2373563" y="773312"/>
                  <a:pt x="2357510" y="766887"/>
                </a:cubicBezTo>
                <a:cubicBezTo>
                  <a:pt x="2373563" y="773312"/>
                  <a:pt x="2389616" y="781342"/>
                  <a:pt x="2406472" y="790176"/>
                </a:cubicBezTo>
                <a:lnTo>
                  <a:pt x="2414038" y="794130"/>
                </a:lnTo>
                <a:lnTo>
                  <a:pt x="2395891" y="780196"/>
                </a:lnTo>
                <a:lnTo>
                  <a:pt x="2357510" y="760463"/>
                </a:lnTo>
                <a:lnTo>
                  <a:pt x="2394854" y="779400"/>
                </a:lnTo>
                <a:lnTo>
                  <a:pt x="2381078" y="768822"/>
                </a:lnTo>
                <a:lnTo>
                  <a:pt x="2389549" y="772697"/>
                </a:lnTo>
                <a:lnTo>
                  <a:pt x="2402258" y="777478"/>
                </a:lnTo>
                <a:lnTo>
                  <a:pt x="2421660" y="792027"/>
                </a:lnTo>
                <a:lnTo>
                  <a:pt x="2426019" y="795575"/>
                </a:lnTo>
                <a:lnTo>
                  <a:pt x="2479515" y="824707"/>
                </a:lnTo>
                <a:lnTo>
                  <a:pt x="2494010" y="831958"/>
                </a:lnTo>
                <a:lnTo>
                  <a:pt x="2485882" y="824244"/>
                </a:lnTo>
                <a:cubicBezTo>
                  <a:pt x="2473037" y="811357"/>
                  <a:pt x="2453771" y="804914"/>
                  <a:pt x="2440927" y="792027"/>
                </a:cubicBezTo>
                <a:lnTo>
                  <a:pt x="2402258" y="777478"/>
                </a:lnTo>
                <a:lnTo>
                  <a:pt x="2375358" y="757307"/>
                </a:lnTo>
                <a:lnTo>
                  <a:pt x="2415238" y="772697"/>
                </a:lnTo>
                <a:cubicBezTo>
                  <a:pt x="2434504" y="785583"/>
                  <a:pt x="2447349" y="792027"/>
                  <a:pt x="2460193" y="798470"/>
                </a:cubicBezTo>
                <a:cubicBezTo>
                  <a:pt x="2479460" y="811357"/>
                  <a:pt x="2485882" y="824244"/>
                  <a:pt x="2498726" y="830687"/>
                </a:cubicBezTo>
                <a:lnTo>
                  <a:pt x="2510867" y="840390"/>
                </a:lnTo>
                <a:lnTo>
                  <a:pt x="2546786" y="858359"/>
                </a:lnTo>
                <a:lnTo>
                  <a:pt x="2531689" y="852814"/>
                </a:lnTo>
                <a:lnTo>
                  <a:pt x="2518488" y="846482"/>
                </a:lnTo>
                <a:lnTo>
                  <a:pt x="2533631" y="858585"/>
                </a:lnTo>
                <a:lnTo>
                  <a:pt x="2556571" y="869678"/>
                </a:lnTo>
                <a:lnTo>
                  <a:pt x="2535636" y="860187"/>
                </a:lnTo>
                <a:lnTo>
                  <a:pt x="2546089" y="868542"/>
                </a:lnTo>
                <a:lnTo>
                  <a:pt x="2567568" y="885212"/>
                </a:lnTo>
                <a:lnTo>
                  <a:pt x="2588678" y="895376"/>
                </a:lnTo>
                <a:lnTo>
                  <a:pt x="2680855" y="950709"/>
                </a:lnTo>
                <a:lnTo>
                  <a:pt x="2659313" y="940347"/>
                </a:lnTo>
                <a:lnTo>
                  <a:pt x="2654522" y="938649"/>
                </a:lnTo>
                <a:lnTo>
                  <a:pt x="2705122" y="969110"/>
                </a:lnTo>
                <a:lnTo>
                  <a:pt x="2707473" y="970060"/>
                </a:lnTo>
                <a:lnTo>
                  <a:pt x="2726651" y="980022"/>
                </a:lnTo>
                <a:lnTo>
                  <a:pt x="2730229" y="983155"/>
                </a:lnTo>
                <a:lnTo>
                  <a:pt x="2749190" y="998216"/>
                </a:lnTo>
                <a:lnTo>
                  <a:pt x="2759032" y="1000791"/>
                </a:lnTo>
                <a:lnTo>
                  <a:pt x="2750448" y="992614"/>
                </a:lnTo>
                <a:lnTo>
                  <a:pt x="2763838" y="1002049"/>
                </a:lnTo>
                <a:lnTo>
                  <a:pt x="2767654" y="1003048"/>
                </a:lnTo>
                <a:lnTo>
                  <a:pt x="2772381" y="1008069"/>
                </a:lnTo>
                <a:lnTo>
                  <a:pt x="2780004" y="1013441"/>
                </a:lnTo>
                <a:lnTo>
                  <a:pt x="2827873" y="1076866"/>
                </a:lnTo>
                <a:lnTo>
                  <a:pt x="2868075" y="1148226"/>
                </a:lnTo>
                <a:lnTo>
                  <a:pt x="2871217" y="1165202"/>
                </a:lnTo>
                <a:lnTo>
                  <a:pt x="2834576" y="1099971"/>
                </a:lnTo>
                <a:lnTo>
                  <a:pt x="2826268" y="1081684"/>
                </a:lnTo>
                <a:lnTo>
                  <a:pt x="2817468" y="1069513"/>
                </a:lnTo>
                <a:lnTo>
                  <a:pt x="2816636" y="1068032"/>
                </a:lnTo>
                <a:lnTo>
                  <a:pt x="2811615" y="1061419"/>
                </a:lnTo>
                <a:lnTo>
                  <a:pt x="2798977" y="1043941"/>
                </a:lnTo>
                <a:lnTo>
                  <a:pt x="2797023" y="1042198"/>
                </a:lnTo>
                <a:lnTo>
                  <a:pt x="2782723" y="1023363"/>
                </a:lnTo>
                <a:lnTo>
                  <a:pt x="2778684" y="1019515"/>
                </a:lnTo>
                <a:lnTo>
                  <a:pt x="2778090" y="1019962"/>
                </a:lnTo>
                <a:cubicBezTo>
                  <a:pt x="2776485" y="1020767"/>
                  <a:pt x="2774879" y="1020767"/>
                  <a:pt x="2774879" y="1017546"/>
                </a:cubicBezTo>
                <a:lnTo>
                  <a:pt x="2740631" y="992261"/>
                </a:lnTo>
                <a:lnTo>
                  <a:pt x="2757703" y="1007206"/>
                </a:lnTo>
                <a:lnTo>
                  <a:pt x="2774879" y="1017546"/>
                </a:lnTo>
                <a:lnTo>
                  <a:pt x="2762302" y="1011236"/>
                </a:lnTo>
                <a:lnTo>
                  <a:pt x="2797023" y="1042198"/>
                </a:lnTo>
                <a:lnTo>
                  <a:pt x="2811615" y="1061419"/>
                </a:lnTo>
                <a:lnTo>
                  <a:pt x="2817468" y="1069513"/>
                </a:lnTo>
                <a:lnTo>
                  <a:pt x="2834576" y="1099971"/>
                </a:lnTo>
                <a:lnTo>
                  <a:pt x="2846335" y="1125852"/>
                </a:lnTo>
                <a:cubicBezTo>
                  <a:pt x="2853559" y="1139504"/>
                  <a:pt x="2861585" y="1152353"/>
                  <a:pt x="2871217" y="1165202"/>
                </a:cubicBezTo>
                <a:cubicBezTo>
                  <a:pt x="2877639" y="1171626"/>
                  <a:pt x="2871217" y="1171626"/>
                  <a:pt x="2864796" y="1171626"/>
                </a:cubicBezTo>
                <a:cubicBezTo>
                  <a:pt x="2845532" y="1145928"/>
                  <a:pt x="2839111" y="1113806"/>
                  <a:pt x="2819847" y="1088109"/>
                </a:cubicBezTo>
                <a:cubicBezTo>
                  <a:pt x="2807004" y="1055987"/>
                  <a:pt x="2781319" y="1030289"/>
                  <a:pt x="2755633" y="1011016"/>
                </a:cubicBezTo>
                <a:lnTo>
                  <a:pt x="2745028" y="1002571"/>
                </a:lnTo>
                <a:lnTo>
                  <a:pt x="2697813" y="978885"/>
                </a:lnTo>
                <a:cubicBezTo>
                  <a:pt x="2672124" y="959555"/>
                  <a:pt x="2646436" y="946668"/>
                  <a:pt x="2620747" y="933781"/>
                </a:cubicBezTo>
                <a:lnTo>
                  <a:pt x="2620129" y="933274"/>
                </a:lnTo>
                <a:lnTo>
                  <a:pt x="2608745" y="928301"/>
                </a:lnTo>
                <a:lnTo>
                  <a:pt x="2589025" y="920713"/>
                </a:lnTo>
                <a:lnTo>
                  <a:pt x="2615931" y="939419"/>
                </a:lnTo>
                <a:cubicBezTo>
                  <a:pt x="2648041" y="959555"/>
                  <a:pt x="2681758" y="978885"/>
                  <a:pt x="2717080" y="998216"/>
                </a:cubicBezTo>
                <a:cubicBezTo>
                  <a:pt x="2717080" y="998216"/>
                  <a:pt x="2717080" y="1004659"/>
                  <a:pt x="2710657" y="998216"/>
                </a:cubicBezTo>
                <a:cubicBezTo>
                  <a:pt x="2662491" y="972442"/>
                  <a:pt x="2615931" y="943447"/>
                  <a:pt x="2569370" y="913646"/>
                </a:cubicBezTo>
                <a:lnTo>
                  <a:pt x="2567368" y="912379"/>
                </a:lnTo>
                <a:lnTo>
                  <a:pt x="2556571" y="908225"/>
                </a:lnTo>
                <a:cubicBezTo>
                  <a:pt x="2524465" y="895376"/>
                  <a:pt x="2492358" y="876102"/>
                  <a:pt x="2460251" y="863254"/>
                </a:cubicBezTo>
                <a:cubicBezTo>
                  <a:pt x="2428144" y="850405"/>
                  <a:pt x="2396038" y="837556"/>
                  <a:pt x="2363931" y="818283"/>
                </a:cubicBezTo>
                <a:cubicBezTo>
                  <a:pt x="2363931" y="811858"/>
                  <a:pt x="2363931" y="811858"/>
                  <a:pt x="2370352" y="811858"/>
                </a:cubicBezTo>
                <a:cubicBezTo>
                  <a:pt x="2370352" y="811858"/>
                  <a:pt x="2370352" y="811858"/>
                  <a:pt x="2370352" y="818283"/>
                </a:cubicBezTo>
                <a:lnTo>
                  <a:pt x="2397893" y="826486"/>
                </a:lnTo>
                <a:lnTo>
                  <a:pt x="2435368" y="846389"/>
                </a:lnTo>
                <a:cubicBezTo>
                  <a:pt x="2458646" y="856829"/>
                  <a:pt x="2482726" y="866466"/>
                  <a:pt x="2505201" y="876102"/>
                </a:cubicBezTo>
                <a:lnTo>
                  <a:pt x="2525157" y="885670"/>
                </a:lnTo>
                <a:lnTo>
                  <a:pt x="2461625" y="845469"/>
                </a:lnTo>
                <a:lnTo>
                  <a:pt x="2397893" y="826486"/>
                </a:lnTo>
                <a:lnTo>
                  <a:pt x="2370352" y="811858"/>
                </a:lnTo>
                <a:lnTo>
                  <a:pt x="2440364" y="832015"/>
                </a:lnTo>
                <a:lnTo>
                  <a:pt x="2428082" y="824244"/>
                </a:lnTo>
                <a:cubicBezTo>
                  <a:pt x="2379916" y="790416"/>
                  <a:pt x="2335362" y="756588"/>
                  <a:pt x="2283584" y="733634"/>
                </a:cubicBezTo>
                <a:close/>
                <a:moveTo>
                  <a:pt x="2781771" y="723490"/>
                </a:moveTo>
                <a:lnTo>
                  <a:pt x="2771181" y="729260"/>
                </a:lnTo>
                <a:lnTo>
                  <a:pt x="2765426" y="731796"/>
                </a:lnTo>
                <a:lnTo>
                  <a:pt x="2761845" y="733630"/>
                </a:lnTo>
                <a:lnTo>
                  <a:pt x="2775068" y="725837"/>
                </a:lnTo>
                <a:close/>
                <a:moveTo>
                  <a:pt x="790930" y="723069"/>
                </a:moveTo>
                <a:cubicBezTo>
                  <a:pt x="819743" y="717667"/>
                  <a:pt x="852158" y="732073"/>
                  <a:pt x="866564" y="760886"/>
                </a:cubicBezTo>
                <a:cubicBezTo>
                  <a:pt x="879370" y="783297"/>
                  <a:pt x="877769" y="805707"/>
                  <a:pt x="868165" y="824916"/>
                </a:cubicBezTo>
                <a:lnTo>
                  <a:pt x="866499" y="827125"/>
                </a:lnTo>
                <a:lnTo>
                  <a:pt x="870566" y="812110"/>
                </a:lnTo>
                <a:lnTo>
                  <a:pt x="870001" y="806688"/>
                </a:lnTo>
                <a:lnTo>
                  <a:pt x="870566" y="804907"/>
                </a:lnTo>
                <a:cubicBezTo>
                  <a:pt x="871366" y="792901"/>
                  <a:pt x="869766" y="780095"/>
                  <a:pt x="866564" y="767289"/>
                </a:cubicBezTo>
                <a:cubicBezTo>
                  <a:pt x="853758" y="748080"/>
                  <a:pt x="834549" y="735275"/>
                  <a:pt x="815341" y="728872"/>
                </a:cubicBezTo>
                <a:cubicBezTo>
                  <a:pt x="798533" y="726471"/>
                  <a:pt x="783526" y="729472"/>
                  <a:pt x="770658" y="736187"/>
                </a:cubicBezTo>
                <a:lnTo>
                  <a:pt x="764868" y="741568"/>
                </a:lnTo>
                <a:lnTo>
                  <a:pt x="764117" y="741678"/>
                </a:lnTo>
                <a:lnTo>
                  <a:pt x="763401" y="742932"/>
                </a:lnTo>
                <a:lnTo>
                  <a:pt x="757914" y="748030"/>
                </a:lnTo>
                <a:lnTo>
                  <a:pt x="757714" y="748080"/>
                </a:lnTo>
                <a:lnTo>
                  <a:pt x="757378" y="748528"/>
                </a:lnTo>
                <a:lnTo>
                  <a:pt x="738805" y="765789"/>
                </a:lnTo>
                <a:lnTo>
                  <a:pt x="732083" y="779696"/>
                </a:lnTo>
                <a:lnTo>
                  <a:pt x="722398" y="797403"/>
                </a:lnTo>
                <a:lnTo>
                  <a:pt x="721767" y="804305"/>
                </a:lnTo>
                <a:lnTo>
                  <a:pt x="717696" y="816112"/>
                </a:lnTo>
                <a:cubicBezTo>
                  <a:pt x="716095" y="824916"/>
                  <a:pt x="716095" y="834520"/>
                  <a:pt x="719297" y="844124"/>
                </a:cubicBezTo>
                <a:lnTo>
                  <a:pt x="729995" y="856282"/>
                </a:lnTo>
                <a:lnTo>
                  <a:pt x="731302" y="859331"/>
                </a:lnTo>
                <a:lnTo>
                  <a:pt x="747531" y="873593"/>
                </a:lnTo>
                <a:lnTo>
                  <a:pt x="732102" y="869736"/>
                </a:lnTo>
                <a:cubicBezTo>
                  <a:pt x="719297" y="856930"/>
                  <a:pt x="712894" y="844124"/>
                  <a:pt x="706491" y="831319"/>
                </a:cubicBezTo>
                <a:cubicBezTo>
                  <a:pt x="706491" y="812110"/>
                  <a:pt x="719297" y="792901"/>
                  <a:pt x="725699" y="773692"/>
                </a:cubicBezTo>
                <a:cubicBezTo>
                  <a:pt x="732102" y="760886"/>
                  <a:pt x="744908" y="748080"/>
                  <a:pt x="764117" y="735275"/>
                </a:cubicBezTo>
                <a:cubicBezTo>
                  <a:pt x="772121" y="728872"/>
                  <a:pt x="781325" y="724870"/>
                  <a:pt x="790930" y="723069"/>
                </a:cubicBezTo>
                <a:close/>
                <a:moveTo>
                  <a:pt x="3289366" y="722363"/>
                </a:moveTo>
                <a:cubicBezTo>
                  <a:pt x="3302199" y="735220"/>
                  <a:pt x="3315031" y="748078"/>
                  <a:pt x="3327863" y="760935"/>
                </a:cubicBezTo>
                <a:cubicBezTo>
                  <a:pt x="3411273" y="857366"/>
                  <a:pt x="3469018" y="973083"/>
                  <a:pt x="3507515" y="1095229"/>
                </a:cubicBezTo>
                <a:cubicBezTo>
                  <a:pt x="3552428" y="1223803"/>
                  <a:pt x="3590925" y="1358806"/>
                  <a:pt x="3590925" y="1493809"/>
                </a:cubicBezTo>
                <a:cubicBezTo>
                  <a:pt x="3590925" y="1500238"/>
                  <a:pt x="3584509" y="1500238"/>
                  <a:pt x="3584509" y="1493809"/>
                </a:cubicBezTo>
                <a:cubicBezTo>
                  <a:pt x="3584509" y="1480952"/>
                  <a:pt x="3584509" y="1461666"/>
                  <a:pt x="3584509" y="1448808"/>
                </a:cubicBezTo>
                <a:cubicBezTo>
                  <a:pt x="3578093" y="1378092"/>
                  <a:pt x="3565261" y="1307377"/>
                  <a:pt x="3546012" y="1243089"/>
                </a:cubicBezTo>
                <a:cubicBezTo>
                  <a:pt x="3533180" y="1178802"/>
                  <a:pt x="3507515" y="1114515"/>
                  <a:pt x="3488267" y="1050228"/>
                </a:cubicBezTo>
                <a:cubicBezTo>
                  <a:pt x="3462602" y="992369"/>
                  <a:pt x="3436938" y="934511"/>
                  <a:pt x="3404857" y="876652"/>
                </a:cubicBezTo>
                <a:cubicBezTo>
                  <a:pt x="3372776" y="818794"/>
                  <a:pt x="3334279" y="767364"/>
                  <a:pt x="3282950" y="728792"/>
                </a:cubicBezTo>
                <a:cubicBezTo>
                  <a:pt x="3282950" y="728792"/>
                  <a:pt x="3282950" y="722363"/>
                  <a:pt x="3289366" y="722363"/>
                </a:cubicBezTo>
                <a:close/>
                <a:moveTo>
                  <a:pt x="2266873" y="721544"/>
                </a:moveTo>
                <a:lnTo>
                  <a:pt x="2283583" y="725177"/>
                </a:lnTo>
                <a:cubicBezTo>
                  <a:pt x="2299639" y="729204"/>
                  <a:pt x="2315694" y="734036"/>
                  <a:pt x="2331750" y="740480"/>
                </a:cubicBezTo>
                <a:lnTo>
                  <a:pt x="2356710" y="750112"/>
                </a:lnTo>
                <a:lnTo>
                  <a:pt x="2381078" y="768822"/>
                </a:lnTo>
                <a:lnTo>
                  <a:pt x="2334961" y="747728"/>
                </a:lnTo>
                <a:cubicBezTo>
                  <a:pt x="2317300" y="740480"/>
                  <a:pt x="2299639" y="734036"/>
                  <a:pt x="2280372" y="727593"/>
                </a:cubicBezTo>
                <a:lnTo>
                  <a:pt x="2278741" y="727366"/>
                </a:lnTo>
                <a:close/>
                <a:moveTo>
                  <a:pt x="2709077" y="720506"/>
                </a:moveTo>
                <a:lnTo>
                  <a:pt x="2710138" y="724717"/>
                </a:lnTo>
                <a:cubicBezTo>
                  <a:pt x="2711443" y="732156"/>
                  <a:pt x="2711844" y="739795"/>
                  <a:pt x="2710238" y="747836"/>
                </a:cubicBezTo>
                <a:close/>
                <a:moveTo>
                  <a:pt x="2703034" y="718985"/>
                </a:moveTo>
                <a:lnTo>
                  <a:pt x="2703813" y="722104"/>
                </a:lnTo>
                <a:lnTo>
                  <a:pt x="2703813" y="727733"/>
                </a:lnTo>
                <a:cubicBezTo>
                  <a:pt x="2703813" y="734970"/>
                  <a:pt x="2703813" y="741403"/>
                  <a:pt x="2703813" y="747836"/>
                </a:cubicBezTo>
                <a:close/>
                <a:moveTo>
                  <a:pt x="2777635" y="718077"/>
                </a:moveTo>
                <a:lnTo>
                  <a:pt x="2775911" y="718884"/>
                </a:lnTo>
                <a:lnTo>
                  <a:pt x="2748075" y="735290"/>
                </a:lnTo>
                <a:lnTo>
                  <a:pt x="2739616" y="738252"/>
                </a:lnTo>
                <a:lnTo>
                  <a:pt x="2709583" y="751774"/>
                </a:lnTo>
                <a:lnTo>
                  <a:pt x="2709435" y="752661"/>
                </a:lnTo>
                <a:lnTo>
                  <a:pt x="2708808" y="752123"/>
                </a:lnTo>
                <a:lnTo>
                  <a:pt x="2691223" y="760040"/>
                </a:lnTo>
                <a:lnTo>
                  <a:pt x="2706717" y="752198"/>
                </a:lnTo>
                <a:lnTo>
                  <a:pt x="2703813" y="747836"/>
                </a:lnTo>
                <a:lnTo>
                  <a:pt x="2707902" y="751345"/>
                </a:lnTo>
                <a:lnTo>
                  <a:pt x="2707648" y="751727"/>
                </a:lnTo>
                <a:lnTo>
                  <a:pt x="2708087" y="751504"/>
                </a:lnTo>
                <a:lnTo>
                  <a:pt x="2707902" y="751345"/>
                </a:lnTo>
                <a:lnTo>
                  <a:pt x="2710238" y="747836"/>
                </a:lnTo>
                <a:lnTo>
                  <a:pt x="2709769" y="750653"/>
                </a:lnTo>
                <a:lnTo>
                  <a:pt x="2759780" y="725340"/>
                </a:lnTo>
                <a:close/>
                <a:moveTo>
                  <a:pt x="1438537" y="717957"/>
                </a:moveTo>
                <a:lnTo>
                  <a:pt x="1456108" y="726399"/>
                </a:lnTo>
                <a:lnTo>
                  <a:pt x="1458318" y="728060"/>
                </a:lnTo>
                <a:cubicBezTo>
                  <a:pt x="1477665" y="740853"/>
                  <a:pt x="1503462" y="753647"/>
                  <a:pt x="1522810" y="766440"/>
                </a:cubicBezTo>
                <a:cubicBezTo>
                  <a:pt x="1503462" y="753647"/>
                  <a:pt x="1484115" y="747250"/>
                  <a:pt x="1464767" y="734457"/>
                </a:cubicBezTo>
                <a:lnTo>
                  <a:pt x="1457315" y="731706"/>
                </a:lnTo>
                <a:lnTo>
                  <a:pt x="1451868" y="728060"/>
                </a:lnTo>
                <a:close/>
                <a:moveTo>
                  <a:pt x="2699278" y="716049"/>
                </a:moveTo>
                <a:lnTo>
                  <a:pt x="2699798" y="718083"/>
                </a:lnTo>
                <a:cubicBezTo>
                  <a:pt x="2702207" y="728537"/>
                  <a:pt x="2703813" y="738187"/>
                  <a:pt x="2703813" y="747836"/>
                </a:cubicBezTo>
                <a:cubicBezTo>
                  <a:pt x="2703813" y="741403"/>
                  <a:pt x="2702207" y="733362"/>
                  <a:pt x="2700601" y="725320"/>
                </a:cubicBezTo>
                <a:close/>
                <a:moveTo>
                  <a:pt x="3012213" y="715671"/>
                </a:moveTo>
                <a:lnTo>
                  <a:pt x="3059361" y="735674"/>
                </a:lnTo>
                <a:lnTo>
                  <a:pt x="3076463" y="747836"/>
                </a:lnTo>
                <a:lnTo>
                  <a:pt x="3054309" y="738963"/>
                </a:lnTo>
                <a:lnTo>
                  <a:pt x="3042399" y="732374"/>
                </a:lnTo>
                <a:lnTo>
                  <a:pt x="3037913" y="728537"/>
                </a:lnTo>
                <a:lnTo>
                  <a:pt x="3015676" y="717587"/>
                </a:lnTo>
                <a:close/>
                <a:moveTo>
                  <a:pt x="2124714" y="715568"/>
                </a:moveTo>
                <a:lnTo>
                  <a:pt x="2112182" y="724077"/>
                </a:lnTo>
                <a:lnTo>
                  <a:pt x="2124635" y="722660"/>
                </a:lnTo>
                <a:lnTo>
                  <a:pt x="2125750" y="722393"/>
                </a:lnTo>
                <a:lnTo>
                  <a:pt x="2126628" y="721978"/>
                </a:lnTo>
                <a:lnTo>
                  <a:pt x="2126490" y="718075"/>
                </a:lnTo>
                <a:close/>
                <a:moveTo>
                  <a:pt x="2171196" y="714706"/>
                </a:moveTo>
                <a:lnTo>
                  <a:pt x="2188680" y="714706"/>
                </a:lnTo>
                <a:lnTo>
                  <a:pt x="2168787" y="718733"/>
                </a:lnTo>
                <a:lnTo>
                  <a:pt x="2136257" y="726391"/>
                </a:lnTo>
                <a:close/>
                <a:moveTo>
                  <a:pt x="2110993" y="713900"/>
                </a:moveTo>
                <a:lnTo>
                  <a:pt x="2110988" y="713901"/>
                </a:lnTo>
                <a:lnTo>
                  <a:pt x="2110751" y="714061"/>
                </a:lnTo>
                <a:close/>
                <a:moveTo>
                  <a:pt x="1287226" y="713640"/>
                </a:moveTo>
                <a:lnTo>
                  <a:pt x="1277021" y="741580"/>
                </a:lnTo>
                <a:lnTo>
                  <a:pt x="1272846" y="743368"/>
                </a:lnTo>
                <a:cubicBezTo>
                  <a:pt x="1272042" y="742565"/>
                  <a:pt x="1272042" y="740958"/>
                  <a:pt x="1272042" y="740958"/>
                </a:cubicBezTo>
                <a:close/>
                <a:moveTo>
                  <a:pt x="2703813" y="712454"/>
                </a:moveTo>
                <a:cubicBezTo>
                  <a:pt x="2707026" y="723712"/>
                  <a:pt x="2710238" y="734970"/>
                  <a:pt x="2710238" y="747836"/>
                </a:cubicBezTo>
                <a:lnTo>
                  <a:pt x="2703813" y="722104"/>
                </a:lnTo>
                <a:close/>
                <a:moveTo>
                  <a:pt x="2122232" y="712064"/>
                </a:moveTo>
                <a:lnTo>
                  <a:pt x="2112093" y="713720"/>
                </a:lnTo>
                <a:lnTo>
                  <a:pt x="2096186" y="724916"/>
                </a:lnTo>
                <a:lnTo>
                  <a:pt x="2098405" y="725645"/>
                </a:lnTo>
                <a:lnTo>
                  <a:pt x="2111266" y="724181"/>
                </a:lnTo>
                <a:lnTo>
                  <a:pt x="2124616" y="715430"/>
                </a:lnTo>
                <a:close/>
                <a:moveTo>
                  <a:pt x="2205392" y="711323"/>
                </a:moveTo>
                <a:lnTo>
                  <a:pt x="2228995" y="714706"/>
                </a:lnTo>
                <a:lnTo>
                  <a:pt x="2256613" y="724282"/>
                </a:lnTo>
                <a:lnTo>
                  <a:pt x="2251473" y="723566"/>
                </a:lnTo>
                <a:cubicBezTo>
                  <a:pt x="2241840" y="721149"/>
                  <a:pt x="2232206" y="717928"/>
                  <a:pt x="2222573" y="714706"/>
                </a:cubicBezTo>
                <a:lnTo>
                  <a:pt x="2188680" y="714706"/>
                </a:lnTo>
                <a:close/>
                <a:moveTo>
                  <a:pt x="2132246" y="710429"/>
                </a:moveTo>
                <a:lnTo>
                  <a:pt x="2127859" y="711145"/>
                </a:lnTo>
                <a:lnTo>
                  <a:pt x="2129105" y="712488"/>
                </a:lnTo>
                <a:close/>
                <a:moveTo>
                  <a:pt x="553906" y="710032"/>
                </a:moveTo>
                <a:lnTo>
                  <a:pt x="556939" y="724793"/>
                </a:lnTo>
                <a:lnTo>
                  <a:pt x="556009" y="732219"/>
                </a:lnTo>
                <a:lnTo>
                  <a:pt x="552516" y="715277"/>
                </a:lnTo>
                <a:close/>
                <a:moveTo>
                  <a:pt x="2996976" y="709919"/>
                </a:moveTo>
                <a:lnTo>
                  <a:pt x="3010378" y="714978"/>
                </a:lnTo>
                <a:lnTo>
                  <a:pt x="3015676" y="717587"/>
                </a:lnTo>
                <a:lnTo>
                  <a:pt x="3042399" y="732374"/>
                </a:lnTo>
                <a:lnTo>
                  <a:pt x="3046402" y="735796"/>
                </a:lnTo>
                <a:lnTo>
                  <a:pt x="3030661" y="729493"/>
                </a:lnTo>
                <a:close/>
                <a:moveTo>
                  <a:pt x="2196884" y="709874"/>
                </a:moveTo>
                <a:lnTo>
                  <a:pt x="2206558" y="711087"/>
                </a:lnTo>
                <a:lnTo>
                  <a:pt x="2205392" y="711323"/>
                </a:lnTo>
                <a:lnTo>
                  <a:pt x="2196028" y="709981"/>
                </a:lnTo>
                <a:close/>
                <a:moveTo>
                  <a:pt x="2229596" y="709139"/>
                </a:moveTo>
                <a:lnTo>
                  <a:pt x="2259500" y="717928"/>
                </a:lnTo>
                <a:lnTo>
                  <a:pt x="2266873" y="721544"/>
                </a:lnTo>
                <a:lnTo>
                  <a:pt x="2235417" y="714706"/>
                </a:lnTo>
                <a:lnTo>
                  <a:pt x="2206558" y="711087"/>
                </a:lnTo>
                <a:lnTo>
                  <a:pt x="2214044" y="709571"/>
                </a:lnTo>
                <a:close/>
                <a:moveTo>
                  <a:pt x="2816997" y="709068"/>
                </a:moveTo>
                <a:lnTo>
                  <a:pt x="2807367" y="714849"/>
                </a:lnTo>
                <a:lnTo>
                  <a:pt x="2798763" y="719153"/>
                </a:lnTo>
                <a:lnTo>
                  <a:pt x="2762200" y="734217"/>
                </a:lnTo>
                <a:lnTo>
                  <a:pt x="2754055" y="738874"/>
                </a:lnTo>
                <a:lnTo>
                  <a:pt x="2752045" y="739686"/>
                </a:lnTo>
                <a:lnTo>
                  <a:pt x="2771181" y="729260"/>
                </a:lnTo>
                <a:close/>
                <a:moveTo>
                  <a:pt x="1596978" y="707944"/>
                </a:moveTo>
                <a:lnTo>
                  <a:pt x="1580652" y="709320"/>
                </a:lnTo>
                <a:lnTo>
                  <a:pt x="1517470" y="719857"/>
                </a:lnTo>
                <a:lnTo>
                  <a:pt x="1503610" y="715812"/>
                </a:lnTo>
                <a:lnTo>
                  <a:pt x="1503442" y="715826"/>
                </a:lnTo>
                <a:lnTo>
                  <a:pt x="1503442" y="718909"/>
                </a:lnTo>
                <a:lnTo>
                  <a:pt x="1507529" y="721515"/>
                </a:lnTo>
                <a:lnTo>
                  <a:pt x="1517470" y="719857"/>
                </a:lnTo>
                <a:lnTo>
                  <a:pt x="1522730" y="721392"/>
                </a:lnTo>
                <a:cubicBezTo>
                  <a:pt x="1529160" y="722197"/>
                  <a:pt x="1535589" y="722197"/>
                  <a:pt x="1542018" y="722197"/>
                </a:cubicBezTo>
                <a:cubicBezTo>
                  <a:pt x="1561307" y="715763"/>
                  <a:pt x="1580595" y="715763"/>
                  <a:pt x="1593454" y="709330"/>
                </a:cubicBezTo>
                <a:close/>
                <a:moveTo>
                  <a:pt x="2700588" y="705263"/>
                </a:moveTo>
                <a:lnTo>
                  <a:pt x="2703010" y="718083"/>
                </a:lnTo>
                <a:lnTo>
                  <a:pt x="2703034" y="718985"/>
                </a:lnTo>
                <a:lnTo>
                  <a:pt x="2701404" y="712454"/>
                </a:lnTo>
                <a:close/>
                <a:moveTo>
                  <a:pt x="552863" y="702550"/>
                </a:moveTo>
                <a:lnTo>
                  <a:pt x="555702" y="703258"/>
                </a:lnTo>
                <a:lnTo>
                  <a:pt x="553906" y="710032"/>
                </a:lnTo>
                <a:lnTo>
                  <a:pt x="552516" y="703264"/>
                </a:lnTo>
                <a:close/>
                <a:moveTo>
                  <a:pt x="2979967" y="702004"/>
                </a:moveTo>
                <a:lnTo>
                  <a:pt x="2986277" y="703701"/>
                </a:lnTo>
                <a:lnTo>
                  <a:pt x="2996976" y="709919"/>
                </a:lnTo>
                <a:lnTo>
                  <a:pt x="2988529" y="706730"/>
                </a:lnTo>
                <a:lnTo>
                  <a:pt x="2983301" y="703609"/>
                </a:lnTo>
                <a:close/>
                <a:moveTo>
                  <a:pt x="2858986" y="701938"/>
                </a:moveTo>
                <a:cubicBezTo>
                  <a:pt x="2865438" y="701938"/>
                  <a:pt x="2865438" y="701938"/>
                  <a:pt x="2865438" y="708393"/>
                </a:cubicBezTo>
                <a:cubicBezTo>
                  <a:pt x="2846081" y="721305"/>
                  <a:pt x="2826724" y="734217"/>
                  <a:pt x="2807366" y="740673"/>
                </a:cubicBezTo>
                <a:lnTo>
                  <a:pt x="2779017" y="754146"/>
                </a:lnTo>
                <a:lnTo>
                  <a:pt x="2813331" y="760623"/>
                </a:lnTo>
                <a:lnTo>
                  <a:pt x="2867949" y="785066"/>
                </a:lnTo>
                <a:lnTo>
                  <a:pt x="2898033" y="792575"/>
                </a:lnTo>
                <a:cubicBezTo>
                  <a:pt x="2922325" y="801464"/>
                  <a:pt x="2945827" y="812613"/>
                  <a:pt x="2967521" y="824666"/>
                </a:cubicBezTo>
                <a:cubicBezTo>
                  <a:pt x="3018944" y="850378"/>
                  <a:pt x="3070366" y="888946"/>
                  <a:pt x="3108933" y="933943"/>
                </a:cubicBezTo>
                <a:cubicBezTo>
                  <a:pt x="3153928" y="985368"/>
                  <a:pt x="3186067" y="1043220"/>
                  <a:pt x="3211778" y="1101073"/>
                </a:cubicBezTo>
                <a:lnTo>
                  <a:pt x="3229876" y="1144509"/>
                </a:lnTo>
                <a:lnTo>
                  <a:pt x="3231006" y="1146149"/>
                </a:lnTo>
                <a:lnTo>
                  <a:pt x="3235261" y="1157433"/>
                </a:lnTo>
                <a:lnTo>
                  <a:pt x="3251952" y="1197494"/>
                </a:lnTo>
                <a:lnTo>
                  <a:pt x="3255589" y="1208981"/>
                </a:lnTo>
                <a:lnTo>
                  <a:pt x="3263138" y="1223271"/>
                </a:lnTo>
                <a:cubicBezTo>
                  <a:pt x="3272777" y="1239338"/>
                  <a:pt x="3279204" y="1255405"/>
                  <a:pt x="3284023" y="1271472"/>
                </a:cubicBezTo>
                <a:lnTo>
                  <a:pt x="3292677" y="1308561"/>
                </a:lnTo>
                <a:lnTo>
                  <a:pt x="3281616" y="1288571"/>
                </a:lnTo>
                <a:lnTo>
                  <a:pt x="3290054" y="1323154"/>
                </a:lnTo>
                <a:lnTo>
                  <a:pt x="3296073" y="1336543"/>
                </a:lnTo>
                <a:lnTo>
                  <a:pt x="3297429" y="1341573"/>
                </a:lnTo>
                <a:lnTo>
                  <a:pt x="3299381" y="1361374"/>
                </a:lnTo>
                <a:lnTo>
                  <a:pt x="3301846" y="1371477"/>
                </a:lnTo>
                <a:cubicBezTo>
                  <a:pt x="3305059" y="1384337"/>
                  <a:pt x="3308273" y="1397197"/>
                  <a:pt x="3309880" y="1410861"/>
                </a:cubicBezTo>
                <a:lnTo>
                  <a:pt x="3309298" y="1426886"/>
                </a:lnTo>
                <a:lnTo>
                  <a:pt x="3310606" y="1432119"/>
                </a:lnTo>
                <a:cubicBezTo>
                  <a:pt x="3313016" y="1443368"/>
                  <a:pt x="3314623" y="1454617"/>
                  <a:pt x="3314623" y="1467473"/>
                </a:cubicBezTo>
                <a:lnTo>
                  <a:pt x="3314979" y="1470323"/>
                </a:lnTo>
                <a:lnTo>
                  <a:pt x="3316958" y="1461866"/>
                </a:lnTo>
                <a:cubicBezTo>
                  <a:pt x="3319368" y="1449816"/>
                  <a:pt x="3320975" y="1438569"/>
                  <a:pt x="3320975" y="1428929"/>
                </a:cubicBezTo>
                <a:lnTo>
                  <a:pt x="3297429" y="1341573"/>
                </a:lnTo>
                <a:lnTo>
                  <a:pt x="3295270" y="1319673"/>
                </a:lnTo>
                <a:lnTo>
                  <a:pt x="3292677" y="1308561"/>
                </a:lnTo>
                <a:lnTo>
                  <a:pt x="3295270" y="1313246"/>
                </a:lnTo>
                <a:cubicBezTo>
                  <a:pt x="3301696" y="1345380"/>
                  <a:pt x="3314549" y="1371087"/>
                  <a:pt x="3320975" y="1403221"/>
                </a:cubicBezTo>
                <a:cubicBezTo>
                  <a:pt x="3327401" y="1422502"/>
                  <a:pt x="3327401" y="1441782"/>
                  <a:pt x="3320975" y="1467490"/>
                </a:cubicBezTo>
                <a:lnTo>
                  <a:pt x="3316172" y="1479866"/>
                </a:lnTo>
                <a:lnTo>
                  <a:pt x="3318641" y="1499613"/>
                </a:lnTo>
                <a:lnTo>
                  <a:pt x="3309222" y="1528596"/>
                </a:lnTo>
                <a:lnTo>
                  <a:pt x="3379734" y="1495476"/>
                </a:lnTo>
                <a:lnTo>
                  <a:pt x="3395286" y="1490391"/>
                </a:lnTo>
                <a:lnTo>
                  <a:pt x="3388550" y="1497063"/>
                </a:lnTo>
                <a:lnTo>
                  <a:pt x="3384161" y="1501410"/>
                </a:lnTo>
                <a:lnTo>
                  <a:pt x="3382940" y="1501826"/>
                </a:lnTo>
                <a:lnTo>
                  <a:pt x="3374340" y="1506039"/>
                </a:lnTo>
                <a:lnTo>
                  <a:pt x="3372522" y="1506588"/>
                </a:lnTo>
                <a:lnTo>
                  <a:pt x="3372568" y="1506907"/>
                </a:lnTo>
                <a:lnTo>
                  <a:pt x="3308411" y="1538338"/>
                </a:lnTo>
                <a:cubicBezTo>
                  <a:pt x="3305206" y="1538338"/>
                  <a:pt x="3303603" y="1538338"/>
                  <a:pt x="3302802" y="1537544"/>
                </a:cubicBezTo>
                <a:lnTo>
                  <a:pt x="3302424" y="1534928"/>
                </a:lnTo>
                <a:lnTo>
                  <a:pt x="3292126" y="1540593"/>
                </a:lnTo>
                <a:lnTo>
                  <a:pt x="3277569" y="1544232"/>
                </a:lnTo>
                <a:lnTo>
                  <a:pt x="3278467" y="1543807"/>
                </a:lnTo>
                <a:lnTo>
                  <a:pt x="3281117" y="1540748"/>
                </a:lnTo>
                <a:lnTo>
                  <a:pt x="3279405" y="1542503"/>
                </a:lnTo>
                <a:lnTo>
                  <a:pt x="3273811" y="1544142"/>
                </a:lnTo>
                <a:lnTo>
                  <a:pt x="3276056" y="1544610"/>
                </a:lnTo>
                <a:lnTo>
                  <a:pt x="3277569" y="1544232"/>
                </a:lnTo>
                <a:lnTo>
                  <a:pt x="3263201" y="1551038"/>
                </a:lnTo>
                <a:lnTo>
                  <a:pt x="3258264" y="1548699"/>
                </a:lnTo>
                <a:lnTo>
                  <a:pt x="3257565" y="1548904"/>
                </a:lnTo>
                <a:lnTo>
                  <a:pt x="3257745" y="1548454"/>
                </a:lnTo>
                <a:lnTo>
                  <a:pt x="3256241" y="1547741"/>
                </a:lnTo>
                <a:lnTo>
                  <a:pt x="3256453" y="1549230"/>
                </a:lnTo>
                <a:lnTo>
                  <a:pt x="3250285" y="1551038"/>
                </a:lnTo>
                <a:cubicBezTo>
                  <a:pt x="3250285" y="1551038"/>
                  <a:pt x="3250285" y="1549431"/>
                  <a:pt x="3250285" y="1547825"/>
                </a:cubicBezTo>
                <a:lnTo>
                  <a:pt x="3250285" y="1544920"/>
                </a:lnTo>
                <a:lnTo>
                  <a:pt x="3247935" y="1543807"/>
                </a:lnTo>
                <a:cubicBezTo>
                  <a:pt x="3243917" y="1539789"/>
                  <a:pt x="3240703" y="1534968"/>
                  <a:pt x="3237490" y="1531754"/>
                </a:cubicBezTo>
                <a:lnTo>
                  <a:pt x="3252916" y="1538825"/>
                </a:lnTo>
                <a:lnTo>
                  <a:pt x="3253391" y="1539538"/>
                </a:lnTo>
                <a:lnTo>
                  <a:pt x="3253628" y="1539151"/>
                </a:lnTo>
                <a:lnTo>
                  <a:pt x="3252916" y="1538825"/>
                </a:lnTo>
                <a:lnTo>
                  <a:pt x="3243917" y="1525326"/>
                </a:lnTo>
                <a:lnTo>
                  <a:pt x="3258109" y="1531831"/>
                </a:lnTo>
                <a:lnTo>
                  <a:pt x="3274384" y="1505247"/>
                </a:lnTo>
                <a:lnTo>
                  <a:pt x="3274662" y="1504398"/>
                </a:lnTo>
                <a:lnTo>
                  <a:pt x="3263279" y="1512938"/>
                </a:lnTo>
                <a:cubicBezTo>
                  <a:pt x="3263279" y="1512938"/>
                  <a:pt x="3256851" y="1512938"/>
                  <a:pt x="3263279" y="1506508"/>
                </a:cubicBezTo>
                <a:lnTo>
                  <a:pt x="3277132" y="1496850"/>
                </a:lnTo>
                <a:lnTo>
                  <a:pt x="3288843" y="1461063"/>
                </a:lnTo>
                <a:lnTo>
                  <a:pt x="3289176" y="1454519"/>
                </a:lnTo>
                <a:lnTo>
                  <a:pt x="3288912" y="1448189"/>
                </a:lnTo>
                <a:lnTo>
                  <a:pt x="3285788" y="1435693"/>
                </a:lnTo>
                <a:lnTo>
                  <a:pt x="3285630" y="1439372"/>
                </a:lnTo>
                <a:cubicBezTo>
                  <a:pt x="3282417" y="1451824"/>
                  <a:pt x="3277597" y="1463674"/>
                  <a:pt x="3270769" y="1474017"/>
                </a:cubicBezTo>
                <a:lnTo>
                  <a:pt x="3244777" y="1498750"/>
                </a:lnTo>
                <a:lnTo>
                  <a:pt x="3244156" y="1499746"/>
                </a:lnTo>
                <a:lnTo>
                  <a:pt x="3243413" y="1499560"/>
                </a:lnTo>
                <a:lnTo>
                  <a:pt x="3238236" y="1498820"/>
                </a:lnTo>
                <a:cubicBezTo>
                  <a:pt x="3237433" y="1498017"/>
                  <a:pt x="3237433" y="1496410"/>
                  <a:pt x="3237433" y="1493197"/>
                </a:cubicBezTo>
                <a:lnTo>
                  <a:pt x="3237734" y="1492971"/>
                </a:lnTo>
                <a:lnTo>
                  <a:pt x="3238828" y="1480368"/>
                </a:lnTo>
                <a:lnTo>
                  <a:pt x="3244156" y="1480368"/>
                </a:lnTo>
                <a:lnTo>
                  <a:pt x="3245111" y="1484195"/>
                </a:lnTo>
                <a:lnTo>
                  <a:pt x="3244749" y="1487644"/>
                </a:lnTo>
                <a:lnTo>
                  <a:pt x="3243462" y="1488675"/>
                </a:lnTo>
                <a:lnTo>
                  <a:pt x="3244741" y="1487715"/>
                </a:lnTo>
                <a:lnTo>
                  <a:pt x="3244749" y="1487644"/>
                </a:lnTo>
                <a:lnTo>
                  <a:pt x="3245768" y="1486827"/>
                </a:lnTo>
                <a:lnTo>
                  <a:pt x="3245111" y="1484195"/>
                </a:lnTo>
                <a:lnTo>
                  <a:pt x="3245768" y="1477945"/>
                </a:lnTo>
                <a:lnTo>
                  <a:pt x="3250214" y="1473810"/>
                </a:lnTo>
                <a:lnTo>
                  <a:pt x="3250605" y="1473908"/>
                </a:lnTo>
                <a:lnTo>
                  <a:pt x="3251679" y="1482512"/>
                </a:lnTo>
                <a:lnTo>
                  <a:pt x="3263138" y="1473916"/>
                </a:lnTo>
                <a:lnTo>
                  <a:pt x="3273550" y="1449619"/>
                </a:lnTo>
                <a:lnTo>
                  <a:pt x="3256594" y="1464219"/>
                </a:lnTo>
                <a:lnTo>
                  <a:pt x="3256248" y="1461797"/>
                </a:lnTo>
                <a:lnTo>
                  <a:pt x="3257054" y="1460989"/>
                </a:lnTo>
                <a:lnTo>
                  <a:pt x="3254927" y="1459391"/>
                </a:lnTo>
                <a:lnTo>
                  <a:pt x="3264504" y="1451077"/>
                </a:lnTo>
                <a:lnTo>
                  <a:pt x="3275316" y="1445499"/>
                </a:lnTo>
                <a:lnTo>
                  <a:pt x="3277597" y="1440176"/>
                </a:lnTo>
                <a:lnTo>
                  <a:pt x="3277654" y="1439662"/>
                </a:lnTo>
                <a:lnTo>
                  <a:pt x="3264504" y="1451077"/>
                </a:lnTo>
                <a:lnTo>
                  <a:pt x="3229645" y="1469063"/>
                </a:lnTo>
                <a:cubicBezTo>
                  <a:pt x="3213522" y="1480368"/>
                  <a:pt x="3199011" y="1493286"/>
                  <a:pt x="3186113" y="1506205"/>
                </a:cubicBezTo>
                <a:lnTo>
                  <a:pt x="3184676" y="1507950"/>
                </a:lnTo>
                <a:lnTo>
                  <a:pt x="3175251" y="1513345"/>
                </a:lnTo>
                <a:lnTo>
                  <a:pt x="3186113" y="1499746"/>
                </a:lnTo>
                <a:cubicBezTo>
                  <a:pt x="3199011" y="1486827"/>
                  <a:pt x="3213522" y="1473908"/>
                  <a:pt x="3229645" y="1462604"/>
                </a:cubicBezTo>
                <a:lnTo>
                  <a:pt x="3277870" y="1437721"/>
                </a:lnTo>
                <a:lnTo>
                  <a:pt x="3280462" y="1414387"/>
                </a:lnTo>
                <a:lnTo>
                  <a:pt x="3269629" y="1371052"/>
                </a:lnTo>
                <a:lnTo>
                  <a:pt x="3267572" y="1358454"/>
                </a:lnTo>
                <a:lnTo>
                  <a:pt x="3276056" y="1383908"/>
                </a:lnTo>
                <a:lnTo>
                  <a:pt x="3281593" y="1404210"/>
                </a:lnTo>
                <a:lnTo>
                  <a:pt x="3282417" y="1396795"/>
                </a:lnTo>
                <a:cubicBezTo>
                  <a:pt x="3282417" y="1371087"/>
                  <a:pt x="3282417" y="1345380"/>
                  <a:pt x="3275991" y="1319673"/>
                </a:cubicBezTo>
                <a:lnTo>
                  <a:pt x="3258344" y="1252608"/>
                </a:lnTo>
                <a:lnTo>
                  <a:pt x="3266382" y="1270492"/>
                </a:lnTo>
                <a:lnTo>
                  <a:pt x="3264311" y="1262725"/>
                </a:lnTo>
                <a:lnTo>
                  <a:pt x="3261107" y="1251509"/>
                </a:lnTo>
                <a:lnTo>
                  <a:pt x="3261519" y="1252253"/>
                </a:lnTo>
                <a:lnTo>
                  <a:pt x="3251840" y="1215955"/>
                </a:lnTo>
                <a:lnTo>
                  <a:pt x="3249234" y="1209949"/>
                </a:lnTo>
                <a:lnTo>
                  <a:pt x="3247927" y="1205375"/>
                </a:lnTo>
                <a:lnTo>
                  <a:pt x="3241670" y="1191964"/>
                </a:lnTo>
                <a:lnTo>
                  <a:pt x="3243859" y="1197563"/>
                </a:lnTo>
                <a:lnTo>
                  <a:pt x="3249234" y="1209949"/>
                </a:lnTo>
                <a:lnTo>
                  <a:pt x="3256712" y="1236124"/>
                </a:lnTo>
                <a:lnTo>
                  <a:pt x="3261107" y="1251509"/>
                </a:lnTo>
                <a:lnTo>
                  <a:pt x="3255286" y="1240990"/>
                </a:lnTo>
                <a:lnTo>
                  <a:pt x="3251892" y="1228091"/>
                </a:lnTo>
                <a:lnTo>
                  <a:pt x="3220700" y="1152333"/>
                </a:lnTo>
                <a:lnTo>
                  <a:pt x="3229678" y="1166256"/>
                </a:lnTo>
                <a:lnTo>
                  <a:pt x="3215827" y="1136566"/>
                </a:lnTo>
                <a:lnTo>
                  <a:pt x="3202303" y="1116086"/>
                </a:lnTo>
                <a:lnTo>
                  <a:pt x="3194149" y="1100620"/>
                </a:lnTo>
                <a:lnTo>
                  <a:pt x="3207598" y="1118926"/>
                </a:lnTo>
                <a:lnTo>
                  <a:pt x="3205428" y="1114276"/>
                </a:lnTo>
                <a:lnTo>
                  <a:pt x="3184425" y="1082177"/>
                </a:lnTo>
                <a:lnTo>
                  <a:pt x="3194149" y="1100620"/>
                </a:lnTo>
                <a:lnTo>
                  <a:pt x="3189235" y="1093931"/>
                </a:lnTo>
                <a:cubicBezTo>
                  <a:pt x="3179596" y="1080274"/>
                  <a:pt x="3169956" y="1065814"/>
                  <a:pt x="3160317" y="1049747"/>
                </a:cubicBezTo>
                <a:lnTo>
                  <a:pt x="3149665" y="1036909"/>
                </a:lnTo>
                <a:lnTo>
                  <a:pt x="3162117" y="1050482"/>
                </a:lnTo>
                <a:lnTo>
                  <a:pt x="3147578" y="1030685"/>
                </a:lnTo>
                <a:cubicBezTo>
                  <a:pt x="3125081" y="1001750"/>
                  <a:pt x="3102583" y="974422"/>
                  <a:pt x="3079282" y="948702"/>
                </a:cubicBezTo>
                <a:lnTo>
                  <a:pt x="3006324" y="876520"/>
                </a:lnTo>
                <a:lnTo>
                  <a:pt x="3005138" y="875628"/>
                </a:lnTo>
                <a:lnTo>
                  <a:pt x="2944878" y="832485"/>
                </a:lnTo>
                <a:lnTo>
                  <a:pt x="2912100" y="815168"/>
                </a:lnTo>
                <a:cubicBezTo>
                  <a:pt x="2896837" y="807134"/>
                  <a:pt x="2880771" y="799101"/>
                  <a:pt x="2864706" y="792674"/>
                </a:cubicBezTo>
                <a:lnTo>
                  <a:pt x="2811430" y="778143"/>
                </a:lnTo>
                <a:lnTo>
                  <a:pt x="2806978" y="778280"/>
                </a:lnTo>
                <a:lnTo>
                  <a:pt x="2866312" y="799101"/>
                </a:lnTo>
                <a:cubicBezTo>
                  <a:pt x="2895231" y="813561"/>
                  <a:pt x="2922542" y="831235"/>
                  <a:pt x="2948248" y="850515"/>
                </a:cubicBezTo>
                <a:lnTo>
                  <a:pt x="3009039" y="897006"/>
                </a:lnTo>
                <a:lnTo>
                  <a:pt x="2985483" y="880627"/>
                </a:lnTo>
                <a:lnTo>
                  <a:pt x="2980380" y="876222"/>
                </a:lnTo>
                <a:lnTo>
                  <a:pt x="2965625" y="866820"/>
                </a:lnTo>
                <a:lnTo>
                  <a:pt x="2941018" y="849712"/>
                </a:lnTo>
                <a:lnTo>
                  <a:pt x="2930932" y="844714"/>
                </a:lnTo>
                <a:lnTo>
                  <a:pt x="2889608" y="818381"/>
                </a:lnTo>
                <a:cubicBezTo>
                  <a:pt x="2858279" y="802314"/>
                  <a:pt x="2826148" y="789460"/>
                  <a:pt x="2794016" y="779820"/>
                </a:cubicBezTo>
                <a:lnTo>
                  <a:pt x="2791108" y="778768"/>
                </a:lnTo>
                <a:lnTo>
                  <a:pt x="2778331" y="779161"/>
                </a:lnTo>
                <a:lnTo>
                  <a:pt x="2781163" y="779820"/>
                </a:lnTo>
                <a:lnTo>
                  <a:pt x="2776060" y="779231"/>
                </a:lnTo>
                <a:lnTo>
                  <a:pt x="2761831" y="779669"/>
                </a:lnTo>
                <a:lnTo>
                  <a:pt x="2758396" y="780957"/>
                </a:lnTo>
                <a:lnTo>
                  <a:pt x="2755403" y="779669"/>
                </a:lnTo>
                <a:lnTo>
                  <a:pt x="2750767" y="778557"/>
                </a:lnTo>
                <a:lnTo>
                  <a:pt x="2757413" y="777080"/>
                </a:lnTo>
                <a:lnTo>
                  <a:pt x="2740990" y="775184"/>
                </a:lnTo>
                <a:lnTo>
                  <a:pt x="2755780" y="773917"/>
                </a:lnTo>
                <a:lnTo>
                  <a:pt x="2763533" y="775720"/>
                </a:lnTo>
                <a:lnTo>
                  <a:pt x="2774686" y="773241"/>
                </a:lnTo>
                <a:lnTo>
                  <a:pt x="2775882" y="773260"/>
                </a:lnTo>
                <a:lnTo>
                  <a:pt x="2775717" y="773201"/>
                </a:lnTo>
                <a:lnTo>
                  <a:pt x="2793022" y="773383"/>
                </a:lnTo>
                <a:lnTo>
                  <a:pt x="2793494" y="773549"/>
                </a:lnTo>
                <a:lnTo>
                  <a:pt x="2794655" y="773568"/>
                </a:lnTo>
                <a:lnTo>
                  <a:pt x="2794016" y="773393"/>
                </a:lnTo>
                <a:lnTo>
                  <a:pt x="2793022" y="773383"/>
                </a:lnTo>
                <a:lnTo>
                  <a:pt x="2775209" y="767132"/>
                </a:lnTo>
                <a:lnTo>
                  <a:pt x="2781163" y="766967"/>
                </a:lnTo>
                <a:cubicBezTo>
                  <a:pt x="2790803" y="770180"/>
                  <a:pt x="2800442" y="771787"/>
                  <a:pt x="2810885" y="773393"/>
                </a:cubicBezTo>
                <a:lnTo>
                  <a:pt x="2813477" y="773876"/>
                </a:lnTo>
                <a:lnTo>
                  <a:pt x="2823799" y="774044"/>
                </a:lnTo>
                <a:lnTo>
                  <a:pt x="2851017" y="780839"/>
                </a:lnTo>
                <a:lnTo>
                  <a:pt x="2832614" y="773483"/>
                </a:lnTo>
                <a:cubicBezTo>
                  <a:pt x="2816545" y="767053"/>
                  <a:pt x="2800475" y="762230"/>
                  <a:pt x="2784406" y="759819"/>
                </a:cubicBezTo>
                <a:lnTo>
                  <a:pt x="2762240" y="760189"/>
                </a:lnTo>
                <a:lnTo>
                  <a:pt x="2754584" y="762678"/>
                </a:lnTo>
                <a:lnTo>
                  <a:pt x="2774737" y="766967"/>
                </a:lnTo>
                <a:lnTo>
                  <a:pt x="2775209" y="767132"/>
                </a:lnTo>
                <a:lnTo>
                  <a:pt x="2760100" y="767552"/>
                </a:lnTo>
                <a:lnTo>
                  <a:pt x="2756261" y="766163"/>
                </a:lnTo>
                <a:lnTo>
                  <a:pt x="2742862" y="766490"/>
                </a:lnTo>
                <a:lnTo>
                  <a:pt x="2742842" y="766496"/>
                </a:lnTo>
                <a:lnTo>
                  <a:pt x="2742826" y="766491"/>
                </a:lnTo>
                <a:lnTo>
                  <a:pt x="2723327" y="766967"/>
                </a:lnTo>
                <a:lnTo>
                  <a:pt x="2709155" y="768199"/>
                </a:lnTo>
                <a:lnTo>
                  <a:pt x="2700470" y="772181"/>
                </a:lnTo>
                <a:lnTo>
                  <a:pt x="2691195" y="779820"/>
                </a:lnTo>
                <a:lnTo>
                  <a:pt x="2689706" y="782932"/>
                </a:lnTo>
                <a:lnTo>
                  <a:pt x="2685840" y="786247"/>
                </a:lnTo>
                <a:lnTo>
                  <a:pt x="2684417" y="787023"/>
                </a:lnTo>
                <a:lnTo>
                  <a:pt x="2684697" y="786901"/>
                </a:lnTo>
                <a:lnTo>
                  <a:pt x="2685107" y="786875"/>
                </a:lnTo>
                <a:lnTo>
                  <a:pt x="2685840" y="786247"/>
                </a:lnTo>
                <a:lnTo>
                  <a:pt x="2688927" y="784563"/>
                </a:lnTo>
                <a:lnTo>
                  <a:pt x="2687905" y="786700"/>
                </a:lnTo>
                <a:lnTo>
                  <a:pt x="2692633" y="786405"/>
                </a:lnTo>
                <a:lnTo>
                  <a:pt x="2697621" y="779820"/>
                </a:lnTo>
                <a:lnTo>
                  <a:pt x="2710061" y="779820"/>
                </a:lnTo>
                <a:lnTo>
                  <a:pt x="2710408" y="779669"/>
                </a:lnTo>
                <a:lnTo>
                  <a:pt x="2714489" y="778879"/>
                </a:lnTo>
                <a:lnTo>
                  <a:pt x="2716479" y="777644"/>
                </a:lnTo>
                <a:lnTo>
                  <a:pt x="2727351" y="776390"/>
                </a:lnTo>
                <a:lnTo>
                  <a:pt x="2735316" y="774848"/>
                </a:lnTo>
                <a:lnTo>
                  <a:pt x="2737068" y="775268"/>
                </a:lnTo>
                <a:lnTo>
                  <a:pt x="2739392" y="775000"/>
                </a:lnTo>
                <a:lnTo>
                  <a:pt x="2740990" y="775184"/>
                </a:lnTo>
                <a:lnTo>
                  <a:pt x="2737842" y="775454"/>
                </a:lnTo>
                <a:lnTo>
                  <a:pt x="2750767" y="778557"/>
                </a:lnTo>
                <a:lnTo>
                  <a:pt x="2745761" y="779669"/>
                </a:lnTo>
                <a:lnTo>
                  <a:pt x="2741598" y="780594"/>
                </a:lnTo>
                <a:lnTo>
                  <a:pt x="2754463" y="782432"/>
                </a:lnTo>
                <a:lnTo>
                  <a:pt x="2758396" y="780957"/>
                </a:lnTo>
                <a:lnTo>
                  <a:pt x="2764613" y="783633"/>
                </a:lnTo>
                <a:lnTo>
                  <a:pt x="2781163" y="785444"/>
                </a:lnTo>
                <a:lnTo>
                  <a:pt x="2826784" y="803265"/>
                </a:lnTo>
                <a:lnTo>
                  <a:pt x="2781163" y="786247"/>
                </a:lnTo>
                <a:lnTo>
                  <a:pt x="2765480" y="784006"/>
                </a:lnTo>
                <a:lnTo>
                  <a:pt x="2801879" y="799672"/>
                </a:lnTo>
                <a:lnTo>
                  <a:pt x="2793970" y="798953"/>
                </a:lnTo>
                <a:lnTo>
                  <a:pt x="2783123" y="795880"/>
                </a:lnTo>
                <a:lnTo>
                  <a:pt x="2768258" y="787704"/>
                </a:lnTo>
                <a:lnTo>
                  <a:pt x="2751546" y="783526"/>
                </a:lnTo>
                <a:lnTo>
                  <a:pt x="2754275" y="782503"/>
                </a:lnTo>
                <a:lnTo>
                  <a:pt x="2742145" y="781176"/>
                </a:lnTo>
                <a:lnTo>
                  <a:pt x="2751546" y="783526"/>
                </a:lnTo>
                <a:lnTo>
                  <a:pt x="2746371" y="785467"/>
                </a:lnTo>
                <a:lnTo>
                  <a:pt x="2745761" y="785294"/>
                </a:lnTo>
                <a:lnTo>
                  <a:pt x="2718399" y="785750"/>
                </a:lnTo>
                <a:lnTo>
                  <a:pt x="2740025" y="780944"/>
                </a:lnTo>
                <a:lnTo>
                  <a:pt x="2733681" y="780250"/>
                </a:lnTo>
                <a:lnTo>
                  <a:pt x="2711331" y="785572"/>
                </a:lnTo>
                <a:lnTo>
                  <a:pt x="2710624" y="785879"/>
                </a:lnTo>
                <a:lnTo>
                  <a:pt x="2718399" y="785750"/>
                </a:lnTo>
                <a:lnTo>
                  <a:pt x="2716836" y="786097"/>
                </a:lnTo>
                <a:lnTo>
                  <a:pt x="2712256" y="789150"/>
                </a:lnTo>
                <a:lnTo>
                  <a:pt x="2707615" y="788252"/>
                </a:lnTo>
                <a:lnTo>
                  <a:pt x="2705274" y="793805"/>
                </a:lnTo>
                <a:lnTo>
                  <a:pt x="2707194" y="792525"/>
                </a:lnTo>
                <a:lnTo>
                  <a:pt x="2712256" y="789150"/>
                </a:lnTo>
                <a:lnTo>
                  <a:pt x="2728278" y="792252"/>
                </a:lnTo>
                <a:lnTo>
                  <a:pt x="2710408" y="798953"/>
                </a:lnTo>
                <a:lnTo>
                  <a:pt x="2699955" y="806420"/>
                </a:lnTo>
                <a:lnTo>
                  <a:pt x="2697621" y="811954"/>
                </a:lnTo>
                <a:lnTo>
                  <a:pt x="2695218" y="809804"/>
                </a:lnTo>
                <a:lnTo>
                  <a:pt x="2693535" y="811006"/>
                </a:lnTo>
                <a:lnTo>
                  <a:pt x="2691265" y="811763"/>
                </a:lnTo>
                <a:lnTo>
                  <a:pt x="2691195" y="811954"/>
                </a:lnTo>
                <a:cubicBezTo>
                  <a:pt x="2691195" y="811954"/>
                  <a:pt x="2691195" y="811954"/>
                  <a:pt x="2697621" y="811954"/>
                </a:cubicBezTo>
                <a:cubicBezTo>
                  <a:pt x="2697621" y="811954"/>
                  <a:pt x="2697621" y="818381"/>
                  <a:pt x="2691195" y="818381"/>
                </a:cubicBezTo>
                <a:lnTo>
                  <a:pt x="2688030" y="812841"/>
                </a:lnTo>
                <a:lnTo>
                  <a:pt x="2677816" y="816246"/>
                </a:lnTo>
                <a:lnTo>
                  <a:pt x="2676667" y="811189"/>
                </a:lnTo>
                <a:lnTo>
                  <a:pt x="2675838" y="815807"/>
                </a:lnTo>
                <a:lnTo>
                  <a:pt x="2676662" y="816630"/>
                </a:lnTo>
                <a:lnTo>
                  <a:pt x="2675629" y="816975"/>
                </a:lnTo>
                <a:lnTo>
                  <a:pt x="2671916" y="837661"/>
                </a:lnTo>
                <a:lnTo>
                  <a:pt x="2669220" y="816768"/>
                </a:lnTo>
                <a:lnTo>
                  <a:pt x="2669506" y="815168"/>
                </a:lnTo>
                <a:lnTo>
                  <a:pt x="2670112" y="813626"/>
                </a:lnTo>
                <a:lnTo>
                  <a:pt x="2669441" y="811835"/>
                </a:lnTo>
                <a:lnTo>
                  <a:pt x="2668703" y="812758"/>
                </a:lnTo>
                <a:lnTo>
                  <a:pt x="2669220" y="816768"/>
                </a:lnTo>
                <a:lnTo>
                  <a:pt x="2665490" y="837661"/>
                </a:lnTo>
                <a:cubicBezTo>
                  <a:pt x="2665490" y="831235"/>
                  <a:pt x="2663883" y="824808"/>
                  <a:pt x="2663883" y="818381"/>
                </a:cubicBezTo>
                <a:lnTo>
                  <a:pt x="2668100" y="808260"/>
                </a:lnTo>
                <a:lnTo>
                  <a:pt x="2667020" y="805381"/>
                </a:lnTo>
                <a:cubicBezTo>
                  <a:pt x="2667020" y="800560"/>
                  <a:pt x="2668627" y="795739"/>
                  <a:pt x="2671841" y="792525"/>
                </a:cubicBezTo>
                <a:lnTo>
                  <a:pt x="2678318" y="789691"/>
                </a:lnTo>
                <a:lnTo>
                  <a:pt x="2679949" y="781427"/>
                </a:lnTo>
                <a:lnTo>
                  <a:pt x="2680537" y="780918"/>
                </a:lnTo>
                <a:lnTo>
                  <a:pt x="2679150" y="781521"/>
                </a:lnTo>
                <a:cubicBezTo>
                  <a:pt x="2673526" y="786343"/>
                  <a:pt x="2668705" y="792773"/>
                  <a:pt x="2665491" y="799203"/>
                </a:cubicBezTo>
                <a:cubicBezTo>
                  <a:pt x="2665491" y="799203"/>
                  <a:pt x="2659063" y="799203"/>
                  <a:pt x="2659063" y="792773"/>
                </a:cubicBezTo>
                <a:cubicBezTo>
                  <a:pt x="2659063" y="792773"/>
                  <a:pt x="2665491" y="792773"/>
                  <a:pt x="2665491" y="792773"/>
                </a:cubicBezTo>
                <a:lnTo>
                  <a:pt x="2674085" y="784176"/>
                </a:lnTo>
                <a:lnTo>
                  <a:pt x="2671866" y="785864"/>
                </a:lnTo>
                <a:lnTo>
                  <a:pt x="2669839" y="783836"/>
                </a:lnTo>
                <a:lnTo>
                  <a:pt x="2678301" y="779959"/>
                </a:lnTo>
                <a:lnTo>
                  <a:pt x="2689595" y="768661"/>
                </a:lnTo>
                <a:lnTo>
                  <a:pt x="2695401" y="766171"/>
                </a:lnTo>
                <a:lnTo>
                  <a:pt x="2694564" y="766052"/>
                </a:lnTo>
                <a:lnTo>
                  <a:pt x="2697256" y="764818"/>
                </a:lnTo>
                <a:lnTo>
                  <a:pt x="2697382" y="765322"/>
                </a:lnTo>
                <a:lnTo>
                  <a:pt x="2699653" y="764348"/>
                </a:lnTo>
                <a:lnTo>
                  <a:pt x="2701192" y="763015"/>
                </a:lnTo>
                <a:lnTo>
                  <a:pt x="2697256" y="764818"/>
                </a:lnTo>
                <a:lnTo>
                  <a:pt x="2696869" y="763268"/>
                </a:lnTo>
                <a:lnTo>
                  <a:pt x="2693670" y="761440"/>
                </a:lnTo>
                <a:lnTo>
                  <a:pt x="2710580" y="753585"/>
                </a:lnTo>
                <a:lnTo>
                  <a:pt x="2734266" y="743428"/>
                </a:lnTo>
                <a:lnTo>
                  <a:pt x="2717033" y="753585"/>
                </a:lnTo>
                <a:cubicBezTo>
                  <a:pt x="2713806" y="753585"/>
                  <a:pt x="2713806" y="755199"/>
                  <a:pt x="2714613" y="756813"/>
                </a:cubicBezTo>
                <a:lnTo>
                  <a:pt x="2714643" y="756852"/>
                </a:lnTo>
                <a:lnTo>
                  <a:pt x="2706897" y="760401"/>
                </a:lnTo>
                <a:lnTo>
                  <a:pt x="2709114" y="760293"/>
                </a:lnTo>
                <a:lnTo>
                  <a:pt x="2711993" y="759058"/>
                </a:lnTo>
                <a:lnTo>
                  <a:pt x="2715090" y="757449"/>
                </a:lnTo>
                <a:lnTo>
                  <a:pt x="2715159" y="757541"/>
                </a:lnTo>
                <a:lnTo>
                  <a:pt x="2713250" y="758519"/>
                </a:lnTo>
                <a:lnTo>
                  <a:pt x="2715250" y="757662"/>
                </a:lnTo>
                <a:lnTo>
                  <a:pt x="2715159" y="757541"/>
                </a:lnTo>
                <a:lnTo>
                  <a:pt x="2732317" y="748753"/>
                </a:lnTo>
                <a:lnTo>
                  <a:pt x="2749691" y="740793"/>
                </a:lnTo>
                <a:lnTo>
                  <a:pt x="2727175" y="754063"/>
                </a:lnTo>
                <a:lnTo>
                  <a:pt x="2727507" y="754052"/>
                </a:lnTo>
                <a:lnTo>
                  <a:pt x="2739616" y="747129"/>
                </a:lnTo>
                <a:lnTo>
                  <a:pt x="2754055" y="738874"/>
                </a:lnTo>
                <a:lnTo>
                  <a:pt x="2781557" y="727761"/>
                </a:lnTo>
                <a:lnTo>
                  <a:pt x="2798763" y="719153"/>
                </a:lnTo>
                <a:lnTo>
                  <a:pt x="2803334" y="717270"/>
                </a:lnTo>
                <a:lnTo>
                  <a:pt x="2807367" y="714849"/>
                </a:lnTo>
                <a:lnTo>
                  <a:pt x="2820271" y="708393"/>
                </a:lnTo>
                <a:lnTo>
                  <a:pt x="2821642" y="708222"/>
                </a:lnTo>
                <a:lnTo>
                  <a:pt x="2751714" y="746322"/>
                </a:lnTo>
                <a:lnTo>
                  <a:pt x="2735430" y="753783"/>
                </a:lnTo>
                <a:lnTo>
                  <a:pt x="2762723" y="752857"/>
                </a:lnTo>
                <a:lnTo>
                  <a:pt x="2771878" y="749550"/>
                </a:lnTo>
                <a:cubicBezTo>
                  <a:pt x="2781557" y="745515"/>
                  <a:pt x="2791235" y="740673"/>
                  <a:pt x="2800914" y="734217"/>
                </a:cubicBezTo>
                <a:cubicBezTo>
                  <a:pt x="2810593" y="730989"/>
                  <a:pt x="2821884" y="726147"/>
                  <a:pt x="2832370" y="720498"/>
                </a:cubicBezTo>
                <a:lnTo>
                  <a:pt x="2851136" y="707412"/>
                </a:lnTo>
                <a:lnTo>
                  <a:pt x="2858986" y="708393"/>
                </a:lnTo>
                <a:cubicBezTo>
                  <a:pt x="2858986" y="701938"/>
                  <a:pt x="2858986" y="701938"/>
                  <a:pt x="2858986" y="701938"/>
                </a:cubicBezTo>
                <a:close/>
                <a:moveTo>
                  <a:pt x="2254684" y="701819"/>
                </a:moveTo>
                <a:cubicBezTo>
                  <a:pt x="2290006" y="705041"/>
                  <a:pt x="2318906" y="717928"/>
                  <a:pt x="2345397" y="734842"/>
                </a:cubicBezTo>
                <a:lnTo>
                  <a:pt x="2375358" y="757307"/>
                </a:lnTo>
                <a:lnTo>
                  <a:pt x="2373494" y="756588"/>
                </a:lnTo>
                <a:lnTo>
                  <a:pt x="2356710" y="750112"/>
                </a:lnTo>
                <a:lnTo>
                  <a:pt x="2349411" y="744507"/>
                </a:lnTo>
                <a:cubicBezTo>
                  <a:pt x="2322117" y="725982"/>
                  <a:pt x="2293217" y="711484"/>
                  <a:pt x="2261106" y="708263"/>
                </a:cubicBezTo>
                <a:lnTo>
                  <a:pt x="2229596" y="709139"/>
                </a:lnTo>
                <a:lnTo>
                  <a:pt x="2219763" y="706249"/>
                </a:lnTo>
                <a:lnTo>
                  <a:pt x="2204271" y="704621"/>
                </a:lnTo>
                <a:lnTo>
                  <a:pt x="2211334" y="703128"/>
                </a:lnTo>
                <a:cubicBezTo>
                  <a:pt x="2225784" y="701014"/>
                  <a:pt x="2240234" y="700209"/>
                  <a:pt x="2254684" y="701819"/>
                </a:cubicBezTo>
                <a:close/>
                <a:moveTo>
                  <a:pt x="2833176" y="701096"/>
                </a:moveTo>
                <a:lnTo>
                  <a:pt x="2833176" y="701131"/>
                </a:lnTo>
                <a:cubicBezTo>
                  <a:pt x="2833176" y="701938"/>
                  <a:pt x="2833176" y="701938"/>
                  <a:pt x="2833176" y="701938"/>
                </a:cubicBezTo>
                <a:lnTo>
                  <a:pt x="2816997" y="709068"/>
                </a:lnTo>
                <a:lnTo>
                  <a:pt x="2829472" y="701579"/>
                </a:lnTo>
                <a:close/>
                <a:moveTo>
                  <a:pt x="1420807" y="699862"/>
                </a:moveTo>
                <a:lnTo>
                  <a:pt x="1490564" y="734457"/>
                </a:lnTo>
                <a:cubicBezTo>
                  <a:pt x="1509912" y="740853"/>
                  <a:pt x="1527647" y="747250"/>
                  <a:pt x="1544576" y="754446"/>
                </a:cubicBezTo>
                <a:lnTo>
                  <a:pt x="1566235" y="765364"/>
                </a:lnTo>
                <a:lnTo>
                  <a:pt x="1567955" y="766440"/>
                </a:lnTo>
                <a:cubicBezTo>
                  <a:pt x="1567955" y="769639"/>
                  <a:pt x="1569568" y="769639"/>
                  <a:pt x="1570374" y="768039"/>
                </a:cubicBezTo>
                <a:lnTo>
                  <a:pt x="1570163" y="767343"/>
                </a:lnTo>
                <a:lnTo>
                  <a:pt x="1593752" y="779234"/>
                </a:lnTo>
                <a:lnTo>
                  <a:pt x="1580239" y="778624"/>
                </a:lnTo>
                <a:lnTo>
                  <a:pt x="1558281" y="767240"/>
                </a:lnTo>
                <a:cubicBezTo>
                  <a:pt x="1546995" y="761643"/>
                  <a:pt x="1535708" y="756845"/>
                  <a:pt x="1522810" y="753647"/>
                </a:cubicBezTo>
                <a:cubicBezTo>
                  <a:pt x="1506687" y="747250"/>
                  <a:pt x="1488951" y="740853"/>
                  <a:pt x="1471216" y="733657"/>
                </a:cubicBezTo>
                <a:lnTo>
                  <a:pt x="1456108" y="726399"/>
                </a:lnTo>
                <a:close/>
                <a:moveTo>
                  <a:pt x="2845274" y="699517"/>
                </a:moveTo>
                <a:cubicBezTo>
                  <a:pt x="2850920" y="698710"/>
                  <a:pt x="2855760" y="698710"/>
                  <a:pt x="2858986" y="701938"/>
                </a:cubicBezTo>
                <a:lnTo>
                  <a:pt x="2851136" y="707412"/>
                </a:lnTo>
                <a:lnTo>
                  <a:pt x="2839629" y="705972"/>
                </a:lnTo>
                <a:lnTo>
                  <a:pt x="2821642" y="708222"/>
                </a:lnTo>
                <a:lnTo>
                  <a:pt x="2833176" y="701938"/>
                </a:lnTo>
                <a:lnTo>
                  <a:pt x="2833876" y="701004"/>
                </a:lnTo>
                <a:close/>
                <a:moveTo>
                  <a:pt x="1292514" y="699007"/>
                </a:moveTo>
                <a:lnTo>
                  <a:pt x="1289093" y="710282"/>
                </a:lnTo>
                <a:lnTo>
                  <a:pt x="1287226" y="713640"/>
                </a:lnTo>
                <a:lnTo>
                  <a:pt x="1291335" y="702392"/>
                </a:lnTo>
                <a:close/>
                <a:moveTo>
                  <a:pt x="2833176" y="698505"/>
                </a:moveTo>
                <a:lnTo>
                  <a:pt x="2833176" y="699355"/>
                </a:lnTo>
                <a:lnTo>
                  <a:pt x="2829472" y="701579"/>
                </a:lnTo>
                <a:lnTo>
                  <a:pt x="2826724" y="701938"/>
                </a:lnTo>
                <a:cubicBezTo>
                  <a:pt x="2813819" y="708393"/>
                  <a:pt x="2800914" y="714849"/>
                  <a:pt x="2788009" y="721305"/>
                </a:cubicBezTo>
                <a:lnTo>
                  <a:pt x="2781771" y="723490"/>
                </a:lnTo>
                <a:lnTo>
                  <a:pt x="2793517" y="717090"/>
                </a:lnTo>
                <a:close/>
                <a:moveTo>
                  <a:pt x="2835179" y="698153"/>
                </a:moveTo>
                <a:lnTo>
                  <a:pt x="2835596" y="698710"/>
                </a:lnTo>
                <a:lnTo>
                  <a:pt x="2833876" y="701004"/>
                </a:lnTo>
                <a:lnTo>
                  <a:pt x="2833176" y="701096"/>
                </a:lnTo>
                <a:lnTo>
                  <a:pt x="2833176" y="699355"/>
                </a:lnTo>
                <a:close/>
                <a:moveTo>
                  <a:pt x="2839629" y="695482"/>
                </a:moveTo>
                <a:lnTo>
                  <a:pt x="2835179" y="698153"/>
                </a:lnTo>
                <a:lnTo>
                  <a:pt x="2834854" y="697719"/>
                </a:lnTo>
                <a:close/>
                <a:moveTo>
                  <a:pt x="2833176" y="695482"/>
                </a:moveTo>
                <a:lnTo>
                  <a:pt x="2793517" y="717090"/>
                </a:lnTo>
                <a:lnTo>
                  <a:pt x="2775911" y="725340"/>
                </a:lnTo>
                <a:lnTo>
                  <a:pt x="2775068" y="725837"/>
                </a:lnTo>
                <a:lnTo>
                  <a:pt x="2769124" y="727919"/>
                </a:lnTo>
                <a:lnTo>
                  <a:pt x="2796881" y="714849"/>
                </a:lnTo>
                <a:cubicBezTo>
                  <a:pt x="2810593" y="708393"/>
                  <a:pt x="2823497" y="701938"/>
                  <a:pt x="2833176" y="695482"/>
                </a:cubicBezTo>
                <a:close/>
                <a:moveTo>
                  <a:pt x="2833176" y="695482"/>
                </a:moveTo>
                <a:lnTo>
                  <a:pt x="2834854" y="697719"/>
                </a:lnTo>
                <a:lnTo>
                  <a:pt x="2833176" y="698505"/>
                </a:lnTo>
                <a:close/>
                <a:moveTo>
                  <a:pt x="2935562" y="690149"/>
                </a:moveTo>
                <a:lnTo>
                  <a:pt x="2941538" y="691667"/>
                </a:lnTo>
                <a:lnTo>
                  <a:pt x="2966208" y="698303"/>
                </a:lnTo>
                <a:lnTo>
                  <a:pt x="2988529" y="706730"/>
                </a:lnTo>
                <a:lnTo>
                  <a:pt x="3018513" y="724627"/>
                </a:lnTo>
                <a:lnTo>
                  <a:pt x="2980088" y="709238"/>
                </a:lnTo>
                <a:lnTo>
                  <a:pt x="2963952" y="703432"/>
                </a:lnTo>
                <a:close/>
                <a:moveTo>
                  <a:pt x="2931756" y="689182"/>
                </a:moveTo>
                <a:lnTo>
                  <a:pt x="2935113" y="689939"/>
                </a:lnTo>
                <a:lnTo>
                  <a:pt x="2935562" y="690149"/>
                </a:lnTo>
                <a:close/>
                <a:moveTo>
                  <a:pt x="2839629" y="689026"/>
                </a:moveTo>
                <a:cubicBezTo>
                  <a:pt x="2839629" y="689026"/>
                  <a:pt x="2846081" y="695482"/>
                  <a:pt x="2839629" y="695482"/>
                </a:cubicBezTo>
                <a:cubicBezTo>
                  <a:pt x="2839629" y="695482"/>
                  <a:pt x="2839629" y="695482"/>
                  <a:pt x="2833176" y="695482"/>
                </a:cubicBezTo>
                <a:lnTo>
                  <a:pt x="2777635" y="718077"/>
                </a:lnTo>
                <a:close/>
                <a:moveTo>
                  <a:pt x="1399297" y="688220"/>
                </a:moveTo>
                <a:lnTo>
                  <a:pt x="1409142" y="691279"/>
                </a:lnTo>
                <a:lnTo>
                  <a:pt x="1409849" y="691625"/>
                </a:lnTo>
                <a:lnTo>
                  <a:pt x="1420807" y="699862"/>
                </a:lnTo>
                <a:lnTo>
                  <a:pt x="1413173" y="696076"/>
                </a:lnTo>
                <a:lnTo>
                  <a:pt x="1404437" y="692115"/>
                </a:lnTo>
                <a:close/>
                <a:moveTo>
                  <a:pt x="3989460" y="682676"/>
                </a:moveTo>
                <a:cubicBezTo>
                  <a:pt x="4002305" y="695535"/>
                  <a:pt x="4008727" y="708393"/>
                  <a:pt x="4015149" y="714823"/>
                </a:cubicBezTo>
                <a:cubicBezTo>
                  <a:pt x="4047260" y="766258"/>
                  <a:pt x="4079371" y="824122"/>
                  <a:pt x="4092215" y="881987"/>
                </a:cubicBezTo>
                <a:cubicBezTo>
                  <a:pt x="4111482" y="939851"/>
                  <a:pt x="4124326" y="997716"/>
                  <a:pt x="4124326" y="1062010"/>
                </a:cubicBezTo>
                <a:cubicBezTo>
                  <a:pt x="4124326" y="1068439"/>
                  <a:pt x="4117904" y="1068439"/>
                  <a:pt x="4117904" y="1062010"/>
                </a:cubicBezTo>
                <a:cubicBezTo>
                  <a:pt x="4117904" y="1049151"/>
                  <a:pt x="4117904" y="1042722"/>
                  <a:pt x="4117904" y="1029863"/>
                </a:cubicBezTo>
                <a:cubicBezTo>
                  <a:pt x="4111482" y="965569"/>
                  <a:pt x="4098638" y="907704"/>
                  <a:pt x="4079371" y="849840"/>
                </a:cubicBezTo>
                <a:cubicBezTo>
                  <a:pt x="4053682" y="791975"/>
                  <a:pt x="4027994" y="734111"/>
                  <a:pt x="3989460" y="689105"/>
                </a:cubicBezTo>
                <a:cubicBezTo>
                  <a:pt x="3983038" y="682676"/>
                  <a:pt x="3989460" y="682676"/>
                  <a:pt x="3989460" y="682676"/>
                </a:cubicBezTo>
                <a:close/>
                <a:moveTo>
                  <a:pt x="1394537" y="680114"/>
                </a:moveTo>
                <a:lnTo>
                  <a:pt x="1412367" y="688081"/>
                </a:lnTo>
                <a:cubicBezTo>
                  <a:pt x="1434133" y="699275"/>
                  <a:pt x="1455093" y="712068"/>
                  <a:pt x="1477665" y="721663"/>
                </a:cubicBezTo>
                <a:cubicBezTo>
                  <a:pt x="1477665" y="721663"/>
                  <a:pt x="1477665" y="728060"/>
                  <a:pt x="1471216" y="721663"/>
                </a:cubicBezTo>
                <a:lnTo>
                  <a:pt x="1409849" y="691625"/>
                </a:lnTo>
                <a:close/>
                <a:moveTo>
                  <a:pt x="1359888" y="675975"/>
                </a:moveTo>
                <a:lnTo>
                  <a:pt x="1388332" y="684813"/>
                </a:lnTo>
                <a:lnTo>
                  <a:pt x="1404437" y="692115"/>
                </a:lnTo>
                <a:lnTo>
                  <a:pt x="1438537" y="717957"/>
                </a:lnTo>
                <a:lnTo>
                  <a:pt x="1419622" y="708870"/>
                </a:lnTo>
                <a:cubicBezTo>
                  <a:pt x="1406724" y="702473"/>
                  <a:pt x="1387376" y="689680"/>
                  <a:pt x="1374478" y="683283"/>
                </a:cubicBezTo>
                <a:lnTo>
                  <a:pt x="1360370" y="676487"/>
                </a:lnTo>
                <a:close/>
                <a:moveTo>
                  <a:pt x="1352414" y="673653"/>
                </a:moveTo>
                <a:lnTo>
                  <a:pt x="1358258" y="675469"/>
                </a:lnTo>
                <a:lnTo>
                  <a:pt x="1360370" y="676487"/>
                </a:lnTo>
                <a:lnTo>
                  <a:pt x="1372059" y="688880"/>
                </a:lnTo>
                <a:cubicBezTo>
                  <a:pt x="1380927" y="696076"/>
                  <a:pt x="1390601" y="702473"/>
                  <a:pt x="1400275" y="708870"/>
                </a:cubicBezTo>
                <a:cubicBezTo>
                  <a:pt x="1409949" y="712068"/>
                  <a:pt x="1419622" y="716866"/>
                  <a:pt x="1430102" y="721663"/>
                </a:cubicBezTo>
                <a:lnTo>
                  <a:pt x="1457315" y="731706"/>
                </a:lnTo>
                <a:lnTo>
                  <a:pt x="1484115" y="749649"/>
                </a:lnTo>
                <a:cubicBezTo>
                  <a:pt x="1495401" y="755246"/>
                  <a:pt x="1506687" y="760044"/>
                  <a:pt x="1516361" y="766440"/>
                </a:cubicBezTo>
                <a:lnTo>
                  <a:pt x="1520267" y="768783"/>
                </a:lnTo>
                <a:lnTo>
                  <a:pt x="1493789" y="756845"/>
                </a:lnTo>
                <a:cubicBezTo>
                  <a:pt x="1482502" y="752048"/>
                  <a:pt x="1471216" y="747250"/>
                  <a:pt x="1458318" y="740853"/>
                </a:cubicBezTo>
                <a:cubicBezTo>
                  <a:pt x="1438970" y="728060"/>
                  <a:pt x="1413173" y="721663"/>
                  <a:pt x="1393825" y="708870"/>
                </a:cubicBezTo>
                <a:lnTo>
                  <a:pt x="1370582" y="696355"/>
                </a:lnTo>
                <a:lnTo>
                  <a:pt x="1355130" y="676886"/>
                </a:lnTo>
                <a:close/>
                <a:moveTo>
                  <a:pt x="2047268" y="672424"/>
                </a:moveTo>
                <a:lnTo>
                  <a:pt x="2048312" y="674308"/>
                </a:lnTo>
                <a:lnTo>
                  <a:pt x="2049557" y="674645"/>
                </a:lnTo>
                <a:lnTo>
                  <a:pt x="2057236" y="682100"/>
                </a:lnTo>
                <a:cubicBezTo>
                  <a:pt x="2064607" y="691738"/>
                  <a:pt x="2070835" y="702896"/>
                  <a:pt x="2075657" y="715763"/>
                </a:cubicBezTo>
                <a:lnTo>
                  <a:pt x="2057872" y="691577"/>
                </a:lnTo>
                <a:lnTo>
                  <a:pt x="2071663" y="716490"/>
                </a:lnTo>
                <a:lnTo>
                  <a:pt x="2075657" y="718176"/>
                </a:lnTo>
                <a:lnTo>
                  <a:pt x="2087655" y="722115"/>
                </a:lnTo>
                <a:lnTo>
                  <a:pt x="2098144" y="713095"/>
                </a:lnTo>
                <a:lnTo>
                  <a:pt x="2119268" y="708385"/>
                </a:lnTo>
                <a:lnTo>
                  <a:pt x="2119512" y="708223"/>
                </a:lnTo>
                <a:lnTo>
                  <a:pt x="2117448" y="705309"/>
                </a:lnTo>
                <a:cubicBezTo>
                  <a:pt x="2109412" y="698071"/>
                  <a:pt x="2098160" y="693246"/>
                  <a:pt x="2088516" y="690029"/>
                </a:cubicBezTo>
                <a:cubicBezTo>
                  <a:pt x="2075657" y="683595"/>
                  <a:pt x="2062799" y="678770"/>
                  <a:pt x="2049940" y="674749"/>
                </a:cubicBezTo>
                <a:lnTo>
                  <a:pt x="2049557" y="674645"/>
                </a:lnTo>
                <a:close/>
                <a:moveTo>
                  <a:pt x="1817538" y="671238"/>
                </a:moveTo>
                <a:lnTo>
                  <a:pt x="1750974" y="685204"/>
                </a:lnTo>
                <a:cubicBezTo>
                  <a:pt x="1717220" y="693246"/>
                  <a:pt x="1683465" y="702896"/>
                  <a:pt x="1651318" y="715763"/>
                </a:cubicBezTo>
                <a:cubicBezTo>
                  <a:pt x="1644889" y="715763"/>
                  <a:pt x="1644889" y="709330"/>
                  <a:pt x="1644889" y="709330"/>
                </a:cubicBezTo>
                <a:cubicBezTo>
                  <a:pt x="1672214" y="699679"/>
                  <a:pt x="1699539" y="691235"/>
                  <a:pt x="1726964" y="684098"/>
                </a:cubicBezTo>
                <a:lnTo>
                  <a:pt x="1776378" y="673704"/>
                </a:lnTo>
                <a:lnTo>
                  <a:pt x="1798390" y="671532"/>
                </a:lnTo>
                <a:close/>
                <a:moveTo>
                  <a:pt x="2742363" y="670640"/>
                </a:moveTo>
                <a:cubicBezTo>
                  <a:pt x="2774488" y="673856"/>
                  <a:pt x="2808220" y="673856"/>
                  <a:pt x="2841148" y="675465"/>
                </a:cubicBezTo>
                <a:lnTo>
                  <a:pt x="2885888" y="679360"/>
                </a:lnTo>
                <a:lnTo>
                  <a:pt x="2928688" y="690743"/>
                </a:lnTo>
                <a:lnTo>
                  <a:pt x="2963952" y="703432"/>
                </a:lnTo>
                <a:lnTo>
                  <a:pt x="3021048" y="730145"/>
                </a:lnTo>
                <a:lnTo>
                  <a:pt x="3083842" y="768741"/>
                </a:lnTo>
                <a:lnTo>
                  <a:pt x="3115013" y="799300"/>
                </a:lnTo>
                <a:cubicBezTo>
                  <a:pt x="3134288" y="818599"/>
                  <a:pt x="3159988" y="844331"/>
                  <a:pt x="3185688" y="870063"/>
                </a:cubicBezTo>
                <a:cubicBezTo>
                  <a:pt x="3198538" y="882929"/>
                  <a:pt x="3209782" y="894187"/>
                  <a:pt x="3221026" y="905445"/>
                </a:cubicBezTo>
                <a:lnTo>
                  <a:pt x="3252794" y="937252"/>
                </a:lnTo>
                <a:lnTo>
                  <a:pt x="3256363" y="941630"/>
                </a:lnTo>
                <a:cubicBezTo>
                  <a:pt x="3267607" y="955301"/>
                  <a:pt x="3278851" y="969775"/>
                  <a:pt x="3288488" y="985858"/>
                </a:cubicBezTo>
                <a:lnTo>
                  <a:pt x="3306470" y="1013427"/>
                </a:lnTo>
                <a:lnTo>
                  <a:pt x="3269213" y="966558"/>
                </a:lnTo>
                <a:cubicBezTo>
                  <a:pt x="3224238" y="915094"/>
                  <a:pt x="3172838" y="870063"/>
                  <a:pt x="3127863" y="825032"/>
                </a:cubicBezTo>
                <a:cubicBezTo>
                  <a:pt x="3082888" y="773568"/>
                  <a:pt x="3025063" y="722104"/>
                  <a:pt x="2954388" y="702805"/>
                </a:cubicBezTo>
                <a:cubicBezTo>
                  <a:pt x="2890138" y="677073"/>
                  <a:pt x="2813038" y="683506"/>
                  <a:pt x="2742363" y="677073"/>
                </a:cubicBezTo>
                <a:cubicBezTo>
                  <a:pt x="2742363" y="677073"/>
                  <a:pt x="2742363" y="670640"/>
                  <a:pt x="2742363" y="670640"/>
                </a:cubicBezTo>
                <a:close/>
                <a:moveTo>
                  <a:pt x="1346896" y="669995"/>
                </a:moveTo>
                <a:lnTo>
                  <a:pt x="1351003" y="671974"/>
                </a:lnTo>
                <a:lnTo>
                  <a:pt x="1352414" y="673653"/>
                </a:lnTo>
                <a:lnTo>
                  <a:pt x="1348932" y="672571"/>
                </a:lnTo>
                <a:close/>
                <a:moveTo>
                  <a:pt x="4079875" y="669976"/>
                </a:moveTo>
                <a:cubicBezTo>
                  <a:pt x="4111625" y="721433"/>
                  <a:pt x="4130675" y="779322"/>
                  <a:pt x="4149725" y="837211"/>
                </a:cubicBezTo>
                <a:cubicBezTo>
                  <a:pt x="4175125" y="901532"/>
                  <a:pt x="4181475" y="972286"/>
                  <a:pt x="4194175" y="1036607"/>
                </a:cubicBezTo>
                <a:cubicBezTo>
                  <a:pt x="4200525" y="1043039"/>
                  <a:pt x="4194175" y="1043039"/>
                  <a:pt x="4194175" y="1043039"/>
                </a:cubicBezTo>
                <a:cubicBezTo>
                  <a:pt x="4175125" y="972286"/>
                  <a:pt x="4168775" y="907964"/>
                  <a:pt x="4143375" y="843643"/>
                </a:cubicBezTo>
                <a:cubicBezTo>
                  <a:pt x="4124325" y="785754"/>
                  <a:pt x="4111625" y="721433"/>
                  <a:pt x="4073525" y="676408"/>
                </a:cubicBezTo>
                <a:cubicBezTo>
                  <a:pt x="4073525" y="669976"/>
                  <a:pt x="4073525" y="669976"/>
                  <a:pt x="4079875" y="669976"/>
                </a:cubicBezTo>
                <a:close/>
                <a:moveTo>
                  <a:pt x="574141" y="667754"/>
                </a:moveTo>
                <a:lnTo>
                  <a:pt x="564647" y="685045"/>
                </a:lnTo>
                <a:cubicBezTo>
                  <a:pt x="560937" y="695256"/>
                  <a:pt x="558932" y="705667"/>
                  <a:pt x="558932" y="715277"/>
                </a:cubicBezTo>
                <a:cubicBezTo>
                  <a:pt x="558932" y="734497"/>
                  <a:pt x="565348" y="753717"/>
                  <a:pt x="584597" y="760124"/>
                </a:cubicBezTo>
                <a:cubicBezTo>
                  <a:pt x="571764" y="753717"/>
                  <a:pt x="565348" y="747310"/>
                  <a:pt x="558932" y="734497"/>
                </a:cubicBezTo>
                <a:lnTo>
                  <a:pt x="556939" y="724793"/>
                </a:lnTo>
                <a:lnTo>
                  <a:pt x="558932" y="708870"/>
                </a:lnTo>
                <a:cubicBezTo>
                  <a:pt x="558932" y="705667"/>
                  <a:pt x="557328" y="704065"/>
                  <a:pt x="555724" y="703264"/>
                </a:cubicBezTo>
                <a:lnTo>
                  <a:pt x="555702" y="703258"/>
                </a:lnTo>
                <a:lnTo>
                  <a:pt x="559529" y="688820"/>
                </a:lnTo>
                <a:lnTo>
                  <a:pt x="565348" y="676836"/>
                </a:lnTo>
                <a:close/>
                <a:moveTo>
                  <a:pt x="1357110" y="667752"/>
                </a:moveTo>
                <a:lnTo>
                  <a:pt x="1378811" y="673088"/>
                </a:lnTo>
                <a:lnTo>
                  <a:pt x="1380066" y="673649"/>
                </a:lnTo>
                <a:lnTo>
                  <a:pt x="1380121" y="673688"/>
                </a:lnTo>
                <a:lnTo>
                  <a:pt x="1399297" y="688220"/>
                </a:lnTo>
                <a:lnTo>
                  <a:pt x="1388332" y="684813"/>
                </a:lnTo>
                <a:lnTo>
                  <a:pt x="1384958" y="683283"/>
                </a:lnTo>
                <a:cubicBezTo>
                  <a:pt x="1376090" y="678486"/>
                  <a:pt x="1368029" y="673688"/>
                  <a:pt x="1361579" y="670490"/>
                </a:cubicBezTo>
                <a:close/>
                <a:moveTo>
                  <a:pt x="3356013" y="667650"/>
                </a:moveTo>
                <a:cubicBezTo>
                  <a:pt x="3357619" y="666845"/>
                  <a:pt x="3359226" y="666845"/>
                  <a:pt x="3359226" y="670065"/>
                </a:cubicBezTo>
                <a:cubicBezTo>
                  <a:pt x="3365651" y="676504"/>
                  <a:pt x="3378503" y="689381"/>
                  <a:pt x="3384928" y="695820"/>
                </a:cubicBezTo>
                <a:lnTo>
                  <a:pt x="3387223" y="698797"/>
                </a:lnTo>
                <a:lnTo>
                  <a:pt x="3386138" y="695467"/>
                </a:lnTo>
                <a:cubicBezTo>
                  <a:pt x="3386138" y="689026"/>
                  <a:pt x="3392529" y="689026"/>
                  <a:pt x="3392529" y="695467"/>
                </a:cubicBezTo>
                <a:lnTo>
                  <a:pt x="3399792" y="715107"/>
                </a:lnTo>
                <a:lnTo>
                  <a:pt x="3447578" y="777112"/>
                </a:lnTo>
                <a:cubicBezTo>
                  <a:pt x="3466854" y="805282"/>
                  <a:pt x="3484525" y="834257"/>
                  <a:pt x="3500589" y="863232"/>
                </a:cubicBezTo>
                <a:cubicBezTo>
                  <a:pt x="3532717" y="921182"/>
                  <a:pt x="3558419" y="985571"/>
                  <a:pt x="3584122" y="1049960"/>
                </a:cubicBezTo>
                <a:cubicBezTo>
                  <a:pt x="3603398" y="1117569"/>
                  <a:pt x="3609824" y="1185177"/>
                  <a:pt x="3612234" y="1253591"/>
                </a:cubicBezTo>
                <a:lnTo>
                  <a:pt x="3614758" y="1384604"/>
                </a:lnTo>
                <a:lnTo>
                  <a:pt x="3635376" y="1468398"/>
                </a:lnTo>
                <a:cubicBezTo>
                  <a:pt x="3635376" y="1474839"/>
                  <a:pt x="3628986" y="1474839"/>
                  <a:pt x="3628986" y="1474839"/>
                </a:cubicBezTo>
                <a:lnTo>
                  <a:pt x="3615359" y="1415836"/>
                </a:lnTo>
                <a:lnTo>
                  <a:pt x="3616250" y="1462050"/>
                </a:lnTo>
                <a:cubicBezTo>
                  <a:pt x="3616250" y="1468489"/>
                  <a:pt x="3609824" y="1468489"/>
                  <a:pt x="3609824" y="1462050"/>
                </a:cubicBezTo>
                <a:cubicBezTo>
                  <a:pt x="3609824" y="1455611"/>
                  <a:pt x="3609824" y="1442734"/>
                  <a:pt x="3609824" y="1436295"/>
                </a:cubicBezTo>
                <a:lnTo>
                  <a:pt x="3608278" y="1385173"/>
                </a:lnTo>
                <a:lnTo>
                  <a:pt x="3607417" y="1381443"/>
                </a:lnTo>
                <a:cubicBezTo>
                  <a:pt x="3601825" y="1350848"/>
                  <a:pt x="3597032" y="1320253"/>
                  <a:pt x="3590641" y="1288048"/>
                </a:cubicBezTo>
                <a:cubicBezTo>
                  <a:pt x="3577860" y="1223637"/>
                  <a:pt x="3565078" y="1165667"/>
                  <a:pt x="3545906" y="1101256"/>
                </a:cubicBezTo>
                <a:cubicBezTo>
                  <a:pt x="3520343" y="1036845"/>
                  <a:pt x="3488390" y="965993"/>
                  <a:pt x="3462827" y="901582"/>
                </a:cubicBezTo>
                <a:cubicBezTo>
                  <a:pt x="3446850" y="866156"/>
                  <a:pt x="3432471" y="832340"/>
                  <a:pt x="3419689" y="798524"/>
                </a:cubicBezTo>
                <a:lnTo>
                  <a:pt x="3397003" y="728840"/>
                </a:lnTo>
                <a:lnTo>
                  <a:pt x="3352800" y="670065"/>
                </a:lnTo>
                <a:cubicBezTo>
                  <a:pt x="3352800" y="670065"/>
                  <a:pt x="3354407" y="668455"/>
                  <a:pt x="3356013" y="667650"/>
                </a:cubicBezTo>
                <a:close/>
                <a:moveTo>
                  <a:pt x="1344363" y="666790"/>
                </a:moveTo>
                <a:lnTo>
                  <a:pt x="1346896" y="669995"/>
                </a:lnTo>
                <a:lnTo>
                  <a:pt x="1346262" y="669690"/>
                </a:lnTo>
                <a:lnTo>
                  <a:pt x="1343806" y="667758"/>
                </a:lnTo>
                <a:close/>
                <a:moveTo>
                  <a:pt x="1762213" y="665504"/>
                </a:moveTo>
                <a:lnTo>
                  <a:pt x="1715612" y="677162"/>
                </a:lnTo>
                <a:lnTo>
                  <a:pt x="1684013" y="685306"/>
                </a:lnTo>
                <a:lnTo>
                  <a:pt x="1667392" y="687616"/>
                </a:lnTo>
                <a:lnTo>
                  <a:pt x="1646856" y="693895"/>
                </a:lnTo>
                <a:lnTo>
                  <a:pt x="1667155" y="689651"/>
                </a:lnTo>
                <a:lnTo>
                  <a:pt x="1684013" y="685306"/>
                </a:lnTo>
                <a:lnTo>
                  <a:pt x="1695717" y="683679"/>
                </a:lnTo>
                <a:lnTo>
                  <a:pt x="1696050" y="683610"/>
                </a:lnTo>
                <a:lnTo>
                  <a:pt x="1699139" y="682850"/>
                </a:lnTo>
                <a:lnTo>
                  <a:pt x="1750974" y="669120"/>
                </a:lnTo>
                <a:lnTo>
                  <a:pt x="1751044" y="669114"/>
                </a:lnTo>
                <a:close/>
                <a:moveTo>
                  <a:pt x="565784" y="665225"/>
                </a:moveTo>
                <a:lnTo>
                  <a:pt x="559529" y="688820"/>
                </a:lnTo>
                <a:lnTo>
                  <a:pt x="552863" y="702550"/>
                </a:lnTo>
                <a:lnTo>
                  <a:pt x="552516" y="702463"/>
                </a:lnTo>
                <a:lnTo>
                  <a:pt x="550410" y="722230"/>
                </a:lnTo>
                <a:lnTo>
                  <a:pt x="547704" y="706467"/>
                </a:lnTo>
                <a:cubicBezTo>
                  <a:pt x="547704" y="697658"/>
                  <a:pt x="549308" y="689650"/>
                  <a:pt x="552516" y="683243"/>
                </a:cubicBezTo>
                <a:close/>
                <a:moveTo>
                  <a:pt x="1345470" y="664889"/>
                </a:moveTo>
                <a:lnTo>
                  <a:pt x="1350628" y="666158"/>
                </a:lnTo>
                <a:lnTo>
                  <a:pt x="1359888" y="675975"/>
                </a:lnTo>
                <a:lnTo>
                  <a:pt x="1358258" y="675469"/>
                </a:lnTo>
                <a:lnTo>
                  <a:pt x="1351003" y="671974"/>
                </a:lnTo>
                <a:lnTo>
                  <a:pt x="1345292" y="665177"/>
                </a:lnTo>
                <a:lnTo>
                  <a:pt x="1345456" y="664892"/>
                </a:lnTo>
                <a:close/>
                <a:moveTo>
                  <a:pt x="1342232" y="664093"/>
                </a:moveTo>
                <a:lnTo>
                  <a:pt x="1344941" y="664759"/>
                </a:lnTo>
                <a:lnTo>
                  <a:pt x="1345292" y="665177"/>
                </a:lnTo>
                <a:lnTo>
                  <a:pt x="1344363" y="666790"/>
                </a:lnTo>
                <a:close/>
                <a:moveTo>
                  <a:pt x="2703242" y="661529"/>
                </a:moveTo>
                <a:lnTo>
                  <a:pt x="2700300" y="680893"/>
                </a:lnTo>
                <a:lnTo>
                  <a:pt x="2704196" y="700670"/>
                </a:lnTo>
                <a:lnTo>
                  <a:pt x="2703813" y="702805"/>
                </a:lnTo>
                <a:lnTo>
                  <a:pt x="2703813" y="712454"/>
                </a:lnTo>
                <a:cubicBezTo>
                  <a:pt x="2700601" y="701197"/>
                  <a:pt x="2697388" y="689939"/>
                  <a:pt x="2697388" y="677073"/>
                </a:cubicBezTo>
                <a:cubicBezTo>
                  <a:pt x="2697388" y="673856"/>
                  <a:pt x="2698994" y="669032"/>
                  <a:pt x="2701404" y="664207"/>
                </a:cubicBezTo>
                <a:close/>
                <a:moveTo>
                  <a:pt x="3948142" y="658885"/>
                </a:moveTo>
                <a:cubicBezTo>
                  <a:pt x="3949743" y="658885"/>
                  <a:pt x="3951345" y="660495"/>
                  <a:pt x="3951345" y="663714"/>
                </a:cubicBezTo>
                <a:cubicBezTo>
                  <a:pt x="3951345" y="676590"/>
                  <a:pt x="3957752" y="695905"/>
                  <a:pt x="3964158" y="708781"/>
                </a:cubicBezTo>
                <a:cubicBezTo>
                  <a:pt x="3976972" y="740972"/>
                  <a:pt x="3996192" y="773163"/>
                  <a:pt x="4009005" y="805354"/>
                </a:cubicBezTo>
                <a:cubicBezTo>
                  <a:pt x="4021819" y="837545"/>
                  <a:pt x="4034632" y="869736"/>
                  <a:pt x="4047446" y="901927"/>
                </a:cubicBezTo>
                <a:cubicBezTo>
                  <a:pt x="4079479" y="972748"/>
                  <a:pt x="4105106" y="1043568"/>
                  <a:pt x="4117920" y="1114388"/>
                </a:cubicBezTo>
                <a:cubicBezTo>
                  <a:pt x="4111513" y="1095073"/>
                  <a:pt x="4105106" y="1082197"/>
                  <a:pt x="4098699" y="1062882"/>
                </a:cubicBezTo>
                <a:cubicBezTo>
                  <a:pt x="4079479" y="992062"/>
                  <a:pt x="4053852" y="921242"/>
                  <a:pt x="4021819" y="856860"/>
                </a:cubicBezTo>
                <a:cubicBezTo>
                  <a:pt x="4009005" y="818231"/>
                  <a:pt x="3996192" y="792478"/>
                  <a:pt x="3983379" y="760287"/>
                </a:cubicBezTo>
                <a:cubicBezTo>
                  <a:pt x="3964158" y="728096"/>
                  <a:pt x="3951345" y="695905"/>
                  <a:pt x="3944938" y="663714"/>
                </a:cubicBezTo>
                <a:cubicBezTo>
                  <a:pt x="3944938" y="660495"/>
                  <a:pt x="3946540" y="658885"/>
                  <a:pt x="3948142" y="658885"/>
                </a:cubicBezTo>
                <a:close/>
                <a:moveTo>
                  <a:pt x="2698494" y="657843"/>
                </a:moveTo>
                <a:lnTo>
                  <a:pt x="2698191" y="658578"/>
                </a:lnTo>
                <a:cubicBezTo>
                  <a:pt x="2697388" y="664207"/>
                  <a:pt x="2697388" y="670640"/>
                  <a:pt x="2697388" y="677073"/>
                </a:cubicBezTo>
                <a:lnTo>
                  <a:pt x="2700588" y="705263"/>
                </a:lnTo>
                <a:lnTo>
                  <a:pt x="2697388" y="688331"/>
                </a:lnTo>
                <a:lnTo>
                  <a:pt x="2696599" y="661462"/>
                </a:lnTo>
                <a:lnTo>
                  <a:pt x="2696762" y="660698"/>
                </a:lnTo>
                <a:close/>
                <a:moveTo>
                  <a:pt x="2699619" y="655987"/>
                </a:moveTo>
                <a:lnTo>
                  <a:pt x="2698494" y="657843"/>
                </a:lnTo>
                <a:lnTo>
                  <a:pt x="2699079" y="656420"/>
                </a:lnTo>
                <a:close/>
                <a:moveTo>
                  <a:pt x="1337216" y="655564"/>
                </a:moveTo>
                <a:lnTo>
                  <a:pt x="1357110" y="667752"/>
                </a:lnTo>
                <a:lnTo>
                  <a:pt x="1350628" y="666158"/>
                </a:lnTo>
                <a:lnTo>
                  <a:pt x="1348681" y="664093"/>
                </a:lnTo>
                <a:lnTo>
                  <a:pt x="1345470" y="664889"/>
                </a:lnTo>
                <a:lnTo>
                  <a:pt x="1344941" y="664759"/>
                </a:lnTo>
                <a:close/>
                <a:moveTo>
                  <a:pt x="3713239" y="650926"/>
                </a:moveTo>
                <a:lnTo>
                  <a:pt x="3722358" y="665072"/>
                </a:lnTo>
                <a:lnTo>
                  <a:pt x="3722723" y="664431"/>
                </a:lnTo>
                <a:cubicBezTo>
                  <a:pt x="3724328" y="663626"/>
                  <a:pt x="3725932" y="663626"/>
                  <a:pt x="3725932" y="663626"/>
                </a:cubicBezTo>
                <a:lnTo>
                  <a:pt x="3731341" y="679006"/>
                </a:lnTo>
                <a:lnTo>
                  <a:pt x="3800788" y="786730"/>
                </a:lnTo>
                <a:cubicBezTo>
                  <a:pt x="3827293" y="832534"/>
                  <a:pt x="3851389" y="879141"/>
                  <a:pt x="3873879" y="927355"/>
                </a:cubicBezTo>
                <a:lnTo>
                  <a:pt x="3896497" y="985470"/>
                </a:lnTo>
                <a:lnTo>
                  <a:pt x="3813639" y="819676"/>
                </a:lnTo>
                <a:lnTo>
                  <a:pt x="3737549" y="696658"/>
                </a:lnTo>
                <a:lnTo>
                  <a:pt x="3745189" y="718383"/>
                </a:lnTo>
                <a:cubicBezTo>
                  <a:pt x="3751608" y="736099"/>
                  <a:pt x="3758028" y="753814"/>
                  <a:pt x="3764447" y="773140"/>
                </a:cubicBezTo>
                <a:cubicBezTo>
                  <a:pt x="3777285" y="805351"/>
                  <a:pt x="3790123" y="844003"/>
                  <a:pt x="3796542" y="882655"/>
                </a:cubicBezTo>
                <a:cubicBezTo>
                  <a:pt x="3822218" y="953517"/>
                  <a:pt x="3841475" y="1030822"/>
                  <a:pt x="3860732" y="1101684"/>
                </a:cubicBezTo>
                <a:cubicBezTo>
                  <a:pt x="3867151" y="1108126"/>
                  <a:pt x="3860732" y="1108126"/>
                  <a:pt x="3860732" y="1108126"/>
                </a:cubicBezTo>
                <a:cubicBezTo>
                  <a:pt x="3835056" y="1030822"/>
                  <a:pt x="3815799" y="953517"/>
                  <a:pt x="3790123" y="882655"/>
                </a:cubicBezTo>
                <a:cubicBezTo>
                  <a:pt x="3783704" y="844003"/>
                  <a:pt x="3770866" y="811793"/>
                  <a:pt x="3758028" y="773140"/>
                </a:cubicBezTo>
                <a:cubicBezTo>
                  <a:pt x="3745189" y="734488"/>
                  <a:pt x="3732351" y="702278"/>
                  <a:pt x="3719513" y="670068"/>
                </a:cubicBezTo>
                <a:lnTo>
                  <a:pt x="3720275" y="668730"/>
                </a:lnTo>
                <a:lnTo>
                  <a:pt x="3713239" y="657354"/>
                </a:lnTo>
                <a:cubicBezTo>
                  <a:pt x="3706813" y="650926"/>
                  <a:pt x="3713239" y="650926"/>
                  <a:pt x="3713239" y="650926"/>
                </a:cubicBezTo>
                <a:close/>
                <a:moveTo>
                  <a:pt x="536177" y="649269"/>
                </a:moveTo>
                <a:lnTo>
                  <a:pt x="539671" y="650926"/>
                </a:lnTo>
                <a:lnTo>
                  <a:pt x="535838" y="649461"/>
                </a:lnTo>
                <a:close/>
                <a:moveTo>
                  <a:pt x="3490951" y="648596"/>
                </a:moveTo>
                <a:cubicBezTo>
                  <a:pt x="3492557" y="647792"/>
                  <a:pt x="3494164" y="647792"/>
                  <a:pt x="3494164" y="651009"/>
                </a:cubicBezTo>
                <a:cubicBezTo>
                  <a:pt x="3564845" y="753934"/>
                  <a:pt x="3629101" y="856859"/>
                  <a:pt x="3674081" y="979083"/>
                </a:cubicBezTo>
                <a:cubicBezTo>
                  <a:pt x="3719060" y="1107740"/>
                  <a:pt x="3751188" y="1242829"/>
                  <a:pt x="3757613" y="1384351"/>
                </a:cubicBezTo>
                <a:cubicBezTo>
                  <a:pt x="3757613" y="1384351"/>
                  <a:pt x="3751188" y="1384351"/>
                  <a:pt x="3751188" y="1384351"/>
                </a:cubicBezTo>
                <a:cubicBezTo>
                  <a:pt x="3744762" y="1268560"/>
                  <a:pt x="3725485" y="1152769"/>
                  <a:pt x="3686932" y="1036979"/>
                </a:cubicBezTo>
                <a:cubicBezTo>
                  <a:pt x="3667655" y="972650"/>
                  <a:pt x="3635527" y="901889"/>
                  <a:pt x="3603399" y="837561"/>
                </a:cubicBezTo>
                <a:cubicBezTo>
                  <a:pt x="3571271" y="773232"/>
                  <a:pt x="3532717" y="715337"/>
                  <a:pt x="3487738" y="651009"/>
                </a:cubicBezTo>
                <a:cubicBezTo>
                  <a:pt x="3487738" y="651009"/>
                  <a:pt x="3489345" y="649400"/>
                  <a:pt x="3490951" y="648596"/>
                </a:cubicBezTo>
                <a:close/>
                <a:moveTo>
                  <a:pt x="1329775" y="648348"/>
                </a:moveTo>
                <a:lnTo>
                  <a:pt x="1329117" y="650166"/>
                </a:lnTo>
                <a:lnTo>
                  <a:pt x="1327336" y="653339"/>
                </a:lnTo>
                <a:lnTo>
                  <a:pt x="1327682" y="654092"/>
                </a:lnTo>
                <a:lnTo>
                  <a:pt x="1330391" y="649098"/>
                </a:lnTo>
                <a:close/>
                <a:moveTo>
                  <a:pt x="2702825" y="647311"/>
                </a:moveTo>
                <a:lnTo>
                  <a:pt x="2699079" y="656420"/>
                </a:lnTo>
                <a:lnTo>
                  <a:pt x="2697388" y="657774"/>
                </a:lnTo>
                <a:lnTo>
                  <a:pt x="2696762" y="660698"/>
                </a:lnTo>
                <a:lnTo>
                  <a:pt x="2696585" y="660990"/>
                </a:lnTo>
                <a:lnTo>
                  <a:pt x="2696599" y="661462"/>
                </a:lnTo>
                <a:lnTo>
                  <a:pt x="2692569" y="680289"/>
                </a:lnTo>
                <a:cubicBezTo>
                  <a:pt x="2692569" y="688331"/>
                  <a:pt x="2694176" y="696372"/>
                  <a:pt x="2697388" y="702805"/>
                </a:cubicBezTo>
                <a:lnTo>
                  <a:pt x="2699278" y="716049"/>
                </a:lnTo>
                <a:lnTo>
                  <a:pt x="2690963" y="683506"/>
                </a:lnTo>
                <a:cubicBezTo>
                  <a:pt x="2690963" y="677073"/>
                  <a:pt x="2690963" y="667423"/>
                  <a:pt x="2693373" y="658578"/>
                </a:cubicBezTo>
                <a:close/>
                <a:moveTo>
                  <a:pt x="539671" y="644576"/>
                </a:moveTo>
                <a:cubicBezTo>
                  <a:pt x="546101" y="644576"/>
                  <a:pt x="539671" y="650926"/>
                  <a:pt x="539671" y="650926"/>
                </a:cubicBezTo>
                <a:cubicBezTo>
                  <a:pt x="539671" y="644576"/>
                  <a:pt x="539671" y="644576"/>
                  <a:pt x="539671" y="644576"/>
                </a:cubicBezTo>
                <a:close/>
                <a:moveTo>
                  <a:pt x="2705586" y="644021"/>
                </a:moveTo>
                <a:lnTo>
                  <a:pt x="2702825" y="647311"/>
                </a:lnTo>
                <a:lnTo>
                  <a:pt x="2703813" y="644908"/>
                </a:lnTo>
                <a:close/>
                <a:moveTo>
                  <a:pt x="521564" y="644006"/>
                </a:moveTo>
                <a:lnTo>
                  <a:pt x="535838" y="649461"/>
                </a:lnTo>
                <a:lnTo>
                  <a:pt x="533242" y="650926"/>
                </a:lnTo>
                <a:close/>
                <a:moveTo>
                  <a:pt x="2867611" y="641686"/>
                </a:moveTo>
                <a:lnTo>
                  <a:pt x="2880028" y="643462"/>
                </a:lnTo>
                <a:lnTo>
                  <a:pt x="2920657" y="660990"/>
                </a:lnTo>
                <a:cubicBezTo>
                  <a:pt x="2952782" y="677073"/>
                  <a:pt x="2983301" y="696372"/>
                  <a:pt x="3012213" y="715671"/>
                </a:cubicBezTo>
                <a:lnTo>
                  <a:pt x="3010378" y="714978"/>
                </a:lnTo>
                <a:lnTo>
                  <a:pt x="2988923" y="704413"/>
                </a:lnTo>
                <a:lnTo>
                  <a:pt x="2986277" y="703701"/>
                </a:lnTo>
                <a:lnTo>
                  <a:pt x="2973663" y="696372"/>
                </a:lnTo>
                <a:cubicBezTo>
                  <a:pt x="2941538" y="677073"/>
                  <a:pt x="2909413" y="657774"/>
                  <a:pt x="2875682" y="644104"/>
                </a:cubicBezTo>
                <a:close/>
                <a:moveTo>
                  <a:pt x="2786053" y="641048"/>
                </a:moveTo>
                <a:lnTo>
                  <a:pt x="2803401" y="642496"/>
                </a:lnTo>
                <a:cubicBezTo>
                  <a:pt x="2819463" y="644908"/>
                  <a:pt x="2835526" y="648124"/>
                  <a:pt x="2851588" y="651341"/>
                </a:cubicBezTo>
                <a:cubicBezTo>
                  <a:pt x="2877288" y="664207"/>
                  <a:pt x="2909413" y="670640"/>
                  <a:pt x="2941538" y="683506"/>
                </a:cubicBezTo>
                <a:lnTo>
                  <a:pt x="2979967" y="702004"/>
                </a:lnTo>
                <a:lnTo>
                  <a:pt x="2966208" y="698303"/>
                </a:lnTo>
                <a:lnTo>
                  <a:pt x="2963223" y="697176"/>
                </a:lnTo>
                <a:lnTo>
                  <a:pt x="2941538" y="691667"/>
                </a:lnTo>
                <a:lnTo>
                  <a:pt x="2935113" y="689939"/>
                </a:lnTo>
                <a:cubicBezTo>
                  <a:pt x="2919051" y="683506"/>
                  <a:pt x="2902988" y="677073"/>
                  <a:pt x="2886926" y="671444"/>
                </a:cubicBezTo>
                <a:lnTo>
                  <a:pt x="2847500" y="660259"/>
                </a:lnTo>
                <a:lnTo>
                  <a:pt x="2806613" y="644908"/>
                </a:lnTo>
                <a:close/>
                <a:moveTo>
                  <a:pt x="1332770" y="640071"/>
                </a:moveTo>
                <a:lnTo>
                  <a:pt x="1330190" y="647202"/>
                </a:lnTo>
                <a:lnTo>
                  <a:pt x="1330938" y="648092"/>
                </a:lnTo>
                <a:lnTo>
                  <a:pt x="1334589" y="641362"/>
                </a:lnTo>
                <a:close/>
                <a:moveTo>
                  <a:pt x="2756331" y="639873"/>
                </a:moveTo>
                <a:lnTo>
                  <a:pt x="2790551" y="643300"/>
                </a:lnTo>
                <a:cubicBezTo>
                  <a:pt x="2806613" y="646516"/>
                  <a:pt x="2822676" y="651341"/>
                  <a:pt x="2838738" y="657774"/>
                </a:cubicBezTo>
                <a:lnTo>
                  <a:pt x="2847500" y="660259"/>
                </a:lnTo>
                <a:lnTo>
                  <a:pt x="2909413" y="683506"/>
                </a:lnTo>
                <a:lnTo>
                  <a:pt x="2931756" y="689182"/>
                </a:lnTo>
                <a:lnTo>
                  <a:pt x="2889636" y="679686"/>
                </a:lnTo>
                <a:lnTo>
                  <a:pt x="2885888" y="679360"/>
                </a:lnTo>
                <a:lnTo>
                  <a:pt x="2877288" y="677073"/>
                </a:lnTo>
                <a:cubicBezTo>
                  <a:pt x="2858013" y="670640"/>
                  <a:pt x="2838738" y="664207"/>
                  <a:pt x="2819463" y="657774"/>
                </a:cubicBezTo>
                <a:cubicBezTo>
                  <a:pt x="2806613" y="651341"/>
                  <a:pt x="2793763" y="651341"/>
                  <a:pt x="2780913" y="644908"/>
                </a:cubicBezTo>
                <a:cubicBezTo>
                  <a:pt x="2761638" y="644908"/>
                  <a:pt x="2748788" y="644908"/>
                  <a:pt x="2735938" y="651341"/>
                </a:cubicBezTo>
                <a:cubicBezTo>
                  <a:pt x="2723088" y="657774"/>
                  <a:pt x="2716663" y="664207"/>
                  <a:pt x="2716663" y="677073"/>
                </a:cubicBezTo>
                <a:cubicBezTo>
                  <a:pt x="2710238" y="686722"/>
                  <a:pt x="2708632" y="697980"/>
                  <a:pt x="2708632" y="710042"/>
                </a:cubicBezTo>
                <a:lnTo>
                  <a:pt x="2709077" y="720506"/>
                </a:lnTo>
                <a:lnTo>
                  <a:pt x="2704616" y="702805"/>
                </a:lnTo>
                <a:lnTo>
                  <a:pt x="2704196" y="700670"/>
                </a:lnTo>
                <a:lnTo>
                  <a:pt x="2709435" y="671444"/>
                </a:lnTo>
                <a:cubicBezTo>
                  <a:pt x="2713451" y="660990"/>
                  <a:pt x="2719876" y="651341"/>
                  <a:pt x="2729513" y="644908"/>
                </a:cubicBezTo>
                <a:close/>
                <a:moveTo>
                  <a:pt x="3467160" y="639833"/>
                </a:moveTo>
                <a:cubicBezTo>
                  <a:pt x="3468768" y="639833"/>
                  <a:pt x="3471983" y="641441"/>
                  <a:pt x="3475197" y="644656"/>
                </a:cubicBezTo>
                <a:cubicBezTo>
                  <a:pt x="3494485" y="708956"/>
                  <a:pt x="3533061" y="766827"/>
                  <a:pt x="3565208" y="824697"/>
                </a:cubicBezTo>
                <a:cubicBezTo>
                  <a:pt x="3584496" y="856847"/>
                  <a:pt x="3597355" y="882567"/>
                  <a:pt x="3616643" y="914718"/>
                </a:cubicBezTo>
                <a:cubicBezTo>
                  <a:pt x="3629502" y="946868"/>
                  <a:pt x="3642361" y="979018"/>
                  <a:pt x="3648790" y="1011169"/>
                </a:cubicBezTo>
                <a:cubicBezTo>
                  <a:pt x="3635931" y="979018"/>
                  <a:pt x="3623073" y="946868"/>
                  <a:pt x="3610214" y="914718"/>
                </a:cubicBezTo>
                <a:cubicBezTo>
                  <a:pt x="3590926" y="882567"/>
                  <a:pt x="3578067" y="856847"/>
                  <a:pt x="3558779" y="824697"/>
                </a:cubicBezTo>
                <a:cubicBezTo>
                  <a:pt x="3526632" y="766827"/>
                  <a:pt x="3488056" y="708956"/>
                  <a:pt x="3468768" y="644656"/>
                </a:cubicBezTo>
                <a:cubicBezTo>
                  <a:pt x="3465553" y="641441"/>
                  <a:pt x="3465553" y="639833"/>
                  <a:pt x="3467160" y="639833"/>
                </a:cubicBezTo>
                <a:close/>
                <a:moveTo>
                  <a:pt x="2742363" y="638475"/>
                </a:moveTo>
                <a:lnTo>
                  <a:pt x="2755213" y="638475"/>
                </a:lnTo>
                <a:lnTo>
                  <a:pt x="2761144" y="638970"/>
                </a:lnTo>
                <a:lnTo>
                  <a:pt x="2756331" y="639873"/>
                </a:lnTo>
                <a:close/>
                <a:moveTo>
                  <a:pt x="2721482" y="638475"/>
                </a:moveTo>
                <a:lnTo>
                  <a:pt x="2742363" y="638475"/>
                </a:lnTo>
                <a:cubicBezTo>
                  <a:pt x="2735938" y="638475"/>
                  <a:pt x="2716663" y="644908"/>
                  <a:pt x="2710238" y="651341"/>
                </a:cubicBezTo>
                <a:lnTo>
                  <a:pt x="2703242" y="661529"/>
                </a:lnTo>
                <a:lnTo>
                  <a:pt x="2703813" y="657774"/>
                </a:lnTo>
                <a:lnTo>
                  <a:pt x="2709952" y="647711"/>
                </a:lnTo>
                <a:close/>
                <a:moveTo>
                  <a:pt x="2710238" y="638475"/>
                </a:moveTo>
                <a:lnTo>
                  <a:pt x="2707438" y="643093"/>
                </a:lnTo>
                <a:lnTo>
                  <a:pt x="2705586" y="644021"/>
                </a:lnTo>
                <a:close/>
                <a:moveTo>
                  <a:pt x="2768063" y="637671"/>
                </a:moveTo>
                <a:lnTo>
                  <a:pt x="2786053" y="641048"/>
                </a:lnTo>
                <a:lnTo>
                  <a:pt x="2761144" y="638970"/>
                </a:lnTo>
                <a:close/>
                <a:moveTo>
                  <a:pt x="3568740" y="635894"/>
                </a:moveTo>
                <a:cubicBezTo>
                  <a:pt x="3570347" y="635090"/>
                  <a:pt x="3571955" y="635090"/>
                  <a:pt x="3571955" y="638305"/>
                </a:cubicBezTo>
                <a:cubicBezTo>
                  <a:pt x="3591243" y="664019"/>
                  <a:pt x="3610531" y="689734"/>
                  <a:pt x="3629819" y="715449"/>
                </a:cubicBezTo>
                <a:cubicBezTo>
                  <a:pt x="3649107" y="741164"/>
                  <a:pt x="3668395" y="766879"/>
                  <a:pt x="3681254" y="799023"/>
                </a:cubicBezTo>
                <a:cubicBezTo>
                  <a:pt x="3713401" y="856881"/>
                  <a:pt x="3732689" y="914739"/>
                  <a:pt x="3751977" y="972598"/>
                </a:cubicBezTo>
                <a:cubicBezTo>
                  <a:pt x="3774480" y="1043314"/>
                  <a:pt x="3788946" y="1115637"/>
                  <a:pt x="3799394" y="1187960"/>
                </a:cubicBezTo>
                <a:lnTo>
                  <a:pt x="3819759" y="1376149"/>
                </a:lnTo>
                <a:lnTo>
                  <a:pt x="3854463" y="1353527"/>
                </a:lnTo>
                <a:lnTo>
                  <a:pt x="3820054" y="1378873"/>
                </a:lnTo>
                <a:lnTo>
                  <a:pt x="3820370" y="1381787"/>
                </a:lnTo>
                <a:lnTo>
                  <a:pt x="3847768" y="1365301"/>
                </a:lnTo>
                <a:lnTo>
                  <a:pt x="3894814" y="1334550"/>
                </a:lnTo>
                <a:lnTo>
                  <a:pt x="3893393" y="1328151"/>
                </a:lnTo>
                <a:lnTo>
                  <a:pt x="3854463" y="1353527"/>
                </a:lnTo>
                <a:lnTo>
                  <a:pt x="3873469" y="1339528"/>
                </a:lnTo>
                <a:lnTo>
                  <a:pt x="3892706" y="1325058"/>
                </a:lnTo>
                <a:lnTo>
                  <a:pt x="3860245" y="1178834"/>
                </a:lnTo>
                <a:cubicBezTo>
                  <a:pt x="3847386" y="1120912"/>
                  <a:pt x="3834527" y="1069425"/>
                  <a:pt x="3815239" y="1011503"/>
                </a:cubicBezTo>
                <a:cubicBezTo>
                  <a:pt x="3789521" y="940709"/>
                  <a:pt x="3763804" y="869915"/>
                  <a:pt x="3731657" y="805557"/>
                </a:cubicBezTo>
                <a:cubicBezTo>
                  <a:pt x="3718798" y="773378"/>
                  <a:pt x="3699510" y="734763"/>
                  <a:pt x="3686651" y="702584"/>
                </a:cubicBezTo>
                <a:cubicBezTo>
                  <a:pt x="3673793" y="689712"/>
                  <a:pt x="3667363" y="670405"/>
                  <a:pt x="3654505" y="657533"/>
                </a:cubicBezTo>
                <a:cubicBezTo>
                  <a:pt x="3654505" y="651097"/>
                  <a:pt x="3654505" y="644662"/>
                  <a:pt x="3648075" y="644662"/>
                </a:cubicBezTo>
                <a:cubicBezTo>
                  <a:pt x="3648075" y="644662"/>
                  <a:pt x="3648075" y="644662"/>
                  <a:pt x="3648075" y="638226"/>
                </a:cubicBezTo>
                <a:cubicBezTo>
                  <a:pt x="3648075" y="638226"/>
                  <a:pt x="3648075" y="638226"/>
                  <a:pt x="3654505" y="638226"/>
                </a:cubicBezTo>
                <a:cubicBezTo>
                  <a:pt x="3648075" y="638226"/>
                  <a:pt x="3648075" y="644662"/>
                  <a:pt x="3654505" y="644662"/>
                </a:cubicBezTo>
                <a:cubicBezTo>
                  <a:pt x="3654505" y="644662"/>
                  <a:pt x="3654505" y="638226"/>
                  <a:pt x="3654505" y="638226"/>
                </a:cubicBezTo>
                <a:cubicBezTo>
                  <a:pt x="3654505" y="638226"/>
                  <a:pt x="3654505" y="644662"/>
                  <a:pt x="3660934" y="644662"/>
                </a:cubicBezTo>
                <a:cubicBezTo>
                  <a:pt x="3660934" y="651097"/>
                  <a:pt x="3667363" y="657533"/>
                  <a:pt x="3667363" y="663969"/>
                </a:cubicBezTo>
                <a:cubicBezTo>
                  <a:pt x="3673793" y="676841"/>
                  <a:pt x="3680222" y="683277"/>
                  <a:pt x="3686651" y="696148"/>
                </a:cubicBezTo>
                <a:cubicBezTo>
                  <a:pt x="3699510" y="721891"/>
                  <a:pt x="3712369" y="747635"/>
                  <a:pt x="3725228" y="773378"/>
                </a:cubicBezTo>
                <a:cubicBezTo>
                  <a:pt x="3744516" y="818429"/>
                  <a:pt x="3770233" y="869915"/>
                  <a:pt x="3789521" y="921402"/>
                </a:cubicBezTo>
                <a:cubicBezTo>
                  <a:pt x="3815239" y="992196"/>
                  <a:pt x="3834527" y="1062990"/>
                  <a:pt x="3853815" y="1133784"/>
                </a:cubicBezTo>
                <a:cubicBezTo>
                  <a:pt x="3863459" y="1169181"/>
                  <a:pt x="3871496" y="1204578"/>
                  <a:pt x="3879533" y="1240779"/>
                </a:cubicBezTo>
                <a:lnTo>
                  <a:pt x="3898000" y="1321077"/>
                </a:lnTo>
                <a:lnTo>
                  <a:pt x="3965846" y="1270047"/>
                </a:lnTo>
                <a:lnTo>
                  <a:pt x="3946970" y="1141107"/>
                </a:lnTo>
                <a:lnTo>
                  <a:pt x="3902580" y="1001101"/>
                </a:lnTo>
                <a:lnTo>
                  <a:pt x="3944560" y="1108963"/>
                </a:lnTo>
                <a:lnTo>
                  <a:pt x="3970973" y="1266191"/>
                </a:lnTo>
                <a:lnTo>
                  <a:pt x="3989067" y="1252582"/>
                </a:lnTo>
                <a:lnTo>
                  <a:pt x="3980429" y="1130376"/>
                </a:lnTo>
                <a:cubicBezTo>
                  <a:pt x="3974788" y="1088579"/>
                  <a:pt x="3966730" y="1046783"/>
                  <a:pt x="3957061" y="1004987"/>
                </a:cubicBezTo>
                <a:cubicBezTo>
                  <a:pt x="3950615" y="969621"/>
                  <a:pt x="3942557" y="934255"/>
                  <a:pt x="3932082" y="900496"/>
                </a:cubicBezTo>
                <a:lnTo>
                  <a:pt x="3896278" y="814489"/>
                </a:lnTo>
                <a:lnTo>
                  <a:pt x="3911937" y="844232"/>
                </a:lnTo>
                <a:cubicBezTo>
                  <a:pt x="3924830" y="876383"/>
                  <a:pt x="3937722" y="908534"/>
                  <a:pt x="3950615" y="940685"/>
                </a:cubicBezTo>
                <a:cubicBezTo>
                  <a:pt x="3957061" y="979266"/>
                  <a:pt x="3963507" y="1011417"/>
                  <a:pt x="3969953" y="1043568"/>
                </a:cubicBezTo>
                <a:cubicBezTo>
                  <a:pt x="3979623" y="1078934"/>
                  <a:pt x="3986069" y="1114300"/>
                  <a:pt x="3990098" y="1149666"/>
                </a:cubicBezTo>
                <a:lnTo>
                  <a:pt x="3995319" y="1247880"/>
                </a:lnTo>
                <a:lnTo>
                  <a:pt x="4053371" y="1204217"/>
                </a:lnTo>
                <a:lnTo>
                  <a:pt x="4090626" y="1173429"/>
                </a:lnTo>
                <a:lnTo>
                  <a:pt x="4078761" y="1103918"/>
                </a:lnTo>
                <a:cubicBezTo>
                  <a:pt x="4073116" y="1076606"/>
                  <a:pt x="4066663" y="1049293"/>
                  <a:pt x="4060211" y="1023587"/>
                </a:cubicBezTo>
                <a:cubicBezTo>
                  <a:pt x="4027949" y="895057"/>
                  <a:pt x="3982782" y="766526"/>
                  <a:pt x="3905353" y="663702"/>
                </a:cubicBezTo>
                <a:cubicBezTo>
                  <a:pt x="3898900" y="657276"/>
                  <a:pt x="3905353" y="657276"/>
                  <a:pt x="3905353" y="657276"/>
                </a:cubicBezTo>
                <a:cubicBezTo>
                  <a:pt x="3944067" y="702261"/>
                  <a:pt x="3969877" y="753673"/>
                  <a:pt x="3995687" y="805086"/>
                </a:cubicBezTo>
                <a:cubicBezTo>
                  <a:pt x="4021496" y="866137"/>
                  <a:pt x="4042467" y="928796"/>
                  <a:pt x="4059404" y="992258"/>
                </a:cubicBezTo>
                <a:lnTo>
                  <a:pt x="4095815" y="1169140"/>
                </a:lnTo>
                <a:lnTo>
                  <a:pt x="4140110" y="1132534"/>
                </a:lnTo>
                <a:cubicBezTo>
                  <a:pt x="4169023" y="1107566"/>
                  <a:pt x="4197936" y="1081792"/>
                  <a:pt x="4226849" y="1056019"/>
                </a:cubicBezTo>
                <a:lnTo>
                  <a:pt x="4287441" y="1001331"/>
                </a:lnTo>
                <a:lnTo>
                  <a:pt x="4267994" y="944592"/>
                </a:lnTo>
                <a:cubicBezTo>
                  <a:pt x="4257676" y="916563"/>
                  <a:pt x="4246563" y="889335"/>
                  <a:pt x="4233863" y="863708"/>
                </a:cubicBezTo>
                <a:cubicBezTo>
                  <a:pt x="4233863" y="857301"/>
                  <a:pt x="4240213" y="857301"/>
                  <a:pt x="4240213" y="857301"/>
                </a:cubicBezTo>
                <a:lnTo>
                  <a:pt x="4291681" y="997504"/>
                </a:lnTo>
                <a:lnTo>
                  <a:pt x="4315194" y="976282"/>
                </a:lnTo>
                <a:cubicBezTo>
                  <a:pt x="4324831" y="969033"/>
                  <a:pt x="4336075" y="962590"/>
                  <a:pt x="4348925" y="959368"/>
                </a:cubicBezTo>
                <a:lnTo>
                  <a:pt x="4340807" y="970289"/>
                </a:lnTo>
                <a:lnTo>
                  <a:pt x="4316800" y="983531"/>
                </a:lnTo>
                <a:lnTo>
                  <a:pt x="4293760" y="1003170"/>
                </a:lnTo>
                <a:lnTo>
                  <a:pt x="4299777" y="1019560"/>
                </a:lnTo>
                <a:lnTo>
                  <a:pt x="4305044" y="1015118"/>
                </a:lnTo>
                <a:lnTo>
                  <a:pt x="4300060" y="1020329"/>
                </a:lnTo>
                <a:lnTo>
                  <a:pt x="4301907" y="1025362"/>
                </a:lnTo>
                <a:lnTo>
                  <a:pt x="4326438" y="998028"/>
                </a:lnTo>
                <a:lnTo>
                  <a:pt x="4347023" y="975090"/>
                </a:lnTo>
                <a:lnTo>
                  <a:pt x="4377838" y="950508"/>
                </a:lnTo>
                <a:cubicBezTo>
                  <a:pt x="4389082" y="941649"/>
                  <a:pt x="4400326" y="933594"/>
                  <a:pt x="4413176" y="927151"/>
                </a:cubicBezTo>
                <a:lnTo>
                  <a:pt x="4387412" y="954137"/>
                </a:lnTo>
                <a:lnTo>
                  <a:pt x="4366594" y="967422"/>
                </a:lnTo>
                <a:cubicBezTo>
                  <a:pt x="4350531" y="980309"/>
                  <a:pt x="4336075" y="994807"/>
                  <a:pt x="4323225" y="1010915"/>
                </a:cubicBezTo>
                <a:lnTo>
                  <a:pt x="4302594" y="1027234"/>
                </a:lnTo>
                <a:lnTo>
                  <a:pt x="4303713" y="1030282"/>
                </a:lnTo>
                <a:cubicBezTo>
                  <a:pt x="4303713" y="1030282"/>
                  <a:pt x="4302126" y="1031884"/>
                  <a:pt x="4300538" y="1032685"/>
                </a:cubicBezTo>
                <a:lnTo>
                  <a:pt x="4298067" y="1030815"/>
                </a:lnTo>
                <a:lnTo>
                  <a:pt x="4292246" y="1035419"/>
                </a:lnTo>
                <a:lnTo>
                  <a:pt x="4297433" y="1030335"/>
                </a:lnTo>
                <a:lnTo>
                  <a:pt x="4297363" y="1030282"/>
                </a:lnTo>
                <a:lnTo>
                  <a:pt x="4295563" y="1025030"/>
                </a:lnTo>
                <a:lnTo>
                  <a:pt x="4278249" y="1043132"/>
                </a:lnTo>
                <a:cubicBezTo>
                  <a:pt x="4265399" y="1056019"/>
                  <a:pt x="4252549" y="1067295"/>
                  <a:pt x="4239699" y="1078571"/>
                </a:cubicBezTo>
                <a:lnTo>
                  <a:pt x="4233426" y="1084337"/>
                </a:lnTo>
                <a:lnTo>
                  <a:pt x="4213998" y="1101122"/>
                </a:lnTo>
                <a:cubicBezTo>
                  <a:pt x="4149748" y="1146226"/>
                  <a:pt x="4091922" y="1197773"/>
                  <a:pt x="4027671" y="1242877"/>
                </a:cubicBezTo>
                <a:lnTo>
                  <a:pt x="3973494" y="1281200"/>
                </a:lnTo>
                <a:lnTo>
                  <a:pt x="3976375" y="1298350"/>
                </a:lnTo>
                <a:lnTo>
                  <a:pt x="4068946" y="1228097"/>
                </a:lnTo>
                <a:lnTo>
                  <a:pt x="4027671" y="1262207"/>
                </a:lnTo>
                <a:lnTo>
                  <a:pt x="3976376" y="1298355"/>
                </a:lnTo>
                <a:lnTo>
                  <a:pt x="3976688" y="1300214"/>
                </a:lnTo>
                <a:lnTo>
                  <a:pt x="3973918" y="1300214"/>
                </a:lnTo>
                <a:lnTo>
                  <a:pt x="3913626" y="1345971"/>
                </a:lnTo>
                <a:lnTo>
                  <a:pt x="3904956" y="1351321"/>
                </a:lnTo>
                <a:lnTo>
                  <a:pt x="3905250" y="1352601"/>
                </a:lnTo>
                <a:lnTo>
                  <a:pt x="3902882" y="1352601"/>
                </a:lnTo>
                <a:lnTo>
                  <a:pt x="3874845" y="1369904"/>
                </a:lnTo>
                <a:lnTo>
                  <a:pt x="3899398" y="1352601"/>
                </a:lnTo>
                <a:lnTo>
                  <a:pt x="3898821" y="1352601"/>
                </a:lnTo>
                <a:lnTo>
                  <a:pt x="3895158" y="1336101"/>
                </a:lnTo>
                <a:lnTo>
                  <a:pt x="3873469" y="1352414"/>
                </a:lnTo>
                <a:lnTo>
                  <a:pt x="3821019" y="1387791"/>
                </a:lnTo>
                <a:lnTo>
                  <a:pt x="3822575" y="1402162"/>
                </a:lnTo>
                <a:lnTo>
                  <a:pt x="3874845" y="1369904"/>
                </a:lnTo>
                <a:lnTo>
                  <a:pt x="3849375" y="1387853"/>
                </a:lnTo>
                <a:lnTo>
                  <a:pt x="3822662" y="1402965"/>
                </a:lnTo>
                <a:lnTo>
                  <a:pt x="3822700" y="1403322"/>
                </a:lnTo>
                <a:cubicBezTo>
                  <a:pt x="3822700" y="1406537"/>
                  <a:pt x="3821093" y="1408144"/>
                  <a:pt x="3819485" y="1408144"/>
                </a:cubicBezTo>
                <a:lnTo>
                  <a:pt x="3817848" y="1405688"/>
                </a:lnTo>
                <a:lnTo>
                  <a:pt x="3806007" y="1412386"/>
                </a:lnTo>
                <a:lnTo>
                  <a:pt x="3817560" y="1405256"/>
                </a:lnTo>
                <a:lnTo>
                  <a:pt x="3816271" y="1403322"/>
                </a:lnTo>
                <a:lnTo>
                  <a:pt x="3815248" y="1391683"/>
                </a:lnTo>
                <a:lnTo>
                  <a:pt x="3782715" y="1413627"/>
                </a:lnTo>
                <a:cubicBezTo>
                  <a:pt x="3751392" y="1434568"/>
                  <a:pt x="3719267" y="1455509"/>
                  <a:pt x="3687141" y="1474839"/>
                </a:cubicBezTo>
                <a:cubicBezTo>
                  <a:pt x="3674291" y="1484504"/>
                  <a:pt x="3659834" y="1494169"/>
                  <a:pt x="3644575" y="1503028"/>
                </a:cubicBezTo>
                <a:lnTo>
                  <a:pt x="3626190" y="1512091"/>
                </a:lnTo>
                <a:lnTo>
                  <a:pt x="3614056" y="1515915"/>
                </a:lnTo>
                <a:lnTo>
                  <a:pt x="3600185" y="1518314"/>
                </a:lnTo>
                <a:lnTo>
                  <a:pt x="3644575" y="1494169"/>
                </a:lnTo>
                <a:cubicBezTo>
                  <a:pt x="3659834" y="1486115"/>
                  <a:pt x="3674291" y="1478060"/>
                  <a:pt x="3687141" y="1468395"/>
                </a:cubicBezTo>
                <a:cubicBezTo>
                  <a:pt x="3719267" y="1449065"/>
                  <a:pt x="3751392" y="1428124"/>
                  <a:pt x="3782715" y="1406378"/>
                </a:cubicBezTo>
                <a:lnTo>
                  <a:pt x="3797045" y="1395822"/>
                </a:lnTo>
                <a:lnTo>
                  <a:pt x="3814679" y="1385211"/>
                </a:lnTo>
                <a:lnTo>
                  <a:pt x="3814483" y="1382977"/>
                </a:lnTo>
                <a:lnTo>
                  <a:pt x="3797045" y="1395822"/>
                </a:lnTo>
                <a:lnTo>
                  <a:pt x="3655016" y="1481282"/>
                </a:lnTo>
                <a:lnTo>
                  <a:pt x="3590764" y="1519943"/>
                </a:lnTo>
                <a:lnTo>
                  <a:pt x="3579206" y="1524128"/>
                </a:lnTo>
                <a:lnTo>
                  <a:pt x="3579701" y="1526599"/>
                </a:lnTo>
                <a:lnTo>
                  <a:pt x="3590764" y="1519943"/>
                </a:lnTo>
                <a:lnTo>
                  <a:pt x="3590765" y="1519942"/>
                </a:lnTo>
                <a:lnTo>
                  <a:pt x="3600185" y="1518314"/>
                </a:lnTo>
                <a:lnTo>
                  <a:pt x="3597190" y="1519942"/>
                </a:lnTo>
                <a:lnTo>
                  <a:pt x="3580346" y="1529823"/>
                </a:lnTo>
                <a:lnTo>
                  <a:pt x="3580355" y="1529866"/>
                </a:lnTo>
                <a:lnTo>
                  <a:pt x="3610040" y="1519942"/>
                </a:lnTo>
                <a:lnTo>
                  <a:pt x="3610793" y="1519681"/>
                </a:lnTo>
                <a:lnTo>
                  <a:pt x="3597190" y="1526386"/>
                </a:lnTo>
                <a:lnTo>
                  <a:pt x="3581500" y="1535589"/>
                </a:lnTo>
                <a:lnTo>
                  <a:pt x="3582287" y="1539518"/>
                </a:lnTo>
                <a:lnTo>
                  <a:pt x="3584340" y="1538467"/>
                </a:lnTo>
                <a:lnTo>
                  <a:pt x="3626625" y="1514172"/>
                </a:lnTo>
                <a:lnTo>
                  <a:pt x="3649394" y="1506250"/>
                </a:lnTo>
                <a:lnTo>
                  <a:pt x="3676551" y="1494861"/>
                </a:lnTo>
                <a:lnTo>
                  <a:pt x="3583224" y="1544203"/>
                </a:lnTo>
                <a:lnTo>
                  <a:pt x="3584576" y="1550957"/>
                </a:lnTo>
                <a:cubicBezTo>
                  <a:pt x="3584576" y="1557389"/>
                  <a:pt x="3578140" y="1557389"/>
                  <a:pt x="3578140" y="1550957"/>
                </a:cubicBezTo>
                <a:lnTo>
                  <a:pt x="3577574" y="1547190"/>
                </a:lnTo>
                <a:lnTo>
                  <a:pt x="3507239" y="1584376"/>
                </a:lnTo>
                <a:cubicBezTo>
                  <a:pt x="3507239" y="1584376"/>
                  <a:pt x="3500814" y="1584376"/>
                  <a:pt x="3507239" y="1577933"/>
                </a:cubicBezTo>
                <a:lnTo>
                  <a:pt x="3576841" y="1542305"/>
                </a:lnTo>
                <a:lnTo>
                  <a:pt x="3576291" y="1538644"/>
                </a:lnTo>
                <a:lnTo>
                  <a:pt x="3554624" y="1551354"/>
                </a:lnTo>
                <a:cubicBezTo>
                  <a:pt x="3539364" y="1558603"/>
                  <a:pt x="3523301" y="1565046"/>
                  <a:pt x="3507239" y="1571489"/>
                </a:cubicBezTo>
                <a:cubicBezTo>
                  <a:pt x="3507239" y="1571489"/>
                  <a:pt x="3505633" y="1569879"/>
                  <a:pt x="3504026" y="1568268"/>
                </a:cubicBezTo>
                <a:lnTo>
                  <a:pt x="3502574" y="1566811"/>
                </a:lnTo>
                <a:lnTo>
                  <a:pt x="3507446" y="1564838"/>
                </a:lnTo>
                <a:lnTo>
                  <a:pt x="3507239" y="1565046"/>
                </a:lnTo>
                <a:lnTo>
                  <a:pt x="3513462" y="1562402"/>
                </a:lnTo>
                <a:lnTo>
                  <a:pt x="3516876" y="1561019"/>
                </a:lnTo>
                <a:lnTo>
                  <a:pt x="3517587" y="1560649"/>
                </a:lnTo>
                <a:lnTo>
                  <a:pt x="3554624" y="1544910"/>
                </a:lnTo>
                <a:lnTo>
                  <a:pt x="3575402" y="1532722"/>
                </a:lnTo>
                <a:lnTo>
                  <a:pt x="3575231" y="1531578"/>
                </a:lnTo>
                <a:lnTo>
                  <a:pt x="3566670" y="1534440"/>
                </a:lnTo>
                <a:lnTo>
                  <a:pt x="3574915" y="1529479"/>
                </a:lnTo>
                <a:lnTo>
                  <a:pt x="3574375" y="1525878"/>
                </a:lnTo>
                <a:lnTo>
                  <a:pt x="3561852" y="1530413"/>
                </a:lnTo>
                <a:cubicBezTo>
                  <a:pt x="3552214" y="1534440"/>
                  <a:pt x="3542577" y="1539273"/>
                  <a:pt x="3532939" y="1545716"/>
                </a:cubicBezTo>
                <a:lnTo>
                  <a:pt x="3520732" y="1549389"/>
                </a:lnTo>
                <a:lnTo>
                  <a:pt x="3526514" y="1545716"/>
                </a:lnTo>
                <a:cubicBezTo>
                  <a:pt x="3536152" y="1539273"/>
                  <a:pt x="3545789" y="1534440"/>
                  <a:pt x="3556230" y="1529607"/>
                </a:cubicBezTo>
                <a:lnTo>
                  <a:pt x="3573711" y="1521454"/>
                </a:lnTo>
                <a:lnTo>
                  <a:pt x="3570898" y="1502720"/>
                </a:lnTo>
                <a:cubicBezTo>
                  <a:pt x="3566876" y="1486640"/>
                  <a:pt x="3562048" y="1470561"/>
                  <a:pt x="3558830" y="1454482"/>
                </a:cubicBezTo>
                <a:cubicBezTo>
                  <a:pt x="3558830" y="1435187"/>
                  <a:pt x="3552393" y="1422323"/>
                  <a:pt x="3552393" y="1403028"/>
                </a:cubicBezTo>
                <a:cubicBezTo>
                  <a:pt x="3545957" y="1383733"/>
                  <a:pt x="3545957" y="1364438"/>
                  <a:pt x="3539520" y="1345143"/>
                </a:cubicBezTo>
                <a:cubicBezTo>
                  <a:pt x="3533083" y="1312984"/>
                  <a:pt x="3526647" y="1274394"/>
                  <a:pt x="3513774" y="1235803"/>
                </a:cubicBezTo>
                <a:cubicBezTo>
                  <a:pt x="3494464" y="1165055"/>
                  <a:pt x="3475154" y="1100738"/>
                  <a:pt x="3442971" y="1036420"/>
                </a:cubicBezTo>
                <a:cubicBezTo>
                  <a:pt x="3423661" y="1004262"/>
                  <a:pt x="3410788" y="972103"/>
                  <a:pt x="3391478" y="939944"/>
                </a:cubicBezTo>
                <a:cubicBezTo>
                  <a:pt x="3378605" y="907786"/>
                  <a:pt x="3359295" y="882059"/>
                  <a:pt x="3339985" y="849900"/>
                </a:cubicBezTo>
                <a:cubicBezTo>
                  <a:pt x="3301366" y="798447"/>
                  <a:pt x="3256310" y="746993"/>
                  <a:pt x="3230563" y="689108"/>
                </a:cubicBezTo>
                <a:cubicBezTo>
                  <a:pt x="3230563" y="685892"/>
                  <a:pt x="3232172" y="684284"/>
                  <a:pt x="3233781" y="684284"/>
                </a:cubicBezTo>
                <a:cubicBezTo>
                  <a:pt x="3235391" y="684284"/>
                  <a:pt x="3237000" y="685892"/>
                  <a:pt x="3237000" y="689108"/>
                </a:cubicBezTo>
                <a:cubicBezTo>
                  <a:pt x="3249873" y="721266"/>
                  <a:pt x="3269183" y="746993"/>
                  <a:pt x="3288493" y="779152"/>
                </a:cubicBezTo>
                <a:cubicBezTo>
                  <a:pt x="3307802" y="804878"/>
                  <a:pt x="3333549" y="830605"/>
                  <a:pt x="3352859" y="856332"/>
                </a:cubicBezTo>
                <a:cubicBezTo>
                  <a:pt x="3372168" y="882059"/>
                  <a:pt x="3385042" y="914218"/>
                  <a:pt x="3404351" y="946376"/>
                </a:cubicBezTo>
                <a:cubicBezTo>
                  <a:pt x="3436534" y="1004262"/>
                  <a:pt x="3468717" y="1068579"/>
                  <a:pt x="3494464" y="1139328"/>
                </a:cubicBezTo>
                <a:cubicBezTo>
                  <a:pt x="3513774" y="1210077"/>
                  <a:pt x="3533083" y="1280825"/>
                  <a:pt x="3545957" y="1351574"/>
                </a:cubicBezTo>
                <a:cubicBezTo>
                  <a:pt x="3558830" y="1390165"/>
                  <a:pt x="3558830" y="1422323"/>
                  <a:pt x="3565266" y="1454482"/>
                </a:cubicBezTo>
                <a:lnTo>
                  <a:pt x="3578247" y="1519338"/>
                </a:lnTo>
                <a:lnTo>
                  <a:pt x="3590765" y="1513499"/>
                </a:lnTo>
                <a:cubicBezTo>
                  <a:pt x="3629315" y="1487725"/>
                  <a:pt x="3674291" y="1461952"/>
                  <a:pt x="3712842" y="1436178"/>
                </a:cubicBezTo>
                <a:cubicBezTo>
                  <a:pt x="3744967" y="1420070"/>
                  <a:pt x="3777092" y="1402351"/>
                  <a:pt x="3809218" y="1383020"/>
                </a:cubicBezTo>
                <a:lnTo>
                  <a:pt x="3814201" y="1379772"/>
                </a:lnTo>
                <a:lnTo>
                  <a:pt x="3799394" y="1211264"/>
                </a:lnTo>
                <a:cubicBezTo>
                  <a:pt x="3790553" y="1147781"/>
                  <a:pt x="3777694" y="1085101"/>
                  <a:pt x="3758406" y="1024028"/>
                </a:cubicBezTo>
                <a:cubicBezTo>
                  <a:pt x="3739118" y="953312"/>
                  <a:pt x="3719830" y="882596"/>
                  <a:pt x="3687683" y="818309"/>
                </a:cubicBezTo>
                <a:cubicBezTo>
                  <a:pt x="3668395" y="786165"/>
                  <a:pt x="3655536" y="754022"/>
                  <a:pt x="3629819" y="721878"/>
                </a:cubicBezTo>
                <a:cubicBezTo>
                  <a:pt x="3610531" y="696163"/>
                  <a:pt x="3591243" y="670448"/>
                  <a:pt x="3565525" y="638305"/>
                </a:cubicBezTo>
                <a:cubicBezTo>
                  <a:pt x="3565525" y="638305"/>
                  <a:pt x="3567133" y="636697"/>
                  <a:pt x="3568740" y="635894"/>
                </a:cubicBezTo>
                <a:close/>
                <a:moveTo>
                  <a:pt x="2856267" y="635607"/>
                </a:moveTo>
                <a:lnTo>
                  <a:pt x="2890138" y="642496"/>
                </a:lnTo>
                <a:cubicBezTo>
                  <a:pt x="2907807" y="646516"/>
                  <a:pt x="2925476" y="651341"/>
                  <a:pt x="2941538" y="657774"/>
                </a:cubicBezTo>
                <a:cubicBezTo>
                  <a:pt x="2973663" y="670640"/>
                  <a:pt x="3005788" y="689939"/>
                  <a:pt x="3037913" y="709238"/>
                </a:cubicBezTo>
                <a:cubicBezTo>
                  <a:pt x="3050763" y="718887"/>
                  <a:pt x="3065220" y="728537"/>
                  <a:pt x="3078873" y="738991"/>
                </a:cubicBezTo>
                <a:lnTo>
                  <a:pt x="3100622" y="759800"/>
                </a:lnTo>
                <a:lnTo>
                  <a:pt x="3059598" y="735774"/>
                </a:lnTo>
                <a:lnTo>
                  <a:pt x="3059361" y="735674"/>
                </a:lnTo>
                <a:lnTo>
                  <a:pt x="2990529" y="686722"/>
                </a:lnTo>
                <a:cubicBezTo>
                  <a:pt x="2959207" y="669032"/>
                  <a:pt x="2925476" y="654557"/>
                  <a:pt x="2890138" y="644908"/>
                </a:cubicBezTo>
                <a:lnTo>
                  <a:pt x="2880028" y="643462"/>
                </a:lnTo>
                <a:lnTo>
                  <a:pt x="2871265" y="639681"/>
                </a:lnTo>
                <a:close/>
                <a:moveTo>
                  <a:pt x="504348" y="634180"/>
                </a:moveTo>
                <a:lnTo>
                  <a:pt x="507524" y="635686"/>
                </a:lnTo>
                <a:lnTo>
                  <a:pt x="521564" y="644006"/>
                </a:lnTo>
                <a:lnTo>
                  <a:pt x="516566" y="642095"/>
                </a:lnTo>
                <a:close/>
                <a:moveTo>
                  <a:pt x="1316434" y="632109"/>
                </a:moveTo>
                <a:lnTo>
                  <a:pt x="1316435" y="632109"/>
                </a:lnTo>
                <a:lnTo>
                  <a:pt x="1316435" y="632110"/>
                </a:lnTo>
                <a:close/>
                <a:moveTo>
                  <a:pt x="3392560" y="631876"/>
                </a:moveTo>
                <a:cubicBezTo>
                  <a:pt x="3418249" y="651166"/>
                  <a:pt x="3437516" y="676886"/>
                  <a:pt x="3456782" y="702606"/>
                </a:cubicBezTo>
                <a:cubicBezTo>
                  <a:pt x="3476048" y="728327"/>
                  <a:pt x="3495315" y="760477"/>
                  <a:pt x="3508159" y="786197"/>
                </a:cubicBezTo>
                <a:cubicBezTo>
                  <a:pt x="3546692" y="850497"/>
                  <a:pt x="3572381" y="914798"/>
                  <a:pt x="3591647" y="979098"/>
                </a:cubicBezTo>
                <a:cubicBezTo>
                  <a:pt x="3636602" y="1114129"/>
                  <a:pt x="3662291" y="1255590"/>
                  <a:pt x="3668713" y="1397051"/>
                </a:cubicBezTo>
                <a:cubicBezTo>
                  <a:pt x="3668713" y="1397051"/>
                  <a:pt x="3662291" y="1397051"/>
                  <a:pt x="3662291" y="1397051"/>
                </a:cubicBezTo>
                <a:cubicBezTo>
                  <a:pt x="3655869" y="1262020"/>
                  <a:pt x="3636602" y="1126989"/>
                  <a:pt x="3591647" y="1004819"/>
                </a:cubicBezTo>
                <a:cubicBezTo>
                  <a:pt x="3572381" y="934088"/>
                  <a:pt x="3546692" y="869787"/>
                  <a:pt x="3514581" y="805487"/>
                </a:cubicBezTo>
                <a:cubicBezTo>
                  <a:pt x="3495315" y="773337"/>
                  <a:pt x="3476048" y="741187"/>
                  <a:pt x="3456782" y="709036"/>
                </a:cubicBezTo>
                <a:cubicBezTo>
                  <a:pt x="3437516" y="683316"/>
                  <a:pt x="3418249" y="657596"/>
                  <a:pt x="3392560" y="638306"/>
                </a:cubicBezTo>
                <a:cubicBezTo>
                  <a:pt x="3386138" y="631876"/>
                  <a:pt x="3392560" y="631876"/>
                  <a:pt x="3392560" y="631876"/>
                </a:cubicBezTo>
                <a:close/>
                <a:moveTo>
                  <a:pt x="2743774" y="631068"/>
                </a:moveTo>
                <a:lnTo>
                  <a:pt x="2728710" y="634454"/>
                </a:lnTo>
                <a:cubicBezTo>
                  <a:pt x="2722687" y="636465"/>
                  <a:pt x="2717266" y="639078"/>
                  <a:pt x="2712949" y="642797"/>
                </a:cubicBezTo>
                <a:lnTo>
                  <a:pt x="2709952" y="647711"/>
                </a:lnTo>
                <a:lnTo>
                  <a:pt x="2699619" y="655987"/>
                </a:lnTo>
                <a:lnTo>
                  <a:pt x="2707438" y="643093"/>
                </a:lnTo>
                <a:lnTo>
                  <a:pt x="2716663" y="638475"/>
                </a:lnTo>
                <a:cubicBezTo>
                  <a:pt x="2721482" y="636867"/>
                  <a:pt x="2726301" y="635258"/>
                  <a:pt x="2729513" y="632042"/>
                </a:cubicBezTo>
                <a:close/>
                <a:moveTo>
                  <a:pt x="1316818" y="628745"/>
                </a:moveTo>
                <a:lnTo>
                  <a:pt x="1316255" y="630883"/>
                </a:lnTo>
                <a:lnTo>
                  <a:pt x="1315984" y="631662"/>
                </a:lnTo>
                <a:lnTo>
                  <a:pt x="1316434" y="632109"/>
                </a:lnTo>
                <a:lnTo>
                  <a:pt x="1315948" y="631765"/>
                </a:lnTo>
                <a:lnTo>
                  <a:pt x="1312967" y="640317"/>
                </a:lnTo>
                <a:lnTo>
                  <a:pt x="1316435" y="644903"/>
                </a:lnTo>
                <a:lnTo>
                  <a:pt x="1323447" y="648064"/>
                </a:lnTo>
                <a:lnTo>
                  <a:pt x="1325311" y="642914"/>
                </a:lnTo>
                <a:lnTo>
                  <a:pt x="1316435" y="632110"/>
                </a:lnTo>
                <a:lnTo>
                  <a:pt x="1322884" y="638506"/>
                </a:lnTo>
                <a:lnTo>
                  <a:pt x="1325695" y="641852"/>
                </a:lnTo>
                <a:lnTo>
                  <a:pt x="1327654" y="636438"/>
                </a:lnTo>
                <a:close/>
                <a:moveTo>
                  <a:pt x="1214943" y="628020"/>
                </a:moveTo>
                <a:lnTo>
                  <a:pt x="1199126" y="666880"/>
                </a:lnTo>
                <a:cubicBezTo>
                  <a:pt x="1152801" y="763901"/>
                  <a:pt x="1090233" y="855499"/>
                  <a:pt x="1027664" y="947097"/>
                </a:cubicBezTo>
                <a:cubicBezTo>
                  <a:pt x="989161" y="1011376"/>
                  <a:pt x="950657" y="1075655"/>
                  <a:pt x="905736" y="1139935"/>
                </a:cubicBezTo>
                <a:cubicBezTo>
                  <a:pt x="886484" y="1172074"/>
                  <a:pt x="867232" y="1204214"/>
                  <a:pt x="841563" y="1236353"/>
                </a:cubicBezTo>
                <a:cubicBezTo>
                  <a:pt x="828729" y="1262065"/>
                  <a:pt x="809477" y="1287777"/>
                  <a:pt x="790225" y="1313488"/>
                </a:cubicBezTo>
                <a:cubicBezTo>
                  <a:pt x="783808" y="1323130"/>
                  <a:pt x="774182" y="1334379"/>
                  <a:pt x="762952" y="1344021"/>
                </a:cubicBezTo>
                <a:lnTo>
                  <a:pt x="750547" y="1351044"/>
                </a:lnTo>
                <a:lnTo>
                  <a:pt x="754930" y="1344824"/>
                </a:lnTo>
                <a:lnTo>
                  <a:pt x="756964" y="1340920"/>
                </a:lnTo>
                <a:lnTo>
                  <a:pt x="779797" y="1319113"/>
                </a:lnTo>
                <a:cubicBezTo>
                  <a:pt x="790225" y="1307060"/>
                  <a:pt x="799851" y="1294205"/>
                  <a:pt x="809477" y="1281349"/>
                </a:cubicBezTo>
                <a:cubicBezTo>
                  <a:pt x="828729" y="1249209"/>
                  <a:pt x="841563" y="1223497"/>
                  <a:pt x="860815" y="1197786"/>
                </a:cubicBezTo>
                <a:cubicBezTo>
                  <a:pt x="905736" y="1133507"/>
                  <a:pt x="944240" y="1062800"/>
                  <a:pt x="989161" y="998520"/>
                </a:cubicBezTo>
                <a:cubicBezTo>
                  <a:pt x="1046916" y="906922"/>
                  <a:pt x="1111891" y="818940"/>
                  <a:pt x="1165134" y="723727"/>
                </a:cubicBezTo>
                <a:lnTo>
                  <a:pt x="1201391" y="650645"/>
                </a:lnTo>
                <a:close/>
                <a:moveTo>
                  <a:pt x="509265" y="627818"/>
                </a:moveTo>
                <a:lnTo>
                  <a:pt x="513451" y="629395"/>
                </a:lnTo>
                <a:cubicBezTo>
                  <a:pt x="522794" y="633463"/>
                  <a:pt x="531635" y="638226"/>
                  <a:pt x="539671" y="644576"/>
                </a:cubicBezTo>
                <a:lnTo>
                  <a:pt x="509893" y="628645"/>
                </a:lnTo>
                <a:close/>
                <a:moveTo>
                  <a:pt x="2768063" y="625609"/>
                </a:moveTo>
                <a:lnTo>
                  <a:pt x="2813206" y="627975"/>
                </a:lnTo>
                <a:lnTo>
                  <a:pt x="2831657" y="630914"/>
                </a:lnTo>
                <a:lnTo>
                  <a:pt x="2867611" y="641686"/>
                </a:lnTo>
                <a:lnTo>
                  <a:pt x="2845163" y="638475"/>
                </a:lnTo>
                <a:cubicBezTo>
                  <a:pt x="2830707" y="636867"/>
                  <a:pt x="2816251" y="635258"/>
                  <a:pt x="2800188" y="632042"/>
                </a:cubicBezTo>
                <a:cubicBezTo>
                  <a:pt x="2787338" y="632042"/>
                  <a:pt x="2776094" y="630434"/>
                  <a:pt x="2764851" y="629630"/>
                </a:cubicBezTo>
                <a:lnTo>
                  <a:pt x="2743774" y="631068"/>
                </a:lnTo>
                <a:close/>
                <a:moveTo>
                  <a:pt x="644748" y="624782"/>
                </a:moveTo>
                <a:cubicBezTo>
                  <a:pt x="655175" y="627184"/>
                  <a:pt x="664799" y="631989"/>
                  <a:pt x="674423" y="638396"/>
                </a:cubicBezTo>
                <a:cubicBezTo>
                  <a:pt x="693672" y="651209"/>
                  <a:pt x="700088" y="676836"/>
                  <a:pt x="700088" y="702463"/>
                </a:cubicBezTo>
                <a:cubicBezTo>
                  <a:pt x="700088" y="715277"/>
                  <a:pt x="697682" y="727690"/>
                  <a:pt x="693271" y="739102"/>
                </a:cubicBezTo>
                <a:lnTo>
                  <a:pt x="687676" y="748195"/>
                </a:lnTo>
                <a:lnTo>
                  <a:pt x="691366" y="753730"/>
                </a:lnTo>
                <a:lnTo>
                  <a:pt x="684910" y="752689"/>
                </a:lnTo>
                <a:lnTo>
                  <a:pt x="683077" y="755668"/>
                </a:lnTo>
                <a:lnTo>
                  <a:pt x="692722" y="761987"/>
                </a:lnTo>
                <a:lnTo>
                  <a:pt x="687388" y="760463"/>
                </a:lnTo>
                <a:lnTo>
                  <a:pt x="682893" y="755968"/>
                </a:lnTo>
                <a:lnTo>
                  <a:pt x="681363" y="758455"/>
                </a:lnTo>
                <a:lnTo>
                  <a:pt x="687388" y="760463"/>
                </a:lnTo>
                <a:lnTo>
                  <a:pt x="700088" y="773163"/>
                </a:lnTo>
                <a:lnTo>
                  <a:pt x="679267" y="761860"/>
                </a:lnTo>
                <a:lnTo>
                  <a:pt x="674423" y="769734"/>
                </a:lnTo>
                <a:cubicBezTo>
                  <a:pt x="658383" y="787352"/>
                  <a:pt x="635926" y="798564"/>
                  <a:pt x="610261" y="798564"/>
                </a:cubicBezTo>
                <a:cubicBezTo>
                  <a:pt x="584597" y="798564"/>
                  <a:pt x="565348" y="792157"/>
                  <a:pt x="558932" y="772937"/>
                </a:cubicBezTo>
                <a:cubicBezTo>
                  <a:pt x="552516" y="763327"/>
                  <a:pt x="549308" y="752115"/>
                  <a:pt x="548506" y="740103"/>
                </a:cubicBezTo>
                <a:lnTo>
                  <a:pt x="550410" y="722230"/>
                </a:lnTo>
                <a:lnTo>
                  <a:pt x="552516" y="734497"/>
                </a:lnTo>
                <a:lnTo>
                  <a:pt x="555177" y="738863"/>
                </a:lnTo>
                <a:lnTo>
                  <a:pt x="554922" y="740904"/>
                </a:lnTo>
                <a:cubicBezTo>
                  <a:pt x="555724" y="752115"/>
                  <a:pt x="558932" y="763327"/>
                  <a:pt x="565348" y="772937"/>
                </a:cubicBezTo>
                <a:cubicBezTo>
                  <a:pt x="578181" y="792157"/>
                  <a:pt x="603845" y="798564"/>
                  <a:pt x="629510" y="792157"/>
                </a:cubicBezTo>
                <a:cubicBezTo>
                  <a:pt x="642342" y="788954"/>
                  <a:pt x="653571" y="782547"/>
                  <a:pt x="663195" y="773738"/>
                </a:cubicBezTo>
                <a:lnTo>
                  <a:pt x="673996" y="758999"/>
                </a:lnTo>
                <a:lnTo>
                  <a:pt x="672307" y="758082"/>
                </a:lnTo>
                <a:lnTo>
                  <a:pt x="651423" y="748720"/>
                </a:lnTo>
                <a:lnTo>
                  <a:pt x="647241" y="752119"/>
                </a:lnTo>
                <a:lnTo>
                  <a:pt x="647707" y="746709"/>
                </a:lnTo>
                <a:lnTo>
                  <a:pt x="647577" y="746623"/>
                </a:lnTo>
                <a:lnTo>
                  <a:pt x="642342" y="753717"/>
                </a:lnTo>
                <a:lnTo>
                  <a:pt x="636051" y="755985"/>
                </a:lnTo>
                <a:lnTo>
                  <a:pt x="641841" y="752015"/>
                </a:lnTo>
                <a:cubicBezTo>
                  <a:pt x="643545" y="749312"/>
                  <a:pt x="643946" y="745708"/>
                  <a:pt x="642342" y="740903"/>
                </a:cubicBezTo>
                <a:cubicBezTo>
                  <a:pt x="642342" y="734497"/>
                  <a:pt x="648758" y="734497"/>
                  <a:pt x="648758" y="734497"/>
                </a:cubicBezTo>
                <a:lnTo>
                  <a:pt x="648094" y="742209"/>
                </a:lnTo>
                <a:lnTo>
                  <a:pt x="649288" y="741413"/>
                </a:lnTo>
                <a:lnTo>
                  <a:pt x="649288" y="744305"/>
                </a:lnTo>
                <a:lnTo>
                  <a:pt x="650899" y="742122"/>
                </a:lnTo>
                <a:lnTo>
                  <a:pt x="649288" y="741413"/>
                </a:lnTo>
                <a:lnTo>
                  <a:pt x="650963" y="742035"/>
                </a:lnTo>
                <a:lnTo>
                  <a:pt x="664799" y="723285"/>
                </a:lnTo>
                <a:cubicBezTo>
                  <a:pt x="669611" y="710472"/>
                  <a:pt x="671215" y="696057"/>
                  <a:pt x="668007" y="683243"/>
                </a:cubicBezTo>
                <a:cubicBezTo>
                  <a:pt x="668007" y="670430"/>
                  <a:pt x="661591" y="657616"/>
                  <a:pt x="648758" y="644803"/>
                </a:cubicBezTo>
                <a:cubicBezTo>
                  <a:pt x="642342" y="638396"/>
                  <a:pt x="629510" y="631989"/>
                  <a:pt x="616678" y="638396"/>
                </a:cubicBezTo>
                <a:cubicBezTo>
                  <a:pt x="607054" y="641599"/>
                  <a:pt x="597429" y="646404"/>
                  <a:pt x="588607" y="652811"/>
                </a:cubicBezTo>
                <a:lnTo>
                  <a:pt x="574141" y="667754"/>
                </a:lnTo>
                <a:lnTo>
                  <a:pt x="580587" y="656015"/>
                </a:lnTo>
                <a:lnTo>
                  <a:pt x="602123" y="636722"/>
                </a:lnTo>
                <a:lnTo>
                  <a:pt x="619886" y="630388"/>
                </a:lnTo>
                <a:cubicBezTo>
                  <a:pt x="627906" y="628786"/>
                  <a:pt x="635926" y="628786"/>
                  <a:pt x="642342" y="631989"/>
                </a:cubicBezTo>
                <a:cubicBezTo>
                  <a:pt x="668007" y="644803"/>
                  <a:pt x="674423" y="670430"/>
                  <a:pt x="674423" y="696056"/>
                </a:cubicBezTo>
                <a:cubicBezTo>
                  <a:pt x="674423" y="712073"/>
                  <a:pt x="671215" y="726488"/>
                  <a:pt x="663997" y="738501"/>
                </a:cubicBezTo>
                <a:lnTo>
                  <a:pt x="656924" y="744249"/>
                </a:lnTo>
                <a:lnTo>
                  <a:pt x="675607" y="751189"/>
                </a:lnTo>
                <a:lnTo>
                  <a:pt x="669132" y="750144"/>
                </a:lnTo>
                <a:lnTo>
                  <a:pt x="656506" y="744589"/>
                </a:lnTo>
                <a:lnTo>
                  <a:pt x="651637" y="748546"/>
                </a:lnTo>
                <a:lnTo>
                  <a:pt x="668338" y="754113"/>
                </a:lnTo>
                <a:lnTo>
                  <a:pt x="675762" y="756588"/>
                </a:lnTo>
                <a:lnTo>
                  <a:pt x="678590" y="752728"/>
                </a:lnTo>
                <a:lnTo>
                  <a:pt x="677069" y="751732"/>
                </a:lnTo>
                <a:lnTo>
                  <a:pt x="675607" y="751189"/>
                </a:lnTo>
                <a:lnTo>
                  <a:pt x="678596" y="751671"/>
                </a:lnTo>
                <a:lnTo>
                  <a:pt x="679040" y="752115"/>
                </a:lnTo>
                <a:lnTo>
                  <a:pt x="679284" y="751782"/>
                </a:lnTo>
                <a:lnTo>
                  <a:pt x="678596" y="751671"/>
                </a:lnTo>
                <a:lnTo>
                  <a:pt x="677069" y="750144"/>
                </a:lnTo>
                <a:cubicBezTo>
                  <a:pt x="669925" y="741413"/>
                  <a:pt x="665163" y="731888"/>
                  <a:pt x="668338" y="722363"/>
                </a:cubicBezTo>
                <a:cubicBezTo>
                  <a:pt x="668338" y="722363"/>
                  <a:pt x="674688" y="722363"/>
                  <a:pt x="674688" y="722363"/>
                </a:cubicBezTo>
                <a:cubicBezTo>
                  <a:pt x="674688" y="728713"/>
                  <a:pt x="676275" y="733475"/>
                  <a:pt x="678657" y="737444"/>
                </a:cubicBezTo>
                <a:lnTo>
                  <a:pt x="684623" y="744496"/>
                </a:lnTo>
                <a:lnTo>
                  <a:pt x="687255" y="740903"/>
                </a:lnTo>
                <a:cubicBezTo>
                  <a:pt x="700088" y="721683"/>
                  <a:pt x="700088" y="689650"/>
                  <a:pt x="687255" y="664023"/>
                </a:cubicBezTo>
                <a:cubicBezTo>
                  <a:pt x="680839" y="644803"/>
                  <a:pt x="655175" y="625583"/>
                  <a:pt x="635926" y="625583"/>
                </a:cubicBezTo>
                <a:cubicBezTo>
                  <a:pt x="624698" y="625583"/>
                  <a:pt x="614272" y="628786"/>
                  <a:pt x="604948" y="634192"/>
                </a:cubicBezTo>
                <a:lnTo>
                  <a:pt x="602123" y="636722"/>
                </a:lnTo>
                <a:lnTo>
                  <a:pt x="597429" y="638396"/>
                </a:lnTo>
                <a:cubicBezTo>
                  <a:pt x="587805" y="641599"/>
                  <a:pt x="579785" y="648006"/>
                  <a:pt x="572567" y="656014"/>
                </a:cubicBezTo>
                <a:lnTo>
                  <a:pt x="565784" y="665225"/>
                </a:lnTo>
                <a:lnTo>
                  <a:pt x="566952" y="660820"/>
                </a:lnTo>
                <a:cubicBezTo>
                  <a:pt x="576576" y="643201"/>
                  <a:pt x="591013" y="628786"/>
                  <a:pt x="610261" y="625583"/>
                </a:cubicBezTo>
                <a:cubicBezTo>
                  <a:pt x="623094" y="622379"/>
                  <a:pt x="634322" y="622379"/>
                  <a:pt x="644748" y="624782"/>
                </a:cubicBezTo>
                <a:close/>
                <a:moveTo>
                  <a:pt x="1310786" y="624463"/>
                </a:moveTo>
                <a:lnTo>
                  <a:pt x="1310540" y="625364"/>
                </a:lnTo>
                <a:lnTo>
                  <a:pt x="1310630" y="626352"/>
                </a:lnTo>
                <a:lnTo>
                  <a:pt x="1310346" y="626070"/>
                </a:lnTo>
                <a:lnTo>
                  <a:pt x="1308180" y="633986"/>
                </a:lnTo>
                <a:lnTo>
                  <a:pt x="1311082" y="637824"/>
                </a:lnTo>
                <a:lnTo>
                  <a:pt x="1313456" y="629999"/>
                </a:lnTo>
                <a:lnTo>
                  <a:pt x="1310791" y="628111"/>
                </a:lnTo>
                <a:lnTo>
                  <a:pt x="1310630" y="626352"/>
                </a:lnTo>
                <a:lnTo>
                  <a:pt x="1313653" y="629351"/>
                </a:lnTo>
                <a:lnTo>
                  <a:pt x="1314365" y="627004"/>
                </a:lnTo>
                <a:close/>
                <a:moveTo>
                  <a:pt x="3786236" y="623195"/>
                </a:moveTo>
                <a:cubicBezTo>
                  <a:pt x="3787848" y="622391"/>
                  <a:pt x="3789459" y="622391"/>
                  <a:pt x="3789459" y="625606"/>
                </a:cubicBezTo>
                <a:cubicBezTo>
                  <a:pt x="3808798" y="660972"/>
                  <a:pt x="3831360" y="696338"/>
                  <a:pt x="3853116" y="732508"/>
                </a:cubicBezTo>
                <a:lnTo>
                  <a:pt x="3885384" y="793798"/>
                </a:lnTo>
                <a:lnTo>
                  <a:pt x="3837806" y="715629"/>
                </a:lnTo>
                <a:cubicBezTo>
                  <a:pt x="3818467" y="686693"/>
                  <a:pt x="3799129" y="657757"/>
                  <a:pt x="3783013" y="625606"/>
                </a:cubicBezTo>
                <a:cubicBezTo>
                  <a:pt x="3783013" y="625606"/>
                  <a:pt x="3784625" y="623999"/>
                  <a:pt x="3786236" y="623195"/>
                </a:cubicBezTo>
                <a:close/>
                <a:moveTo>
                  <a:pt x="1339545" y="621351"/>
                </a:moveTo>
                <a:lnTo>
                  <a:pt x="1335258" y="633198"/>
                </a:lnTo>
                <a:lnTo>
                  <a:pt x="1338439" y="635750"/>
                </a:lnTo>
                <a:lnTo>
                  <a:pt x="1347399" y="625601"/>
                </a:lnTo>
                <a:close/>
                <a:moveTo>
                  <a:pt x="492084" y="621346"/>
                </a:moveTo>
                <a:lnTo>
                  <a:pt x="506163" y="626649"/>
                </a:lnTo>
                <a:lnTo>
                  <a:pt x="509893" y="628645"/>
                </a:lnTo>
                <a:lnTo>
                  <a:pt x="509935" y="628701"/>
                </a:lnTo>
                <a:lnTo>
                  <a:pt x="508819" y="630171"/>
                </a:lnTo>
                <a:lnTo>
                  <a:pt x="495469" y="623938"/>
                </a:lnTo>
                <a:close/>
                <a:moveTo>
                  <a:pt x="2784929" y="620784"/>
                </a:moveTo>
                <a:cubicBezTo>
                  <a:pt x="2795370" y="620784"/>
                  <a:pt x="2806613" y="622392"/>
                  <a:pt x="2819463" y="625609"/>
                </a:cubicBezTo>
                <a:lnTo>
                  <a:pt x="2856267" y="635607"/>
                </a:lnTo>
                <a:lnTo>
                  <a:pt x="2838738" y="632042"/>
                </a:lnTo>
                <a:lnTo>
                  <a:pt x="2831657" y="630914"/>
                </a:lnTo>
                <a:lnTo>
                  <a:pt x="2823680" y="628524"/>
                </a:lnTo>
                <a:lnTo>
                  <a:pt x="2813206" y="627975"/>
                </a:lnTo>
                <a:lnTo>
                  <a:pt x="2803401" y="626413"/>
                </a:lnTo>
                <a:cubicBezTo>
                  <a:pt x="2792157" y="625609"/>
                  <a:pt x="2780913" y="625609"/>
                  <a:pt x="2768063" y="625609"/>
                </a:cubicBezTo>
                <a:cubicBezTo>
                  <a:pt x="2748788" y="625609"/>
                  <a:pt x="2723088" y="625609"/>
                  <a:pt x="2710238" y="638475"/>
                </a:cubicBezTo>
                <a:cubicBezTo>
                  <a:pt x="2723088" y="625609"/>
                  <a:pt x="2735938" y="625609"/>
                  <a:pt x="2755213" y="625609"/>
                </a:cubicBezTo>
                <a:cubicBezTo>
                  <a:pt x="2764851" y="622392"/>
                  <a:pt x="2774488" y="620784"/>
                  <a:pt x="2784929" y="620784"/>
                </a:cubicBezTo>
                <a:close/>
                <a:moveTo>
                  <a:pt x="1320808" y="613590"/>
                </a:moveTo>
                <a:lnTo>
                  <a:pt x="1319066" y="620206"/>
                </a:lnTo>
                <a:lnTo>
                  <a:pt x="1330274" y="629199"/>
                </a:lnTo>
                <a:lnTo>
                  <a:pt x="1334113" y="618591"/>
                </a:lnTo>
                <a:lnTo>
                  <a:pt x="1322884" y="613719"/>
                </a:lnTo>
                <a:close/>
                <a:moveTo>
                  <a:pt x="1313880" y="613161"/>
                </a:moveTo>
                <a:lnTo>
                  <a:pt x="1313233" y="615525"/>
                </a:lnTo>
                <a:lnTo>
                  <a:pt x="1316945" y="618504"/>
                </a:lnTo>
                <a:lnTo>
                  <a:pt x="1318480" y="613446"/>
                </a:lnTo>
                <a:close/>
                <a:moveTo>
                  <a:pt x="470001" y="612682"/>
                </a:moveTo>
                <a:lnTo>
                  <a:pt x="479443" y="616468"/>
                </a:lnTo>
                <a:lnTo>
                  <a:pt x="507524" y="631876"/>
                </a:lnTo>
                <a:lnTo>
                  <a:pt x="508819" y="630171"/>
                </a:lnTo>
                <a:lnTo>
                  <a:pt x="539671" y="644576"/>
                </a:lnTo>
                <a:cubicBezTo>
                  <a:pt x="539671" y="644576"/>
                  <a:pt x="539671" y="646163"/>
                  <a:pt x="538868" y="647751"/>
                </a:cubicBezTo>
                <a:lnTo>
                  <a:pt x="536177" y="649269"/>
                </a:lnTo>
                <a:lnTo>
                  <a:pt x="507524" y="635686"/>
                </a:lnTo>
                <a:lnTo>
                  <a:pt x="497538" y="629768"/>
                </a:lnTo>
                <a:lnTo>
                  <a:pt x="494666" y="627907"/>
                </a:lnTo>
                <a:close/>
                <a:moveTo>
                  <a:pt x="450700" y="599539"/>
                </a:moveTo>
                <a:lnTo>
                  <a:pt x="481807" y="613620"/>
                </a:lnTo>
                <a:lnTo>
                  <a:pt x="482438" y="613957"/>
                </a:lnTo>
                <a:lnTo>
                  <a:pt x="492084" y="621346"/>
                </a:lnTo>
                <a:lnTo>
                  <a:pt x="484218" y="618382"/>
                </a:lnTo>
                <a:lnTo>
                  <a:pt x="479443" y="616468"/>
                </a:lnTo>
                <a:lnTo>
                  <a:pt x="478592" y="616001"/>
                </a:lnTo>
                <a:cubicBezTo>
                  <a:pt x="468948" y="609651"/>
                  <a:pt x="459304" y="603301"/>
                  <a:pt x="449660" y="600126"/>
                </a:cubicBezTo>
                <a:close/>
                <a:moveTo>
                  <a:pt x="456089" y="593776"/>
                </a:moveTo>
                <a:cubicBezTo>
                  <a:pt x="456089" y="593776"/>
                  <a:pt x="456089" y="595363"/>
                  <a:pt x="455286" y="596951"/>
                </a:cubicBezTo>
                <a:lnTo>
                  <a:pt x="450700" y="599539"/>
                </a:lnTo>
                <a:lnTo>
                  <a:pt x="449900" y="599176"/>
                </a:lnTo>
                <a:lnTo>
                  <a:pt x="450463" y="596951"/>
                </a:lnTo>
                <a:cubicBezTo>
                  <a:pt x="451267" y="595363"/>
                  <a:pt x="452875" y="593776"/>
                  <a:pt x="456089" y="593776"/>
                </a:cubicBezTo>
                <a:close/>
                <a:moveTo>
                  <a:pt x="456089" y="593776"/>
                </a:moveTo>
                <a:cubicBezTo>
                  <a:pt x="475377" y="606476"/>
                  <a:pt x="488236" y="619176"/>
                  <a:pt x="507524" y="625526"/>
                </a:cubicBezTo>
                <a:lnTo>
                  <a:pt x="509265" y="627818"/>
                </a:lnTo>
                <a:lnTo>
                  <a:pt x="506163" y="626649"/>
                </a:lnTo>
                <a:lnTo>
                  <a:pt x="482438" y="613957"/>
                </a:lnTo>
                <a:close/>
                <a:moveTo>
                  <a:pt x="423942" y="593776"/>
                </a:moveTo>
                <a:cubicBezTo>
                  <a:pt x="443231" y="600126"/>
                  <a:pt x="462519" y="609651"/>
                  <a:pt x="481003" y="619970"/>
                </a:cubicBezTo>
                <a:lnTo>
                  <a:pt x="497538" y="629768"/>
                </a:lnTo>
                <a:lnTo>
                  <a:pt x="504348" y="634180"/>
                </a:lnTo>
                <a:lnTo>
                  <a:pt x="479396" y="622351"/>
                </a:lnTo>
                <a:cubicBezTo>
                  <a:pt x="459304" y="614413"/>
                  <a:pt x="440016" y="606476"/>
                  <a:pt x="423942" y="593776"/>
                </a:cubicBezTo>
                <a:close/>
                <a:moveTo>
                  <a:pt x="3841750" y="587426"/>
                </a:moveTo>
                <a:cubicBezTo>
                  <a:pt x="3841750" y="587426"/>
                  <a:pt x="3848148" y="587426"/>
                  <a:pt x="3848148" y="587426"/>
                </a:cubicBezTo>
                <a:cubicBezTo>
                  <a:pt x="3848148" y="626027"/>
                  <a:pt x="3867343" y="664629"/>
                  <a:pt x="3880139" y="703230"/>
                </a:cubicBezTo>
                <a:cubicBezTo>
                  <a:pt x="3899333" y="735398"/>
                  <a:pt x="3918528" y="773999"/>
                  <a:pt x="3937722" y="806167"/>
                </a:cubicBezTo>
                <a:cubicBezTo>
                  <a:pt x="3963315" y="870502"/>
                  <a:pt x="3988907" y="928404"/>
                  <a:pt x="4008101" y="992740"/>
                </a:cubicBezTo>
                <a:cubicBezTo>
                  <a:pt x="4033694" y="1063509"/>
                  <a:pt x="4046490" y="1127845"/>
                  <a:pt x="4052888" y="1198614"/>
                </a:cubicBezTo>
                <a:cubicBezTo>
                  <a:pt x="4052888" y="1198614"/>
                  <a:pt x="4046490" y="1198614"/>
                  <a:pt x="4046490" y="1198614"/>
                </a:cubicBezTo>
                <a:cubicBezTo>
                  <a:pt x="4040092" y="1114978"/>
                  <a:pt x="4020898" y="1031342"/>
                  <a:pt x="3988907" y="947705"/>
                </a:cubicBezTo>
                <a:cubicBezTo>
                  <a:pt x="3963315" y="883370"/>
                  <a:pt x="3937722" y="825468"/>
                  <a:pt x="3905731" y="767565"/>
                </a:cubicBezTo>
                <a:cubicBezTo>
                  <a:pt x="3880139" y="709663"/>
                  <a:pt x="3848148" y="651761"/>
                  <a:pt x="3841750" y="587426"/>
                </a:cubicBezTo>
                <a:close/>
                <a:moveTo>
                  <a:pt x="423942" y="587426"/>
                </a:moveTo>
                <a:cubicBezTo>
                  <a:pt x="423942" y="593776"/>
                  <a:pt x="423942" y="593776"/>
                  <a:pt x="423942" y="593776"/>
                </a:cubicBezTo>
                <a:cubicBezTo>
                  <a:pt x="417513" y="593776"/>
                  <a:pt x="423942" y="587426"/>
                  <a:pt x="423942" y="587426"/>
                </a:cubicBezTo>
                <a:close/>
                <a:moveTo>
                  <a:pt x="423942" y="587426"/>
                </a:moveTo>
                <a:lnTo>
                  <a:pt x="449900" y="599176"/>
                </a:lnTo>
                <a:lnTo>
                  <a:pt x="449660" y="600126"/>
                </a:lnTo>
                <a:lnTo>
                  <a:pt x="470001" y="612682"/>
                </a:lnTo>
                <a:lnTo>
                  <a:pt x="453779" y="606178"/>
                </a:lnTo>
                <a:cubicBezTo>
                  <a:pt x="443632" y="601317"/>
                  <a:pt x="433586" y="595363"/>
                  <a:pt x="423942" y="587426"/>
                </a:cubicBezTo>
                <a:close/>
                <a:moveTo>
                  <a:pt x="1329690" y="579855"/>
                </a:moveTo>
                <a:lnTo>
                  <a:pt x="1329921" y="580265"/>
                </a:lnTo>
                <a:lnTo>
                  <a:pt x="1329626" y="580098"/>
                </a:lnTo>
                <a:close/>
                <a:moveTo>
                  <a:pt x="1323104" y="576391"/>
                </a:moveTo>
                <a:lnTo>
                  <a:pt x="1323831" y="576804"/>
                </a:lnTo>
                <a:lnTo>
                  <a:pt x="1316045" y="605251"/>
                </a:lnTo>
                <a:lnTo>
                  <a:pt x="1320704" y="606117"/>
                </a:lnTo>
                <a:lnTo>
                  <a:pt x="1328751" y="579600"/>
                </a:lnTo>
                <a:lnTo>
                  <a:pt x="1329626" y="580098"/>
                </a:lnTo>
                <a:lnTo>
                  <a:pt x="1322679" y="606485"/>
                </a:lnTo>
                <a:lnTo>
                  <a:pt x="1322884" y="606523"/>
                </a:lnTo>
                <a:lnTo>
                  <a:pt x="1336311" y="612516"/>
                </a:lnTo>
                <a:lnTo>
                  <a:pt x="1336352" y="612404"/>
                </a:lnTo>
                <a:cubicBezTo>
                  <a:pt x="1336352" y="605976"/>
                  <a:pt x="1336352" y="593120"/>
                  <a:pt x="1329921" y="580265"/>
                </a:cubicBezTo>
                <a:lnTo>
                  <a:pt x="1338029" y="585054"/>
                </a:lnTo>
                <a:lnTo>
                  <a:pt x="1341979" y="596334"/>
                </a:lnTo>
                <a:cubicBezTo>
                  <a:pt x="1342783" y="601155"/>
                  <a:pt x="1342783" y="605976"/>
                  <a:pt x="1342783" y="612404"/>
                </a:cubicBezTo>
                <a:lnTo>
                  <a:pt x="1341848" y="614987"/>
                </a:lnTo>
                <a:lnTo>
                  <a:pt x="1350589" y="618889"/>
                </a:lnTo>
                <a:lnTo>
                  <a:pt x="1355645" y="605976"/>
                </a:lnTo>
                <a:cubicBezTo>
                  <a:pt x="1355645" y="599548"/>
                  <a:pt x="1352429" y="594727"/>
                  <a:pt x="1347606" y="590710"/>
                </a:cubicBezTo>
                <a:lnTo>
                  <a:pt x="1338029" y="585054"/>
                </a:lnTo>
                <a:lnTo>
                  <a:pt x="1336352" y="580265"/>
                </a:lnTo>
                <a:lnTo>
                  <a:pt x="1335084" y="576887"/>
                </a:lnTo>
                <a:lnTo>
                  <a:pt x="1347606" y="584282"/>
                </a:lnTo>
                <a:cubicBezTo>
                  <a:pt x="1352429" y="588300"/>
                  <a:pt x="1355645" y="593120"/>
                  <a:pt x="1355645" y="599548"/>
                </a:cubicBezTo>
                <a:cubicBezTo>
                  <a:pt x="1358860" y="605976"/>
                  <a:pt x="1358860" y="610797"/>
                  <a:pt x="1358056" y="614814"/>
                </a:cubicBezTo>
                <a:lnTo>
                  <a:pt x="1356425" y="621879"/>
                </a:lnTo>
                <a:lnTo>
                  <a:pt x="1387376" y="644903"/>
                </a:lnTo>
                <a:cubicBezTo>
                  <a:pt x="1419622" y="660895"/>
                  <a:pt x="1448644" y="681684"/>
                  <a:pt x="1477665" y="702473"/>
                </a:cubicBezTo>
                <a:lnTo>
                  <a:pt x="1501031" y="717372"/>
                </a:lnTo>
                <a:lnTo>
                  <a:pt x="1503390" y="715798"/>
                </a:lnTo>
                <a:lnTo>
                  <a:pt x="1498618" y="712605"/>
                </a:lnTo>
                <a:cubicBezTo>
                  <a:pt x="1498618" y="710995"/>
                  <a:pt x="1500223" y="709384"/>
                  <a:pt x="1503433" y="709384"/>
                </a:cubicBezTo>
                <a:lnTo>
                  <a:pt x="1564189" y="705827"/>
                </a:lnTo>
                <a:lnTo>
                  <a:pt x="1587025" y="702092"/>
                </a:lnTo>
                <a:cubicBezTo>
                  <a:pt x="1614350" y="696462"/>
                  <a:pt x="1641675" y="690029"/>
                  <a:pt x="1670607" y="683595"/>
                </a:cubicBezTo>
                <a:cubicBezTo>
                  <a:pt x="1722042" y="670728"/>
                  <a:pt x="1773477" y="651427"/>
                  <a:pt x="1824912" y="638560"/>
                </a:cubicBezTo>
                <a:cubicBezTo>
                  <a:pt x="1845807" y="633735"/>
                  <a:pt x="1869516" y="629714"/>
                  <a:pt x="1893927" y="628005"/>
                </a:cubicBezTo>
                <a:lnTo>
                  <a:pt x="1902943" y="628413"/>
                </a:lnTo>
                <a:lnTo>
                  <a:pt x="1917560" y="625619"/>
                </a:lnTo>
                <a:cubicBezTo>
                  <a:pt x="1940032" y="624008"/>
                  <a:pt x="1962504" y="625619"/>
                  <a:pt x="1984975" y="632063"/>
                </a:cubicBezTo>
                <a:cubicBezTo>
                  <a:pt x="2004237" y="638506"/>
                  <a:pt x="2023499" y="651393"/>
                  <a:pt x="2042760" y="664280"/>
                </a:cubicBezTo>
                <a:lnTo>
                  <a:pt x="2044756" y="667885"/>
                </a:lnTo>
                <a:lnTo>
                  <a:pt x="2075657" y="677162"/>
                </a:lnTo>
                <a:cubicBezTo>
                  <a:pt x="2085302" y="680378"/>
                  <a:pt x="2101375" y="686812"/>
                  <a:pt x="2114234" y="696462"/>
                </a:cubicBezTo>
                <a:lnTo>
                  <a:pt x="2122994" y="705902"/>
                </a:lnTo>
                <a:lnTo>
                  <a:pt x="2126879" y="703313"/>
                </a:lnTo>
                <a:lnTo>
                  <a:pt x="2123075" y="705990"/>
                </a:lnTo>
                <a:lnTo>
                  <a:pt x="2124362" y="707376"/>
                </a:lnTo>
                <a:lnTo>
                  <a:pt x="2131541" y="705976"/>
                </a:lnTo>
                <a:lnTo>
                  <a:pt x="2126879" y="703313"/>
                </a:lnTo>
                <a:cubicBezTo>
                  <a:pt x="2130092" y="703313"/>
                  <a:pt x="2131698" y="703313"/>
                  <a:pt x="2132501" y="704116"/>
                </a:cubicBezTo>
                <a:lnTo>
                  <a:pt x="2132733" y="705743"/>
                </a:lnTo>
                <a:lnTo>
                  <a:pt x="2148718" y="702625"/>
                </a:lnTo>
                <a:cubicBezTo>
                  <a:pt x="2158351" y="701819"/>
                  <a:pt x="2167985" y="701819"/>
                  <a:pt x="2177618" y="701819"/>
                </a:cubicBezTo>
                <a:lnTo>
                  <a:pt x="2204271" y="704621"/>
                </a:lnTo>
                <a:lnTo>
                  <a:pt x="2183740" y="708960"/>
                </a:lnTo>
                <a:lnTo>
                  <a:pt x="2145507" y="708263"/>
                </a:lnTo>
                <a:lnTo>
                  <a:pt x="2132294" y="710421"/>
                </a:lnTo>
                <a:lnTo>
                  <a:pt x="2129161" y="712548"/>
                </a:lnTo>
                <a:lnTo>
                  <a:pt x="2129905" y="713351"/>
                </a:lnTo>
                <a:lnTo>
                  <a:pt x="2130999" y="719916"/>
                </a:lnTo>
                <a:lnTo>
                  <a:pt x="2152577" y="709735"/>
                </a:lnTo>
                <a:cubicBezTo>
                  <a:pt x="2155789" y="709735"/>
                  <a:pt x="2157395" y="709735"/>
                  <a:pt x="2158198" y="710538"/>
                </a:cubicBezTo>
                <a:lnTo>
                  <a:pt x="2158764" y="714496"/>
                </a:lnTo>
                <a:lnTo>
                  <a:pt x="2167985" y="712290"/>
                </a:lnTo>
                <a:lnTo>
                  <a:pt x="2183740" y="708960"/>
                </a:lnTo>
                <a:lnTo>
                  <a:pt x="2189660" y="709068"/>
                </a:lnTo>
                <a:lnTo>
                  <a:pt x="2196028" y="709981"/>
                </a:lnTo>
                <a:lnTo>
                  <a:pt x="2158786" y="714652"/>
                </a:lnTo>
                <a:lnTo>
                  <a:pt x="2159001" y="716157"/>
                </a:lnTo>
                <a:lnTo>
                  <a:pt x="2136246" y="726393"/>
                </a:lnTo>
                <a:lnTo>
                  <a:pt x="2136257" y="726391"/>
                </a:lnTo>
                <a:lnTo>
                  <a:pt x="2136237" y="726397"/>
                </a:lnTo>
                <a:lnTo>
                  <a:pt x="2132368" y="728138"/>
                </a:lnTo>
                <a:lnTo>
                  <a:pt x="2133522" y="735064"/>
                </a:lnTo>
                <a:cubicBezTo>
                  <a:pt x="2127092" y="735064"/>
                  <a:pt x="2127092" y="735064"/>
                  <a:pt x="2127092" y="735064"/>
                </a:cubicBezTo>
                <a:lnTo>
                  <a:pt x="2126933" y="730583"/>
                </a:lnTo>
                <a:lnTo>
                  <a:pt x="2121242" y="733143"/>
                </a:lnTo>
                <a:lnTo>
                  <a:pt x="2127092" y="735064"/>
                </a:lnTo>
                <a:lnTo>
                  <a:pt x="2119369" y="733986"/>
                </a:lnTo>
                <a:lnTo>
                  <a:pt x="2030513" y="773957"/>
                </a:lnTo>
                <a:lnTo>
                  <a:pt x="2034063" y="771838"/>
                </a:lnTo>
                <a:lnTo>
                  <a:pt x="2043362" y="767534"/>
                </a:lnTo>
                <a:lnTo>
                  <a:pt x="2087709" y="740484"/>
                </a:lnTo>
                <a:lnTo>
                  <a:pt x="2087708" y="740480"/>
                </a:lnTo>
                <a:lnTo>
                  <a:pt x="2087740" y="740466"/>
                </a:lnTo>
                <a:lnTo>
                  <a:pt x="2088742" y="739854"/>
                </a:lnTo>
                <a:lnTo>
                  <a:pt x="2105334" y="732026"/>
                </a:lnTo>
                <a:lnTo>
                  <a:pt x="2102490" y="731629"/>
                </a:lnTo>
                <a:lnTo>
                  <a:pt x="2100773" y="731824"/>
                </a:lnTo>
                <a:lnTo>
                  <a:pt x="2090742" y="738635"/>
                </a:lnTo>
                <a:lnTo>
                  <a:pt x="2088742" y="739854"/>
                </a:lnTo>
                <a:lnTo>
                  <a:pt x="2083546" y="742306"/>
                </a:lnTo>
                <a:lnTo>
                  <a:pt x="2084317" y="741846"/>
                </a:lnTo>
                <a:lnTo>
                  <a:pt x="2099363" y="731984"/>
                </a:lnTo>
                <a:lnTo>
                  <a:pt x="2083601" y="733773"/>
                </a:lnTo>
                <a:lnTo>
                  <a:pt x="2048180" y="758704"/>
                </a:lnTo>
                <a:lnTo>
                  <a:pt x="2047867" y="758849"/>
                </a:lnTo>
                <a:lnTo>
                  <a:pt x="2029929" y="766104"/>
                </a:lnTo>
                <a:lnTo>
                  <a:pt x="2042559" y="759507"/>
                </a:lnTo>
                <a:lnTo>
                  <a:pt x="2080948" y="733923"/>
                </a:lnTo>
                <a:lnTo>
                  <a:pt x="2078877" y="733231"/>
                </a:lnTo>
                <a:cubicBezTo>
                  <a:pt x="2078074" y="732425"/>
                  <a:pt x="2078074" y="730815"/>
                  <a:pt x="2081285" y="727593"/>
                </a:cubicBezTo>
                <a:cubicBezTo>
                  <a:pt x="2081285" y="727593"/>
                  <a:pt x="2081285" y="729204"/>
                  <a:pt x="2081285" y="730815"/>
                </a:cubicBezTo>
                <a:lnTo>
                  <a:pt x="2081285" y="733698"/>
                </a:lnTo>
                <a:lnTo>
                  <a:pt x="2089034" y="728535"/>
                </a:lnTo>
                <a:lnTo>
                  <a:pt x="2085998" y="727057"/>
                </a:lnTo>
                <a:lnTo>
                  <a:pt x="2081285" y="727593"/>
                </a:lnTo>
                <a:lnTo>
                  <a:pt x="2083387" y="725786"/>
                </a:lnTo>
                <a:lnTo>
                  <a:pt x="2074383" y="721402"/>
                </a:lnTo>
                <a:lnTo>
                  <a:pt x="2074863" y="722270"/>
                </a:lnTo>
                <a:cubicBezTo>
                  <a:pt x="2074863" y="728714"/>
                  <a:pt x="2068443" y="728714"/>
                  <a:pt x="2068443" y="722270"/>
                </a:cubicBezTo>
                <a:lnTo>
                  <a:pt x="2065632" y="717143"/>
                </a:lnTo>
                <a:lnTo>
                  <a:pt x="2062799" y="715763"/>
                </a:lnTo>
                <a:cubicBezTo>
                  <a:pt x="2037081" y="709330"/>
                  <a:pt x="2017793" y="702896"/>
                  <a:pt x="1992075" y="696462"/>
                </a:cubicBezTo>
                <a:cubicBezTo>
                  <a:pt x="1947070" y="683595"/>
                  <a:pt x="1902064" y="677162"/>
                  <a:pt x="1850629" y="670728"/>
                </a:cubicBezTo>
                <a:lnTo>
                  <a:pt x="1817538" y="671238"/>
                </a:lnTo>
                <a:lnTo>
                  <a:pt x="1847680" y="664914"/>
                </a:lnTo>
                <a:lnTo>
                  <a:pt x="1860273" y="665099"/>
                </a:lnTo>
                <a:cubicBezTo>
                  <a:pt x="1877954" y="665903"/>
                  <a:pt x="1895635" y="667511"/>
                  <a:pt x="1914923" y="670728"/>
                </a:cubicBezTo>
                <a:cubicBezTo>
                  <a:pt x="1953499" y="677162"/>
                  <a:pt x="1985646" y="690029"/>
                  <a:pt x="2024222" y="696462"/>
                </a:cubicBezTo>
                <a:lnTo>
                  <a:pt x="2063352" y="712981"/>
                </a:lnTo>
                <a:lnTo>
                  <a:pt x="2041958" y="673945"/>
                </a:lnTo>
                <a:lnTo>
                  <a:pt x="2037465" y="671368"/>
                </a:lnTo>
                <a:lnTo>
                  <a:pt x="2011364" y="664295"/>
                </a:lnTo>
                <a:cubicBezTo>
                  <a:pt x="1992075" y="664295"/>
                  <a:pt x="1972787" y="664295"/>
                  <a:pt x="1959929" y="664295"/>
                </a:cubicBezTo>
                <a:cubicBezTo>
                  <a:pt x="1921352" y="664295"/>
                  <a:pt x="1889205" y="664295"/>
                  <a:pt x="1850629" y="664295"/>
                </a:cubicBezTo>
                <a:lnTo>
                  <a:pt x="1847680" y="664914"/>
                </a:lnTo>
                <a:lnTo>
                  <a:pt x="1829031" y="664639"/>
                </a:lnTo>
                <a:lnTo>
                  <a:pt x="1893525" y="657760"/>
                </a:lnTo>
                <a:cubicBezTo>
                  <a:pt x="1921754" y="656253"/>
                  <a:pt x="1950285" y="656253"/>
                  <a:pt x="1979217" y="657861"/>
                </a:cubicBezTo>
                <a:lnTo>
                  <a:pt x="2021244" y="662066"/>
                </a:lnTo>
                <a:lnTo>
                  <a:pt x="1991396" y="644950"/>
                </a:lnTo>
                <a:lnTo>
                  <a:pt x="1937394" y="635164"/>
                </a:lnTo>
                <a:lnTo>
                  <a:pt x="1889205" y="638560"/>
                </a:lnTo>
                <a:cubicBezTo>
                  <a:pt x="1860273" y="641777"/>
                  <a:pt x="1831341" y="648211"/>
                  <a:pt x="1802409" y="655448"/>
                </a:cubicBezTo>
                <a:lnTo>
                  <a:pt x="1797964" y="656560"/>
                </a:lnTo>
                <a:lnTo>
                  <a:pt x="1768972" y="667531"/>
                </a:lnTo>
                <a:lnTo>
                  <a:pt x="1805623" y="664295"/>
                </a:lnTo>
                <a:lnTo>
                  <a:pt x="1829031" y="664639"/>
                </a:lnTo>
                <a:lnTo>
                  <a:pt x="1809642" y="666707"/>
                </a:lnTo>
                <a:lnTo>
                  <a:pt x="1776378" y="673704"/>
                </a:lnTo>
                <a:lnTo>
                  <a:pt x="1741330" y="677162"/>
                </a:lnTo>
                <a:cubicBezTo>
                  <a:pt x="1709183" y="683595"/>
                  <a:pt x="1677036" y="690029"/>
                  <a:pt x="1638460" y="702896"/>
                </a:cubicBezTo>
                <a:cubicBezTo>
                  <a:pt x="1619171" y="709330"/>
                  <a:pt x="1593454" y="715763"/>
                  <a:pt x="1567736" y="722197"/>
                </a:cubicBezTo>
                <a:cubicBezTo>
                  <a:pt x="1558092" y="725414"/>
                  <a:pt x="1546840" y="728630"/>
                  <a:pt x="1535589" y="729435"/>
                </a:cubicBezTo>
                <a:lnTo>
                  <a:pt x="1511413" y="723991"/>
                </a:lnTo>
                <a:lnTo>
                  <a:pt x="1567955" y="760044"/>
                </a:lnTo>
                <a:lnTo>
                  <a:pt x="1570163" y="767343"/>
                </a:lnTo>
                <a:lnTo>
                  <a:pt x="1566235" y="765364"/>
                </a:lnTo>
                <a:lnTo>
                  <a:pt x="1484921" y="714467"/>
                </a:lnTo>
                <a:cubicBezTo>
                  <a:pt x="1458318" y="696076"/>
                  <a:pt x="1432521" y="676886"/>
                  <a:pt x="1406724" y="657696"/>
                </a:cubicBezTo>
                <a:lnTo>
                  <a:pt x="1353216" y="628748"/>
                </a:lnTo>
                <a:lnTo>
                  <a:pt x="1344794" y="640849"/>
                </a:lnTo>
                <a:lnTo>
                  <a:pt x="1381733" y="670490"/>
                </a:lnTo>
                <a:lnTo>
                  <a:pt x="1394537" y="680114"/>
                </a:lnTo>
                <a:lnTo>
                  <a:pt x="1380066" y="673649"/>
                </a:lnTo>
                <a:lnTo>
                  <a:pt x="1340841" y="645801"/>
                </a:lnTo>
                <a:lnTo>
                  <a:pt x="1334590" y="652439"/>
                </a:lnTo>
                <a:lnTo>
                  <a:pt x="1337216" y="655564"/>
                </a:lnTo>
                <a:lnTo>
                  <a:pt x="1334170" y="653698"/>
                </a:lnTo>
                <a:lnTo>
                  <a:pt x="1333813" y="653264"/>
                </a:lnTo>
                <a:lnTo>
                  <a:pt x="1330225" y="657074"/>
                </a:lnTo>
                <a:lnTo>
                  <a:pt x="1343806" y="667758"/>
                </a:lnTo>
                <a:lnTo>
                  <a:pt x="1342232" y="670490"/>
                </a:lnTo>
                <a:lnTo>
                  <a:pt x="1348932" y="672571"/>
                </a:lnTo>
                <a:lnTo>
                  <a:pt x="1365610" y="693678"/>
                </a:lnTo>
                <a:lnTo>
                  <a:pt x="1370582" y="696355"/>
                </a:lnTo>
                <a:lnTo>
                  <a:pt x="1384958" y="714467"/>
                </a:lnTo>
                <a:cubicBezTo>
                  <a:pt x="1395438" y="726461"/>
                  <a:pt x="1406724" y="737655"/>
                  <a:pt x="1419622" y="747250"/>
                </a:cubicBezTo>
                <a:cubicBezTo>
                  <a:pt x="1445419" y="766440"/>
                  <a:pt x="1471216" y="779234"/>
                  <a:pt x="1497013" y="792027"/>
                </a:cubicBezTo>
                <a:cubicBezTo>
                  <a:pt x="1509912" y="798424"/>
                  <a:pt x="1524422" y="803221"/>
                  <a:pt x="1538933" y="806420"/>
                </a:cubicBezTo>
                <a:lnTo>
                  <a:pt x="1573779" y="810408"/>
                </a:lnTo>
                <a:lnTo>
                  <a:pt x="1580854" y="817614"/>
                </a:lnTo>
                <a:cubicBezTo>
                  <a:pt x="1580854" y="817614"/>
                  <a:pt x="1574404" y="817614"/>
                  <a:pt x="1567955" y="817614"/>
                </a:cubicBezTo>
                <a:cubicBezTo>
                  <a:pt x="1542158" y="817614"/>
                  <a:pt x="1516361" y="804820"/>
                  <a:pt x="1490564" y="792027"/>
                </a:cubicBezTo>
                <a:cubicBezTo>
                  <a:pt x="1464767" y="785630"/>
                  <a:pt x="1438970" y="766440"/>
                  <a:pt x="1413173" y="753647"/>
                </a:cubicBezTo>
                <a:cubicBezTo>
                  <a:pt x="1387376" y="728060"/>
                  <a:pt x="1368029" y="702473"/>
                  <a:pt x="1348681" y="676886"/>
                </a:cubicBezTo>
                <a:lnTo>
                  <a:pt x="1329621" y="657982"/>
                </a:lnTo>
                <a:lnTo>
                  <a:pt x="1278473" y="757831"/>
                </a:lnTo>
                <a:cubicBezTo>
                  <a:pt x="1262395" y="792380"/>
                  <a:pt x="1246318" y="827732"/>
                  <a:pt x="1227025" y="863084"/>
                </a:cubicBezTo>
                <a:lnTo>
                  <a:pt x="1217700" y="880559"/>
                </a:lnTo>
                <a:lnTo>
                  <a:pt x="1231220" y="849080"/>
                </a:lnTo>
                <a:lnTo>
                  <a:pt x="1254357" y="803628"/>
                </a:lnTo>
                <a:lnTo>
                  <a:pt x="1261834" y="783156"/>
                </a:lnTo>
                <a:lnTo>
                  <a:pt x="1262395" y="781935"/>
                </a:lnTo>
                <a:lnTo>
                  <a:pt x="1282734" y="733291"/>
                </a:lnTo>
                <a:lnTo>
                  <a:pt x="1293852" y="713290"/>
                </a:lnTo>
                <a:lnTo>
                  <a:pt x="1310628" y="685519"/>
                </a:lnTo>
                <a:lnTo>
                  <a:pt x="1327308" y="654780"/>
                </a:lnTo>
                <a:lnTo>
                  <a:pt x="1326767" y="654354"/>
                </a:lnTo>
                <a:lnTo>
                  <a:pt x="1310628" y="683108"/>
                </a:lnTo>
                <a:lnTo>
                  <a:pt x="1293852" y="713290"/>
                </a:lnTo>
                <a:lnTo>
                  <a:pt x="1284904" y="728102"/>
                </a:lnTo>
                <a:lnTo>
                  <a:pt x="1282734" y="733291"/>
                </a:lnTo>
                <a:lnTo>
                  <a:pt x="1278473" y="740958"/>
                </a:lnTo>
                <a:lnTo>
                  <a:pt x="1277473" y="741386"/>
                </a:lnTo>
                <a:lnTo>
                  <a:pt x="1284904" y="724085"/>
                </a:lnTo>
                <a:lnTo>
                  <a:pt x="1289093" y="710282"/>
                </a:lnTo>
                <a:lnTo>
                  <a:pt x="1304197" y="683108"/>
                </a:lnTo>
                <a:lnTo>
                  <a:pt x="1322309" y="650838"/>
                </a:lnTo>
                <a:lnTo>
                  <a:pt x="1312145" y="642677"/>
                </a:lnTo>
                <a:lnTo>
                  <a:pt x="1292514" y="699007"/>
                </a:lnTo>
                <a:lnTo>
                  <a:pt x="1310106" y="641040"/>
                </a:lnTo>
                <a:lnTo>
                  <a:pt x="1306944" y="638501"/>
                </a:lnTo>
                <a:lnTo>
                  <a:pt x="1300177" y="663223"/>
                </a:lnTo>
                <a:lnTo>
                  <a:pt x="1275226" y="729768"/>
                </a:lnTo>
                <a:lnTo>
                  <a:pt x="1305365" y="633220"/>
                </a:lnTo>
                <a:lnTo>
                  <a:pt x="1304894" y="629641"/>
                </a:lnTo>
                <a:lnTo>
                  <a:pt x="1306018" y="631127"/>
                </a:lnTo>
                <a:lnTo>
                  <a:pt x="1308246" y="623988"/>
                </a:lnTo>
                <a:lnTo>
                  <a:pt x="1303536" y="619316"/>
                </a:lnTo>
                <a:lnTo>
                  <a:pt x="1308586" y="622901"/>
                </a:lnTo>
                <a:lnTo>
                  <a:pt x="1309705" y="619316"/>
                </a:lnTo>
                <a:lnTo>
                  <a:pt x="1303536" y="619316"/>
                </a:lnTo>
                <a:cubicBezTo>
                  <a:pt x="1303536" y="612919"/>
                  <a:pt x="1303536" y="612919"/>
                  <a:pt x="1309985" y="612919"/>
                </a:cubicBezTo>
                <a:lnTo>
                  <a:pt x="1311358" y="614021"/>
                </a:lnTo>
                <a:lnTo>
                  <a:pt x="1311669" y="613024"/>
                </a:lnTo>
                <a:lnTo>
                  <a:pt x="1309985" y="612919"/>
                </a:lnTo>
                <a:cubicBezTo>
                  <a:pt x="1309985" y="609721"/>
                  <a:pt x="1308373" y="608122"/>
                  <a:pt x="1305955" y="607322"/>
                </a:cubicBezTo>
                <a:lnTo>
                  <a:pt x="1305112" y="607246"/>
                </a:lnTo>
                <a:lnTo>
                  <a:pt x="1301362" y="616852"/>
                </a:lnTo>
                <a:lnTo>
                  <a:pt x="1303536" y="619316"/>
                </a:lnTo>
                <a:lnTo>
                  <a:pt x="1304894" y="629641"/>
                </a:lnTo>
                <a:lnTo>
                  <a:pt x="1299272" y="622205"/>
                </a:lnTo>
                <a:lnTo>
                  <a:pt x="1297766" y="626062"/>
                </a:lnTo>
                <a:cubicBezTo>
                  <a:pt x="1292943" y="638114"/>
                  <a:pt x="1288119" y="650970"/>
                  <a:pt x="1284904" y="663825"/>
                </a:cubicBezTo>
                <a:cubicBezTo>
                  <a:pt x="1252749" y="734530"/>
                  <a:pt x="1220594" y="798807"/>
                  <a:pt x="1182008" y="869512"/>
                </a:cubicBezTo>
                <a:cubicBezTo>
                  <a:pt x="1149853" y="940217"/>
                  <a:pt x="1111267" y="1004494"/>
                  <a:pt x="1072681" y="1068771"/>
                </a:cubicBezTo>
                <a:lnTo>
                  <a:pt x="1000805" y="1182202"/>
                </a:lnTo>
                <a:lnTo>
                  <a:pt x="972196" y="1222233"/>
                </a:lnTo>
                <a:cubicBezTo>
                  <a:pt x="948884" y="1253568"/>
                  <a:pt x="924768" y="1284100"/>
                  <a:pt x="899044" y="1313025"/>
                </a:cubicBezTo>
                <a:cubicBezTo>
                  <a:pt x="886182" y="1332308"/>
                  <a:pt x="866889" y="1351591"/>
                  <a:pt x="854027" y="1370874"/>
                </a:cubicBezTo>
                <a:lnTo>
                  <a:pt x="847998" y="1380917"/>
                </a:lnTo>
                <a:lnTo>
                  <a:pt x="825653" y="1409317"/>
                </a:lnTo>
                <a:lnTo>
                  <a:pt x="822616" y="1409416"/>
                </a:lnTo>
                <a:lnTo>
                  <a:pt x="822606" y="1409405"/>
                </a:lnTo>
                <a:lnTo>
                  <a:pt x="847596" y="1364446"/>
                </a:lnTo>
                <a:cubicBezTo>
                  <a:pt x="873320" y="1338735"/>
                  <a:pt x="899044" y="1313025"/>
                  <a:pt x="918337" y="1287314"/>
                </a:cubicBezTo>
                <a:cubicBezTo>
                  <a:pt x="944061" y="1255175"/>
                  <a:pt x="963354" y="1223037"/>
                  <a:pt x="989078" y="1197326"/>
                </a:cubicBezTo>
                <a:cubicBezTo>
                  <a:pt x="1027664" y="1133049"/>
                  <a:pt x="1066250" y="1068771"/>
                  <a:pt x="1104836" y="1004494"/>
                </a:cubicBezTo>
                <a:cubicBezTo>
                  <a:pt x="1143422" y="937003"/>
                  <a:pt x="1178792" y="867905"/>
                  <a:pt x="1211751" y="798004"/>
                </a:cubicBezTo>
                <a:lnTo>
                  <a:pt x="1292550" y="613316"/>
                </a:lnTo>
                <a:lnTo>
                  <a:pt x="1292250" y="612919"/>
                </a:lnTo>
                <a:lnTo>
                  <a:pt x="1293372" y="611435"/>
                </a:lnTo>
                <a:lnTo>
                  <a:pt x="1304197" y="586693"/>
                </a:lnTo>
                <a:cubicBezTo>
                  <a:pt x="1310628" y="586693"/>
                  <a:pt x="1310628" y="586693"/>
                  <a:pt x="1310628" y="593120"/>
                </a:cubicBezTo>
                <a:lnTo>
                  <a:pt x="1306045" y="604857"/>
                </a:lnTo>
                <a:lnTo>
                  <a:pt x="1309985" y="604124"/>
                </a:lnTo>
                <a:lnTo>
                  <a:pt x="1314202" y="604908"/>
                </a:lnTo>
                <a:close/>
                <a:moveTo>
                  <a:pt x="1330412" y="574127"/>
                </a:moveTo>
                <a:lnTo>
                  <a:pt x="1331092" y="574529"/>
                </a:lnTo>
                <a:lnTo>
                  <a:pt x="1329690" y="579855"/>
                </a:lnTo>
                <a:lnTo>
                  <a:pt x="1329030" y="578682"/>
                </a:lnTo>
                <a:close/>
                <a:moveTo>
                  <a:pt x="1325186" y="571852"/>
                </a:moveTo>
                <a:lnTo>
                  <a:pt x="1329030" y="578682"/>
                </a:lnTo>
                <a:lnTo>
                  <a:pt x="1328751" y="579600"/>
                </a:lnTo>
                <a:lnTo>
                  <a:pt x="1323831" y="576804"/>
                </a:lnTo>
                <a:close/>
                <a:moveTo>
                  <a:pt x="1325094" y="570018"/>
                </a:moveTo>
                <a:lnTo>
                  <a:pt x="1325582" y="570405"/>
                </a:lnTo>
                <a:lnTo>
                  <a:pt x="1325186" y="571852"/>
                </a:lnTo>
                <a:lnTo>
                  <a:pt x="1324758" y="571092"/>
                </a:lnTo>
                <a:close/>
                <a:moveTo>
                  <a:pt x="1332374" y="569663"/>
                </a:moveTo>
                <a:lnTo>
                  <a:pt x="1335084" y="576887"/>
                </a:lnTo>
                <a:lnTo>
                  <a:pt x="1331092" y="574529"/>
                </a:lnTo>
                <a:close/>
                <a:moveTo>
                  <a:pt x="1332880" y="565996"/>
                </a:moveTo>
                <a:lnTo>
                  <a:pt x="1333323" y="566059"/>
                </a:lnTo>
                <a:lnTo>
                  <a:pt x="1332374" y="569663"/>
                </a:lnTo>
                <a:lnTo>
                  <a:pt x="1332038" y="568768"/>
                </a:lnTo>
                <a:close/>
                <a:moveTo>
                  <a:pt x="1327018" y="565159"/>
                </a:moveTo>
                <a:lnTo>
                  <a:pt x="1329373" y="565495"/>
                </a:lnTo>
                <a:lnTo>
                  <a:pt x="1331529" y="567410"/>
                </a:lnTo>
                <a:lnTo>
                  <a:pt x="1332038" y="568768"/>
                </a:lnTo>
                <a:lnTo>
                  <a:pt x="1330412" y="574127"/>
                </a:lnTo>
                <a:lnTo>
                  <a:pt x="1329921" y="573837"/>
                </a:lnTo>
                <a:lnTo>
                  <a:pt x="1325582" y="570405"/>
                </a:lnTo>
                <a:close/>
                <a:moveTo>
                  <a:pt x="1319578" y="564096"/>
                </a:moveTo>
                <a:lnTo>
                  <a:pt x="1326628" y="565103"/>
                </a:lnTo>
                <a:lnTo>
                  <a:pt x="1325094" y="570018"/>
                </a:lnTo>
                <a:lnTo>
                  <a:pt x="1323399" y="568677"/>
                </a:lnTo>
                <a:lnTo>
                  <a:pt x="1322686" y="567410"/>
                </a:lnTo>
                <a:close/>
                <a:moveTo>
                  <a:pt x="1327128" y="563500"/>
                </a:moveTo>
                <a:lnTo>
                  <a:pt x="1327405" y="563746"/>
                </a:lnTo>
                <a:lnTo>
                  <a:pt x="1327018" y="565159"/>
                </a:lnTo>
                <a:lnTo>
                  <a:pt x="1326628" y="565103"/>
                </a:lnTo>
                <a:close/>
                <a:moveTo>
                  <a:pt x="1334954" y="559864"/>
                </a:moveTo>
                <a:lnTo>
                  <a:pt x="1342783" y="560982"/>
                </a:lnTo>
                <a:cubicBezTo>
                  <a:pt x="1349214" y="560982"/>
                  <a:pt x="1342783" y="560982"/>
                  <a:pt x="1342783" y="567410"/>
                </a:cubicBezTo>
                <a:lnTo>
                  <a:pt x="1333323" y="566059"/>
                </a:lnTo>
                <a:close/>
                <a:moveTo>
                  <a:pt x="2805061" y="559581"/>
                </a:moveTo>
                <a:lnTo>
                  <a:pt x="2788592" y="574099"/>
                </a:lnTo>
                <a:cubicBezTo>
                  <a:pt x="2785384" y="577313"/>
                  <a:pt x="2783779" y="577313"/>
                  <a:pt x="2782977" y="576509"/>
                </a:cubicBezTo>
                <a:lnTo>
                  <a:pt x="2782590" y="575347"/>
                </a:lnTo>
                <a:lnTo>
                  <a:pt x="2793505" y="568273"/>
                </a:lnTo>
                <a:close/>
                <a:moveTo>
                  <a:pt x="1328711" y="558973"/>
                </a:moveTo>
                <a:lnTo>
                  <a:pt x="1334749" y="559835"/>
                </a:lnTo>
                <a:lnTo>
                  <a:pt x="1332880" y="565996"/>
                </a:lnTo>
                <a:lnTo>
                  <a:pt x="1329373" y="565495"/>
                </a:lnTo>
                <a:lnTo>
                  <a:pt x="1327405" y="563746"/>
                </a:lnTo>
                <a:close/>
                <a:moveTo>
                  <a:pt x="1320753" y="557836"/>
                </a:moveTo>
                <a:lnTo>
                  <a:pt x="1328549" y="558950"/>
                </a:lnTo>
                <a:lnTo>
                  <a:pt x="1327128" y="563500"/>
                </a:lnTo>
                <a:close/>
                <a:moveTo>
                  <a:pt x="1335365" y="557805"/>
                </a:moveTo>
                <a:lnTo>
                  <a:pt x="1335483" y="557855"/>
                </a:lnTo>
                <a:lnTo>
                  <a:pt x="1334954" y="559864"/>
                </a:lnTo>
                <a:lnTo>
                  <a:pt x="1334749" y="559835"/>
                </a:lnTo>
                <a:close/>
                <a:moveTo>
                  <a:pt x="1336060" y="555662"/>
                </a:moveTo>
                <a:lnTo>
                  <a:pt x="1342783" y="560982"/>
                </a:lnTo>
                <a:lnTo>
                  <a:pt x="1335483" y="557855"/>
                </a:lnTo>
                <a:close/>
                <a:moveTo>
                  <a:pt x="1329668" y="555364"/>
                </a:moveTo>
                <a:lnTo>
                  <a:pt x="1329696" y="555376"/>
                </a:lnTo>
                <a:lnTo>
                  <a:pt x="1328711" y="558973"/>
                </a:lnTo>
                <a:lnTo>
                  <a:pt x="1328549" y="558950"/>
                </a:lnTo>
                <a:close/>
                <a:moveTo>
                  <a:pt x="1336352" y="554554"/>
                </a:moveTo>
                <a:lnTo>
                  <a:pt x="1336060" y="555662"/>
                </a:lnTo>
                <a:lnTo>
                  <a:pt x="1336024" y="555634"/>
                </a:lnTo>
                <a:close/>
                <a:moveTo>
                  <a:pt x="1329921" y="554554"/>
                </a:moveTo>
                <a:lnTo>
                  <a:pt x="1334659" y="554554"/>
                </a:lnTo>
                <a:lnTo>
                  <a:pt x="1336024" y="555634"/>
                </a:lnTo>
                <a:lnTo>
                  <a:pt x="1335365" y="557805"/>
                </a:lnTo>
                <a:lnTo>
                  <a:pt x="1329696" y="555376"/>
                </a:lnTo>
                <a:close/>
                <a:moveTo>
                  <a:pt x="1306570" y="552324"/>
                </a:moveTo>
                <a:lnTo>
                  <a:pt x="1317059" y="554554"/>
                </a:lnTo>
                <a:lnTo>
                  <a:pt x="1320753" y="557836"/>
                </a:lnTo>
                <a:lnTo>
                  <a:pt x="1314647" y="556965"/>
                </a:lnTo>
                <a:lnTo>
                  <a:pt x="1311918" y="555930"/>
                </a:lnTo>
                <a:lnTo>
                  <a:pt x="1310628" y="554554"/>
                </a:lnTo>
                <a:close/>
                <a:moveTo>
                  <a:pt x="1333136" y="552144"/>
                </a:moveTo>
                <a:cubicBezTo>
                  <a:pt x="1334744" y="552947"/>
                  <a:pt x="1336352" y="554554"/>
                  <a:pt x="1336352" y="554554"/>
                </a:cubicBezTo>
                <a:lnTo>
                  <a:pt x="1334659" y="554554"/>
                </a:lnTo>
                <a:lnTo>
                  <a:pt x="1332354" y="552730"/>
                </a:lnTo>
                <a:close/>
                <a:moveTo>
                  <a:pt x="1317059" y="549963"/>
                </a:moveTo>
                <a:lnTo>
                  <a:pt x="1318023" y="550376"/>
                </a:lnTo>
                <a:lnTo>
                  <a:pt x="1319470" y="553751"/>
                </a:lnTo>
                <a:cubicBezTo>
                  <a:pt x="1318667" y="554554"/>
                  <a:pt x="1317059" y="554554"/>
                  <a:pt x="1317059" y="554554"/>
                </a:cubicBezTo>
                <a:cubicBezTo>
                  <a:pt x="1317059" y="554554"/>
                  <a:pt x="1317059" y="554554"/>
                  <a:pt x="1317059" y="553751"/>
                </a:cubicBezTo>
                <a:close/>
                <a:moveTo>
                  <a:pt x="1294247" y="549703"/>
                </a:moveTo>
                <a:lnTo>
                  <a:pt x="1297086" y="550307"/>
                </a:lnTo>
                <a:lnTo>
                  <a:pt x="1311918" y="555930"/>
                </a:lnTo>
                <a:lnTo>
                  <a:pt x="1319578" y="564096"/>
                </a:lnTo>
                <a:lnTo>
                  <a:pt x="1317177" y="563754"/>
                </a:lnTo>
                <a:lnTo>
                  <a:pt x="1310628" y="558571"/>
                </a:lnTo>
                <a:close/>
                <a:moveTo>
                  <a:pt x="1276655" y="547428"/>
                </a:moveTo>
                <a:lnTo>
                  <a:pt x="1291335" y="554554"/>
                </a:lnTo>
                <a:cubicBezTo>
                  <a:pt x="1297766" y="557768"/>
                  <a:pt x="1305805" y="560982"/>
                  <a:pt x="1314647" y="563392"/>
                </a:cubicBezTo>
                <a:lnTo>
                  <a:pt x="1317177" y="563754"/>
                </a:lnTo>
                <a:lnTo>
                  <a:pt x="1323399" y="568677"/>
                </a:lnTo>
                <a:lnTo>
                  <a:pt x="1324758" y="571092"/>
                </a:lnTo>
                <a:lnTo>
                  <a:pt x="1323104" y="576391"/>
                </a:lnTo>
                <a:lnTo>
                  <a:pt x="1288923" y="556965"/>
                </a:lnTo>
                <a:close/>
                <a:moveTo>
                  <a:pt x="1308545" y="546316"/>
                </a:moveTo>
                <a:lnTo>
                  <a:pt x="1317059" y="548126"/>
                </a:lnTo>
                <a:lnTo>
                  <a:pt x="1317059" y="549963"/>
                </a:lnTo>
                <a:close/>
                <a:moveTo>
                  <a:pt x="1292918" y="542993"/>
                </a:moveTo>
                <a:lnTo>
                  <a:pt x="1301329" y="544781"/>
                </a:lnTo>
                <a:lnTo>
                  <a:pt x="1317059" y="554554"/>
                </a:lnTo>
                <a:close/>
                <a:moveTo>
                  <a:pt x="1292980" y="539594"/>
                </a:moveTo>
                <a:lnTo>
                  <a:pt x="1297766" y="541699"/>
                </a:lnTo>
                <a:lnTo>
                  <a:pt x="1308545" y="546316"/>
                </a:lnTo>
                <a:lnTo>
                  <a:pt x="1301329" y="544781"/>
                </a:lnTo>
                <a:close/>
                <a:moveTo>
                  <a:pt x="1268367" y="534353"/>
                </a:moveTo>
                <a:lnTo>
                  <a:pt x="1268758" y="534450"/>
                </a:lnTo>
                <a:lnTo>
                  <a:pt x="1279277" y="540092"/>
                </a:lnTo>
                <a:lnTo>
                  <a:pt x="1287501" y="541841"/>
                </a:lnTo>
                <a:lnTo>
                  <a:pt x="1306570" y="552324"/>
                </a:lnTo>
                <a:lnTo>
                  <a:pt x="1297086" y="550307"/>
                </a:lnTo>
                <a:lnTo>
                  <a:pt x="1291335" y="548126"/>
                </a:lnTo>
                <a:close/>
                <a:moveTo>
                  <a:pt x="1252749" y="528843"/>
                </a:moveTo>
                <a:lnTo>
                  <a:pt x="1256104" y="528843"/>
                </a:lnTo>
                <a:lnTo>
                  <a:pt x="1256961" y="529522"/>
                </a:lnTo>
                <a:close/>
                <a:moveTo>
                  <a:pt x="1254538" y="527602"/>
                </a:moveTo>
                <a:lnTo>
                  <a:pt x="1258045" y="528843"/>
                </a:lnTo>
                <a:lnTo>
                  <a:pt x="1256104" y="528843"/>
                </a:lnTo>
                <a:close/>
                <a:moveTo>
                  <a:pt x="1253516" y="526276"/>
                </a:moveTo>
                <a:lnTo>
                  <a:pt x="1253378" y="526683"/>
                </a:lnTo>
                <a:lnTo>
                  <a:pt x="1254538" y="527602"/>
                </a:lnTo>
                <a:lnTo>
                  <a:pt x="1253225" y="527137"/>
                </a:lnTo>
                <a:lnTo>
                  <a:pt x="1252749" y="528542"/>
                </a:lnTo>
                <a:lnTo>
                  <a:pt x="1252749" y="528843"/>
                </a:lnTo>
                <a:lnTo>
                  <a:pt x="1255795" y="531211"/>
                </a:lnTo>
                <a:lnTo>
                  <a:pt x="1252153" y="530301"/>
                </a:lnTo>
                <a:lnTo>
                  <a:pt x="1251674" y="531716"/>
                </a:lnTo>
                <a:lnTo>
                  <a:pt x="1256937" y="534539"/>
                </a:lnTo>
                <a:lnTo>
                  <a:pt x="1257582" y="532600"/>
                </a:lnTo>
                <a:lnTo>
                  <a:pt x="1255795" y="531211"/>
                </a:lnTo>
                <a:lnTo>
                  <a:pt x="1257871" y="531730"/>
                </a:lnTo>
                <a:lnTo>
                  <a:pt x="1258263" y="530554"/>
                </a:lnTo>
                <a:lnTo>
                  <a:pt x="1256961" y="529522"/>
                </a:lnTo>
                <a:lnTo>
                  <a:pt x="1258522" y="529774"/>
                </a:lnTo>
                <a:lnTo>
                  <a:pt x="1258749" y="529093"/>
                </a:lnTo>
                <a:lnTo>
                  <a:pt x="1258045" y="528843"/>
                </a:lnTo>
                <a:lnTo>
                  <a:pt x="1258303" y="528843"/>
                </a:lnTo>
                <a:lnTo>
                  <a:pt x="1258752" y="529084"/>
                </a:lnTo>
                <a:lnTo>
                  <a:pt x="1258832" y="528843"/>
                </a:lnTo>
                <a:lnTo>
                  <a:pt x="1258303" y="528843"/>
                </a:lnTo>
                <a:close/>
                <a:moveTo>
                  <a:pt x="1243919" y="525612"/>
                </a:moveTo>
                <a:lnTo>
                  <a:pt x="1246318" y="527513"/>
                </a:lnTo>
                <a:lnTo>
                  <a:pt x="1246318" y="528843"/>
                </a:lnTo>
                <a:cubicBezTo>
                  <a:pt x="1243102" y="528843"/>
                  <a:pt x="1243102" y="527236"/>
                  <a:pt x="1243906" y="525630"/>
                </a:cubicBezTo>
                <a:close/>
                <a:moveTo>
                  <a:pt x="1254706" y="522721"/>
                </a:moveTo>
                <a:lnTo>
                  <a:pt x="1254675" y="522855"/>
                </a:lnTo>
                <a:lnTo>
                  <a:pt x="1254579" y="523139"/>
                </a:lnTo>
                <a:lnTo>
                  <a:pt x="1260016" y="525287"/>
                </a:lnTo>
                <a:lnTo>
                  <a:pt x="1260565" y="523636"/>
                </a:lnTo>
                <a:close/>
                <a:moveTo>
                  <a:pt x="1246318" y="522416"/>
                </a:moveTo>
                <a:lnTo>
                  <a:pt x="1246318" y="524692"/>
                </a:lnTo>
                <a:lnTo>
                  <a:pt x="1244968" y="524214"/>
                </a:lnTo>
                <a:close/>
                <a:moveTo>
                  <a:pt x="1239887" y="522416"/>
                </a:moveTo>
                <a:lnTo>
                  <a:pt x="1244968" y="524214"/>
                </a:lnTo>
                <a:lnTo>
                  <a:pt x="1243919" y="525612"/>
                </a:lnTo>
                <a:close/>
                <a:moveTo>
                  <a:pt x="2840506" y="521603"/>
                </a:moveTo>
                <a:lnTo>
                  <a:pt x="2782175" y="574099"/>
                </a:lnTo>
                <a:lnTo>
                  <a:pt x="2782590" y="575347"/>
                </a:lnTo>
                <a:lnTo>
                  <a:pt x="2705168" y="625526"/>
                </a:lnTo>
                <a:lnTo>
                  <a:pt x="2723961" y="603945"/>
                </a:lnTo>
                <a:lnTo>
                  <a:pt x="2730837" y="599812"/>
                </a:lnTo>
                <a:cubicBezTo>
                  <a:pt x="2762923" y="580527"/>
                  <a:pt x="2791801" y="559635"/>
                  <a:pt x="2819876" y="537939"/>
                </a:cubicBezTo>
                <a:close/>
                <a:moveTo>
                  <a:pt x="2875967" y="506246"/>
                </a:moveTo>
                <a:lnTo>
                  <a:pt x="2872017" y="509815"/>
                </a:lnTo>
                <a:lnTo>
                  <a:pt x="2870693" y="510213"/>
                </a:lnTo>
                <a:close/>
                <a:moveTo>
                  <a:pt x="1267733" y="469203"/>
                </a:moveTo>
                <a:lnTo>
                  <a:pt x="1268312" y="469824"/>
                </a:lnTo>
                <a:cubicBezTo>
                  <a:pt x="1273125" y="479466"/>
                  <a:pt x="1274729" y="490715"/>
                  <a:pt x="1271521" y="503571"/>
                </a:cubicBezTo>
                <a:lnTo>
                  <a:pt x="1267989" y="524796"/>
                </a:lnTo>
                <a:lnTo>
                  <a:pt x="1278473" y="526433"/>
                </a:lnTo>
                <a:cubicBezTo>
                  <a:pt x="1286512" y="528843"/>
                  <a:pt x="1294550" y="532057"/>
                  <a:pt x="1304197" y="535271"/>
                </a:cubicBezTo>
                <a:cubicBezTo>
                  <a:pt x="1310628" y="538485"/>
                  <a:pt x="1317059" y="541699"/>
                  <a:pt x="1323490" y="545716"/>
                </a:cubicBezTo>
                <a:lnTo>
                  <a:pt x="1332354" y="552730"/>
                </a:lnTo>
                <a:lnTo>
                  <a:pt x="1329921" y="554554"/>
                </a:lnTo>
                <a:lnTo>
                  <a:pt x="1329668" y="555364"/>
                </a:lnTo>
                <a:lnTo>
                  <a:pt x="1318023" y="550376"/>
                </a:lnTo>
                <a:lnTo>
                  <a:pt x="1317059" y="548126"/>
                </a:lnTo>
                <a:cubicBezTo>
                  <a:pt x="1304197" y="541699"/>
                  <a:pt x="1292943" y="535271"/>
                  <a:pt x="1280884" y="529647"/>
                </a:cubicBezTo>
                <a:lnTo>
                  <a:pt x="1267902" y="525321"/>
                </a:lnTo>
                <a:lnTo>
                  <a:pt x="1267420" y="528213"/>
                </a:lnTo>
                <a:lnTo>
                  <a:pt x="1287315" y="536075"/>
                </a:lnTo>
                <a:lnTo>
                  <a:pt x="1292980" y="539594"/>
                </a:lnTo>
                <a:lnTo>
                  <a:pt x="1277669" y="532861"/>
                </a:lnTo>
                <a:lnTo>
                  <a:pt x="1266935" y="531130"/>
                </a:lnTo>
                <a:lnTo>
                  <a:pt x="1266800" y="531942"/>
                </a:lnTo>
                <a:lnTo>
                  <a:pt x="1278473" y="536075"/>
                </a:lnTo>
                <a:lnTo>
                  <a:pt x="1292918" y="542993"/>
                </a:lnTo>
                <a:lnTo>
                  <a:pt x="1287501" y="541841"/>
                </a:lnTo>
                <a:lnTo>
                  <a:pt x="1278473" y="536878"/>
                </a:lnTo>
                <a:lnTo>
                  <a:pt x="1268758" y="534450"/>
                </a:lnTo>
                <a:lnTo>
                  <a:pt x="1266600" y="533293"/>
                </a:lnTo>
                <a:lnTo>
                  <a:pt x="1266577" y="533280"/>
                </a:lnTo>
                <a:lnTo>
                  <a:pt x="1266577" y="533281"/>
                </a:lnTo>
                <a:lnTo>
                  <a:pt x="1266600" y="533293"/>
                </a:lnTo>
                <a:lnTo>
                  <a:pt x="1268367" y="534353"/>
                </a:lnTo>
                <a:lnTo>
                  <a:pt x="1266477" y="533881"/>
                </a:lnTo>
                <a:lnTo>
                  <a:pt x="1266142" y="535896"/>
                </a:lnTo>
                <a:lnTo>
                  <a:pt x="1291335" y="548126"/>
                </a:lnTo>
                <a:lnTo>
                  <a:pt x="1294247" y="549703"/>
                </a:lnTo>
                <a:lnTo>
                  <a:pt x="1279277" y="546519"/>
                </a:lnTo>
                <a:lnTo>
                  <a:pt x="1267056" y="539965"/>
                </a:lnTo>
                <a:lnTo>
                  <a:pt x="1265647" y="538870"/>
                </a:lnTo>
                <a:lnTo>
                  <a:pt x="1265595" y="539182"/>
                </a:lnTo>
                <a:lnTo>
                  <a:pt x="1267056" y="539965"/>
                </a:lnTo>
                <a:lnTo>
                  <a:pt x="1276655" y="547428"/>
                </a:lnTo>
                <a:lnTo>
                  <a:pt x="1265152" y="541844"/>
                </a:lnTo>
                <a:lnTo>
                  <a:pt x="1265103" y="542138"/>
                </a:lnTo>
                <a:cubicBezTo>
                  <a:pt x="1252269" y="561422"/>
                  <a:pt x="1245851" y="574278"/>
                  <a:pt x="1239434" y="587134"/>
                </a:cubicBezTo>
                <a:lnTo>
                  <a:pt x="1214943" y="628020"/>
                </a:lnTo>
                <a:lnTo>
                  <a:pt x="1225923" y="601044"/>
                </a:lnTo>
                <a:lnTo>
                  <a:pt x="1226600" y="599990"/>
                </a:lnTo>
                <a:cubicBezTo>
                  <a:pt x="1233017" y="580706"/>
                  <a:pt x="1245851" y="567850"/>
                  <a:pt x="1252269" y="548566"/>
                </a:cubicBezTo>
                <a:lnTo>
                  <a:pt x="1256570" y="535641"/>
                </a:lnTo>
                <a:lnTo>
                  <a:pt x="1251662" y="531750"/>
                </a:lnTo>
                <a:lnTo>
                  <a:pt x="1239434" y="567850"/>
                </a:lnTo>
                <a:lnTo>
                  <a:pt x="1225923" y="601044"/>
                </a:lnTo>
                <a:lnTo>
                  <a:pt x="1218229" y="613032"/>
                </a:lnTo>
                <a:lnTo>
                  <a:pt x="1233017" y="571064"/>
                </a:lnTo>
                <a:lnTo>
                  <a:pt x="1247643" y="529554"/>
                </a:lnTo>
                <a:lnTo>
                  <a:pt x="1246318" y="528843"/>
                </a:lnTo>
                <a:lnTo>
                  <a:pt x="1247766" y="529205"/>
                </a:lnTo>
                <a:lnTo>
                  <a:pt x="1247916" y="528780"/>
                </a:lnTo>
                <a:lnTo>
                  <a:pt x="1246318" y="527513"/>
                </a:lnTo>
                <a:lnTo>
                  <a:pt x="1246318" y="525630"/>
                </a:lnTo>
                <a:lnTo>
                  <a:pt x="1246318" y="524692"/>
                </a:lnTo>
                <a:lnTo>
                  <a:pt x="1249019" y="525648"/>
                </a:lnTo>
                <a:lnTo>
                  <a:pt x="1249548" y="524148"/>
                </a:lnTo>
                <a:lnTo>
                  <a:pt x="1246318" y="522416"/>
                </a:lnTo>
                <a:lnTo>
                  <a:pt x="1247996" y="522416"/>
                </a:lnTo>
                <a:lnTo>
                  <a:pt x="1249686" y="523756"/>
                </a:lnTo>
                <a:lnTo>
                  <a:pt x="1250159" y="522416"/>
                </a:lnTo>
                <a:lnTo>
                  <a:pt x="1247996" y="522416"/>
                </a:lnTo>
                <a:lnTo>
                  <a:pt x="1241384" y="517174"/>
                </a:lnTo>
                <a:lnTo>
                  <a:pt x="1239887" y="521536"/>
                </a:lnTo>
                <a:lnTo>
                  <a:pt x="1239887" y="522416"/>
                </a:lnTo>
                <a:lnTo>
                  <a:pt x="1239719" y="522025"/>
                </a:lnTo>
                <a:lnTo>
                  <a:pt x="1239434" y="522855"/>
                </a:lnTo>
                <a:cubicBezTo>
                  <a:pt x="1220182" y="587134"/>
                  <a:pt x="1188096" y="644985"/>
                  <a:pt x="1149592" y="702836"/>
                </a:cubicBezTo>
                <a:cubicBezTo>
                  <a:pt x="1130341" y="731762"/>
                  <a:pt x="1112693" y="762294"/>
                  <a:pt x="1095046" y="792827"/>
                </a:cubicBezTo>
                <a:lnTo>
                  <a:pt x="1056782" y="855954"/>
                </a:lnTo>
                <a:lnTo>
                  <a:pt x="1040499" y="879604"/>
                </a:lnTo>
                <a:lnTo>
                  <a:pt x="1001584" y="936124"/>
                </a:lnTo>
                <a:lnTo>
                  <a:pt x="1004447" y="940145"/>
                </a:lnTo>
                <a:lnTo>
                  <a:pt x="1040499" y="882818"/>
                </a:lnTo>
                <a:lnTo>
                  <a:pt x="1056782" y="855954"/>
                </a:lnTo>
                <a:lnTo>
                  <a:pt x="1104671" y="786399"/>
                </a:lnTo>
                <a:cubicBezTo>
                  <a:pt x="1123923" y="754259"/>
                  <a:pt x="1149592" y="722120"/>
                  <a:pt x="1168844" y="689980"/>
                </a:cubicBezTo>
                <a:cubicBezTo>
                  <a:pt x="1178470" y="673911"/>
                  <a:pt x="1188096" y="659448"/>
                  <a:pt x="1197722" y="644985"/>
                </a:cubicBezTo>
                <a:lnTo>
                  <a:pt x="1218229" y="613032"/>
                </a:lnTo>
                <a:lnTo>
                  <a:pt x="1213765" y="625701"/>
                </a:lnTo>
                <a:lnTo>
                  <a:pt x="1201391" y="650645"/>
                </a:lnTo>
                <a:lnTo>
                  <a:pt x="1181679" y="683552"/>
                </a:lnTo>
                <a:cubicBezTo>
                  <a:pt x="1156010" y="715692"/>
                  <a:pt x="1136758" y="747832"/>
                  <a:pt x="1117506" y="773543"/>
                </a:cubicBezTo>
                <a:cubicBezTo>
                  <a:pt x="1091837" y="805683"/>
                  <a:pt x="1072585" y="837822"/>
                  <a:pt x="1053333" y="869962"/>
                </a:cubicBezTo>
                <a:lnTo>
                  <a:pt x="1005571" y="941724"/>
                </a:lnTo>
                <a:lnTo>
                  <a:pt x="1008355" y="945632"/>
                </a:lnTo>
                <a:lnTo>
                  <a:pt x="1003967" y="944134"/>
                </a:lnTo>
                <a:lnTo>
                  <a:pt x="1002470" y="946383"/>
                </a:lnTo>
                <a:lnTo>
                  <a:pt x="1007994" y="954139"/>
                </a:lnTo>
                <a:lnTo>
                  <a:pt x="999625" y="950659"/>
                </a:lnTo>
                <a:lnTo>
                  <a:pt x="989161" y="966381"/>
                </a:lnTo>
                <a:lnTo>
                  <a:pt x="980560" y="978129"/>
                </a:lnTo>
                <a:lnTo>
                  <a:pt x="998206" y="950069"/>
                </a:lnTo>
                <a:lnTo>
                  <a:pt x="993368" y="948057"/>
                </a:lnTo>
                <a:lnTo>
                  <a:pt x="976326" y="972809"/>
                </a:lnTo>
                <a:lnTo>
                  <a:pt x="974968" y="974752"/>
                </a:lnTo>
                <a:lnTo>
                  <a:pt x="991920" y="947455"/>
                </a:lnTo>
                <a:lnTo>
                  <a:pt x="975096" y="940458"/>
                </a:lnTo>
                <a:lnTo>
                  <a:pt x="967554" y="936756"/>
                </a:lnTo>
                <a:lnTo>
                  <a:pt x="968677" y="937239"/>
                </a:lnTo>
                <a:cubicBezTo>
                  <a:pt x="969479" y="936434"/>
                  <a:pt x="969479" y="934824"/>
                  <a:pt x="969479" y="934824"/>
                </a:cubicBezTo>
                <a:lnTo>
                  <a:pt x="963696" y="929734"/>
                </a:lnTo>
                <a:lnTo>
                  <a:pt x="976701" y="934824"/>
                </a:lnTo>
                <a:lnTo>
                  <a:pt x="995729" y="941321"/>
                </a:lnTo>
                <a:lnTo>
                  <a:pt x="997190" y="938968"/>
                </a:lnTo>
                <a:lnTo>
                  <a:pt x="988125" y="926240"/>
                </a:lnTo>
                <a:lnTo>
                  <a:pt x="988737" y="921948"/>
                </a:lnTo>
                <a:lnTo>
                  <a:pt x="981376" y="918514"/>
                </a:lnTo>
                <a:lnTo>
                  <a:pt x="950222" y="896195"/>
                </a:lnTo>
                <a:cubicBezTo>
                  <a:pt x="930965" y="883318"/>
                  <a:pt x="905289" y="864004"/>
                  <a:pt x="886032" y="851127"/>
                </a:cubicBezTo>
                <a:cubicBezTo>
                  <a:pt x="895661" y="857566"/>
                  <a:pt x="905289" y="862394"/>
                  <a:pt x="914918" y="867223"/>
                </a:cubicBezTo>
                <a:lnTo>
                  <a:pt x="933299" y="877465"/>
                </a:lnTo>
                <a:lnTo>
                  <a:pt x="956641" y="896195"/>
                </a:lnTo>
                <a:cubicBezTo>
                  <a:pt x="969480" y="902633"/>
                  <a:pt x="980713" y="910681"/>
                  <a:pt x="990341" y="920338"/>
                </a:cubicBezTo>
                <a:lnTo>
                  <a:pt x="1000180" y="934153"/>
                </a:lnTo>
                <a:lnTo>
                  <a:pt x="1007610" y="922189"/>
                </a:lnTo>
                <a:cubicBezTo>
                  <a:pt x="1027664" y="889246"/>
                  <a:pt x="1046916" y="857106"/>
                  <a:pt x="1066168" y="824967"/>
                </a:cubicBezTo>
                <a:cubicBezTo>
                  <a:pt x="1085420" y="792827"/>
                  <a:pt x="1104671" y="760687"/>
                  <a:pt x="1123923" y="734976"/>
                </a:cubicBezTo>
                <a:cubicBezTo>
                  <a:pt x="1143175" y="702836"/>
                  <a:pt x="1162427" y="677124"/>
                  <a:pt x="1175261" y="651413"/>
                </a:cubicBezTo>
                <a:cubicBezTo>
                  <a:pt x="1191305" y="622487"/>
                  <a:pt x="1207348" y="591955"/>
                  <a:pt x="1220182" y="560619"/>
                </a:cubicBezTo>
                <a:lnTo>
                  <a:pt x="1241548" y="481035"/>
                </a:lnTo>
                <a:lnTo>
                  <a:pt x="1242643" y="482680"/>
                </a:lnTo>
                <a:cubicBezTo>
                  <a:pt x="1244247" y="482680"/>
                  <a:pt x="1245851" y="481073"/>
                  <a:pt x="1245851" y="477859"/>
                </a:cubicBezTo>
                <a:cubicBezTo>
                  <a:pt x="1245851" y="477859"/>
                  <a:pt x="1252269" y="471431"/>
                  <a:pt x="1252269" y="471431"/>
                </a:cubicBezTo>
                <a:cubicBezTo>
                  <a:pt x="1252269" y="481073"/>
                  <a:pt x="1250664" y="489108"/>
                  <a:pt x="1248258" y="497143"/>
                </a:cubicBezTo>
                <a:lnTo>
                  <a:pt x="1241595" y="516557"/>
                </a:lnTo>
                <a:lnTo>
                  <a:pt x="1251106" y="519726"/>
                </a:lnTo>
                <a:lnTo>
                  <a:pt x="1252269" y="516427"/>
                </a:lnTo>
                <a:cubicBezTo>
                  <a:pt x="1252269" y="509999"/>
                  <a:pt x="1253873" y="503571"/>
                  <a:pt x="1256279" y="496339"/>
                </a:cubicBezTo>
                <a:lnTo>
                  <a:pt x="1261003" y="483007"/>
                </a:lnTo>
                <a:lnTo>
                  <a:pt x="1262154" y="490585"/>
                </a:lnTo>
                <a:lnTo>
                  <a:pt x="1255092" y="521054"/>
                </a:lnTo>
                <a:lnTo>
                  <a:pt x="1260792" y="522953"/>
                </a:lnTo>
                <a:lnTo>
                  <a:pt x="1265103" y="509999"/>
                </a:lnTo>
                <a:lnTo>
                  <a:pt x="1262154" y="490585"/>
                </a:lnTo>
                <a:lnTo>
                  <a:pt x="1265103" y="477859"/>
                </a:lnTo>
                <a:close/>
                <a:moveTo>
                  <a:pt x="1244958" y="468332"/>
                </a:moveTo>
                <a:lnTo>
                  <a:pt x="1241548" y="481035"/>
                </a:lnTo>
                <a:lnTo>
                  <a:pt x="1239434" y="477859"/>
                </a:lnTo>
                <a:cubicBezTo>
                  <a:pt x="1239434" y="474645"/>
                  <a:pt x="1241039" y="471431"/>
                  <a:pt x="1243445" y="469021"/>
                </a:cubicBezTo>
                <a:close/>
                <a:moveTo>
                  <a:pt x="3179763" y="465188"/>
                </a:moveTo>
                <a:cubicBezTo>
                  <a:pt x="3186113" y="465188"/>
                  <a:pt x="3186113" y="471538"/>
                  <a:pt x="3179763" y="471538"/>
                </a:cubicBezTo>
                <a:cubicBezTo>
                  <a:pt x="3179763" y="471538"/>
                  <a:pt x="3179763" y="465188"/>
                  <a:pt x="3179763" y="465188"/>
                </a:cubicBezTo>
                <a:close/>
                <a:moveTo>
                  <a:pt x="1252269" y="465003"/>
                </a:moveTo>
                <a:cubicBezTo>
                  <a:pt x="1252269" y="465003"/>
                  <a:pt x="1252269" y="465003"/>
                  <a:pt x="1252269" y="471431"/>
                </a:cubicBezTo>
                <a:cubicBezTo>
                  <a:pt x="1252269" y="471431"/>
                  <a:pt x="1252269" y="469824"/>
                  <a:pt x="1251467" y="468217"/>
                </a:cubicBezTo>
                <a:lnTo>
                  <a:pt x="1248695" y="466631"/>
                </a:lnTo>
                <a:close/>
                <a:moveTo>
                  <a:pt x="1245851" y="465003"/>
                </a:moveTo>
                <a:lnTo>
                  <a:pt x="1248695" y="466631"/>
                </a:lnTo>
                <a:lnTo>
                  <a:pt x="1244958" y="468332"/>
                </a:lnTo>
                <a:close/>
                <a:moveTo>
                  <a:pt x="1135848" y="456488"/>
                </a:moveTo>
                <a:cubicBezTo>
                  <a:pt x="1136651" y="457288"/>
                  <a:pt x="1136651" y="458887"/>
                  <a:pt x="1136651" y="458887"/>
                </a:cubicBezTo>
                <a:cubicBezTo>
                  <a:pt x="1098097" y="529283"/>
                  <a:pt x="1065969" y="599679"/>
                  <a:pt x="1008138" y="657276"/>
                </a:cubicBezTo>
                <a:cubicBezTo>
                  <a:pt x="1008138" y="657276"/>
                  <a:pt x="1001713" y="657276"/>
                  <a:pt x="1008138" y="650876"/>
                </a:cubicBezTo>
                <a:cubicBezTo>
                  <a:pt x="1059543" y="599679"/>
                  <a:pt x="1091671" y="522884"/>
                  <a:pt x="1130225" y="458887"/>
                </a:cubicBezTo>
                <a:cubicBezTo>
                  <a:pt x="1133438" y="455688"/>
                  <a:pt x="1135044" y="455688"/>
                  <a:pt x="1135848" y="456488"/>
                </a:cubicBezTo>
                <a:close/>
                <a:moveTo>
                  <a:pt x="1236627" y="456484"/>
                </a:moveTo>
                <a:cubicBezTo>
                  <a:pt x="1238232" y="457283"/>
                  <a:pt x="1239838" y="458881"/>
                  <a:pt x="1239838" y="458881"/>
                </a:cubicBezTo>
                <a:cubicBezTo>
                  <a:pt x="1207727" y="497238"/>
                  <a:pt x="1188460" y="548382"/>
                  <a:pt x="1169194" y="586739"/>
                </a:cubicBezTo>
                <a:cubicBezTo>
                  <a:pt x="1156349" y="605918"/>
                  <a:pt x="1149927" y="625097"/>
                  <a:pt x="1137083" y="644275"/>
                </a:cubicBezTo>
                <a:cubicBezTo>
                  <a:pt x="1130661" y="663454"/>
                  <a:pt x="1117816" y="676240"/>
                  <a:pt x="1104972" y="689026"/>
                </a:cubicBezTo>
                <a:cubicBezTo>
                  <a:pt x="1098550" y="689026"/>
                  <a:pt x="1098550" y="682633"/>
                  <a:pt x="1098550" y="682633"/>
                </a:cubicBezTo>
                <a:cubicBezTo>
                  <a:pt x="1117816" y="669847"/>
                  <a:pt x="1124238" y="650668"/>
                  <a:pt x="1137083" y="637883"/>
                </a:cubicBezTo>
                <a:cubicBezTo>
                  <a:pt x="1143505" y="618704"/>
                  <a:pt x="1156349" y="599525"/>
                  <a:pt x="1162772" y="580346"/>
                </a:cubicBezTo>
                <a:cubicBezTo>
                  <a:pt x="1188460" y="541989"/>
                  <a:pt x="1207727" y="497238"/>
                  <a:pt x="1233416" y="458881"/>
                </a:cubicBezTo>
                <a:cubicBezTo>
                  <a:pt x="1233416" y="455684"/>
                  <a:pt x="1235021" y="455684"/>
                  <a:pt x="1236627" y="456484"/>
                </a:cubicBezTo>
                <a:close/>
                <a:moveTo>
                  <a:pt x="2924577" y="456052"/>
                </a:moveTo>
                <a:lnTo>
                  <a:pt x="2865599" y="509815"/>
                </a:lnTo>
                <a:cubicBezTo>
                  <a:pt x="2862391" y="509815"/>
                  <a:pt x="2862391" y="511422"/>
                  <a:pt x="2863995" y="512225"/>
                </a:cubicBezTo>
                <a:lnTo>
                  <a:pt x="2870693" y="510213"/>
                </a:lnTo>
                <a:lnTo>
                  <a:pt x="2805061" y="559581"/>
                </a:lnTo>
                <a:lnTo>
                  <a:pt x="2911478" y="465772"/>
                </a:lnTo>
                <a:close/>
                <a:moveTo>
                  <a:pt x="1176262" y="451003"/>
                </a:moveTo>
                <a:cubicBezTo>
                  <a:pt x="1176262" y="451003"/>
                  <a:pt x="1176262" y="452616"/>
                  <a:pt x="1175459" y="455036"/>
                </a:cubicBezTo>
                <a:lnTo>
                  <a:pt x="1174335" y="456810"/>
                </a:lnTo>
                <a:lnTo>
                  <a:pt x="1173853" y="456649"/>
                </a:lnTo>
                <a:cubicBezTo>
                  <a:pt x="1173050" y="455843"/>
                  <a:pt x="1173050" y="454230"/>
                  <a:pt x="1176262" y="451003"/>
                </a:cubicBezTo>
                <a:close/>
                <a:moveTo>
                  <a:pt x="1182688" y="444551"/>
                </a:moveTo>
                <a:cubicBezTo>
                  <a:pt x="1182688" y="444551"/>
                  <a:pt x="1182688" y="451003"/>
                  <a:pt x="1182688" y="451003"/>
                </a:cubicBezTo>
                <a:cubicBezTo>
                  <a:pt x="1182688" y="457456"/>
                  <a:pt x="1176262" y="470361"/>
                  <a:pt x="1169837" y="476813"/>
                </a:cubicBezTo>
                <a:cubicBezTo>
                  <a:pt x="1156985" y="496170"/>
                  <a:pt x="1144134" y="515527"/>
                  <a:pt x="1131283" y="534885"/>
                </a:cubicBezTo>
                <a:cubicBezTo>
                  <a:pt x="1105580" y="573599"/>
                  <a:pt x="1086303" y="612314"/>
                  <a:pt x="1054175" y="644576"/>
                </a:cubicBezTo>
                <a:cubicBezTo>
                  <a:pt x="1047750" y="644576"/>
                  <a:pt x="1047750" y="638123"/>
                  <a:pt x="1047750" y="638123"/>
                </a:cubicBezTo>
                <a:cubicBezTo>
                  <a:pt x="1079878" y="612314"/>
                  <a:pt x="1099155" y="580052"/>
                  <a:pt x="1118432" y="547790"/>
                </a:cubicBezTo>
                <a:cubicBezTo>
                  <a:pt x="1131283" y="534885"/>
                  <a:pt x="1137708" y="515527"/>
                  <a:pt x="1150560" y="502623"/>
                </a:cubicBezTo>
                <a:cubicBezTo>
                  <a:pt x="1156985" y="489718"/>
                  <a:pt x="1163411" y="483265"/>
                  <a:pt x="1163411" y="476813"/>
                </a:cubicBezTo>
                <a:cubicBezTo>
                  <a:pt x="1169837" y="470361"/>
                  <a:pt x="1169837" y="470361"/>
                  <a:pt x="1169837" y="463908"/>
                </a:cubicBezTo>
                <a:lnTo>
                  <a:pt x="1174335" y="456810"/>
                </a:lnTo>
                <a:lnTo>
                  <a:pt x="1176262" y="457456"/>
                </a:lnTo>
                <a:cubicBezTo>
                  <a:pt x="1182688" y="451003"/>
                  <a:pt x="1182688" y="451003"/>
                  <a:pt x="1176262" y="451003"/>
                </a:cubicBezTo>
                <a:cubicBezTo>
                  <a:pt x="1176262" y="451003"/>
                  <a:pt x="1176262" y="444551"/>
                  <a:pt x="1182688" y="444551"/>
                </a:cubicBezTo>
                <a:close/>
                <a:moveTo>
                  <a:pt x="1195316" y="438201"/>
                </a:moveTo>
                <a:cubicBezTo>
                  <a:pt x="1201738" y="438201"/>
                  <a:pt x="1201738" y="444642"/>
                  <a:pt x="1201738" y="444642"/>
                </a:cubicBezTo>
                <a:cubicBezTo>
                  <a:pt x="1150360" y="509049"/>
                  <a:pt x="1118249" y="592778"/>
                  <a:pt x="1066872" y="663626"/>
                </a:cubicBezTo>
                <a:cubicBezTo>
                  <a:pt x="1066872" y="663626"/>
                  <a:pt x="1060450" y="663626"/>
                  <a:pt x="1060450" y="657185"/>
                </a:cubicBezTo>
                <a:cubicBezTo>
                  <a:pt x="1111827" y="586337"/>
                  <a:pt x="1143938" y="509049"/>
                  <a:pt x="1195316" y="438201"/>
                </a:cubicBezTo>
                <a:close/>
                <a:moveTo>
                  <a:pt x="1256062" y="434606"/>
                </a:moveTo>
                <a:lnTo>
                  <a:pt x="1258888" y="438201"/>
                </a:lnTo>
                <a:cubicBezTo>
                  <a:pt x="1258888" y="438201"/>
                  <a:pt x="1258888" y="438201"/>
                  <a:pt x="1252466" y="438201"/>
                </a:cubicBezTo>
                <a:cubicBezTo>
                  <a:pt x="1252466" y="438201"/>
                  <a:pt x="1252466" y="438201"/>
                  <a:pt x="1253269" y="437399"/>
                </a:cubicBezTo>
                <a:close/>
                <a:moveTo>
                  <a:pt x="1127091" y="430338"/>
                </a:moveTo>
                <a:cubicBezTo>
                  <a:pt x="1128696" y="431950"/>
                  <a:pt x="1130301" y="435175"/>
                  <a:pt x="1130301" y="438399"/>
                </a:cubicBezTo>
                <a:cubicBezTo>
                  <a:pt x="1078948" y="496442"/>
                  <a:pt x="1040434" y="567384"/>
                  <a:pt x="989082" y="625427"/>
                </a:cubicBezTo>
                <a:cubicBezTo>
                  <a:pt x="989082" y="631876"/>
                  <a:pt x="982663" y="625427"/>
                  <a:pt x="982663" y="625427"/>
                </a:cubicBezTo>
                <a:cubicBezTo>
                  <a:pt x="1040434" y="567384"/>
                  <a:pt x="1072529" y="489993"/>
                  <a:pt x="1123882" y="431950"/>
                </a:cubicBezTo>
                <a:cubicBezTo>
                  <a:pt x="1123882" y="428726"/>
                  <a:pt x="1125487" y="428726"/>
                  <a:pt x="1127091" y="430338"/>
                </a:cubicBezTo>
                <a:close/>
                <a:moveTo>
                  <a:pt x="1104837" y="406544"/>
                </a:moveTo>
                <a:cubicBezTo>
                  <a:pt x="1053529" y="477421"/>
                  <a:pt x="1002221" y="541855"/>
                  <a:pt x="957326" y="612732"/>
                </a:cubicBezTo>
                <a:cubicBezTo>
                  <a:pt x="957326" y="619176"/>
                  <a:pt x="950913" y="612732"/>
                  <a:pt x="950913" y="612732"/>
                </a:cubicBezTo>
                <a:cubicBezTo>
                  <a:pt x="995807" y="535412"/>
                  <a:pt x="1053529" y="470978"/>
                  <a:pt x="1104837" y="406544"/>
                </a:cubicBezTo>
                <a:close/>
                <a:moveTo>
                  <a:pt x="2994422" y="395304"/>
                </a:moveTo>
                <a:lnTo>
                  <a:pt x="2956510" y="427585"/>
                </a:lnTo>
                <a:lnTo>
                  <a:pt x="2949024" y="432674"/>
                </a:lnTo>
                <a:lnTo>
                  <a:pt x="2911478" y="465772"/>
                </a:lnTo>
                <a:lnTo>
                  <a:pt x="2904103" y="471244"/>
                </a:lnTo>
                <a:lnTo>
                  <a:pt x="2840506" y="521603"/>
                </a:lnTo>
                <a:lnTo>
                  <a:pt x="2932179" y="439102"/>
                </a:lnTo>
                <a:close/>
                <a:moveTo>
                  <a:pt x="3004243" y="395139"/>
                </a:moveTo>
                <a:lnTo>
                  <a:pt x="2977147" y="417044"/>
                </a:lnTo>
                <a:lnTo>
                  <a:pt x="2924577" y="456052"/>
                </a:lnTo>
                <a:lnTo>
                  <a:pt x="2945815" y="436692"/>
                </a:lnTo>
                <a:lnTo>
                  <a:pt x="2956510" y="427585"/>
                </a:lnTo>
                <a:close/>
                <a:moveTo>
                  <a:pt x="1085049" y="378726"/>
                </a:moveTo>
                <a:cubicBezTo>
                  <a:pt x="1085851" y="379531"/>
                  <a:pt x="1085851" y="381142"/>
                  <a:pt x="1085851" y="381142"/>
                </a:cubicBezTo>
                <a:cubicBezTo>
                  <a:pt x="1034562" y="458430"/>
                  <a:pt x="983274" y="529278"/>
                  <a:pt x="925574" y="600126"/>
                </a:cubicBezTo>
                <a:cubicBezTo>
                  <a:pt x="919163" y="600126"/>
                  <a:pt x="919163" y="600126"/>
                  <a:pt x="919163" y="593685"/>
                </a:cubicBezTo>
                <a:cubicBezTo>
                  <a:pt x="983274" y="529278"/>
                  <a:pt x="1028151" y="451989"/>
                  <a:pt x="1079440" y="381142"/>
                </a:cubicBezTo>
                <a:cubicBezTo>
                  <a:pt x="1082645" y="377921"/>
                  <a:pt x="1084248" y="377921"/>
                  <a:pt x="1085049" y="378726"/>
                </a:cubicBezTo>
                <a:close/>
                <a:moveTo>
                  <a:pt x="988947" y="374701"/>
                </a:moveTo>
                <a:cubicBezTo>
                  <a:pt x="988947" y="374701"/>
                  <a:pt x="995363" y="374701"/>
                  <a:pt x="988947" y="381108"/>
                </a:cubicBezTo>
                <a:cubicBezTo>
                  <a:pt x="944033" y="438768"/>
                  <a:pt x="905536" y="502835"/>
                  <a:pt x="847791" y="554089"/>
                </a:cubicBezTo>
                <a:cubicBezTo>
                  <a:pt x="847791" y="554089"/>
                  <a:pt x="841375" y="547682"/>
                  <a:pt x="847791" y="547682"/>
                </a:cubicBezTo>
                <a:cubicBezTo>
                  <a:pt x="905536" y="502835"/>
                  <a:pt x="937617" y="432361"/>
                  <a:pt x="988947" y="374701"/>
                </a:cubicBezTo>
                <a:close/>
                <a:moveTo>
                  <a:pt x="1041282" y="368351"/>
                </a:moveTo>
                <a:cubicBezTo>
                  <a:pt x="1047750" y="368351"/>
                  <a:pt x="1047750" y="374794"/>
                  <a:pt x="1047750" y="374794"/>
                </a:cubicBezTo>
                <a:cubicBezTo>
                  <a:pt x="1028347" y="394124"/>
                  <a:pt x="1015412" y="419898"/>
                  <a:pt x="1002477" y="439228"/>
                </a:cubicBezTo>
                <a:cubicBezTo>
                  <a:pt x="976606" y="477888"/>
                  <a:pt x="950736" y="510105"/>
                  <a:pt x="924865" y="542322"/>
                </a:cubicBezTo>
                <a:cubicBezTo>
                  <a:pt x="918398" y="555209"/>
                  <a:pt x="911930" y="568096"/>
                  <a:pt x="898995" y="574539"/>
                </a:cubicBezTo>
                <a:cubicBezTo>
                  <a:pt x="892528" y="580982"/>
                  <a:pt x="886060" y="587426"/>
                  <a:pt x="879592" y="580982"/>
                </a:cubicBezTo>
                <a:cubicBezTo>
                  <a:pt x="886060" y="580982"/>
                  <a:pt x="886060" y="580982"/>
                  <a:pt x="886060" y="574539"/>
                </a:cubicBezTo>
                <a:cubicBezTo>
                  <a:pt x="892528" y="574539"/>
                  <a:pt x="892528" y="574539"/>
                  <a:pt x="892528" y="568096"/>
                </a:cubicBezTo>
                <a:cubicBezTo>
                  <a:pt x="905463" y="561652"/>
                  <a:pt x="911930" y="548766"/>
                  <a:pt x="918398" y="542322"/>
                </a:cubicBezTo>
                <a:cubicBezTo>
                  <a:pt x="944268" y="510105"/>
                  <a:pt x="970139" y="471445"/>
                  <a:pt x="996009" y="439228"/>
                </a:cubicBezTo>
                <a:cubicBezTo>
                  <a:pt x="1008944" y="419898"/>
                  <a:pt x="1021879" y="394124"/>
                  <a:pt x="1041282" y="368351"/>
                </a:cubicBezTo>
                <a:close/>
                <a:moveTo>
                  <a:pt x="873050" y="342951"/>
                </a:moveTo>
                <a:cubicBezTo>
                  <a:pt x="873050" y="342951"/>
                  <a:pt x="879476" y="342951"/>
                  <a:pt x="879476" y="342951"/>
                </a:cubicBezTo>
                <a:cubicBezTo>
                  <a:pt x="840922" y="400630"/>
                  <a:pt x="795943" y="458310"/>
                  <a:pt x="750963" y="509580"/>
                </a:cubicBezTo>
                <a:cubicBezTo>
                  <a:pt x="750963" y="515989"/>
                  <a:pt x="744538" y="509580"/>
                  <a:pt x="750963" y="503171"/>
                </a:cubicBezTo>
                <a:cubicBezTo>
                  <a:pt x="795943" y="451901"/>
                  <a:pt x="834496" y="400630"/>
                  <a:pt x="873050" y="342951"/>
                </a:cubicBezTo>
                <a:close/>
                <a:moveTo>
                  <a:pt x="1096042" y="339358"/>
                </a:moveTo>
                <a:lnTo>
                  <a:pt x="1099746" y="341939"/>
                </a:lnTo>
                <a:lnTo>
                  <a:pt x="1096731" y="340051"/>
                </a:lnTo>
                <a:close/>
                <a:moveTo>
                  <a:pt x="919091" y="328769"/>
                </a:moveTo>
                <a:cubicBezTo>
                  <a:pt x="880557" y="393327"/>
                  <a:pt x="848447" y="457885"/>
                  <a:pt x="790647" y="509532"/>
                </a:cubicBezTo>
                <a:cubicBezTo>
                  <a:pt x="842024" y="457885"/>
                  <a:pt x="874135" y="386871"/>
                  <a:pt x="919091" y="328769"/>
                </a:cubicBezTo>
                <a:close/>
                <a:moveTo>
                  <a:pt x="1075347" y="326659"/>
                </a:moveTo>
                <a:lnTo>
                  <a:pt x="1096731" y="340051"/>
                </a:lnTo>
                <a:lnTo>
                  <a:pt x="1136879" y="380430"/>
                </a:lnTo>
                <a:cubicBezTo>
                  <a:pt x="1140090" y="383639"/>
                  <a:pt x="1140090" y="385244"/>
                  <a:pt x="1138484" y="386046"/>
                </a:cubicBezTo>
                <a:lnTo>
                  <a:pt x="1137031" y="386192"/>
                </a:lnTo>
                <a:lnTo>
                  <a:pt x="1120227" y="375323"/>
                </a:lnTo>
                <a:lnTo>
                  <a:pt x="1080691" y="330783"/>
                </a:lnTo>
                <a:close/>
                <a:moveTo>
                  <a:pt x="976244" y="322313"/>
                </a:moveTo>
                <a:cubicBezTo>
                  <a:pt x="982663" y="322313"/>
                  <a:pt x="982663" y="322313"/>
                  <a:pt x="982663" y="328765"/>
                </a:cubicBezTo>
                <a:cubicBezTo>
                  <a:pt x="931310" y="386837"/>
                  <a:pt x="892796" y="457814"/>
                  <a:pt x="841444" y="515885"/>
                </a:cubicBezTo>
                <a:cubicBezTo>
                  <a:pt x="841444" y="522338"/>
                  <a:pt x="835025" y="515885"/>
                  <a:pt x="835025" y="509433"/>
                </a:cubicBezTo>
                <a:cubicBezTo>
                  <a:pt x="886377" y="451361"/>
                  <a:pt x="924891" y="380385"/>
                  <a:pt x="976244" y="322313"/>
                </a:cubicBezTo>
                <a:close/>
                <a:moveTo>
                  <a:pt x="1077503" y="320712"/>
                </a:moveTo>
                <a:lnTo>
                  <a:pt x="1092215" y="331277"/>
                </a:lnTo>
                <a:lnTo>
                  <a:pt x="1080102" y="323326"/>
                </a:lnTo>
                <a:close/>
                <a:moveTo>
                  <a:pt x="1071960" y="315137"/>
                </a:moveTo>
                <a:lnTo>
                  <a:pt x="1098350" y="330682"/>
                </a:lnTo>
                <a:lnTo>
                  <a:pt x="1115795" y="342827"/>
                </a:lnTo>
                <a:lnTo>
                  <a:pt x="1073677" y="316864"/>
                </a:lnTo>
                <a:close/>
                <a:moveTo>
                  <a:pt x="841296" y="309613"/>
                </a:moveTo>
                <a:cubicBezTo>
                  <a:pt x="841296" y="309613"/>
                  <a:pt x="847726" y="309613"/>
                  <a:pt x="847726" y="316090"/>
                </a:cubicBezTo>
                <a:cubicBezTo>
                  <a:pt x="809149" y="367906"/>
                  <a:pt x="764144" y="413245"/>
                  <a:pt x="725567" y="465061"/>
                </a:cubicBezTo>
                <a:cubicBezTo>
                  <a:pt x="764144" y="413245"/>
                  <a:pt x="802720" y="361429"/>
                  <a:pt x="841296" y="309613"/>
                </a:cubicBezTo>
                <a:close/>
                <a:moveTo>
                  <a:pt x="1059671" y="307906"/>
                </a:moveTo>
                <a:lnTo>
                  <a:pt x="1072664" y="316239"/>
                </a:lnTo>
                <a:lnTo>
                  <a:pt x="1073677" y="316864"/>
                </a:lnTo>
                <a:lnTo>
                  <a:pt x="1077503" y="320712"/>
                </a:lnTo>
                <a:close/>
                <a:moveTo>
                  <a:pt x="1059526" y="307812"/>
                </a:moveTo>
                <a:lnTo>
                  <a:pt x="1059612" y="307863"/>
                </a:lnTo>
                <a:lnTo>
                  <a:pt x="1059671" y="307906"/>
                </a:lnTo>
                <a:close/>
                <a:moveTo>
                  <a:pt x="1044737" y="303038"/>
                </a:moveTo>
                <a:lnTo>
                  <a:pt x="1079085" y="322658"/>
                </a:lnTo>
                <a:lnTo>
                  <a:pt x="1080102" y="323326"/>
                </a:lnTo>
                <a:lnTo>
                  <a:pt x="1096042" y="339358"/>
                </a:lnTo>
                <a:lnTo>
                  <a:pt x="1052285" y="308863"/>
                </a:lnTo>
                <a:close/>
                <a:moveTo>
                  <a:pt x="1010857" y="283686"/>
                </a:moveTo>
                <a:lnTo>
                  <a:pt x="1040249" y="300475"/>
                </a:lnTo>
                <a:lnTo>
                  <a:pt x="1052285" y="308863"/>
                </a:lnTo>
                <a:lnTo>
                  <a:pt x="1075347" y="326659"/>
                </a:lnTo>
                <a:lnTo>
                  <a:pt x="1063834" y="319449"/>
                </a:lnTo>
                <a:close/>
                <a:moveTo>
                  <a:pt x="3352738" y="277863"/>
                </a:moveTo>
                <a:cubicBezTo>
                  <a:pt x="3352738" y="277863"/>
                  <a:pt x="3359150" y="284296"/>
                  <a:pt x="3352738" y="284296"/>
                </a:cubicBezTo>
                <a:cubicBezTo>
                  <a:pt x="3327089" y="297164"/>
                  <a:pt x="3301440" y="322898"/>
                  <a:pt x="3275791" y="342198"/>
                </a:cubicBezTo>
                <a:cubicBezTo>
                  <a:pt x="3250142" y="361499"/>
                  <a:pt x="3230905" y="380800"/>
                  <a:pt x="3205256" y="400100"/>
                </a:cubicBezTo>
                <a:cubicBezTo>
                  <a:pt x="3147546" y="438702"/>
                  <a:pt x="3096248" y="483737"/>
                  <a:pt x="3038538" y="515904"/>
                </a:cubicBezTo>
                <a:cubicBezTo>
                  <a:pt x="3096248" y="477303"/>
                  <a:pt x="3147546" y="432268"/>
                  <a:pt x="3205256" y="393667"/>
                </a:cubicBezTo>
                <a:cubicBezTo>
                  <a:pt x="3230905" y="374366"/>
                  <a:pt x="3250142" y="355066"/>
                  <a:pt x="3275791" y="329331"/>
                </a:cubicBezTo>
                <a:cubicBezTo>
                  <a:pt x="3301440" y="310031"/>
                  <a:pt x="3327089" y="297164"/>
                  <a:pt x="3352738" y="277863"/>
                </a:cubicBezTo>
                <a:close/>
                <a:moveTo>
                  <a:pt x="815172" y="275520"/>
                </a:moveTo>
                <a:cubicBezTo>
                  <a:pt x="815976" y="276321"/>
                  <a:pt x="815976" y="277924"/>
                  <a:pt x="815976" y="277924"/>
                </a:cubicBezTo>
                <a:cubicBezTo>
                  <a:pt x="777399" y="335624"/>
                  <a:pt x="738823" y="386912"/>
                  <a:pt x="693817" y="438201"/>
                </a:cubicBezTo>
                <a:cubicBezTo>
                  <a:pt x="687388" y="438201"/>
                  <a:pt x="687388" y="431790"/>
                  <a:pt x="687388" y="431790"/>
                </a:cubicBezTo>
                <a:cubicBezTo>
                  <a:pt x="738823" y="386912"/>
                  <a:pt x="770970" y="329213"/>
                  <a:pt x="809546" y="277924"/>
                </a:cubicBezTo>
                <a:cubicBezTo>
                  <a:pt x="812761" y="274718"/>
                  <a:pt x="814368" y="274718"/>
                  <a:pt x="815172" y="275520"/>
                </a:cubicBezTo>
                <a:close/>
                <a:moveTo>
                  <a:pt x="1002399" y="274097"/>
                </a:moveTo>
                <a:lnTo>
                  <a:pt x="1008449" y="277725"/>
                </a:lnTo>
                <a:lnTo>
                  <a:pt x="1023174" y="286399"/>
                </a:lnTo>
                <a:lnTo>
                  <a:pt x="1044737" y="303038"/>
                </a:lnTo>
                <a:lnTo>
                  <a:pt x="1040249" y="300475"/>
                </a:lnTo>
                <a:close/>
                <a:moveTo>
                  <a:pt x="790492" y="246182"/>
                </a:moveTo>
                <a:cubicBezTo>
                  <a:pt x="758324" y="291115"/>
                  <a:pt x="726156" y="348887"/>
                  <a:pt x="681121" y="387401"/>
                </a:cubicBezTo>
                <a:cubicBezTo>
                  <a:pt x="681121" y="387401"/>
                  <a:pt x="674688" y="387401"/>
                  <a:pt x="674688" y="380982"/>
                </a:cubicBezTo>
                <a:cubicBezTo>
                  <a:pt x="719723" y="342468"/>
                  <a:pt x="751891" y="291115"/>
                  <a:pt x="790492" y="246182"/>
                </a:cubicBezTo>
                <a:close/>
                <a:moveTo>
                  <a:pt x="949874" y="241666"/>
                </a:moveTo>
                <a:lnTo>
                  <a:pt x="995806" y="269502"/>
                </a:lnTo>
                <a:lnTo>
                  <a:pt x="1002399" y="274097"/>
                </a:lnTo>
                <a:lnTo>
                  <a:pt x="959995" y="248664"/>
                </a:lnTo>
                <a:close/>
                <a:moveTo>
                  <a:pt x="963112" y="240753"/>
                </a:moveTo>
                <a:lnTo>
                  <a:pt x="994803" y="259270"/>
                </a:lnTo>
                <a:cubicBezTo>
                  <a:pt x="1021693" y="276522"/>
                  <a:pt x="1047580" y="294776"/>
                  <a:pt x="1071560" y="314735"/>
                </a:cubicBezTo>
                <a:lnTo>
                  <a:pt x="1071960" y="315137"/>
                </a:lnTo>
                <a:lnTo>
                  <a:pt x="1059612" y="307863"/>
                </a:lnTo>
                <a:lnTo>
                  <a:pt x="1053399" y="303401"/>
                </a:lnTo>
                <a:cubicBezTo>
                  <a:pt x="1027713" y="284144"/>
                  <a:pt x="995606" y="264887"/>
                  <a:pt x="969920" y="245630"/>
                </a:cubicBezTo>
                <a:close/>
                <a:moveTo>
                  <a:pt x="731838" y="233413"/>
                </a:moveTo>
                <a:cubicBezTo>
                  <a:pt x="738188" y="233413"/>
                  <a:pt x="738188" y="239763"/>
                  <a:pt x="731838" y="239763"/>
                </a:cubicBezTo>
                <a:cubicBezTo>
                  <a:pt x="731838" y="239763"/>
                  <a:pt x="731838" y="233413"/>
                  <a:pt x="731838" y="233413"/>
                </a:cubicBezTo>
                <a:close/>
                <a:moveTo>
                  <a:pt x="3365427" y="227063"/>
                </a:moveTo>
                <a:cubicBezTo>
                  <a:pt x="3365427" y="227063"/>
                  <a:pt x="3371851" y="233483"/>
                  <a:pt x="3365427" y="233483"/>
                </a:cubicBezTo>
                <a:cubicBezTo>
                  <a:pt x="3346154" y="246325"/>
                  <a:pt x="3320456" y="259166"/>
                  <a:pt x="3301183" y="272007"/>
                </a:cubicBezTo>
                <a:cubicBezTo>
                  <a:pt x="3185543" y="349053"/>
                  <a:pt x="3082752" y="438941"/>
                  <a:pt x="2967113" y="515988"/>
                </a:cubicBezTo>
                <a:cubicBezTo>
                  <a:pt x="2960688" y="515988"/>
                  <a:pt x="2960688" y="509567"/>
                  <a:pt x="2960688" y="509567"/>
                </a:cubicBezTo>
                <a:cubicBezTo>
                  <a:pt x="2979962" y="496726"/>
                  <a:pt x="2999235" y="483885"/>
                  <a:pt x="3024932" y="464623"/>
                </a:cubicBezTo>
                <a:lnTo>
                  <a:pt x="3141663" y="379110"/>
                </a:lnTo>
                <a:lnTo>
                  <a:pt x="3141663" y="377876"/>
                </a:lnTo>
                <a:cubicBezTo>
                  <a:pt x="3141663" y="376288"/>
                  <a:pt x="3141663" y="374701"/>
                  <a:pt x="3141663" y="374701"/>
                </a:cubicBezTo>
                <a:lnTo>
                  <a:pt x="3144814" y="376802"/>
                </a:lnTo>
                <a:lnTo>
                  <a:pt x="3190361" y="343435"/>
                </a:lnTo>
                <a:cubicBezTo>
                  <a:pt x="3246575" y="302504"/>
                  <a:pt x="3304395" y="262376"/>
                  <a:pt x="3365427" y="227063"/>
                </a:cubicBezTo>
                <a:close/>
                <a:moveTo>
                  <a:pt x="920578" y="215902"/>
                </a:moveTo>
                <a:lnTo>
                  <a:pt x="976341" y="254456"/>
                </a:lnTo>
                <a:lnTo>
                  <a:pt x="1059526" y="307812"/>
                </a:lnTo>
                <a:lnTo>
                  <a:pt x="1023174" y="286399"/>
                </a:lnTo>
                <a:lnTo>
                  <a:pt x="1021292" y="284947"/>
                </a:lnTo>
                <a:lnTo>
                  <a:pt x="995806" y="269502"/>
                </a:lnTo>
                <a:lnTo>
                  <a:pt x="989184" y="264887"/>
                </a:lnTo>
                <a:cubicBezTo>
                  <a:pt x="973131" y="255259"/>
                  <a:pt x="958682" y="244025"/>
                  <a:pt x="944234" y="232792"/>
                </a:cubicBezTo>
                <a:close/>
                <a:moveTo>
                  <a:pt x="920559" y="215889"/>
                </a:moveTo>
                <a:lnTo>
                  <a:pt x="920562" y="215890"/>
                </a:lnTo>
                <a:lnTo>
                  <a:pt x="920578" y="215902"/>
                </a:lnTo>
                <a:close/>
                <a:moveTo>
                  <a:pt x="3430077" y="129084"/>
                </a:moveTo>
                <a:lnTo>
                  <a:pt x="3417485" y="136968"/>
                </a:lnTo>
                <a:cubicBezTo>
                  <a:pt x="3289139" y="201252"/>
                  <a:pt x="3167211" y="284821"/>
                  <a:pt x="3045283" y="374818"/>
                </a:cubicBezTo>
                <a:cubicBezTo>
                  <a:pt x="2987527" y="416603"/>
                  <a:pt x="2932981" y="461602"/>
                  <a:pt x="2877632" y="504994"/>
                </a:cubicBezTo>
                <a:lnTo>
                  <a:pt x="2875967" y="506246"/>
                </a:lnTo>
                <a:lnTo>
                  <a:pt x="2953837" y="435888"/>
                </a:lnTo>
                <a:lnTo>
                  <a:pt x="2977147" y="417044"/>
                </a:lnTo>
                <a:lnTo>
                  <a:pt x="2990736" y="406961"/>
                </a:lnTo>
                <a:lnTo>
                  <a:pt x="3033129" y="375504"/>
                </a:lnTo>
                <a:lnTo>
                  <a:pt x="3128707" y="310535"/>
                </a:lnTo>
                <a:cubicBezTo>
                  <a:pt x="3180046" y="271964"/>
                  <a:pt x="3231384" y="239822"/>
                  <a:pt x="3289139" y="207680"/>
                </a:cubicBezTo>
                <a:lnTo>
                  <a:pt x="3348419" y="169464"/>
                </a:lnTo>
                <a:lnTo>
                  <a:pt x="3381266" y="150561"/>
                </a:lnTo>
                <a:close/>
                <a:moveTo>
                  <a:pt x="770093" y="125780"/>
                </a:moveTo>
                <a:lnTo>
                  <a:pt x="809382" y="149345"/>
                </a:lnTo>
                <a:lnTo>
                  <a:pt x="809385" y="149347"/>
                </a:lnTo>
                <a:lnTo>
                  <a:pt x="828646" y="162183"/>
                </a:lnTo>
                <a:lnTo>
                  <a:pt x="837077" y="167109"/>
                </a:lnTo>
                <a:lnTo>
                  <a:pt x="905705" y="211128"/>
                </a:lnTo>
                <a:lnTo>
                  <a:pt x="949874" y="241666"/>
                </a:lnTo>
                <a:lnTo>
                  <a:pt x="892861" y="207116"/>
                </a:lnTo>
                <a:cubicBezTo>
                  <a:pt x="876808" y="197487"/>
                  <a:pt x="862359" y="189464"/>
                  <a:pt x="848714" y="181440"/>
                </a:cubicBezTo>
                <a:lnTo>
                  <a:pt x="822385" y="164253"/>
                </a:lnTo>
                <a:lnTo>
                  <a:pt x="781288" y="135704"/>
                </a:lnTo>
                <a:close/>
                <a:moveTo>
                  <a:pt x="772217" y="118337"/>
                </a:moveTo>
                <a:lnTo>
                  <a:pt x="782893" y="122064"/>
                </a:lnTo>
                <a:lnTo>
                  <a:pt x="824858" y="147086"/>
                </a:lnTo>
                <a:lnTo>
                  <a:pt x="873597" y="181440"/>
                </a:lnTo>
                <a:cubicBezTo>
                  <a:pt x="889651" y="191068"/>
                  <a:pt x="905705" y="200697"/>
                  <a:pt x="921758" y="211128"/>
                </a:cubicBezTo>
                <a:lnTo>
                  <a:pt x="963112" y="240753"/>
                </a:lnTo>
                <a:lnTo>
                  <a:pt x="920562" y="215890"/>
                </a:lnTo>
                <a:lnTo>
                  <a:pt x="899283" y="200697"/>
                </a:lnTo>
                <a:cubicBezTo>
                  <a:pt x="867175" y="181440"/>
                  <a:pt x="835068" y="155764"/>
                  <a:pt x="802960" y="136507"/>
                </a:cubicBezTo>
                <a:lnTo>
                  <a:pt x="784753" y="126800"/>
                </a:lnTo>
                <a:close/>
                <a:moveTo>
                  <a:pt x="3455988" y="117683"/>
                </a:moveTo>
                <a:lnTo>
                  <a:pt x="3430077" y="129084"/>
                </a:lnTo>
                <a:lnTo>
                  <a:pt x="3436737" y="124915"/>
                </a:lnTo>
                <a:cubicBezTo>
                  <a:pt x="3443154" y="120897"/>
                  <a:pt x="3449571" y="117683"/>
                  <a:pt x="3455988" y="117683"/>
                </a:cubicBezTo>
                <a:close/>
                <a:moveTo>
                  <a:pt x="3385398" y="117683"/>
                </a:moveTo>
                <a:cubicBezTo>
                  <a:pt x="3327643" y="149825"/>
                  <a:pt x="3276305" y="188395"/>
                  <a:pt x="3224966" y="226965"/>
                </a:cubicBezTo>
                <a:lnTo>
                  <a:pt x="3096614" y="323397"/>
                </a:lnTo>
                <a:lnTo>
                  <a:pt x="2994422" y="395304"/>
                </a:lnTo>
                <a:lnTo>
                  <a:pt x="3026031" y="368390"/>
                </a:lnTo>
                <a:cubicBezTo>
                  <a:pt x="3083787" y="323391"/>
                  <a:pt x="3147959" y="278393"/>
                  <a:pt x="3212132" y="233394"/>
                </a:cubicBezTo>
                <a:cubicBezTo>
                  <a:pt x="3241010" y="214109"/>
                  <a:pt x="3268283" y="193216"/>
                  <a:pt x="3296359" y="172324"/>
                </a:cubicBezTo>
                <a:lnTo>
                  <a:pt x="3339476" y="142751"/>
                </a:lnTo>
                <a:close/>
                <a:moveTo>
                  <a:pt x="749448" y="117250"/>
                </a:moveTo>
                <a:lnTo>
                  <a:pt x="809382" y="155764"/>
                </a:lnTo>
                <a:lnTo>
                  <a:pt x="822385" y="164253"/>
                </a:lnTo>
                <a:lnTo>
                  <a:pt x="828646" y="168602"/>
                </a:lnTo>
                <a:cubicBezTo>
                  <a:pt x="854332" y="187859"/>
                  <a:pt x="880018" y="207116"/>
                  <a:pt x="912126" y="219954"/>
                </a:cubicBezTo>
                <a:lnTo>
                  <a:pt x="959995" y="248664"/>
                </a:lnTo>
                <a:lnTo>
                  <a:pt x="1002027" y="277725"/>
                </a:lnTo>
                <a:lnTo>
                  <a:pt x="1010857" y="283686"/>
                </a:lnTo>
                <a:lnTo>
                  <a:pt x="983565" y="268097"/>
                </a:lnTo>
                <a:cubicBezTo>
                  <a:pt x="952261" y="250444"/>
                  <a:pt x="921758" y="232792"/>
                  <a:pt x="892861" y="213535"/>
                </a:cubicBezTo>
                <a:cubicBezTo>
                  <a:pt x="860754" y="200697"/>
                  <a:pt x="835068" y="181440"/>
                  <a:pt x="809382" y="162183"/>
                </a:cubicBezTo>
                <a:close/>
                <a:moveTo>
                  <a:pt x="754862" y="112279"/>
                </a:moveTo>
                <a:lnTo>
                  <a:pt x="762549" y="114962"/>
                </a:lnTo>
                <a:lnTo>
                  <a:pt x="784753" y="126800"/>
                </a:lnTo>
                <a:lnTo>
                  <a:pt x="813395" y="146135"/>
                </a:lnTo>
                <a:cubicBezTo>
                  <a:pt x="835068" y="160578"/>
                  <a:pt x="857543" y="175021"/>
                  <a:pt x="880018" y="187859"/>
                </a:cubicBezTo>
                <a:lnTo>
                  <a:pt x="920559" y="215889"/>
                </a:lnTo>
                <a:lnTo>
                  <a:pt x="837077" y="167109"/>
                </a:lnTo>
                <a:lnTo>
                  <a:pt x="809385" y="149347"/>
                </a:lnTo>
                <a:lnTo>
                  <a:pt x="758193" y="115232"/>
                </a:lnTo>
                <a:close/>
                <a:moveTo>
                  <a:pt x="3449571" y="111254"/>
                </a:moveTo>
                <a:lnTo>
                  <a:pt x="3381266" y="150561"/>
                </a:lnTo>
                <a:lnTo>
                  <a:pt x="3370157" y="155450"/>
                </a:lnTo>
                <a:lnTo>
                  <a:pt x="3348419" y="169464"/>
                </a:lnTo>
                <a:lnTo>
                  <a:pt x="3261064" y="219733"/>
                </a:lnTo>
                <a:cubicBezTo>
                  <a:pt x="3199297" y="259107"/>
                  <a:pt x="3138333" y="300892"/>
                  <a:pt x="3077369" y="342676"/>
                </a:cubicBezTo>
                <a:lnTo>
                  <a:pt x="3033129" y="375504"/>
                </a:lnTo>
                <a:lnTo>
                  <a:pt x="3004243" y="395139"/>
                </a:lnTo>
                <a:lnTo>
                  <a:pt x="3045283" y="361962"/>
                </a:lnTo>
                <a:lnTo>
                  <a:pt x="3096614" y="323397"/>
                </a:lnTo>
                <a:lnTo>
                  <a:pt x="3096621" y="323391"/>
                </a:lnTo>
                <a:cubicBezTo>
                  <a:pt x="3122290" y="304106"/>
                  <a:pt x="3154376" y="284821"/>
                  <a:pt x="3186463" y="265536"/>
                </a:cubicBezTo>
                <a:cubicBezTo>
                  <a:pt x="3212132" y="246251"/>
                  <a:pt x="3244218" y="226965"/>
                  <a:pt x="3269887" y="207680"/>
                </a:cubicBezTo>
                <a:cubicBezTo>
                  <a:pt x="3327643" y="169110"/>
                  <a:pt x="3385398" y="136968"/>
                  <a:pt x="3449571" y="111254"/>
                </a:cubicBezTo>
                <a:close/>
                <a:moveTo>
                  <a:pt x="3385398" y="111254"/>
                </a:moveTo>
                <a:lnTo>
                  <a:pt x="3339476" y="142751"/>
                </a:lnTo>
                <a:lnTo>
                  <a:pt x="3296158" y="166398"/>
                </a:lnTo>
                <a:cubicBezTo>
                  <a:pt x="3208923" y="219733"/>
                  <a:pt x="3127103" y="284821"/>
                  <a:pt x="3045283" y="342676"/>
                </a:cubicBezTo>
                <a:cubicBezTo>
                  <a:pt x="2981110" y="394104"/>
                  <a:pt x="2923355" y="439102"/>
                  <a:pt x="2865599" y="490530"/>
                </a:cubicBezTo>
                <a:cubicBezTo>
                  <a:pt x="2833513" y="509815"/>
                  <a:pt x="2807844" y="535528"/>
                  <a:pt x="2775758" y="554814"/>
                </a:cubicBezTo>
                <a:cubicBezTo>
                  <a:pt x="2762923" y="564456"/>
                  <a:pt x="2750088" y="575706"/>
                  <a:pt x="2738056" y="587759"/>
                </a:cubicBezTo>
                <a:lnTo>
                  <a:pt x="2723961" y="603945"/>
                </a:lnTo>
                <a:lnTo>
                  <a:pt x="2698750" y="619097"/>
                </a:lnTo>
                <a:cubicBezTo>
                  <a:pt x="2718002" y="593384"/>
                  <a:pt x="2743671" y="574099"/>
                  <a:pt x="2769340" y="554814"/>
                </a:cubicBezTo>
                <a:cubicBezTo>
                  <a:pt x="2801427" y="529100"/>
                  <a:pt x="2827096" y="509815"/>
                  <a:pt x="2859182" y="484101"/>
                </a:cubicBezTo>
                <a:cubicBezTo>
                  <a:pt x="2916937" y="439102"/>
                  <a:pt x="2974693" y="394104"/>
                  <a:pt x="3032448" y="349105"/>
                </a:cubicBezTo>
                <a:cubicBezTo>
                  <a:pt x="3147959" y="265536"/>
                  <a:pt x="3257053" y="175538"/>
                  <a:pt x="3385398" y="111254"/>
                </a:cubicBezTo>
                <a:close/>
                <a:moveTo>
                  <a:pt x="3385398" y="111254"/>
                </a:moveTo>
                <a:cubicBezTo>
                  <a:pt x="3385398" y="111254"/>
                  <a:pt x="3391816" y="117683"/>
                  <a:pt x="3385398" y="117683"/>
                </a:cubicBezTo>
                <a:cubicBezTo>
                  <a:pt x="3385398" y="117683"/>
                  <a:pt x="3385398" y="117683"/>
                  <a:pt x="3385398" y="111254"/>
                </a:cubicBezTo>
                <a:close/>
                <a:moveTo>
                  <a:pt x="3455186" y="109647"/>
                </a:moveTo>
                <a:cubicBezTo>
                  <a:pt x="3455988" y="111254"/>
                  <a:pt x="3455988" y="114469"/>
                  <a:pt x="3455988" y="117683"/>
                </a:cubicBezTo>
                <a:cubicBezTo>
                  <a:pt x="3455988" y="111254"/>
                  <a:pt x="3449571" y="111254"/>
                  <a:pt x="3449571" y="111254"/>
                </a:cubicBezTo>
                <a:cubicBezTo>
                  <a:pt x="3452780" y="108040"/>
                  <a:pt x="3454384" y="108040"/>
                  <a:pt x="3455186" y="109647"/>
                </a:cubicBezTo>
                <a:close/>
                <a:moveTo>
                  <a:pt x="737445" y="106199"/>
                </a:moveTo>
                <a:lnTo>
                  <a:pt x="752552" y="111472"/>
                </a:lnTo>
                <a:lnTo>
                  <a:pt x="758193" y="115232"/>
                </a:lnTo>
                <a:lnTo>
                  <a:pt x="770093" y="125780"/>
                </a:lnTo>
                <a:close/>
                <a:moveTo>
                  <a:pt x="752526" y="105044"/>
                </a:moveTo>
                <a:lnTo>
                  <a:pt x="782893" y="115645"/>
                </a:lnTo>
                <a:cubicBezTo>
                  <a:pt x="798144" y="123668"/>
                  <a:pt x="812593" y="133297"/>
                  <a:pt x="828646" y="142926"/>
                </a:cubicBezTo>
                <a:cubicBezTo>
                  <a:pt x="854332" y="155764"/>
                  <a:pt x="886440" y="175021"/>
                  <a:pt x="918548" y="187859"/>
                </a:cubicBezTo>
                <a:cubicBezTo>
                  <a:pt x="950655" y="207116"/>
                  <a:pt x="982763" y="226373"/>
                  <a:pt x="1014870" y="245630"/>
                </a:cubicBezTo>
                <a:cubicBezTo>
                  <a:pt x="1046978" y="264887"/>
                  <a:pt x="1079085" y="290563"/>
                  <a:pt x="1104771" y="309820"/>
                </a:cubicBezTo>
                <a:cubicBezTo>
                  <a:pt x="1136879" y="335496"/>
                  <a:pt x="1168987" y="354753"/>
                  <a:pt x="1201094" y="380430"/>
                </a:cubicBezTo>
                <a:lnTo>
                  <a:pt x="1204460" y="383017"/>
                </a:lnTo>
                <a:lnTo>
                  <a:pt x="1222589" y="391886"/>
                </a:lnTo>
                <a:cubicBezTo>
                  <a:pt x="1233017" y="399117"/>
                  <a:pt x="1242643" y="407152"/>
                  <a:pt x="1252269" y="413580"/>
                </a:cubicBezTo>
                <a:cubicBezTo>
                  <a:pt x="1258686" y="426436"/>
                  <a:pt x="1271521" y="432864"/>
                  <a:pt x="1271521" y="445720"/>
                </a:cubicBezTo>
                <a:cubicBezTo>
                  <a:pt x="1271521" y="448934"/>
                  <a:pt x="1271521" y="453754"/>
                  <a:pt x="1270719" y="459379"/>
                </a:cubicBezTo>
                <a:lnTo>
                  <a:pt x="1267733" y="469203"/>
                </a:lnTo>
                <a:lnTo>
                  <a:pt x="1264080" y="465283"/>
                </a:lnTo>
                <a:lnTo>
                  <a:pt x="1258686" y="432864"/>
                </a:lnTo>
                <a:lnTo>
                  <a:pt x="1258292" y="432378"/>
                </a:lnTo>
                <a:lnTo>
                  <a:pt x="1256062" y="434606"/>
                </a:lnTo>
                <a:lnTo>
                  <a:pt x="1250668" y="427743"/>
                </a:lnTo>
                <a:lnTo>
                  <a:pt x="1257093" y="430900"/>
                </a:lnTo>
                <a:lnTo>
                  <a:pt x="1248258" y="420008"/>
                </a:lnTo>
                <a:lnTo>
                  <a:pt x="1237367" y="410822"/>
                </a:lnTo>
                <a:lnTo>
                  <a:pt x="1250668" y="427743"/>
                </a:lnTo>
                <a:lnTo>
                  <a:pt x="1240769" y="422880"/>
                </a:lnTo>
                <a:lnTo>
                  <a:pt x="1229188" y="407711"/>
                </a:lnTo>
                <a:cubicBezTo>
                  <a:pt x="1220359" y="399687"/>
                  <a:pt x="1210727" y="393268"/>
                  <a:pt x="1201094" y="386849"/>
                </a:cubicBezTo>
                <a:lnTo>
                  <a:pt x="1190847" y="379757"/>
                </a:lnTo>
                <a:lnTo>
                  <a:pt x="1156010" y="363764"/>
                </a:lnTo>
                <a:lnTo>
                  <a:pt x="1141530" y="360742"/>
                </a:lnTo>
                <a:lnTo>
                  <a:pt x="1184893" y="390930"/>
                </a:lnTo>
                <a:lnTo>
                  <a:pt x="1168987" y="380430"/>
                </a:lnTo>
                <a:lnTo>
                  <a:pt x="1141495" y="360735"/>
                </a:lnTo>
                <a:lnTo>
                  <a:pt x="1134761" y="359330"/>
                </a:lnTo>
                <a:lnTo>
                  <a:pt x="1181830" y="393268"/>
                </a:lnTo>
                <a:cubicBezTo>
                  <a:pt x="1188251" y="399687"/>
                  <a:pt x="1188251" y="393268"/>
                  <a:pt x="1188251" y="393268"/>
                </a:cubicBezTo>
                <a:lnTo>
                  <a:pt x="1184893" y="390930"/>
                </a:lnTo>
                <a:lnTo>
                  <a:pt x="1211529" y="408513"/>
                </a:lnTo>
                <a:lnTo>
                  <a:pt x="1240769" y="422880"/>
                </a:lnTo>
                <a:lnTo>
                  <a:pt x="1252466" y="438201"/>
                </a:lnTo>
                <a:cubicBezTo>
                  <a:pt x="1233202" y="431782"/>
                  <a:pt x="1213937" y="418944"/>
                  <a:pt x="1194673" y="406106"/>
                </a:cubicBezTo>
                <a:cubicBezTo>
                  <a:pt x="1185041" y="396477"/>
                  <a:pt x="1173803" y="388453"/>
                  <a:pt x="1162565" y="381232"/>
                </a:cubicBezTo>
                <a:lnTo>
                  <a:pt x="1143364" y="369236"/>
                </a:lnTo>
                <a:lnTo>
                  <a:pt x="1136076" y="362777"/>
                </a:lnTo>
                <a:lnTo>
                  <a:pt x="1129848" y="358305"/>
                </a:lnTo>
                <a:lnTo>
                  <a:pt x="1124563" y="357202"/>
                </a:lnTo>
                <a:lnTo>
                  <a:pt x="1117854" y="349691"/>
                </a:lnTo>
                <a:lnTo>
                  <a:pt x="1117693" y="349575"/>
                </a:lnTo>
                <a:lnTo>
                  <a:pt x="1121995" y="355873"/>
                </a:lnTo>
                <a:lnTo>
                  <a:pt x="1123894" y="357062"/>
                </a:lnTo>
                <a:lnTo>
                  <a:pt x="1124563" y="357202"/>
                </a:lnTo>
                <a:lnTo>
                  <a:pt x="1125130" y="357836"/>
                </a:lnTo>
                <a:lnTo>
                  <a:pt x="1130458" y="361173"/>
                </a:lnTo>
                <a:lnTo>
                  <a:pt x="1143364" y="369236"/>
                </a:lnTo>
                <a:lnTo>
                  <a:pt x="1173967" y="396358"/>
                </a:lnTo>
                <a:lnTo>
                  <a:pt x="1181679" y="400724"/>
                </a:lnTo>
                <a:cubicBezTo>
                  <a:pt x="1200931" y="413580"/>
                  <a:pt x="1226600" y="426436"/>
                  <a:pt x="1245851" y="445720"/>
                </a:cubicBezTo>
                <a:lnTo>
                  <a:pt x="1264080" y="465283"/>
                </a:lnTo>
                <a:lnTo>
                  <a:pt x="1265103" y="471431"/>
                </a:lnTo>
                <a:lnTo>
                  <a:pt x="1261003" y="483007"/>
                </a:lnTo>
                <a:lnTo>
                  <a:pt x="1259488" y="473038"/>
                </a:lnTo>
                <a:cubicBezTo>
                  <a:pt x="1253873" y="461789"/>
                  <a:pt x="1245852" y="452148"/>
                  <a:pt x="1239434" y="445720"/>
                </a:cubicBezTo>
                <a:cubicBezTo>
                  <a:pt x="1226600" y="436078"/>
                  <a:pt x="1215370" y="428043"/>
                  <a:pt x="1204139" y="420811"/>
                </a:cubicBezTo>
                <a:lnTo>
                  <a:pt x="1196928" y="416707"/>
                </a:lnTo>
                <a:lnTo>
                  <a:pt x="1213937" y="431782"/>
                </a:lnTo>
                <a:cubicBezTo>
                  <a:pt x="1213937" y="438201"/>
                  <a:pt x="1207516" y="438201"/>
                  <a:pt x="1207516" y="438201"/>
                </a:cubicBezTo>
                <a:cubicBezTo>
                  <a:pt x="1207516" y="438201"/>
                  <a:pt x="1207516" y="431782"/>
                  <a:pt x="1207516" y="431782"/>
                </a:cubicBezTo>
                <a:lnTo>
                  <a:pt x="1182128" y="415361"/>
                </a:lnTo>
                <a:lnTo>
                  <a:pt x="1156312" y="392135"/>
                </a:lnTo>
                <a:lnTo>
                  <a:pt x="1138362" y="379834"/>
                </a:lnTo>
                <a:lnTo>
                  <a:pt x="1131545" y="369854"/>
                </a:lnTo>
                <a:lnTo>
                  <a:pt x="1103166" y="344323"/>
                </a:lnTo>
                <a:lnTo>
                  <a:pt x="1099746" y="341939"/>
                </a:lnTo>
                <a:lnTo>
                  <a:pt x="1117506" y="353061"/>
                </a:lnTo>
                <a:lnTo>
                  <a:pt x="1117506" y="350104"/>
                </a:lnTo>
                <a:lnTo>
                  <a:pt x="1117506" y="349441"/>
                </a:lnTo>
                <a:lnTo>
                  <a:pt x="1092215" y="331277"/>
                </a:lnTo>
                <a:lnTo>
                  <a:pt x="1120711" y="349984"/>
                </a:lnTo>
                <a:lnTo>
                  <a:pt x="1128443" y="351632"/>
                </a:lnTo>
                <a:lnTo>
                  <a:pt x="1115795" y="342827"/>
                </a:lnTo>
                <a:lnTo>
                  <a:pt x="1120825" y="345927"/>
                </a:lnTo>
                <a:lnTo>
                  <a:pt x="1128934" y="351736"/>
                </a:lnTo>
                <a:lnTo>
                  <a:pt x="1155208" y="357336"/>
                </a:lnTo>
                <a:lnTo>
                  <a:pt x="1169717" y="365134"/>
                </a:lnTo>
                <a:lnTo>
                  <a:pt x="1117614" y="329077"/>
                </a:lnTo>
                <a:cubicBezTo>
                  <a:pt x="1085507" y="303401"/>
                  <a:pt x="1053399" y="284144"/>
                  <a:pt x="1021292" y="258468"/>
                </a:cubicBezTo>
                <a:cubicBezTo>
                  <a:pt x="995606" y="239211"/>
                  <a:pt x="963498" y="219954"/>
                  <a:pt x="931391" y="200697"/>
                </a:cubicBezTo>
                <a:cubicBezTo>
                  <a:pt x="892861" y="181440"/>
                  <a:pt x="860754" y="168602"/>
                  <a:pt x="828646" y="149345"/>
                </a:cubicBezTo>
                <a:lnTo>
                  <a:pt x="824858" y="147086"/>
                </a:lnTo>
                <a:lnTo>
                  <a:pt x="810987" y="137309"/>
                </a:lnTo>
                <a:lnTo>
                  <a:pt x="755950" y="107356"/>
                </a:lnTo>
                <a:close/>
                <a:moveTo>
                  <a:pt x="733126" y="103609"/>
                </a:moveTo>
                <a:lnTo>
                  <a:pt x="737445" y="106199"/>
                </a:lnTo>
                <a:lnTo>
                  <a:pt x="732324" y="104411"/>
                </a:lnTo>
                <a:close/>
                <a:moveTo>
                  <a:pt x="738746" y="102272"/>
                </a:moveTo>
                <a:lnTo>
                  <a:pt x="750857" y="108729"/>
                </a:lnTo>
                <a:lnTo>
                  <a:pt x="754862" y="112279"/>
                </a:lnTo>
                <a:lnTo>
                  <a:pt x="752552" y="111472"/>
                </a:lnTo>
                <a:lnTo>
                  <a:pt x="751588" y="110830"/>
                </a:lnTo>
                <a:close/>
                <a:moveTo>
                  <a:pt x="742917" y="101690"/>
                </a:moveTo>
                <a:lnTo>
                  <a:pt x="750231" y="104243"/>
                </a:lnTo>
                <a:lnTo>
                  <a:pt x="755950" y="107356"/>
                </a:lnTo>
                <a:lnTo>
                  <a:pt x="772217" y="118337"/>
                </a:lnTo>
                <a:lnTo>
                  <a:pt x="762549" y="114962"/>
                </a:lnTo>
                <a:lnTo>
                  <a:pt x="754799" y="110830"/>
                </a:lnTo>
                <a:lnTo>
                  <a:pt x="750857" y="108729"/>
                </a:lnTo>
                <a:close/>
                <a:moveTo>
                  <a:pt x="745239" y="101526"/>
                </a:moveTo>
                <a:lnTo>
                  <a:pt x="751588" y="104411"/>
                </a:lnTo>
                <a:lnTo>
                  <a:pt x="752526" y="105044"/>
                </a:lnTo>
                <a:lnTo>
                  <a:pt x="750231" y="104243"/>
                </a:lnTo>
                <a:close/>
                <a:moveTo>
                  <a:pt x="736177" y="100560"/>
                </a:moveTo>
                <a:lnTo>
                  <a:pt x="738746" y="102272"/>
                </a:lnTo>
                <a:lnTo>
                  <a:pt x="735953" y="100783"/>
                </a:lnTo>
                <a:close/>
                <a:moveTo>
                  <a:pt x="732324" y="98848"/>
                </a:moveTo>
                <a:lnTo>
                  <a:pt x="735953" y="100783"/>
                </a:lnTo>
                <a:lnTo>
                  <a:pt x="735535" y="101202"/>
                </a:lnTo>
                <a:lnTo>
                  <a:pt x="733126" y="103609"/>
                </a:lnTo>
                <a:lnTo>
                  <a:pt x="732324" y="103128"/>
                </a:lnTo>
                <a:close/>
                <a:moveTo>
                  <a:pt x="738344" y="98394"/>
                </a:moveTo>
                <a:lnTo>
                  <a:pt x="740096" y="99190"/>
                </a:lnTo>
                <a:lnTo>
                  <a:pt x="742917" y="101690"/>
                </a:lnTo>
                <a:lnTo>
                  <a:pt x="737083" y="99654"/>
                </a:lnTo>
                <a:close/>
                <a:moveTo>
                  <a:pt x="738745" y="97992"/>
                </a:moveTo>
                <a:lnTo>
                  <a:pt x="745239" y="101526"/>
                </a:lnTo>
                <a:lnTo>
                  <a:pt x="740096" y="99190"/>
                </a:lnTo>
                <a:close/>
                <a:moveTo>
                  <a:pt x="732324" y="97992"/>
                </a:moveTo>
                <a:lnTo>
                  <a:pt x="737083" y="99654"/>
                </a:lnTo>
                <a:lnTo>
                  <a:pt x="736177" y="100560"/>
                </a:lnTo>
                <a:close/>
                <a:moveTo>
                  <a:pt x="705962" y="88308"/>
                </a:moveTo>
                <a:lnTo>
                  <a:pt x="713059" y="91573"/>
                </a:lnTo>
                <a:lnTo>
                  <a:pt x="732324" y="103128"/>
                </a:lnTo>
                <a:lnTo>
                  <a:pt x="732324" y="104411"/>
                </a:lnTo>
                <a:lnTo>
                  <a:pt x="749448" y="117250"/>
                </a:lnTo>
                <a:lnTo>
                  <a:pt x="719481" y="97992"/>
                </a:lnTo>
                <a:close/>
                <a:moveTo>
                  <a:pt x="700392" y="81149"/>
                </a:moveTo>
                <a:lnTo>
                  <a:pt x="716270" y="88364"/>
                </a:lnTo>
                <a:lnTo>
                  <a:pt x="721316" y="90657"/>
                </a:lnTo>
                <a:lnTo>
                  <a:pt x="732324" y="97992"/>
                </a:lnTo>
                <a:cubicBezTo>
                  <a:pt x="732324" y="97992"/>
                  <a:pt x="732324" y="97992"/>
                  <a:pt x="732324" y="98795"/>
                </a:cubicBezTo>
                <a:lnTo>
                  <a:pt x="732324" y="98848"/>
                </a:lnTo>
                <a:lnTo>
                  <a:pt x="706638" y="85154"/>
                </a:lnTo>
                <a:close/>
                <a:moveTo>
                  <a:pt x="669739" y="56604"/>
                </a:moveTo>
                <a:lnTo>
                  <a:pt x="680149" y="61083"/>
                </a:lnTo>
                <a:cubicBezTo>
                  <a:pt x="700216" y="72316"/>
                  <a:pt x="719481" y="85154"/>
                  <a:pt x="738745" y="97992"/>
                </a:cubicBezTo>
                <a:lnTo>
                  <a:pt x="738344" y="98394"/>
                </a:lnTo>
                <a:lnTo>
                  <a:pt x="721316" y="90657"/>
                </a:lnTo>
                <a:lnTo>
                  <a:pt x="674530" y="59478"/>
                </a:lnTo>
                <a:close/>
                <a:moveTo>
                  <a:pt x="659321" y="56094"/>
                </a:moveTo>
                <a:lnTo>
                  <a:pt x="664095" y="57873"/>
                </a:lnTo>
                <a:lnTo>
                  <a:pt x="700392" y="81149"/>
                </a:lnTo>
                <a:lnTo>
                  <a:pt x="688301" y="75655"/>
                </a:lnTo>
                <a:lnTo>
                  <a:pt x="671319" y="63490"/>
                </a:lnTo>
                <a:close/>
                <a:moveTo>
                  <a:pt x="616736" y="40221"/>
                </a:moveTo>
                <a:lnTo>
                  <a:pt x="637991" y="48144"/>
                </a:lnTo>
                <a:lnTo>
                  <a:pt x="648844" y="55466"/>
                </a:lnTo>
                <a:cubicBezTo>
                  <a:pt x="660082" y="61083"/>
                  <a:pt x="671319" y="65897"/>
                  <a:pt x="680952" y="72316"/>
                </a:cubicBezTo>
                <a:lnTo>
                  <a:pt x="688301" y="75655"/>
                </a:lnTo>
                <a:lnTo>
                  <a:pt x="705962" y="88308"/>
                </a:lnTo>
                <a:lnTo>
                  <a:pt x="662490" y="68304"/>
                </a:lnTo>
                <a:cubicBezTo>
                  <a:pt x="645633" y="59478"/>
                  <a:pt x="629579" y="49850"/>
                  <a:pt x="616736" y="40221"/>
                </a:cubicBezTo>
                <a:close/>
                <a:moveTo>
                  <a:pt x="616736" y="33802"/>
                </a:moveTo>
                <a:cubicBezTo>
                  <a:pt x="616736" y="40221"/>
                  <a:pt x="616736" y="40221"/>
                  <a:pt x="616736" y="40221"/>
                </a:cubicBezTo>
                <a:cubicBezTo>
                  <a:pt x="610315" y="40221"/>
                  <a:pt x="616736" y="33802"/>
                  <a:pt x="616736" y="33802"/>
                </a:cubicBezTo>
                <a:close/>
                <a:moveTo>
                  <a:pt x="616736" y="33802"/>
                </a:moveTo>
                <a:lnTo>
                  <a:pt x="637993" y="42947"/>
                </a:lnTo>
                <a:lnTo>
                  <a:pt x="659321" y="56094"/>
                </a:lnTo>
                <a:lnTo>
                  <a:pt x="637991" y="48144"/>
                </a:lnTo>
                <a:close/>
                <a:moveTo>
                  <a:pt x="546100" y="1707"/>
                </a:moveTo>
                <a:cubicBezTo>
                  <a:pt x="571786" y="-4712"/>
                  <a:pt x="591050" y="8126"/>
                  <a:pt x="610315" y="20964"/>
                </a:cubicBezTo>
                <a:lnTo>
                  <a:pt x="669739" y="56604"/>
                </a:lnTo>
                <a:lnTo>
                  <a:pt x="637993" y="42947"/>
                </a:lnTo>
                <a:lnTo>
                  <a:pt x="623158" y="33802"/>
                </a:lnTo>
                <a:cubicBezTo>
                  <a:pt x="610315" y="27383"/>
                  <a:pt x="597472" y="20964"/>
                  <a:pt x="591050" y="14545"/>
                </a:cubicBezTo>
                <a:cubicBezTo>
                  <a:pt x="578207" y="14545"/>
                  <a:pt x="565364" y="8126"/>
                  <a:pt x="552521" y="8126"/>
                </a:cubicBezTo>
                <a:cubicBezTo>
                  <a:pt x="565364" y="27383"/>
                  <a:pt x="584629" y="40221"/>
                  <a:pt x="610315" y="46640"/>
                </a:cubicBezTo>
                <a:cubicBezTo>
                  <a:pt x="629579" y="59478"/>
                  <a:pt x="655265" y="72316"/>
                  <a:pt x="674530" y="85154"/>
                </a:cubicBezTo>
                <a:cubicBezTo>
                  <a:pt x="725902" y="117249"/>
                  <a:pt x="777274" y="149345"/>
                  <a:pt x="828646" y="181440"/>
                </a:cubicBezTo>
                <a:cubicBezTo>
                  <a:pt x="892861" y="219954"/>
                  <a:pt x="957077" y="264887"/>
                  <a:pt x="1021292" y="303401"/>
                </a:cubicBezTo>
                <a:cubicBezTo>
                  <a:pt x="1050189" y="325868"/>
                  <a:pt x="1080691" y="348334"/>
                  <a:pt x="1111996" y="369999"/>
                </a:cubicBezTo>
                <a:lnTo>
                  <a:pt x="1120227" y="375323"/>
                </a:lnTo>
                <a:lnTo>
                  <a:pt x="1130458" y="386849"/>
                </a:lnTo>
                <a:lnTo>
                  <a:pt x="1137031" y="386192"/>
                </a:lnTo>
                <a:lnTo>
                  <a:pt x="1182128" y="415361"/>
                </a:lnTo>
                <a:lnTo>
                  <a:pt x="1207516" y="438201"/>
                </a:lnTo>
                <a:cubicBezTo>
                  <a:pt x="1104771" y="374011"/>
                  <a:pt x="1002027" y="296982"/>
                  <a:pt x="899283" y="232792"/>
                </a:cubicBezTo>
                <a:cubicBezTo>
                  <a:pt x="835068" y="187859"/>
                  <a:pt x="770853" y="149345"/>
                  <a:pt x="706638" y="110830"/>
                </a:cubicBezTo>
                <a:cubicBezTo>
                  <a:pt x="674530" y="91573"/>
                  <a:pt x="648844" y="78735"/>
                  <a:pt x="616736" y="59478"/>
                </a:cubicBezTo>
                <a:cubicBezTo>
                  <a:pt x="591050" y="46640"/>
                  <a:pt x="565364" y="33802"/>
                  <a:pt x="546100" y="8126"/>
                </a:cubicBezTo>
                <a:cubicBezTo>
                  <a:pt x="546100" y="8126"/>
                  <a:pt x="546100" y="1707"/>
                  <a:pt x="546100" y="1707"/>
                </a:cubicBezTo>
                <a:close/>
              </a:path>
            </a:pathLst>
          </a:custGeom>
          <a:noFill/>
          <a:ln>
            <a:solidFill>
              <a:schemeClr val="accent1"/>
            </a:solidFill>
          </a:ln>
        </p:spPr>
        <p:txBody>
          <a:bodyPr vert="horz" wrap="square" lIns="91412" tIns="45706" rIns="91412" bIns="45706" numCol="1" anchor="t" anchorCtr="0" compatLnSpc="1">
            <a:prstTxWarp prst="textNoShape">
              <a:avLst/>
            </a:prstTxWarp>
            <a:noAutofit/>
          </a:bodyPr>
          <a:lstStyle/>
          <a:p>
            <a:endParaRPr lang="zh-CN" altLang="en-US" sz="2399">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grpSp>
        <p:nvGrpSpPr>
          <p:cNvPr id="23" name="组合 154">
            <a:extLst>
              <a:ext uri="{FF2B5EF4-FFF2-40B4-BE49-F238E27FC236}">
                <a16:creationId xmlns="" xmlns:a16="http://schemas.microsoft.com/office/drawing/2014/main" id="{84BB9B5F-A688-425D-A70C-CCFF83DF2CEB}"/>
              </a:ext>
            </a:extLst>
          </p:cNvPr>
          <p:cNvGrpSpPr/>
          <p:nvPr/>
        </p:nvGrpSpPr>
        <p:grpSpPr>
          <a:xfrm>
            <a:off x="1422400" y="348963"/>
            <a:ext cx="8616584" cy="592628"/>
            <a:chOff x="1771081" y="-56204"/>
            <a:chExt cx="5883214" cy="592628"/>
          </a:xfrm>
        </p:grpSpPr>
        <p:sp>
          <p:nvSpPr>
            <p:cNvPr id="24" name="文本框 155">
              <a:extLst>
                <a:ext uri="{FF2B5EF4-FFF2-40B4-BE49-F238E27FC236}">
                  <a16:creationId xmlns="" xmlns:a16="http://schemas.microsoft.com/office/drawing/2014/main" id="{8608BAFA-D764-4730-845A-BC437693C33B}"/>
                </a:ext>
              </a:extLst>
            </p:cNvPr>
            <p:cNvSpPr txBox="1"/>
            <p:nvPr/>
          </p:nvSpPr>
          <p:spPr>
            <a:xfrm flipH="1">
              <a:off x="2961761" y="-56204"/>
              <a:ext cx="3733107" cy="584775"/>
            </a:xfrm>
            <a:prstGeom prst="rect">
              <a:avLst/>
            </a:prstGeom>
            <a:noFill/>
          </p:spPr>
          <p:txBody>
            <a:bodyPr wrap="square" rtlCol="0">
              <a:spAutoFit/>
            </a:bodyPr>
            <a:lstStyle/>
            <a:p>
              <a:pPr algn="dist"/>
              <a:r>
                <a:rPr lang="en-US" altLang="zh-CN" sz="3200" dirty="0"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BAB2 LANDASAN TEORI </a:t>
              </a:r>
              <a:endParaRPr lang="zh-CN" altLang="en-US" sz="3200" dirty="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grpSp>
          <p:nvGrpSpPr>
            <p:cNvPr id="25" name="组合 156">
              <a:extLst>
                <a:ext uri="{FF2B5EF4-FFF2-40B4-BE49-F238E27FC236}">
                  <a16:creationId xmlns="" xmlns:a16="http://schemas.microsoft.com/office/drawing/2014/main" id="{24D6226B-C3C1-4090-BF58-35366DB9DB34}"/>
                </a:ext>
              </a:extLst>
            </p:cNvPr>
            <p:cNvGrpSpPr/>
            <p:nvPr/>
          </p:nvGrpSpPr>
          <p:grpSpPr>
            <a:xfrm>
              <a:off x="1771081" y="77061"/>
              <a:ext cx="5883214" cy="459363"/>
              <a:chOff x="3128247" y="5228629"/>
              <a:chExt cx="5883214" cy="459363"/>
            </a:xfrm>
          </p:grpSpPr>
          <p:sp>
            <p:nvSpPr>
              <p:cNvPr id="26" name="Freeform 34">
                <a:extLst>
                  <a:ext uri="{FF2B5EF4-FFF2-40B4-BE49-F238E27FC236}">
                    <a16:creationId xmlns="" xmlns:a16="http://schemas.microsoft.com/office/drawing/2014/main" id="{CD4AAFCF-ABF6-43D2-835D-ADFFB1E71E09}"/>
                  </a:ext>
                </a:extLst>
              </p:cNvPr>
              <p:cNvSpPr>
                <a:spLocks noEditPoints="1"/>
              </p:cNvSpPr>
              <p:nvPr/>
            </p:nvSpPr>
            <p:spPr bwMode="auto">
              <a:xfrm>
                <a:off x="8218067" y="5228629"/>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accent1"/>
              </a:solidFill>
              <a:ln>
                <a:solidFill>
                  <a:schemeClr val="accent1"/>
                </a:solidFill>
              </a:ln>
              <a:extLst/>
            </p:spPr>
            <p:txBody>
              <a:bodyPr vert="horz" wrap="square" lIns="91440" tIns="45720" rIns="91440" bIns="45720" numCol="1" anchor="t" anchorCtr="0" compatLnSpc="1">
                <a:prstTxWarp prst="textNoShape">
                  <a:avLst/>
                </a:prstTxWarp>
              </a:bodyPr>
              <a:lstStyle/>
              <a:p>
                <a:endParaRPr lang="zh-CN" altLang="en-US" sz="1400" dirty="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27" name="任意多边形 98">
                <a:extLst>
                  <a:ext uri="{FF2B5EF4-FFF2-40B4-BE49-F238E27FC236}">
                    <a16:creationId xmlns="" xmlns:a16="http://schemas.microsoft.com/office/drawing/2014/main" id="{45792051-1E6F-4F7A-A504-880CCFF15AE3}"/>
                  </a:ext>
                </a:extLst>
              </p:cNvPr>
              <p:cNvSpPr/>
              <p:nvPr/>
            </p:nvSpPr>
            <p:spPr>
              <a:xfrm>
                <a:off x="3832300" y="5257753"/>
                <a:ext cx="4403334" cy="40111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 fmla="*/ 0 w 6766560"/>
                  <a:gd name="connsiteY0" fmla="*/ 75291 h 398381"/>
                  <a:gd name="connsiteX1" fmla="*/ 4369154 w 6766560"/>
                  <a:gd name="connsiteY1" fmla="*/ 18141 h 398381"/>
                  <a:gd name="connsiteX2" fmla="*/ 4023360 w 6766560"/>
                  <a:gd name="connsiteY2" fmla="*/ 395331 h 398381"/>
                  <a:gd name="connsiteX3" fmla="*/ 6766560 w 6766560"/>
                  <a:gd name="connsiteY3" fmla="*/ 166731 h 398381"/>
                  <a:gd name="connsiteX0" fmla="*/ 0 w 6766560"/>
                  <a:gd name="connsiteY0" fmla="*/ 71354 h 339035"/>
                  <a:gd name="connsiteX1" fmla="*/ 4369154 w 6766560"/>
                  <a:gd name="connsiteY1" fmla="*/ 14204 h 339035"/>
                  <a:gd name="connsiteX2" fmla="*/ 4351696 w 6766560"/>
                  <a:gd name="connsiteY2" fmla="*/ 334244 h 339035"/>
                  <a:gd name="connsiteX3" fmla="*/ 6766560 w 6766560"/>
                  <a:gd name="connsiteY3" fmla="*/ 162794 h 339035"/>
                  <a:gd name="connsiteX0" fmla="*/ 0 w 7194823"/>
                  <a:gd name="connsiteY0" fmla="*/ 71354 h 334304"/>
                  <a:gd name="connsiteX1" fmla="*/ 4369154 w 7194823"/>
                  <a:gd name="connsiteY1" fmla="*/ 14204 h 334304"/>
                  <a:gd name="connsiteX2" fmla="*/ 4351696 w 7194823"/>
                  <a:gd name="connsiteY2" fmla="*/ 334244 h 334304"/>
                  <a:gd name="connsiteX3" fmla="*/ 7194823 w 7194823"/>
                  <a:gd name="connsiteY3" fmla="*/ 37064 h 334304"/>
                  <a:gd name="connsiteX0" fmla="*/ 0 w 7194823"/>
                  <a:gd name="connsiteY0" fmla="*/ 72918 h 358721"/>
                  <a:gd name="connsiteX1" fmla="*/ 4369154 w 7194823"/>
                  <a:gd name="connsiteY1" fmla="*/ 15768 h 358721"/>
                  <a:gd name="connsiteX2" fmla="*/ 4051911 w 7194823"/>
                  <a:gd name="connsiteY2" fmla="*/ 358668 h 358721"/>
                  <a:gd name="connsiteX3" fmla="*/ 7194823 w 7194823"/>
                  <a:gd name="connsiteY3" fmla="*/ 38628 h 358721"/>
                  <a:gd name="connsiteX0" fmla="*/ 0 w 6454042"/>
                  <a:gd name="connsiteY0" fmla="*/ 72918 h 359955"/>
                  <a:gd name="connsiteX1" fmla="*/ 4369154 w 6454042"/>
                  <a:gd name="connsiteY1" fmla="*/ 15768 h 359955"/>
                  <a:gd name="connsiteX2" fmla="*/ 4051911 w 6454042"/>
                  <a:gd name="connsiteY2" fmla="*/ 358668 h 359955"/>
                  <a:gd name="connsiteX3" fmla="*/ 6454042 w 6454042"/>
                  <a:gd name="connsiteY3" fmla="*/ 112769 h 359955"/>
                  <a:gd name="connsiteX0" fmla="*/ 0 w 6454042"/>
                  <a:gd name="connsiteY0" fmla="*/ 62493 h 349247"/>
                  <a:gd name="connsiteX1" fmla="*/ 4122228 w 6454042"/>
                  <a:gd name="connsiteY1" fmla="*/ 17700 h 349247"/>
                  <a:gd name="connsiteX2" fmla="*/ 4051911 w 6454042"/>
                  <a:gd name="connsiteY2" fmla="*/ 348243 h 349247"/>
                  <a:gd name="connsiteX3" fmla="*/ 6454042 w 6454042"/>
                  <a:gd name="connsiteY3" fmla="*/ 102344 h 349247"/>
                  <a:gd name="connsiteX0" fmla="*/ 0 w 4341830"/>
                  <a:gd name="connsiteY0" fmla="*/ 62493 h 348243"/>
                  <a:gd name="connsiteX1" fmla="*/ 4122228 w 4341830"/>
                  <a:gd name="connsiteY1" fmla="*/ 17700 h 348243"/>
                  <a:gd name="connsiteX2" fmla="*/ 4051911 w 4341830"/>
                  <a:gd name="connsiteY2" fmla="*/ 348243 h 348243"/>
                  <a:gd name="connsiteX0" fmla="*/ 0 w 4122228"/>
                  <a:gd name="connsiteY0" fmla="*/ 62493 h 62493"/>
                  <a:gd name="connsiteX1" fmla="*/ 4122228 w 4122228"/>
                  <a:gd name="connsiteY1" fmla="*/ 17700 h 62493"/>
                  <a:gd name="connsiteX0" fmla="*/ 0 w 4122228"/>
                  <a:gd name="connsiteY0" fmla="*/ 44793 h 66159"/>
                  <a:gd name="connsiteX1" fmla="*/ 4122228 w 4122228"/>
                  <a:gd name="connsiteY1" fmla="*/ 0 h 66159"/>
                  <a:gd name="connsiteX0" fmla="*/ 0 w 4245691"/>
                  <a:gd name="connsiteY0" fmla="*/ 156004 h 156004"/>
                  <a:gd name="connsiteX1" fmla="*/ 4245691 w 4245691"/>
                  <a:gd name="connsiteY1" fmla="*/ 0 h 156004"/>
                  <a:gd name="connsiteX0" fmla="*/ 0 w 4245691"/>
                  <a:gd name="connsiteY0" fmla="*/ 156004 h 163985"/>
                  <a:gd name="connsiteX1" fmla="*/ 4245691 w 4245691"/>
                  <a:gd name="connsiteY1" fmla="*/ 0 h 163985"/>
                  <a:gd name="connsiteX0" fmla="*/ 0 w 5449458"/>
                  <a:gd name="connsiteY0" fmla="*/ 143648 h 143648"/>
                  <a:gd name="connsiteX1" fmla="*/ 5449458 w 5449458"/>
                  <a:gd name="connsiteY1" fmla="*/ 0 h 143648"/>
                  <a:gd name="connsiteX0" fmla="*/ 0 w 5449458"/>
                  <a:gd name="connsiteY0" fmla="*/ 143648 h 260913"/>
                  <a:gd name="connsiteX1" fmla="*/ 1990356 w 5449458"/>
                  <a:gd name="connsiteY1" fmla="*/ 260339 h 260913"/>
                  <a:gd name="connsiteX2" fmla="*/ 5449458 w 5449458"/>
                  <a:gd name="connsiteY2" fmla="*/ 0 h 260913"/>
                  <a:gd name="connsiteX0" fmla="*/ 0 w 4693246"/>
                  <a:gd name="connsiteY0" fmla="*/ 169 h 463018"/>
                  <a:gd name="connsiteX1" fmla="*/ 1234144 w 4693246"/>
                  <a:gd name="connsiteY1" fmla="*/ 462849 h 463018"/>
                  <a:gd name="connsiteX2" fmla="*/ 4693246 w 4693246"/>
                  <a:gd name="connsiteY2" fmla="*/ 202510 h 463018"/>
                  <a:gd name="connsiteX0" fmla="*/ 153395 w 4846641"/>
                  <a:gd name="connsiteY0" fmla="*/ 0 h 462988"/>
                  <a:gd name="connsiteX1" fmla="*/ 1387539 w 4846641"/>
                  <a:gd name="connsiteY1" fmla="*/ 462680 h 462988"/>
                  <a:gd name="connsiteX2" fmla="*/ 4846641 w 4846641"/>
                  <a:gd name="connsiteY2" fmla="*/ 202341 h 462988"/>
                  <a:gd name="connsiteX0" fmla="*/ 212160 w 4457851"/>
                  <a:gd name="connsiteY0" fmla="*/ 0 h 462988"/>
                  <a:gd name="connsiteX1" fmla="*/ 998749 w 4457851"/>
                  <a:gd name="connsiteY1" fmla="*/ 462680 h 462988"/>
                  <a:gd name="connsiteX2" fmla="*/ 4457851 w 4457851"/>
                  <a:gd name="connsiteY2" fmla="*/ 202341 h 462988"/>
                  <a:gd name="connsiteX0" fmla="*/ 238795 w 4484486"/>
                  <a:gd name="connsiteY0" fmla="*/ 0 h 462868"/>
                  <a:gd name="connsiteX1" fmla="*/ 1025384 w 4484486"/>
                  <a:gd name="connsiteY1" fmla="*/ 462680 h 462868"/>
                  <a:gd name="connsiteX2" fmla="*/ 4484486 w 4484486"/>
                  <a:gd name="connsiteY2" fmla="*/ 202341 h 462868"/>
                  <a:gd name="connsiteX0" fmla="*/ 410770 w 4656461"/>
                  <a:gd name="connsiteY0" fmla="*/ 0 h 425815"/>
                  <a:gd name="connsiteX1" fmla="*/ 595476 w 4656461"/>
                  <a:gd name="connsiteY1" fmla="*/ 425610 h 425815"/>
                  <a:gd name="connsiteX2" fmla="*/ 4656461 w 4656461"/>
                  <a:gd name="connsiteY2" fmla="*/ 202341 h 425815"/>
                  <a:gd name="connsiteX0" fmla="*/ 410770 w 4656461"/>
                  <a:gd name="connsiteY0" fmla="*/ 0 h 364069"/>
                  <a:gd name="connsiteX1" fmla="*/ 595476 w 4656461"/>
                  <a:gd name="connsiteY1" fmla="*/ 363827 h 364069"/>
                  <a:gd name="connsiteX2" fmla="*/ 4656461 w 4656461"/>
                  <a:gd name="connsiteY2" fmla="*/ 202341 h 364069"/>
                  <a:gd name="connsiteX0" fmla="*/ 558636 w 4511100"/>
                  <a:gd name="connsiteY0" fmla="*/ 0 h 388767"/>
                  <a:gd name="connsiteX1" fmla="*/ 450115 w 4511100"/>
                  <a:gd name="connsiteY1" fmla="*/ 388541 h 388767"/>
                  <a:gd name="connsiteX2" fmla="*/ 4511100 w 4511100"/>
                  <a:gd name="connsiteY2" fmla="*/ 227055 h 388767"/>
                  <a:gd name="connsiteX0" fmla="*/ 445007 w 4613533"/>
                  <a:gd name="connsiteY0" fmla="*/ 0 h 413467"/>
                  <a:gd name="connsiteX1" fmla="*/ 552548 w 4613533"/>
                  <a:gd name="connsiteY1" fmla="*/ 413255 h 413467"/>
                  <a:gd name="connsiteX2" fmla="*/ 4613533 w 4613533"/>
                  <a:gd name="connsiteY2" fmla="*/ 251769 h 413467"/>
                  <a:gd name="connsiteX0" fmla="*/ 437894 w 4606420"/>
                  <a:gd name="connsiteY0" fmla="*/ 0 h 351722"/>
                  <a:gd name="connsiteX1" fmla="*/ 560868 w 4606420"/>
                  <a:gd name="connsiteY1" fmla="*/ 351471 h 351722"/>
                  <a:gd name="connsiteX2" fmla="*/ 4606420 w 4606420"/>
                  <a:gd name="connsiteY2" fmla="*/ 251769 h 351722"/>
                  <a:gd name="connsiteX0" fmla="*/ 424068 w 4592594"/>
                  <a:gd name="connsiteY0" fmla="*/ 0 h 401116"/>
                  <a:gd name="connsiteX1" fmla="*/ 577907 w 4592594"/>
                  <a:gd name="connsiteY1" fmla="*/ 400898 h 401116"/>
                  <a:gd name="connsiteX2" fmla="*/ 4592594 w 4592594"/>
                  <a:gd name="connsiteY2" fmla="*/ 251769 h 401116"/>
                  <a:gd name="connsiteX0" fmla="*/ 424068 w 4592594"/>
                  <a:gd name="connsiteY0" fmla="*/ 0 h 401116"/>
                  <a:gd name="connsiteX1" fmla="*/ 577907 w 4592594"/>
                  <a:gd name="connsiteY1" fmla="*/ 400898 h 401116"/>
                  <a:gd name="connsiteX2" fmla="*/ 4592594 w 4592594"/>
                  <a:gd name="connsiteY2" fmla="*/ 338266 h 401116"/>
                  <a:gd name="connsiteX0" fmla="*/ 391353 w 4638179"/>
                  <a:gd name="connsiteY0" fmla="*/ 0 h 401116"/>
                  <a:gd name="connsiteX1" fmla="*/ 623492 w 4638179"/>
                  <a:gd name="connsiteY1" fmla="*/ 400898 h 401116"/>
                  <a:gd name="connsiteX2" fmla="*/ 4638179 w 4638179"/>
                  <a:gd name="connsiteY2" fmla="*/ 338266 h 401116"/>
                  <a:gd name="connsiteX0" fmla="*/ 391353 w 4904398"/>
                  <a:gd name="connsiteY0" fmla="*/ 0 h 401116"/>
                  <a:gd name="connsiteX1" fmla="*/ 623492 w 4904398"/>
                  <a:gd name="connsiteY1" fmla="*/ 400898 h 401116"/>
                  <a:gd name="connsiteX2" fmla="*/ 4904398 w 4904398"/>
                  <a:gd name="connsiteY2" fmla="*/ 322224 h 401116"/>
                </a:gdLst>
                <a:ahLst/>
                <a:cxnLst>
                  <a:cxn ang="0">
                    <a:pos x="connsiteX0" y="connsiteY0"/>
                  </a:cxn>
                  <a:cxn ang="0">
                    <a:pos x="connsiteX1" y="connsiteY1"/>
                  </a:cxn>
                  <a:cxn ang="0">
                    <a:pos x="connsiteX2" y="connsiteY2"/>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accent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28" name="任意多边形 99">
                <a:extLst>
                  <a:ext uri="{FF2B5EF4-FFF2-40B4-BE49-F238E27FC236}">
                    <a16:creationId xmlns="" xmlns:a16="http://schemas.microsoft.com/office/drawing/2014/main" id="{D317D9DD-FEDA-4F27-A4D6-D3E273432F8D}"/>
                  </a:ext>
                </a:extLst>
              </p:cNvPr>
              <p:cNvSpPr/>
              <p:nvPr/>
            </p:nvSpPr>
            <p:spPr>
              <a:xfrm>
                <a:off x="3128247" y="5286875"/>
                <a:ext cx="988875" cy="401117"/>
              </a:xfrm>
              <a:custGeom>
                <a:avLst/>
                <a:gdLst>
                  <a:gd name="connsiteX0" fmla="*/ 755361 w 755361"/>
                  <a:gd name="connsiteY0" fmla="*/ 383586 h 416878"/>
                  <a:gd name="connsiteX1" fmla="*/ 1599 w 755361"/>
                  <a:gd name="connsiteY1" fmla="*/ 383586 h 416878"/>
                  <a:gd name="connsiteX2" fmla="*/ 557653 w 755361"/>
                  <a:gd name="connsiteY2" fmla="*/ 37597 h 416878"/>
                  <a:gd name="connsiteX3" fmla="*/ 619437 w 755361"/>
                  <a:gd name="connsiteY3" fmla="*/ 25240 h 416878"/>
                  <a:gd name="connsiteX0" fmla="*/ 754492 w 754492"/>
                  <a:gd name="connsiteY0" fmla="*/ 358346 h 392510"/>
                  <a:gd name="connsiteX1" fmla="*/ 730 w 754492"/>
                  <a:gd name="connsiteY1" fmla="*/ 358346 h 392510"/>
                  <a:gd name="connsiteX2" fmla="*/ 618568 w 754492"/>
                  <a:gd name="connsiteY2" fmla="*/ 0 h 392510"/>
                  <a:gd name="connsiteX0" fmla="*/ 1458409 w 1458409"/>
                  <a:gd name="connsiteY0" fmla="*/ 358346 h 379568"/>
                  <a:gd name="connsiteX1" fmla="*/ 312 w 1458409"/>
                  <a:gd name="connsiteY1" fmla="*/ 333633 h 379568"/>
                  <a:gd name="connsiteX2" fmla="*/ 1322485 w 1458409"/>
                  <a:gd name="connsiteY2" fmla="*/ 0 h 379568"/>
                  <a:gd name="connsiteX0" fmla="*/ 1483885 w 1483885"/>
                  <a:gd name="connsiteY0" fmla="*/ 457200 h 484234"/>
                  <a:gd name="connsiteX1" fmla="*/ 25788 w 1483885"/>
                  <a:gd name="connsiteY1" fmla="*/ 432487 h 484234"/>
                  <a:gd name="connsiteX2" fmla="*/ 569485 w 1483885"/>
                  <a:gd name="connsiteY2" fmla="*/ 0 h 484234"/>
                  <a:gd name="connsiteX0" fmla="*/ 1475175 w 1475175"/>
                  <a:gd name="connsiteY0" fmla="*/ 469557 h 497359"/>
                  <a:gd name="connsiteX1" fmla="*/ 17078 w 1475175"/>
                  <a:gd name="connsiteY1" fmla="*/ 444844 h 497359"/>
                  <a:gd name="connsiteX2" fmla="*/ 684342 w 1475175"/>
                  <a:gd name="connsiteY2" fmla="*/ 0 h 497359"/>
                  <a:gd name="connsiteX0" fmla="*/ 1482176 w 1482176"/>
                  <a:gd name="connsiteY0" fmla="*/ 469557 h 497359"/>
                  <a:gd name="connsiteX1" fmla="*/ 24079 w 1482176"/>
                  <a:gd name="connsiteY1" fmla="*/ 444844 h 497359"/>
                  <a:gd name="connsiteX2" fmla="*/ 691343 w 1482176"/>
                  <a:gd name="connsiteY2" fmla="*/ 0 h 497359"/>
                  <a:gd name="connsiteX0" fmla="*/ 1496003 w 1496003"/>
                  <a:gd name="connsiteY0" fmla="*/ 383060 h 405670"/>
                  <a:gd name="connsiteX1" fmla="*/ 37906 w 1496003"/>
                  <a:gd name="connsiteY1" fmla="*/ 358347 h 405670"/>
                  <a:gd name="connsiteX2" fmla="*/ 581603 w 1496003"/>
                  <a:gd name="connsiteY2" fmla="*/ 0 h 405670"/>
                  <a:gd name="connsiteX0" fmla="*/ 1498863 w 1498863"/>
                  <a:gd name="connsiteY0" fmla="*/ 383060 h 405670"/>
                  <a:gd name="connsiteX1" fmla="*/ 40766 w 1498863"/>
                  <a:gd name="connsiteY1" fmla="*/ 358347 h 405670"/>
                  <a:gd name="connsiteX2" fmla="*/ 584463 w 1498863"/>
                  <a:gd name="connsiteY2" fmla="*/ 0 h 405670"/>
                  <a:gd name="connsiteX0" fmla="*/ 1473706 w 1473706"/>
                  <a:gd name="connsiteY0" fmla="*/ 383060 h 440354"/>
                  <a:gd name="connsiteX1" fmla="*/ 15609 w 1473706"/>
                  <a:gd name="connsiteY1" fmla="*/ 358347 h 440354"/>
                  <a:gd name="connsiteX2" fmla="*/ 559306 w 1473706"/>
                  <a:gd name="connsiteY2" fmla="*/ 0 h 440354"/>
                  <a:gd name="connsiteX0" fmla="*/ 1682620 w 1682620"/>
                  <a:gd name="connsiteY0" fmla="*/ 383060 h 405670"/>
                  <a:gd name="connsiteX1" fmla="*/ 51528 w 1682620"/>
                  <a:gd name="connsiteY1" fmla="*/ 358347 h 405670"/>
                  <a:gd name="connsiteX2" fmla="*/ 595225 w 1682620"/>
                  <a:gd name="connsiteY2" fmla="*/ 0 h 405670"/>
                  <a:gd name="connsiteX0" fmla="*/ 1653020 w 1653020"/>
                  <a:gd name="connsiteY0" fmla="*/ 320540 h 339742"/>
                  <a:gd name="connsiteX1" fmla="*/ 21928 w 1653020"/>
                  <a:gd name="connsiteY1" fmla="*/ 295827 h 339742"/>
                  <a:gd name="connsiteX2" fmla="*/ 825980 w 1653020"/>
                  <a:gd name="connsiteY2" fmla="*/ 0 h 339742"/>
                  <a:gd name="connsiteX0" fmla="*/ 1717144 w 1717144"/>
                  <a:gd name="connsiteY0" fmla="*/ 381397 h 403200"/>
                  <a:gd name="connsiteX1" fmla="*/ 86052 w 1717144"/>
                  <a:gd name="connsiteY1" fmla="*/ 356684 h 403200"/>
                  <a:gd name="connsiteX2" fmla="*/ 296123 w 1717144"/>
                  <a:gd name="connsiteY2" fmla="*/ 12588 h 403200"/>
                  <a:gd name="connsiteX3" fmla="*/ 890104 w 1717144"/>
                  <a:gd name="connsiteY3" fmla="*/ 60857 h 403200"/>
                  <a:gd name="connsiteX0" fmla="*/ 1717144 w 1717144"/>
                  <a:gd name="connsiteY0" fmla="*/ 376649 h 398452"/>
                  <a:gd name="connsiteX1" fmla="*/ 86052 w 1717144"/>
                  <a:gd name="connsiteY1" fmla="*/ 351936 h 398452"/>
                  <a:gd name="connsiteX2" fmla="*/ 296123 w 1717144"/>
                  <a:gd name="connsiteY2" fmla="*/ 7840 h 398452"/>
                  <a:gd name="connsiteX3" fmla="*/ 651445 w 1717144"/>
                  <a:gd name="connsiteY3" fmla="*/ 143636 h 398452"/>
                  <a:gd name="connsiteX0" fmla="*/ 1717144 w 1717144"/>
                  <a:gd name="connsiteY0" fmla="*/ 384043 h 405846"/>
                  <a:gd name="connsiteX1" fmla="*/ 86052 w 1717144"/>
                  <a:gd name="connsiteY1" fmla="*/ 359330 h 405846"/>
                  <a:gd name="connsiteX2" fmla="*/ 296123 w 1717144"/>
                  <a:gd name="connsiteY2" fmla="*/ 15234 h 405846"/>
                  <a:gd name="connsiteX3" fmla="*/ 1237241 w 1717144"/>
                  <a:gd name="connsiteY3" fmla="*/ 38495 h 405846"/>
                  <a:gd name="connsiteX0" fmla="*/ 1717144 w 1717144"/>
                  <a:gd name="connsiteY0" fmla="*/ 377444 h 399247"/>
                  <a:gd name="connsiteX1" fmla="*/ 86052 w 1717144"/>
                  <a:gd name="connsiteY1" fmla="*/ 352731 h 399247"/>
                  <a:gd name="connsiteX2" fmla="*/ 296123 w 1717144"/>
                  <a:gd name="connsiteY2" fmla="*/ 8635 h 399247"/>
                  <a:gd name="connsiteX3" fmla="*/ 1237241 w 1717144"/>
                  <a:gd name="connsiteY3" fmla="*/ 31896 h 399247"/>
                  <a:gd name="connsiteX0" fmla="*/ 1717144 w 1717144"/>
                  <a:gd name="connsiteY0" fmla="*/ 416694 h 438497"/>
                  <a:gd name="connsiteX1" fmla="*/ 86052 w 1717144"/>
                  <a:gd name="connsiteY1" fmla="*/ 391981 h 438497"/>
                  <a:gd name="connsiteX2" fmla="*/ 296123 w 1717144"/>
                  <a:gd name="connsiteY2" fmla="*/ 47885 h 438497"/>
                  <a:gd name="connsiteX3" fmla="*/ 1237241 w 1717144"/>
                  <a:gd name="connsiteY3" fmla="*/ 71146 h 438497"/>
                  <a:gd name="connsiteX0" fmla="*/ 1717144 w 1717144"/>
                  <a:gd name="connsiteY0" fmla="*/ 385519 h 407322"/>
                  <a:gd name="connsiteX1" fmla="*/ 86052 w 1717144"/>
                  <a:gd name="connsiteY1" fmla="*/ 360806 h 407322"/>
                  <a:gd name="connsiteX2" fmla="*/ 296123 w 1717144"/>
                  <a:gd name="connsiteY2" fmla="*/ 16710 h 407322"/>
                  <a:gd name="connsiteX3" fmla="*/ 751724 w 1717144"/>
                  <a:gd name="connsiteY3" fmla="*/ 141722 h 407322"/>
                  <a:gd name="connsiteX0" fmla="*/ 1717144 w 1717144"/>
                  <a:gd name="connsiteY0" fmla="*/ 385132 h 406935"/>
                  <a:gd name="connsiteX1" fmla="*/ 86052 w 1717144"/>
                  <a:gd name="connsiteY1" fmla="*/ 360419 h 406935"/>
                  <a:gd name="connsiteX2" fmla="*/ 296123 w 1717144"/>
                  <a:gd name="connsiteY2" fmla="*/ 16323 h 406935"/>
                  <a:gd name="connsiteX3" fmla="*/ 751724 w 1717144"/>
                  <a:gd name="connsiteY3" fmla="*/ 141335 h 406935"/>
                  <a:gd name="connsiteX0" fmla="*/ 1717144 w 1717144"/>
                  <a:gd name="connsiteY0" fmla="*/ 402465 h 424268"/>
                  <a:gd name="connsiteX1" fmla="*/ 86052 w 1717144"/>
                  <a:gd name="connsiteY1" fmla="*/ 377752 h 424268"/>
                  <a:gd name="connsiteX2" fmla="*/ 296123 w 1717144"/>
                  <a:gd name="connsiteY2" fmla="*/ 33656 h 424268"/>
                  <a:gd name="connsiteX3" fmla="*/ 751724 w 1717144"/>
                  <a:gd name="connsiteY3" fmla="*/ 158668 h 424268"/>
                  <a:gd name="connsiteX0" fmla="*/ 1703068 w 1703068"/>
                  <a:gd name="connsiteY0" fmla="*/ 402465 h 433569"/>
                  <a:gd name="connsiteX1" fmla="*/ 71976 w 1703068"/>
                  <a:gd name="connsiteY1" fmla="*/ 377752 h 433569"/>
                  <a:gd name="connsiteX2" fmla="*/ 282047 w 1703068"/>
                  <a:gd name="connsiteY2" fmla="*/ 33656 h 433569"/>
                  <a:gd name="connsiteX3" fmla="*/ 737648 w 1703068"/>
                  <a:gd name="connsiteY3" fmla="*/ 158668 h 433569"/>
                  <a:gd name="connsiteX0" fmla="*/ 1703068 w 1703068"/>
                  <a:gd name="connsiteY0" fmla="*/ 402465 h 433569"/>
                  <a:gd name="connsiteX1" fmla="*/ 71976 w 1703068"/>
                  <a:gd name="connsiteY1" fmla="*/ 377752 h 433569"/>
                  <a:gd name="connsiteX2" fmla="*/ 282047 w 1703068"/>
                  <a:gd name="connsiteY2" fmla="*/ 33656 h 433569"/>
                  <a:gd name="connsiteX3" fmla="*/ 737648 w 1703068"/>
                  <a:gd name="connsiteY3" fmla="*/ 158668 h 433569"/>
                  <a:gd name="connsiteX0" fmla="*/ 1736283 w 1736283"/>
                  <a:gd name="connsiteY0" fmla="*/ 399831 h 421458"/>
                  <a:gd name="connsiteX1" fmla="*/ 105191 w 1736283"/>
                  <a:gd name="connsiteY1" fmla="*/ 375118 h 421458"/>
                  <a:gd name="connsiteX2" fmla="*/ 243539 w 1736283"/>
                  <a:gd name="connsiteY2" fmla="*/ 34201 h 421458"/>
                  <a:gd name="connsiteX3" fmla="*/ 770863 w 1736283"/>
                  <a:gd name="connsiteY3" fmla="*/ 156034 h 421458"/>
                </a:gdLst>
                <a:ahLst/>
                <a:cxnLst>
                  <a:cxn ang="0">
                    <a:pos x="connsiteX0" y="connsiteY0"/>
                  </a:cxn>
                  <a:cxn ang="0">
                    <a:pos x="connsiteX1" y="connsiteY1"/>
                  </a:cxn>
                  <a:cxn ang="0">
                    <a:pos x="connsiteX2" y="connsiteY2"/>
                  </a:cxn>
                  <a:cxn ang="0">
                    <a:pos x="connsiteX3" y="connsiteY3"/>
                  </a:cxn>
                </a:cxnLst>
                <a:rect l="l" t="t" r="r" b="b"/>
                <a:pathLst>
                  <a:path w="1736283" h="421458">
                    <a:moveTo>
                      <a:pt x="1736283" y="399831"/>
                    </a:moveTo>
                    <a:cubicBezTo>
                      <a:pt x="1375877" y="428663"/>
                      <a:pt x="353982" y="436056"/>
                      <a:pt x="105191" y="375118"/>
                    </a:cubicBezTo>
                    <a:cubicBezTo>
                      <a:pt x="-143600" y="314180"/>
                      <a:pt x="109530" y="83505"/>
                      <a:pt x="243539" y="34201"/>
                    </a:cubicBezTo>
                    <a:cubicBezTo>
                      <a:pt x="438239" y="-56438"/>
                      <a:pt x="1137030" y="50085"/>
                      <a:pt x="770863" y="156034"/>
                    </a:cubicBezTo>
                  </a:path>
                </a:pathLst>
              </a:custGeom>
              <a:noFill/>
              <a:ln w="25400" cap="rnd">
                <a:solidFill>
                  <a:schemeClr val="accent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grpSp>
      </p:grpSp>
      <p:sp>
        <p:nvSpPr>
          <p:cNvPr id="29" name="文本框 68"/>
          <p:cNvSpPr txBox="1"/>
          <p:nvPr/>
        </p:nvSpPr>
        <p:spPr>
          <a:xfrm>
            <a:off x="546078" y="1403850"/>
            <a:ext cx="10944376" cy="1261856"/>
          </a:xfrm>
          <a:prstGeom prst="rect">
            <a:avLst/>
          </a:prstGeom>
          <a:noFill/>
        </p:spPr>
        <p:txBody>
          <a:bodyPr wrap="square" lIns="91412" tIns="45706" rIns="91412" bIns="45706" rtlCol="0">
            <a:spAutoFit/>
          </a:bodyPr>
          <a:lstStyle/>
          <a:p>
            <a:pPr algn="ctr"/>
            <a:r>
              <a:rPr lang="en-US" sz="2800" dirty="0" smtClean="0">
                <a:solidFill>
                  <a:schemeClr val="bg1"/>
                </a:solidFill>
              </a:rPr>
              <a:t>JAVA SCRIPT</a:t>
            </a:r>
          </a:p>
          <a:p>
            <a:r>
              <a:rPr lang="id-ID" sz="2400" dirty="0">
                <a:solidFill>
                  <a:schemeClr val="bg1"/>
                </a:solidFill>
              </a:rPr>
              <a:t>JavaScript adalah bahasa pemrograman yang digunakan dalam pengembangan website agar </a:t>
            </a:r>
            <a:r>
              <a:rPr lang="id-ID" sz="2400" dirty="0" smtClean="0">
                <a:solidFill>
                  <a:schemeClr val="bg1"/>
                </a:solidFill>
              </a:rPr>
              <a:t>lebih </a:t>
            </a:r>
            <a:r>
              <a:rPr lang="id-ID" sz="2400" dirty="0">
                <a:solidFill>
                  <a:schemeClr val="bg1"/>
                </a:solidFill>
              </a:rPr>
              <a:t>dinamis dan interaktif</a:t>
            </a:r>
            <a:r>
              <a:rPr lang="id-ID" sz="2400" dirty="0" smtClean="0">
                <a:solidFill>
                  <a:schemeClr val="bg1"/>
                </a:solidFill>
              </a:rPr>
              <a:t>. </a:t>
            </a:r>
            <a:endParaRPr lang="id-ID" sz="2400" dirty="0">
              <a:solidFill>
                <a:schemeClr val="bg1"/>
              </a:solidFill>
            </a:endParaRPr>
          </a:p>
        </p:txBody>
      </p:sp>
      <p:sp>
        <p:nvSpPr>
          <p:cNvPr id="12" name="文本框 68"/>
          <p:cNvSpPr txBox="1"/>
          <p:nvPr/>
        </p:nvSpPr>
        <p:spPr>
          <a:xfrm>
            <a:off x="546078" y="2911855"/>
            <a:ext cx="10502162" cy="1938964"/>
          </a:xfrm>
          <a:prstGeom prst="rect">
            <a:avLst/>
          </a:prstGeom>
          <a:noFill/>
        </p:spPr>
        <p:txBody>
          <a:bodyPr wrap="square" lIns="91412" tIns="45706" rIns="91412" bIns="45706" rtlCol="0">
            <a:spAutoFit/>
          </a:bodyPr>
          <a:lstStyle/>
          <a:p>
            <a:pPr algn="ctr"/>
            <a:r>
              <a:rPr lang="en-US" sz="2000" dirty="0" smtClean="0">
                <a:solidFill>
                  <a:schemeClr val="bg1"/>
                </a:solidFill>
              </a:rPr>
              <a:t>BOOTSTRAP</a:t>
            </a:r>
          </a:p>
          <a:p>
            <a:r>
              <a:rPr lang="id-ID" sz="2000" dirty="0" smtClean="0">
                <a:solidFill>
                  <a:schemeClr val="bg1"/>
                </a:solidFill>
              </a:rPr>
              <a:t>Bootstrap </a:t>
            </a:r>
            <a:r>
              <a:rPr lang="id-ID" sz="2000" dirty="0">
                <a:solidFill>
                  <a:schemeClr val="bg1"/>
                </a:solidFill>
              </a:rPr>
              <a:t>merupakan sebuah library framework CSS yang telah dibuat khusus uintuk mengembangkan front end sebuah website. Bootstrap juga dikenal sebagai salah satu framework CSS, HTML, Javascript yang begitu populer di kalangan website developer atau pengembang website. </a:t>
            </a:r>
            <a:r>
              <a:rPr lang="id-ID" sz="2000" b="1" dirty="0">
                <a:solidFill>
                  <a:schemeClr val="bg1"/>
                </a:solidFill>
              </a:rPr>
              <a:t>Apa itu bootstrap dan fungsinya</a:t>
            </a:r>
            <a:r>
              <a:rPr lang="id-ID" sz="2000" dirty="0">
                <a:solidFill>
                  <a:schemeClr val="bg1"/>
                </a:solidFill>
              </a:rPr>
              <a:t>? yang pasti bootstrap digunakan untuk mengembangkan website agar lebih responsive.</a:t>
            </a:r>
          </a:p>
        </p:txBody>
      </p:sp>
    </p:spTree>
    <p:extLst>
      <p:ext uri="{BB962C8B-B14F-4D97-AF65-F5344CB8AC3E}">
        <p14:creationId xmlns:p14="http://schemas.microsoft.com/office/powerpoint/2010/main" val="2465710181"/>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文本框 86"/>
          <p:cNvSpPr txBox="1"/>
          <p:nvPr/>
        </p:nvSpPr>
        <p:spPr>
          <a:xfrm>
            <a:off x="361331" y="1017091"/>
            <a:ext cx="2822341" cy="379435"/>
          </a:xfrm>
          <a:prstGeom prst="rect">
            <a:avLst/>
          </a:prstGeom>
          <a:noFill/>
        </p:spPr>
        <p:txBody>
          <a:bodyPr wrap="square" lIns="91412" tIns="45706" rIns="91412" bIns="45706" rtlCol="0">
            <a:spAutoFit/>
          </a:bodyPr>
          <a:lstStyle/>
          <a:p>
            <a:r>
              <a:rPr lang="en-US" altLang="zh-CN" sz="1866" b="1" dirty="0"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KODE PROGRAM </a:t>
            </a:r>
            <a:endParaRPr lang="zh-CN" altLang="en-US" sz="1866" b="1" dirty="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grpSp>
        <p:nvGrpSpPr>
          <p:cNvPr id="23" name="组合 22">
            <a:extLst>
              <a:ext uri="{FF2B5EF4-FFF2-40B4-BE49-F238E27FC236}">
                <a16:creationId xmlns="" xmlns:a16="http://schemas.microsoft.com/office/drawing/2014/main" id="{D945763A-42C0-4BBE-8121-1797DB93717C}"/>
              </a:ext>
            </a:extLst>
          </p:cNvPr>
          <p:cNvGrpSpPr/>
          <p:nvPr/>
        </p:nvGrpSpPr>
        <p:grpSpPr>
          <a:xfrm>
            <a:off x="2840770" y="234085"/>
            <a:ext cx="5883214" cy="635316"/>
            <a:chOff x="1771081" y="-98892"/>
            <a:chExt cx="5883214" cy="635316"/>
          </a:xfrm>
        </p:grpSpPr>
        <p:sp>
          <p:nvSpPr>
            <p:cNvPr id="24" name="文本框 23">
              <a:extLst>
                <a:ext uri="{FF2B5EF4-FFF2-40B4-BE49-F238E27FC236}">
                  <a16:creationId xmlns="" xmlns:a16="http://schemas.microsoft.com/office/drawing/2014/main" id="{2672FDD3-7133-4A81-9B9D-534B02DA4CE0}"/>
                </a:ext>
              </a:extLst>
            </p:cNvPr>
            <p:cNvSpPr txBox="1"/>
            <p:nvPr/>
          </p:nvSpPr>
          <p:spPr>
            <a:xfrm flipH="1">
              <a:off x="2795857" y="-98892"/>
              <a:ext cx="3668401" cy="523220"/>
            </a:xfrm>
            <a:prstGeom prst="rect">
              <a:avLst/>
            </a:prstGeom>
            <a:noFill/>
          </p:spPr>
          <p:txBody>
            <a:bodyPr wrap="square" rtlCol="0">
              <a:spAutoFit/>
            </a:bodyPr>
            <a:lstStyle/>
            <a:p>
              <a:pPr algn="dist"/>
              <a:r>
                <a:rPr lang="en-US" altLang="zh-CN" sz="2800" dirty="0" smtClean="0">
                  <a:solidFill>
                    <a:schemeClr val="bg1"/>
                  </a:solidFill>
                  <a:latin typeface="Montserrat" panose="00000500000000000000" pitchFamily="2" charset="0"/>
                  <a:ea typeface="FZHei-B01S" panose="02010601030101010101" pitchFamily="2" charset="-122"/>
                  <a:sym typeface="FZHei-B01S" panose="02010601030101010101" pitchFamily="2" charset="-122"/>
                </a:rPr>
                <a:t>BAB 3 PEMBAHASAN</a:t>
              </a:r>
              <a:endParaRPr lang="zh-CN" altLang="en-US" sz="2800" dirty="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grpSp>
          <p:nvGrpSpPr>
            <p:cNvPr id="25" name="组合 24">
              <a:extLst>
                <a:ext uri="{FF2B5EF4-FFF2-40B4-BE49-F238E27FC236}">
                  <a16:creationId xmlns="" xmlns:a16="http://schemas.microsoft.com/office/drawing/2014/main" id="{92659F99-A945-4652-8D86-B3D1235CA79D}"/>
                </a:ext>
              </a:extLst>
            </p:cNvPr>
            <p:cNvGrpSpPr/>
            <p:nvPr/>
          </p:nvGrpSpPr>
          <p:grpSpPr>
            <a:xfrm>
              <a:off x="1771081" y="77061"/>
              <a:ext cx="5883214" cy="459363"/>
              <a:chOff x="3128247" y="5228629"/>
              <a:chExt cx="5883214" cy="459363"/>
            </a:xfrm>
          </p:grpSpPr>
          <p:sp>
            <p:nvSpPr>
              <p:cNvPr id="26" name="Freeform 34">
                <a:extLst>
                  <a:ext uri="{FF2B5EF4-FFF2-40B4-BE49-F238E27FC236}">
                    <a16:creationId xmlns="" xmlns:a16="http://schemas.microsoft.com/office/drawing/2014/main" id="{49F529BC-578E-47B0-8002-BBE158FA3178}"/>
                  </a:ext>
                </a:extLst>
              </p:cNvPr>
              <p:cNvSpPr>
                <a:spLocks noEditPoints="1"/>
              </p:cNvSpPr>
              <p:nvPr/>
            </p:nvSpPr>
            <p:spPr bwMode="auto">
              <a:xfrm>
                <a:off x="8218067" y="5228629"/>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accent1"/>
              </a:solidFill>
              <a:ln>
                <a:solidFill>
                  <a:schemeClr val="accent1"/>
                </a:solidFill>
              </a:ln>
              <a:extLst/>
            </p:spPr>
            <p:txBody>
              <a:bodyPr vert="horz" wrap="square" lIns="91440" tIns="45720" rIns="91440" bIns="45720" numCol="1" anchor="t" anchorCtr="0" compatLnSpc="1">
                <a:prstTxWarp prst="textNoShape">
                  <a:avLst/>
                </a:prstTxWarp>
              </a:bodyPr>
              <a:lstStyle/>
              <a:p>
                <a:endParaRPr lang="zh-CN" altLang="en-US" sz="1400" dirty="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27" name="任意多边形 98">
                <a:extLst>
                  <a:ext uri="{FF2B5EF4-FFF2-40B4-BE49-F238E27FC236}">
                    <a16:creationId xmlns="" xmlns:a16="http://schemas.microsoft.com/office/drawing/2014/main" id="{D8ECDB47-1B54-4DED-9BA5-AA4E44B695A4}"/>
                  </a:ext>
                </a:extLst>
              </p:cNvPr>
              <p:cNvSpPr/>
              <p:nvPr/>
            </p:nvSpPr>
            <p:spPr>
              <a:xfrm>
                <a:off x="3832300" y="5257753"/>
                <a:ext cx="4403334" cy="40111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 fmla="*/ 0 w 6766560"/>
                  <a:gd name="connsiteY0" fmla="*/ 75291 h 398381"/>
                  <a:gd name="connsiteX1" fmla="*/ 4369154 w 6766560"/>
                  <a:gd name="connsiteY1" fmla="*/ 18141 h 398381"/>
                  <a:gd name="connsiteX2" fmla="*/ 4023360 w 6766560"/>
                  <a:gd name="connsiteY2" fmla="*/ 395331 h 398381"/>
                  <a:gd name="connsiteX3" fmla="*/ 6766560 w 6766560"/>
                  <a:gd name="connsiteY3" fmla="*/ 166731 h 398381"/>
                  <a:gd name="connsiteX0" fmla="*/ 0 w 6766560"/>
                  <a:gd name="connsiteY0" fmla="*/ 71354 h 339035"/>
                  <a:gd name="connsiteX1" fmla="*/ 4369154 w 6766560"/>
                  <a:gd name="connsiteY1" fmla="*/ 14204 h 339035"/>
                  <a:gd name="connsiteX2" fmla="*/ 4351696 w 6766560"/>
                  <a:gd name="connsiteY2" fmla="*/ 334244 h 339035"/>
                  <a:gd name="connsiteX3" fmla="*/ 6766560 w 6766560"/>
                  <a:gd name="connsiteY3" fmla="*/ 162794 h 339035"/>
                  <a:gd name="connsiteX0" fmla="*/ 0 w 7194823"/>
                  <a:gd name="connsiteY0" fmla="*/ 71354 h 334304"/>
                  <a:gd name="connsiteX1" fmla="*/ 4369154 w 7194823"/>
                  <a:gd name="connsiteY1" fmla="*/ 14204 h 334304"/>
                  <a:gd name="connsiteX2" fmla="*/ 4351696 w 7194823"/>
                  <a:gd name="connsiteY2" fmla="*/ 334244 h 334304"/>
                  <a:gd name="connsiteX3" fmla="*/ 7194823 w 7194823"/>
                  <a:gd name="connsiteY3" fmla="*/ 37064 h 334304"/>
                  <a:gd name="connsiteX0" fmla="*/ 0 w 7194823"/>
                  <a:gd name="connsiteY0" fmla="*/ 72918 h 358721"/>
                  <a:gd name="connsiteX1" fmla="*/ 4369154 w 7194823"/>
                  <a:gd name="connsiteY1" fmla="*/ 15768 h 358721"/>
                  <a:gd name="connsiteX2" fmla="*/ 4051911 w 7194823"/>
                  <a:gd name="connsiteY2" fmla="*/ 358668 h 358721"/>
                  <a:gd name="connsiteX3" fmla="*/ 7194823 w 7194823"/>
                  <a:gd name="connsiteY3" fmla="*/ 38628 h 358721"/>
                  <a:gd name="connsiteX0" fmla="*/ 0 w 6454042"/>
                  <a:gd name="connsiteY0" fmla="*/ 72918 h 359955"/>
                  <a:gd name="connsiteX1" fmla="*/ 4369154 w 6454042"/>
                  <a:gd name="connsiteY1" fmla="*/ 15768 h 359955"/>
                  <a:gd name="connsiteX2" fmla="*/ 4051911 w 6454042"/>
                  <a:gd name="connsiteY2" fmla="*/ 358668 h 359955"/>
                  <a:gd name="connsiteX3" fmla="*/ 6454042 w 6454042"/>
                  <a:gd name="connsiteY3" fmla="*/ 112769 h 359955"/>
                  <a:gd name="connsiteX0" fmla="*/ 0 w 6454042"/>
                  <a:gd name="connsiteY0" fmla="*/ 62493 h 349247"/>
                  <a:gd name="connsiteX1" fmla="*/ 4122228 w 6454042"/>
                  <a:gd name="connsiteY1" fmla="*/ 17700 h 349247"/>
                  <a:gd name="connsiteX2" fmla="*/ 4051911 w 6454042"/>
                  <a:gd name="connsiteY2" fmla="*/ 348243 h 349247"/>
                  <a:gd name="connsiteX3" fmla="*/ 6454042 w 6454042"/>
                  <a:gd name="connsiteY3" fmla="*/ 102344 h 349247"/>
                  <a:gd name="connsiteX0" fmla="*/ 0 w 4341830"/>
                  <a:gd name="connsiteY0" fmla="*/ 62493 h 348243"/>
                  <a:gd name="connsiteX1" fmla="*/ 4122228 w 4341830"/>
                  <a:gd name="connsiteY1" fmla="*/ 17700 h 348243"/>
                  <a:gd name="connsiteX2" fmla="*/ 4051911 w 4341830"/>
                  <a:gd name="connsiteY2" fmla="*/ 348243 h 348243"/>
                  <a:gd name="connsiteX0" fmla="*/ 0 w 4122228"/>
                  <a:gd name="connsiteY0" fmla="*/ 62493 h 62493"/>
                  <a:gd name="connsiteX1" fmla="*/ 4122228 w 4122228"/>
                  <a:gd name="connsiteY1" fmla="*/ 17700 h 62493"/>
                  <a:gd name="connsiteX0" fmla="*/ 0 w 4122228"/>
                  <a:gd name="connsiteY0" fmla="*/ 44793 h 66159"/>
                  <a:gd name="connsiteX1" fmla="*/ 4122228 w 4122228"/>
                  <a:gd name="connsiteY1" fmla="*/ 0 h 66159"/>
                  <a:gd name="connsiteX0" fmla="*/ 0 w 4245691"/>
                  <a:gd name="connsiteY0" fmla="*/ 156004 h 156004"/>
                  <a:gd name="connsiteX1" fmla="*/ 4245691 w 4245691"/>
                  <a:gd name="connsiteY1" fmla="*/ 0 h 156004"/>
                  <a:gd name="connsiteX0" fmla="*/ 0 w 4245691"/>
                  <a:gd name="connsiteY0" fmla="*/ 156004 h 163985"/>
                  <a:gd name="connsiteX1" fmla="*/ 4245691 w 4245691"/>
                  <a:gd name="connsiteY1" fmla="*/ 0 h 163985"/>
                  <a:gd name="connsiteX0" fmla="*/ 0 w 5449458"/>
                  <a:gd name="connsiteY0" fmla="*/ 143648 h 143648"/>
                  <a:gd name="connsiteX1" fmla="*/ 5449458 w 5449458"/>
                  <a:gd name="connsiteY1" fmla="*/ 0 h 143648"/>
                  <a:gd name="connsiteX0" fmla="*/ 0 w 5449458"/>
                  <a:gd name="connsiteY0" fmla="*/ 143648 h 260913"/>
                  <a:gd name="connsiteX1" fmla="*/ 1990356 w 5449458"/>
                  <a:gd name="connsiteY1" fmla="*/ 260339 h 260913"/>
                  <a:gd name="connsiteX2" fmla="*/ 5449458 w 5449458"/>
                  <a:gd name="connsiteY2" fmla="*/ 0 h 260913"/>
                  <a:gd name="connsiteX0" fmla="*/ 0 w 4693246"/>
                  <a:gd name="connsiteY0" fmla="*/ 169 h 463018"/>
                  <a:gd name="connsiteX1" fmla="*/ 1234144 w 4693246"/>
                  <a:gd name="connsiteY1" fmla="*/ 462849 h 463018"/>
                  <a:gd name="connsiteX2" fmla="*/ 4693246 w 4693246"/>
                  <a:gd name="connsiteY2" fmla="*/ 202510 h 463018"/>
                  <a:gd name="connsiteX0" fmla="*/ 153395 w 4846641"/>
                  <a:gd name="connsiteY0" fmla="*/ 0 h 462988"/>
                  <a:gd name="connsiteX1" fmla="*/ 1387539 w 4846641"/>
                  <a:gd name="connsiteY1" fmla="*/ 462680 h 462988"/>
                  <a:gd name="connsiteX2" fmla="*/ 4846641 w 4846641"/>
                  <a:gd name="connsiteY2" fmla="*/ 202341 h 462988"/>
                  <a:gd name="connsiteX0" fmla="*/ 212160 w 4457851"/>
                  <a:gd name="connsiteY0" fmla="*/ 0 h 462988"/>
                  <a:gd name="connsiteX1" fmla="*/ 998749 w 4457851"/>
                  <a:gd name="connsiteY1" fmla="*/ 462680 h 462988"/>
                  <a:gd name="connsiteX2" fmla="*/ 4457851 w 4457851"/>
                  <a:gd name="connsiteY2" fmla="*/ 202341 h 462988"/>
                  <a:gd name="connsiteX0" fmla="*/ 238795 w 4484486"/>
                  <a:gd name="connsiteY0" fmla="*/ 0 h 462868"/>
                  <a:gd name="connsiteX1" fmla="*/ 1025384 w 4484486"/>
                  <a:gd name="connsiteY1" fmla="*/ 462680 h 462868"/>
                  <a:gd name="connsiteX2" fmla="*/ 4484486 w 4484486"/>
                  <a:gd name="connsiteY2" fmla="*/ 202341 h 462868"/>
                  <a:gd name="connsiteX0" fmla="*/ 410770 w 4656461"/>
                  <a:gd name="connsiteY0" fmla="*/ 0 h 425815"/>
                  <a:gd name="connsiteX1" fmla="*/ 595476 w 4656461"/>
                  <a:gd name="connsiteY1" fmla="*/ 425610 h 425815"/>
                  <a:gd name="connsiteX2" fmla="*/ 4656461 w 4656461"/>
                  <a:gd name="connsiteY2" fmla="*/ 202341 h 425815"/>
                  <a:gd name="connsiteX0" fmla="*/ 410770 w 4656461"/>
                  <a:gd name="connsiteY0" fmla="*/ 0 h 364069"/>
                  <a:gd name="connsiteX1" fmla="*/ 595476 w 4656461"/>
                  <a:gd name="connsiteY1" fmla="*/ 363827 h 364069"/>
                  <a:gd name="connsiteX2" fmla="*/ 4656461 w 4656461"/>
                  <a:gd name="connsiteY2" fmla="*/ 202341 h 364069"/>
                  <a:gd name="connsiteX0" fmla="*/ 558636 w 4511100"/>
                  <a:gd name="connsiteY0" fmla="*/ 0 h 388767"/>
                  <a:gd name="connsiteX1" fmla="*/ 450115 w 4511100"/>
                  <a:gd name="connsiteY1" fmla="*/ 388541 h 388767"/>
                  <a:gd name="connsiteX2" fmla="*/ 4511100 w 4511100"/>
                  <a:gd name="connsiteY2" fmla="*/ 227055 h 388767"/>
                  <a:gd name="connsiteX0" fmla="*/ 445007 w 4613533"/>
                  <a:gd name="connsiteY0" fmla="*/ 0 h 413467"/>
                  <a:gd name="connsiteX1" fmla="*/ 552548 w 4613533"/>
                  <a:gd name="connsiteY1" fmla="*/ 413255 h 413467"/>
                  <a:gd name="connsiteX2" fmla="*/ 4613533 w 4613533"/>
                  <a:gd name="connsiteY2" fmla="*/ 251769 h 413467"/>
                  <a:gd name="connsiteX0" fmla="*/ 437894 w 4606420"/>
                  <a:gd name="connsiteY0" fmla="*/ 0 h 351722"/>
                  <a:gd name="connsiteX1" fmla="*/ 560868 w 4606420"/>
                  <a:gd name="connsiteY1" fmla="*/ 351471 h 351722"/>
                  <a:gd name="connsiteX2" fmla="*/ 4606420 w 4606420"/>
                  <a:gd name="connsiteY2" fmla="*/ 251769 h 351722"/>
                  <a:gd name="connsiteX0" fmla="*/ 424068 w 4592594"/>
                  <a:gd name="connsiteY0" fmla="*/ 0 h 401116"/>
                  <a:gd name="connsiteX1" fmla="*/ 577907 w 4592594"/>
                  <a:gd name="connsiteY1" fmla="*/ 400898 h 401116"/>
                  <a:gd name="connsiteX2" fmla="*/ 4592594 w 4592594"/>
                  <a:gd name="connsiteY2" fmla="*/ 251769 h 401116"/>
                  <a:gd name="connsiteX0" fmla="*/ 424068 w 4592594"/>
                  <a:gd name="connsiteY0" fmla="*/ 0 h 401116"/>
                  <a:gd name="connsiteX1" fmla="*/ 577907 w 4592594"/>
                  <a:gd name="connsiteY1" fmla="*/ 400898 h 401116"/>
                  <a:gd name="connsiteX2" fmla="*/ 4592594 w 4592594"/>
                  <a:gd name="connsiteY2" fmla="*/ 338266 h 401116"/>
                  <a:gd name="connsiteX0" fmla="*/ 391353 w 4638179"/>
                  <a:gd name="connsiteY0" fmla="*/ 0 h 401116"/>
                  <a:gd name="connsiteX1" fmla="*/ 623492 w 4638179"/>
                  <a:gd name="connsiteY1" fmla="*/ 400898 h 401116"/>
                  <a:gd name="connsiteX2" fmla="*/ 4638179 w 4638179"/>
                  <a:gd name="connsiteY2" fmla="*/ 338266 h 401116"/>
                  <a:gd name="connsiteX0" fmla="*/ 391353 w 4904398"/>
                  <a:gd name="connsiteY0" fmla="*/ 0 h 401116"/>
                  <a:gd name="connsiteX1" fmla="*/ 623492 w 4904398"/>
                  <a:gd name="connsiteY1" fmla="*/ 400898 h 401116"/>
                  <a:gd name="connsiteX2" fmla="*/ 4904398 w 4904398"/>
                  <a:gd name="connsiteY2" fmla="*/ 322224 h 401116"/>
                </a:gdLst>
                <a:ahLst/>
                <a:cxnLst>
                  <a:cxn ang="0">
                    <a:pos x="connsiteX0" y="connsiteY0"/>
                  </a:cxn>
                  <a:cxn ang="0">
                    <a:pos x="connsiteX1" y="connsiteY1"/>
                  </a:cxn>
                  <a:cxn ang="0">
                    <a:pos x="connsiteX2" y="connsiteY2"/>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accent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28" name="任意多边形 99">
                <a:extLst>
                  <a:ext uri="{FF2B5EF4-FFF2-40B4-BE49-F238E27FC236}">
                    <a16:creationId xmlns="" xmlns:a16="http://schemas.microsoft.com/office/drawing/2014/main" id="{FF1CC971-DDE0-4D2A-B974-A5BD07760122}"/>
                  </a:ext>
                </a:extLst>
              </p:cNvPr>
              <p:cNvSpPr/>
              <p:nvPr/>
            </p:nvSpPr>
            <p:spPr>
              <a:xfrm>
                <a:off x="3128247" y="5286875"/>
                <a:ext cx="988875" cy="401117"/>
              </a:xfrm>
              <a:custGeom>
                <a:avLst/>
                <a:gdLst>
                  <a:gd name="connsiteX0" fmla="*/ 755361 w 755361"/>
                  <a:gd name="connsiteY0" fmla="*/ 383586 h 416878"/>
                  <a:gd name="connsiteX1" fmla="*/ 1599 w 755361"/>
                  <a:gd name="connsiteY1" fmla="*/ 383586 h 416878"/>
                  <a:gd name="connsiteX2" fmla="*/ 557653 w 755361"/>
                  <a:gd name="connsiteY2" fmla="*/ 37597 h 416878"/>
                  <a:gd name="connsiteX3" fmla="*/ 619437 w 755361"/>
                  <a:gd name="connsiteY3" fmla="*/ 25240 h 416878"/>
                  <a:gd name="connsiteX0" fmla="*/ 754492 w 754492"/>
                  <a:gd name="connsiteY0" fmla="*/ 358346 h 392510"/>
                  <a:gd name="connsiteX1" fmla="*/ 730 w 754492"/>
                  <a:gd name="connsiteY1" fmla="*/ 358346 h 392510"/>
                  <a:gd name="connsiteX2" fmla="*/ 618568 w 754492"/>
                  <a:gd name="connsiteY2" fmla="*/ 0 h 392510"/>
                  <a:gd name="connsiteX0" fmla="*/ 1458409 w 1458409"/>
                  <a:gd name="connsiteY0" fmla="*/ 358346 h 379568"/>
                  <a:gd name="connsiteX1" fmla="*/ 312 w 1458409"/>
                  <a:gd name="connsiteY1" fmla="*/ 333633 h 379568"/>
                  <a:gd name="connsiteX2" fmla="*/ 1322485 w 1458409"/>
                  <a:gd name="connsiteY2" fmla="*/ 0 h 379568"/>
                  <a:gd name="connsiteX0" fmla="*/ 1483885 w 1483885"/>
                  <a:gd name="connsiteY0" fmla="*/ 457200 h 484234"/>
                  <a:gd name="connsiteX1" fmla="*/ 25788 w 1483885"/>
                  <a:gd name="connsiteY1" fmla="*/ 432487 h 484234"/>
                  <a:gd name="connsiteX2" fmla="*/ 569485 w 1483885"/>
                  <a:gd name="connsiteY2" fmla="*/ 0 h 484234"/>
                  <a:gd name="connsiteX0" fmla="*/ 1475175 w 1475175"/>
                  <a:gd name="connsiteY0" fmla="*/ 469557 h 497359"/>
                  <a:gd name="connsiteX1" fmla="*/ 17078 w 1475175"/>
                  <a:gd name="connsiteY1" fmla="*/ 444844 h 497359"/>
                  <a:gd name="connsiteX2" fmla="*/ 684342 w 1475175"/>
                  <a:gd name="connsiteY2" fmla="*/ 0 h 497359"/>
                  <a:gd name="connsiteX0" fmla="*/ 1482176 w 1482176"/>
                  <a:gd name="connsiteY0" fmla="*/ 469557 h 497359"/>
                  <a:gd name="connsiteX1" fmla="*/ 24079 w 1482176"/>
                  <a:gd name="connsiteY1" fmla="*/ 444844 h 497359"/>
                  <a:gd name="connsiteX2" fmla="*/ 691343 w 1482176"/>
                  <a:gd name="connsiteY2" fmla="*/ 0 h 497359"/>
                  <a:gd name="connsiteX0" fmla="*/ 1496003 w 1496003"/>
                  <a:gd name="connsiteY0" fmla="*/ 383060 h 405670"/>
                  <a:gd name="connsiteX1" fmla="*/ 37906 w 1496003"/>
                  <a:gd name="connsiteY1" fmla="*/ 358347 h 405670"/>
                  <a:gd name="connsiteX2" fmla="*/ 581603 w 1496003"/>
                  <a:gd name="connsiteY2" fmla="*/ 0 h 405670"/>
                  <a:gd name="connsiteX0" fmla="*/ 1498863 w 1498863"/>
                  <a:gd name="connsiteY0" fmla="*/ 383060 h 405670"/>
                  <a:gd name="connsiteX1" fmla="*/ 40766 w 1498863"/>
                  <a:gd name="connsiteY1" fmla="*/ 358347 h 405670"/>
                  <a:gd name="connsiteX2" fmla="*/ 584463 w 1498863"/>
                  <a:gd name="connsiteY2" fmla="*/ 0 h 405670"/>
                  <a:gd name="connsiteX0" fmla="*/ 1473706 w 1473706"/>
                  <a:gd name="connsiteY0" fmla="*/ 383060 h 440354"/>
                  <a:gd name="connsiteX1" fmla="*/ 15609 w 1473706"/>
                  <a:gd name="connsiteY1" fmla="*/ 358347 h 440354"/>
                  <a:gd name="connsiteX2" fmla="*/ 559306 w 1473706"/>
                  <a:gd name="connsiteY2" fmla="*/ 0 h 440354"/>
                  <a:gd name="connsiteX0" fmla="*/ 1682620 w 1682620"/>
                  <a:gd name="connsiteY0" fmla="*/ 383060 h 405670"/>
                  <a:gd name="connsiteX1" fmla="*/ 51528 w 1682620"/>
                  <a:gd name="connsiteY1" fmla="*/ 358347 h 405670"/>
                  <a:gd name="connsiteX2" fmla="*/ 595225 w 1682620"/>
                  <a:gd name="connsiteY2" fmla="*/ 0 h 405670"/>
                  <a:gd name="connsiteX0" fmla="*/ 1653020 w 1653020"/>
                  <a:gd name="connsiteY0" fmla="*/ 320540 h 339742"/>
                  <a:gd name="connsiteX1" fmla="*/ 21928 w 1653020"/>
                  <a:gd name="connsiteY1" fmla="*/ 295827 h 339742"/>
                  <a:gd name="connsiteX2" fmla="*/ 825980 w 1653020"/>
                  <a:gd name="connsiteY2" fmla="*/ 0 h 339742"/>
                  <a:gd name="connsiteX0" fmla="*/ 1717144 w 1717144"/>
                  <a:gd name="connsiteY0" fmla="*/ 381397 h 403200"/>
                  <a:gd name="connsiteX1" fmla="*/ 86052 w 1717144"/>
                  <a:gd name="connsiteY1" fmla="*/ 356684 h 403200"/>
                  <a:gd name="connsiteX2" fmla="*/ 296123 w 1717144"/>
                  <a:gd name="connsiteY2" fmla="*/ 12588 h 403200"/>
                  <a:gd name="connsiteX3" fmla="*/ 890104 w 1717144"/>
                  <a:gd name="connsiteY3" fmla="*/ 60857 h 403200"/>
                  <a:gd name="connsiteX0" fmla="*/ 1717144 w 1717144"/>
                  <a:gd name="connsiteY0" fmla="*/ 376649 h 398452"/>
                  <a:gd name="connsiteX1" fmla="*/ 86052 w 1717144"/>
                  <a:gd name="connsiteY1" fmla="*/ 351936 h 398452"/>
                  <a:gd name="connsiteX2" fmla="*/ 296123 w 1717144"/>
                  <a:gd name="connsiteY2" fmla="*/ 7840 h 398452"/>
                  <a:gd name="connsiteX3" fmla="*/ 651445 w 1717144"/>
                  <a:gd name="connsiteY3" fmla="*/ 143636 h 398452"/>
                  <a:gd name="connsiteX0" fmla="*/ 1717144 w 1717144"/>
                  <a:gd name="connsiteY0" fmla="*/ 384043 h 405846"/>
                  <a:gd name="connsiteX1" fmla="*/ 86052 w 1717144"/>
                  <a:gd name="connsiteY1" fmla="*/ 359330 h 405846"/>
                  <a:gd name="connsiteX2" fmla="*/ 296123 w 1717144"/>
                  <a:gd name="connsiteY2" fmla="*/ 15234 h 405846"/>
                  <a:gd name="connsiteX3" fmla="*/ 1237241 w 1717144"/>
                  <a:gd name="connsiteY3" fmla="*/ 38495 h 405846"/>
                  <a:gd name="connsiteX0" fmla="*/ 1717144 w 1717144"/>
                  <a:gd name="connsiteY0" fmla="*/ 377444 h 399247"/>
                  <a:gd name="connsiteX1" fmla="*/ 86052 w 1717144"/>
                  <a:gd name="connsiteY1" fmla="*/ 352731 h 399247"/>
                  <a:gd name="connsiteX2" fmla="*/ 296123 w 1717144"/>
                  <a:gd name="connsiteY2" fmla="*/ 8635 h 399247"/>
                  <a:gd name="connsiteX3" fmla="*/ 1237241 w 1717144"/>
                  <a:gd name="connsiteY3" fmla="*/ 31896 h 399247"/>
                  <a:gd name="connsiteX0" fmla="*/ 1717144 w 1717144"/>
                  <a:gd name="connsiteY0" fmla="*/ 416694 h 438497"/>
                  <a:gd name="connsiteX1" fmla="*/ 86052 w 1717144"/>
                  <a:gd name="connsiteY1" fmla="*/ 391981 h 438497"/>
                  <a:gd name="connsiteX2" fmla="*/ 296123 w 1717144"/>
                  <a:gd name="connsiteY2" fmla="*/ 47885 h 438497"/>
                  <a:gd name="connsiteX3" fmla="*/ 1237241 w 1717144"/>
                  <a:gd name="connsiteY3" fmla="*/ 71146 h 438497"/>
                  <a:gd name="connsiteX0" fmla="*/ 1717144 w 1717144"/>
                  <a:gd name="connsiteY0" fmla="*/ 385519 h 407322"/>
                  <a:gd name="connsiteX1" fmla="*/ 86052 w 1717144"/>
                  <a:gd name="connsiteY1" fmla="*/ 360806 h 407322"/>
                  <a:gd name="connsiteX2" fmla="*/ 296123 w 1717144"/>
                  <a:gd name="connsiteY2" fmla="*/ 16710 h 407322"/>
                  <a:gd name="connsiteX3" fmla="*/ 751724 w 1717144"/>
                  <a:gd name="connsiteY3" fmla="*/ 141722 h 407322"/>
                  <a:gd name="connsiteX0" fmla="*/ 1717144 w 1717144"/>
                  <a:gd name="connsiteY0" fmla="*/ 385132 h 406935"/>
                  <a:gd name="connsiteX1" fmla="*/ 86052 w 1717144"/>
                  <a:gd name="connsiteY1" fmla="*/ 360419 h 406935"/>
                  <a:gd name="connsiteX2" fmla="*/ 296123 w 1717144"/>
                  <a:gd name="connsiteY2" fmla="*/ 16323 h 406935"/>
                  <a:gd name="connsiteX3" fmla="*/ 751724 w 1717144"/>
                  <a:gd name="connsiteY3" fmla="*/ 141335 h 406935"/>
                  <a:gd name="connsiteX0" fmla="*/ 1717144 w 1717144"/>
                  <a:gd name="connsiteY0" fmla="*/ 402465 h 424268"/>
                  <a:gd name="connsiteX1" fmla="*/ 86052 w 1717144"/>
                  <a:gd name="connsiteY1" fmla="*/ 377752 h 424268"/>
                  <a:gd name="connsiteX2" fmla="*/ 296123 w 1717144"/>
                  <a:gd name="connsiteY2" fmla="*/ 33656 h 424268"/>
                  <a:gd name="connsiteX3" fmla="*/ 751724 w 1717144"/>
                  <a:gd name="connsiteY3" fmla="*/ 158668 h 424268"/>
                  <a:gd name="connsiteX0" fmla="*/ 1703068 w 1703068"/>
                  <a:gd name="connsiteY0" fmla="*/ 402465 h 433569"/>
                  <a:gd name="connsiteX1" fmla="*/ 71976 w 1703068"/>
                  <a:gd name="connsiteY1" fmla="*/ 377752 h 433569"/>
                  <a:gd name="connsiteX2" fmla="*/ 282047 w 1703068"/>
                  <a:gd name="connsiteY2" fmla="*/ 33656 h 433569"/>
                  <a:gd name="connsiteX3" fmla="*/ 737648 w 1703068"/>
                  <a:gd name="connsiteY3" fmla="*/ 158668 h 433569"/>
                  <a:gd name="connsiteX0" fmla="*/ 1703068 w 1703068"/>
                  <a:gd name="connsiteY0" fmla="*/ 402465 h 433569"/>
                  <a:gd name="connsiteX1" fmla="*/ 71976 w 1703068"/>
                  <a:gd name="connsiteY1" fmla="*/ 377752 h 433569"/>
                  <a:gd name="connsiteX2" fmla="*/ 282047 w 1703068"/>
                  <a:gd name="connsiteY2" fmla="*/ 33656 h 433569"/>
                  <a:gd name="connsiteX3" fmla="*/ 737648 w 1703068"/>
                  <a:gd name="connsiteY3" fmla="*/ 158668 h 433569"/>
                  <a:gd name="connsiteX0" fmla="*/ 1736283 w 1736283"/>
                  <a:gd name="connsiteY0" fmla="*/ 399831 h 421458"/>
                  <a:gd name="connsiteX1" fmla="*/ 105191 w 1736283"/>
                  <a:gd name="connsiteY1" fmla="*/ 375118 h 421458"/>
                  <a:gd name="connsiteX2" fmla="*/ 243539 w 1736283"/>
                  <a:gd name="connsiteY2" fmla="*/ 34201 h 421458"/>
                  <a:gd name="connsiteX3" fmla="*/ 770863 w 1736283"/>
                  <a:gd name="connsiteY3" fmla="*/ 156034 h 421458"/>
                </a:gdLst>
                <a:ahLst/>
                <a:cxnLst>
                  <a:cxn ang="0">
                    <a:pos x="connsiteX0" y="connsiteY0"/>
                  </a:cxn>
                  <a:cxn ang="0">
                    <a:pos x="connsiteX1" y="connsiteY1"/>
                  </a:cxn>
                  <a:cxn ang="0">
                    <a:pos x="connsiteX2" y="connsiteY2"/>
                  </a:cxn>
                  <a:cxn ang="0">
                    <a:pos x="connsiteX3" y="connsiteY3"/>
                  </a:cxn>
                </a:cxnLst>
                <a:rect l="l" t="t" r="r" b="b"/>
                <a:pathLst>
                  <a:path w="1736283" h="421458">
                    <a:moveTo>
                      <a:pt x="1736283" y="399831"/>
                    </a:moveTo>
                    <a:cubicBezTo>
                      <a:pt x="1375877" y="428663"/>
                      <a:pt x="353982" y="436056"/>
                      <a:pt x="105191" y="375118"/>
                    </a:cubicBezTo>
                    <a:cubicBezTo>
                      <a:pt x="-143600" y="314180"/>
                      <a:pt x="109530" y="83505"/>
                      <a:pt x="243539" y="34201"/>
                    </a:cubicBezTo>
                    <a:cubicBezTo>
                      <a:pt x="438239" y="-56438"/>
                      <a:pt x="1137030" y="50085"/>
                      <a:pt x="770863" y="156034"/>
                    </a:cubicBezTo>
                  </a:path>
                </a:pathLst>
              </a:custGeom>
              <a:noFill/>
              <a:ln w="25400" cap="rnd">
                <a:solidFill>
                  <a:schemeClr val="accent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gr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4574" y="1591707"/>
            <a:ext cx="8334876" cy="4681855"/>
          </a:xfrm>
          <a:prstGeom prst="rect">
            <a:avLst/>
          </a:prstGeom>
        </p:spPr>
      </p:pic>
    </p:spTree>
    <p:extLst>
      <p:ext uri="{BB962C8B-B14F-4D97-AF65-F5344CB8AC3E}">
        <p14:creationId xmlns:p14="http://schemas.microsoft.com/office/powerpoint/2010/main" val="3845513079"/>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A" val="v3.0.0"/>
</p:tagLst>
</file>

<file path=ppt/tags/tag2.xml><?xml version="1.0" encoding="utf-8"?>
<p:tagLst xmlns:a="http://schemas.openxmlformats.org/drawingml/2006/main" xmlns:r="http://schemas.openxmlformats.org/officeDocument/2006/relationships" xmlns:p="http://schemas.openxmlformats.org/presentationml/2006/main">
  <p:tag name="PA" val="v3.0.0"/>
</p:tagLst>
</file>

<file path=ppt/tags/tag3.xml><?xml version="1.0" encoding="utf-8"?>
<p:tagLst xmlns:a="http://schemas.openxmlformats.org/drawingml/2006/main" xmlns:r="http://schemas.openxmlformats.org/officeDocument/2006/relationships" xmlns:p="http://schemas.openxmlformats.org/presentationml/2006/main">
  <p:tag name="PA" val="v3.0.0"/>
</p:tagLst>
</file>

<file path=ppt/theme/theme1.xml><?xml version="1.0" encoding="utf-8"?>
<a:theme xmlns:a="http://schemas.openxmlformats.org/drawingml/2006/main" name="3-0806-14">
  <a:themeElements>
    <a:clrScheme name="自定义 127">
      <a:dk1>
        <a:sysClr val="windowText" lastClr="000000"/>
      </a:dk1>
      <a:lt1>
        <a:sysClr val="window" lastClr="FFFFFF"/>
      </a:lt1>
      <a:dk2>
        <a:srgbClr val="44546A"/>
      </a:dk2>
      <a:lt2>
        <a:srgbClr val="E7E6E6"/>
      </a:lt2>
      <a:accent1>
        <a:srgbClr val="FFFFFF"/>
      </a:accent1>
      <a:accent2>
        <a:srgbClr val="FFFFFF"/>
      </a:accent2>
      <a:accent3>
        <a:srgbClr val="FFFFFF"/>
      </a:accent3>
      <a:accent4>
        <a:srgbClr val="FFFFFF"/>
      </a:accent4>
      <a:accent5>
        <a:srgbClr val="FFFFFF"/>
      </a:accent5>
      <a:accent6>
        <a:srgbClr val="FFFFFF"/>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3-0806-14</Template>
  <TotalTime>2691</TotalTime>
  <Words>816</Words>
  <Application>Microsoft Office PowerPoint</Application>
  <PresentationFormat>Widescreen</PresentationFormat>
  <Paragraphs>103</Paragraphs>
  <Slides>28</Slides>
  <Notes>25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宋体</vt:lpstr>
      <vt:lpstr>Arial</vt:lpstr>
      <vt:lpstr>Calibri</vt:lpstr>
      <vt:lpstr>等线</vt:lpstr>
      <vt:lpstr>等线 Light</vt:lpstr>
      <vt:lpstr>FZHei-B01S</vt:lpstr>
      <vt:lpstr>Montserrat</vt:lpstr>
      <vt:lpstr>Times New Roman</vt:lpstr>
      <vt:lpstr>3-0806-14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dreamsummit</dc:creator>
  <cp:lastModifiedBy>Microsoft account</cp:lastModifiedBy>
  <cp:revision>40</cp:revision>
  <dcterms:created xsi:type="dcterms:W3CDTF">2018-12-13T14:13:31Z</dcterms:created>
  <dcterms:modified xsi:type="dcterms:W3CDTF">2022-12-20T10:46:59Z</dcterms:modified>
</cp:coreProperties>
</file>