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7" r:id="rId3"/>
    <p:sldId id="260" r:id="rId4"/>
    <p:sldId id="264" r:id="rId5"/>
    <p:sldId id="261" r:id="rId6"/>
    <p:sldId id="259" r:id="rId7"/>
    <p:sldId id="262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A9B2-77DC-493C-9D0B-BB16305D4FAA}" v="67" dt="2025-06-09T16:29:5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2"/>
  </p:normalViewPr>
  <p:slideViewPr>
    <p:cSldViewPr showGuides="1">
      <p:cViewPr>
        <p:scale>
          <a:sx n="69" d="100"/>
          <a:sy n="69" d="100"/>
        </p:scale>
        <p:origin x="436" y="32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C8500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'Sales (3)'!$E$1</c:f>
              <c:strCache>
                <c:ptCount val="1"/>
                <c:pt idx="0">
                  <c:v>Quantity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9D-4914-9669-35260613EE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9D-4914-9669-35260613E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9D-4914-9669-35260613EE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9D-4914-9669-35260613EE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9D-4914-9669-35260613EE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9D-4914-9669-35260613EEC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9D-4914-9669-35260613EEC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49D-4914-9669-35260613EEC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49D-4914-9669-35260613EEC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49D-4914-9669-35260613EEC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49D-4914-9669-35260613EEC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49D-4914-9669-35260613EEC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49D-4914-9669-35260613EEC2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'Sales (3)'!$A$2:$A$189</c:f>
              <c:numCache>
                <c:formatCode>m/d/yyyy</c:formatCode>
                <c:ptCount val="60"/>
                <c:pt idx="0">
                  <c:v>43105</c:v>
                </c:pt>
                <c:pt idx="1">
                  <c:v>43125</c:v>
                </c:pt>
                <c:pt idx="2">
                  <c:v>43142</c:v>
                </c:pt>
                <c:pt idx="3">
                  <c:v>43151</c:v>
                </c:pt>
                <c:pt idx="4">
                  <c:v>43156</c:v>
                </c:pt>
                <c:pt idx="5">
                  <c:v>43179</c:v>
                </c:pt>
                <c:pt idx="6">
                  <c:v>43191</c:v>
                </c:pt>
                <c:pt idx="7">
                  <c:v>43210</c:v>
                </c:pt>
                <c:pt idx="8">
                  <c:v>43234</c:v>
                </c:pt>
                <c:pt idx="9">
                  <c:v>43238</c:v>
                </c:pt>
                <c:pt idx="10">
                  <c:v>43266</c:v>
                </c:pt>
                <c:pt idx="11">
                  <c:v>43269</c:v>
                </c:pt>
                <c:pt idx="12">
                  <c:v>43281</c:v>
                </c:pt>
                <c:pt idx="13">
                  <c:v>43291</c:v>
                </c:pt>
                <c:pt idx="14">
                  <c:v>43332</c:v>
                </c:pt>
                <c:pt idx="15">
                  <c:v>43398</c:v>
                </c:pt>
                <c:pt idx="16">
                  <c:v>43424</c:v>
                </c:pt>
                <c:pt idx="17">
                  <c:v>43429</c:v>
                </c:pt>
                <c:pt idx="18">
                  <c:v>43444</c:v>
                </c:pt>
                <c:pt idx="19">
                  <c:v>43459</c:v>
                </c:pt>
                <c:pt idx="20">
                  <c:v>43493</c:v>
                </c:pt>
                <c:pt idx="21">
                  <c:v>43496</c:v>
                </c:pt>
                <c:pt idx="22">
                  <c:v>43511</c:v>
                </c:pt>
                <c:pt idx="23">
                  <c:v>43514</c:v>
                </c:pt>
                <c:pt idx="24">
                  <c:v>43524</c:v>
                </c:pt>
                <c:pt idx="25">
                  <c:v>43539</c:v>
                </c:pt>
                <c:pt idx="26">
                  <c:v>43573</c:v>
                </c:pt>
                <c:pt idx="27">
                  <c:v>43600</c:v>
                </c:pt>
                <c:pt idx="28">
                  <c:v>43610</c:v>
                </c:pt>
                <c:pt idx="29">
                  <c:v>43636</c:v>
                </c:pt>
                <c:pt idx="30">
                  <c:v>43651</c:v>
                </c:pt>
                <c:pt idx="31">
                  <c:v>43661</c:v>
                </c:pt>
                <c:pt idx="32">
                  <c:v>43677</c:v>
                </c:pt>
                <c:pt idx="33">
                  <c:v>43691</c:v>
                </c:pt>
                <c:pt idx="34">
                  <c:v>43718</c:v>
                </c:pt>
                <c:pt idx="35">
                  <c:v>43723</c:v>
                </c:pt>
                <c:pt idx="36">
                  <c:v>43723</c:v>
                </c:pt>
                <c:pt idx="37">
                  <c:v>43726</c:v>
                </c:pt>
                <c:pt idx="38">
                  <c:v>43766</c:v>
                </c:pt>
                <c:pt idx="39">
                  <c:v>43800</c:v>
                </c:pt>
                <c:pt idx="40">
                  <c:v>43833</c:v>
                </c:pt>
                <c:pt idx="41">
                  <c:v>43855</c:v>
                </c:pt>
                <c:pt idx="42">
                  <c:v>43881</c:v>
                </c:pt>
                <c:pt idx="43">
                  <c:v>43891</c:v>
                </c:pt>
                <c:pt idx="44">
                  <c:v>43907</c:v>
                </c:pt>
                <c:pt idx="45">
                  <c:v>43922</c:v>
                </c:pt>
                <c:pt idx="46">
                  <c:v>43976</c:v>
                </c:pt>
                <c:pt idx="47">
                  <c:v>43978</c:v>
                </c:pt>
                <c:pt idx="48">
                  <c:v>43986</c:v>
                </c:pt>
                <c:pt idx="49">
                  <c:v>44002</c:v>
                </c:pt>
                <c:pt idx="50">
                  <c:v>44026</c:v>
                </c:pt>
                <c:pt idx="51">
                  <c:v>44037</c:v>
                </c:pt>
                <c:pt idx="52">
                  <c:v>44050</c:v>
                </c:pt>
                <c:pt idx="53">
                  <c:v>44068</c:v>
                </c:pt>
                <c:pt idx="54">
                  <c:v>44096</c:v>
                </c:pt>
                <c:pt idx="55">
                  <c:v>44119</c:v>
                </c:pt>
                <c:pt idx="56">
                  <c:v>44119</c:v>
                </c:pt>
                <c:pt idx="57">
                  <c:v>44138</c:v>
                </c:pt>
                <c:pt idx="58">
                  <c:v>44165</c:v>
                </c:pt>
                <c:pt idx="59">
                  <c:v>44192</c:v>
                </c:pt>
              </c:numCache>
              <c:extLst/>
            </c:numRef>
          </c:cat>
          <c:val>
            <c:numRef>
              <c:f>'Sales (3)'!$E$2:$E$189</c:f>
              <c:numCache>
                <c:formatCode>General</c:formatCode>
                <c:ptCount val="60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131</c:v>
                </c:pt>
                <c:pt idx="7">
                  <c:v>4</c:v>
                </c:pt>
                <c:pt idx="8">
                  <c:v>13</c:v>
                </c:pt>
                <c:pt idx="9">
                  <c:v>20</c:v>
                </c:pt>
                <c:pt idx="10">
                  <c:v>14</c:v>
                </c:pt>
                <c:pt idx="11">
                  <c:v>50</c:v>
                </c:pt>
                <c:pt idx="12">
                  <c:v>532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35</c:v>
                </c:pt>
                <c:pt idx="18">
                  <c:v>8</c:v>
                </c:pt>
                <c:pt idx="19">
                  <c:v>23</c:v>
                </c:pt>
                <c:pt idx="20">
                  <c:v>52</c:v>
                </c:pt>
                <c:pt idx="21">
                  <c:v>87</c:v>
                </c:pt>
                <c:pt idx="22">
                  <c:v>85</c:v>
                </c:pt>
                <c:pt idx="23">
                  <c:v>39</c:v>
                </c:pt>
                <c:pt idx="24">
                  <c:v>150</c:v>
                </c:pt>
                <c:pt idx="25">
                  <c:v>86</c:v>
                </c:pt>
                <c:pt idx="26">
                  <c:v>245</c:v>
                </c:pt>
                <c:pt idx="27">
                  <c:v>45</c:v>
                </c:pt>
                <c:pt idx="28">
                  <c:v>26</c:v>
                </c:pt>
                <c:pt idx="29">
                  <c:v>78</c:v>
                </c:pt>
                <c:pt idx="30">
                  <c:v>2</c:v>
                </c:pt>
                <c:pt idx="31">
                  <c:v>150</c:v>
                </c:pt>
                <c:pt idx="32">
                  <c:v>25</c:v>
                </c:pt>
                <c:pt idx="33">
                  <c:v>56</c:v>
                </c:pt>
                <c:pt idx="34">
                  <c:v>25</c:v>
                </c:pt>
                <c:pt idx="35">
                  <c:v>56</c:v>
                </c:pt>
                <c:pt idx="36">
                  <c:v>100</c:v>
                </c:pt>
                <c:pt idx="37">
                  <c:v>28</c:v>
                </c:pt>
                <c:pt idx="38">
                  <c:v>245</c:v>
                </c:pt>
                <c:pt idx="39">
                  <c:v>85</c:v>
                </c:pt>
                <c:pt idx="40">
                  <c:v>25</c:v>
                </c:pt>
                <c:pt idx="41">
                  <c:v>30</c:v>
                </c:pt>
                <c:pt idx="42">
                  <c:v>250</c:v>
                </c:pt>
                <c:pt idx="43">
                  <c:v>6</c:v>
                </c:pt>
                <c:pt idx="44">
                  <c:v>36</c:v>
                </c:pt>
                <c:pt idx="45">
                  <c:v>140</c:v>
                </c:pt>
                <c:pt idx="46">
                  <c:v>352</c:v>
                </c:pt>
                <c:pt idx="47">
                  <c:v>150</c:v>
                </c:pt>
                <c:pt idx="48">
                  <c:v>250</c:v>
                </c:pt>
                <c:pt idx="49">
                  <c:v>200</c:v>
                </c:pt>
                <c:pt idx="50">
                  <c:v>89</c:v>
                </c:pt>
                <c:pt idx="51">
                  <c:v>100</c:v>
                </c:pt>
                <c:pt idx="52">
                  <c:v>312</c:v>
                </c:pt>
                <c:pt idx="53">
                  <c:v>65</c:v>
                </c:pt>
                <c:pt idx="54">
                  <c:v>121</c:v>
                </c:pt>
                <c:pt idx="55">
                  <c:v>36</c:v>
                </c:pt>
                <c:pt idx="56">
                  <c:v>250</c:v>
                </c:pt>
                <c:pt idx="57">
                  <c:v>6</c:v>
                </c:pt>
                <c:pt idx="58">
                  <c:v>86</c:v>
                </c:pt>
                <c:pt idx="5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49D-4914-9669-35260613E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C9100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'Sales (3)'!$E$1</c:f>
              <c:strCache>
                <c:ptCount val="1"/>
                <c:pt idx="0">
                  <c:v>Quantity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3E-4979-890E-B81FC8E8D7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3E-4979-890E-B81FC8E8D7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3E-4979-890E-B81FC8E8D7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3E-4979-890E-B81FC8E8D7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93E-4979-890E-B81FC8E8D71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93E-4979-890E-B81FC8E8D71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93E-4979-890E-B81FC8E8D71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93E-4979-890E-B81FC8E8D71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93E-4979-890E-B81FC8E8D71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'Sales (3)'!$A$2:$A$189</c:f>
              <c:numCache>
                <c:formatCode>m/d/yyyy</c:formatCode>
                <c:ptCount val="60"/>
                <c:pt idx="0">
                  <c:v>43105</c:v>
                </c:pt>
                <c:pt idx="1">
                  <c:v>43125</c:v>
                </c:pt>
                <c:pt idx="2">
                  <c:v>43142</c:v>
                </c:pt>
                <c:pt idx="3">
                  <c:v>43151</c:v>
                </c:pt>
                <c:pt idx="4">
                  <c:v>43156</c:v>
                </c:pt>
                <c:pt idx="5">
                  <c:v>43179</c:v>
                </c:pt>
                <c:pt idx="6">
                  <c:v>43191</c:v>
                </c:pt>
                <c:pt idx="7">
                  <c:v>43210</c:v>
                </c:pt>
                <c:pt idx="8">
                  <c:v>43234</c:v>
                </c:pt>
                <c:pt idx="9">
                  <c:v>43238</c:v>
                </c:pt>
                <c:pt idx="10">
                  <c:v>43266</c:v>
                </c:pt>
                <c:pt idx="11">
                  <c:v>43269</c:v>
                </c:pt>
                <c:pt idx="12">
                  <c:v>43281</c:v>
                </c:pt>
                <c:pt idx="13">
                  <c:v>43291</c:v>
                </c:pt>
                <c:pt idx="14">
                  <c:v>43332</c:v>
                </c:pt>
                <c:pt idx="15">
                  <c:v>43398</c:v>
                </c:pt>
                <c:pt idx="16">
                  <c:v>43424</c:v>
                </c:pt>
                <c:pt idx="17">
                  <c:v>43429</c:v>
                </c:pt>
                <c:pt idx="18">
                  <c:v>43444</c:v>
                </c:pt>
                <c:pt idx="19">
                  <c:v>43459</c:v>
                </c:pt>
                <c:pt idx="20">
                  <c:v>43493</c:v>
                </c:pt>
                <c:pt idx="21">
                  <c:v>43496</c:v>
                </c:pt>
                <c:pt idx="22">
                  <c:v>43511</c:v>
                </c:pt>
                <c:pt idx="23">
                  <c:v>43514</c:v>
                </c:pt>
                <c:pt idx="24">
                  <c:v>43524</c:v>
                </c:pt>
                <c:pt idx="25">
                  <c:v>43539</c:v>
                </c:pt>
                <c:pt idx="26">
                  <c:v>43573</c:v>
                </c:pt>
                <c:pt idx="27">
                  <c:v>43600</c:v>
                </c:pt>
                <c:pt idx="28">
                  <c:v>43610</c:v>
                </c:pt>
                <c:pt idx="29">
                  <c:v>43636</c:v>
                </c:pt>
                <c:pt idx="30">
                  <c:v>43651</c:v>
                </c:pt>
                <c:pt idx="31">
                  <c:v>43661</c:v>
                </c:pt>
                <c:pt idx="32">
                  <c:v>43677</c:v>
                </c:pt>
                <c:pt idx="33">
                  <c:v>43691</c:v>
                </c:pt>
                <c:pt idx="34">
                  <c:v>43718</c:v>
                </c:pt>
                <c:pt idx="35">
                  <c:v>43723</c:v>
                </c:pt>
                <c:pt idx="36">
                  <c:v>43723</c:v>
                </c:pt>
                <c:pt idx="37">
                  <c:v>43726</c:v>
                </c:pt>
                <c:pt idx="38">
                  <c:v>43766</c:v>
                </c:pt>
                <c:pt idx="39">
                  <c:v>43800</c:v>
                </c:pt>
                <c:pt idx="40">
                  <c:v>43833</c:v>
                </c:pt>
                <c:pt idx="41">
                  <c:v>43855</c:v>
                </c:pt>
                <c:pt idx="42">
                  <c:v>43881</c:v>
                </c:pt>
                <c:pt idx="43">
                  <c:v>43891</c:v>
                </c:pt>
                <c:pt idx="44">
                  <c:v>43907</c:v>
                </c:pt>
                <c:pt idx="45">
                  <c:v>43922</c:v>
                </c:pt>
                <c:pt idx="46">
                  <c:v>43976</c:v>
                </c:pt>
                <c:pt idx="47">
                  <c:v>43978</c:v>
                </c:pt>
                <c:pt idx="48">
                  <c:v>43986</c:v>
                </c:pt>
                <c:pt idx="49">
                  <c:v>44002</c:v>
                </c:pt>
                <c:pt idx="50">
                  <c:v>44026</c:v>
                </c:pt>
                <c:pt idx="51">
                  <c:v>44037</c:v>
                </c:pt>
                <c:pt idx="52">
                  <c:v>44050</c:v>
                </c:pt>
                <c:pt idx="53">
                  <c:v>44068</c:v>
                </c:pt>
                <c:pt idx="54">
                  <c:v>44096</c:v>
                </c:pt>
                <c:pt idx="55">
                  <c:v>44119</c:v>
                </c:pt>
                <c:pt idx="56">
                  <c:v>44119</c:v>
                </c:pt>
                <c:pt idx="57">
                  <c:v>44138</c:v>
                </c:pt>
                <c:pt idx="58">
                  <c:v>44165</c:v>
                </c:pt>
                <c:pt idx="59">
                  <c:v>44192</c:v>
                </c:pt>
              </c:numCache>
              <c:extLst/>
            </c:numRef>
          </c:cat>
          <c:val>
            <c:numRef>
              <c:f>'Sales (3)'!$E$2:$E$189</c:f>
              <c:numCache>
                <c:formatCode>General</c:formatCode>
                <c:ptCount val="60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131</c:v>
                </c:pt>
                <c:pt idx="7">
                  <c:v>4</c:v>
                </c:pt>
                <c:pt idx="8">
                  <c:v>13</c:v>
                </c:pt>
                <c:pt idx="9">
                  <c:v>20</c:v>
                </c:pt>
                <c:pt idx="10">
                  <c:v>14</c:v>
                </c:pt>
                <c:pt idx="11">
                  <c:v>50</c:v>
                </c:pt>
                <c:pt idx="12">
                  <c:v>532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35</c:v>
                </c:pt>
                <c:pt idx="18">
                  <c:v>8</c:v>
                </c:pt>
                <c:pt idx="19">
                  <c:v>23</c:v>
                </c:pt>
                <c:pt idx="20">
                  <c:v>52</c:v>
                </c:pt>
                <c:pt idx="21">
                  <c:v>87</c:v>
                </c:pt>
                <c:pt idx="22">
                  <c:v>85</c:v>
                </c:pt>
                <c:pt idx="23">
                  <c:v>39</c:v>
                </c:pt>
                <c:pt idx="24">
                  <c:v>150</c:v>
                </c:pt>
                <c:pt idx="25">
                  <c:v>86</c:v>
                </c:pt>
                <c:pt idx="26">
                  <c:v>245</c:v>
                </c:pt>
                <c:pt idx="27">
                  <c:v>45</c:v>
                </c:pt>
                <c:pt idx="28">
                  <c:v>26</c:v>
                </c:pt>
                <c:pt idx="29">
                  <c:v>78</c:v>
                </c:pt>
                <c:pt idx="30">
                  <c:v>2</c:v>
                </c:pt>
                <c:pt idx="31">
                  <c:v>150</c:v>
                </c:pt>
                <c:pt idx="32">
                  <c:v>25</c:v>
                </c:pt>
                <c:pt idx="33">
                  <c:v>56</c:v>
                </c:pt>
                <c:pt idx="34">
                  <c:v>25</c:v>
                </c:pt>
                <c:pt idx="35">
                  <c:v>56</c:v>
                </c:pt>
                <c:pt idx="36">
                  <c:v>100</c:v>
                </c:pt>
                <c:pt idx="37">
                  <c:v>28</c:v>
                </c:pt>
                <c:pt idx="38">
                  <c:v>245</c:v>
                </c:pt>
                <c:pt idx="39">
                  <c:v>85</c:v>
                </c:pt>
                <c:pt idx="40">
                  <c:v>25</c:v>
                </c:pt>
                <c:pt idx="41">
                  <c:v>30</c:v>
                </c:pt>
                <c:pt idx="42">
                  <c:v>250</c:v>
                </c:pt>
                <c:pt idx="43">
                  <c:v>6</c:v>
                </c:pt>
                <c:pt idx="44">
                  <c:v>36</c:v>
                </c:pt>
                <c:pt idx="45">
                  <c:v>140</c:v>
                </c:pt>
                <c:pt idx="46">
                  <c:v>352</c:v>
                </c:pt>
                <c:pt idx="47">
                  <c:v>150</c:v>
                </c:pt>
                <c:pt idx="48">
                  <c:v>250</c:v>
                </c:pt>
                <c:pt idx="49">
                  <c:v>200</c:v>
                </c:pt>
                <c:pt idx="50">
                  <c:v>89</c:v>
                </c:pt>
                <c:pt idx="51">
                  <c:v>100</c:v>
                </c:pt>
                <c:pt idx="52">
                  <c:v>312</c:v>
                </c:pt>
                <c:pt idx="53">
                  <c:v>65</c:v>
                </c:pt>
                <c:pt idx="54">
                  <c:v>121</c:v>
                </c:pt>
                <c:pt idx="55">
                  <c:v>36</c:v>
                </c:pt>
                <c:pt idx="56">
                  <c:v>250</c:v>
                </c:pt>
                <c:pt idx="57">
                  <c:v>6</c:v>
                </c:pt>
                <c:pt idx="58">
                  <c:v>86</c:v>
                </c:pt>
                <c:pt idx="5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93E-4979-890E-B81FC8E8D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C9200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'Sales (3)'!$E$1</c:f>
              <c:strCache>
                <c:ptCount val="1"/>
                <c:pt idx="0">
                  <c:v>Quantity Sold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C-40E5-BC33-C70217598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C-40E5-BC33-C70217598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BC-40E5-BC33-C70217598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FBC-40E5-BC33-C702175981F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FBC-40E5-BC33-C702175981F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FBC-40E5-BC33-C702175981F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FBC-40E5-BC33-C702175981F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FBC-40E5-BC33-C702175981F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FBC-40E5-BC33-C702175981F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FBC-40E5-BC33-C702175981F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'Sales (3)'!$A$2:$A$189</c:f>
              <c:numCache>
                <c:formatCode>m/d/yyyy</c:formatCode>
                <c:ptCount val="60"/>
                <c:pt idx="0">
                  <c:v>43105</c:v>
                </c:pt>
                <c:pt idx="1">
                  <c:v>43125</c:v>
                </c:pt>
                <c:pt idx="2">
                  <c:v>43142</c:v>
                </c:pt>
                <c:pt idx="3">
                  <c:v>43151</c:v>
                </c:pt>
                <c:pt idx="4">
                  <c:v>43156</c:v>
                </c:pt>
                <c:pt idx="5">
                  <c:v>43179</c:v>
                </c:pt>
                <c:pt idx="6">
                  <c:v>43191</c:v>
                </c:pt>
                <c:pt idx="7">
                  <c:v>43210</c:v>
                </c:pt>
                <c:pt idx="8">
                  <c:v>43234</c:v>
                </c:pt>
                <c:pt idx="9">
                  <c:v>43238</c:v>
                </c:pt>
                <c:pt idx="10">
                  <c:v>43266</c:v>
                </c:pt>
                <c:pt idx="11">
                  <c:v>43269</c:v>
                </c:pt>
                <c:pt idx="12">
                  <c:v>43281</c:v>
                </c:pt>
                <c:pt idx="13">
                  <c:v>43291</c:v>
                </c:pt>
                <c:pt idx="14">
                  <c:v>43332</c:v>
                </c:pt>
                <c:pt idx="15">
                  <c:v>43398</c:v>
                </c:pt>
                <c:pt idx="16">
                  <c:v>43424</c:v>
                </c:pt>
                <c:pt idx="17">
                  <c:v>43429</c:v>
                </c:pt>
                <c:pt idx="18">
                  <c:v>43444</c:v>
                </c:pt>
                <c:pt idx="19">
                  <c:v>43459</c:v>
                </c:pt>
                <c:pt idx="20">
                  <c:v>43493</c:v>
                </c:pt>
                <c:pt idx="21">
                  <c:v>43496</c:v>
                </c:pt>
                <c:pt idx="22">
                  <c:v>43511</c:v>
                </c:pt>
                <c:pt idx="23">
                  <c:v>43514</c:v>
                </c:pt>
                <c:pt idx="24">
                  <c:v>43524</c:v>
                </c:pt>
                <c:pt idx="25">
                  <c:v>43539</c:v>
                </c:pt>
                <c:pt idx="26">
                  <c:v>43573</c:v>
                </c:pt>
                <c:pt idx="27">
                  <c:v>43600</c:v>
                </c:pt>
                <c:pt idx="28">
                  <c:v>43610</c:v>
                </c:pt>
                <c:pt idx="29">
                  <c:v>43636</c:v>
                </c:pt>
                <c:pt idx="30">
                  <c:v>43651</c:v>
                </c:pt>
                <c:pt idx="31">
                  <c:v>43661</c:v>
                </c:pt>
                <c:pt idx="32">
                  <c:v>43677</c:v>
                </c:pt>
                <c:pt idx="33">
                  <c:v>43691</c:v>
                </c:pt>
                <c:pt idx="34">
                  <c:v>43718</c:v>
                </c:pt>
                <c:pt idx="35">
                  <c:v>43723</c:v>
                </c:pt>
                <c:pt idx="36">
                  <c:v>43723</c:v>
                </c:pt>
                <c:pt idx="37">
                  <c:v>43726</c:v>
                </c:pt>
                <c:pt idx="38">
                  <c:v>43766</c:v>
                </c:pt>
                <c:pt idx="39">
                  <c:v>43800</c:v>
                </c:pt>
                <c:pt idx="40">
                  <c:v>43833</c:v>
                </c:pt>
                <c:pt idx="41">
                  <c:v>43855</c:v>
                </c:pt>
                <c:pt idx="42">
                  <c:v>43881</c:v>
                </c:pt>
                <c:pt idx="43">
                  <c:v>43891</c:v>
                </c:pt>
                <c:pt idx="44">
                  <c:v>43907</c:v>
                </c:pt>
                <c:pt idx="45">
                  <c:v>43922</c:v>
                </c:pt>
                <c:pt idx="46">
                  <c:v>43976</c:v>
                </c:pt>
                <c:pt idx="47">
                  <c:v>43978</c:v>
                </c:pt>
                <c:pt idx="48">
                  <c:v>43986</c:v>
                </c:pt>
                <c:pt idx="49">
                  <c:v>44002</c:v>
                </c:pt>
                <c:pt idx="50">
                  <c:v>44026</c:v>
                </c:pt>
                <c:pt idx="51">
                  <c:v>44037</c:v>
                </c:pt>
                <c:pt idx="52">
                  <c:v>44050</c:v>
                </c:pt>
                <c:pt idx="53">
                  <c:v>44068</c:v>
                </c:pt>
                <c:pt idx="54">
                  <c:v>44096</c:v>
                </c:pt>
                <c:pt idx="55">
                  <c:v>44119</c:v>
                </c:pt>
                <c:pt idx="56">
                  <c:v>44119</c:v>
                </c:pt>
                <c:pt idx="57">
                  <c:v>44138</c:v>
                </c:pt>
                <c:pt idx="58">
                  <c:v>44165</c:v>
                </c:pt>
                <c:pt idx="59">
                  <c:v>44192</c:v>
                </c:pt>
              </c:numCache>
              <c:extLst/>
            </c:numRef>
          </c:cat>
          <c:val>
            <c:numRef>
              <c:f>'Sales (3)'!$E$2:$E$189</c:f>
              <c:numCache>
                <c:formatCode>General</c:formatCode>
                <c:ptCount val="60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131</c:v>
                </c:pt>
                <c:pt idx="7">
                  <c:v>4</c:v>
                </c:pt>
                <c:pt idx="8">
                  <c:v>13</c:v>
                </c:pt>
                <c:pt idx="9">
                  <c:v>20</c:v>
                </c:pt>
                <c:pt idx="10">
                  <c:v>14</c:v>
                </c:pt>
                <c:pt idx="11">
                  <c:v>50</c:v>
                </c:pt>
                <c:pt idx="12">
                  <c:v>532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35</c:v>
                </c:pt>
                <c:pt idx="18">
                  <c:v>8</c:v>
                </c:pt>
                <c:pt idx="19">
                  <c:v>23</c:v>
                </c:pt>
                <c:pt idx="20">
                  <c:v>52</c:v>
                </c:pt>
                <c:pt idx="21">
                  <c:v>87</c:v>
                </c:pt>
                <c:pt idx="22">
                  <c:v>85</c:v>
                </c:pt>
                <c:pt idx="23">
                  <c:v>39</c:v>
                </c:pt>
                <c:pt idx="24">
                  <c:v>150</c:v>
                </c:pt>
                <c:pt idx="25">
                  <c:v>86</c:v>
                </c:pt>
                <c:pt idx="26">
                  <c:v>245</c:v>
                </c:pt>
                <c:pt idx="27">
                  <c:v>45</c:v>
                </c:pt>
                <c:pt idx="28">
                  <c:v>26</c:v>
                </c:pt>
                <c:pt idx="29">
                  <c:v>78</c:v>
                </c:pt>
                <c:pt idx="30">
                  <c:v>2</c:v>
                </c:pt>
                <c:pt idx="31">
                  <c:v>150</c:v>
                </c:pt>
                <c:pt idx="32">
                  <c:v>25</c:v>
                </c:pt>
                <c:pt idx="33">
                  <c:v>56</c:v>
                </c:pt>
                <c:pt idx="34">
                  <c:v>25</c:v>
                </c:pt>
                <c:pt idx="35">
                  <c:v>56</c:v>
                </c:pt>
                <c:pt idx="36">
                  <c:v>100</c:v>
                </c:pt>
                <c:pt idx="37">
                  <c:v>28</c:v>
                </c:pt>
                <c:pt idx="38">
                  <c:v>245</c:v>
                </c:pt>
                <c:pt idx="39">
                  <c:v>85</c:v>
                </c:pt>
                <c:pt idx="40">
                  <c:v>25</c:v>
                </c:pt>
                <c:pt idx="41">
                  <c:v>30</c:v>
                </c:pt>
                <c:pt idx="42">
                  <c:v>250</c:v>
                </c:pt>
                <c:pt idx="43">
                  <c:v>6</c:v>
                </c:pt>
                <c:pt idx="44">
                  <c:v>36</c:v>
                </c:pt>
                <c:pt idx="45">
                  <c:v>140</c:v>
                </c:pt>
                <c:pt idx="46">
                  <c:v>352</c:v>
                </c:pt>
                <c:pt idx="47">
                  <c:v>150</c:v>
                </c:pt>
                <c:pt idx="48">
                  <c:v>250</c:v>
                </c:pt>
                <c:pt idx="49">
                  <c:v>200</c:v>
                </c:pt>
                <c:pt idx="50">
                  <c:v>89</c:v>
                </c:pt>
                <c:pt idx="51">
                  <c:v>100</c:v>
                </c:pt>
                <c:pt idx="52">
                  <c:v>312</c:v>
                </c:pt>
                <c:pt idx="53">
                  <c:v>65</c:v>
                </c:pt>
                <c:pt idx="54">
                  <c:v>121</c:v>
                </c:pt>
                <c:pt idx="55">
                  <c:v>36</c:v>
                </c:pt>
                <c:pt idx="56">
                  <c:v>250</c:v>
                </c:pt>
                <c:pt idx="57">
                  <c:v>6</c:v>
                </c:pt>
                <c:pt idx="58">
                  <c:v>86</c:v>
                </c:pt>
                <c:pt idx="5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FBC-40E5-BC33-C70217598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C9300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'Sales (3)'!$E$1</c:f>
              <c:strCache>
                <c:ptCount val="1"/>
                <c:pt idx="0">
                  <c:v>Quantity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7-4744-9226-54D8C7876D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7-4744-9226-54D8C7876D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F7-4744-9226-54D8C7876D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F7-4744-9226-54D8C7876D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F7-4744-9226-54D8C7876D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8F7-4744-9226-54D8C7876D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multiLvlStrRef>
              <c:f>'Sales (3)'!$A$2:$D$189</c:f>
              <c:multiLvlStrCache>
                <c:ptCount val="60"/>
                <c:lvl>
                  <c:pt idx="0">
                    <c:v>C9200</c:v>
                  </c:pt>
                  <c:pt idx="1">
                    <c:v>CSR1K</c:v>
                  </c:pt>
                  <c:pt idx="2">
                    <c:v>C9300</c:v>
                  </c:pt>
                  <c:pt idx="3">
                    <c:v>C8500</c:v>
                  </c:pt>
                  <c:pt idx="4">
                    <c:v>CSR1K</c:v>
                  </c:pt>
                  <c:pt idx="5">
                    <c:v>C8500</c:v>
                  </c:pt>
                  <c:pt idx="6">
                    <c:v>C9800</c:v>
                  </c:pt>
                  <c:pt idx="7">
                    <c:v>C8500</c:v>
                  </c:pt>
                  <c:pt idx="8">
                    <c:v>C8500</c:v>
                  </c:pt>
                  <c:pt idx="9">
                    <c:v>C9800</c:v>
                  </c:pt>
                  <c:pt idx="10">
                    <c:v>CSR1K</c:v>
                  </c:pt>
                  <c:pt idx="11">
                    <c:v>C9200</c:v>
                  </c:pt>
                  <c:pt idx="12">
                    <c:v>C9200</c:v>
                  </c:pt>
                  <c:pt idx="13">
                    <c:v>C9800</c:v>
                  </c:pt>
                  <c:pt idx="14">
                    <c:v>C9300</c:v>
                  </c:pt>
                  <c:pt idx="15">
                    <c:v>C9100</c:v>
                  </c:pt>
                  <c:pt idx="16">
                    <c:v>C9800</c:v>
                  </c:pt>
                  <c:pt idx="17">
                    <c:v>C9100</c:v>
                  </c:pt>
                  <c:pt idx="18">
                    <c:v>C9800</c:v>
                  </c:pt>
                  <c:pt idx="19">
                    <c:v>C9100</c:v>
                  </c:pt>
                  <c:pt idx="20">
                    <c:v>C9800</c:v>
                  </c:pt>
                  <c:pt idx="21">
                    <c:v>C9100</c:v>
                  </c:pt>
                  <c:pt idx="22">
                    <c:v>C9100</c:v>
                  </c:pt>
                  <c:pt idx="23">
                    <c:v>C8500</c:v>
                  </c:pt>
                  <c:pt idx="24">
                    <c:v>C9800</c:v>
                  </c:pt>
                  <c:pt idx="25">
                    <c:v>C9800</c:v>
                  </c:pt>
                  <c:pt idx="26">
                    <c:v>C9200</c:v>
                  </c:pt>
                  <c:pt idx="27">
                    <c:v>CSR1K</c:v>
                  </c:pt>
                  <c:pt idx="28">
                    <c:v>C9800</c:v>
                  </c:pt>
                  <c:pt idx="29">
                    <c:v>CSR1K</c:v>
                  </c:pt>
                  <c:pt idx="30">
                    <c:v>C8500</c:v>
                  </c:pt>
                  <c:pt idx="31">
                    <c:v>CSR1K</c:v>
                  </c:pt>
                  <c:pt idx="32">
                    <c:v>C9300</c:v>
                  </c:pt>
                  <c:pt idx="33">
                    <c:v>C9100</c:v>
                  </c:pt>
                  <c:pt idx="34">
                    <c:v>C9300</c:v>
                  </c:pt>
                  <c:pt idx="35">
                    <c:v>C8500</c:v>
                  </c:pt>
                  <c:pt idx="36">
                    <c:v>C9200</c:v>
                  </c:pt>
                  <c:pt idx="37">
                    <c:v>C9800</c:v>
                  </c:pt>
                  <c:pt idx="38">
                    <c:v>C9200</c:v>
                  </c:pt>
                  <c:pt idx="39">
                    <c:v>C8500</c:v>
                  </c:pt>
                  <c:pt idx="40">
                    <c:v>C8500</c:v>
                  </c:pt>
                  <c:pt idx="41">
                    <c:v>C9300</c:v>
                  </c:pt>
                  <c:pt idx="42">
                    <c:v>CSR1K</c:v>
                  </c:pt>
                  <c:pt idx="43">
                    <c:v>C8500</c:v>
                  </c:pt>
                  <c:pt idx="44">
                    <c:v>C9300</c:v>
                  </c:pt>
                  <c:pt idx="45">
                    <c:v>C9200</c:v>
                  </c:pt>
                  <c:pt idx="46">
                    <c:v>C9100</c:v>
                  </c:pt>
                  <c:pt idx="47">
                    <c:v>C9200</c:v>
                  </c:pt>
                  <c:pt idx="48">
                    <c:v>C9100</c:v>
                  </c:pt>
                  <c:pt idx="49">
                    <c:v>C9800</c:v>
                  </c:pt>
                  <c:pt idx="50">
                    <c:v>C9100</c:v>
                  </c:pt>
                  <c:pt idx="51">
                    <c:v>C9800</c:v>
                  </c:pt>
                  <c:pt idx="52">
                    <c:v>C9200</c:v>
                  </c:pt>
                  <c:pt idx="53">
                    <c:v>C9200</c:v>
                  </c:pt>
                  <c:pt idx="54">
                    <c:v>CSR1K</c:v>
                  </c:pt>
                  <c:pt idx="55">
                    <c:v>C8500</c:v>
                  </c:pt>
                  <c:pt idx="56">
                    <c:v>C9800</c:v>
                  </c:pt>
                  <c:pt idx="57">
                    <c:v>C8500</c:v>
                  </c:pt>
                  <c:pt idx="58">
                    <c:v>CSR1K</c:v>
                  </c:pt>
                  <c:pt idx="59">
                    <c:v>C8500</c:v>
                  </c:pt>
                </c:lvl>
                <c:lvl>
                  <c:pt idx="0">
                    <c:v>ASIA-PACIFIC</c:v>
                  </c:pt>
                  <c:pt idx="1">
                    <c:v>ASIA-PACIFIC</c:v>
                  </c:pt>
                  <c:pt idx="2">
                    <c:v>ASIA-PACIFIC</c:v>
                  </c:pt>
                  <c:pt idx="3">
                    <c:v>AMERICAS</c:v>
                  </c:pt>
                  <c:pt idx="4">
                    <c:v>EUROPE, MIDDLE-EAST-AFRICA</c:v>
                  </c:pt>
                  <c:pt idx="5">
                    <c:v>ASIA-PACIFIC</c:v>
                  </c:pt>
                  <c:pt idx="6">
                    <c:v>ASIA-PACIFIC</c:v>
                  </c:pt>
                  <c:pt idx="7">
                    <c:v>AMERICAS</c:v>
                  </c:pt>
                  <c:pt idx="8">
                    <c:v>EUROPE, MIDDLE-EAST-AFRICA</c:v>
                  </c:pt>
                  <c:pt idx="9">
                    <c:v>EUROPE, MIDDLE-EAST-AFRICA</c:v>
                  </c:pt>
                  <c:pt idx="10">
                    <c:v>AMERICAS</c:v>
                  </c:pt>
                  <c:pt idx="11">
                    <c:v>AMERICAS</c:v>
                  </c:pt>
                  <c:pt idx="12">
                    <c:v>ASIA-PACIFIC</c:v>
                  </c:pt>
                  <c:pt idx="13">
                    <c:v>EUROPE, MIDDLE-EAST-AFRICA</c:v>
                  </c:pt>
                  <c:pt idx="14">
                    <c:v>AMERICAS</c:v>
                  </c:pt>
                  <c:pt idx="15">
                    <c:v>AMERICAS</c:v>
                  </c:pt>
                  <c:pt idx="16">
                    <c:v>AMERICAS</c:v>
                  </c:pt>
                  <c:pt idx="17">
                    <c:v>EUROPE, MIDDLE-EAST-AFRICA</c:v>
                  </c:pt>
                  <c:pt idx="18">
                    <c:v>ASIA-PACIFIC</c:v>
                  </c:pt>
                  <c:pt idx="19">
                    <c:v>ASIA-PACIFIC</c:v>
                  </c:pt>
                  <c:pt idx="20">
                    <c:v>EUROPE, MIDDLE-EAST-AFRICA</c:v>
                  </c:pt>
                  <c:pt idx="21">
                    <c:v>EUROPE, MIDDLE-EAST-AFRICA</c:v>
                  </c:pt>
                  <c:pt idx="22">
                    <c:v>AMERICAS</c:v>
                  </c:pt>
                  <c:pt idx="23">
                    <c:v>AMERICAS</c:v>
                  </c:pt>
                  <c:pt idx="24">
                    <c:v>ASIA-PACIFIC</c:v>
                  </c:pt>
                  <c:pt idx="25">
                    <c:v>AMERICAS</c:v>
                  </c:pt>
                  <c:pt idx="26">
                    <c:v>EUROPE, MIDDLE-EAST-AFRICA</c:v>
                  </c:pt>
                  <c:pt idx="27">
                    <c:v>EUROPE, MIDDLE-EAST-AFRICA</c:v>
                  </c:pt>
                  <c:pt idx="28">
                    <c:v>EUROPE, MIDDLE-EAST-AFRICA</c:v>
                  </c:pt>
                  <c:pt idx="29">
                    <c:v>AMERICAS</c:v>
                  </c:pt>
                  <c:pt idx="30">
                    <c:v>AMERICAS</c:v>
                  </c:pt>
                  <c:pt idx="31">
                    <c:v>ASIA-PACIFIC</c:v>
                  </c:pt>
                  <c:pt idx="32">
                    <c:v>ASIA-PACIFIC</c:v>
                  </c:pt>
                  <c:pt idx="33">
                    <c:v>ASIA-PACIFIC</c:v>
                  </c:pt>
                  <c:pt idx="34">
                    <c:v>AMERICAS</c:v>
                  </c:pt>
                  <c:pt idx="35">
                    <c:v>ASIA-PACIFIC</c:v>
                  </c:pt>
                  <c:pt idx="36">
                    <c:v>AMERICAS</c:v>
                  </c:pt>
                  <c:pt idx="37">
                    <c:v>ASIA-PACIFIC</c:v>
                  </c:pt>
                  <c:pt idx="38">
                    <c:v>ASIA-PACIFIC</c:v>
                  </c:pt>
                  <c:pt idx="39">
                    <c:v>EUROPE, MIDDLE-EAST-AFRICA</c:v>
                  </c:pt>
                  <c:pt idx="40">
                    <c:v>EUROPE, MIDDLE-EAST-AFRICA</c:v>
                  </c:pt>
                  <c:pt idx="41">
                    <c:v>ASIA-PACIFIC</c:v>
                  </c:pt>
                  <c:pt idx="42">
                    <c:v>ASIA-PACIFIC</c:v>
                  </c:pt>
                  <c:pt idx="43">
                    <c:v>AMERICAS</c:v>
                  </c:pt>
                  <c:pt idx="44">
                    <c:v>AMERICAS</c:v>
                  </c:pt>
                  <c:pt idx="45">
                    <c:v>EUROPE, MIDDLE-EAST-AFRICA</c:v>
                  </c:pt>
                  <c:pt idx="46">
                    <c:v>EUROPE, MIDDLE-EAST-AFRICA</c:v>
                  </c:pt>
                  <c:pt idx="47">
                    <c:v>ASIA-PACIFIC</c:v>
                  </c:pt>
                  <c:pt idx="48">
                    <c:v>AMERICAS</c:v>
                  </c:pt>
                  <c:pt idx="49">
                    <c:v>ASIA-PACIFIC</c:v>
                  </c:pt>
                  <c:pt idx="50">
                    <c:v>ASIA-PACIFIC</c:v>
                  </c:pt>
                  <c:pt idx="51">
                    <c:v>AMERICAS</c:v>
                  </c:pt>
                  <c:pt idx="52">
                    <c:v>AMERICAS</c:v>
                  </c:pt>
                  <c:pt idx="53">
                    <c:v>EUROPE, MIDDLE-EAST-AFRICA</c:v>
                  </c:pt>
                  <c:pt idx="54">
                    <c:v>AMERICAS</c:v>
                  </c:pt>
                  <c:pt idx="55">
                    <c:v>ASIA-PACIFIC</c:v>
                  </c:pt>
                  <c:pt idx="56">
                    <c:v>EUROPE, MIDDLE-EAST-AFRICA</c:v>
                  </c:pt>
                  <c:pt idx="57">
                    <c:v>AMERICAS</c:v>
                  </c:pt>
                  <c:pt idx="58">
                    <c:v>EUROPE, MIDDLE-EAST-AFRICA</c:v>
                  </c:pt>
                  <c:pt idx="59">
                    <c:v>EUROPE, MIDDLE-EAST-AFRICA</c:v>
                  </c:pt>
                </c:lvl>
                <c:lvl>
                  <c:pt idx="0">
                    <c:v>Castor</c:v>
                  </c:pt>
                  <c:pt idx="1">
                    <c:v>Castor</c:v>
                  </c:pt>
                  <c:pt idx="2">
                    <c:v>Castor</c:v>
                  </c:pt>
                  <c:pt idx="3">
                    <c:v>Castor</c:v>
                  </c:pt>
                  <c:pt idx="4">
                    <c:v>Castor</c:v>
                  </c:pt>
                  <c:pt idx="5">
                    <c:v>Castor</c:v>
                  </c:pt>
                  <c:pt idx="6">
                    <c:v>Castor</c:v>
                  </c:pt>
                  <c:pt idx="7">
                    <c:v>Castor</c:v>
                  </c:pt>
                  <c:pt idx="8">
                    <c:v>Castor</c:v>
                  </c:pt>
                  <c:pt idx="9">
                    <c:v>Castor</c:v>
                  </c:pt>
                  <c:pt idx="10">
                    <c:v>Castor</c:v>
                  </c:pt>
                  <c:pt idx="11">
                    <c:v>Castor</c:v>
                  </c:pt>
                  <c:pt idx="12">
                    <c:v>Castor</c:v>
                  </c:pt>
                  <c:pt idx="13">
                    <c:v>Castor</c:v>
                  </c:pt>
                  <c:pt idx="14">
                    <c:v>Castor</c:v>
                  </c:pt>
                  <c:pt idx="15">
                    <c:v>Castor</c:v>
                  </c:pt>
                  <c:pt idx="16">
                    <c:v>Castor</c:v>
                  </c:pt>
                  <c:pt idx="17">
                    <c:v>Castor</c:v>
                  </c:pt>
                  <c:pt idx="18">
                    <c:v>Castor</c:v>
                  </c:pt>
                  <c:pt idx="19">
                    <c:v>Castor</c:v>
                  </c:pt>
                  <c:pt idx="20">
                    <c:v>Castor</c:v>
                  </c:pt>
                  <c:pt idx="21">
                    <c:v>Castor</c:v>
                  </c:pt>
                  <c:pt idx="22">
                    <c:v>Castor</c:v>
                  </c:pt>
                  <c:pt idx="23">
                    <c:v>Castor</c:v>
                  </c:pt>
                  <c:pt idx="24">
                    <c:v>Castor</c:v>
                  </c:pt>
                  <c:pt idx="25">
                    <c:v>Castor</c:v>
                  </c:pt>
                  <c:pt idx="26">
                    <c:v>Castor</c:v>
                  </c:pt>
                  <c:pt idx="27">
                    <c:v>Castor</c:v>
                  </c:pt>
                  <c:pt idx="28">
                    <c:v>Castor</c:v>
                  </c:pt>
                  <c:pt idx="29">
                    <c:v>Castor</c:v>
                  </c:pt>
                  <c:pt idx="30">
                    <c:v>Castor</c:v>
                  </c:pt>
                  <c:pt idx="31">
                    <c:v>Castor</c:v>
                  </c:pt>
                  <c:pt idx="32">
                    <c:v>Castor</c:v>
                  </c:pt>
                  <c:pt idx="33">
                    <c:v>Castor</c:v>
                  </c:pt>
                  <c:pt idx="34">
                    <c:v>Castor</c:v>
                  </c:pt>
                  <c:pt idx="35">
                    <c:v>Castor</c:v>
                  </c:pt>
                  <c:pt idx="36">
                    <c:v>Castor</c:v>
                  </c:pt>
                  <c:pt idx="37">
                    <c:v>Castor</c:v>
                  </c:pt>
                  <c:pt idx="38">
                    <c:v>Castor</c:v>
                  </c:pt>
                  <c:pt idx="39">
                    <c:v>Castor</c:v>
                  </c:pt>
                  <c:pt idx="40">
                    <c:v>Castor</c:v>
                  </c:pt>
                  <c:pt idx="41">
                    <c:v>Castor</c:v>
                  </c:pt>
                  <c:pt idx="42">
                    <c:v>Castor</c:v>
                  </c:pt>
                  <c:pt idx="43">
                    <c:v>Castor</c:v>
                  </c:pt>
                  <c:pt idx="44">
                    <c:v>Castor</c:v>
                  </c:pt>
                  <c:pt idx="45">
                    <c:v>Castor</c:v>
                  </c:pt>
                  <c:pt idx="46">
                    <c:v>Castor</c:v>
                  </c:pt>
                  <c:pt idx="47">
                    <c:v>Castor</c:v>
                  </c:pt>
                  <c:pt idx="48">
                    <c:v>Castor</c:v>
                  </c:pt>
                  <c:pt idx="49">
                    <c:v>Castor</c:v>
                  </c:pt>
                  <c:pt idx="50">
                    <c:v>Castor</c:v>
                  </c:pt>
                  <c:pt idx="51">
                    <c:v>Castor</c:v>
                  </c:pt>
                  <c:pt idx="52">
                    <c:v>Castor</c:v>
                  </c:pt>
                  <c:pt idx="53">
                    <c:v>Castor</c:v>
                  </c:pt>
                  <c:pt idx="54">
                    <c:v>Castor</c:v>
                  </c:pt>
                  <c:pt idx="55">
                    <c:v>Castor</c:v>
                  </c:pt>
                  <c:pt idx="56">
                    <c:v>Castor</c:v>
                  </c:pt>
                  <c:pt idx="57">
                    <c:v>Castor</c:v>
                  </c:pt>
                  <c:pt idx="58">
                    <c:v>Castor</c:v>
                  </c:pt>
                  <c:pt idx="59">
                    <c:v>Castor</c:v>
                  </c:pt>
                </c:lvl>
                <c:lvl>
                  <c:pt idx="0">
                    <c:v>05-01-2018</c:v>
                  </c:pt>
                  <c:pt idx="1">
                    <c:v>25-01-2018</c:v>
                  </c:pt>
                  <c:pt idx="2">
                    <c:v>11-02-2018</c:v>
                  </c:pt>
                  <c:pt idx="3">
                    <c:v>20-02-2018</c:v>
                  </c:pt>
                  <c:pt idx="4">
                    <c:v>25-02-2018</c:v>
                  </c:pt>
                  <c:pt idx="5">
                    <c:v>20-03-2018</c:v>
                  </c:pt>
                  <c:pt idx="6">
                    <c:v>01-04-2018</c:v>
                  </c:pt>
                  <c:pt idx="7">
                    <c:v>20-04-2018</c:v>
                  </c:pt>
                  <c:pt idx="8">
                    <c:v>14-05-2018</c:v>
                  </c:pt>
                  <c:pt idx="9">
                    <c:v>18-05-2018</c:v>
                  </c:pt>
                  <c:pt idx="10">
                    <c:v>15-06-2018</c:v>
                  </c:pt>
                  <c:pt idx="11">
                    <c:v>18-06-2018</c:v>
                  </c:pt>
                  <c:pt idx="12">
                    <c:v>30-06-2018</c:v>
                  </c:pt>
                  <c:pt idx="13">
                    <c:v>10-07-2018</c:v>
                  </c:pt>
                  <c:pt idx="14">
                    <c:v>20-08-2018</c:v>
                  </c:pt>
                  <c:pt idx="15">
                    <c:v>25-10-2018</c:v>
                  </c:pt>
                  <c:pt idx="16">
                    <c:v>20-11-2018</c:v>
                  </c:pt>
                  <c:pt idx="17">
                    <c:v>25-11-2018</c:v>
                  </c:pt>
                  <c:pt idx="18">
                    <c:v>10-12-2018</c:v>
                  </c:pt>
                  <c:pt idx="19">
                    <c:v>25-12-2018</c:v>
                  </c:pt>
                  <c:pt idx="20">
                    <c:v>28-01-2019</c:v>
                  </c:pt>
                  <c:pt idx="21">
                    <c:v>31-01-2019</c:v>
                  </c:pt>
                  <c:pt idx="22">
                    <c:v>15-02-2019</c:v>
                  </c:pt>
                  <c:pt idx="23">
                    <c:v>18-02-2019</c:v>
                  </c:pt>
                  <c:pt idx="24">
                    <c:v>28-02-2019</c:v>
                  </c:pt>
                  <c:pt idx="25">
                    <c:v>15-03-2019</c:v>
                  </c:pt>
                  <c:pt idx="26">
                    <c:v>18-04-2019</c:v>
                  </c:pt>
                  <c:pt idx="27">
                    <c:v>15-05-2019</c:v>
                  </c:pt>
                  <c:pt idx="28">
                    <c:v>25-05-2019</c:v>
                  </c:pt>
                  <c:pt idx="29">
                    <c:v>20-06-2019</c:v>
                  </c:pt>
                  <c:pt idx="30">
                    <c:v>05-07-2019</c:v>
                  </c:pt>
                  <c:pt idx="31">
                    <c:v>15-07-2019</c:v>
                  </c:pt>
                  <c:pt idx="32">
                    <c:v>31-07-2019</c:v>
                  </c:pt>
                  <c:pt idx="33">
                    <c:v>14-08-2019</c:v>
                  </c:pt>
                  <c:pt idx="34">
                    <c:v>10-09-2019</c:v>
                  </c:pt>
                  <c:pt idx="35">
                    <c:v>15-09-2019</c:v>
                  </c:pt>
                  <c:pt idx="36">
                    <c:v>15-09-2019</c:v>
                  </c:pt>
                  <c:pt idx="37">
                    <c:v>18-09-2019</c:v>
                  </c:pt>
                  <c:pt idx="38">
                    <c:v>28-10-2019</c:v>
                  </c:pt>
                  <c:pt idx="39">
                    <c:v>01-12-2019</c:v>
                  </c:pt>
                  <c:pt idx="40">
                    <c:v>03-01-2020</c:v>
                  </c:pt>
                  <c:pt idx="41">
                    <c:v>25-01-2020</c:v>
                  </c:pt>
                  <c:pt idx="42">
                    <c:v>20-02-2020</c:v>
                  </c:pt>
                  <c:pt idx="43">
                    <c:v>01-03-2020</c:v>
                  </c:pt>
                  <c:pt idx="44">
                    <c:v>17-03-2020</c:v>
                  </c:pt>
                  <c:pt idx="45">
                    <c:v>01-04-2020</c:v>
                  </c:pt>
                  <c:pt idx="46">
                    <c:v>25-05-2020</c:v>
                  </c:pt>
                  <c:pt idx="47">
                    <c:v>27-05-2020</c:v>
                  </c:pt>
                  <c:pt idx="48">
                    <c:v>04-06-2020</c:v>
                  </c:pt>
                  <c:pt idx="49">
                    <c:v>20-06-2020</c:v>
                  </c:pt>
                  <c:pt idx="50">
                    <c:v>14-07-2020</c:v>
                  </c:pt>
                  <c:pt idx="51">
                    <c:v>25-07-2020</c:v>
                  </c:pt>
                  <c:pt idx="52">
                    <c:v>07-08-2020</c:v>
                  </c:pt>
                  <c:pt idx="53">
                    <c:v>25-08-2020</c:v>
                  </c:pt>
                  <c:pt idx="54">
                    <c:v>22-09-2020</c:v>
                  </c:pt>
                  <c:pt idx="55">
                    <c:v>15-10-2020</c:v>
                  </c:pt>
                  <c:pt idx="56">
                    <c:v>15-10-2020</c:v>
                  </c:pt>
                  <c:pt idx="57">
                    <c:v>03-11-2020</c:v>
                  </c:pt>
                  <c:pt idx="58">
                    <c:v>30-11-2020</c:v>
                  </c:pt>
                  <c:pt idx="59">
                    <c:v>27-12-2020</c:v>
                  </c:pt>
                </c:lvl>
              </c:multiLvlStrCache>
            </c:multiLvlStrRef>
          </c:cat>
          <c:val>
            <c:numRef>
              <c:f>'Sales (3)'!$E$2:$E$189</c:f>
              <c:numCache>
                <c:formatCode>General</c:formatCode>
                <c:ptCount val="60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131</c:v>
                </c:pt>
                <c:pt idx="7">
                  <c:v>4</c:v>
                </c:pt>
                <c:pt idx="8">
                  <c:v>13</c:v>
                </c:pt>
                <c:pt idx="9">
                  <c:v>20</c:v>
                </c:pt>
                <c:pt idx="10">
                  <c:v>14</c:v>
                </c:pt>
                <c:pt idx="11">
                  <c:v>50</c:v>
                </c:pt>
                <c:pt idx="12">
                  <c:v>532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35</c:v>
                </c:pt>
                <c:pt idx="18">
                  <c:v>8</c:v>
                </c:pt>
                <c:pt idx="19">
                  <c:v>23</c:v>
                </c:pt>
                <c:pt idx="20">
                  <c:v>52</c:v>
                </c:pt>
                <c:pt idx="21">
                  <c:v>87</c:v>
                </c:pt>
                <c:pt idx="22">
                  <c:v>85</c:v>
                </c:pt>
                <c:pt idx="23">
                  <c:v>39</c:v>
                </c:pt>
                <c:pt idx="24">
                  <c:v>150</c:v>
                </c:pt>
                <c:pt idx="25">
                  <c:v>86</c:v>
                </c:pt>
                <c:pt idx="26">
                  <c:v>245</c:v>
                </c:pt>
                <c:pt idx="27">
                  <c:v>45</c:v>
                </c:pt>
                <c:pt idx="28">
                  <c:v>26</c:v>
                </c:pt>
                <c:pt idx="29">
                  <c:v>78</c:v>
                </c:pt>
                <c:pt idx="30">
                  <c:v>2</c:v>
                </c:pt>
                <c:pt idx="31">
                  <c:v>150</c:v>
                </c:pt>
                <c:pt idx="32">
                  <c:v>25</c:v>
                </c:pt>
                <c:pt idx="33">
                  <c:v>56</c:v>
                </c:pt>
                <c:pt idx="34">
                  <c:v>25</c:v>
                </c:pt>
                <c:pt idx="35">
                  <c:v>56</c:v>
                </c:pt>
                <c:pt idx="36">
                  <c:v>100</c:v>
                </c:pt>
                <c:pt idx="37">
                  <c:v>28</c:v>
                </c:pt>
                <c:pt idx="38">
                  <c:v>245</c:v>
                </c:pt>
                <c:pt idx="39">
                  <c:v>85</c:v>
                </c:pt>
                <c:pt idx="40">
                  <c:v>25</c:v>
                </c:pt>
                <c:pt idx="41">
                  <c:v>30</c:v>
                </c:pt>
                <c:pt idx="42">
                  <c:v>250</c:v>
                </c:pt>
                <c:pt idx="43">
                  <c:v>6</c:v>
                </c:pt>
                <c:pt idx="44">
                  <c:v>36</c:v>
                </c:pt>
                <c:pt idx="45">
                  <c:v>140</c:v>
                </c:pt>
                <c:pt idx="46">
                  <c:v>352</c:v>
                </c:pt>
                <c:pt idx="47">
                  <c:v>150</c:v>
                </c:pt>
                <c:pt idx="48">
                  <c:v>250</c:v>
                </c:pt>
                <c:pt idx="49">
                  <c:v>200</c:v>
                </c:pt>
                <c:pt idx="50">
                  <c:v>89</c:v>
                </c:pt>
                <c:pt idx="51">
                  <c:v>100</c:v>
                </c:pt>
                <c:pt idx="52">
                  <c:v>312</c:v>
                </c:pt>
                <c:pt idx="53">
                  <c:v>65</c:v>
                </c:pt>
                <c:pt idx="54">
                  <c:v>121</c:v>
                </c:pt>
                <c:pt idx="55">
                  <c:v>36</c:v>
                </c:pt>
                <c:pt idx="56">
                  <c:v>250</c:v>
                </c:pt>
                <c:pt idx="57">
                  <c:v>6</c:v>
                </c:pt>
                <c:pt idx="58">
                  <c:v>86</c:v>
                </c:pt>
                <c:pt idx="5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8F7-4744-9226-54D8C7876D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C9800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'Sales (3)'!$E$1</c:f>
              <c:strCache>
                <c:ptCount val="1"/>
                <c:pt idx="0">
                  <c:v>Quantity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17-46FE-B6FB-D2704E7953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17-46FE-B6FB-D2704E7953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17-46FE-B6FB-D2704E7953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17-46FE-B6FB-D2704E7953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17-46FE-B6FB-D2704E7953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17-46FE-B6FB-D2704E7953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17-46FE-B6FB-D2704E7953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017-46FE-B6FB-D2704E79532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017-46FE-B6FB-D2704E79532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017-46FE-B6FB-D2704E79532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017-46FE-B6FB-D2704E79532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017-46FE-B6FB-D2704E79532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017-46FE-B6FB-D2704E79532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multiLvlStrRef>
              <c:f>'Sales (3)'!$A$2:$D$189</c:f>
              <c:multiLvlStrCache>
                <c:ptCount val="60"/>
                <c:lvl>
                  <c:pt idx="0">
                    <c:v>C9200</c:v>
                  </c:pt>
                  <c:pt idx="1">
                    <c:v>CSR1K</c:v>
                  </c:pt>
                  <c:pt idx="2">
                    <c:v>C9300</c:v>
                  </c:pt>
                  <c:pt idx="3">
                    <c:v>C8500</c:v>
                  </c:pt>
                  <c:pt idx="4">
                    <c:v>CSR1K</c:v>
                  </c:pt>
                  <c:pt idx="5">
                    <c:v>C8500</c:v>
                  </c:pt>
                  <c:pt idx="6">
                    <c:v>C9800</c:v>
                  </c:pt>
                  <c:pt idx="7">
                    <c:v>C8500</c:v>
                  </c:pt>
                  <c:pt idx="8">
                    <c:v>C8500</c:v>
                  </c:pt>
                  <c:pt idx="9">
                    <c:v>C9800</c:v>
                  </c:pt>
                  <c:pt idx="10">
                    <c:v>CSR1K</c:v>
                  </c:pt>
                  <c:pt idx="11">
                    <c:v>C9200</c:v>
                  </c:pt>
                  <c:pt idx="12">
                    <c:v>C9200</c:v>
                  </c:pt>
                  <c:pt idx="13">
                    <c:v>C9800</c:v>
                  </c:pt>
                  <c:pt idx="14">
                    <c:v>C9300</c:v>
                  </c:pt>
                  <c:pt idx="15">
                    <c:v>C9100</c:v>
                  </c:pt>
                  <c:pt idx="16">
                    <c:v>C9800</c:v>
                  </c:pt>
                  <c:pt idx="17">
                    <c:v>C9100</c:v>
                  </c:pt>
                  <c:pt idx="18">
                    <c:v>C9800</c:v>
                  </c:pt>
                  <c:pt idx="19">
                    <c:v>C9100</c:v>
                  </c:pt>
                  <c:pt idx="20">
                    <c:v>C9800</c:v>
                  </c:pt>
                  <c:pt idx="21">
                    <c:v>C9100</c:v>
                  </c:pt>
                  <c:pt idx="22">
                    <c:v>C9100</c:v>
                  </c:pt>
                  <c:pt idx="23">
                    <c:v>C8500</c:v>
                  </c:pt>
                  <c:pt idx="24">
                    <c:v>C9800</c:v>
                  </c:pt>
                  <c:pt idx="25">
                    <c:v>C9800</c:v>
                  </c:pt>
                  <c:pt idx="26">
                    <c:v>C9200</c:v>
                  </c:pt>
                  <c:pt idx="27">
                    <c:v>CSR1K</c:v>
                  </c:pt>
                  <c:pt idx="28">
                    <c:v>C9800</c:v>
                  </c:pt>
                  <c:pt idx="29">
                    <c:v>CSR1K</c:v>
                  </c:pt>
                  <c:pt idx="30">
                    <c:v>C8500</c:v>
                  </c:pt>
                  <c:pt idx="31">
                    <c:v>CSR1K</c:v>
                  </c:pt>
                  <c:pt idx="32">
                    <c:v>C9300</c:v>
                  </c:pt>
                  <c:pt idx="33">
                    <c:v>C9100</c:v>
                  </c:pt>
                  <c:pt idx="34">
                    <c:v>C9300</c:v>
                  </c:pt>
                  <c:pt idx="35">
                    <c:v>C8500</c:v>
                  </c:pt>
                  <c:pt idx="36">
                    <c:v>C9200</c:v>
                  </c:pt>
                  <c:pt idx="37">
                    <c:v>C9800</c:v>
                  </c:pt>
                  <c:pt idx="38">
                    <c:v>C9200</c:v>
                  </c:pt>
                  <c:pt idx="39">
                    <c:v>C8500</c:v>
                  </c:pt>
                  <c:pt idx="40">
                    <c:v>C8500</c:v>
                  </c:pt>
                  <c:pt idx="41">
                    <c:v>C9300</c:v>
                  </c:pt>
                  <c:pt idx="42">
                    <c:v>CSR1K</c:v>
                  </c:pt>
                  <c:pt idx="43">
                    <c:v>C8500</c:v>
                  </c:pt>
                  <c:pt idx="44">
                    <c:v>C9300</c:v>
                  </c:pt>
                  <c:pt idx="45">
                    <c:v>C9200</c:v>
                  </c:pt>
                  <c:pt idx="46">
                    <c:v>C9100</c:v>
                  </c:pt>
                  <c:pt idx="47">
                    <c:v>C9200</c:v>
                  </c:pt>
                  <c:pt idx="48">
                    <c:v>C9100</c:v>
                  </c:pt>
                  <c:pt idx="49">
                    <c:v>C9800</c:v>
                  </c:pt>
                  <c:pt idx="50">
                    <c:v>C9100</c:v>
                  </c:pt>
                  <c:pt idx="51">
                    <c:v>C9800</c:v>
                  </c:pt>
                  <c:pt idx="52">
                    <c:v>C9200</c:v>
                  </c:pt>
                  <c:pt idx="53">
                    <c:v>C9200</c:v>
                  </c:pt>
                  <c:pt idx="54">
                    <c:v>CSR1K</c:v>
                  </c:pt>
                  <c:pt idx="55">
                    <c:v>C8500</c:v>
                  </c:pt>
                  <c:pt idx="56">
                    <c:v>C9800</c:v>
                  </c:pt>
                  <c:pt idx="57">
                    <c:v>C8500</c:v>
                  </c:pt>
                  <c:pt idx="58">
                    <c:v>CSR1K</c:v>
                  </c:pt>
                  <c:pt idx="59">
                    <c:v>C8500</c:v>
                  </c:pt>
                </c:lvl>
                <c:lvl>
                  <c:pt idx="0">
                    <c:v>ASIA-PACIFIC</c:v>
                  </c:pt>
                  <c:pt idx="1">
                    <c:v>ASIA-PACIFIC</c:v>
                  </c:pt>
                  <c:pt idx="2">
                    <c:v>ASIA-PACIFIC</c:v>
                  </c:pt>
                  <c:pt idx="3">
                    <c:v>AMERICAS</c:v>
                  </c:pt>
                  <c:pt idx="4">
                    <c:v>EUROPE, MIDDLE-EAST-AFRICA</c:v>
                  </c:pt>
                  <c:pt idx="5">
                    <c:v>ASIA-PACIFIC</c:v>
                  </c:pt>
                  <c:pt idx="6">
                    <c:v>ASIA-PACIFIC</c:v>
                  </c:pt>
                  <c:pt idx="7">
                    <c:v>AMERICAS</c:v>
                  </c:pt>
                  <c:pt idx="8">
                    <c:v>EUROPE, MIDDLE-EAST-AFRICA</c:v>
                  </c:pt>
                  <c:pt idx="9">
                    <c:v>EUROPE, MIDDLE-EAST-AFRICA</c:v>
                  </c:pt>
                  <c:pt idx="10">
                    <c:v>AMERICAS</c:v>
                  </c:pt>
                  <c:pt idx="11">
                    <c:v>AMERICAS</c:v>
                  </c:pt>
                  <c:pt idx="12">
                    <c:v>ASIA-PACIFIC</c:v>
                  </c:pt>
                  <c:pt idx="13">
                    <c:v>EUROPE, MIDDLE-EAST-AFRICA</c:v>
                  </c:pt>
                  <c:pt idx="14">
                    <c:v>AMERICAS</c:v>
                  </c:pt>
                  <c:pt idx="15">
                    <c:v>AMERICAS</c:v>
                  </c:pt>
                  <c:pt idx="16">
                    <c:v>AMERICAS</c:v>
                  </c:pt>
                  <c:pt idx="17">
                    <c:v>EUROPE, MIDDLE-EAST-AFRICA</c:v>
                  </c:pt>
                  <c:pt idx="18">
                    <c:v>ASIA-PACIFIC</c:v>
                  </c:pt>
                  <c:pt idx="19">
                    <c:v>ASIA-PACIFIC</c:v>
                  </c:pt>
                  <c:pt idx="20">
                    <c:v>EUROPE, MIDDLE-EAST-AFRICA</c:v>
                  </c:pt>
                  <c:pt idx="21">
                    <c:v>EUROPE, MIDDLE-EAST-AFRICA</c:v>
                  </c:pt>
                  <c:pt idx="22">
                    <c:v>AMERICAS</c:v>
                  </c:pt>
                  <c:pt idx="23">
                    <c:v>AMERICAS</c:v>
                  </c:pt>
                  <c:pt idx="24">
                    <c:v>ASIA-PACIFIC</c:v>
                  </c:pt>
                  <c:pt idx="25">
                    <c:v>AMERICAS</c:v>
                  </c:pt>
                  <c:pt idx="26">
                    <c:v>EUROPE, MIDDLE-EAST-AFRICA</c:v>
                  </c:pt>
                  <c:pt idx="27">
                    <c:v>EUROPE, MIDDLE-EAST-AFRICA</c:v>
                  </c:pt>
                  <c:pt idx="28">
                    <c:v>EUROPE, MIDDLE-EAST-AFRICA</c:v>
                  </c:pt>
                  <c:pt idx="29">
                    <c:v>AMERICAS</c:v>
                  </c:pt>
                  <c:pt idx="30">
                    <c:v>AMERICAS</c:v>
                  </c:pt>
                  <c:pt idx="31">
                    <c:v>ASIA-PACIFIC</c:v>
                  </c:pt>
                  <c:pt idx="32">
                    <c:v>ASIA-PACIFIC</c:v>
                  </c:pt>
                  <c:pt idx="33">
                    <c:v>ASIA-PACIFIC</c:v>
                  </c:pt>
                  <c:pt idx="34">
                    <c:v>AMERICAS</c:v>
                  </c:pt>
                  <c:pt idx="35">
                    <c:v>ASIA-PACIFIC</c:v>
                  </c:pt>
                  <c:pt idx="36">
                    <c:v>AMERICAS</c:v>
                  </c:pt>
                  <c:pt idx="37">
                    <c:v>ASIA-PACIFIC</c:v>
                  </c:pt>
                  <c:pt idx="38">
                    <c:v>ASIA-PACIFIC</c:v>
                  </c:pt>
                  <c:pt idx="39">
                    <c:v>EUROPE, MIDDLE-EAST-AFRICA</c:v>
                  </c:pt>
                  <c:pt idx="40">
                    <c:v>EUROPE, MIDDLE-EAST-AFRICA</c:v>
                  </c:pt>
                  <c:pt idx="41">
                    <c:v>ASIA-PACIFIC</c:v>
                  </c:pt>
                  <c:pt idx="42">
                    <c:v>ASIA-PACIFIC</c:v>
                  </c:pt>
                  <c:pt idx="43">
                    <c:v>AMERICAS</c:v>
                  </c:pt>
                  <c:pt idx="44">
                    <c:v>AMERICAS</c:v>
                  </c:pt>
                  <c:pt idx="45">
                    <c:v>EUROPE, MIDDLE-EAST-AFRICA</c:v>
                  </c:pt>
                  <c:pt idx="46">
                    <c:v>EUROPE, MIDDLE-EAST-AFRICA</c:v>
                  </c:pt>
                  <c:pt idx="47">
                    <c:v>ASIA-PACIFIC</c:v>
                  </c:pt>
                  <c:pt idx="48">
                    <c:v>AMERICAS</c:v>
                  </c:pt>
                  <c:pt idx="49">
                    <c:v>ASIA-PACIFIC</c:v>
                  </c:pt>
                  <c:pt idx="50">
                    <c:v>ASIA-PACIFIC</c:v>
                  </c:pt>
                  <c:pt idx="51">
                    <c:v>AMERICAS</c:v>
                  </c:pt>
                  <c:pt idx="52">
                    <c:v>AMERICAS</c:v>
                  </c:pt>
                  <c:pt idx="53">
                    <c:v>EUROPE, MIDDLE-EAST-AFRICA</c:v>
                  </c:pt>
                  <c:pt idx="54">
                    <c:v>AMERICAS</c:v>
                  </c:pt>
                  <c:pt idx="55">
                    <c:v>ASIA-PACIFIC</c:v>
                  </c:pt>
                  <c:pt idx="56">
                    <c:v>EUROPE, MIDDLE-EAST-AFRICA</c:v>
                  </c:pt>
                  <c:pt idx="57">
                    <c:v>AMERICAS</c:v>
                  </c:pt>
                  <c:pt idx="58">
                    <c:v>EUROPE, MIDDLE-EAST-AFRICA</c:v>
                  </c:pt>
                  <c:pt idx="59">
                    <c:v>EUROPE, MIDDLE-EAST-AFRICA</c:v>
                  </c:pt>
                </c:lvl>
                <c:lvl>
                  <c:pt idx="0">
                    <c:v>Castor</c:v>
                  </c:pt>
                  <c:pt idx="1">
                    <c:v>Castor</c:v>
                  </c:pt>
                  <c:pt idx="2">
                    <c:v>Castor</c:v>
                  </c:pt>
                  <c:pt idx="3">
                    <c:v>Castor</c:v>
                  </c:pt>
                  <c:pt idx="4">
                    <c:v>Castor</c:v>
                  </c:pt>
                  <c:pt idx="5">
                    <c:v>Castor</c:v>
                  </c:pt>
                  <c:pt idx="6">
                    <c:v>Castor</c:v>
                  </c:pt>
                  <c:pt idx="7">
                    <c:v>Castor</c:v>
                  </c:pt>
                  <c:pt idx="8">
                    <c:v>Castor</c:v>
                  </c:pt>
                  <c:pt idx="9">
                    <c:v>Castor</c:v>
                  </c:pt>
                  <c:pt idx="10">
                    <c:v>Castor</c:v>
                  </c:pt>
                  <c:pt idx="11">
                    <c:v>Castor</c:v>
                  </c:pt>
                  <c:pt idx="12">
                    <c:v>Castor</c:v>
                  </c:pt>
                  <c:pt idx="13">
                    <c:v>Castor</c:v>
                  </c:pt>
                  <c:pt idx="14">
                    <c:v>Castor</c:v>
                  </c:pt>
                  <c:pt idx="15">
                    <c:v>Castor</c:v>
                  </c:pt>
                  <c:pt idx="16">
                    <c:v>Castor</c:v>
                  </c:pt>
                  <c:pt idx="17">
                    <c:v>Castor</c:v>
                  </c:pt>
                  <c:pt idx="18">
                    <c:v>Castor</c:v>
                  </c:pt>
                  <c:pt idx="19">
                    <c:v>Castor</c:v>
                  </c:pt>
                  <c:pt idx="20">
                    <c:v>Castor</c:v>
                  </c:pt>
                  <c:pt idx="21">
                    <c:v>Castor</c:v>
                  </c:pt>
                  <c:pt idx="22">
                    <c:v>Castor</c:v>
                  </c:pt>
                  <c:pt idx="23">
                    <c:v>Castor</c:v>
                  </c:pt>
                  <c:pt idx="24">
                    <c:v>Castor</c:v>
                  </c:pt>
                  <c:pt idx="25">
                    <c:v>Castor</c:v>
                  </c:pt>
                  <c:pt idx="26">
                    <c:v>Castor</c:v>
                  </c:pt>
                  <c:pt idx="27">
                    <c:v>Castor</c:v>
                  </c:pt>
                  <c:pt idx="28">
                    <c:v>Castor</c:v>
                  </c:pt>
                  <c:pt idx="29">
                    <c:v>Castor</c:v>
                  </c:pt>
                  <c:pt idx="30">
                    <c:v>Castor</c:v>
                  </c:pt>
                  <c:pt idx="31">
                    <c:v>Castor</c:v>
                  </c:pt>
                  <c:pt idx="32">
                    <c:v>Castor</c:v>
                  </c:pt>
                  <c:pt idx="33">
                    <c:v>Castor</c:v>
                  </c:pt>
                  <c:pt idx="34">
                    <c:v>Castor</c:v>
                  </c:pt>
                  <c:pt idx="35">
                    <c:v>Castor</c:v>
                  </c:pt>
                  <c:pt idx="36">
                    <c:v>Castor</c:v>
                  </c:pt>
                  <c:pt idx="37">
                    <c:v>Castor</c:v>
                  </c:pt>
                  <c:pt idx="38">
                    <c:v>Castor</c:v>
                  </c:pt>
                  <c:pt idx="39">
                    <c:v>Castor</c:v>
                  </c:pt>
                  <c:pt idx="40">
                    <c:v>Castor</c:v>
                  </c:pt>
                  <c:pt idx="41">
                    <c:v>Castor</c:v>
                  </c:pt>
                  <c:pt idx="42">
                    <c:v>Castor</c:v>
                  </c:pt>
                  <c:pt idx="43">
                    <c:v>Castor</c:v>
                  </c:pt>
                  <c:pt idx="44">
                    <c:v>Castor</c:v>
                  </c:pt>
                  <c:pt idx="45">
                    <c:v>Castor</c:v>
                  </c:pt>
                  <c:pt idx="46">
                    <c:v>Castor</c:v>
                  </c:pt>
                  <c:pt idx="47">
                    <c:v>Castor</c:v>
                  </c:pt>
                  <c:pt idx="48">
                    <c:v>Castor</c:v>
                  </c:pt>
                  <c:pt idx="49">
                    <c:v>Castor</c:v>
                  </c:pt>
                  <c:pt idx="50">
                    <c:v>Castor</c:v>
                  </c:pt>
                  <c:pt idx="51">
                    <c:v>Castor</c:v>
                  </c:pt>
                  <c:pt idx="52">
                    <c:v>Castor</c:v>
                  </c:pt>
                  <c:pt idx="53">
                    <c:v>Castor</c:v>
                  </c:pt>
                  <c:pt idx="54">
                    <c:v>Castor</c:v>
                  </c:pt>
                  <c:pt idx="55">
                    <c:v>Castor</c:v>
                  </c:pt>
                  <c:pt idx="56">
                    <c:v>Castor</c:v>
                  </c:pt>
                  <c:pt idx="57">
                    <c:v>Castor</c:v>
                  </c:pt>
                  <c:pt idx="58">
                    <c:v>Castor</c:v>
                  </c:pt>
                  <c:pt idx="59">
                    <c:v>Castor</c:v>
                  </c:pt>
                </c:lvl>
                <c:lvl>
                  <c:pt idx="0">
                    <c:v>05-01-2018</c:v>
                  </c:pt>
                  <c:pt idx="1">
                    <c:v>25-01-2018</c:v>
                  </c:pt>
                  <c:pt idx="2">
                    <c:v>11-02-2018</c:v>
                  </c:pt>
                  <c:pt idx="3">
                    <c:v>20-02-2018</c:v>
                  </c:pt>
                  <c:pt idx="4">
                    <c:v>25-02-2018</c:v>
                  </c:pt>
                  <c:pt idx="5">
                    <c:v>20-03-2018</c:v>
                  </c:pt>
                  <c:pt idx="6">
                    <c:v>01-04-2018</c:v>
                  </c:pt>
                  <c:pt idx="7">
                    <c:v>20-04-2018</c:v>
                  </c:pt>
                  <c:pt idx="8">
                    <c:v>14-05-2018</c:v>
                  </c:pt>
                  <c:pt idx="9">
                    <c:v>18-05-2018</c:v>
                  </c:pt>
                  <c:pt idx="10">
                    <c:v>15-06-2018</c:v>
                  </c:pt>
                  <c:pt idx="11">
                    <c:v>18-06-2018</c:v>
                  </c:pt>
                  <c:pt idx="12">
                    <c:v>30-06-2018</c:v>
                  </c:pt>
                  <c:pt idx="13">
                    <c:v>10-07-2018</c:v>
                  </c:pt>
                  <c:pt idx="14">
                    <c:v>20-08-2018</c:v>
                  </c:pt>
                  <c:pt idx="15">
                    <c:v>25-10-2018</c:v>
                  </c:pt>
                  <c:pt idx="16">
                    <c:v>20-11-2018</c:v>
                  </c:pt>
                  <c:pt idx="17">
                    <c:v>25-11-2018</c:v>
                  </c:pt>
                  <c:pt idx="18">
                    <c:v>10-12-2018</c:v>
                  </c:pt>
                  <c:pt idx="19">
                    <c:v>25-12-2018</c:v>
                  </c:pt>
                  <c:pt idx="20">
                    <c:v>28-01-2019</c:v>
                  </c:pt>
                  <c:pt idx="21">
                    <c:v>31-01-2019</c:v>
                  </c:pt>
                  <c:pt idx="22">
                    <c:v>15-02-2019</c:v>
                  </c:pt>
                  <c:pt idx="23">
                    <c:v>18-02-2019</c:v>
                  </c:pt>
                  <c:pt idx="24">
                    <c:v>28-02-2019</c:v>
                  </c:pt>
                  <c:pt idx="25">
                    <c:v>15-03-2019</c:v>
                  </c:pt>
                  <c:pt idx="26">
                    <c:v>18-04-2019</c:v>
                  </c:pt>
                  <c:pt idx="27">
                    <c:v>15-05-2019</c:v>
                  </c:pt>
                  <c:pt idx="28">
                    <c:v>25-05-2019</c:v>
                  </c:pt>
                  <c:pt idx="29">
                    <c:v>20-06-2019</c:v>
                  </c:pt>
                  <c:pt idx="30">
                    <c:v>05-07-2019</c:v>
                  </c:pt>
                  <c:pt idx="31">
                    <c:v>15-07-2019</c:v>
                  </c:pt>
                  <c:pt idx="32">
                    <c:v>31-07-2019</c:v>
                  </c:pt>
                  <c:pt idx="33">
                    <c:v>14-08-2019</c:v>
                  </c:pt>
                  <c:pt idx="34">
                    <c:v>10-09-2019</c:v>
                  </c:pt>
                  <c:pt idx="35">
                    <c:v>15-09-2019</c:v>
                  </c:pt>
                  <c:pt idx="36">
                    <c:v>15-09-2019</c:v>
                  </c:pt>
                  <c:pt idx="37">
                    <c:v>18-09-2019</c:v>
                  </c:pt>
                  <c:pt idx="38">
                    <c:v>28-10-2019</c:v>
                  </c:pt>
                  <c:pt idx="39">
                    <c:v>01-12-2019</c:v>
                  </c:pt>
                  <c:pt idx="40">
                    <c:v>03-01-2020</c:v>
                  </c:pt>
                  <c:pt idx="41">
                    <c:v>25-01-2020</c:v>
                  </c:pt>
                  <c:pt idx="42">
                    <c:v>20-02-2020</c:v>
                  </c:pt>
                  <c:pt idx="43">
                    <c:v>01-03-2020</c:v>
                  </c:pt>
                  <c:pt idx="44">
                    <c:v>17-03-2020</c:v>
                  </c:pt>
                  <c:pt idx="45">
                    <c:v>01-04-2020</c:v>
                  </c:pt>
                  <c:pt idx="46">
                    <c:v>25-05-2020</c:v>
                  </c:pt>
                  <c:pt idx="47">
                    <c:v>27-05-2020</c:v>
                  </c:pt>
                  <c:pt idx="48">
                    <c:v>04-06-2020</c:v>
                  </c:pt>
                  <c:pt idx="49">
                    <c:v>20-06-2020</c:v>
                  </c:pt>
                  <c:pt idx="50">
                    <c:v>14-07-2020</c:v>
                  </c:pt>
                  <c:pt idx="51">
                    <c:v>25-07-2020</c:v>
                  </c:pt>
                  <c:pt idx="52">
                    <c:v>07-08-2020</c:v>
                  </c:pt>
                  <c:pt idx="53">
                    <c:v>25-08-2020</c:v>
                  </c:pt>
                  <c:pt idx="54">
                    <c:v>22-09-2020</c:v>
                  </c:pt>
                  <c:pt idx="55">
                    <c:v>15-10-2020</c:v>
                  </c:pt>
                  <c:pt idx="56">
                    <c:v>15-10-2020</c:v>
                  </c:pt>
                  <c:pt idx="57">
                    <c:v>03-11-2020</c:v>
                  </c:pt>
                  <c:pt idx="58">
                    <c:v>30-11-2020</c:v>
                  </c:pt>
                  <c:pt idx="59">
                    <c:v>27-12-2020</c:v>
                  </c:pt>
                </c:lvl>
              </c:multiLvlStrCache>
            </c:multiLvlStrRef>
          </c:cat>
          <c:val>
            <c:numRef>
              <c:f>'Sales (3)'!$E$2:$E$189</c:f>
              <c:numCache>
                <c:formatCode>General</c:formatCode>
                <c:ptCount val="60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131</c:v>
                </c:pt>
                <c:pt idx="7">
                  <c:v>4</c:v>
                </c:pt>
                <c:pt idx="8">
                  <c:v>13</c:v>
                </c:pt>
                <c:pt idx="9">
                  <c:v>20</c:v>
                </c:pt>
                <c:pt idx="10">
                  <c:v>14</c:v>
                </c:pt>
                <c:pt idx="11">
                  <c:v>50</c:v>
                </c:pt>
                <c:pt idx="12">
                  <c:v>532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35</c:v>
                </c:pt>
                <c:pt idx="18">
                  <c:v>8</c:v>
                </c:pt>
                <c:pt idx="19">
                  <c:v>23</c:v>
                </c:pt>
                <c:pt idx="20">
                  <c:v>52</c:v>
                </c:pt>
                <c:pt idx="21">
                  <c:v>87</c:v>
                </c:pt>
                <c:pt idx="22">
                  <c:v>85</c:v>
                </c:pt>
                <c:pt idx="23">
                  <c:v>39</c:v>
                </c:pt>
                <c:pt idx="24">
                  <c:v>150</c:v>
                </c:pt>
                <c:pt idx="25">
                  <c:v>86</c:v>
                </c:pt>
                <c:pt idx="26">
                  <c:v>245</c:v>
                </c:pt>
                <c:pt idx="27">
                  <c:v>45</c:v>
                </c:pt>
                <c:pt idx="28">
                  <c:v>26</c:v>
                </c:pt>
                <c:pt idx="29">
                  <c:v>78</c:v>
                </c:pt>
                <c:pt idx="30">
                  <c:v>2</c:v>
                </c:pt>
                <c:pt idx="31">
                  <c:v>150</c:v>
                </c:pt>
                <c:pt idx="32">
                  <c:v>25</c:v>
                </c:pt>
                <c:pt idx="33">
                  <c:v>56</c:v>
                </c:pt>
                <c:pt idx="34">
                  <c:v>25</c:v>
                </c:pt>
                <c:pt idx="35">
                  <c:v>56</c:v>
                </c:pt>
                <c:pt idx="36">
                  <c:v>100</c:v>
                </c:pt>
                <c:pt idx="37">
                  <c:v>28</c:v>
                </c:pt>
                <c:pt idx="38">
                  <c:v>245</c:v>
                </c:pt>
                <c:pt idx="39">
                  <c:v>85</c:v>
                </c:pt>
                <c:pt idx="40">
                  <c:v>25</c:v>
                </c:pt>
                <c:pt idx="41">
                  <c:v>30</c:v>
                </c:pt>
                <c:pt idx="42">
                  <c:v>250</c:v>
                </c:pt>
                <c:pt idx="43">
                  <c:v>6</c:v>
                </c:pt>
                <c:pt idx="44">
                  <c:v>36</c:v>
                </c:pt>
                <c:pt idx="45">
                  <c:v>140</c:v>
                </c:pt>
                <c:pt idx="46">
                  <c:v>352</c:v>
                </c:pt>
                <c:pt idx="47">
                  <c:v>150</c:v>
                </c:pt>
                <c:pt idx="48">
                  <c:v>250</c:v>
                </c:pt>
                <c:pt idx="49">
                  <c:v>200</c:v>
                </c:pt>
                <c:pt idx="50">
                  <c:v>89</c:v>
                </c:pt>
                <c:pt idx="51">
                  <c:v>100</c:v>
                </c:pt>
                <c:pt idx="52">
                  <c:v>312</c:v>
                </c:pt>
                <c:pt idx="53">
                  <c:v>65</c:v>
                </c:pt>
                <c:pt idx="54">
                  <c:v>121</c:v>
                </c:pt>
                <c:pt idx="55">
                  <c:v>36</c:v>
                </c:pt>
                <c:pt idx="56">
                  <c:v>250</c:v>
                </c:pt>
                <c:pt idx="57">
                  <c:v>6</c:v>
                </c:pt>
                <c:pt idx="58">
                  <c:v>86</c:v>
                </c:pt>
                <c:pt idx="5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017-46FE-B6FB-D2704E7953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CSR1K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'Sales (3)'!$E$1</c:f>
              <c:strCache>
                <c:ptCount val="1"/>
                <c:pt idx="0">
                  <c:v>Quantity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D0-4B36-85C8-F84B04370C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D0-4B36-85C8-F84B04370C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D0-4B36-85C8-F84B04370C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D0-4B36-85C8-F84B04370CE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D0-4B36-85C8-F84B04370CE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7D0-4B36-85C8-F84B04370CE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7D0-4B36-85C8-F84B04370CE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7D0-4B36-85C8-F84B04370CE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7D0-4B36-85C8-F84B04370CE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multiLvlStrRef>
              <c:f>'Sales (3)'!$A$2:$D$189</c:f>
              <c:multiLvlStrCache>
                <c:ptCount val="60"/>
                <c:lvl>
                  <c:pt idx="0">
                    <c:v>C9200</c:v>
                  </c:pt>
                  <c:pt idx="1">
                    <c:v>CSR1K</c:v>
                  </c:pt>
                  <c:pt idx="2">
                    <c:v>C9300</c:v>
                  </c:pt>
                  <c:pt idx="3">
                    <c:v>C8500</c:v>
                  </c:pt>
                  <c:pt idx="4">
                    <c:v>CSR1K</c:v>
                  </c:pt>
                  <c:pt idx="5">
                    <c:v>C8500</c:v>
                  </c:pt>
                  <c:pt idx="6">
                    <c:v>C9800</c:v>
                  </c:pt>
                  <c:pt idx="7">
                    <c:v>C8500</c:v>
                  </c:pt>
                  <c:pt idx="8">
                    <c:v>C8500</c:v>
                  </c:pt>
                  <c:pt idx="9">
                    <c:v>C9800</c:v>
                  </c:pt>
                  <c:pt idx="10">
                    <c:v>CSR1K</c:v>
                  </c:pt>
                  <c:pt idx="11">
                    <c:v>C9200</c:v>
                  </c:pt>
                  <c:pt idx="12">
                    <c:v>C9200</c:v>
                  </c:pt>
                  <c:pt idx="13">
                    <c:v>C9800</c:v>
                  </c:pt>
                  <c:pt idx="14">
                    <c:v>C9300</c:v>
                  </c:pt>
                  <c:pt idx="15">
                    <c:v>C9100</c:v>
                  </c:pt>
                  <c:pt idx="16">
                    <c:v>C9800</c:v>
                  </c:pt>
                  <c:pt idx="17">
                    <c:v>C9100</c:v>
                  </c:pt>
                  <c:pt idx="18">
                    <c:v>C9800</c:v>
                  </c:pt>
                  <c:pt idx="19">
                    <c:v>C9100</c:v>
                  </c:pt>
                  <c:pt idx="20">
                    <c:v>C9800</c:v>
                  </c:pt>
                  <c:pt idx="21">
                    <c:v>C9100</c:v>
                  </c:pt>
                  <c:pt idx="22">
                    <c:v>C9100</c:v>
                  </c:pt>
                  <c:pt idx="23">
                    <c:v>C8500</c:v>
                  </c:pt>
                  <c:pt idx="24">
                    <c:v>C9800</c:v>
                  </c:pt>
                  <c:pt idx="25">
                    <c:v>C9800</c:v>
                  </c:pt>
                  <c:pt idx="26">
                    <c:v>C9200</c:v>
                  </c:pt>
                  <c:pt idx="27">
                    <c:v>CSR1K</c:v>
                  </c:pt>
                  <c:pt idx="28">
                    <c:v>C9800</c:v>
                  </c:pt>
                  <c:pt idx="29">
                    <c:v>CSR1K</c:v>
                  </c:pt>
                  <c:pt idx="30">
                    <c:v>C8500</c:v>
                  </c:pt>
                  <c:pt idx="31">
                    <c:v>CSR1K</c:v>
                  </c:pt>
                  <c:pt idx="32">
                    <c:v>C9300</c:v>
                  </c:pt>
                  <c:pt idx="33">
                    <c:v>C9100</c:v>
                  </c:pt>
                  <c:pt idx="34">
                    <c:v>C9300</c:v>
                  </c:pt>
                  <c:pt idx="35">
                    <c:v>C8500</c:v>
                  </c:pt>
                  <c:pt idx="36">
                    <c:v>C9200</c:v>
                  </c:pt>
                  <c:pt idx="37">
                    <c:v>C9800</c:v>
                  </c:pt>
                  <c:pt idx="38">
                    <c:v>C9200</c:v>
                  </c:pt>
                  <c:pt idx="39">
                    <c:v>C8500</c:v>
                  </c:pt>
                  <c:pt idx="40">
                    <c:v>C8500</c:v>
                  </c:pt>
                  <c:pt idx="41">
                    <c:v>C9300</c:v>
                  </c:pt>
                  <c:pt idx="42">
                    <c:v>CSR1K</c:v>
                  </c:pt>
                  <c:pt idx="43">
                    <c:v>C8500</c:v>
                  </c:pt>
                  <c:pt idx="44">
                    <c:v>C9300</c:v>
                  </c:pt>
                  <c:pt idx="45">
                    <c:v>C9200</c:v>
                  </c:pt>
                  <c:pt idx="46">
                    <c:v>C9100</c:v>
                  </c:pt>
                  <c:pt idx="47">
                    <c:v>C9200</c:v>
                  </c:pt>
                  <c:pt idx="48">
                    <c:v>C9100</c:v>
                  </c:pt>
                  <c:pt idx="49">
                    <c:v>C9800</c:v>
                  </c:pt>
                  <c:pt idx="50">
                    <c:v>C9100</c:v>
                  </c:pt>
                  <c:pt idx="51">
                    <c:v>C9800</c:v>
                  </c:pt>
                  <c:pt idx="52">
                    <c:v>C9200</c:v>
                  </c:pt>
                  <c:pt idx="53">
                    <c:v>C9200</c:v>
                  </c:pt>
                  <c:pt idx="54">
                    <c:v>CSR1K</c:v>
                  </c:pt>
                  <c:pt idx="55">
                    <c:v>C8500</c:v>
                  </c:pt>
                  <c:pt idx="56">
                    <c:v>C9800</c:v>
                  </c:pt>
                  <c:pt idx="57">
                    <c:v>C8500</c:v>
                  </c:pt>
                  <c:pt idx="58">
                    <c:v>CSR1K</c:v>
                  </c:pt>
                  <c:pt idx="59">
                    <c:v>C8500</c:v>
                  </c:pt>
                </c:lvl>
                <c:lvl>
                  <c:pt idx="0">
                    <c:v>ASIA-PACIFIC</c:v>
                  </c:pt>
                  <c:pt idx="1">
                    <c:v>ASIA-PACIFIC</c:v>
                  </c:pt>
                  <c:pt idx="2">
                    <c:v>ASIA-PACIFIC</c:v>
                  </c:pt>
                  <c:pt idx="3">
                    <c:v>AMERICAS</c:v>
                  </c:pt>
                  <c:pt idx="4">
                    <c:v>EUROPE, MIDDLE-EAST-AFRICA</c:v>
                  </c:pt>
                  <c:pt idx="5">
                    <c:v>ASIA-PACIFIC</c:v>
                  </c:pt>
                  <c:pt idx="6">
                    <c:v>ASIA-PACIFIC</c:v>
                  </c:pt>
                  <c:pt idx="7">
                    <c:v>AMERICAS</c:v>
                  </c:pt>
                  <c:pt idx="8">
                    <c:v>EUROPE, MIDDLE-EAST-AFRICA</c:v>
                  </c:pt>
                  <c:pt idx="9">
                    <c:v>EUROPE, MIDDLE-EAST-AFRICA</c:v>
                  </c:pt>
                  <c:pt idx="10">
                    <c:v>AMERICAS</c:v>
                  </c:pt>
                  <c:pt idx="11">
                    <c:v>AMERICAS</c:v>
                  </c:pt>
                  <c:pt idx="12">
                    <c:v>ASIA-PACIFIC</c:v>
                  </c:pt>
                  <c:pt idx="13">
                    <c:v>EUROPE, MIDDLE-EAST-AFRICA</c:v>
                  </c:pt>
                  <c:pt idx="14">
                    <c:v>AMERICAS</c:v>
                  </c:pt>
                  <c:pt idx="15">
                    <c:v>AMERICAS</c:v>
                  </c:pt>
                  <c:pt idx="16">
                    <c:v>AMERICAS</c:v>
                  </c:pt>
                  <c:pt idx="17">
                    <c:v>EUROPE, MIDDLE-EAST-AFRICA</c:v>
                  </c:pt>
                  <c:pt idx="18">
                    <c:v>ASIA-PACIFIC</c:v>
                  </c:pt>
                  <c:pt idx="19">
                    <c:v>ASIA-PACIFIC</c:v>
                  </c:pt>
                  <c:pt idx="20">
                    <c:v>EUROPE, MIDDLE-EAST-AFRICA</c:v>
                  </c:pt>
                  <c:pt idx="21">
                    <c:v>EUROPE, MIDDLE-EAST-AFRICA</c:v>
                  </c:pt>
                  <c:pt idx="22">
                    <c:v>AMERICAS</c:v>
                  </c:pt>
                  <c:pt idx="23">
                    <c:v>AMERICAS</c:v>
                  </c:pt>
                  <c:pt idx="24">
                    <c:v>ASIA-PACIFIC</c:v>
                  </c:pt>
                  <c:pt idx="25">
                    <c:v>AMERICAS</c:v>
                  </c:pt>
                  <c:pt idx="26">
                    <c:v>EUROPE, MIDDLE-EAST-AFRICA</c:v>
                  </c:pt>
                  <c:pt idx="27">
                    <c:v>EUROPE, MIDDLE-EAST-AFRICA</c:v>
                  </c:pt>
                  <c:pt idx="28">
                    <c:v>EUROPE, MIDDLE-EAST-AFRICA</c:v>
                  </c:pt>
                  <c:pt idx="29">
                    <c:v>AMERICAS</c:v>
                  </c:pt>
                  <c:pt idx="30">
                    <c:v>AMERICAS</c:v>
                  </c:pt>
                  <c:pt idx="31">
                    <c:v>ASIA-PACIFIC</c:v>
                  </c:pt>
                  <c:pt idx="32">
                    <c:v>ASIA-PACIFIC</c:v>
                  </c:pt>
                  <c:pt idx="33">
                    <c:v>ASIA-PACIFIC</c:v>
                  </c:pt>
                  <c:pt idx="34">
                    <c:v>AMERICAS</c:v>
                  </c:pt>
                  <c:pt idx="35">
                    <c:v>ASIA-PACIFIC</c:v>
                  </c:pt>
                  <c:pt idx="36">
                    <c:v>AMERICAS</c:v>
                  </c:pt>
                  <c:pt idx="37">
                    <c:v>ASIA-PACIFIC</c:v>
                  </c:pt>
                  <c:pt idx="38">
                    <c:v>ASIA-PACIFIC</c:v>
                  </c:pt>
                  <c:pt idx="39">
                    <c:v>EUROPE, MIDDLE-EAST-AFRICA</c:v>
                  </c:pt>
                  <c:pt idx="40">
                    <c:v>EUROPE, MIDDLE-EAST-AFRICA</c:v>
                  </c:pt>
                  <c:pt idx="41">
                    <c:v>ASIA-PACIFIC</c:v>
                  </c:pt>
                  <c:pt idx="42">
                    <c:v>ASIA-PACIFIC</c:v>
                  </c:pt>
                  <c:pt idx="43">
                    <c:v>AMERICAS</c:v>
                  </c:pt>
                  <c:pt idx="44">
                    <c:v>AMERICAS</c:v>
                  </c:pt>
                  <c:pt idx="45">
                    <c:v>EUROPE, MIDDLE-EAST-AFRICA</c:v>
                  </c:pt>
                  <c:pt idx="46">
                    <c:v>EUROPE, MIDDLE-EAST-AFRICA</c:v>
                  </c:pt>
                  <c:pt idx="47">
                    <c:v>ASIA-PACIFIC</c:v>
                  </c:pt>
                  <c:pt idx="48">
                    <c:v>AMERICAS</c:v>
                  </c:pt>
                  <c:pt idx="49">
                    <c:v>ASIA-PACIFIC</c:v>
                  </c:pt>
                  <c:pt idx="50">
                    <c:v>ASIA-PACIFIC</c:v>
                  </c:pt>
                  <c:pt idx="51">
                    <c:v>AMERICAS</c:v>
                  </c:pt>
                  <c:pt idx="52">
                    <c:v>AMERICAS</c:v>
                  </c:pt>
                  <c:pt idx="53">
                    <c:v>EUROPE, MIDDLE-EAST-AFRICA</c:v>
                  </c:pt>
                  <c:pt idx="54">
                    <c:v>AMERICAS</c:v>
                  </c:pt>
                  <c:pt idx="55">
                    <c:v>ASIA-PACIFIC</c:v>
                  </c:pt>
                  <c:pt idx="56">
                    <c:v>EUROPE, MIDDLE-EAST-AFRICA</c:v>
                  </c:pt>
                  <c:pt idx="57">
                    <c:v>AMERICAS</c:v>
                  </c:pt>
                  <c:pt idx="58">
                    <c:v>EUROPE, MIDDLE-EAST-AFRICA</c:v>
                  </c:pt>
                  <c:pt idx="59">
                    <c:v>EUROPE, MIDDLE-EAST-AFRICA</c:v>
                  </c:pt>
                </c:lvl>
                <c:lvl>
                  <c:pt idx="0">
                    <c:v>Castor</c:v>
                  </c:pt>
                  <c:pt idx="1">
                    <c:v>Castor</c:v>
                  </c:pt>
                  <c:pt idx="2">
                    <c:v>Castor</c:v>
                  </c:pt>
                  <c:pt idx="3">
                    <c:v>Castor</c:v>
                  </c:pt>
                  <c:pt idx="4">
                    <c:v>Castor</c:v>
                  </c:pt>
                  <c:pt idx="5">
                    <c:v>Castor</c:v>
                  </c:pt>
                  <c:pt idx="6">
                    <c:v>Castor</c:v>
                  </c:pt>
                  <c:pt idx="7">
                    <c:v>Castor</c:v>
                  </c:pt>
                  <c:pt idx="8">
                    <c:v>Castor</c:v>
                  </c:pt>
                  <c:pt idx="9">
                    <c:v>Castor</c:v>
                  </c:pt>
                  <c:pt idx="10">
                    <c:v>Castor</c:v>
                  </c:pt>
                  <c:pt idx="11">
                    <c:v>Castor</c:v>
                  </c:pt>
                  <c:pt idx="12">
                    <c:v>Castor</c:v>
                  </c:pt>
                  <c:pt idx="13">
                    <c:v>Castor</c:v>
                  </c:pt>
                  <c:pt idx="14">
                    <c:v>Castor</c:v>
                  </c:pt>
                  <c:pt idx="15">
                    <c:v>Castor</c:v>
                  </c:pt>
                  <c:pt idx="16">
                    <c:v>Castor</c:v>
                  </c:pt>
                  <c:pt idx="17">
                    <c:v>Castor</c:v>
                  </c:pt>
                  <c:pt idx="18">
                    <c:v>Castor</c:v>
                  </c:pt>
                  <c:pt idx="19">
                    <c:v>Castor</c:v>
                  </c:pt>
                  <c:pt idx="20">
                    <c:v>Castor</c:v>
                  </c:pt>
                  <c:pt idx="21">
                    <c:v>Castor</c:v>
                  </c:pt>
                  <c:pt idx="22">
                    <c:v>Castor</c:v>
                  </c:pt>
                  <c:pt idx="23">
                    <c:v>Castor</c:v>
                  </c:pt>
                  <c:pt idx="24">
                    <c:v>Castor</c:v>
                  </c:pt>
                  <c:pt idx="25">
                    <c:v>Castor</c:v>
                  </c:pt>
                  <c:pt idx="26">
                    <c:v>Castor</c:v>
                  </c:pt>
                  <c:pt idx="27">
                    <c:v>Castor</c:v>
                  </c:pt>
                  <c:pt idx="28">
                    <c:v>Castor</c:v>
                  </c:pt>
                  <c:pt idx="29">
                    <c:v>Castor</c:v>
                  </c:pt>
                  <c:pt idx="30">
                    <c:v>Castor</c:v>
                  </c:pt>
                  <c:pt idx="31">
                    <c:v>Castor</c:v>
                  </c:pt>
                  <c:pt idx="32">
                    <c:v>Castor</c:v>
                  </c:pt>
                  <c:pt idx="33">
                    <c:v>Castor</c:v>
                  </c:pt>
                  <c:pt idx="34">
                    <c:v>Castor</c:v>
                  </c:pt>
                  <c:pt idx="35">
                    <c:v>Castor</c:v>
                  </c:pt>
                  <c:pt idx="36">
                    <c:v>Castor</c:v>
                  </c:pt>
                  <c:pt idx="37">
                    <c:v>Castor</c:v>
                  </c:pt>
                  <c:pt idx="38">
                    <c:v>Castor</c:v>
                  </c:pt>
                  <c:pt idx="39">
                    <c:v>Castor</c:v>
                  </c:pt>
                  <c:pt idx="40">
                    <c:v>Castor</c:v>
                  </c:pt>
                  <c:pt idx="41">
                    <c:v>Castor</c:v>
                  </c:pt>
                  <c:pt idx="42">
                    <c:v>Castor</c:v>
                  </c:pt>
                  <c:pt idx="43">
                    <c:v>Castor</c:v>
                  </c:pt>
                  <c:pt idx="44">
                    <c:v>Castor</c:v>
                  </c:pt>
                  <c:pt idx="45">
                    <c:v>Castor</c:v>
                  </c:pt>
                  <c:pt idx="46">
                    <c:v>Castor</c:v>
                  </c:pt>
                  <c:pt idx="47">
                    <c:v>Castor</c:v>
                  </c:pt>
                  <c:pt idx="48">
                    <c:v>Castor</c:v>
                  </c:pt>
                  <c:pt idx="49">
                    <c:v>Castor</c:v>
                  </c:pt>
                  <c:pt idx="50">
                    <c:v>Castor</c:v>
                  </c:pt>
                  <c:pt idx="51">
                    <c:v>Castor</c:v>
                  </c:pt>
                  <c:pt idx="52">
                    <c:v>Castor</c:v>
                  </c:pt>
                  <c:pt idx="53">
                    <c:v>Castor</c:v>
                  </c:pt>
                  <c:pt idx="54">
                    <c:v>Castor</c:v>
                  </c:pt>
                  <c:pt idx="55">
                    <c:v>Castor</c:v>
                  </c:pt>
                  <c:pt idx="56">
                    <c:v>Castor</c:v>
                  </c:pt>
                  <c:pt idx="57">
                    <c:v>Castor</c:v>
                  </c:pt>
                  <c:pt idx="58">
                    <c:v>Castor</c:v>
                  </c:pt>
                  <c:pt idx="59">
                    <c:v>Castor</c:v>
                  </c:pt>
                </c:lvl>
                <c:lvl>
                  <c:pt idx="0">
                    <c:v>05-01-2018</c:v>
                  </c:pt>
                  <c:pt idx="1">
                    <c:v>25-01-2018</c:v>
                  </c:pt>
                  <c:pt idx="2">
                    <c:v>11-02-2018</c:v>
                  </c:pt>
                  <c:pt idx="3">
                    <c:v>20-02-2018</c:v>
                  </c:pt>
                  <c:pt idx="4">
                    <c:v>25-02-2018</c:v>
                  </c:pt>
                  <c:pt idx="5">
                    <c:v>20-03-2018</c:v>
                  </c:pt>
                  <c:pt idx="6">
                    <c:v>01-04-2018</c:v>
                  </c:pt>
                  <c:pt idx="7">
                    <c:v>20-04-2018</c:v>
                  </c:pt>
                  <c:pt idx="8">
                    <c:v>14-05-2018</c:v>
                  </c:pt>
                  <c:pt idx="9">
                    <c:v>18-05-2018</c:v>
                  </c:pt>
                  <c:pt idx="10">
                    <c:v>15-06-2018</c:v>
                  </c:pt>
                  <c:pt idx="11">
                    <c:v>18-06-2018</c:v>
                  </c:pt>
                  <c:pt idx="12">
                    <c:v>30-06-2018</c:v>
                  </c:pt>
                  <c:pt idx="13">
                    <c:v>10-07-2018</c:v>
                  </c:pt>
                  <c:pt idx="14">
                    <c:v>20-08-2018</c:v>
                  </c:pt>
                  <c:pt idx="15">
                    <c:v>25-10-2018</c:v>
                  </c:pt>
                  <c:pt idx="16">
                    <c:v>20-11-2018</c:v>
                  </c:pt>
                  <c:pt idx="17">
                    <c:v>25-11-2018</c:v>
                  </c:pt>
                  <c:pt idx="18">
                    <c:v>10-12-2018</c:v>
                  </c:pt>
                  <c:pt idx="19">
                    <c:v>25-12-2018</c:v>
                  </c:pt>
                  <c:pt idx="20">
                    <c:v>28-01-2019</c:v>
                  </c:pt>
                  <c:pt idx="21">
                    <c:v>31-01-2019</c:v>
                  </c:pt>
                  <c:pt idx="22">
                    <c:v>15-02-2019</c:v>
                  </c:pt>
                  <c:pt idx="23">
                    <c:v>18-02-2019</c:v>
                  </c:pt>
                  <c:pt idx="24">
                    <c:v>28-02-2019</c:v>
                  </c:pt>
                  <c:pt idx="25">
                    <c:v>15-03-2019</c:v>
                  </c:pt>
                  <c:pt idx="26">
                    <c:v>18-04-2019</c:v>
                  </c:pt>
                  <c:pt idx="27">
                    <c:v>15-05-2019</c:v>
                  </c:pt>
                  <c:pt idx="28">
                    <c:v>25-05-2019</c:v>
                  </c:pt>
                  <c:pt idx="29">
                    <c:v>20-06-2019</c:v>
                  </c:pt>
                  <c:pt idx="30">
                    <c:v>05-07-2019</c:v>
                  </c:pt>
                  <c:pt idx="31">
                    <c:v>15-07-2019</c:v>
                  </c:pt>
                  <c:pt idx="32">
                    <c:v>31-07-2019</c:v>
                  </c:pt>
                  <c:pt idx="33">
                    <c:v>14-08-2019</c:v>
                  </c:pt>
                  <c:pt idx="34">
                    <c:v>10-09-2019</c:v>
                  </c:pt>
                  <c:pt idx="35">
                    <c:v>15-09-2019</c:v>
                  </c:pt>
                  <c:pt idx="36">
                    <c:v>15-09-2019</c:v>
                  </c:pt>
                  <c:pt idx="37">
                    <c:v>18-09-2019</c:v>
                  </c:pt>
                  <c:pt idx="38">
                    <c:v>28-10-2019</c:v>
                  </c:pt>
                  <c:pt idx="39">
                    <c:v>01-12-2019</c:v>
                  </c:pt>
                  <c:pt idx="40">
                    <c:v>03-01-2020</c:v>
                  </c:pt>
                  <c:pt idx="41">
                    <c:v>25-01-2020</c:v>
                  </c:pt>
                  <c:pt idx="42">
                    <c:v>20-02-2020</c:v>
                  </c:pt>
                  <c:pt idx="43">
                    <c:v>01-03-2020</c:v>
                  </c:pt>
                  <c:pt idx="44">
                    <c:v>17-03-2020</c:v>
                  </c:pt>
                  <c:pt idx="45">
                    <c:v>01-04-2020</c:v>
                  </c:pt>
                  <c:pt idx="46">
                    <c:v>25-05-2020</c:v>
                  </c:pt>
                  <c:pt idx="47">
                    <c:v>27-05-2020</c:v>
                  </c:pt>
                  <c:pt idx="48">
                    <c:v>04-06-2020</c:v>
                  </c:pt>
                  <c:pt idx="49">
                    <c:v>20-06-2020</c:v>
                  </c:pt>
                  <c:pt idx="50">
                    <c:v>14-07-2020</c:v>
                  </c:pt>
                  <c:pt idx="51">
                    <c:v>25-07-2020</c:v>
                  </c:pt>
                  <c:pt idx="52">
                    <c:v>07-08-2020</c:v>
                  </c:pt>
                  <c:pt idx="53">
                    <c:v>25-08-2020</c:v>
                  </c:pt>
                  <c:pt idx="54">
                    <c:v>22-09-2020</c:v>
                  </c:pt>
                  <c:pt idx="55">
                    <c:v>15-10-2020</c:v>
                  </c:pt>
                  <c:pt idx="56">
                    <c:v>15-10-2020</c:v>
                  </c:pt>
                  <c:pt idx="57">
                    <c:v>03-11-2020</c:v>
                  </c:pt>
                  <c:pt idx="58">
                    <c:v>30-11-2020</c:v>
                  </c:pt>
                  <c:pt idx="59">
                    <c:v>27-12-2020</c:v>
                  </c:pt>
                </c:lvl>
              </c:multiLvlStrCache>
            </c:multiLvlStrRef>
          </c:cat>
          <c:val>
            <c:numRef>
              <c:f>'Sales (3)'!$E$2:$E$189</c:f>
              <c:numCache>
                <c:formatCode>General</c:formatCode>
                <c:ptCount val="60"/>
                <c:pt idx="0">
                  <c:v>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13</c:v>
                </c:pt>
                <c:pt idx="5">
                  <c:v>15</c:v>
                </c:pt>
                <c:pt idx="6">
                  <c:v>131</c:v>
                </c:pt>
                <c:pt idx="7">
                  <c:v>4</c:v>
                </c:pt>
                <c:pt idx="8">
                  <c:v>13</c:v>
                </c:pt>
                <c:pt idx="9">
                  <c:v>20</c:v>
                </c:pt>
                <c:pt idx="10">
                  <c:v>14</c:v>
                </c:pt>
                <c:pt idx="11">
                  <c:v>50</c:v>
                </c:pt>
                <c:pt idx="12">
                  <c:v>532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35</c:v>
                </c:pt>
                <c:pt idx="18">
                  <c:v>8</c:v>
                </c:pt>
                <c:pt idx="19">
                  <c:v>23</c:v>
                </c:pt>
                <c:pt idx="20">
                  <c:v>52</c:v>
                </c:pt>
                <c:pt idx="21">
                  <c:v>87</c:v>
                </c:pt>
                <c:pt idx="22">
                  <c:v>85</c:v>
                </c:pt>
                <c:pt idx="23">
                  <c:v>39</c:v>
                </c:pt>
                <c:pt idx="24">
                  <c:v>150</c:v>
                </c:pt>
                <c:pt idx="25">
                  <c:v>86</c:v>
                </c:pt>
                <c:pt idx="26">
                  <c:v>245</c:v>
                </c:pt>
                <c:pt idx="27">
                  <c:v>45</c:v>
                </c:pt>
                <c:pt idx="28">
                  <c:v>26</c:v>
                </c:pt>
                <c:pt idx="29">
                  <c:v>78</c:v>
                </c:pt>
                <c:pt idx="30">
                  <c:v>2</c:v>
                </c:pt>
                <c:pt idx="31">
                  <c:v>150</c:v>
                </c:pt>
                <c:pt idx="32">
                  <c:v>25</c:v>
                </c:pt>
                <c:pt idx="33">
                  <c:v>56</c:v>
                </c:pt>
                <c:pt idx="34">
                  <c:v>25</c:v>
                </c:pt>
                <c:pt idx="35">
                  <c:v>56</c:v>
                </c:pt>
                <c:pt idx="36">
                  <c:v>100</c:v>
                </c:pt>
                <c:pt idx="37">
                  <c:v>28</c:v>
                </c:pt>
                <c:pt idx="38">
                  <c:v>245</c:v>
                </c:pt>
                <c:pt idx="39">
                  <c:v>85</c:v>
                </c:pt>
                <c:pt idx="40">
                  <c:v>25</c:v>
                </c:pt>
                <c:pt idx="41">
                  <c:v>30</c:v>
                </c:pt>
                <c:pt idx="42">
                  <c:v>250</c:v>
                </c:pt>
                <c:pt idx="43">
                  <c:v>6</c:v>
                </c:pt>
                <c:pt idx="44">
                  <c:v>36</c:v>
                </c:pt>
                <c:pt idx="45">
                  <c:v>140</c:v>
                </c:pt>
                <c:pt idx="46">
                  <c:v>352</c:v>
                </c:pt>
                <c:pt idx="47">
                  <c:v>150</c:v>
                </c:pt>
                <c:pt idx="48">
                  <c:v>250</c:v>
                </c:pt>
                <c:pt idx="49">
                  <c:v>200</c:v>
                </c:pt>
                <c:pt idx="50">
                  <c:v>89</c:v>
                </c:pt>
                <c:pt idx="51">
                  <c:v>100</c:v>
                </c:pt>
                <c:pt idx="52">
                  <c:v>312</c:v>
                </c:pt>
                <c:pt idx="53">
                  <c:v>65</c:v>
                </c:pt>
                <c:pt idx="54">
                  <c:v>121</c:v>
                </c:pt>
                <c:pt idx="55">
                  <c:v>36</c:v>
                </c:pt>
                <c:pt idx="56">
                  <c:v>250</c:v>
                </c:pt>
                <c:pt idx="57">
                  <c:v>6</c:v>
                </c:pt>
                <c:pt idx="58">
                  <c:v>86</c:v>
                </c:pt>
                <c:pt idx="5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7D0-4B36-85C8-F84B04370C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67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09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70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00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D94EE-4B3B-48F6-87A5-34663C44248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178757"/>
            <a:ext cx="102884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!Sales!R1C1:R188C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file:///C:\Users\saisu\Downloads\Sales%20Data%20for%20Analysis.xlsx!Sheet18!%5bSales%20Data%20for%20Analysis.xlsx%5dSheet18%20Chart%201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!Sheet19!%5bSales%20Data%20for%20Analysis.xlsx%5dSheet19%20Chart%2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!Sheet20!%5bSales%20Data%20for%20Analysis.xlsx%5dSheet20%20Chart%2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!Sheet21!%5bSales%20Data%20for%20Analysis.xlsx%5dSheet21%20Chart%2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!Sheet22!%5bSales%20Data%20for%20Analysis.xlsx%5dSheet22%20Chart%2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su\Downloads\Sales%20Data%20for%20Analysis.xlsx!Sheet23!%5bSales%20Data%20for%20Analysis.xlsx%5dSheet23%20Chart%20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899592" y="33265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Arial Narrow" panose="020B0606020202030204" pitchFamily="34" charset="0"/>
              </a:rPr>
              <a:t>Data Analysis: </a:t>
            </a:r>
            <a:r>
              <a:rPr lang="en-US" sz="2800" dirty="0">
                <a:latin typeface="Arial Narrow" panose="020B0606020202030204" pitchFamily="34" charset="0"/>
              </a:rPr>
              <a:t>Sales to Castor 2018-2020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813B117-6F86-42BF-9A81-ADE60CA22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993747"/>
              </p:ext>
            </p:extLst>
          </p:nvPr>
        </p:nvGraphicFramePr>
        <p:xfrm>
          <a:off x="413792" y="1618928"/>
          <a:ext cx="3744416" cy="38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404412" imgH="12014112" progId="Excel.Sheet.12">
                  <p:link updateAutomatic="1"/>
                </p:oleObj>
              </mc:Choice>
              <mc:Fallback>
                <p:oleObj name="Worksheet" r:id="rId3" imgW="9404412" imgH="12014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92" y="1618928"/>
                        <a:ext cx="3744416" cy="38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17EF8A-7D9A-7270-517A-BB35246FE4F8}"/>
              </a:ext>
            </a:extLst>
          </p:cNvPr>
          <p:cNvSpPr txBox="1"/>
          <p:nvPr/>
        </p:nvSpPr>
        <p:spPr>
          <a:xfrm>
            <a:off x="2286000" y="11726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Total Sales to Castor (2018–2020)</a:t>
            </a:r>
            <a:endParaRPr lang="en-IN" dirty="0">
              <a:latin typeface="Aptos Narrow" panose="020B00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74D4E9-65E8-D73E-F1F7-8D9C7BC3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69789"/>
              </p:ext>
            </p:extLst>
          </p:nvPr>
        </p:nvGraphicFramePr>
        <p:xfrm>
          <a:off x="4462987" y="1618928"/>
          <a:ext cx="4392488" cy="378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81398" imgH="2752541" progId="Excel.Sheet.12">
                  <p:link updateAutomatic="1"/>
                </p:oleObj>
              </mc:Choice>
              <mc:Fallback>
                <p:oleObj name="Worksheet" r:id="rId5" imgW="4581398" imgH="27525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2987" y="1618928"/>
                        <a:ext cx="4392488" cy="378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92A7E1-77EE-05B8-3640-88B64AC78268}"/>
              </a:ext>
            </a:extLst>
          </p:cNvPr>
          <p:cNvSpPr txBox="1"/>
          <p:nvPr/>
        </p:nvSpPr>
        <p:spPr>
          <a:xfrm>
            <a:off x="250519" y="5499823"/>
            <a:ext cx="8424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This clustered column chart visually represents the yearly sales quantities to Castor from 2018 to 2020, categorized by region (Asia-Pacific, Americas, and EMEA), highlighting regional sales trends over time.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08801"/>
            <a:ext cx="84924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Total Sales by Region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C03DA82-D2AB-E20F-58DA-6C737A4E5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79846"/>
              </p:ext>
            </p:extLst>
          </p:nvPr>
        </p:nvGraphicFramePr>
        <p:xfrm>
          <a:off x="395536" y="1556792"/>
          <a:ext cx="568636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8510" imgH="2756207" progId="Excel.Sheet.12">
                  <p:link updateAutomatic="1"/>
                </p:oleObj>
              </mc:Choice>
              <mc:Fallback>
                <p:oleObj name="Worksheet" r:id="rId3" imgW="4578510" imgH="275620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556792"/>
                        <a:ext cx="568636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2853E5B0-DCE0-172E-6442-D9D8BB13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449" y="1846064"/>
            <a:ext cx="25900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Total quantity sold from 2018 to 2020 is 113,534 units across all regions.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AMERICAS recorded the highest cumulative sales with 38,350 units.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ASIA-PACIFIC sales surged significantly in 2020, reaching 23,249 units.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EUROPE, MIDDLE-EAST-AFRICA showed steady sales growth, totaling 44,834 units.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Sales peaked in 2020 with 65,929 units sold globally.</a:t>
            </a:r>
          </a:p>
        </p:txBody>
      </p:sp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08801"/>
            <a:ext cx="84924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Sales Growth by Product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4FFB8A9-510B-F567-C58D-77961EFAC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2981"/>
              </p:ext>
            </p:extLst>
          </p:nvPr>
        </p:nvGraphicFramePr>
        <p:xfrm>
          <a:off x="1168747" y="1084136"/>
          <a:ext cx="6715621" cy="403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1398" imgH="2752541" progId="Excel.Sheet.12">
                  <p:link updateAutomatic="1"/>
                </p:oleObj>
              </mc:Choice>
              <mc:Fallback>
                <p:oleObj name="Worksheet" r:id="rId3" imgW="4581398" imgH="27525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747" y="1084136"/>
                        <a:ext cx="6715621" cy="403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A151F91-23A6-FDB7-926A-F426D313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173699"/>
            <a:ext cx="82786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 graph displays the total quantity sold for each product across different years.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It highlights sales growth or decline trends by product over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This visualization helps identify top-selling products and their performance year-wise.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It supports strategic decisions based on product demand fluctuations annually.</a:t>
            </a:r>
          </a:p>
        </p:txBody>
      </p:sp>
    </p:spTree>
    <p:extLst>
      <p:ext uri="{BB962C8B-B14F-4D97-AF65-F5344CB8AC3E}">
        <p14:creationId xmlns:p14="http://schemas.microsoft.com/office/powerpoint/2010/main" val="314765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08801"/>
            <a:ext cx="84924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Sales Growth by Region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4AD07F-AC23-3CD0-B5CA-11841B1C0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79580"/>
              </p:ext>
            </p:extLst>
          </p:nvPr>
        </p:nvGraphicFramePr>
        <p:xfrm>
          <a:off x="1602100" y="1182692"/>
          <a:ext cx="5976664" cy="359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1398" imgH="2752541" progId="Excel.Sheet.12">
                  <p:link updateAutomatic="1"/>
                </p:oleObj>
              </mc:Choice>
              <mc:Fallback>
                <p:oleObj name="Worksheet" r:id="rId3" imgW="4581398" imgH="27525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2100" y="1182692"/>
                        <a:ext cx="5976664" cy="3590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C096FC-0C86-C1EE-2520-4DBD59D694AB}"/>
              </a:ext>
            </a:extLst>
          </p:cNvPr>
          <p:cNvSpPr txBox="1"/>
          <p:nvPr/>
        </p:nvSpPr>
        <p:spPr>
          <a:xfrm>
            <a:off x="344232" y="4890753"/>
            <a:ext cx="8492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From 2018 to 2020, total sales showed a strong upward trend, with 2020 recording the highest volume at 65,929 units. Among all regions, </a:t>
            </a:r>
            <a:r>
              <a:rPr lang="en-US" sz="1400" b="1" dirty="0"/>
              <a:t>EUROPE, MIDDLE-EAST-AFRICA</a:t>
            </a:r>
            <a:r>
              <a:rPr lang="en-US" sz="1400" dirty="0"/>
              <a:t> achieved the highest overall sales (44,834 units), while </a:t>
            </a:r>
            <a:r>
              <a:rPr lang="en-US" sz="1400" b="1" dirty="0"/>
              <a:t>AMERICAS</a:t>
            </a:r>
            <a:r>
              <a:rPr lang="en-US" sz="1400" dirty="0"/>
              <a:t> maintained consistent performance, peaking in 2019. A major shift occurred in 2020, where </a:t>
            </a:r>
            <a:r>
              <a:rPr lang="en-US" sz="1400" b="1" dirty="0"/>
              <a:t>ASIA-PACIFIC</a:t>
            </a:r>
            <a:r>
              <a:rPr lang="en-US" sz="1400" dirty="0"/>
              <a:t> sales surged from 4,018 units in 2019 to 23,249 units, overtaking AMERICAS. This highlights significant growth potential in the Asia-Pacific market and overall expansion in global demand.</a:t>
            </a:r>
          </a:p>
        </p:txBody>
      </p:sp>
    </p:spTree>
    <p:extLst>
      <p:ext uri="{BB962C8B-B14F-4D97-AF65-F5344CB8AC3E}">
        <p14:creationId xmlns:p14="http://schemas.microsoft.com/office/powerpoint/2010/main" val="29667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08801"/>
            <a:ext cx="84924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Sales Growth by Year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7899221-DAC7-C13F-5A76-7F07F073A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6571"/>
              </p:ext>
            </p:extLst>
          </p:nvPr>
        </p:nvGraphicFramePr>
        <p:xfrm>
          <a:off x="179512" y="1086991"/>
          <a:ext cx="4968553" cy="507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8510" imgH="2756207" progId="Excel.Sheet.12">
                  <p:link updateAutomatic="1"/>
                </p:oleObj>
              </mc:Choice>
              <mc:Fallback>
                <p:oleObj name="Worksheet" r:id="rId3" imgW="4578510" imgH="275620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086991"/>
                        <a:ext cx="4968553" cy="507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4B80AAB-9F3A-6511-C003-5E899F1C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366" y="1274278"/>
            <a:ext cx="35038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Total quantity 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across all products (2018–2020):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113,534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Top-selling product: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C9100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36,064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Highest single-year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C8500 jumped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256 units in 2019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10,566 units in 2020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Consistently strong performer: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CSR1K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21,675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across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C9800 peaked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in 2019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8,866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 but saw a decline in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Product trends indicate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a shift toward C8500 and CSR1K in 2020.</a:t>
            </a:r>
          </a:p>
        </p:txBody>
      </p:sp>
    </p:spTree>
    <p:extLst>
      <p:ext uri="{BB962C8B-B14F-4D97-AF65-F5344CB8AC3E}">
        <p14:creationId xmlns:p14="http://schemas.microsoft.com/office/powerpoint/2010/main" val="10728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08801"/>
            <a:ext cx="84924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Sales Mix by Region and Year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610C89E-3667-A3E0-BE06-F8F83DC72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753482"/>
              </p:ext>
            </p:extLst>
          </p:nvPr>
        </p:nvGraphicFramePr>
        <p:xfrm>
          <a:off x="4270040" y="1324386"/>
          <a:ext cx="4511990" cy="424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1398" imgH="2752541" progId="Excel.Sheet.12">
                  <p:link updateAutomatic="1"/>
                </p:oleObj>
              </mc:Choice>
              <mc:Fallback>
                <p:oleObj name="Worksheet" r:id="rId3" imgW="4581398" imgH="27525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0040" y="1324386"/>
                        <a:ext cx="4511990" cy="424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A9DCAC0-AC81-5AAF-AFBD-E6DB3EA2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0" y="1194408"/>
            <a:ext cx="39604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 increased significantly from 20,016 units in 2018 to 65,929 units in 2020.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AMERICAS contributed the highest cumulative sales with 38,350 units over three years.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ASIA-PACIFIC showed rapid growth in 2020, jumping to 23,249 units from 4,018 in 2019.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EUROPE, MIDDLE-EAST-AFRICA maintained steady growth, leading with 29,502 units in 2020.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overall sales trend reflects expanding market demand across all regions, especially in 2020.</a:t>
            </a:r>
          </a:p>
        </p:txBody>
      </p:sp>
    </p:spTree>
    <p:extLst>
      <p:ext uri="{BB962C8B-B14F-4D97-AF65-F5344CB8AC3E}">
        <p14:creationId xmlns:p14="http://schemas.microsoft.com/office/powerpoint/2010/main" val="413468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Quantity Sold to Castor by Region and Year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E5A1C94-B904-0F44-CC31-948231147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313275"/>
              </p:ext>
            </p:extLst>
          </p:nvPr>
        </p:nvGraphicFramePr>
        <p:xfrm>
          <a:off x="-815399" y="1065601"/>
          <a:ext cx="3392996" cy="206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8922F9-E6E4-D335-FE76-F40766B7D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596974"/>
              </p:ext>
            </p:extLst>
          </p:nvPr>
        </p:nvGraphicFramePr>
        <p:xfrm>
          <a:off x="921446" y="1065601"/>
          <a:ext cx="3392995" cy="214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39BE0E-934F-E3A5-527B-2217636AE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474990"/>
              </p:ext>
            </p:extLst>
          </p:nvPr>
        </p:nvGraphicFramePr>
        <p:xfrm>
          <a:off x="2710441" y="981786"/>
          <a:ext cx="3392995" cy="230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DEBBE8-9AAC-0FB5-78C6-2AF3DE28C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229818"/>
              </p:ext>
            </p:extLst>
          </p:nvPr>
        </p:nvGraphicFramePr>
        <p:xfrm>
          <a:off x="2875502" y="3294001"/>
          <a:ext cx="3392995" cy="220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B02B92-2AF8-4EEC-192F-5F9CE0466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96629"/>
              </p:ext>
            </p:extLst>
          </p:nvPr>
        </p:nvGraphicFramePr>
        <p:xfrm>
          <a:off x="-836204" y="3294001"/>
          <a:ext cx="3392995" cy="206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37B839-B962-35D4-5992-412A6CB2C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587980"/>
              </p:ext>
            </p:extLst>
          </p:nvPr>
        </p:nvGraphicFramePr>
        <p:xfrm>
          <a:off x="956164" y="3284833"/>
          <a:ext cx="3392995" cy="214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A5068C-7E55-59AB-27D7-334F599A95F4}"/>
              </a:ext>
            </a:extLst>
          </p:cNvPr>
          <p:cNvSpPr txBox="1"/>
          <p:nvPr/>
        </p:nvSpPr>
        <p:spPr>
          <a:xfrm>
            <a:off x="5364088" y="1146235"/>
            <a:ext cx="31401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Narrow" panose="020B0606020202030204" pitchFamily="34" charset="0"/>
              </a:rPr>
              <a:t>Overall sales to Castor increased steadily</a:t>
            </a:r>
            <a:r>
              <a:rPr lang="en-US" sz="1400" dirty="0">
                <a:latin typeface="Arial Narrow" panose="020B0606020202030204" pitchFamily="34" charset="0"/>
              </a:rPr>
              <a:t> across all regions from 2018 to 2020.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Narrow" panose="020B0606020202030204" pitchFamily="34" charset="0"/>
              </a:rPr>
              <a:t>ASIA-PACIFIC region showed strong growth,</a:t>
            </a:r>
            <a:r>
              <a:rPr lang="en-US" sz="1400" dirty="0">
                <a:latin typeface="Arial Narrow" panose="020B0606020202030204" pitchFamily="34" charset="0"/>
              </a:rPr>
              <a:t> driven by high sales of products like C9200 and CSR1K, especially in 2018 and 2020.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Narrow" panose="020B0606020202030204" pitchFamily="34" charset="0"/>
              </a:rPr>
              <a:t>AMERICAS region had consistent demand</a:t>
            </a:r>
            <a:r>
              <a:rPr lang="en-US" sz="1400" dirty="0">
                <a:latin typeface="Arial Narrow" panose="020B0606020202030204" pitchFamily="34" charset="0"/>
              </a:rPr>
              <a:t> with notable sales spikes in C9200, C9100, and CSR1K products across all years.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Narrow" panose="020B0606020202030204" pitchFamily="34" charset="0"/>
              </a:rPr>
              <a:t>EUROPE, MIDDLE-EAST-AFRICA displayed significant activity,</a:t>
            </a:r>
            <a:r>
              <a:rPr lang="en-US" sz="1400" dirty="0">
                <a:latin typeface="Arial Narrow" panose="020B0606020202030204" pitchFamily="34" charset="0"/>
              </a:rPr>
              <a:t> particularly in product C9800 and C9100, with increasing sales volumes in 2019 and 2020.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 panose="020B0606020202030204" pitchFamily="34" charset="0"/>
              </a:rPr>
              <a:t>Product-wise, </a:t>
            </a:r>
            <a:r>
              <a:rPr lang="en-US" sz="1400" b="1" dirty="0">
                <a:latin typeface="Arial Narrow" panose="020B0606020202030204" pitchFamily="34" charset="0"/>
              </a:rPr>
              <a:t>C9200 and CSR1K are top contributors</a:t>
            </a:r>
            <a:r>
              <a:rPr lang="en-US" sz="1400" dirty="0">
                <a:latin typeface="Arial Narrow" panose="020B0606020202030204" pitchFamily="34" charset="0"/>
              </a:rPr>
              <a:t> in all regions, reflecting their popularity with Castor.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 panose="020B0606020202030204" pitchFamily="34" charset="0"/>
              </a:rPr>
              <a:t>The data highlights </a:t>
            </a:r>
            <a:r>
              <a:rPr lang="en-US" sz="1400" b="1" dirty="0">
                <a:latin typeface="Arial Narrow" panose="020B0606020202030204" pitchFamily="34" charset="0"/>
              </a:rPr>
              <a:t>diverse regional preferences</a:t>
            </a:r>
            <a:r>
              <a:rPr lang="en-US" sz="1400" dirty="0">
                <a:latin typeface="Arial Narrow" panose="020B0606020202030204" pitchFamily="34" charset="0"/>
              </a:rPr>
              <a:t> and growth trends that can guide targeted sales strategies for Castor.</a:t>
            </a:r>
          </a:p>
        </p:txBody>
      </p:sp>
    </p:spTree>
    <p:extLst>
      <p:ext uri="{BB962C8B-B14F-4D97-AF65-F5344CB8AC3E}">
        <p14:creationId xmlns:p14="http://schemas.microsoft.com/office/powerpoint/2010/main" val="177460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08801"/>
            <a:ext cx="84924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Observations and 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2A20D-EFB7-B63B-CE2A-490C0033970F}"/>
              </a:ext>
            </a:extLst>
          </p:cNvPr>
          <p:cNvSpPr txBox="1"/>
          <p:nvPr/>
        </p:nvSpPr>
        <p:spPr>
          <a:xfrm>
            <a:off x="467544" y="1443841"/>
            <a:ext cx="83344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Sales to </a:t>
            </a:r>
            <a:r>
              <a:rPr lang="en-US" b="1" dirty="0">
                <a:latin typeface="Arial Narrow" panose="020B0606020202030204" pitchFamily="34" charset="0"/>
              </a:rPr>
              <a:t>Castor increased year-over-year</a:t>
            </a:r>
            <a:r>
              <a:rPr lang="en-US" dirty="0">
                <a:latin typeface="Arial Narrow" panose="020B0606020202030204" pitchFamily="34" charset="0"/>
              </a:rPr>
              <a:t> across all regions from 2018 to 2020, showing strong overall growth.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ASIA-PACIFIC region demonstrated the highest growth rate</a:t>
            </a:r>
            <a:r>
              <a:rPr lang="en-US" dirty="0">
                <a:latin typeface="Arial Narrow" panose="020B0606020202030204" pitchFamily="34" charset="0"/>
              </a:rPr>
              <a:t>, fueled by products like C9200 and CSR1K.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AMERICAS maintained steady sales</a:t>
            </a:r>
            <a:r>
              <a:rPr lang="en-US" dirty="0">
                <a:latin typeface="Arial Narrow" panose="020B0606020202030204" pitchFamily="34" charset="0"/>
              </a:rPr>
              <a:t>, with consistent demand for C9200, C9100, and CSR1K products.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EUROPE, MIDDLE-EAST-AFRICA showed significant sales volumes</a:t>
            </a:r>
            <a:r>
              <a:rPr lang="en-US" dirty="0">
                <a:latin typeface="Arial Narrow" panose="020B0606020202030204" pitchFamily="34" charset="0"/>
              </a:rPr>
              <a:t>, particularly for C9800 and C9100 in later years.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C9200 and CSR1K emerged as the most popular products</a:t>
            </a:r>
            <a:r>
              <a:rPr lang="en-US" dirty="0">
                <a:latin typeface="Arial Narrow" panose="020B0606020202030204" pitchFamily="34" charset="0"/>
              </a:rPr>
              <a:t> across regions for Castor, indicating core revenue drivers.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Regional variations in product preferences suggest opportunities for </a:t>
            </a:r>
            <a:r>
              <a:rPr lang="en-US" b="1" dirty="0">
                <a:latin typeface="Arial Narrow" panose="020B0606020202030204" pitchFamily="34" charset="0"/>
              </a:rPr>
              <a:t>tailored marketing and inventory planning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Overall, the data supports expanding focus on high-growth regions and products to maximize sales potential.</a:t>
            </a:r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LL_Pres</Template>
  <TotalTime>1288</TotalTime>
  <Words>676</Words>
  <Application>Microsoft Office PowerPoint</Application>
  <PresentationFormat>On-screen Show (4:3)</PresentationFormat>
  <Paragraphs>63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Aptos Narrow</vt:lpstr>
      <vt:lpstr>Arial</vt:lpstr>
      <vt:lpstr>Arial Narrow</vt:lpstr>
      <vt:lpstr>Calibri</vt:lpstr>
      <vt:lpstr>TradeGothic</vt:lpstr>
      <vt:lpstr>Linklaters HouseStyle</vt:lpstr>
      <vt:lpstr>file:///C:\Users\saisu\Downloads\Sales%20Data%20for%20Analysis.xlsx!Sales!R1C1:R188C5</vt:lpstr>
      <vt:lpstr>file:///C:\Users\saisu\Downloads\Sales%20Data%20for%20Analysis.xlsx!Sheet18!%5bSales%20Data%20for%20Analysis.xlsx%5dSheet18%20Chart%201</vt:lpstr>
      <vt:lpstr>file:///C:\Users\saisu\Downloads\Sales%20Data%20for%20Analysis.xlsx!Sheet19!%5bSales%20Data%20for%20Analysis.xlsx%5dSheet19%20Chart%201</vt:lpstr>
      <vt:lpstr>file:///C:\Users\saisu\Downloads\Sales%20Data%20for%20Analysis.xlsx!Sheet20!%5bSales%20Data%20for%20Analysis.xlsx%5dSheet20%20Chart%201</vt:lpstr>
      <vt:lpstr>C:\Users\saisu\Downloads\Sales Data for Analysis.xlsx!Sheet21![Sales Data for Analysis.xlsx]Sheet21 Chart 1</vt:lpstr>
      <vt:lpstr>C:\Users\saisu\Downloads\Sales Data for Analysis.xlsx!Sheet22![Sales Data for Analysis.xlsx]Sheet22 Chart 1</vt:lpstr>
      <vt:lpstr>C:\Users\saisu\Downloads\Sales Data for Analysis.xlsx!Sheet23![Sales Data for Analysis.xlsx]Sheet23 Chart 1</vt:lpstr>
      <vt:lpstr>PowerPoint Presentation</vt:lpstr>
      <vt:lpstr>Total Sales by Region </vt:lpstr>
      <vt:lpstr>Sales Growth by Product</vt:lpstr>
      <vt:lpstr>Sales Growth by Region</vt:lpstr>
      <vt:lpstr>Sales Growth by Year</vt:lpstr>
      <vt:lpstr>Sales Mix by Region and Year</vt:lpstr>
      <vt:lpstr>Quantity Sold to Castor by Region and Year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22251A0413 G.SAI SUPRITHA</cp:lastModifiedBy>
  <cp:revision>39</cp:revision>
  <dcterms:created xsi:type="dcterms:W3CDTF">2020-08-24T16:57:34Z</dcterms:created>
  <dcterms:modified xsi:type="dcterms:W3CDTF">2025-06-09T16:34:07Z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